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4129" r:id="rId2"/>
    <p:sldId id="484" r:id="rId3"/>
    <p:sldId id="306" r:id="rId4"/>
    <p:sldId id="465" r:id="rId5"/>
    <p:sldId id="472" r:id="rId6"/>
    <p:sldId id="508" r:id="rId7"/>
    <p:sldId id="283" r:id="rId8"/>
    <p:sldId id="1451" r:id="rId9"/>
    <p:sldId id="305" r:id="rId10"/>
    <p:sldId id="470" r:id="rId11"/>
    <p:sldId id="500" r:id="rId12"/>
    <p:sldId id="1450" r:id="rId13"/>
    <p:sldId id="179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E391D"/>
    <a:srgbClr val="D9B866"/>
    <a:srgbClr val="000000"/>
    <a:srgbClr val="991960"/>
    <a:srgbClr val="F0C602"/>
    <a:srgbClr val="F72544"/>
    <a:srgbClr val="EA6044"/>
    <a:srgbClr val="981A92"/>
    <a:srgbClr val="231F20"/>
    <a:srgbClr val="F00A1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5A0DCF-F19D-470E-BA29-C14DB774F0B0}" v="5" dt="2025-06-09T15:29:16.5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44" autoAdjust="0"/>
    <p:restoredTop sz="94660"/>
  </p:normalViewPr>
  <p:slideViewPr>
    <p:cSldViewPr snapToGrid="0">
      <p:cViewPr varScale="1">
        <p:scale>
          <a:sx n="112" d="100"/>
          <a:sy n="112" d="100"/>
        </p:scale>
        <p:origin x="234" y="114"/>
      </p:cViewPr>
      <p:guideLst/>
    </p:cSldViewPr>
  </p:slideViewPr>
  <p:notesTextViewPr>
    <p:cViewPr>
      <p:scale>
        <a:sx n="3" d="2"/>
        <a:sy n="3" d="2"/>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1D5A0DCF-F19D-470E-BA29-C14DB774F0B0}"/>
    <pc:docChg chg="custSel addSld delSld modSld sldOrd modMainMaster">
      <pc:chgData name="Jolie Serrano Delgado" userId="d52b4219-5c60-4a0c-87ad-b1ec335c0c37" providerId="ADAL" clId="{1D5A0DCF-F19D-470E-BA29-C14DB774F0B0}" dt="2025-06-09T15:29:27.476" v="14" actId="207"/>
      <pc:docMkLst>
        <pc:docMk/>
      </pc:docMkLst>
      <pc:sldChg chg="modSp del mod">
        <pc:chgData name="Jolie Serrano Delgado" userId="d52b4219-5c60-4a0c-87ad-b1ec335c0c37" providerId="ADAL" clId="{1D5A0DCF-F19D-470E-BA29-C14DB774F0B0}" dt="2025-06-09T15:28:39.172" v="12" actId="47"/>
        <pc:sldMkLst>
          <pc:docMk/>
          <pc:sldMk cId="0" sldId="1420"/>
        </pc:sldMkLst>
        <pc:spChg chg="mod">
          <ac:chgData name="Jolie Serrano Delgado" userId="d52b4219-5c60-4a0c-87ad-b1ec335c0c37" providerId="ADAL" clId="{1D5A0DCF-F19D-470E-BA29-C14DB774F0B0}" dt="2025-06-09T15:28:32.984" v="10" actId="21"/>
          <ac:spMkLst>
            <pc:docMk/>
            <pc:sldMk cId="0" sldId="1420"/>
            <ac:spMk id="5" creationId="{58E10FA7-5A2D-4C09-8B3F-7195A9CE858D}"/>
          </ac:spMkLst>
        </pc:spChg>
      </pc:sldChg>
      <pc:sldChg chg="del">
        <pc:chgData name="Jolie Serrano Delgado" userId="d52b4219-5c60-4a0c-87ad-b1ec335c0c37" providerId="ADAL" clId="{1D5A0DCF-F19D-470E-BA29-C14DB774F0B0}" dt="2025-06-09T15:27:44.121" v="3" actId="47"/>
        <pc:sldMkLst>
          <pc:docMk/>
          <pc:sldMk cId="4040804473" sldId="1449"/>
        </pc:sldMkLst>
      </pc:sldChg>
      <pc:sldChg chg="delSp modSp add mod ord">
        <pc:chgData name="Jolie Serrano Delgado" userId="d52b4219-5c60-4a0c-87ad-b1ec335c0c37" providerId="ADAL" clId="{1D5A0DCF-F19D-470E-BA29-C14DB774F0B0}" dt="2025-06-09T15:29:27.476" v="14" actId="207"/>
        <pc:sldMkLst>
          <pc:docMk/>
          <pc:sldMk cId="3573392034" sldId="1791"/>
        </pc:sldMkLst>
        <pc:spChg chg="mod">
          <ac:chgData name="Jolie Serrano Delgado" userId="d52b4219-5c60-4a0c-87ad-b1ec335c0c37" providerId="ADAL" clId="{1D5A0DCF-F19D-470E-BA29-C14DB774F0B0}" dt="2025-06-09T15:29:27.476" v="14" actId="207"/>
          <ac:spMkLst>
            <pc:docMk/>
            <pc:sldMk cId="3573392034" sldId="1791"/>
            <ac:spMk id="4" creationId="{F3C1E99B-F7CB-459B-A348-CDF66B2291AB}"/>
          </ac:spMkLst>
        </pc:spChg>
        <pc:spChg chg="del">
          <ac:chgData name="Jolie Serrano Delgado" userId="d52b4219-5c60-4a0c-87ad-b1ec335c0c37" providerId="ADAL" clId="{1D5A0DCF-F19D-470E-BA29-C14DB774F0B0}" dt="2025-06-09T15:29:20.876" v="13" actId="478"/>
          <ac:spMkLst>
            <pc:docMk/>
            <pc:sldMk cId="3573392034" sldId="1791"/>
            <ac:spMk id="5" creationId="{7FCA87B9-E211-0E4B-A9F7-DF87D6193A8C}"/>
          </ac:spMkLst>
        </pc:spChg>
        <pc:spChg chg="mod">
          <ac:chgData name="Jolie Serrano Delgado" userId="d52b4219-5c60-4a0c-87ad-b1ec335c0c37" providerId="ADAL" clId="{1D5A0DCF-F19D-470E-BA29-C14DB774F0B0}" dt="2025-06-09T15:29:27.476" v="14" actId="207"/>
          <ac:spMkLst>
            <pc:docMk/>
            <pc:sldMk cId="3573392034" sldId="1791"/>
            <ac:spMk id="7" creationId="{FA0AAE3D-72C1-B78D-34E3-44A78CF1DA1D}"/>
          </ac:spMkLst>
        </pc:spChg>
        <pc:spChg chg="mod">
          <ac:chgData name="Jolie Serrano Delgado" userId="d52b4219-5c60-4a0c-87ad-b1ec335c0c37" providerId="ADAL" clId="{1D5A0DCF-F19D-470E-BA29-C14DB774F0B0}" dt="2025-06-09T15:29:27.476" v="14" actId="207"/>
          <ac:spMkLst>
            <pc:docMk/>
            <pc:sldMk cId="3573392034" sldId="1791"/>
            <ac:spMk id="8" creationId="{DE6CAAA4-C493-063B-ABAA-9F2DBBCC0E27}"/>
          </ac:spMkLst>
        </pc:spChg>
      </pc:sldChg>
      <pc:sldChg chg="delSp modSp add mod">
        <pc:chgData name="Jolie Serrano Delgado" userId="d52b4219-5c60-4a0c-87ad-b1ec335c0c37" providerId="ADAL" clId="{1D5A0DCF-F19D-470E-BA29-C14DB774F0B0}" dt="2025-06-09T15:28:37.314" v="11"/>
        <pc:sldMkLst>
          <pc:docMk/>
          <pc:sldMk cId="0" sldId="4129"/>
        </pc:sldMkLst>
        <pc:spChg chg="mod">
          <ac:chgData name="Jolie Serrano Delgado" userId="d52b4219-5c60-4a0c-87ad-b1ec335c0c37" providerId="ADAL" clId="{1D5A0DCF-F19D-470E-BA29-C14DB774F0B0}" dt="2025-06-09T15:28:26.385" v="9" actId="207"/>
          <ac:spMkLst>
            <pc:docMk/>
            <pc:sldMk cId="0" sldId="4129"/>
            <ac:spMk id="2" creationId="{A861E1E4-650F-4B58-BD99-93E6FC21ADED}"/>
          </ac:spMkLst>
        </pc:spChg>
        <pc:spChg chg="mod">
          <ac:chgData name="Jolie Serrano Delgado" userId="d52b4219-5c60-4a0c-87ad-b1ec335c0c37" providerId="ADAL" clId="{1D5A0DCF-F19D-470E-BA29-C14DB774F0B0}" dt="2025-06-09T15:28:20.695" v="7" actId="207"/>
          <ac:spMkLst>
            <pc:docMk/>
            <pc:sldMk cId="0" sldId="4129"/>
            <ac:spMk id="3" creationId="{4FD16BAF-8F85-4252-90D0-A30F2681D6B9}"/>
          </ac:spMkLst>
        </pc:spChg>
        <pc:spChg chg="del">
          <ac:chgData name="Jolie Serrano Delgado" userId="d52b4219-5c60-4a0c-87ad-b1ec335c0c37" providerId="ADAL" clId="{1D5A0DCF-F19D-470E-BA29-C14DB774F0B0}" dt="2025-06-09T15:28:15.704" v="6" actId="478"/>
          <ac:spMkLst>
            <pc:docMk/>
            <pc:sldMk cId="0" sldId="4129"/>
            <ac:spMk id="18" creationId="{8F5F15BF-00E8-0146-9639-0FB07145B42A}"/>
          </ac:spMkLst>
        </pc:spChg>
        <pc:spChg chg="mod">
          <ac:chgData name="Jolie Serrano Delgado" userId="d52b4219-5c60-4a0c-87ad-b1ec335c0c37" providerId="ADAL" clId="{1D5A0DCF-F19D-470E-BA29-C14DB774F0B0}" dt="2025-06-09T15:28:20.695" v="7" actId="207"/>
          <ac:spMkLst>
            <pc:docMk/>
            <pc:sldMk cId="0" sldId="4129"/>
            <ac:spMk id="30" creationId="{4994152A-3327-45D6-9425-D1DCEF519E86}"/>
          </ac:spMkLst>
        </pc:spChg>
        <pc:spChg chg="mod">
          <ac:chgData name="Jolie Serrano Delgado" userId="d52b4219-5c60-4a0c-87ad-b1ec335c0c37" providerId="ADAL" clId="{1D5A0DCF-F19D-470E-BA29-C14DB774F0B0}" dt="2025-06-09T15:28:26.385" v="9" actId="207"/>
          <ac:spMkLst>
            <pc:docMk/>
            <pc:sldMk cId="0" sldId="4129"/>
            <ac:spMk id="63" creationId="{00000000-0000-0000-0000-000000000000}"/>
          </ac:spMkLst>
        </pc:spChg>
        <pc:spChg chg="mod">
          <ac:chgData name="Jolie Serrano Delgado" userId="d52b4219-5c60-4a0c-87ad-b1ec335c0c37" providerId="ADAL" clId="{1D5A0DCF-F19D-470E-BA29-C14DB774F0B0}" dt="2025-06-09T15:28:26.385" v="9" actId="207"/>
          <ac:spMkLst>
            <pc:docMk/>
            <pc:sldMk cId="0" sldId="4129"/>
            <ac:spMk id="75" creationId="{00000000-0000-0000-0000-000000000000}"/>
          </ac:spMkLst>
        </pc:spChg>
        <pc:spChg chg="mod">
          <ac:chgData name="Jolie Serrano Delgado" userId="d52b4219-5c60-4a0c-87ad-b1ec335c0c37" providerId="ADAL" clId="{1D5A0DCF-F19D-470E-BA29-C14DB774F0B0}" dt="2025-06-09T15:28:26.385" v="9" actId="207"/>
          <ac:spMkLst>
            <pc:docMk/>
            <pc:sldMk cId="0" sldId="4129"/>
            <ac:spMk id="87" creationId="{00000000-0000-0000-0000-000000000000}"/>
          </ac:spMkLst>
        </pc:spChg>
        <pc:spChg chg="mod">
          <ac:chgData name="Jolie Serrano Delgado" userId="d52b4219-5c60-4a0c-87ad-b1ec335c0c37" providerId="ADAL" clId="{1D5A0DCF-F19D-470E-BA29-C14DB774F0B0}" dt="2025-06-09T15:28:26.385" v="9" actId="207"/>
          <ac:spMkLst>
            <pc:docMk/>
            <pc:sldMk cId="0" sldId="4129"/>
            <ac:spMk id="99" creationId="{00000000-0000-0000-0000-000000000000}"/>
          </ac:spMkLst>
        </pc:spChg>
        <pc:spChg chg="mod">
          <ac:chgData name="Jolie Serrano Delgado" userId="d52b4219-5c60-4a0c-87ad-b1ec335c0c37" providerId="ADAL" clId="{1D5A0DCF-F19D-470E-BA29-C14DB774F0B0}" dt="2025-06-09T15:28:37.314" v="11"/>
          <ac:spMkLst>
            <pc:docMk/>
            <pc:sldMk cId="0" sldId="4129"/>
            <ac:spMk id="55309" creationId="{00000000-0000-0000-0000-000000000000}"/>
          </ac:spMkLst>
        </pc:spChg>
        <pc:spChg chg="mod">
          <ac:chgData name="Jolie Serrano Delgado" userId="d52b4219-5c60-4a0c-87ad-b1ec335c0c37" providerId="ADAL" clId="{1D5A0DCF-F19D-470E-BA29-C14DB774F0B0}" dt="2025-06-09T15:28:20.695" v="7" actId="207"/>
          <ac:spMkLst>
            <pc:docMk/>
            <pc:sldMk cId="0" sldId="4129"/>
            <ac:spMk id="55311" creationId="{00000000-0000-0000-0000-000000000000}"/>
          </ac:spMkLst>
        </pc:spChg>
        <pc:spChg chg="mod">
          <ac:chgData name="Jolie Serrano Delgado" userId="d52b4219-5c60-4a0c-87ad-b1ec335c0c37" providerId="ADAL" clId="{1D5A0DCF-F19D-470E-BA29-C14DB774F0B0}" dt="2025-06-09T15:28:22.454" v="8" actId="207"/>
          <ac:spMkLst>
            <pc:docMk/>
            <pc:sldMk cId="0" sldId="4129"/>
            <ac:spMk id="55317" creationId="{00000000-0000-0000-0000-000000000000}"/>
          </ac:spMkLst>
        </pc:spChg>
      </pc:sldChg>
      <pc:sldMasterChg chg="modSp modSldLayout">
        <pc:chgData name="Jolie Serrano Delgado" userId="d52b4219-5c60-4a0c-87ad-b1ec335c0c37" providerId="ADAL" clId="{1D5A0DCF-F19D-470E-BA29-C14DB774F0B0}" dt="2025-06-09T15:28:10.705" v="5" actId="735"/>
        <pc:sldMasterMkLst>
          <pc:docMk/>
          <pc:sldMasterMk cId="2916016287" sldId="2147483648"/>
        </pc:sldMasterMkLst>
        <pc:sldLayoutChg chg="modSp">
          <pc:chgData name="Jolie Serrano Delgado" userId="d52b4219-5c60-4a0c-87ad-b1ec335c0c37" providerId="ADAL" clId="{1D5A0DCF-F19D-470E-BA29-C14DB774F0B0}" dt="2025-06-09T15:28:05.313" v="4" actId="735"/>
          <pc:sldLayoutMkLst>
            <pc:docMk/>
            <pc:sldMasterMk cId="2916016287" sldId="2147483648"/>
            <pc:sldLayoutMk cId="3785890037" sldId="2147483661"/>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C954D19-FD35-44E8-86B7-90E3D25DD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CEE12292-5D83-45D8-8246-31A494D4E24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B3D3E5B-3B80-487D-8B8D-ED6B886C50BD}" type="datetimeFigureOut">
              <a:rPr lang="en-US" smtClean="0"/>
              <a:t>6/9/2025</a:t>
            </a:fld>
            <a:endParaRPr lang="en-US"/>
          </a:p>
        </p:txBody>
      </p:sp>
      <p:sp>
        <p:nvSpPr>
          <p:cNvPr id="4" name="Footer Placeholder 3">
            <a:extLst>
              <a:ext uri="{FF2B5EF4-FFF2-40B4-BE49-F238E27FC236}">
                <a16:creationId xmlns:a16="http://schemas.microsoft.com/office/drawing/2014/main" id="{A9F0F97B-3810-4C79-A70F-E1EED0CCB33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13A2D6A-CFF0-4A98-BEF3-4C26B553D62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757E0C-B345-4C76-A706-4ED245B8DDE9}" type="slidenum">
              <a:rPr lang="en-US" smtClean="0"/>
              <a:t>‹#›</a:t>
            </a:fld>
            <a:endParaRPr lang="en-US"/>
          </a:p>
        </p:txBody>
      </p:sp>
    </p:spTree>
    <p:extLst>
      <p:ext uri="{BB962C8B-B14F-4D97-AF65-F5344CB8AC3E}">
        <p14:creationId xmlns:p14="http://schemas.microsoft.com/office/powerpoint/2010/main" val="4202384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82301F-19DB-43DE-8BE8-B598AB07BC26}" type="datetimeFigureOut">
              <a:rPr lang="en-US" smtClean="0"/>
              <a:t>6/9/2025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940C13-4458-439A-B49C-8C0231ABA990}" type="slidenum">
              <a:rPr lang="en-US" smtClean="0"/>
              <a:t>‹#›</a:t>
            </a:fld>
            <a:endParaRPr lang="en-US"/>
          </a:p>
        </p:txBody>
      </p:sp>
    </p:spTree>
    <p:extLst>
      <p:ext uri="{BB962C8B-B14F-4D97-AF65-F5344CB8AC3E}">
        <p14:creationId xmlns:p14="http://schemas.microsoft.com/office/powerpoint/2010/main" val="636311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6907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4827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2178783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Full Image">
    <p:spTree>
      <p:nvGrpSpPr>
        <p:cNvPr id="1" name=""/>
        <p:cNvGrpSpPr/>
        <p:nvPr/>
      </p:nvGrpSpPr>
      <p:grpSpPr>
        <a:xfrm>
          <a:off x="0" y="0"/>
          <a:ext cx="0" cy="0"/>
          <a:chOff x="0" y="0"/>
          <a:chExt cx="0" cy="0"/>
        </a:xfrm>
      </p:grpSpPr>
      <p:sp>
        <p:nvSpPr>
          <p:cNvPr id="5" name="Marcador de posición de imagen 4">
            <a:extLst>
              <a:ext uri="{FF2B5EF4-FFF2-40B4-BE49-F238E27FC236}">
                <a16:creationId xmlns:a16="http://schemas.microsoft.com/office/drawing/2014/main" id="{F92BC395-D1D2-4A4B-AA6F-8DDB7BCBD61B}"/>
              </a:ext>
            </a:extLst>
          </p:cNvPr>
          <p:cNvSpPr>
            <a:spLocks noGrp="1"/>
          </p:cNvSpPr>
          <p:nvPr>
            <p:ph type="pic" sz="quarter" idx="10"/>
          </p:nvPr>
        </p:nvSpPr>
        <p:spPr>
          <a:xfrm>
            <a:off x="0" y="0"/>
            <a:ext cx="12192000" cy="6858000"/>
          </a:xfrm>
          <a:prstGeom prst="rect">
            <a:avLst/>
          </a:prstGeom>
        </p:spPr>
        <p:txBody>
          <a:bodyPr/>
          <a:lstStyle>
            <a:lvl1pPr>
              <a:defRPr sz="1800"/>
            </a:lvl1pPr>
          </a:lstStyle>
          <a:p>
            <a:endParaRPr lang="en-US"/>
          </a:p>
        </p:txBody>
      </p:sp>
    </p:spTree>
    <p:extLst>
      <p:ext uri="{BB962C8B-B14F-4D97-AF65-F5344CB8AC3E}">
        <p14:creationId xmlns:p14="http://schemas.microsoft.com/office/powerpoint/2010/main" val="327679625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Marcador de posición de imagen 2">
            <a:extLst>
              <a:ext uri="{FF2B5EF4-FFF2-40B4-BE49-F238E27FC236}">
                <a16:creationId xmlns:a16="http://schemas.microsoft.com/office/drawing/2014/main" id="{942D6561-7E1B-42F2-9A3A-1BD0DCCCEA81}"/>
              </a:ext>
            </a:extLst>
          </p:cNvPr>
          <p:cNvSpPr>
            <a:spLocks noGrp="1"/>
          </p:cNvSpPr>
          <p:nvPr>
            <p:ph type="pic" sz="quarter" idx="11"/>
          </p:nvPr>
        </p:nvSpPr>
        <p:spPr>
          <a:xfrm>
            <a:off x="1100048" y="2112124"/>
            <a:ext cx="3738651" cy="3738651"/>
          </a:xfrm>
          <a:prstGeom prst="ellipse">
            <a:avLst/>
          </a:prstGeom>
        </p:spPr>
        <p:txBody>
          <a:bodyPr/>
          <a:lstStyle/>
          <a:p>
            <a:endParaRPr lang="en-US" dirty="0"/>
          </a:p>
        </p:txBody>
      </p:sp>
    </p:spTree>
    <p:extLst>
      <p:ext uri="{BB962C8B-B14F-4D97-AF65-F5344CB8AC3E}">
        <p14:creationId xmlns:p14="http://schemas.microsoft.com/office/powerpoint/2010/main" val="539981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90F7592-D350-4E1A-8FF2-4C83070A8A9F}"/>
              </a:ext>
            </a:extLst>
          </p:cNvPr>
          <p:cNvSpPr>
            <a:spLocks noGrp="1"/>
          </p:cNvSpPr>
          <p:nvPr>
            <p:ph type="pic" sz="quarter" idx="10"/>
          </p:nvPr>
        </p:nvSpPr>
        <p:spPr>
          <a:xfrm>
            <a:off x="0" y="-1"/>
            <a:ext cx="6784182" cy="6857999"/>
          </a:xfrm>
          <a:prstGeom prst="rect">
            <a:avLst/>
          </a:prstGeom>
        </p:spPr>
        <p:txBody>
          <a:bodyPr/>
          <a:lstStyle/>
          <a:p>
            <a:endParaRPr lang="en-US"/>
          </a:p>
        </p:txBody>
      </p:sp>
    </p:spTree>
    <p:extLst>
      <p:ext uri="{BB962C8B-B14F-4D97-AF65-F5344CB8AC3E}">
        <p14:creationId xmlns:p14="http://schemas.microsoft.com/office/powerpoint/2010/main" val="378589003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0156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Quote">
    <p:spTree>
      <p:nvGrpSpPr>
        <p:cNvPr id="1" name=""/>
        <p:cNvGrpSpPr/>
        <p:nvPr/>
      </p:nvGrpSpPr>
      <p:grpSpPr>
        <a:xfrm>
          <a:off x="0" y="0"/>
          <a:ext cx="0" cy="0"/>
          <a:chOff x="0" y="0"/>
          <a:chExt cx="0" cy="0"/>
        </a:xfrm>
      </p:grpSpPr>
      <p:sp>
        <p:nvSpPr>
          <p:cNvPr id="5" name="Picture Placeholder 4"/>
          <p:cNvSpPr>
            <a:spLocks noGrp="1"/>
          </p:cNvSpPr>
          <p:nvPr>
            <p:ph type="pic" sz="quarter" idx="13"/>
          </p:nvPr>
        </p:nvSpPr>
        <p:spPr>
          <a:xfrm>
            <a:off x="1" y="0"/>
            <a:ext cx="7799959" cy="6858000"/>
          </a:xfrm>
        </p:spPr>
        <p:txBody>
          <a:bodyPr rtlCol="0">
            <a:normAutofit/>
          </a:bodyPr>
          <a:lstStyle>
            <a:lvl1pPr>
              <a:defRPr baseline="0"/>
            </a:lvl1pPr>
          </a:lstStyle>
          <a:p>
            <a:pPr lvl="0"/>
            <a:r>
              <a:rPr lang="en-US" noProof="0"/>
              <a:t>Drag picture to placeholder or click icon to add</a:t>
            </a:r>
            <a:endParaRPr lang="en-US" noProof="0" dirty="0"/>
          </a:p>
        </p:txBody>
      </p:sp>
    </p:spTree>
    <p:extLst>
      <p:ext uri="{BB962C8B-B14F-4D97-AF65-F5344CB8AC3E}">
        <p14:creationId xmlns:p14="http://schemas.microsoft.com/office/powerpoint/2010/main" val="254303514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Comparisson">
    <p:spTree>
      <p:nvGrpSpPr>
        <p:cNvPr id="1" name=""/>
        <p:cNvGrpSpPr/>
        <p:nvPr/>
      </p:nvGrpSpPr>
      <p:grpSpPr>
        <a:xfrm>
          <a:off x="0" y="0"/>
          <a:ext cx="0" cy="0"/>
          <a:chOff x="0" y="0"/>
          <a:chExt cx="0" cy="0"/>
        </a:xfrm>
      </p:grpSpPr>
      <p:sp>
        <p:nvSpPr>
          <p:cNvPr id="27" name="Marcador de posición de imagen 4">
            <a:extLst>
              <a:ext uri="{FF2B5EF4-FFF2-40B4-BE49-F238E27FC236}">
                <a16:creationId xmlns:a16="http://schemas.microsoft.com/office/drawing/2014/main" id="{F31229F9-C064-4FDB-B087-7E280D79A5E8}"/>
              </a:ext>
            </a:extLst>
          </p:cNvPr>
          <p:cNvSpPr>
            <a:spLocks noGrp="1"/>
          </p:cNvSpPr>
          <p:nvPr>
            <p:ph type="pic" sz="quarter" idx="21"/>
          </p:nvPr>
        </p:nvSpPr>
        <p:spPr>
          <a:xfrm>
            <a:off x="3552953" y="1390010"/>
            <a:ext cx="631825" cy="631825"/>
          </a:xfrm>
          <a:prstGeom prst="rect">
            <a:avLst/>
          </a:prstGeom>
        </p:spPr>
        <p:txBody>
          <a:bodyPr/>
          <a:lstStyle>
            <a:lvl1pPr>
              <a:defRPr sz="600"/>
            </a:lvl1pPr>
          </a:lstStyle>
          <a:p>
            <a:endParaRPr lang="en-US"/>
          </a:p>
        </p:txBody>
      </p:sp>
      <p:sp>
        <p:nvSpPr>
          <p:cNvPr id="28" name="Marcador de posición de imagen 4">
            <a:extLst>
              <a:ext uri="{FF2B5EF4-FFF2-40B4-BE49-F238E27FC236}">
                <a16:creationId xmlns:a16="http://schemas.microsoft.com/office/drawing/2014/main" id="{3AB2726D-CAE3-4B3A-9DE3-7CB6C7F2A4B9}"/>
              </a:ext>
            </a:extLst>
          </p:cNvPr>
          <p:cNvSpPr>
            <a:spLocks noGrp="1"/>
          </p:cNvSpPr>
          <p:nvPr>
            <p:ph type="pic" sz="quarter" idx="22"/>
          </p:nvPr>
        </p:nvSpPr>
        <p:spPr>
          <a:xfrm>
            <a:off x="5264765" y="1396814"/>
            <a:ext cx="631825" cy="631825"/>
          </a:xfrm>
          <a:prstGeom prst="rect">
            <a:avLst/>
          </a:prstGeom>
        </p:spPr>
        <p:txBody>
          <a:bodyPr/>
          <a:lstStyle>
            <a:lvl1pPr>
              <a:defRPr sz="600"/>
            </a:lvl1pPr>
          </a:lstStyle>
          <a:p>
            <a:endParaRPr lang="en-US"/>
          </a:p>
        </p:txBody>
      </p:sp>
      <p:sp>
        <p:nvSpPr>
          <p:cNvPr id="29" name="Marcador de posición de imagen 4">
            <a:extLst>
              <a:ext uri="{FF2B5EF4-FFF2-40B4-BE49-F238E27FC236}">
                <a16:creationId xmlns:a16="http://schemas.microsoft.com/office/drawing/2014/main" id="{26F0930B-2E71-475C-81DB-BCA65A7BAF40}"/>
              </a:ext>
            </a:extLst>
          </p:cNvPr>
          <p:cNvSpPr>
            <a:spLocks noGrp="1"/>
          </p:cNvSpPr>
          <p:nvPr>
            <p:ph type="pic" sz="quarter" idx="23"/>
          </p:nvPr>
        </p:nvSpPr>
        <p:spPr>
          <a:xfrm>
            <a:off x="6845821" y="1396814"/>
            <a:ext cx="631825" cy="631825"/>
          </a:xfrm>
          <a:prstGeom prst="rect">
            <a:avLst/>
          </a:prstGeom>
        </p:spPr>
        <p:txBody>
          <a:bodyPr/>
          <a:lstStyle>
            <a:lvl1pPr>
              <a:defRPr sz="600"/>
            </a:lvl1pPr>
          </a:lstStyle>
          <a:p>
            <a:endParaRPr lang="en-US"/>
          </a:p>
        </p:txBody>
      </p:sp>
      <p:sp>
        <p:nvSpPr>
          <p:cNvPr id="30" name="Marcador de posición de imagen 4">
            <a:extLst>
              <a:ext uri="{FF2B5EF4-FFF2-40B4-BE49-F238E27FC236}">
                <a16:creationId xmlns:a16="http://schemas.microsoft.com/office/drawing/2014/main" id="{515E9C4F-CC7C-442F-8950-7771D651281E}"/>
              </a:ext>
            </a:extLst>
          </p:cNvPr>
          <p:cNvSpPr>
            <a:spLocks noGrp="1"/>
          </p:cNvSpPr>
          <p:nvPr>
            <p:ph type="pic" sz="quarter" idx="24"/>
          </p:nvPr>
        </p:nvSpPr>
        <p:spPr>
          <a:xfrm>
            <a:off x="8406821" y="1396814"/>
            <a:ext cx="631825" cy="631825"/>
          </a:xfrm>
          <a:prstGeom prst="rect">
            <a:avLst/>
          </a:prstGeom>
        </p:spPr>
        <p:txBody>
          <a:bodyPr/>
          <a:lstStyle>
            <a:lvl1pPr>
              <a:defRPr sz="600"/>
            </a:lvl1pPr>
          </a:lstStyle>
          <a:p>
            <a:endParaRPr lang="en-US"/>
          </a:p>
        </p:txBody>
      </p:sp>
      <p:sp>
        <p:nvSpPr>
          <p:cNvPr id="31" name="Marcador de posición de imagen 4">
            <a:extLst>
              <a:ext uri="{FF2B5EF4-FFF2-40B4-BE49-F238E27FC236}">
                <a16:creationId xmlns:a16="http://schemas.microsoft.com/office/drawing/2014/main" id="{E286969C-6CB7-48B4-A1D2-E2D505011CD6}"/>
              </a:ext>
            </a:extLst>
          </p:cNvPr>
          <p:cNvSpPr>
            <a:spLocks noGrp="1"/>
          </p:cNvSpPr>
          <p:nvPr>
            <p:ph type="pic" sz="quarter" idx="25"/>
          </p:nvPr>
        </p:nvSpPr>
        <p:spPr>
          <a:xfrm>
            <a:off x="9857121" y="1396814"/>
            <a:ext cx="631825" cy="631825"/>
          </a:xfrm>
          <a:prstGeom prst="rect">
            <a:avLst/>
          </a:prstGeom>
        </p:spPr>
        <p:txBody>
          <a:bodyPr/>
          <a:lstStyle>
            <a:lvl1pPr>
              <a:defRPr sz="600"/>
            </a:lvl1pPr>
          </a:lstStyle>
          <a:p>
            <a:endParaRPr lang="en-US"/>
          </a:p>
        </p:txBody>
      </p:sp>
    </p:spTree>
    <p:extLst>
      <p:ext uri="{BB962C8B-B14F-4D97-AF65-F5344CB8AC3E}">
        <p14:creationId xmlns:p14="http://schemas.microsoft.com/office/powerpoint/2010/main" val="777179275"/>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5_Big Image Placeholder">
    <p:spTree>
      <p:nvGrpSpPr>
        <p:cNvPr id="1" name=""/>
        <p:cNvGrpSpPr/>
        <p:nvPr/>
      </p:nvGrpSpPr>
      <p:grpSpPr>
        <a:xfrm>
          <a:off x="0" y="0"/>
          <a:ext cx="0" cy="0"/>
          <a:chOff x="0" y="0"/>
          <a:chExt cx="0" cy="0"/>
        </a:xfrm>
      </p:grpSpPr>
      <p:sp>
        <p:nvSpPr>
          <p:cNvPr id="11" name="Marcador de posición de imagen 3">
            <a:extLst>
              <a:ext uri="{FF2B5EF4-FFF2-40B4-BE49-F238E27FC236}">
                <a16:creationId xmlns:a16="http://schemas.microsoft.com/office/drawing/2014/main" id="{9AB75750-81B1-4B64-83F3-7B2718FE8EAF}"/>
              </a:ext>
            </a:extLst>
          </p:cNvPr>
          <p:cNvSpPr>
            <a:spLocks noGrp="1"/>
          </p:cNvSpPr>
          <p:nvPr>
            <p:ph type="pic" sz="quarter" idx="19"/>
          </p:nvPr>
        </p:nvSpPr>
        <p:spPr>
          <a:xfrm>
            <a:off x="763588" y="1498600"/>
            <a:ext cx="2586037" cy="4292600"/>
          </a:xfrm>
          <a:prstGeom prst="rect">
            <a:avLst/>
          </a:prstGeom>
        </p:spPr>
        <p:txBody>
          <a:bodyPr/>
          <a:lstStyle>
            <a:lvl1pPr>
              <a:buNone/>
              <a:defRPr sz="1600"/>
            </a:lvl1pPr>
          </a:lstStyle>
          <a:p>
            <a:endParaRPr lang="en-US" dirty="0"/>
          </a:p>
        </p:txBody>
      </p:sp>
      <p:sp>
        <p:nvSpPr>
          <p:cNvPr id="15" name="Marcador de posición de imagen 3">
            <a:extLst>
              <a:ext uri="{FF2B5EF4-FFF2-40B4-BE49-F238E27FC236}">
                <a16:creationId xmlns:a16="http://schemas.microsoft.com/office/drawing/2014/main" id="{93FB77AD-0FFB-4C1E-8FFD-08F147E147CD}"/>
              </a:ext>
            </a:extLst>
          </p:cNvPr>
          <p:cNvSpPr>
            <a:spLocks noGrp="1"/>
          </p:cNvSpPr>
          <p:nvPr>
            <p:ph type="pic" sz="quarter" idx="20"/>
          </p:nvPr>
        </p:nvSpPr>
        <p:spPr>
          <a:xfrm>
            <a:off x="3461408" y="1498600"/>
            <a:ext cx="2586037" cy="4292600"/>
          </a:xfrm>
          <a:prstGeom prst="rect">
            <a:avLst/>
          </a:prstGeom>
        </p:spPr>
        <p:txBody>
          <a:bodyPr/>
          <a:lstStyle>
            <a:lvl1pPr>
              <a:buNone/>
              <a:defRPr sz="1600"/>
            </a:lvl1pPr>
          </a:lstStyle>
          <a:p>
            <a:endParaRPr lang="en-US" dirty="0"/>
          </a:p>
        </p:txBody>
      </p:sp>
      <p:sp>
        <p:nvSpPr>
          <p:cNvPr id="16" name="Marcador de posición de imagen 3">
            <a:extLst>
              <a:ext uri="{FF2B5EF4-FFF2-40B4-BE49-F238E27FC236}">
                <a16:creationId xmlns:a16="http://schemas.microsoft.com/office/drawing/2014/main" id="{20EAFDAF-AA81-467D-9397-ABC32865CEA1}"/>
              </a:ext>
            </a:extLst>
          </p:cNvPr>
          <p:cNvSpPr>
            <a:spLocks noGrp="1"/>
          </p:cNvSpPr>
          <p:nvPr>
            <p:ph type="pic" sz="quarter" idx="21"/>
          </p:nvPr>
        </p:nvSpPr>
        <p:spPr>
          <a:xfrm>
            <a:off x="6159228" y="1498600"/>
            <a:ext cx="2586037" cy="4292600"/>
          </a:xfrm>
          <a:prstGeom prst="rect">
            <a:avLst/>
          </a:prstGeom>
        </p:spPr>
        <p:txBody>
          <a:bodyPr/>
          <a:lstStyle>
            <a:lvl1pPr>
              <a:buNone/>
              <a:defRPr sz="1600"/>
            </a:lvl1pPr>
          </a:lstStyle>
          <a:p>
            <a:endParaRPr lang="en-US" dirty="0"/>
          </a:p>
        </p:txBody>
      </p:sp>
      <p:sp>
        <p:nvSpPr>
          <p:cNvPr id="17" name="Marcador de posición de imagen 3">
            <a:extLst>
              <a:ext uri="{FF2B5EF4-FFF2-40B4-BE49-F238E27FC236}">
                <a16:creationId xmlns:a16="http://schemas.microsoft.com/office/drawing/2014/main" id="{5C41EDE8-CF13-4855-96CA-8F4011DE2DB8}"/>
              </a:ext>
            </a:extLst>
          </p:cNvPr>
          <p:cNvSpPr>
            <a:spLocks noGrp="1"/>
          </p:cNvSpPr>
          <p:nvPr>
            <p:ph type="pic" sz="quarter" idx="22"/>
          </p:nvPr>
        </p:nvSpPr>
        <p:spPr>
          <a:xfrm>
            <a:off x="8857048" y="1498600"/>
            <a:ext cx="2586037" cy="4292600"/>
          </a:xfrm>
          <a:prstGeom prst="rect">
            <a:avLst/>
          </a:prstGeom>
        </p:spPr>
        <p:txBody>
          <a:bodyPr/>
          <a:lstStyle>
            <a:lvl1pPr>
              <a:buNone/>
              <a:defRPr sz="1600"/>
            </a:lvl1pPr>
          </a:lstStyle>
          <a:p>
            <a:endParaRPr lang="en-US" dirty="0"/>
          </a:p>
        </p:txBody>
      </p:sp>
    </p:spTree>
    <p:extLst>
      <p:ext uri="{BB962C8B-B14F-4D97-AF65-F5344CB8AC3E}">
        <p14:creationId xmlns:p14="http://schemas.microsoft.com/office/powerpoint/2010/main" val="3824937044"/>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6_Big Image Placeholder">
    <p:spTree>
      <p:nvGrpSpPr>
        <p:cNvPr id="1" name=""/>
        <p:cNvGrpSpPr/>
        <p:nvPr/>
      </p:nvGrpSpPr>
      <p:grpSpPr>
        <a:xfrm>
          <a:off x="0" y="0"/>
          <a:ext cx="0" cy="0"/>
          <a:chOff x="0" y="0"/>
          <a:chExt cx="0" cy="0"/>
        </a:xfrm>
      </p:grpSpPr>
      <p:sp>
        <p:nvSpPr>
          <p:cNvPr id="3" name="Rectangle 6"/>
          <p:cNvSpPr/>
          <p:nvPr userDrawn="1"/>
        </p:nvSpPr>
        <p:spPr>
          <a:xfrm>
            <a:off x="0" y="0"/>
            <a:ext cx="12192000" cy="6858000"/>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fontAlgn="auto">
              <a:spcBef>
                <a:spcPts val="0"/>
              </a:spcBef>
              <a:spcAft>
                <a:spcPts val="0"/>
              </a:spcAft>
              <a:defRPr/>
            </a:pPr>
            <a:endParaRPr lang="en-US" sz="900"/>
          </a:p>
        </p:txBody>
      </p:sp>
      <p:sp>
        <p:nvSpPr>
          <p:cNvPr id="4" name="Picture Placeholder 13"/>
          <p:cNvSpPr>
            <a:spLocks noGrp="1"/>
          </p:cNvSpPr>
          <p:nvPr>
            <p:ph type="pic" sz="quarter" idx="13"/>
          </p:nvPr>
        </p:nvSpPr>
        <p:spPr>
          <a:xfrm>
            <a:off x="1" y="0"/>
            <a:ext cx="6784407" cy="6858000"/>
          </a:xfrm>
          <a:effectLst/>
        </p:spPr>
        <p:txBody>
          <a:bodyPr rtlCol="0">
            <a:normAutofit/>
          </a:bodyPr>
          <a:lstStyle>
            <a:lvl1pPr marL="0" indent="0">
              <a:buNone/>
              <a:defRPr sz="2100">
                <a:ln>
                  <a:noFill/>
                </a:ln>
                <a:solidFill>
                  <a:schemeClr val="bg1">
                    <a:lumMod val="85000"/>
                  </a:schemeClr>
                </a:solidFill>
              </a:defRPr>
            </a:lvl1pPr>
          </a:lstStyle>
          <a:p>
            <a:pPr lvl="0"/>
            <a:endParaRPr lang="en-US" noProof="0" dirty="0"/>
          </a:p>
        </p:txBody>
      </p:sp>
    </p:spTree>
    <p:extLst>
      <p:ext uri="{BB962C8B-B14F-4D97-AF65-F5344CB8AC3E}">
        <p14:creationId xmlns:p14="http://schemas.microsoft.com/office/powerpoint/2010/main" val="100190692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free-powerpoint-templates-download.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66C47B8E-32DC-4383-B4E9-EC2AF0334DCC}"/>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1106282"/>
            <a:ext cx="1555777" cy="1106282"/>
          </a:xfrm>
          <a:prstGeom prst="rect">
            <a:avLst/>
          </a:prstGeom>
        </p:spPr>
      </p:pic>
      <p:sp>
        <p:nvSpPr>
          <p:cNvPr id="5" name="CuadroTexto 4">
            <a:extLst>
              <a:ext uri="{FF2B5EF4-FFF2-40B4-BE49-F238E27FC236}">
                <a16:creationId xmlns:a16="http://schemas.microsoft.com/office/drawing/2014/main" id="{FEB13018-F8F4-46FA-91A9-09F7505DFABB}"/>
              </a:ext>
            </a:extLst>
          </p:cNvPr>
          <p:cNvSpPr txBox="1"/>
          <p:nvPr userDrawn="1"/>
        </p:nvSpPr>
        <p:spPr>
          <a:xfrm>
            <a:off x="1555777" y="-423761"/>
            <a:ext cx="5134739" cy="369332"/>
          </a:xfrm>
          <a:prstGeom prst="rect">
            <a:avLst/>
          </a:prstGeom>
          <a:noFill/>
        </p:spPr>
        <p:txBody>
          <a:bodyPr wrap="none" rtlCol="0">
            <a:spAutoFit/>
          </a:bodyPr>
          <a:lstStyle/>
          <a:p>
            <a:r>
              <a:rPr lang="en-US" dirty="0">
                <a:hlinkClick r:id="rId14"/>
              </a:rPr>
              <a:t>http://free-powerpoint-templates-download.com/</a:t>
            </a:r>
            <a:r>
              <a:rPr lang="en-US" dirty="0"/>
              <a:t> </a:t>
            </a:r>
          </a:p>
        </p:txBody>
      </p:sp>
      <p:sp>
        <p:nvSpPr>
          <p:cNvPr id="2" name="Rectángulo 1">
            <a:extLst>
              <a:ext uri="{FF2B5EF4-FFF2-40B4-BE49-F238E27FC236}">
                <a16:creationId xmlns:a16="http://schemas.microsoft.com/office/drawing/2014/main" id="{9C433CDE-8AF4-44B5-9E78-B8C08FB75488}"/>
              </a:ext>
            </a:extLst>
          </p:cNvPr>
          <p:cNvSpPr/>
          <p:nvPr userDrawn="1"/>
        </p:nvSpPr>
        <p:spPr>
          <a:xfrm>
            <a:off x="0" y="0"/>
            <a:ext cx="12192000" cy="6858000"/>
          </a:xfrm>
          <a:prstGeom prst="rect">
            <a:avLst/>
          </a:prstGeom>
          <a:solidFill>
            <a:srgbClr val="D9B8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5">
            <a:extLst>
              <a:ext uri="{FF2B5EF4-FFF2-40B4-BE49-F238E27FC236}">
                <a16:creationId xmlns:a16="http://schemas.microsoft.com/office/drawing/2014/main" id="{45B2DD6E-6B20-4104-A5C6-5DC16C7E4855}"/>
              </a:ext>
            </a:extLst>
          </p:cNvPr>
          <p:cNvSpPr>
            <a:spLocks/>
          </p:cNvSpPr>
          <p:nvPr userDrawn="1"/>
        </p:nvSpPr>
        <p:spPr bwMode="auto">
          <a:xfrm>
            <a:off x="261824" y="305027"/>
            <a:ext cx="11668351" cy="6247945"/>
          </a:xfrm>
          <a:custGeom>
            <a:avLst/>
            <a:gdLst>
              <a:gd name="T0" fmla="*/ 1589 w 1589"/>
              <a:gd name="T1" fmla="*/ 508 h 560"/>
              <a:gd name="T2" fmla="*/ 1589 w 1589"/>
              <a:gd name="T3" fmla="*/ 51 h 560"/>
              <a:gd name="T4" fmla="*/ 1537 w 1589"/>
              <a:gd name="T5" fmla="*/ 0 h 560"/>
              <a:gd name="T6" fmla="*/ 51 w 1589"/>
              <a:gd name="T7" fmla="*/ 0 h 560"/>
              <a:gd name="T8" fmla="*/ 0 w 1589"/>
              <a:gd name="T9" fmla="*/ 51 h 560"/>
              <a:gd name="T10" fmla="*/ 0 w 1589"/>
              <a:gd name="T11" fmla="*/ 508 h 560"/>
              <a:gd name="T12" fmla="*/ 51 w 1589"/>
              <a:gd name="T13" fmla="*/ 560 h 560"/>
              <a:gd name="T14" fmla="*/ 1537 w 1589"/>
              <a:gd name="T15" fmla="*/ 560 h 560"/>
              <a:gd name="T16" fmla="*/ 1589 w 1589"/>
              <a:gd name="T17" fmla="*/ 508 h 5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89" h="560">
                <a:moveTo>
                  <a:pt x="1589" y="508"/>
                </a:moveTo>
                <a:cubicBezTo>
                  <a:pt x="1589" y="51"/>
                  <a:pt x="1589" y="51"/>
                  <a:pt x="1589" y="51"/>
                </a:cubicBezTo>
                <a:cubicBezTo>
                  <a:pt x="1560" y="51"/>
                  <a:pt x="1537" y="28"/>
                  <a:pt x="1537" y="0"/>
                </a:cubicBezTo>
                <a:cubicBezTo>
                  <a:pt x="51" y="0"/>
                  <a:pt x="51" y="0"/>
                  <a:pt x="51" y="0"/>
                </a:cubicBezTo>
                <a:cubicBezTo>
                  <a:pt x="51" y="28"/>
                  <a:pt x="28" y="51"/>
                  <a:pt x="0" y="51"/>
                </a:cubicBezTo>
                <a:cubicBezTo>
                  <a:pt x="0" y="508"/>
                  <a:pt x="0" y="508"/>
                  <a:pt x="0" y="508"/>
                </a:cubicBezTo>
                <a:cubicBezTo>
                  <a:pt x="28" y="508"/>
                  <a:pt x="51" y="531"/>
                  <a:pt x="51" y="560"/>
                </a:cubicBezTo>
                <a:cubicBezTo>
                  <a:pt x="1537" y="560"/>
                  <a:pt x="1537" y="560"/>
                  <a:pt x="1537" y="560"/>
                </a:cubicBezTo>
                <a:cubicBezTo>
                  <a:pt x="1537" y="531"/>
                  <a:pt x="1560" y="508"/>
                  <a:pt x="1589" y="508"/>
                </a:cubicBezTo>
                <a:close/>
              </a:path>
            </a:pathLst>
          </a:custGeom>
          <a:noFill/>
          <a:ln w="52388" cap="flat">
            <a:solidFill>
              <a:srgbClr val="5C4118"/>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916016287"/>
      </p:ext>
    </p:extLst>
  </p:cSld>
  <p:clrMap bg1="lt1" tx1="dk1" bg2="lt2" tx2="dk2" accent1="accent1" accent2="accent2" accent3="accent3" accent4="accent4" accent5="accent5" accent6="accent6" hlink="hlink" folHlink="folHlink"/>
  <p:sldLayoutIdLst>
    <p:sldLayoutId id="2147483651" r:id="rId1"/>
    <p:sldLayoutId id="2147483667" r:id="rId2"/>
    <p:sldLayoutId id="2147483649" r:id="rId3"/>
    <p:sldLayoutId id="2147483661" r:id="rId4"/>
    <p:sldLayoutId id="2147483666"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fontsme.com/aloja-ligh.font" TargetMode="Externa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1.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tx1"/>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tx1"/>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tx1"/>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tx1"/>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8242" y="1963334"/>
            <a:ext cx="7317417" cy="563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cs typeface="Arial" panose="020B0604020202020204" pitchFamily="34" charset="0"/>
              </a:rPr>
              <a:t>Download and install</a:t>
            </a:r>
            <a:r>
              <a:rPr lang="en-US" altLang="ja-JP" sz="1400" dirty="0">
                <a:cs typeface="Arial" panose="020B0604020202020204" pitchFamily="34" charset="0"/>
              </a:rPr>
              <a:t> </a:t>
            </a:r>
            <a:r>
              <a:rPr lang="en-US" altLang="ja-JP" sz="1400" b="1" dirty="0" err="1">
                <a:cs typeface="Calibri" panose="020F0502020204030204" pitchFamily="34" charset="0"/>
                <a:hlinkClick r:id="rId2"/>
              </a:rPr>
              <a:t>Aloja</a:t>
            </a:r>
            <a:r>
              <a:rPr lang="en-US" altLang="ja-JP" sz="1400" b="1" dirty="0">
                <a:cs typeface="Calibri" panose="020F0502020204030204" pitchFamily="34" charset="0"/>
                <a:hlinkClick r:id="rId2"/>
              </a:rPr>
              <a:t> Ligh </a:t>
            </a:r>
            <a:r>
              <a:rPr lang="en-US" altLang="ja-JP" sz="1400" dirty="0">
                <a:cs typeface="Arial" panose="020B0604020202020204" pitchFamily="34" charset="0"/>
              </a:rPr>
              <a:t>before editing this template to ensure it looks just as you found it on </a:t>
            </a:r>
            <a:r>
              <a:rPr lang="en-US" altLang="ja-JP" sz="1400" dirty="0">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cs typeface="Arial" panose="020B0604020202020204" pitchFamily="34" charset="0"/>
              </a:rPr>
              <a:t>. Otherwise, the fonts will change, altering the design of your template.</a:t>
            </a:r>
            <a:endParaRPr lang="en-US" altLang="es-MX" sz="1400" b="1" dirty="0">
              <a:cs typeface="Arial" panose="020B0604020202020204" pitchFamily="34" charset="0"/>
            </a:endParaRPr>
          </a:p>
        </p:txBody>
      </p:sp>
      <p:sp>
        <p:nvSpPr>
          <p:cNvPr id="55311" name="TextBox 124"/>
          <p:cNvSpPr txBox="1">
            <a:spLocks noChangeArrowheads="1"/>
          </p:cNvSpPr>
          <p:nvPr/>
        </p:nvSpPr>
        <p:spPr bwMode="auto">
          <a:xfrm>
            <a:off x="2928240"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824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44603" y="3035114"/>
            <a:ext cx="7223830" cy="782265"/>
          </a:xfrm>
          <a:prstGeom prst="rect">
            <a:avLst/>
          </a:prstGeom>
        </p:spPr>
        <p:txBody>
          <a:bodyPr wrap="square">
            <a:spAutoFit/>
          </a:bodyPr>
          <a:lstStyle/>
          <a:p>
            <a:pPr>
              <a:lnSpc>
                <a:spcPct val="110000"/>
              </a:lnSpc>
            </a:pPr>
            <a:r>
              <a:rPr lang="en-US" altLang="es-MX" sz="1400" dirty="0">
                <a:latin typeface="Lato Light" panose="020F0302020204030203" pitchFamily="34" charset="0"/>
                <a:cs typeface="Arial" panose="020B0604020202020204" pitchFamily="34" charset="0"/>
              </a:rPr>
              <a:t>Someone once said, </a:t>
            </a:r>
            <a:r>
              <a:rPr lang="en-US" altLang="es-MX" sz="1400" b="1" dirty="0">
                <a:latin typeface="Lato Light" panose="020F0302020204030203" pitchFamily="34" charset="0"/>
                <a:cs typeface="Arial" panose="020B0604020202020204" pitchFamily="34" charset="0"/>
              </a:rPr>
              <a:t>"Creativity is the key to future success." </a:t>
            </a:r>
            <a:r>
              <a:rPr lang="en-US" altLang="es-MX" sz="1400" dirty="0">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D4D8AEAE-BDB9-46A3-BF38-EC46668FD929}"/>
              </a:ext>
            </a:extLst>
          </p:cNvPr>
          <p:cNvGrpSpPr>
            <a:grpSpLocks noChangeAspect="1"/>
          </p:cNvGrpSpPr>
          <p:nvPr/>
        </p:nvGrpSpPr>
        <p:grpSpPr bwMode="auto">
          <a:xfrm>
            <a:off x="4003820" y="2549174"/>
            <a:ext cx="4078104" cy="2717078"/>
            <a:chOff x="2269" y="1343"/>
            <a:chExt cx="1639" cy="1092"/>
          </a:xfrm>
          <a:solidFill>
            <a:srgbClr val="5E391D"/>
          </a:solidFill>
        </p:grpSpPr>
        <p:sp>
          <p:nvSpPr>
            <p:cNvPr id="5" name="Freeform 5">
              <a:extLst>
                <a:ext uri="{FF2B5EF4-FFF2-40B4-BE49-F238E27FC236}">
                  <a16:creationId xmlns:a16="http://schemas.microsoft.com/office/drawing/2014/main" id="{06698290-F4C4-48DB-8C47-CA9BE9308F7B}"/>
                </a:ext>
              </a:extLst>
            </p:cNvPr>
            <p:cNvSpPr>
              <a:spLocks noEditPoints="1"/>
            </p:cNvSpPr>
            <p:nvPr/>
          </p:nvSpPr>
          <p:spPr bwMode="auto">
            <a:xfrm>
              <a:off x="2269" y="1343"/>
              <a:ext cx="1639" cy="1092"/>
            </a:xfrm>
            <a:custGeom>
              <a:avLst/>
              <a:gdLst>
                <a:gd name="T0" fmla="*/ 667 w 689"/>
                <a:gd name="T1" fmla="*/ 135 h 458"/>
                <a:gd name="T2" fmla="*/ 607 w 689"/>
                <a:gd name="T3" fmla="*/ 8 h 458"/>
                <a:gd name="T4" fmla="*/ 150 w 689"/>
                <a:gd name="T5" fmla="*/ 64 h 458"/>
                <a:gd name="T6" fmla="*/ 14 w 689"/>
                <a:gd name="T7" fmla="*/ 270 h 458"/>
                <a:gd name="T8" fmla="*/ 648 w 689"/>
                <a:gd name="T9" fmla="*/ 382 h 458"/>
                <a:gd name="T10" fmla="*/ 32 w 689"/>
                <a:gd name="T11" fmla="*/ 281 h 458"/>
                <a:gd name="T12" fmla="*/ 43 w 689"/>
                <a:gd name="T13" fmla="*/ 373 h 458"/>
                <a:gd name="T14" fmla="*/ 662 w 689"/>
                <a:gd name="T15" fmla="*/ 133 h 458"/>
                <a:gd name="T16" fmla="*/ 606 w 689"/>
                <a:gd name="T17" fmla="*/ 376 h 458"/>
                <a:gd name="T18" fmla="*/ 330 w 689"/>
                <a:gd name="T19" fmla="*/ 346 h 458"/>
                <a:gd name="T20" fmla="*/ 182 w 689"/>
                <a:gd name="T21" fmla="*/ 281 h 458"/>
                <a:gd name="T22" fmla="*/ 94 w 689"/>
                <a:gd name="T23" fmla="*/ 230 h 458"/>
                <a:gd name="T24" fmla="*/ 140 w 689"/>
                <a:gd name="T25" fmla="*/ 120 h 458"/>
                <a:gd name="T26" fmla="*/ 158 w 689"/>
                <a:gd name="T27" fmla="*/ 36 h 458"/>
                <a:gd name="T28" fmla="*/ 165 w 689"/>
                <a:gd name="T29" fmla="*/ 70 h 458"/>
                <a:gd name="T30" fmla="*/ 578 w 689"/>
                <a:gd name="T31" fmla="*/ 43 h 458"/>
                <a:gd name="T32" fmla="*/ 393 w 689"/>
                <a:gd name="T33" fmla="*/ 107 h 458"/>
                <a:gd name="T34" fmla="*/ 338 w 689"/>
                <a:gd name="T35" fmla="*/ 228 h 458"/>
                <a:gd name="T36" fmla="*/ 602 w 689"/>
                <a:gd name="T37" fmla="*/ 230 h 458"/>
                <a:gd name="T38" fmla="*/ 546 w 689"/>
                <a:gd name="T39" fmla="*/ 374 h 458"/>
                <a:gd name="T40" fmla="*/ 415 w 689"/>
                <a:gd name="T41" fmla="*/ 311 h 458"/>
                <a:gd name="T42" fmla="*/ 386 w 689"/>
                <a:gd name="T43" fmla="*/ 117 h 458"/>
                <a:gd name="T44" fmla="*/ 588 w 689"/>
                <a:gd name="T45" fmla="*/ 157 h 458"/>
                <a:gd name="T46" fmla="*/ 190 w 689"/>
                <a:gd name="T47" fmla="*/ 114 h 458"/>
                <a:gd name="T48" fmla="*/ 321 w 689"/>
                <a:gd name="T49" fmla="*/ 123 h 458"/>
                <a:gd name="T50" fmla="*/ 262 w 689"/>
                <a:gd name="T51" fmla="*/ 147 h 458"/>
                <a:gd name="T52" fmla="*/ 310 w 689"/>
                <a:gd name="T53" fmla="*/ 151 h 458"/>
                <a:gd name="T54" fmla="*/ 247 w 689"/>
                <a:gd name="T55" fmla="*/ 146 h 458"/>
                <a:gd name="T56" fmla="*/ 156 w 689"/>
                <a:gd name="T57" fmla="*/ 144 h 458"/>
                <a:gd name="T58" fmla="*/ 349 w 689"/>
                <a:gd name="T59" fmla="*/ 175 h 458"/>
                <a:gd name="T60" fmla="*/ 269 w 689"/>
                <a:gd name="T61" fmla="*/ 215 h 458"/>
                <a:gd name="T62" fmla="*/ 485 w 689"/>
                <a:gd name="T63" fmla="*/ 339 h 458"/>
                <a:gd name="T64" fmla="*/ 491 w 689"/>
                <a:gd name="T65" fmla="*/ 309 h 458"/>
                <a:gd name="T66" fmla="*/ 637 w 689"/>
                <a:gd name="T67" fmla="*/ 75 h 458"/>
                <a:gd name="T68" fmla="*/ 564 w 689"/>
                <a:gd name="T69" fmla="*/ 71 h 458"/>
                <a:gd name="T70" fmla="*/ 522 w 689"/>
                <a:gd name="T71" fmla="*/ 18 h 458"/>
                <a:gd name="T72" fmla="*/ 488 w 689"/>
                <a:gd name="T73" fmla="*/ 53 h 458"/>
                <a:gd name="T74" fmla="*/ 470 w 689"/>
                <a:gd name="T75" fmla="*/ 76 h 458"/>
                <a:gd name="T76" fmla="*/ 423 w 689"/>
                <a:gd name="T77" fmla="*/ 26 h 458"/>
                <a:gd name="T78" fmla="*/ 372 w 689"/>
                <a:gd name="T79" fmla="*/ 87 h 458"/>
                <a:gd name="T80" fmla="*/ 327 w 689"/>
                <a:gd name="T81" fmla="*/ 92 h 458"/>
                <a:gd name="T82" fmla="*/ 150 w 689"/>
                <a:gd name="T83" fmla="*/ 68 h 458"/>
                <a:gd name="T84" fmla="*/ 216 w 689"/>
                <a:gd name="T85" fmla="*/ 244 h 458"/>
                <a:gd name="T86" fmla="*/ 205 w 689"/>
                <a:gd name="T87" fmla="*/ 234 h 458"/>
                <a:gd name="T88" fmla="*/ 142 w 689"/>
                <a:gd name="T89" fmla="*/ 203 h 458"/>
                <a:gd name="T90" fmla="*/ 131 w 689"/>
                <a:gd name="T91" fmla="*/ 234 h 458"/>
                <a:gd name="T92" fmla="*/ 329 w 689"/>
                <a:gd name="T93" fmla="*/ 410 h 458"/>
                <a:gd name="T94" fmla="*/ 326 w 689"/>
                <a:gd name="T95" fmla="*/ 416 h 458"/>
                <a:gd name="T96" fmla="*/ 409 w 689"/>
                <a:gd name="T97" fmla="*/ 373 h 458"/>
                <a:gd name="T98" fmla="*/ 564 w 689"/>
                <a:gd name="T99" fmla="*/ 294 h 458"/>
                <a:gd name="T100" fmla="*/ 396 w 689"/>
                <a:gd name="T101" fmla="*/ 265 h 458"/>
                <a:gd name="T102" fmla="*/ 440 w 689"/>
                <a:gd name="T103" fmla="*/ 190 h 458"/>
                <a:gd name="T104" fmla="*/ 449 w 689"/>
                <a:gd name="T105" fmla="*/ 167 h 458"/>
                <a:gd name="T106" fmla="*/ 642 w 689"/>
                <a:gd name="T107" fmla="*/ 86 h 458"/>
                <a:gd name="T108" fmla="*/ 437 w 689"/>
                <a:gd name="T109" fmla="*/ 4 h 458"/>
                <a:gd name="T110" fmla="*/ 130 w 689"/>
                <a:gd name="T111" fmla="*/ 151 h 458"/>
                <a:gd name="T112" fmla="*/ 62 w 689"/>
                <a:gd name="T113" fmla="*/ 252 h 458"/>
                <a:gd name="T114" fmla="*/ 620 w 689"/>
                <a:gd name="T115" fmla="*/ 231 h 458"/>
                <a:gd name="T116" fmla="*/ 628 w 689"/>
                <a:gd name="T117" fmla="*/ 358 h 4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89" h="458">
                  <a:moveTo>
                    <a:pt x="667" y="224"/>
                  </a:moveTo>
                  <a:cubicBezTo>
                    <a:pt x="665" y="223"/>
                    <a:pt x="664" y="223"/>
                    <a:pt x="663" y="223"/>
                  </a:cubicBezTo>
                  <a:cubicBezTo>
                    <a:pt x="616" y="219"/>
                    <a:pt x="616" y="219"/>
                    <a:pt x="616" y="219"/>
                  </a:cubicBezTo>
                  <a:cubicBezTo>
                    <a:pt x="613" y="218"/>
                    <a:pt x="609" y="217"/>
                    <a:pt x="603" y="217"/>
                  </a:cubicBezTo>
                  <a:cubicBezTo>
                    <a:pt x="603" y="217"/>
                    <a:pt x="602" y="217"/>
                    <a:pt x="601" y="217"/>
                  </a:cubicBezTo>
                  <a:cubicBezTo>
                    <a:pt x="595" y="195"/>
                    <a:pt x="599" y="173"/>
                    <a:pt x="601" y="164"/>
                  </a:cubicBezTo>
                  <a:cubicBezTo>
                    <a:pt x="603" y="164"/>
                    <a:pt x="606" y="164"/>
                    <a:pt x="608" y="164"/>
                  </a:cubicBezTo>
                  <a:cubicBezTo>
                    <a:pt x="609" y="164"/>
                    <a:pt x="609" y="164"/>
                    <a:pt x="610" y="164"/>
                  </a:cubicBezTo>
                  <a:cubicBezTo>
                    <a:pt x="615" y="164"/>
                    <a:pt x="618" y="162"/>
                    <a:pt x="619" y="160"/>
                  </a:cubicBezTo>
                  <a:cubicBezTo>
                    <a:pt x="622" y="156"/>
                    <a:pt x="620" y="151"/>
                    <a:pt x="620" y="151"/>
                  </a:cubicBezTo>
                  <a:cubicBezTo>
                    <a:pt x="619" y="150"/>
                    <a:pt x="619" y="149"/>
                    <a:pt x="618" y="149"/>
                  </a:cubicBezTo>
                  <a:cubicBezTo>
                    <a:pt x="645" y="143"/>
                    <a:pt x="663" y="138"/>
                    <a:pt x="663" y="138"/>
                  </a:cubicBezTo>
                  <a:cubicBezTo>
                    <a:pt x="665" y="138"/>
                    <a:pt x="666" y="137"/>
                    <a:pt x="667" y="135"/>
                  </a:cubicBezTo>
                  <a:cubicBezTo>
                    <a:pt x="668" y="133"/>
                    <a:pt x="668" y="130"/>
                    <a:pt x="666" y="128"/>
                  </a:cubicBezTo>
                  <a:cubicBezTo>
                    <a:pt x="664" y="125"/>
                    <a:pt x="659" y="123"/>
                    <a:pt x="652" y="123"/>
                  </a:cubicBezTo>
                  <a:cubicBezTo>
                    <a:pt x="650" y="123"/>
                    <a:pt x="649" y="123"/>
                    <a:pt x="649" y="123"/>
                  </a:cubicBezTo>
                  <a:cubicBezTo>
                    <a:pt x="642" y="105"/>
                    <a:pt x="647" y="88"/>
                    <a:pt x="649" y="80"/>
                  </a:cubicBezTo>
                  <a:cubicBezTo>
                    <a:pt x="651" y="80"/>
                    <a:pt x="653" y="80"/>
                    <a:pt x="656" y="80"/>
                  </a:cubicBezTo>
                  <a:cubicBezTo>
                    <a:pt x="657" y="80"/>
                    <a:pt x="658" y="80"/>
                    <a:pt x="658" y="80"/>
                  </a:cubicBezTo>
                  <a:cubicBezTo>
                    <a:pt x="663" y="80"/>
                    <a:pt x="666" y="79"/>
                    <a:pt x="667" y="76"/>
                  </a:cubicBezTo>
                  <a:cubicBezTo>
                    <a:pt x="669" y="74"/>
                    <a:pt x="668" y="71"/>
                    <a:pt x="668" y="69"/>
                  </a:cubicBezTo>
                  <a:cubicBezTo>
                    <a:pt x="667" y="67"/>
                    <a:pt x="665" y="66"/>
                    <a:pt x="663" y="66"/>
                  </a:cubicBezTo>
                  <a:cubicBezTo>
                    <a:pt x="613" y="64"/>
                    <a:pt x="613" y="64"/>
                    <a:pt x="613" y="64"/>
                  </a:cubicBezTo>
                  <a:cubicBezTo>
                    <a:pt x="619" y="57"/>
                    <a:pt x="621" y="47"/>
                    <a:pt x="621" y="39"/>
                  </a:cubicBezTo>
                  <a:cubicBezTo>
                    <a:pt x="622" y="25"/>
                    <a:pt x="616" y="13"/>
                    <a:pt x="607" y="8"/>
                  </a:cubicBezTo>
                  <a:cubicBezTo>
                    <a:pt x="607" y="8"/>
                    <a:pt x="607" y="8"/>
                    <a:pt x="607" y="8"/>
                  </a:cubicBezTo>
                  <a:cubicBezTo>
                    <a:pt x="607" y="8"/>
                    <a:pt x="607" y="8"/>
                    <a:pt x="607" y="8"/>
                  </a:cubicBezTo>
                  <a:cubicBezTo>
                    <a:pt x="607" y="8"/>
                    <a:pt x="606" y="7"/>
                    <a:pt x="606" y="7"/>
                  </a:cubicBezTo>
                  <a:cubicBezTo>
                    <a:pt x="605" y="7"/>
                    <a:pt x="605" y="7"/>
                    <a:pt x="604" y="7"/>
                  </a:cubicBezTo>
                  <a:cubicBezTo>
                    <a:pt x="437" y="0"/>
                    <a:pt x="437" y="0"/>
                    <a:pt x="437" y="0"/>
                  </a:cubicBezTo>
                  <a:cubicBezTo>
                    <a:pt x="437" y="0"/>
                    <a:pt x="437" y="0"/>
                    <a:pt x="437" y="0"/>
                  </a:cubicBezTo>
                  <a:cubicBezTo>
                    <a:pt x="437" y="0"/>
                    <a:pt x="437" y="0"/>
                    <a:pt x="437" y="0"/>
                  </a:cubicBezTo>
                  <a:cubicBezTo>
                    <a:pt x="140" y="17"/>
                    <a:pt x="140" y="17"/>
                    <a:pt x="140" y="17"/>
                  </a:cubicBezTo>
                  <a:cubicBezTo>
                    <a:pt x="139" y="17"/>
                    <a:pt x="138" y="18"/>
                    <a:pt x="137" y="19"/>
                  </a:cubicBezTo>
                  <a:cubicBezTo>
                    <a:pt x="136" y="20"/>
                    <a:pt x="136" y="23"/>
                    <a:pt x="137" y="25"/>
                  </a:cubicBezTo>
                  <a:cubicBezTo>
                    <a:pt x="138" y="27"/>
                    <a:pt x="141" y="28"/>
                    <a:pt x="144" y="28"/>
                  </a:cubicBezTo>
                  <a:cubicBezTo>
                    <a:pt x="147" y="28"/>
                    <a:pt x="150" y="28"/>
                    <a:pt x="152" y="27"/>
                  </a:cubicBezTo>
                  <a:cubicBezTo>
                    <a:pt x="154" y="33"/>
                    <a:pt x="158" y="49"/>
                    <a:pt x="152" y="64"/>
                  </a:cubicBezTo>
                  <a:cubicBezTo>
                    <a:pt x="152" y="64"/>
                    <a:pt x="151" y="64"/>
                    <a:pt x="150" y="64"/>
                  </a:cubicBezTo>
                  <a:cubicBezTo>
                    <a:pt x="147" y="64"/>
                    <a:pt x="144" y="65"/>
                    <a:pt x="142" y="65"/>
                  </a:cubicBezTo>
                  <a:cubicBezTo>
                    <a:pt x="109" y="67"/>
                    <a:pt x="109" y="67"/>
                    <a:pt x="109" y="67"/>
                  </a:cubicBezTo>
                  <a:cubicBezTo>
                    <a:pt x="108" y="67"/>
                    <a:pt x="108" y="68"/>
                    <a:pt x="107" y="68"/>
                  </a:cubicBezTo>
                  <a:cubicBezTo>
                    <a:pt x="95" y="74"/>
                    <a:pt x="87" y="89"/>
                    <a:pt x="87" y="107"/>
                  </a:cubicBezTo>
                  <a:cubicBezTo>
                    <a:pt x="87" y="119"/>
                    <a:pt x="91" y="133"/>
                    <a:pt x="101" y="142"/>
                  </a:cubicBezTo>
                  <a:cubicBezTo>
                    <a:pt x="53" y="145"/>
                    <a:pt x="53" y="145"/>
                    <a:pt x="53" y="145"/>
                  </a:cubicBezTo>
                  <a:cubicBezTo>
                    <a:pt x="52" y="145"/>
                    <a:pt x="52" y="145"/>
                    <a:pt x="51" y="146"/>
                  </a:cubicBezTo>
                  <a:cubicBezTo>
                    <a:pt x="39" y="153"/>
                    <a:pt x="31" y="171"/>
                    <a:pt x="31" y="193"/>
                  </a:cubicBezTo>
                  <a:cubicBezTo>
                    <a:pt x="31" y="212"/>
                    <a:pt x="39" y="235"/>
                    <a:pt x="57" y="242"/>
                  </a:cubicBezTo>
                  <a:cubicBezTo>
                    <a:pt x="8" y="247"/>
                    <a:pt x="8" y="247"/>
                    <a:pt x="8" y="247"/>
                  </a:cubicBezTo>
                  <a:cubicBezTo>
                    <a:pt x="5" y="248"/>
                    <a:pt x="3" y="249"/>
                    <a:pt x="2" y="252"/>
                  </a:cubicBezTo>
                  <a:cubicBezTo>
                    <a:pt x="2" y="253"/>
                    <a:pt x="0" y="260"/>
                    <a:pt x="4" y="265"/>
                  </a:cubicBezTo>
                  <a:cubicBezTo>
                    <a:pt x="5" y="267"/>
                    <a:pt x="8" y="270"/>
                    <a:pt x="14" y="270"/>
                  </a:cubicBezTo>
                  <a:cubicBezTo>
                    <a:pt x="18" y="270"/>
                    <a:pt x="21" y="269"/>
                    <a:pt x="24" y="269"/>
                  </a:cubicBezTo>
                  <a:cubicBezTo>
                    <a:pt x="26" y="284"/>
                    <a:pt x="32" y="322"/>
                    <a:pt x="23" y="361"/>
                  </a:cubicBezTo>
                  <a:cubicBezTo>
                    <a:pt x="23" y="361"/>
                    <a:pt x="23" y="361"/>
                    <a:pt x="23" y="361"/>
                  </a:cubicBezTo>
                  <a:cubicBezTo>
                    <a:pt x="14" y="361"/>
                    <a:pt x="8" y="364"/>
                    <a:pt x="4" y="368"/>
                  </a:cubicBezTo>
                  <a:cubicBezTo>
                    <a:pt x="2" y="370"/>
                    <a:pt x="0" y="374"/>
                    <a:pt x="2" y="380"/>
                  </a:cubicBezTo>
                  <a:cubicBezTo>
                    <a:pt x="2" y="383"/>
                    <a:pt x="4" y="384"/>
                    <a:pt x="6" y="385"/>
                  </a:cubicBezTo>
                  <a:cubicBezTo>
                    <a:pt x="7" y="386"/>
                    <a:pt x="144" y="437"/>
                    <a:pt x="251" y="457"/>
                  </a:cubicBezTo>
                  <a:cubicBezTo>
                    <a:pt x="251" y="458"/>
                    <a:pt x="252" y="458"/>
                    <a:pt x="252" y="458"/>
                  </a:cubicBezTo>
                  <a:cubicBezTo>
                    <a:pt x="252" y="458"/>
                    <a:pt x="252" y="458"/>
                    <a:pt x="253" y="458"/>
                  </a:cubicBezTo>
                  <a:cubicBezTo>
                    <a:pt x="253" y="458"/>
                    <a:pt x="253" y="458"/>
                    <a:pt x="253" y="458"/>
                  </a:cubicBezTo>
                  <a:cubicBezTo>
                    <a:pt x="253" y="458"/>
                    <a:pt x="253" y="458"/>
                    <a:pt x="253" y="458"/>
                  </a:cubicBezTo>
                  <a:cubicBezTo>
                    <a:pt x="253" y="458"/>
                    <a:pt x="253" y="458"/>
                    <a:pt x="253" y="457"/>
                  </a:cubicBezTo>
                  <a:cubicBezTo>
                    <a:pt x="268" y="455"/>
                    <a:pt x="604" y="392"/>
                    <a:pt x="648" y="382"/>
                  </a:cubicBezTo>
                  <a:cubicBezTo>
                    <a:pt x="678" y="375"/>
                    <a:pt x="688" y="334"/>
                    <a:pt x="689" y="298"/>
                  </a:cubicBezTo>
                  <a:cubicBezTo>
                    <a:pt x="689" y="272"/>
                    <a:pt x="683" y="237"/>
                    <a:pt x="667" y="224"/>
                  </a:cubicBezTo>
                  <a:close/>
                  <a:moveTo>
                    <a:pt x="29" y="367"/>
                  </a:moveTo>
                  <a:cubicBezTo>
                    <a:pt x="29" y="364"/>
                    <a:pt x="30" y="362"/>
                    <a:pt x="31" y="359"/>
                  </a:cubicBezTo>
                  <a:cubicBezTo>
                    <a:pt x="249" y="408"/>
                    <a:pt x="249" y="408"/>
                    <a:pt x="249" y="408"/>
                  </a:cubicBezTo>
                  <a:cubicBezTo>
                    <a:pt x="31" y="355"/>
                    <a:pt x="31" y="355"/>
                    <a:pt x="31" y="355"/>
                  </a:cubicBezTo>
                  <a:cubicBezTo>
                    <a:pt x="34" y="339"/>
                    <a:pt x="35" y="323"/>
                    <a:pt x="35" y="310"/>
                  </a:cubicBezTo>
                  <a:cubicBezTo>
                    <a:pt x="154" y="329"/>
                    <a:pt x="154" y="329"/>
                    <a:pt x="154" y="329"/>
                  </a:cubicBezTo>
                  <a:cubicBezTo>
                    <a:pt x="34" y="305"/>
                    <a:pt x="34" y="305"/>
                    <a:pt x="34" y="305"/>
                  </a:cubicBezTo>
                  <a:cubicBezTo>
                    <a:pt x="34" y="302"/>
                    <a:pt x="34" y="299"/>
                    <a:pt x="34" y="295"/>
                  </a:cubicBezTo>
                  <a:cubicBezTo>
                    <a:pt x="94" y="304"/>
                    <a:pt x="94" y="304"/>
                    <a:pt x="94" y="304"/>
                  </a:cubicBezTo>
                  <a:cubicBezTo>
                    <a:pt x="33" y="291"/>
                    <a:pt x="33" y="291"/>
                    <a:pt x="33" y="291"/>
                  </a:cubicBezTo>
                  <a:cubicBezTo>
                    <a:pt x="33" y="288"/>
                    <a:pt x="33" y="284"/>
                    <a:pt x="32" y="281"/>
                  </a:cubicBezTo>
                  <a:cubicBezTo>
                    <a:pt x="247" y="311"/>
                    <a:pt x="247" y="311"/>
                    <a:pt x="247" y="311"/>
                  </a:cubicBezTo>
                  <a:cubicBezTo>
                    <a:pt x="32" y="277"/>
                    <a:pt x="32" y="277"/>
                    <a:pt x="32" y="277"/>
                  </a:cubicBezTo>
                  <a:cubicBezTo>
                    <a:pt x="31" y="275"/>
                    <a:pt x="31" y="273"/>
                    <a:pt x="31" y="272"/>
                  </a:cubicBezTo>
                  <a:cubicBezTo>
                    <a:pt x="255" y="303"/>
                    <a:pt x="255" y="303"/>
                    <a:pt x="255" y="303"/>
                  </a:cubicBezTo>
                  <a:cubicBezTo>
                    <a:pt x="267" y="329"/>
                    <a:pt x="272" y="352"/>
                    <a:pt x="273" y="370"/>
                  </a:cubicBezTo>
                  <a:cubicBezTo>
                    <a:pt x="43" y="329"/>
                    <a:pt x="43" y="329"/>
                    <a:pt x="43" y="329"/>
                  </a:cubicBezTo>
                  <a:cubicBezTo>
                    <a:pt x="273" y="375"/>
                    <a:pt x="273" y="375"/>
                    <a:pt x="273" y="375"/>
                  </a:cubicBezTo>
                  <a:cubicBezTo>
                    <a:pt x="273" y="379"/>
                    <a:pt x="273" y="384"/>
                    <a:pt x="273" y="388"/>
                  </a:cubicBezTo>
                  <a:cubicBezTo>
                    <a:pt x="154" y="367"/>
                    <a:pt x="154" y="367"/>
                    <a:pt x="154" y="367"/>
                  </a:cubicBezTo>
                  <a:cubicBezTo>
                    <a:pt x="273" y="392"/>
                    <a:pt x="273" y="392"/>
                    <a:pt x="273" y="392"/>
                  </a:cubicBezTo>
                  <a:cubicBezTo>
                    <a:pt x="272" y="399"/>
                    <a:pt x="271" y="405"/>
                    <a:pt x="270" y="411"/>
                  </a:cubicBezTo>
                  <a:cubicBezTo>
                    <a:pt x="268" y="418"/>
                    <a:pt x="265" y="425"/>
                    <a:pt x="262" y="431"/>
                  </a:cubicBezTo>
                  <a:cubicBezTo>
                    <a:pt x="43" y="373"/>
                    <a:pt x="43" y="373"/>
                    <a:pt x="43" y="373"/>
                  </a:cubicBezTo>
                  <a:cubicBezTo>
                    <a:pt x="260" y="435"/>
                    <a:pt x="260" y="435"/>
                    <a:pt x="260" y="435"/>
                  </a:cubicBezTo>
                  <a:cubicBezTo>
                    <a:pt x="260" y="436"/>
                    <a:pt x="259" y="438"/>
                    <a:pt x="258" y="439"/>
                  </a:cubicBezTo>
                  <a:cubicBezTo>
                    <a:pt x="148" y="414"/>
                    <a:pt x="45" y="379"/>
                    <a:pt x="28" y="373"/>
                  </a:cubicBezTo>
                  <a:lnTo>
                    <a:pt x="29" y="367"/>
                  </a:lnTo>
                  <a:close/>
                  <a:moveTo>
                    <a:pt x="618" y="39"/>
                  </a:moveTo>
                  <a:cubicBezTo>
                    <a:pt x="618" y="49"/>
                    <a:pt x="614" y="60"/>
                    <a:pt x="606" y="66"/>
                  </a:cubicBezTo>
                  <a:cubicBezTo>
                    <a:pt x="609" y="60"/>
                    <a:pt x="609" y="60"/>
                    <a:pt x="609" y="60"/>
                  </a:cubicBezTo>
                  <a:cubicBezTo>
                    <a:pt x="582" y="63"/>
                    <a:pt x="582" y="63"/>
                    <a:pt x="582" y="63"/>
                  </a:cubicBezTo>
                  <a:cubicBezTo>
                    <a:pt x="586" y="57"/>
                    <a:pt x="588" y="50"/>
                    <a:pt x="588" y="43"/>
                  </a:cubicBezTo>
                  <a:cubicBezTo>
                    <a:pt x="588" y="36"/>
                    <a:pt x="587" y="25"/>
                    <a:pt x="577" y="14"/>
                  </a:cubicBezTo>
                  <a:cubicBezTo>
                    <a:pt x="606" y="12"/>
                    <a:pt x="606" y="12"/>
                    <a:pt x="606" y="12"/>
                  </a:cubicBezTo>
                  <a:cubicBezTo>
                    <a:pt x="614" y="17"/>
                    <a:pt x="618" y="28"/>
                    <a:pt x="618" y="39"/>
                  </a:cubicBezTo>
                  <a:close/>
                  <a:moveTo>
                    <a:pt x="662" y="133"/>
                  </a:moveTo>
                  <a:cubicBezTo>
                    <a:pt x="662" y="133"/>
                    <a:pt x="548" y="162"/>
                    <a:pt x="457" y="174"/>
                  </a:cubicBezTo>
                  <a:cubicBezTo>
                    <a:pt x="457" y="174"/>
                    <a:pt x="456" y="173"/>
                    <a:pt x="455" y="172"/>
                  </a:cubicBezTo>
                  <a:cubicBezTo>
                    <a:pt x="556" y="156"/>
                    <a:pt x="649" y="134"/>
                    <a:pt x="650" y="134"/>
                  </a:cubicBezTo>
                  <a:cubicBezTo>
                    <a:pt x="650" y="134"/>
                    <a:pt x="651" y="133"/>
                    <a:pt x="651" y="133"/>
                  </a:cubicBezTo>
                  <a:cubicBezTo>
                    <a:pt x="652" y="132"/>
                    <a:pt x="652" y="132"/>
                    <a:pt x="651" y="131"/>
                  </a:cubicBezTo>
                  <a:cubicBezTo>
                    <a:pt x="651" y="128"/>
                    <a:pt x="651" y="128"/>
                    <a:pt x="651" y="128"/>
                  </a:cubicBezTo>
                  <a:cubicBezTo>
                    <a:pt x="651" y="128"/>
                    <a:pt x="651" y="128"/>
                    <a:pt x="652" y="128"/>
                  </a:cubicBezTo>
                  <a:cubicBezTo>
                    <a:pt x="657" y="128"/>
                    <a:pt x="664" y="129"/>
                    <a:pt x="662" y="133"/>
                  </a:cubicBezTo>
                  <a:close/>
                  <a:moveTo>
                    <a:pt x="617" y="270"/>
                  </a:moveTo>
                  <a:cubicBezTo>
                    <a:pt x="617" y="272"/>
                    <a:pt x="617" y="273"/>
                    <a:pt x="617" y="275"/>
                  </a:cubicBezTo>
                  <a:cubicBezTo>
                    <a:pt x="617" y="338"/>
                    <a:pt x="617" y="338"/>
                    <a:pt x="617" y="338"/>
                  </a:cubicBezTo>
                  <a:cubicBezTo>
                    <a:pt x="616" y="344"/>
                    <a:pt x="616" y="344"/>
                    <a:pt x="616" y="344"/>
                  </a:cubicBezTo>
                  <a:cubicBezTo>
                    <a:pt x="614" y="355"/>
                    <a:pt x="611" y="365"/>
                    <a:pt x="606" y="376"/>
                  </a:cubicBezTo>
                  <a:cubicBezTo>
                    <a:pt x="608" y="362"/>
                    <a:pt x="608" y="362"/>
                    <a:pt x="608" y="362"/>
                  </a:cubicBezTo>
                  <a:cubicBezTo>
                    <a:pt x="576" y="368"/>
                    <a:pt x="576" y="368"/>
                    <a:pt x="576" y="368"/>
                  </a:cubicBezTo>
                  <a:cubicBezTo>
                    <a:pt x="584" y="342"/>
                    <a:pt x="587" y="307"/>
                    <a:pt x="577" y="274"/>
                  </a:cubicBezTo>
                  <a:cubicBezTo>
                    <a:pt x="592" y="271"/>
                    <a:pt x="605" y="269"/>
                    <a:pt x="616" y="266"/>
                  </a:cubicBezTo>
                  <a:cubicBezTo>
                    <a:pt x="616" y="268"/>
                    <a:pt x="616" y="269"/>
                    <a:pt x="617" y="270"/>
                  </a:cubicBezTo>
                  <a:close/>
                  <a:moveTo>
                    <a:pt x="254" y="287"/>
                  </a:moveTo>
                  <a:cubicBezTo>
                    <a:pt x="316" y="279"/>
                    <a:pt x="316" y="279"/>
                    <a:pt x="316" y="279"/>
                  </a:cubicBezTo>
                  <a:cubicBezTo>
                    <a:pt x="321" y="290"/>
                    <a:pt x="324" y="302"/>
                    <a:pt x="327" y="314"/>
                  </a:cubicBezTo>
                  <a:cubicBezTo>
                    <a:pt x="327" y="318"/>
                    <a:pt x="328" y="321"/>
                    <a:pt x="328" y="325"/>
                  </a:cubicBezTo>
                  <a:cubicBezTo>
                    <a:pt x="329" y="330"/>
                    <a:pt x="329" y="330"/>
                    <a:pt x="329" y="330"/>
                  </a:cubicBezTo>
                  <a:cubicBezTo>
                    <a:pt x="329" y="333"/>
                    <a:pt x="329" y="333"/>
                    <a:pt x="329" y="333"/>
                  </a:cubicBezTo>
                  <a:cubicBezTo>
                    <a:pt x="330" y="335"/>
                    <a:pt x="330" y="335"/>
                    <a:pt x="330" y="335"/>
                  </a:cubicBezTo>
                  <a:cubicBezTo>
                    <a:pt x="330" y="339"/>
                    <a:pt x="330" y="342"/>
                    <a:pt x="330" y="346"/>
                  </a:cubicBezTo>
                  <a:cubicBezTo>
                    <a:pt x="331" y="356"/>
                    <a:pt x="331" y="356"/>
                    <a:pt x="331" y="356"/>
                  </a:cubicBezTo>
                  <a:cubicBezTo>
                    <a:pt x="330" y="367"/>
                    <a:pt x="330" y="367"/>
                    <a:pt x="330" y="367"/>
                  </a:cubicBezTo>
                  <a:cubicBezTo>
                    <a:pt x="329" y="377"/>
                    <a:pt x="329" y="377"/>
                    <a:pt x="329" y="377"/>
                  </a:cubicBezTo>
                  <a:cubicBezTo>
                    <a:pt x="329" y="381"/>
                    <a:pt x="329" y="384"/>
                    <a:pt x="328" y="388"/>
                  </a:cubicBezTo>
                  <a:cubicBezTo>
                    <a:pt x="327" y="398"/>
                    <a:pt x="327" y="398"/>
                    <a:pt x="327" y="398"/>
                  </a:cubicBezTo>
                  <a:cubicBezTo>
                    <a:pt x="325" y="409"/>
                    <a:pt x="322" y="420"/>
                    <a:pt x="318" y="431"/>
                  </a:cubicBezTo>
                  <a:cubicBezTo>
                    <a:pt x="319" y="417"/>
                    <a:pt x="319" y="417"/>
                    <a:pt x="319" y="417"/>
                  </a:cubicBezTo>
                  <a:cubicBezTo>
                    <a:pt x="272" y="426"/>
                    <a:pt x="272" y="426"/>
                    <a:pt x="272" y="426"/>
                  </a:cubicBezTo>
                  <a:cubicBezTo>
                    <a:pt x="273" y="422"/>
                    <a:pt x="275" y="418"/>
                    <a:pt x="276" y="413"/>
                  </a:cubicBezTo>
                  <a:cubicBezTo>
                    <a:pt x="283" y="386"/>
                    <a:pt x="284" y="344"/>
                    <a:pt x="254" y="287"/>
                  </a:cubicBezTo>
                  <a:close/>
                  <a:moveTo>
                    <a:pt x="239" y="289"/>
                  </a:moveTo>
                  <a:cubicBezTo>
                    <a:pt x="211" y="285"/>
                    <a:pt x="211" y="285"/>
                    <a:pt x="211" y="285"/>
                  </a:cubicBezTo>
                  <a:cubicBezTo>
                    <a:pt x="182" y="281"/>
                    <a:pt x="182" y="281"/>
                    <a:pt x="182" y="281"/>
                  </a:cubicBezTo>
                  <a:cubicBezTo>
                    <a:pt x="125" y="274"/>
                    <a:pt x="125" y="274"/>
                    <a:pt x="125" y="274"/>
                  </a:cubicBezTo>
                  <a:cubicBezTo>
                    <a:pt x="68" y="265"/>
                    <a:pt x="68" y="265"/>
                    <a:pt x="68" y="265"/>
                  </a:cubicBezTo>
                  <a:cubicBezTo>
                    <a:pt x="49" y="262"/>
                    <a:pt x="30" y="259"/>
                    <a:pt x="11" y="256"/>
                  </a:cubicBezTo>
                  <a:cubicBezTo>
                    <a:pt x="30" y="258"/>
                    <a:pt x="49" y="261"/>
                    <a:pt x="68" y="263"/>
                  </a:cubicBezTo>
                  <a:cubicBezTo>
                    <a:pt x="125" y="271"/>
                    <a:pt x="125" y="271"/>
                    <a:pt x="125" y="271"/>
                  </a:cubicBezTo>
                  <a:cubicBezTo>
                    <a:pt x="182" y="280"/>
                    <a:pt x="182" y="280"/>
                    <a:pt x="182" y="280"/>
                  </a:cubicBezTo>
                  <a:cubicBezTo>
                    <a:pt x="211" y="284"/>
                    <a:pt x="211" y="284"/>
                    <a:pt x="211" y="284"/>
                  </a:cubicBezTo>
                  <a:lnTo>
                    <a:pt x="239" y="289"/>
                  </a:lnTo>
                  <a:close/>
                  <a:moveTo>
                    <a:pt x="100" y="157"/>
                  </a:moveTo>
                  <a:cubicBezTo>
                    <a:pt x="96" y="161"/>
                    <a:pt x="92" y="167"/>
                    <a:pt x="89" y="173"/>
                  </a:cubicBezTo>
                  <a:cubicBezTo>
                    <a:pt x="86" y="180"/>
                    <a:pt x="84" y="189"/>
                    <a:pt x="84" y="197"/>
                  </a:cubicBezTo>
                  <a:cubicBezTo>
                    <a:pt x="84" y="205"/>
                    <a:pt x="86" y="214"/>
                    <a:pt x="89" y="221"/>
                  </a:cubicBezTo>
                  <a:cubicBezTo>
                    <a:pt x="90" y="224"/>
                    <a:pt x="92" y="227"/>
                    <a:pt x="94" y="230"/>
                  </a:cubicBezTo>
                  <a:cubicBezTo>
                    <a:pt x="87" y="229"/>
                    <a:pt x="87" y="229"/>
                    <a:pt x="87" y="229"/>
                  </a:cubicBezTo>
                  <a:cubicBezTo>
                    <a:pt x="77" y="211"/>
                    <a:pt x="73" y="181"/>
                    <a:pt x="94" y="156"/>
                  </a:cubicBezTo>
                  <a:lnTo>
                    <a:pt x="100" y="157"/>
                  </a:lnTo>
                  <a:close/>
                  <a:moveTo>
                    <a:pt x="134" y="112"/>
                  </a:moveTo>
                  <a:cubicBezTo>
                    <a:pt x="133" y="104"/>
                    <a:pt x="136" y="90"/>
                    <a:pt x="149" y="78"/>
                  </a:cubicBezTo>
                  <a:cubicBezTo>
                    <a:pt x="150" y="78"/>
                    <a:pt x="151" y="78"/>
                    <a:pt x="153" y="79"/>
                  </a:cubicBezTo>
                  <a:cubicBezTo>
                    <a:pt x="150" y="82"/>
                    <a:pt x="147" y="85"/>
                    <a:pt x="145" y="89"/>
                  </a:cubicBezTo>
                  <a:cubicBezTo>
                    <a:pt x="144" y="91"/>
                    <a:pt x="143" y="92"/>
                    <a:pt x="142" y="94"/>
                  </a:cubicBezTo>
                  <a:cubicBezTo>
                    <a:pt x="141" y="99"/>
                    <a:pt x="141" y="99"/>
                    <a:pt x="141" y="99"/>
                  </a:cubicBezTo>
                  <a:cubicBezTo>
                    <a:pt x="140" y="101"/>
                    <a:pt x="140" y="103"/>
                    <a:pt x="139" y="104"/>
                  </a:cubicBezTo>
                  <a:cubicBezTo>
                    <a:pt x="139" y="106"/>
                    <a:pt x="139" y="108"/>
                    <a:pt x="139" y="110"/>
                  </a:cubicBezTo>
                  <a:cubicBezTo>
                    <a:pt x="139" y="112"/>
                    <a:pt x="139" y="113"/>
                    <a:pt x="139" y="115"/>
                  </a:cubicBezTo>
                  <a:cubicBezTo>
                    <a:pt x="140" y="117"/>
                    <a:pt x="140" y="119"/>
                    <a:pt x="140" y="120"/>
                  </a:cubicBezTo>
                  <a:cubicBezTo>
                    <a:pt x="141" y="122"/>
                    <a:pt x="141" y="124"/>
                    <a:pt x="142" y="126"/>
                  </a:cubicBezTo>
                  <a:cubicBezTo>
                    <a:pt x="142" y="127"/>
                    <a:pt x="143" y="129"/>
                    <a:pt x="144" y="131"/>
                  </a:cubicBezTo>
                  <a:cubicBezTo>
                    <a:pt x="145" y="133"/>
                    <a:pt x="146" y="135"/>
                    <a:pt x="148" y="137"/>
                  </a:cubicBezTo>
                  <a:cubicBezTo>
                    <a:pt x="142" y="136"/>
                    <a:pt x="142" y="136"/>
                    <a:pt x="142" y="136"/>
                  </a:cubicBezTo>
                  <a:cubicBezTo>
                    <a:pt x="138" y="131"/>
                    <a:pt x="134" y="122"/>
                    <a:pt x="134" y="112"/>
                  </a:cubicBezTo>
                  <a:close/>
                  <a:moveTo>
                    <a:pt x="311" y="85"/>
                  </a:moveTo>
                  <a:cubicBezTo>
                    <a:pt x="157" y="62"/>
                    <a:pt x="157" y="62"/>
                    <a:pt x="157" y="62"/>
                  </a:cubicBezTo>
                  <a:cubicBezTo>
                    <a:pt x="159" y="56"/>
                    <a:pt x="159" y="50"/>
                    <a:pt x="159" y="44"/>
                  </a:cubicBezTo>
                  <a:cubicBezTo>
                    <a:pt x="244" y="52"/>
                    <a:pt x="244" y="52"/>
                    <a:pt x="244" y="52"/>
                  </a:cubicBezTo>
                  <a:cubicBezTo>
                    <a:pt x="159" y="42"/>
                    <a:pt x="159" y="42"/>
                    <a:pt x="159" y="42"/>
                  </a:cubicBezTo>
                  <a:cubicBezTo>
                    <a:pt x="159" y="40"/>
                    <a:pt x="158" y="39"/>
                    <a:pt x="158" y="38"/>
                  </a:cubicBezTo>
                  <a:cubicBezTo>
                    <a:pt x="201" y="41"/>
                    <a:pt x="201" y="41"/>
                    <a:pt x="201" y="41"/>
                  </a:cubicBezTo>
                  <a:cubicBezTo>
                    <a:pt x="158" y="36"/>
                    <a:pt x="158" y="36"/>
                    <a:pt x="158" y="36"/>
                  </a:cubicBezTo>
                  <a:cubicBezTo>
                    <a:pt x="158" y="34"/>
                    <a:pt x="158" y="33"/>
                    <a:pt x="157" y="32"/>
                  </a:cubicBezTo>
                  <a:cubicBezTo>
                    <a:pt x="309" y="44"/>
                    <a:pt x="309" y="44"/>
                    <a:pt x="309" y="44"/>
                  </a:cubicBezTo>
                  <a:cubicBezTo>
                    <a:pt x="157" y="30"/>
                    <a:pt x="157" y="30"/>
                    <a:pt x="157" y="30"/>
                  </a:cubicBezTo>
                  <a:cubicBezTo>
                    <a:pt x="157" y="29"/>
                    <a:pt x="156" y="29"/>
                    <a:pt x="156" y="28"/>
                  </a:cubicBezTo>
                  <a:cubicBezTo>
                    <a:pt x="315" y="41"/>
                    <a:pt x="315" y="41"/>
                    <a:pt x="315" y="41"/>
                  </a:cubicBezTo>
                  <a:cubicBezTo>
                    <a:pt x="323" y="51"/>
                    <a:pt x="327" y="60"/>
                    <a:pt x="328" y="69"/>
                  </a:cubicBezTo>
                  <a:cubicBezTo>
                    <a:pt x="165" y="52"/>
                    <a:pt x="165" y="52"/>
                    <a:pt x="165" y="52"/>
                  </a:cubicBezTo>
                  <a:cubicBezTo>
                    <a:pt x="329" y="71"/>
                    <a:pt x="329" y="71"/>
                    <a:pt x="329" y="71"/>
                  </a:cubicBezTo>
                  <a:cubicBezTo>
                    <a:pt x="329" y="73"/>
                    <a:pt x="329" y="74"/>
                    <a:pt x="329" y="76"/>
                  </a:cubicBezTo>
                  <a:cubicBezTo>
                    <a:pt x="244" y="67"/>
                    <a:pt x="244" y="67"/>
                    <a:pt x="244" y="67"/>
                  </a:cubicBezTo>
                  <a:cubicBezTo>
                    <a:pt x="328" y="78"/>
                    <a:pt x="328" y="78"/>
                    <a:pt x="328" y="78"/>
                  </a:cubicBezTo>
                  <a:cubicBezTo>
                    <a:pt x="327" y="85"/>
                    <a:pt x="324" y="90"/>
                    <a:pt x="321" y="94"/>
                  </a:cubicBezTo>
                  <a:cubicBezTo>
                    <a:pt x="165" y="70"/>
                    <a:pt x="165" y="70"/>
                    <a:pt x="165" y="70"/>
                  </a:cubicBezTo>
                  <a:cubicBezTo>
                    <a:pt x="319" y="96"/>
                    <a:pt x="319" y="96"/>
                    <a:pt x="319" y="96"/>
                  </a:cubicBezTo>
                  <a:cubicBezTo>
                    <a:pt x="319" y="96"/>
                    <a:pt x="318" y="97"/>
                    <a:pt x="318" y="97"/>
                  </a:cubicBezTo>
                  <a:cubicBezTo>
                    <a:pt x="240" y="87"/>
                    <a:pt x="166" y="72"/>
                    <a:pt x="154" y="69"/>
                  </a:cubicBezTo>
                  <a:cubicBezTo>
                    <a:pt x="154" y="68"/>
                    <a:pt x="154" y="68"/>
                    <a:pt x="154" y="68"/>
                  </a:cubicBezTo>
                  <a:cubicBezTo>
                    <a:pt x="154" y="68"/>
                    <a:pt x="154" y="68"/>
                    <a:pt x="154" y="68"/>
                  </a:cubicBezTo>
                  <a:cubicBezTo>
                    <a:pt x="155" y="67"/>
                    <a:pt x="155" y="66"/>
                    <a:pt x="156" y="64"/>
                  </a:cubicBezTo>
                  <a:lnTo>
                    <a:pt x="311" y="85"/>
                  </a:lnTo>
                  <a:close/>
                  <a:moveTo>
                    <a:pt x="571" y="15"/>
                  </a:moveTo>
                  <a:cubicBezTo>
                    <a:pt x="582" y="25"/>
                    <a:pt x="584" y="36"/>
                    <a:pt x="584" y="43"/>
                  </a:cubicBezTo>
                  <a:cubicBezTo>
                    <a:pt x="584" y="51"/>
                    <a:pt x="581" y="59"/>
                    <a:pt x="577" y="64"/>
                  </a:cubicBezTo>
                  <a:cubicBezTo>
                    <a:pt x="571" y="65"/>
                    <a:pt x="571" y="65"/>
                    <a:pt x="571" y="65"/>
                  </a:cubicBezTo>
                  <a:cubicBezTo>
                    <a:pt x="572" y="63"/>
                    <a:pt x="573" y="61"/>
                    <a:pt x="574" y="59"/>
                  </a:cubicBezTo>
                  <a:cubicBezTo>
                    <a:pt x="577" y="54"/>
                    <a:pt x="578" y="48"/>
                    <a:pt x="578" y="43"/>
                  </a:cubicBezTo>
                  <a:cubicBezTo>
                    <a:pt x="578" y="37"/>
                    <a:pt x="577" y="31"/>
                    <a:pt x="574" y="26"/>
                  </a:cubicBezTo>
                  <a:cubicBezTo>
                    <a:pt x="572" y="21"/>
                    <a:pt x="569" y="18"/>
                    <a:pt x="565" y="15"/>
                  </a:cubicBezTo>
                  <a:lnTo>
                    <a:pt x="571" y="15"/>
                  </a:lnTo>
                  <a:close/>
                  <a:moveTo>
                    <a:pt x="433" y="147"/>
                  </a:moveTo>
                  <a:cubicBezTo>
                    <a:pt x="434" y="153"/>
                    <a:pt x="436" y="158"/>
                    <a:pt x="439" y="163"/>
                  </a:cubicBezTo>
                  <a:cubicBezTo>
                    <a:pt x="399" y="159"/>
                    <a:pt x="399" y="159"/>
                    <a:pt x="399" y="159"/>
                  </a:cubicBezTo>
                  <a:cubicBezTo>
                    <a:pt x="400" y="166"/>
                    <a:pt x="400" y="166"/>
                    <a:pt x="400" y="166"/>
                  </a:cubicBezTo>
                  <a:cubicBezTo>
                    <a:pt x="397" y="161"/>
                    <a:pt x="394" y="156"/>
                    <a:pt x="392" y="150"/>
                  </a:cubicBezTo>
                  <a:cubicBezTo>
                    <a:pt x="391" y="145"/>
                    <a:pt x="391" y="145"/>
                    <a:pt x="391" y="145"/>
                  </a:cubicBezTo>
                  <a:cubicBezTo>
                    <a:pt x="391" y="143"/>
                    <a:pt x="390" y="141"/>
                    <a:pt x="390" y="139"/>
                  </a:cubicBezTo>
                  <a:cubicBezTo>
                    <a:pt x="390" y="137"/>
                    <a:pt x="389" y="136"/>
                    <a:pt x="389" y="134"/>
                  </a:cubicBezTo>
                  <a:cubicBezTo>
                    <a:pt x="389" y="132"/>
                    <a:pt x="389" y="130"/>
                    <a:pt x="389" y="128"/>
                  </a:cubicBezTo>
                  <a:cubicBezTo>
                    <a:pt x="389" y="121"/>
                    <a:pt x="391" y="114"/>
                    <a:pt x="393" y="107"/>
                  </a:cubicBezTo>
                  <a:cubicBezTo>
                    <a:pt x="394" y="104"/>
                    <a:pt x="395" y="102"/>
                    <a:pt x="397" y="99"/>
                  </a:cubicBezTo>
                  <a:cubicBezTo>
                    <a:pt x="403" y="98"/>
                    <a:pt x="411" y="96"/>
                    <a:pt x="418" y="94"/>
                  </a:cubicBezTo>
                  <a:cubicBezTo>
                    <a:pt x="424" y="94"/>
                    <a:pt x="430" y="93"/>
                    <a:pt x="436" y="92"/>
                  </a:cubicBezTo>
                  <a:cubicBezTo>
                    <a:pt x="454" y="93"/>
                    <a:pt x="454" y="93"/>
                    <a:pt x="454" y="93"/>
                  </a:cubicBezTo>
                  <a:cubicBezTo>
                    <a:pt x="437" y="112"/>
                    <a:pt x="430" y="130"/>
                    <a:pt x="433" y="147"/>
                  </a:cubicBezTo>
                  <a:close/>
                  <a:moveTo>
                    <a:pt x="382" y="245"/>
                  </a:moveTo>
                  <a:cubicBezTo>
                    <a:pt x="384" y="252"/>
                    <a:pt x="386" y="258"/>
                    <a:pt x="389" y="263"/>
                  </a:cubicBezTo>
                  <a:cubicBezTo>
                    <a:pt x="348" y="258"/>
                    <a:pt x="348" y="258"/>
                    <a:pt x="348" y="258"/>
                  </a:cubicBezTo>
                  <a:cubicBezTo>
                    <a:pt x="349" y="267"/>
                    <a:pt x="349" y="267"/>
                    <a:pt x="349" y="267"/>
                  </a:cubicBezTo>
                  <a:cubicBezTo>
                    <a:pt x="346" y="260"/>
                    <a:pt x="343" y="254"/>
                    <a:pt x="342" y="247"/>
                  </a:cubicBezTo>
                  <a:cubicBezTo>
                    <a:pt x="340" y="241"/>
                    <a:pt x="340" y="241"/>
                    <a:pt x="340" y="241"/>
                  </a:cubicBezTo>
                  <a:cubicBezTo>
                    <a:pt x="340" y="239"/>
                    <a:pt x="339" y="236"/>
                    <a:pt x="339" y="234"/>
                  </a:cubicBezTo>
                  <a:cubicBezTo>
                    <a:pt x="338" y="228"/>
                    <a:pt x="338" y="228"/>
                    <a:pt x="338" y="228"/>
                  </a:cubicBezTo>
                  <a:cubicBezTo>
                    <a:pt x="338" y="221"/>
                    <a:pt x="338" y="221"/>
                    <a:pt x="338" y="221"/>
                  </a:cubicBezTo>
                  <a:cubicBezTo>
                    <a:pt x="338" y="213"/>
                    <a:pt x="339" y="204"/>
                    <a:pt x="342" y="195"/>
                  </a:cubicBezTo>
                  <a:cubicBezTo>
                    <a:pt x="344" y="188"/>
                    <a:pt x="347" y="181"/>
                    <a:pt x="350" y="175"/>
                  </a:cubicBezTo>
                  <a:cubicBezTo>
                    <a:pt x="403" y="179"/>
                    <a:pt x="403" y="179"/>
                    <a:pt x="403" y="179"/>
                  </a:cubicBezTo>
                  <a:cubicBezTo>
                    <a:pt x="386" y="202"/>
                    <a:pt x="379" y="225"/>
                    <a:pt x="382" y="245"/>
                  </a:cubicBezTo>
                  <a:close/>
                  <a:moveTo>
                    <a:pt x="602" y="230"/>
                  </a:moveTo>
                  <a:cubicBezTo>
                    <a:pt x="603" y="229"/>
                    <a:pt x="604" y="228"/>
                    <a:pt x="604" y="226"/>
                  </a:cubicBezTo>
                  <a:cubicBezTo>
                    <a:pt x="603" y="223"/>
                    <a:pt x="603" y="223"/>
                    <a:pt x="603" y="223"/>
                  </a:cubicBezTo>
                  <a:cubicBezTo>
                    <a:pt x="603" y="223"/>
                    <a:pt x="603" y="223"/>
                    <a:pt x="603" y="223"/>
                  </a:cubicBezTo>
                  <a:cubicBezTo>
                    <a:pt x="609" y="223"/>
                    <a:pt x="616" y="224"/>
                    <a:pt x="615" y="229"/>
                  </a:cubicBezTo>
                  <a:cubicBezTo>
                    <a:pt x="615" y="229"/>
                    <a:pt x="499" y="263"/>
                    <a:pt x="408" y="277"/>
                  </a:cubicBezTo>
                  <a:cubicBezTo>
                    <a:pt x="407" y="277"/>
                    <a:pt x="406" y="276"/>
                    <a:pt x="405" y="275"/>
                  </a:cubicBezTo>
                  <a:cubicBezTo>
                    <a:pt x="507" y="256"/>
                    <a:pt x="601" y="230"/>
                    <a:pt x="602" y="230"/>
                  </a:cubicBezTo>
                  <a:close/>
                  <a:moveTo>
                    <a:pt x="556" y="280"/>
                  </a:moveTo>
                  <a:cubicBezTo>
                    <a:pt x="556" y="283"/>
                    <a:pt x="557" y="287"/>
                    <a:pt x="558" y="290"/>
                  </a:cubicBezTo>
                  <a:cubicBezTo>
                    <a:pt x="558" y="295"/>
                    <a:pt x="558" y="295"/>
                    <a:pt x="558" y="295"/>
                  </a:cubicBezTo>
                  <a:cubicBezTo>
                    <a:pt x="559" y="297"/>
                    <a:pt x="559" y="297"/>
                    <a:pt x="559" y="297"/>
                  </a:cubicBezTo>
                  <a:cubicBezTo>
                    <a:pt x="559" y="299"/>
                    <a:pt x="559" y="299"/>
                    <a:pt x="559" y="299"/>
                  </a:cubicBezTo>
                  <a:cubicBezTo>
                    <a:pt x="559" y="303"/>
                    <a:pt x="559" y="306"/>
                    <a:pt x="559" y="309"/>
                  </a:cubicBezTo>
                  <a:cubicBezTo>
                    <a:pt x="559" y="312"/>
                    <a:pt x="560" y="315"/>
                    <a:pt x="560" y="319"/>
                  </a:cubicBezTo>
                  <a:cubicBezTo>
                    <a:pt x="559" y="328"/>
                    <a:pt x="559" y="328"/>
                    <a:pt x="559" y="328"/>
                  </a:cubicBezTo>
                  <a:cubicBezTo>
                    <a:pt x="559" y="338"/>
                    <a:pt x="559" y="338"/>
                    <a:pt x="559" y="338"/>
                  </a:cubicBezTo>
                  <a:cubicBezTo>
                    <a:pt x="558" y="341"/>
                    <a:pt x="558" y="344"/>
                    <a:pt x="557" y="347"/>
                  </a:cubicBezTo>
                  <a:cubicBezTo>
                    <a:pt x="556" y="357"/>
                    <a:pt x="556" y="357"/>
                    <a:pt x="556" y="357"/>
                  </a:cubicBezTo>
                  <a:cubicBezTo>
                    <a:pt x="553" y="368"/>
                    <a:pt x="550" y="380"/>
                    <a:pt x="545" y="390"/>
                  </a:cubicBezTo>
                  <a:cubicBezTo>
                    <a:pt x="546" y="374"/>
                    <a:pt x="546" y="374"/>
                    <a:pt x="546" y="374"/>
                  </a:cubicBezTo>
                  <a:cubicBezTo>
                    <a:pt x="501" y="382"/>
                    <a:pt x="501" y="382"/>
                    <a:pt x="501" y="382"/>
                  </a:cubicBezTo>
                  <a:cubicBezTo>
                    <a:pt x="509" y="356"/>
                    <a:pt x="512" y="322"/>
                    <a:pt x="505" y="289"/>
                  </a:cubicBezTo>
                  <a:cubicBezTo>
                    <a:pt x="522" y="286"/>
                    <a:pt x="539" y="282"/>
                    <a:pt x="555" y="279"/>
                  </a:cubicBezTo>
                  <a:cubicBezTo>
                    <a:pt x="556" y="279"/>
                    <a:pt x="556" y="280"/>
                    <a:pt x="556" y="280"/>
                  </a:cubicBezTo>
                  <a:close/>
                  <a:moveTo>
                    <a:pt x="407" y="400"/>
                  </a:moveTo>
                  <a:cubicBezTo>
                    <a:pt x="408" y="398"/>
                    <a:pt x="409" y="396"/>
                    <a:pt x="410" y="394"/>
                  </a:cubicBezTo>
                  <a:cubicBezTo>
                    <a:pt x="411" y="391"/>
                    <a:pt x="412" y="388"/>
                    <a:pt x="413" y="384"/>
                  </a:cubicBezTo>
                  <a:cubicBezTo>
                    <a:pt x="416" y="371"/>
                    <a:pt x="418" y="357"/>
                    <a:pt x="418" y="343"/>
                  </a:cubicBezTo>
                  <a:cubicBezTo>
                    <a:pt x="418" y="339"/>
                    <a:pt x="418" y="336"/>
                    <a:pt x="418" y="332"/>
                  </a:cubicBezTo>
                  <a:cubicBezTo>
                    <a:pt x="418" y="329"/>
                    <a:pt x="417" y="325"/>
                    <a:pt x="417" y="322"/>
                  </a:cubicBezTo>
                  <a:cubicBezTo>
                    <a:pt x="416" y="319"/>
                    <a:pt x="416" y="319"/>
                    <a:pt x="416" y="319"/>
                  </a:cubicBezTo>
                  <a:cubicBezTo>
                    <a:pt x="416" y="316"/>
                    <a:pt x="416" y="316"/>
                    <a:pt x="416" y="316"/>
                  </a:cubicBezTo>
                  <a:cubicBezTo>
                    <a:pt x="415" y="311"/>
                    <a:pt x="415" y="311"/>
                    <a:pt x="415" y="311"/>
                  </a:cubicBezTo>
                  <a:cubicBezTo>
                    <a:pt x="415" y="310"/>
                    <a:pt x="415" y="308"/>
                    <a:pt x="414" y="306"/>
                  </a:cubicBezTo>
                  <a:cubicBezTo>
                    <a:pt x="415" y="306"/>
                    <a:pt x="416" y="306"/>
                    <a:pt x="417" y="306"/>
                  </a:cubicBezTo>
                  <a:cubicBezTo>
                    <a:pt x="425" y="340"/>
                    <a:pt x="420" y="376"/>
                    <a:pt x="412" y="399"/>
                  </a:cubicBezTo>
                  <a:lnTo>
                    <a:pt x="407" y="400"/>
                  </a:lnTo>
                  <a:close/>
                  <a:moveTo>
                    <a:pt x="273" y="169"/>
                  </a:moveTo>
                  <a:cubicBezTo>
                    <a:pt x="280" y="170"/>
                    <a:pt x="280" y="170"/>
                    <a:pt x="280" y="170"/>
                  </a:cubicBezTo>
                  <a:cubicBezTo>
                    <a:pt x="275" y="175"/>
                    <a:pt x="271" y="181"/>
                    <a:pt x="268" y="188"/>
                  </a:cubicBezTo>
                  <a:cubicBezTo>
                    <a:pt x="265" y="196"/>
                    <a:pt x="263" y="206"/>
                    <a:pt x="263" y="215"/>
                  </a:cubicBezTo>
                  <a:cubicBezTo>
                    <a:pt x="263" y="224"/>
                    <a:pt x="265" y="233"/>
                    <a:pt x="268" y="241"/>
                  </a:cubicBezTo>
                  <a:cubicBezTo>
                    <a:pt x="269" y="244"/>
                    <a:pt x="271" y="247"/>
                    <a:pt x="272" y="250"/>
                  </a:cubicBezTo>
                  <a:cubicBezTo>
                    <a:pt x="266" y="249"/>
                    <a:pt x="266" y="249"/>
                    <a:pt x="266" y="249"/>
                  </a:cubicBezTo>
                  <a:cubicBezTo>
                    <a:pt x="256" y="229"/>
                    <a:pt x="252" y="196"/>
                    <a:pt x="273" y="169"/>
                  </a:cubicBezTo>
                  <a:close/>
                  <a:moveTo>
                    <a:pt x="386" y="117"/>
                  </a:moveTo>
                  <a:cubicBezTo>
                    <a:pt x="385" y="118"/>
                    <a:pt x="385" y="120"/>
                    <a:pt x="385" y="122"/>
                  </a:cubicBezTo>
                  <a:cubicBezTo>
                    <a:pt x="384" y="124"/>
                    <a:pt x="384" y="126"/>
                    <a:pt x="384" y="128"/>
                  </a:cubicBezTo>
                  <a:cubicBezTo>
                    <a:pt x="384" y="136"/>
                    <a:pt x="385" y="144"/>
                    <a:pt x="389" y="151"/>
                  </a:cubicBezTo>
                  <a:cubicBezTo>
                    <a:pt x="390" y="154"/>
                    <a:pt x="391" y="156"/>
                    <a:pt x="392" y="159"/>
                  </a:cubicBezTo>
                  <a:cubicBezTo>
                    <a:pt x="386" y="158"/>
                    <a:pt x="386" y="158"/>
                    <a:pt x="386" y="158"/>
                  </a:cubicBezTo>
                  <a:cubicBezTo>
                    <a:pt x="382" y="151"/>
                    <a:pt x="379" y="142"/>
                    <a:pt x="379" y="132"/>
                  </a:cubicBezTo>
                  <a:cubicBezTo>
                    <a:pt x="378" y="124"/>
                    <a:pt x="380" y="113"/>
                    <a:pt x="386" y="103"/>
                  </a:cubicBezTo>
                  <a:cubicBezTo>
                    <a:pt x="388" y="102"/>
                    <a:pt x="390" y="101"/>
                    <a:pt x="392" y="101"/>
                  </a:cubicBezTo>
                  <a:cubicBezTo>
                    <a:pt x="391" y="102"/>
                    <a:pt x="390" y="104"/>
                    <a:pt x="390" y="105"/>
                  </a:cubicBezTo>
                  <a:cubicBezTo>
                    <a:pt x="389" y="107"/>
                    <a:pt x="388" y="109"/>
                    <a:pt x="387" y="111"/>
                  </a:cubicBezTo>
                  <a:lnTo>
                    <a:pt x="386" y="117"/>
                  </a:lnTo>
                  <a:close/>
                  <a:moveTo>
                    <a:pt x="576" y="158"/>
                  </a:moveTo>
                  <a:cubicBezTo>
                    <a:pt x="588" y="157"/>
                    <a:pt x="588" y="157"/>
                    <a:pt x="588" y="157"/>
                  </a:cubicBezTo>
                  <a:cubicBezTo>
                    <a:pt x="612" y="154"/>
                    <a:pt x="612" y="154"/>
                    <a:pt x="612" y="154"/>
                  </a:cubicBezTo>
                  <a:cubicBezTo>
                    <a:pt x="588" y="158"/>
                    <a:pt x="588" y="158"/>
                    <a:pt x="588" y="158"/>
                  </a:cubicBezTo>
                  <a:cubicBezTo>
                    <a:pt x="563" y="161"/>
                    <a:pt x="563" y="161"/>
                    <a:pt x="563" y="161"/>
                  </a:cubicBezTo>
                  <a:cubicBezTo>
                    <a:pt x="560" y="161"/>
                    <a:pt x="560" y="161"/>
                    <a:pt x="560" y="161"/>
                  </a:cubicBezTo>
                  <a:cubicBezTo>
                    <a:pt x="565" y="160"/>
                    <a:pt x="570" y="159"/>
                    <a:pt x="576" y="158"/>
                  </a:cubicBezTo>
                  <a:close/>
                  <a:moveTo>
                    <a:pt x="185" y="117"/>
                  </a:moveTo>
                  <a:cubicBezTo>
                    <a:pt x="185" y="109"/>
                    <a:pt x="186" y="98"/>
                    <a:pt x="194" y="87"/>
                  </a:cubicBezTo>
                  <a:cubicBezTo>
                    <a:pt x="196" y="87"/>
                    <a:pt x="198" y="88"/>
                    <a:pt x="199" y="88"/>
                  </a:cubicBezTo>
                  <a:cubicBezTo>
                    <a:pt x="198" y="90"/>
                    <a:pt x="197" y="91"/>
                    <a:pt x="196" y="93"/>
                  </a:cubicBezTo>
                  <a:cubicBezTo>
                    <a:pt x="195" y="95"/>
                    <a:pt x="194" y="96"/>
                    <a:pt x="194" y="98"/>
                  </a:cubicBezTo>
                  <a:cubicBezTo>
                    <a:pt x="192" y="103"/>
                    <a:pt x="192" y="103"/>
                    <a:pt x="192" y="103"/>
                  </a:cubicBezTo>
                  <a:cubicBezTo>
                    <a:pt x="191" y="105"/>
                    <a:pt x="191" y="107"/>
                    <a:pt x="191" y="109"/>
                  </a:cubicBezTo>
                  <a:cubicBezTo>
                    <a:pt x="191" y="111"/>
                    <a:pt x="191" y="113"/>
                    <a:pt x="190" y="114"/>
                  </a:cubicBezTo>
                  <a:cubicBezTo>
                    <a:pt x="190" y="122"/>
                    <a:pt x="192" y="129"/>
                    <a:pt x="195" y="136"/>
                  </a:cubicBezTo>
                  <a:cubicBezTo>
                    <a:pt x="196" y="138"/>
                    <a:pt x="197" y="140"/>
                    <a:pt x="198" y="141"/>
                  </a:cubicBezTo>
                  <a:cubicBezTo>
                    <a:pt x="192" y="141"/>
                    <a:pt x="192" y="141"/>
                    <a:pt x="192" y="141"/>
                  </a:cubicBezTo>
                  <a:cubicBezTo>
                    <a:pt x="188" y="135"/>
                    <a:pt x="185" y="127"/>
                    <a:pt x="185" y="117"/>
                  </a:cubicBezTo>
                  <a:close/>
                  <a:moveTo>
                    <a:pt x="372" y="132"/>
                  </a:moveTo>
                  <a:cubicBezTo>
                    <a:pt x="372" y="141"/>
                    <a:pt x="375" y="150"/>
                    <a:pt x="378" y="157"/>
                  </a:cubicBezTo>
                  <a:cubicBezTo>
                    <a:pt x="330" y="153"/>
                    <a:pt x="330" y="153"/>
                    <a:pt x="330" y="153"/>
                  </a:cubicBezTo>
                  <a:cubicBezTo>
                    <a:pt x="332" y="160"/>
                    <a:pt x="332" y="160"/>
                    <a:pt x="332" y="160"/>
                  </a:cubicBezTo>
                  <a:cubicBezTo>
                    <a:pt x="328" y="155"/>
                    <a:pt x="326" y="150"/>
                    <a:pt x="324" y="144"/>
                  </a:cubicBezTo>
                  <a:cubicBezTo>
                    <a:pt x="323" y="139"/>
                    <a:pt x="323" y="139"/>
                    <a:pt x="323" y="139"/>
                  </a:cubicBezTo>
                  <a:cubicBezTo>
                    <a:pt x="322" y="134"/>
                    <a:pt x="322" y="134"/>
                    <a:pt x="322" y="134"/>
                  </a:cubicBezTo>
                  <a:cubicBezTo>
                    <a:pt x="321" y="132"/>
                    <a:pt x="321" y="130"/>
                    <a:pt x="321" y="129"/>
                  </a:cubicBezTo>
                  <a:cubicBezTo>
                    <a:pt x="321" y="127"/>
                    <a:pt x="321" y="125"/>
                    <a:pt x="321" y="123"/>
                  </a:cubicBezTo>
                  <a:cubicBezTo>
                    <a:pt x="321" y="121"/>
                    <a:pt x="321" y="118"/>
                    <a:pt x="321" y="116"/>
                  </a:cubicBezTo>
                  <a:cubicBezTo>
                    <a:pt x="323" y="116"/>
                    <a:pt x="325" y="117"/>
                    <a:pt x="327" y="117"/>
                  </a:cubicBezTo>
                  <a:cubicBezTo>
                    <a:pt x="339" y="119"/>
                    <a:pt x="355" y="112"/>
                    <a:pt x="377" y="105"/>
                  </a:cubicBezTo>
                  <a:cubicBezTo>
                    <a:pt x="373" y="115"/>
                    <a:pt x="372" y="125"/>
                    <a:pt x="372" y="132"/>
                  </a:cubicBezTo>
                  <a:close/>
                  <a:moveTo>
                    <a:pt x="248" y="121"/>
                  </a:moveTo>
                  <a:cubicBezTo>
                    <a:pt x="247" y="115"/>
                    <a:pt x="248" y="107"/>
                    <a:pt x="252" y="99"/>
                  </a:cubicBezTo>
                  <a:cubicBezTo>
                    <a:pt x="254" y="100"/>
                    <a:pt x="255" y="100"/>
                    <a:pt x="257" y="101"/>
                  </a:cubicBezTo>
                  <a:cubicBezTo>
                    <a:pt x="257" y="101"/>
                    <a:pt x="256" y="101"/>
                    <a:pt x="256" y="102"/>
                  </a:cubicBezTo>
                  <a:cubicBezTo>
                    <a:pt x="255" y="107"/>
                    <a:pt x="255" y="107"/>
                    <a:pt x="255" y="107"/>
                  </a:cubicBezTo>
                  <a:cubicBezTo>
                    <a:pt x="254" y="109"/>
                    <a:pt x="254" y="111"/>
                    <a:pt x="253" y="113"/>
                  </a:cubicBezTo>
                  <a:cubicBezTo>
                    <a:pt x="253" y="114"/>
                    <a:pt x="253" y="116"/>
                    <a:pt x="253" y="118"/>
                  </a:cubicBezTo>
                  <a:cubicBezTo>
                    <a:pt x="253" y="126"/>
                    <a:pt x="255" y="133"/>
                    <a:pt x="258" y="140"/>
                  </a:cubicBezTo>
                  <a:cubicBezTo>
                    <a:pt x="259" y="143"/>
                    <a:pt x="260" y="145"/>
                    <a:pt x="262" y="147"/>
                  </a:cubicBezTo>
                  <a:cubicBezTo>
                    <a:pt x="255" y="146"/>
                    <a:pt x="255" y="146"/>
                    <a:pt x="255" y="146"/>
                  </a:cubicBezTo>
                  <a:cubicBezTo>
                    <a:pt x="251" y="140"/>
                    <a:pt x="248" y="131"/>
                    <a:pt x="248" y="121"/>
                  </a:cubicBezTo>
                  <a:close/>
                  <a:moveTo>
                    <a:pt x="317" y="115"/>
                  </a:moveTo>
                  <a:cubicBezTo>
                    <a:pt x="316" y="116"/>
                    <a:pt x="316" y="117"/>
                    <a:pt x="316" y="117"/>
                  </a:cubicBezTo>
                  <a:cubicBezTo>
                    <a:pt x="316" y="123"/>
                    <a:pt x="316" y="123"/>
                    <a:pt x="316" y="123"/>
                  </a:cubicBezTo>
                  <a:cubicBezTo>
                    <a:pt x="316" y="131"/>
                    <a:pt x="317" y="139"/>
                    <a:pt x="320" y="146"/>
                  </a:cubicBezTo>
                  <a:cubicBezTo>
                    <a:pt x="321" y="148"/>
                    <a:pt x="323" y="150"/>
                    <a:pt x="324" y="153"/>
                  </a:cubicBezTo>
                  <a:cubicBezTo>
                    <a:pt x="318" y="152"/>
                    <a:pt x="318" y="152"/>
                    <a:pt x="318" y="152"/>
                  </a:cubicBezTo>
                  <a:cubicBezTo>
                    <a:pt x="314" y="145"/>
                    <a:pt x="311" y="137"/>
                    <a:pt x="310" y="126"/>
                  </a:cubicBezTo>
                  <a:cubicBezTo>
                    <a:pt x="310" y="123"/>
                    <a:pt x="310" y="118"/>
                    <a:pt x="311" y="114"/>
                  </a:cubicBezTo>
                  <a:cubicBezTo>
                    <a:pt x="313" y="114"/>
                    <a:pt x="315" y="115"/>
                    <a:pt x="317" y="115"/>
                  </a:cubicBezTo>
                  <a:close/>
                  <a:moveTo>
                    <a:pt x="304" y="127"/>
                  </a:moveTo>
                  <a:cubicBezTo>
                    <a:pt x="304" y="135"/>
                    <a:pt x="306" y="144"/>
                    <a:pt x="310" y="151"/>
                  </a:cubicBezTo>
                  <a:cubicBezTo>
                    <a:pt x="268" y="148"/>
                    <a:pt x="268" y="148"/>
                    <a:pt x="268" y="148"/>
                  </a:cubicBezTo>
                  <a:cubicBezTo>
                    <a:pt x="270" y="155"/>
                    <a:pt x="270" y="155"/>
                    <a:pt x="270" y="155"/>
                  </a:cubicBezTo>
                  <a:cubicBezTo>
                    <a:pt x="266" y="150"/>
                    <a:pt x="263" y="144"/>
                    <a:pt x="261" y="139"/>
                  </a:cubicBezTo>
                  <a:cubicBezTo>
                    <a:pt x="261" y="137"/>
                    <a:pt x="260" y="135"/>
                    <a:pt x="260" y="134"/>
                  </a:cubicBezTo>
                  <a:cubicBezTo>
                    <a:pt x="259" y="129"/>
                    <a:pt x="259" y="129"/>
                    <a:pt x="259" y="129"/>
                  </a:cubicBezTo>
                  <a:cubicBezTo>
                    <a:pt x="259" y="127"/>
                    <a:pt x="258" y="125"/>
                    <a:pt x="258" y="123"/>
                  </a:cubicBezTo>
                  <a:cubicBezTo>
                    <a:pt x="258" y="122"/>
                    <a:pt x="258" y="120"/>
                    <a:pt x="258" y="118"/>
                  </a:cubicBezTo>
                  <a:cubicBezTo>
                    <a:pt x="258" y="113"/>
                    <a:pt x="259" y="107"/>
                    <a:pt x="261" y="102"/>
                  </a:cubicBezTo>
                  <a:cubicBezTo>
                    <a:pt x="276" y="105"/>
                    <a:pt x="292" y="109"/>
                    <a:pt x="305" y="112"/>
                  </a:cubicBezTo>
                  <a:cubicBezTo>
                    <a:pt x="304" y="118"/>
                    <a:pt x="303" y="122"/>
                    <a:pt x="304" y="127"/>
                  </a:cubicBezTo>
                  <a:close/>
                  <a:moveTo>
                    <a:pt x="245" y="98"/>
                  </a:moveTo>
                  <a:cubicBezTo>
                    <a:pt x="242" y="106"/>
                    <a:pt x="241" y="115"/>
                    <a:pt x="241" y="121"/>
                  </a:cubicBezTo>
                  <a:cubicBezTo>
                    <a:pt x="241" y="130"/>
                    <a:pt x="244" y="138"/>
                    <a:pt x="247" y="146"/>
                  </a:cubicBezTo>
                  <a:cubicBezTo>
                    <a:pt x="207" y="142"/>
                    <a:pt x="207" y="142"/>
                    <a:pt x="207" y="142"/>
                  </a:cubicBezTo>
                  <a:cubicBezTo>
                    <a:pt x="208" y="150"/>
                    <a:pt x="208" y="150"/>
                    <a:pt x="208" y="150"/>
                  </a:cubicBezTo>
                  <a:cubicBezTo>
                    <a:pt x="204" y="145"/>
                    <a:pt x="201" y="140"/>
                    <a:pt x="199" y="134"/>
                  </a:cubicBezTo>
                  <a:cubicBezTo>
                    <a:pt x="197" y="128"/>
                    <a:pt x="195" y="121"/>
                    <a:pt x="195" y="114"/>
                  </a:cubicBezTo>
                  <a:cubicBezTo>
                    <a:pt x="195" y="108"/>
                    <a:pt x="197" y="101"/>
                    <a:pt x="199" y="95"/>
                  </a:cubicBezTo>
                  <a:cubicBezTo>
                    <a:pt x="200" y="93"/>
                    <a:pt x="201" y="91"/>
                    <a:pt x="202" y="89"/>
                  </a:cubicBezTo>
                  <a:cubicBezTo>
                    <a:pt x="212" y="90"/>
                    <a:pt x="222" y="92"/>
                    <a:pt x="232" y="94"/>
                  </a:cubicBezTo>
                  <a:cubicBezTo>
                    <a:pt x="236" y="95"/>
                    <a:pt x="241" y="96"/>
                    <a:pt x="245" y="98"/>
                  </a:cubicBezTo>
                  <a:close/>
                  <a:moveTo>
                    <a:pt x="187" y="86"/>
                  </a:moveTo>
                  <a:cubicBezTo>
                    <a:pt x="180" y="97"/>
                    <a:pt x="178" y="109"/>
                    <a:pt x="178" y="117"/>
                  </a:cubicBezTo>
                  <a:cubicBezTo>
                    <a:pt x="179" y="125"/>
                    <a:pt x="181" y="133"/>
                    <a:pt x="184" y="140"/>
                  </a:cubicBezTo>
                  <a:cubicBezTo>
                    <a:pt x="155" y="138"/>
                    <a:pt x="155" y="138"/>
                    <a:pt x="155" y="138"/>
                  </a:cubicBezTo>
                  <a:cubicBezTo>
                    <a:pt x="156" y="144"/>
                    <a:pt x="156" y="144"/>
                    <a:pt x="156" y="144"/>
                  </a:cubicBezTo>
                  <a:cubicBezTo>
                    <a:pt x="152" y="140"/>
                    <a:pt x="150" y="134"/>
                    <a:pt x="147" y="129"/>
                  </a:cubicBezTo>
                  <a:cubicBezTo>
                    <a:pt x="145" y="123"/>
                    <a:pt x="144" y="116"/>
                    <a:pt x="144" y="110"/>
                  </a:cubicBezTo>
                  <a:cubicBezTo>
                    <a:pt x="144" y="103"/>
                    <a:pt x="146" y="97"/>
                    <a:pt x="148" y="91"/>
                  </a:cubicBezTo>
                  <a:cubicBezTo>
                    <a:pt x="150" y="87"/>
                    <a:pt x="152" y="83"/>
                    <a:pt x="155" y="79"/>
                  </a:cubicBezTo>
                  <a:cubicBezTo>
                    <a:pt x="163" y="81"/>
                    <a:pt x="174" y="83"/>
                    <a:pt x="187" y="86"/>
                  </a:cubicBezTo>
                  <a:close/>
                  <a:moveTo>
                    <a:pt x="349" y="175"/>
                  </a:moveTo>
                  <a:cubicBezTo>
                    <a:pt x="344" y="180"/>
                    <a:pt x="340" y="187"/>
                    <a:pt x="338" y="194"/>
                  </a:cubicBezTo>
                  <a:cubicBezTo>
                    <a:pt x="334" y="203"/>
                    <a:pt x="333" y="212"/>
                    <a:pt x="333" y="221"/>
                  </a:cubicBezTo>
                  <a:cubicBezTo>
                    <a:pt x="333" y="231"/>
                    <a:pt x="334" y="240"/>
                    <a:pt x="337" y="248"/>
                  </a:cubicBezTo>
                  <a:cubicBezTo>
                    <a:pt x="339" y="252"/>
                    <a:pt x="340" y="255"/>
                    <a:pt x="342" y="258"/>
                  </a:cubicBezTo>
                  <a:cubicBezTo>
                    <a:pt x="335" y="257"/>
                    <a:pt x="335" y="257"/>
                    <a:pt x="335" y="257"/>
                  </a:cubicBezTo>
                  <a:cubicBezTo>
                    <a:pt x="326" y="237"/>
                    <a:pt x="321" y="203"/>
                    <a:pt x="343" y="174"/>
                  </a:cubicBezTo>
                  <a:lnTo>
                    <a:pt x="349" y="175"/>
                  </a:lnTo>
                  <a:close/>
                  <a:moveTo>
                    <a:pt x="259" y="267"/>
                  </a:moveTo>
                  <a:cubicBezTo>
                    <a:pt x="247" y="269"/>
                    <a:pt x="247" y="269"/>
                    <a:pt x="247" y="269"/>
                  </a:cubicBezTo>
                  <a:cubicBezTo>
                    <a:pt x="101" y="252"/>
                    <a:pt x="101" y="252"/>
                    <a:pt x="101" y="252"/>
                  </a:cubicBezTo>
                  <a:cubicBezTo>
                    <a:pt x="115" y="251"/>
                    <a:pt x="115" y="251"/>
                    <a:pt x="115" y="251"/>
                  </a:cubicBezTo>
                  <a:cubicBezTo>
                    <a:pt x="154" y="255"/>
                    <a:pt x="208" y="262"/>
                    <a:pt x="259" y="267"/>
                  </a:cubicBezTo>
                  <a:close/>
                  <a:moveTo>
                    <a:pt x="327" y="256"/>
                  </a:moveTo>
                  <a:cubicBezTo>
                    <a:pt x="279" y="251"/>
                    <a:pt x="279" y="251"/>
                    <a:pt x="279" y="251"/>
                  </a:cubicBezTo>
                  <a:cubicBezTo>
                    <a:pt x="280" y="259"/>
                    <a:pt x="280" y="259"/>
                    <a:pt x="280" y="259"/>
                  </a:cubicBezTo>
                  <a:cubicBezTo>
                    <a:pt x="277" y="253"/>
                    <a:pt x="274" y="246"/>
                    <a:pt x="272" y="240"/>
                  </a:cubicBezTo>
                  <a:cubicBezTo>
                    <a:pt x="271" y="233"/>
                    <a:pt x="271" y="233"/>
                    <a:pt x="271" y="233"/>
                  </a:cubicBezTo>
                  <a:cubicBezTo>
                    <a:pt x="271" y="231"/>
                    <a:pt x="270" y="229"/>
                    <a:pt x="270" y="227"/>
                  </a:cubicBezTo>
                  <a:cubicBezTo>
                    <a:pt x="269" y="221"/>
                    <a:pt x="269" y="221"/>
                    <a:pt x="269" y="221"/>
                  </a:cubicBezTo>
                  <a:cubicBezTo>
                    <a:pt x="269" y="215"/>
                    <a:pt x="269" y="215"/>
                    <a:pt x="269" y="215"/>
                  </a:cubicBezTo>
                  <a:cubicBezTo>
                    <a:pt x="269" y="206"/>
                    <a:pt x="270" y="198"/>
                    <a:pt x="272" y="190"/>
                  </a:cubicBezTo>
                  <a:cubicBezTo>
                    <a:pt x="274" y="183"/>
                    <a:pt x="277" y="176"/>
                    <a:pt x="281" y="170"/>
                  </a:cubicBezTo>
                  <a:cubicBezTo>
                    <a:pt x="335" y="174"/>
                    <a:pt x="335" y="174"/>
                    <a:pt x="335" y="174"/>
                  </a:cubicBezTo>
                  <a:cubicBezTo>
                    <a:pt x="317" y="201"/>
                    <a:pt x="318" y="234"/>
                    <a:pt x="327" y="256"/>
                  </a:cubicBezTo>
                  <a:close/>
                  <a:moveTo>
                    <a:pt x="431" y="303"/>
                  </a:moveTo>
                  <a:cubicBezTo>
                    <a:pt x="446" y="301"/>
                    <a:pt x="464" y="297"/>
                    <a:pt x="482" y="294"/>
                  </a:cubicBezTo>
                  <a:cubicBezTo>
                    <a:pt x="483" y="296"/>
                    <a:pt x="483" y="298"/>
                    <a:pt x="483" y="300"/>
                  </a:cubicBezTo>
                  <a:cubicBezTo>
                    <a:pt x="484" y="305"/>
                    <a:pt x="484" y="305"/>
                    <a:pt x="484" y="305"/>
                  </a:cubicBezTo>
                  <a:cubicBezTo>
                    <a:pt x="484" y="307"/>
                    <a:pt x="484" y="307"/>
                    <a:pt x="484" y="307"/>
                  </a:cubicBezTo>
                  <a:cubicBezTo>
                    <a:pt x="485" y="310"/>
                    <a:pt x="485" y="310"/>
                    <a:pt x="485" y="310"/>
                  </a:cubicBezTo>
                  <a:cubicBezTo>
                    <a:pt x="485" y="313"/>
                    <a:pt x="485" y="316"/>
                    <a:pt x="485" y="320"/>
                  </a:cubicBezTo>
                  <a:cubicBezTo>
                    <a:pt x="485" y="323"/>
                    <a:pt x="485" y="326"/>
                    <a:pt x="485" y="329"/>
                  </a:cubicBezTo>
                  <a:cubicBezTo>
                    <a:pt x="485" y="339"/>
                    <a:pt x="485" y="339"/>
                    <a:pt x="485" y="339"/>
                  </a:cubicBezTo>
                  <a:cubicBezTo>
                    <a:pt x="484" y="349"/>
                    <a:pt x="484" y="349"/>
                    <a:pt x="484" y="349"/>
                  </a:cubicBezTo>
                  <a:cubicBezTo>
                    <a:pt x="484" y="353"/>
                    <a:pt x="484" y="356"/>
                    <a:pt x="483" y="359"/>
                  </a:cubicBezTo>
                  <a:cubicBezTo>
                    <a:pt x="482" y="369"/>
                    <a:pt x="482" y="369"/>
                    <a:pt x="482" y="369"/>
                  </a:cubicBezTo>
                  <a:cubicBezTo>
                    <a:pt x="479" y="380"/>
                    <a:pt x="476" y="392"/>
                    <a:pt x="471" y="403"/>
                  </a:cubicBezTo>
                  <a:cubicBezTo>
                    <a:pt x="473" y="388"/>
                    <a:pt x="473" y="388"/>
                    <a:pt x="473" y="388"/>
                  </a:cubicBezTo>
                  <a:cubicBezTo>
                    <a:pt x="427" y="396"/>
                    <a:pt x="427" y="396"/>
                    <a:pt x="427" y="396"/>
                  </a:cubicBezTo>
                  <a:cubicBezTo>
                    <a:pt x="435" y="370"/>
                    <a:pt x="438" y="336"/>
                    <a:pt x="431" y="303"/>
                  </a:cubicBezTo>
                  <a:close/>
                  <a:moveTo>
                    <a:pt x="481" y="386"/>
                  </a:moveTo>
                  <a:cubicBezTo>
                    <a:pt x="482" y="384"/>
                    <a:pt x="483" y="382"/>
                    <a:pt x="484" y="380"/>
                  </a:cubicBezTo>
                  <a:cubicBezTo>
                    <a:pt x="485" y="377"/>
                    <a:pt x="486" y="373"/>
                    <a:pt x="487" y="370"/>
                  </a:cubicBezTo>
                  <a:cubicBezTo>
                    <a:pt x="490" y="357"/>
                    <a:pt x="492" y="343"/>
                    <a:pt x="492" y="329"/>
                  </a:cubicBezTo>
                  <a:cubicBezTo>
                    <a:pt x="492" y="326"/>
                    <a:pt x="492" y="323"/>
                    <a:pt x="492" y="319"/>
                  </a:cubicBezTo>
                  <a:cubicBezTo>
                    <a:pt x="492" y="316"/>
                    <a:pt x="491" y="312"/>
                    <a:pt x="491" y="309"/>
                  </a:cubicBezTo>
                  <a:cubicBezTo>
                    <a:pt x="491" y="306"/>
                    <a:pt x="491" y="306"/>
                    <a:pt x="491" y="306"/>
                  </a:cubicBezTo>
                  <a:cubicBezTo>
                    <a:pt x="490" y="304"/>
                    <a:pt x="490" y="304"/>
                    <a:pt x="490" y="304"/>
                  </a:cubicBezTo>
                  <a:cubicBezTo>
                    <a:pt x="489" y="299"/>
                    <a:pt x="489" y="299"/>
                    <a:pt x="489" y="299"/>
                  </a:cubicBezTo>
                  <a:cubicBezTo>
                    <a:pt x="489" y="297"/>
                    <a:pt x="489" y="295"/>
                    <a:pt x="488" y="294"/>
                  </a:cubicBezTo>
                  <a:cubicBezTo>
                    <a:pt x="488" y="293"/>
                    <a:pt x="488" y="293"/>
                    <a:pt x="488" y="293"/>
                  </a:cubicBezTo>
                  <a:cubicBezTo>
                    <a:pt x="489" y="292"/>
                    <a:pt x="490" y="292"/>
                    <a:pt x="491" y="292"/>
                  </a:cubicBezTo>
                  <a:cubicBezTo>
                    <a:pt x="499" y="326"/>
                    <a:pt x="494" y="362"/>
                    <a:pt x="486" y="385"/>
                  </a:cubicBezTo>
                  <a:lnTo>
                    <a:pt x="481" y="386"/>
                  </a:lnTo>
                  <a:close/>
                  <a:moveTo>
                    <a:pt x="630" y="76"/>
                  </a:moveTo>
                  <a:cubicBezTo>
                    <a:pt x="626" y="75"/>
                    <a:pt x="626" y="75"/>
                    <a:pt x="626" y="75"/>
                  </a:cubicBezTo>
                  <a:cubicBezTo>
                    <a:pt x="636" y="74"/>
                    <a:pt x="636" y="74"/>
                    <a:pt x="636" y="74"/>
                  </a:cubicBezTo>
                  <a:cubicBezTo>
                    <a:pt x="661" y="72"/>
                    <a:pt x="661" y="72"/>
                    <a:pt x="661" y="72"/>
                  </a:cubicBezTo>
                  <a:cubicBezTo>
                    <a:pt x="637" y="75"/>
                    <a:pt x="637" y="75"/>
                    <a:pt x="637" y="75"/>
                  </a:cubicBezTo>
                  <a:lnTo>
                    <a:pt x="630" y="76"/>
                  </a:lnTo>
                  <a:close/>
                  <a:moveTo>
                    <a:pt x="612" y="73"/>
                  </a:moveTo>
                  <a:cubicBezTo>
                    <a:pt x="609" y="72"/>
                    <a:pt x="609" y="72"/>
                    <a:pt x="609" y="72"/>
                  </a:cubicBezTo>
                  <a:cubicBezTo>
                    <a:pt x="618" y="71"/>
                    <a:pt x="618" y="71"/>
                    <a:pt x="618" y="71"/>
                  </a:cubicBezTo>
                  <a:cubicBezTo>
                    <a:pt x="605" y="71"/>
                    <a:pt x="605" y="71"/>
                    <a:pt x="605" y="71"/>
                  </a:cubicBezTo>
                  <a:cubicBezTo>
                    <a:pt x="606" y="70"/>
                    <a:pt x="607" y="70"/>
                    <a:pt x="607" y="69"/>
                  </a:cubicBezTo>
                  <a:cubicBezTo>
                    <a:pt x="637" y="70"/>
                    <a:pt x="637" y="70"/>
                    <a:pt x="637" y="70"/>
                  </a:cubicBezTo>
                  <a:lnTo>
                    <a:pt x="612" y="73"/>
                  </a:lnTo>
                  <a:close/>
                  <a:moveTo>
                    <a:pt x="564" y="15"/>
                  </a:moveTo>
                  <a:cubicBezTo>
                    <a:pt x="567" y="19"/>
                    <a:pt x="570" y="23"/>
                    <a:pt x="572" y="27"/>
                  </a:cubicBezTo>
                  <a:cubicBezTo>
                    <a:pt x="574" y="32"/>
                    <a:pt x="575" y="37"/>
                    <a:pt x="575" y="42"/>
                  </a:cubicBezTo>
                  <a:cubicBezTo>
                    <a:pt x="575" y="48"/>
                    <a:pt x="573" y="53"/>
                    <a:pt x="571" y="58"/>
                  </a:cubicBezTo>
                  <a:cubicBezTo>
                    <a:pt x="570" y="63"/>
                    <a:pt x="567" y="67"/>
                    <a:pt x="564" y="71"/>
                  </a:cubicBezTo>
                  <a:cubicBezTo>
                    <a:pt x="565" y="65"/>
                    <a:pt x="565" y="65"/>
                    <a:pt x="565" y="65"/>
                  </a:cubicBezTo>
                  <a:cubicBezTo>
                    <a:pt x="540" y="68"/>
                    <a:pt x="540" y="68"/>
                    <a:pt x="540" y="68"/>
                  </a:cubicBezTo>
                  <a:cubicBezTo>
                    <a:pt x="543" y="62"/>
                    <a:pt x="545" y="55"/>
                    <a:pt x="545" y="48"/>
                  </a:cubicBezTo>
                  <a:cubicBezTo>
                    <a:pt x="545" y="40"/>
                    <a:pt x="543" y="28"/>
                    <a:pt x="533" y="17"/>
                  </a:cubicBezTo>
                  <a:lnTo>
                    <a:pt x="564" y="15"/>
                  </a:lnTo>
                  <a:close/>
                  <a:moveTo>
                    <a:pt x="528" y="18"/>
                  </a:moveTo>
                  <a:cubicBezTo>
                    <a:pt x="539" y="29"/>
                    <a:pt x="541" y="40"/>
                    <a:pt x="541" y="48"/>
                  </a:cubicBezTo>
                  <a:cubicBezTo>
                    <a:pt x="540" y="56"/>
                    <a:pt x="538" y="63"/>
                    <a:pt x="534" y="69"/>
                  </a:cubicBezTo>
                  <a:cubicBezTo>
                    <a:pt x="528" y="69"/>
                    <a:pt x="528" y="69"/>
                    <a:pt x="528" y="69"/>
                  </a:cubicBezTo>
                  <a:cubicBezTo>
                    <a:pt x="529" y="68"/>
                    <a:pt x="530" y="66"/>
                    <a:pt x="531" y="65"/>
                  </a:cubicBezTo>
                  <a:cubicBezTo>
                    <a:pt x="534" y="60"/>
                    <a:pt x="535" y="53"/>
                    <a:pt x="535" y="47"/>
                  </a:cubicBezTo>
                  <a:cubicBezTo>
                    <a:pt x="535" y="41"/>
                    <a:pt x="534" y="35"/>
                    <a:pt x="531" y="30"/>
                  </a:cubicBezTo>
                  <a:cubicBezTo>
                    <a:pt x="529" y="25"/>
                    <a:pt x="526" y="22"/>
                    <a:pt x="522" y="18"/>
                  </a:cubicBezTo>
                  <a:lnTo>
                    <a:pt x="528" y="18"/>
                  </a:lnTo>
                  <a:close/>
                  <a:moveTo>
                    <a:pt x="521" y="18"/>
                  </a:moveTo>
                  <a:cubicBezTo>
                    <a:pt x="524" y="22"/>
                    <a:pt x="527" y="27"/>
                    <a:pt x="529" y="31"/>
                  </a:cubicBezTo>
                  <a:cubicBezTo>
                    <a:pt x="531" y="36"/>
                    <a:pt x="532" y="42"/>
                    <a:pt x="532" y="47"/>
                  </a:cubicBezTo>
                  <a:cubicBezTo>
                    <a:pt x="532" y="53"/>
                    <a:pt x="530" y="58"/>
                    <a:pt x="528" y="64"/>
                  </a:cubicBezTo>
                  <a:cubicBezTo>
                    <a:pt x="527" y="69"/>
                    <a:pt x="524" y="73"/>
                    <a:pt x="521" y="77"/>
                  </a:cubicBezTo>
                  <a:cubicBezTo>
                    <a:pt x="522" y="70"/>
                    <a:pt x="522" y="70"/>
                    <a:pt x="522" y="70"/>
                  </a:cubicBezTo>
                  <a:cubicBezTo>
                    <a:pt x="487" y="74"/>
                    <a:pt x="487" y="74"/>
                    <a:pt x="487" y="74"/>
                  </a:cubicBezTo>
                  <a:cubicBezTo>
                    <a:pt x="490" y="68"/>
                    <a:pt x="492" y="60"/>
                    <a:pt x="493" y="53"/>
                  </a:cubicBezTo>
                  <a:cubicBezTo>
                    <a:pt x="493" y="45"/>
                    <a:pt x="491" y="33"/>
                    <a:pt x="481" y="22"/>
                  </a:cubicBezTo>
                  <a:lnTo>
                    <a:pt x="521" y="18"/>
                  </a:lnTo>
                  <a:close/>
                  <a:moveTo>
                    <a:pt x="476" y="22"/>
                  </a:moveTo>
                  <a:cubicBezTo>
                    <a:pt x="486" y="33"/>
                    <a:pt x="488" y="45"/>
                    <a:pt x="488" y="53"/>
                  </a:cubicBezTo>
                  <a:cubicBezTo>
                    <a:pt x="488" y="61"/>
                    <a:pt x="485" y="69"/>
                    <a:pt x="481" y="75"/>
                  </a:cubicBezTo>
                  <a:cubicBezTo>
                    <a:pt x="475" y="75"/>
                    <a:pt x="475" y="75"/>
                    <a:pt x="475" y="75"/>
                  </a:cubicBezTo>
                  <a:cubicBezTo>
                    <a:pt x="477" y="74"/>
                    <a:pt x="478" y="72"/>
                    <a:pt x="478" y="70"/>
                  </a:cubicBezTo>
                  <a:cubicBezTo>
                    <a:pt x="481" y="64"/>
                    <a:pt x="483" y="58"/>
                    <a:pt x="483" y="52"/>
                  </a:cubicBezTo>
                  <a:cubicBezTo>
                    <a:pt x="483" y="46"/>
                    <a:pt x="481" y="39"/>
                    <a:pt x="479" y="34"/>
                  </a:cubicBezTo>
                  <a:cubicBezTo>
                    <a:pt x="476" y="30"/>
                    <a:pt x="473" y="26"/>
                    <a:pt x="470" y="22"/>
                  </a:cubicBezTo>
                  <a:lnTo>
                    <a:pt x="476" y="22"/>
                  </a:lnTo>
                  <a:close/>
                  <a:moveTo>
                    <a:pt x="469" y="23"/>
                  </a:moveTo>
                  <a:cubicBezTo>
                    <a:pt x="472" y="27"/>
                    <a:pt x="474" y="31"/>
                    <a:pt x="476" y="35"/>
                  </a:cubicBezTo>
                  <a:cubicBezTo>
                    <a:pt x="478" y="40"/>
                    <a:pt x="479" y="46"/>
                    <a:pt x="479" y="52"/>
                  </a:cubicBezTo>
                  <a:cubicBezTo>
                    <a:pt x="479" y="58"/>
                    <a:pt x="478" y="63"/>
                    <a:pt x="476" y="69"/>
                  </a:cubicBezTo>
                  <a:cubicBezTo>
                    <a:pt x="474" y="74"/>
                    <a:pt x="472" y="78"/>
                    <a:pt x="468" y="82"/>
                  </a:cubicBezTo>
                  <a:cubicBezTo>
                    <a:pt x="470" y="76"/>
                    <a:pt x="470" y="76"/>
                    <a:pt x="470" y="76"/>
                  </a:cubicBezTo>
                  <a:cubicBezTo>
                    <a:pt x="434" y="80"/>
                    <a:pt x="434" y="80"/>
                    <a:pt x="434" y="80"/>
                  </a:cubicBezTo>
                  <a:cubicBezTo>
                    <a:pt x="438" y="73"/>
                    <a:pt x="440" y="66"/>
                    <a:pt x="440" y="58"/>
                  </a:cubicBezTo>
                  <a:cubicBezTo>
                    <a:pt x="440" y="50"/>
                    <a:pt x="438" y="37"/>
                    <a:pt x="428" y="26"/>
                  </a:cubicBezTo>
                  <a:lnTo>
                    <a:pt x="469" y="23"/>
                  </a:lnTo>
                  <a:close/>
                  <a:moveTo>
                    <a:pt x="423" y="26"/>
                  </a:moveTo>
                  <a:cubicBezTo>
                    <a:pt x="434" y="37"/>
                    <a:pt x="436" y="50"/>
                    <a:pt x="436" y="58"/>
                  </a:cubicBezTo>
                  <a:cubicBezTo>
                    <a:pt x="435" y="67"/>
                    <a:pt x="433" y="75"/>
                    <a:pt x="429" y="81"/>
                  </a:cubicBezTo>
                  <a:cubicBezTo>
                    <a:pt x="423" y="81"/>
                    <a:pt x="423" y="81"/>
                    <a:pt x="423" y="81"/>
                  </a:cubicBezTo>
                  <a:cubicBezTo>
                    <a:pt x="424" y="79"/>
                    <a:pt x="425" y="78"/>
                    <a:pt x="426" y="76"/>
                  </a:cubicBezTo>
                  <a:cubicBezTo>
                    <a:pt x="429" y="70"/>
                    <a:pt x="430" y="64"/>
                    <a:pt x="430" y="57"/>
                  </a:cubicBezTo>
                  <a:cubicBezTo>
                    <a:pt x="430" y="51"/>
                    <a:pt x="429" y="45"/>
                    <a:pt x="426" y="39"/>
                  </a:cubicBezTo>
                  <a:cubicBezTo>
                    <a:pt x="424" y="34"/>
                    <a:pt x="421" y="30"/>
                    <a:pt x="417" y="27"/>
                  </a:cubicBezTo>
                  <a:lnTo>
                    <a:pt x="423" y="26"/>
                  </a:lnTo>
                  <a:close/>
                  <a:moveTo>
                    <a:pt x="416" y="27"/>
                  </a:moveTo>
                  <a:cubicBezTo>
                    <a:pt x="419" y="31"/>
                    <a:pt x="422" y="35"/>
                    <a:pt x="423" y="40"/>
                  </a:cubicBezTo>
                  <a:cubicBezTo>
                    <a:pt x="426" y="46"/>
                    <a:pt x="427" y="51"/>
                    <a:pt x="427" y="57"/>
                  </a:cubicBezTo>
                  <a:cubicBezTo>
                    <a:pt x="427" y="63"/>
                    <a:pt x="425" y="69"/>
                    <a:pt x="423" y="75"/>
                  </a:cubicBezTo>
                  <a:cubicBezTo>
                    <a:pt x="422" y="79"/>
                    <a:pt x="420" y="83"/>
                    <a:pt x="417" y="87"/>
                  </a:cubicBezTo>
                  <a:cubicBezTo>
                    <a:pt x="418" y="82"/>
                    <a:pt x="418" y="82"/>
                    <a:pt x="418" y="82"/>
                  </a:cubicBezTo>
                  <a:cubicBezTo>
                    <a:pt x="377" y="86"/>
                    <a:pt x="377" y="86"/>
                    <a:pt x="377" y="86"/>
                  </a:cubicBezTo>
                  <a:cubicBezTo>
                    <a:pt x="380" y="80"/>
                    <a:pt x="383" y="72"/>
                    <a:pt x="383" y="64"/>
                  </a:cubicBezTo>
                  <a:cubicBezTo>
                    <a:pt x="383" y="55"/>
                    <a:pt x="381" y="42"/>
                    <a:pt x="371" y="30"/>
                  </a:cubicBezTo>
                  <a:lnTo>
                    <a:pt x="416" y="27"/>
                  </a:lnTo>
                  <a:close/>
                  <a:moveTo>
                    <a:pt x="365" y="31"/>
                  </a:moveTo>
                  <a:cubicBezTo>
                    <a:pt x="376" y="43"/>
                    <a:pt x="379" y="55"/>
                    <a:pt x="378" y="64"/>
                  </a:cubicBezTo>
                  <a:cubicBezTo>
                    <a:pt x="378" y="73"/>
                    <a:pt x="375" y="81"/>
                    <a:pt x="372" y="87"/>
                  </a:cubicBezTo>
                  <a:cubicBezTo>
                    <a:pt x="366" y="88"/>
                    <a:pt x="366" y="88"/>
                    <a:pt x="366" y="88"/>
                  </a:cubicBezTo>
                  <a:cubicBezTo>
                    <a:pt x="367" y="86"/>
                    <a:pt x="368" y="84"/>
                    <a:pt x="369" y="82"/>
                  </a:cubicBezTo>
                  <a:cubicBezTo>
                    <a:pt x="371" y="76"/>
                    <a:pt x="373" y="69"/>
                    <a:pt x="373" y="63"/>
                  </a:cubicBezTo>
                  <a:cubicBezTo>
                    <a:pt x="373" y="56"/>
                    <a:pt x="372" y="50"/>
                    <a:pt x="369" y="44"/>
                  </a:cubicBezTo>
                  <a:cubicBezTo>
                    <a:pt x="367" y="39"/>
                    <a:pt x="363" y="35"/>
                    <a:pt x="360" y="31"/>
                  </a:cubicBezTo>
                  <a:lnTo>
                    <a:pt x="365" y="31"/>
                  </a:lnTo>
                  <a:close/>
                  <a:moveTo>
                    <a:pt x="359" y="31"/>
                  </a:moveTo>
                  <a:cubicBezTo>
                    <a:pt x="362" y="36"/>
                    <a:pt x="364" y="40"/>
                    <a:pt x="366" y="45"/>
                  </a:cubicBezTo>
                  <a:cubicBezTo>
                    <a:pt x="368" y="51"/>
                    <a:pt x="369" y="57"/>
                    <a:pt x="369" y="63"/>
                  </a:cubicBezTo>
                  <a:cubicBezTo>
                    <a:pt x="369" y="69"/>
                    <a:pt x="368" y="75"/>
                    <a:pt x="366" y="81"/>
                  </a:cubicBezTo>
                  <a:cubicBezTo>
                    <a:pt x="364" y="85"/>
                    <a:pt x="362" y="90"/>
                    <a:pt x="359" y="94"/>
                  </a:cubicBezTo>
                  <a:cubicBezTo>
                    <a:pt x="361" y="88"/>
                    <a:pt x="361" y="88"/>
                    <a:pt x="361" y="88"/>
                  </a:cubicBezTo>
                  <a:cubicBezTo>
                    <a:pt x="327" y="92"/>
                    <a:pt x="327" y="92"/>
                    <a:pt x="327" y="92"/>
                  </a:cubicBezTo>
                  <a:cubicBezTo>
                    <a:pt x="329" y="88"/>
                    <a:pt x="331" y="83"/>
                    <a:pt x="332" y="78"/>
                  </a:cubicBezTo>
                  <a:cubicBezTo>
                    <a:pt x="334" y="64"/>
                    <a:pt x="328" y="50"/>
                    <a:pt x="315" y="35"/>
                  </a:cubicBezTo>
                  <a:lnTo>
                    <a:pt x="359" y="31"/>
                  </a:lnTo>
                  <a:close/>
                  <a:moveTo>
                    <a:pt x="304" y="35"/>
                  </a:moveTo>
                  <a:cubicBezTo>
                    <a:pt x="291" y="34"/>
                    <a:pt x="277" y="33"/>
                    <a:pt x="264" y="32"/>
                  </a:cubicBezTo>
                  <a:cubicBezTo>
                    <a:pt x="223" y="29"/>
                    <a:pt x="223" y="29"/>
                    <a:pt x="223" y="29"/>
                  </a:cubicBezTo>
                  <a:cubicBezTo>
                    <a:pt x="183" y="25"/>
                    <a:pt x="183" y="25"/>
                    <a:pt x="183" y="25"/>
                  </a:cubicBezTo>
                  <a:cubicBezTo>
                    <a:pt x="169" y="24"/>
                    <a:pt x="156" y="23"/>
                    <a:pt x="142" y="22"/>
                  </a:cubicBezTo>
                  <a:cubicBezTo>
                    <a:pt x="156" y="22"/>
                    <a:pt x="169" y="23"/>
                    <a:pt x="183" y="24"/>
                  </a:cubicBezTo>
                  <a:cubicBezTo>
                    <a:pt x="223" y="28"/>
                    <a:pt x="223" y="28"/>
                    <a:pt x="223" y="28"/>
                  </a:cubicBezTo>
                  <a:cubicBezTo>
                    <a:pt x="264" y="31"/>
                    <a:pt x="264" y="31"/>
                    <a:pt x="264" y="31"/>
                  </a:cubicBezTo>
                  <a:cubicBezTo>
                    <a:pt x="277" y="32"/>
                    <a:pt x="291" y="34"/>
                    <a:pt x="304" y="35"/>
                  </a:cubicBezTo>
                  <a:close/>
                  <a:moveTo>
                    <a:pt x="150" y="68"/>
                  </a:moveTo>
                  <a:cubicBezTo>
                    <a:pt x="150" y="70"/>
                    <a:pt x="150" y="70"/>
                    <a:pt x="150" y="70"/>
                  </a:cubicBezTo>
                  <a:cubicBezTo>
                    <a:pt x="149" y="71"/>
                    <a:pt x="149" y="71"/>
                    <a:pt x="150" y="72"/>
                  </a:cubicBezTo>
                  <a:cubicBezTo>
                    <a:pt x="150" y="72"/>
                    <a:pt x="150" y="72"/>
                    <a:pt x="151" y="72"/>
                  </a:cubicBezTo>
                  <a:cubicBezTo>
                    <a:pt x="152" y="73"/>
                    <a:pt x="230" y="89"/>
                    <a:pt x="314" y="100"/>
                  </a:cubicBezTo>
                  <a:cubicBezTo>
                    <a:pt x="313" y="101"/>
                    <a:pt x="312" y="102"/>
                    <a:pt x="312" y="102"/>
                  </a:cubicBezTo>
                  <a:cubicBezTo>
                    <a:pt x="236" y="94"/>
                    <a:pt x="140" y="72"/>
                    <a:pt x="140" y="72"/>
                  </a:cubicBezTo>
                  <a:cubicBezTo>
                    <a:pt x="139" y="69"/>
                    <a:pt x="145" y="68"/>
                    <a:pt x="150" y="68"/>
                  </a:cubicBezTo>
                  <a:close/>
                  <a:moveTo>
                    <a:pt x="136" y="71"/>
                  </a:moveTo>
                  <a:cubicBezTo>
                    <a:pt x="133" y="71"/>
                    <a:pt x="133" y="71"/>
                    <a:pt x="133" y="71"/>
                  </a:cubicBezTo>
                  <a:cubicBezTo>
                    <a:pt x="136" y="71"/>
                    <a:pt x="136" y="71"/>
                    <a:pt x="136" y="71"/>
                  </a:cubicBezTo>
                  <a:cubicBezTo>
                    <a:pt x="136" y="71"/>
                    <a:pt x="136" y="71"/>
                    <a:pt x="136" y="71"/>
                  </a:cubicBezTo>
                  <a:close/>
                  <a:moveTo>
                    <a:pt x="258" y="248"/>
                  </a:moveTo>
                  <a:cubicBezTo>
                    <a:pt x="216" y="244"/>
                    <a:pt x="216" y="244"/>
                    <a:pt x="216" y="244"/>
                  </a:cubicBezTo>
                  <a:cubicBezTo>
                    <a:pt x="218" y="253"/>
                    <a:pt x="218" y="253"/>
                    <a:pt x="218" y="253"/>
                  </a:cubicBezTo>
                  <a:cubicBezTo>
                    <a:pt x="214" y="246"/>
                    <a:pt x="211" y="239"/>
                    <a:pt x="209" y="232"/>
                  </a:cubicBezTo>
                  <a:cubicBezTo>
                    <a:pt x="207" y="226"/>
                    <a:pt x="207" y="226"/>
                    <a:pt x="207" y="226"/>
                  </a:cubicBezTo>
                  <a:cubicBezTo>
                    <a:pt x="206" y="220"/>
                    <a:pt x="206" y="220"/>
                    <a:pt x="206" y="220"/>
                  </a:cubicBezTo>
                  <a:cubicBezTo>
                    <a:pt x="206" y="214"/>
                    <a:pt x="206" y="214"/>
                    <a:pt x="206" y="214"/>
                  </a:cubicBezTo>
                  <a:cubicBezTo>
                    <a:pt x="205" y="208"/>
                    <a:pt x="205" y="208"/>
                    <a:pt x="205" y="208"/>
                  </a:cubicBezTo>
                  <a:cubicBezTo>
                    <a:pt x="205" y="200"/>
                    <a:pt x="207" y="192"/>
                    <a:pt x="209" y="184"/>
                  </a:cubicBezTo>
                  <a:cubicBezTo>
                    <a:pt x="211" y="177"/>
                    <a:pt x="214" y="171"/>
                    <a:pt x="217" y="165"/>
                  </a:cubicBezTo>
                  <a:cubicBezTo>
                    <a:pt x="266" y="169"/>
                    <a:pt x="266" y="169"/>
                    <a:pt x="266" y="169"/>
                  </a:cubicBezTo>
                  <a:cubicBezTo>
                    <a:pt x="247" y="195"/>
                    <a:pt x="249" y="227"/>
                    <a:pt x="258" y="248"/>
                  </a:cubicBezTo>
                  <a:close/>
                  <a:moveTo>
                    <a:pt x="205" y="182"/>
                  </a:moveTo>
                  <a:cubicBezTo>
                    <a:pt x="201" y="190"/>
                    <a:pt x="200" y="199"/>
                    <a:pt x="200" y="208"/>
                  </a:cubicBezTo>
                  <a:cubicBezTo>
                    <a:pt x="200" y="217"/>
                    <a:pt x="201" y="226"/>
                    <a:pt x="205" y="234"/>
                  </a:cubicBezTo>
                  <a:cubicBezTo>
                    <a:pt x="206" y="237"/>
                    <a:pt x="207" y="240"/>
                    <a:pt x="209" y="243"/>
                  </a:cubicBezTo>
                  <a:cubicBezTo>
                    <a:pt x="203" y="242"/>
                    <a:pt x="203" y="242"/>
                    <a:pt x="203" y="242"/>
                  </a:cubicBezTo>
                  <a:cubicBezTo>
                    <a:pt x="193" y="223"/>
                    <a:pt x="189" y="191"/>
                    <a:pt x="210" y="164"/>
                  </a:cubicBezTo>
                  <a:cubicBezTo>
                    <a:pt x="215" y="165"/>
                    <a:pt x="215" y="165"/>
                    <a:pt x="215" y="165"/>
                  </a:cubicBezTo>
                  <a:cubicBezTo>
                    <a:pt x="211" y="170"/>
                    <a:pt x="207" y="176"/>
                    <a:pt x="205" y="182"/>
                  </a:cubicBezTo>
                  <a:close/>
                  <a:moveTo>
                    <a:pt x="195" y="241"/>
                  </a:moveTo>
                  <a:cubicBezTo>
                    <a:pt x="153" y="236"/>
                    <a:pt x="153" y="236"/>
                    <a:pt x="153" y="236"/>
                  </a:cubicBezTo>
                  <a:cubicBezTo>
                    <a:pt x="154" y="247"/>
                    <a:pt x="154" y="247"/>
                    <a:pt x="154" y="247"/>
                  </a:cubicBezTo>
                  <a:cubicBezTo>
                    <a:pt x="150" y="240"/>
                    <a:pt x="147" y="234"/>
                    <a:pt x="145" y="227"/>
                  </a:cubicBezTo>
                  <a:cubicBezTo>
                    <a:pt x="144" y="221"/>
                    <a:pt x="144" y="221"/>
                    <a:pt x="144" y="221"/>
                  </a:cubicBezTo>
                  <a:cubicBezTo>
                    <a:pt x="143" y="215"/>
                    <a:pt x="143" y="215"/>
                    <a:pt x="143" y="215"/>
                  </a:cubicBezTo>
                  <a:cubicBezTo>
                    <a:pt x="142" y="209"/>
                    <a:pt x="142" y="209"/>
                    <a:pt x="142" y="209"/>
                  </a:cubicBezTo>
                  <a:cubicBezTo>
                    <a:pt x="142" y="203"/>
                    <a:pt x="142" y="203"/>
                    <a:pt x="142" y="203"/>
                  </a:cubicBezTo>
                  <a:cubicBezTo>
                    <a:pt x="142" y="195"/>
                    <a:pt x="143" y="187"/>
                    <a:pt x="145" y="179"/>
                  </a:cubicBezTo>
                  <a:cubicBezTo>
                    <a:pt x="147" y="173"/>
                    <a:pt x="150" y="166"/>
                    <a:pt x="154" y="160"/>
                  </a:cubicBezTo>
                  <a:cubicBezTo>
                    <a:pt x="202" y="164"/>
                    <a:pt x="202" y="164"/>
                    <a:pt x="202" y="164"/>
                  </a:cubicBezTo>
                  <a:cubicBezTo>
                    <a:pt x="183" y="189"/>
                    <a:pt x="185" y="220"/>
                    <a:pt x="195" y="241"/>
                  </a:cubicBezTo>
                  <a:close/>
                  <a:moveTo>
                    <a:pt x="141" y="178"/>
                  </a:moveTo>
                  <a:cubicBezTo>
                    <a:pt x="138" y="186"/>
                    <a:pt x="136" y="194"/>
                    <a:pt x="136" y="203"/>
                  </a:cubicBezTo>
                  <a:cubicBezTo>
                    <a:pt x="136" y="211"/>
                    <a:pt x="138" y="220"/>
                    <a:pt x="141" y="228"/>
                  </a:cubicBezTo>
                  <a:cubicBezTo>
                    <a:pt x="142" y="231"/>
                    <a:pt x="143" y="233"/>
                    <a:pt x="145" y="235"/>
                  </a:cubicBezTo>
                  <a:cubicBezTo>
                    <a:pt x="139" y="235"/>
                    <a:pt x="139" y="235"/>
                    <a:pt x="139" y="235"/>
                  </a:cubicBezTo>
                  <a:cubicBezTo>
                    <a:pt x="129" y="216"/>
                    <a:pt x="125" y="185"/>
                    <a:pt x="147" y="160"/>
                  </a:cubicBezTo>
                  <a:cubicBezTo>
                    <a:pt x="153" y="160"/>
                    <a:pt x="153" y="160"/>
                    <a:pt x="153" y="160"/>
                  </a:cubicBezTo>
                  <a:cubicBezTo>
                    <a:pt x="148" y="165"/>
                    <a:pt x="144" y="171"/>
                    <a:pt x="141" y="178"/>
                  </a:cubicBezTo>
                  <a:close/>
                  <a:moveTo>
                    <a:pt x="131" y="234"/>
                  </a:moveTo>
                  <a:cubicBezTo>
                    <a:pt x="101" y="231"/>
                    <a:pt x="101" y="231"/>
                    <a:pt x="101" y="231"/>
                  </a:cubicBezTo>
                  <a:cubicBezTo>
                    <a:pt x="102" y="239"/>
                    <a:pt x="102" y="239"/>
                    <a:pt x="102" y="239"/>
                  </a:cubicBezTo>
                  <a:cubicBezTo>
                    <a:pt x="98" y="233"/>
                    <a:pt x="95" y="226"/>
                    <a:pt x="93" y="220"/>
                  </a:cubicBezTo>
                  <a:cubicBezTo>
                    <a:pt x="92" y="214"/>
                    <a:pt x="92" y="214"/>
                    <a:pt x="92" y="214"/>
                  </a:cubicBezTo>
                  <a:cubicBezTo>
                    <a:pt x="91" y="208"/>
                    <a:pt x="91" y="208"/>
                    <a:pt x="91" y="208"/>
                  </a:cubicBezTo>
                  <a:cubicBezTo>
                    <a:pt x="90" y="203"/>
                    <a:pt x="90" y="203"/>
                    <a:pt x="90" y="203"/>
                  </a:cubicBezTo>
                  <a:cubicBezTo>
                    <a:pt x="90" y="197"/>
                    <a:pt x="90" y="197"/>
                    <a:pt x="90" y="197"/>
                  </a:cubicBezTo>
                  <a:cubicBezTo>
                    <a:pt x="90" y="189"/>
                    <a:pt x="91" y="182"/>
                    <a:pt x="93" y="174"/>
                  </a:cubicBezTo>
                  <a:cubicBezTo>
                    <a:pt x="95" y="168"/>
                    <a:pt x="98" y="162"/>
                    <a:pt x="102" y="157"/>
                  </a:cubicBezTo>
                  <a:cubicBezTo>
                    <a:pt x="139" y="159"/>
                    <a:pt x="139" y="159"/>
                    <a:pt x="139" y="159"/>
                  </a:cubicBezTo>
                  <a:cubicBezTo>
                    <a:pt x="120" y="184"/>
                    <a:pt x="121" y="213"/>
                    <a:pt x="131" y="234"/>
                  </a:cubicBezTo>
                  <a:close/>
                  <a:moveTo>
                    <a:pt x="326" y="416"/>
                  </a:moveTo>
                  <a:cubicBezTo>
                    <a:pt x="327" y="414"/>
                    <a:pt x="328" y="412"/>
                    <a:pt x="329" y="410"/>
                  </a:cubicBezTo>
                  <a:cubicBezTo>
                    <a:pt x="330" y="406"/>
                    <a:pt x="331" y="403"/>
                    <a:pt x="332" y="399"/>
                  </a:cubicBezTo>
                  <a:cubicBezTo>
                    <a:pt x="335" y="385"/>
                    <a:pt x="337" y="371"/>
                    <a:pt x="337" y="356"/>
                  </a:cubicBezTo>
                  <a:cubicBezTo>
                    <a:pt x="337" y="345"/>
                    <a:pt x="337" y="345"/>
                    <a:pt x="337" y="345"/>
                  </a:cubicBezTo>
                  <a:cubicBezTo>
                    <a:pt x="337" y="342"/>
                    <a:pt x="336" y="338"/>
                    <a:pt x="336" y="334"/>
                  </a:cubicBezTo>
                  <a:cubicBezTo>
                    <a:pt x="336" y="332"/>
                    <a:pt x="336" y="332"/>
                    <a:pt x="336" y="332"/>
                  </a:cubicBezTo>
                  <a:cubicBezTo>
                    <a:pt x="335" y="329"/>
                    <a:pt x="335" y="329"/>
                    <a:pt x="335" y="329"/>
                  </a:cubicBezTo>
                  <a:cubicBezTo>
                    <a:pt x="334" y="324"/>
                    <a:pt x="334" y="324"/>
                    <a:pt x="334" y="324"/>
                  </a:cubicBezTo>
                  <a:cubicBezTo>
                    <a:pt x="334" y="322"/>
                    <a:pt x="334" y="320"/>
                    <a:pt x="333" y="318"/>
                  </a:cubicBezTo>
                  <a:cubicBezTo>
                    <a:pt x="332" y="313"/>
                    <a:pt x="332" y="313"/>
                    <a:pt x="332" y="313"/>
                  </a:cubicBezTo>
                  <a:cubicBezTo>
                    <a:pt x="329" y="301"/>
                    <a:pt x="324" y="289"/>
                    <a:pt x="317" y="278"/>
                  </a:cubicBezTo>
                  <a:cubicBezTo>
                    <a:pt x="322" y="278"/>
                    <a:pt x="322" y="278"/>
                    <a:pt x="322" y="278"/>
                  </a:cubicBezTo>
                  <a:cubicBezTo>
                    <a:pt x="348" y="325"/>
                    <a:pt x="342" y="382"/>
                    <a:pt x="331" y="415"/>
                  </a:cubicBezTo>
                  <a:lnTo>
                    <a:pt x="326" y="416"/>
                  </a:lnTo>
                  <a:close/>
                  <a:moveTo>
                    <a:pt x="338" y="279"/>
                  </a:moveTo>
                  <a:cubicBezTo>
                    <a:pt x="349" y="283"/>
                    <a:pt x="364" y="291"/>
                    <a:pt x="378" y="303"/>
                  </a:cubicBezTo>
                  <a:cubicBezTo>
                    <a:pt x="383" y="308"/>
                    <a:pt x="390" y="310"/>
                    <a:pt x="396" y="309"/>
                  </a:cubicBezTo>
                  <a:cubicBezTo>
                    <a:pt x="400" y="309"/>
                    <a:pt x="404" y="308"/>
                    <a:pt x="409" y="307"/>
                  </a:cubicBezTo>
                  <a:cubicBezTo>
                    <a:pt x="409" y="309"/>
                    <a:pt x="409" y="311"/>
                    <a:pt x="409" y="312"/>
                  </a:cubicBezTo>
                  <a:cubicBezTo>
                    <a:pt x="410" y="317"/>
                    <a:pt x="410" y="317"/>
                    <a:pt x="410" y="317"/>
                  </a:cubicBezTo>
                  <a:cubicBezTo>
                    <a:pt x="410" y="320"/>
                    <a:pt x="410" y="320"/>
                    <a:pt x="410" y="320"/>
                  </a:cubicBezTo>
                  <a:cubicBezTo>
                    <a:pt x="410" y="322"/>
                    <a:pt x="410" y="322"/>
                    <a:pt x="410" y="322"/>
                  </a:cubicBezTo>
                  <a:cubicBezTo>
                    <a:pt x="411" y="326"/>
                    <a:pt x="411" y="329"/>
                    <a:pt x="411" y="332"/>
                  </a:cubicBezTo>
                  <a:cubicBezTo>
                    <a:pt x="411" y="336"/>
                    <a:pt x="411" y="339"/>
                    <a:pt x="411" y="343"/>
                  </a:cubicBezTo>
                  <a:cubicBezTo>
                    <a:pt x="411" y="353"/>
                    <a:pt x="411" y="353"/>
                    <a:pt x="411" y="353"/>
                  </a:cubicBezTo>
                  <a:cubicBezTo>
                    <a:pt x="410" y="363"/>
                    <a:pt x="410" y="363"/>
                    <a:pt x="410" y="363"/>
                  </a:cubicBezTo>
                  <a:cubicBezTo>
                    <a:pt x="410" y="366"/>
                    <a:pt x="409" y="370"/>
                    <a:pt x="409" y="373"/>
                  </a:cubicBezTo>
                  <a:cubicBezTo>
                    <a:pt x="407" y="383"/>
                    <a:pt x="407" y="383"/>
                    <a:pt x="407" y="383"/>
                  </a:cubicBezTo>
                  <a:cubicBezTo>
                    <a:pt x="405" y="394"/>
                    <a:pt x="402" y="405"/>
                    <a:pt x="398" y="415"/>
                  </a:cubicBezTo>
                  <a:cubicBezTo>
                    <a:pt x="400" y="402"/>
                    <a:pt x="400" y="402"/>
                    <a:pt x="400" y="402"/>
                  </a:cubicBezTo>
                  <a:cubicBezTo>
                    <a:pt x="347" y="412"/>
                    <a:pt x="347" y="412"/>
                    <a:pt x="347" y="412"/>
                  </a:cubicBezTo>
                  <a:cubicBezTo>
                    <a:pt x="357" y="377"/>
                    <a:pt x="360" y="325"/>
                    <a:pt x="338" y="279"/>
                  </a:cubicBezTo>
                  <a:close/>
                  <a:moveTo>
                    <a:pt x="556" y="372"/>
                  </a:moveTo>
                  <a:cubicBezTo>
                    <a:pt x="557" y="370"/>
                    <a:pt x="557" y="369"/>
                    <a:pt x="558" y="367"/>
                  </a:cubicBezTo>
                  <a:cubicBezTo>
                    <a:pt x="559" y="364"/>
                    <a:pt x="560" y="361"/>
                    <a:pt x="561" y="358"/>
                  </a:cubicBezTo>
                  <a:cubicBezTo>
                    <a:pt x="564" y="345"/>
                    <a:pt x="566" y="332"/>
                    <a:pt x="566" y="319"/>
                  </a:cubicBezTo>
                  <a:cubicBezTo>
                    <a:pt x="566" y="315"/>
                    <a:pt x="566" y="312"/>
                    <a:pt x="566" y="309"/>
                  </a:cubicBezTo>
                  <a:cubicBezTo>
                    <a:pt x="566" y="305"/>
                    <a:pt x="565" y="302"/>
                    <a:pt x="565" y="299"/>
                  </a:cubicBezTo>
                  <a:cubicBezTo>
                    <a:pt x="565" y="296"/>
                    <a:pt x="565" y="296"/>
                    <a:pt x="565" y="296"/>
                  </a:cubicBezTo>
                  <a:cubicBezTo>
                    <a:pt x="564" y="294"/>
                    <a:pt x="564" y="294"/>
                    <a:pt x="564" y="294"/>
                  </a:cubicBezTo>
                  <a:cubicBezTo>
                    <a:pt x="563" y="289"/>
                    <a:pt x="563" y="289"/>
                    <a:pt x="563" y="289"/>
                  </a:cubicBezTo>
                  <a:cubicBezTo>
                    <a:pt x="563" y="287"/>
                    <a:pt x="563" y="285"/>
                    <a:pt x="562" y="284"/>
                  </a:cubicBezTo>
                  <a:cubicBezTo>
                    <a:pt x="561" y="279"/>
                    <a:pt x="561" y="279"/>
                    <a:pt x="561" y="279"/>
                  </a:cubicBezTo>
                  <a:cubicBezTo>
                    <a:pt x="561" y="279"/>
                    <a:pt x="561" y="278"/>
                    <a:pt x="560" y="278"/>
                  </a:cubicBezTo>
                  <a:cubicBezTo>
                    <a:pt x="562" y="278"/>
                    <a:pt x="563" y="277"/>
                    <a:pt x="564" y="277"/>
                  </a:cubicBezTo>
                  <a:cubicBezTo>
                    <a:pt x="574" y="311"/>
                    <a:pt x="569" y="347"/>
                    <a:pt x="560" y="371"/>
                  </a:cubicBezTo>
                  <a:lnTo>
                    <a:pt x="556" y="372"/>
                  </a:lnTo>
                  <a:close/>
                  <a:moveTo>
                    <a:pt x="597" y="222"/>
                  </a:moveTo>
                  <a:cubicBezTo>
                    <a:pt x="598" y="225"/>
                    <a:pt x="598" y="225"/>
                    <a:pt x="598" y="225"/>
                  </a:cubicBezTo>
                  <a:cubicBezTo>
                    <a:pt x="581" y="229"/>
                    <a:pt x="494" y="253"/>
                    <a:pt x="400" y="270"/>
                  </a:cubicBezTo>
                  <a:cubicBezTo>
                    <a:pt x="400" y="270"/>
                    <a:pt x="399" y="269"/>
                    <a:pt x="399" y="268"/>
                  </a:cubicBezTo>
                  <a:cubicBezTo>
                    <a:pt x="585" y="226"/>
                    <a:pt x="585" y="226"/>
                    <a:pt x="585" y="226"/>
                  </a:cubicBezTo>
                  <a:cubicBezTo>
                    <a:pt x="396" y="265"/>
                    <a:pt x="396" y="265"/>
                    <a:pt x="396" y="265"/>
                  </a:cubicBezTo>
                  <a:cubicBezTo>
                    <a:pt x="393" y="260"/>
                    <a:pt x="389" y="253"/>
                    <a:pt x="388" y="244"/>
                  </a:cubicBezTo>
                  <a:cubicBezTo>
                    <a:pt x="388" y="244"/>
                    <a:pt x="388" y="243"/>
                    <a:pt x="388" y="243"/>
                  </a:cubicBezTo>
                  <a:cubicBezTo>
                    <a:pt x="489" y="225"/>
                    <a:pt x="489" y="225"/>
                    <a:pt x="489" y="225"/>
                  </a:cubicBezTo>
                  <a:cubicBezTo>
                    <a:pt x="387" y="239"/>
                    <a:pt x="387" y="239"/>
                    <a:pt x="387" y="239"/>
                  </a:cubicBezTo>
                  <a:cubicBezTo>
                    <a:pt x="387" y="237"/>
                    <a:pt x="387" y="235"/>
                    <a:pt x="387" y="232"/>
                  </a:cubicBezTo>
                  <a:cubicBezTo>
                    <a:pt x="585" y="200"/>
                    <a:pt x="585" y="200"/>
                    <a:pt x="585" y="200"/>
                  </a:cubicBezTo>
                  <a:cubicBezTo>
                    <a:pt x="388" y="229"/>
                    <a:pt x="388" y="229"/>
                    <a:pt x="388" y="229"/>
                  </a:cubicBezTo>
                  <a:cubicBezTo>
                    <a:pt x="389" y="216"/>
                    <a:pt x="394" y="202"/>
                    <a:pt x="404" y="188"/>
                  </a:cubicBezTo>
                  <a:cubicBezTo>
                    <a:pt x="420" y="186"/>
                    <a:pt x="420" y="186"/>
                    <a:pt x="420" y="186"/>
                  </a:cubicBezTo>
                  <a:cubicBezTo>
                    <a:pt x="423" y="187"/>
                    <a:pt x="427" y="188"/>
                    <a:pt x="432" y="189"/>
                  </a:cubicBezTo>
                  <a:cubicBezTo>
                    <a:pt x="410" y="192"/>
                    <a:pt x="410" y="192"/>
                    <a:pt x="410" y="192"/>
                  </a:cubicBezTo>
                  <a:cubicBezTo>
                    <a:pt x="434" y="189"/>
                    <a:pt x="434" y="189"/>
                    <a:pt x="434" y="189"/>
                  </a:cubicBezTo>
                  <a:cubicBezTo>
                    <a:pt x="436" y="190"/>
                    <a:pt x="438" y="190"/>
                    <a:pt x="440" y="190"/>
                  </a:cubicBezTo>
                  <a:cubicBezTo>
                    <a:pt x="470" y="194"/>
                    <a:pt x="574" y="183"/>
                    <a:pt x="592" y="180"/>
                  </a:cubicBezTo>
                  <a:cubicBezTo>
                    <a:pt x="592" y="182"/>
                    <a:pt x="592" y="183"/>
                    <a:pt x="592" y="184"/>
                  </a:cubicBezTo>
                  <a:cubicBezTo>
                    <a:pt x="490" y="201"/>
                    <a:pt x="490" y="201"/>
                    <a:pt x="490" y="201"/>
                  </a:cubicBezTo>
                  <a:cubicBezTo>
                    <a:pt x="592" y="188"/>
                    <a:pt x="592" y="188"/>
                    <a:pt x="592" y="188"/>
                  </a:cubicBezTo>
                  <a:cubicBezTo>
                    <a:pt x="592" y="196"/>
                    <a:pt x="592" y="205"/>
                    <a:pt x="595" y="214"/>
                  </a:cubicBezTo>
                  <a:cubicBezTo>
                    <a:pt x="408" y="252"/>
                    <a:pt x="408" y="252"/>
                    <a:pt x="408" y="252"/>
                  </a:cubicBezTo>
                  <a:cubicBezTo>
                    <a:pt x="596" y="218"/>
                    <a:pt x="596" y="218"/>
                    <a:pt x="596" y="218"/>
                  </a:cubicBezTo>
                  <a:cubicBezTo>
                    <a:pt x="596" y="219"/>
                    <a:pt x="597" y="221"/>
                    <a:pt x="597" y="222"/>
                  </a:cubicBezTo>
                  <a:close/>
                  <a:moveTo>
                    <a:pt x="645" y="129"/>
                  </a:moveTo>
                  <a:cubicBezTo>
                    <a:pt x="645" y="129"/>
                    <a:pt x="645" y="129"/>
                    <a:pt x="645" y="129"/>
                  </a:cubicBezTo>
                  <a:cubicBezTo>
                    <a:pt x="646" y="130"/>
                    <a:pt x="646" y="130"/>
                    <a:pt x="646" y="130"/>
                  </a:cubicBezTo>
                  <a:cubicBezTo>
                    <a:pt x="630" y="134"/>
                    <a:pt x="543" y="153"/>
                    <a:pt x="450" y="168"/>
                  </a:cubicBezTo>
                  <a:cubicBezTo>
                    <a:pt x="449" y="168"/>
                    <a:pt x="449" y="168"/>
                    <a:pt x="449" y="167"/>
                  </a:cubicBezTo>
                  <a:cubicBezTo>
                    <a:pt x="633" y="131"/>
                    <a:pt x="633" y="131"/>
                    <a:pt x="633" y="131"/>
                  </a:cubicBezTo>
                  <a:cubicBezTo>
                    <a:pt x="446" y="164"/>
                    <a:pt x="446" y="164"/>
                    <a:pt x="446" y="164"/>
                  </a:cubicBezTo>
                  <a:cubicBezTo>
                    <a:pt x="443" y="160"/>
                    <a:pt x="439" y="154"/>
                    <a:pt x="438" y="146"/>
                  </a:cubicBezTo>
                  <a:cubicBezTo>
                    <a:pt x="539" y="130"/>
                    <a:pt x="539" y="130"/>
                    <a:pt x="539" y="130"/>
                  </a:cubicBezTo>
                  <a:cubicBezTo>
                    <a:pt x="437" y="143"/>
                    <a:pt x="437" y="143"/>
                    <a:pt x="437" y="143"/>
                  </a:cubicBezTo>
                  <a:cubicBezTo>
                    <a:pt x="437" y="141"/>
                    <a:pt x="437" y="139"/>
                    <a:pt x="437" y="138"/>
                  </a:cubicBezTo>
                  <a:cubicBezTo>
                    <a:pt x="633" y="109"/>
                    <a:pt x="633" y="109"/>
                    <a:pt x="633" y="109"/>
                  </a:cubicBezTo>
                  <a:cubicBezTo>
                    <a:pt x="438" y="134"/>
                    <a:pt x="438" y="134"/>
                    <a:pt x="438" y="134"/>
                  </a:cubicBezTo>
                  <a:cubicBezTo>
                    <a:pt x="439" y="124"/>
                    <a:pt x="445" y="112"/>
                    <a:pt x="454" y="101"/>
                  </a:cubicBezTo>
                  <a:cubicBezTo>
                    <a:pt x="644" y="80"/>
                    <a:pt x="644" y="80"/>
                    <a:pt x="644" y="80"/>
                  </a:cubicBezTo>
                  <a:cubicBezTo>
                    <a:pt x="644" y="81"/>
                    <a:pt x="643" y="81"/>
                    <a:pt x="643" y="82"/>
                  </a:cubicBezTo>
                  <a:cubicBezTo>
                    <a:pt x="461" y="104"/>
                    <a:pt x="461" y="104"/>
                    <a:pt x="461" y="104"/>
                  </a:cubicBezTo>
                  <a:cubicBezTo>
                    <a:pt x="642" y="86"/>
                    <a:pt x="642" y="86"/>
                    <a:pt x="642" y="86"/>
                  </a:cubicBezTo>
                  <a:cubicBezTo>
                    <a:pt x="642" y="87"/>
                    <a:pt x="642" y="88"/>
                    <a:pt x="642" y="89"/>
                  </a:cubicBezTo>
                  <a:cubicBezTo>
                    <a:pt x="590" y="98"/>
                    <a:pt x="590" y="98"/>
                    <a:pt x="590" y="98"/>
                  </a:cubicBezTo>
                  <a:cubicBezTo>
                    <a:pt x="641" y="93"/>
                    <a:pt x="641" y="93"/>
                    <a:pt x="641" y="93"/>
                  </a:cubicBezTo>
                  <a:cubicBezTo>
                    <a:pt x="641" y="94"/>
                    <a:pt x="641" y="95"/>
                    <a:pt x="641" y="96"/>
                  </a:cubicBezTo>
                  <a:cubicBezTo>
                    <a:pt x="539" y="111"/>
                    <a:pt x="539" y="111"/>
                    <a:pt x="539" y="111"/>
                  </a:cubicBezTo>
                  <a:cubicBezTo>
                    <a:pt x="640" y="100"/>
                    <a:pt x="640" y="100"/>
                    <a:pt x="640" y="100"/>
                  </a:cubicBezTo>
                  <a:cubicBezTo>
                    <a:pt x="640" y="106"/>
                    <a:pt x="641" y="114"/>
                    <a:pt x="643" y="121"/>
                  </a:cubicBezTo>
                  <a:cubicBezTo>
                    <a:pt x="458" y="153"/>
                    <a:pt x="458" y="153"/>
                    <a:pt x="458" y="153"/>
                  </a:cubicBezTo>
                  <a:cubicBezTo>
                    <a:pt x="644" y="124"/>
                    <a:pt x="644" y="124"/>
                    <a:pt x="644" y="124"/>
                  </a:cubicBezTo>
                  <a:cubicBezTo>
                    <a:pt x="644" y="126"/>
                    <a:pt x="645" y="127"/>
                    <a:pt x="645" y="129"/>
                  </a:cubicBezTo>
                  <a:close/>
                  <a:moveTo>
                    <a:pt x="311" y="31"/>
                  </a:moveTo>
                  <a:cubicBezTo>
                    <a:pt x="160" y="19"/>
                    <a:pt x="160" y="19"/>
                    <a:pt x="160" y="19"/>
                  </a:cubicBezTo>
                  <a:cubicBezTo>
                    <a:pt x="437" y="4"/>
                    <a:pt x="437" y="4"/>
                    <a:pt x="437" y="4"/>
                  </a:cubicBezTo>
                  <a:cubicBezTo>
                    <a:pt x="586" y="10"/>
                    <a:pt x="586" y="10"/>
                    <a:pt x="586" y="10"/>
                  </a:cubicBezTo>
                  <a:lnTo>
                    <a:pt x="311" y="31"/>
                  </a:lnTo>
                  <a:close/>
                  <a:moveTo>
                    <a:pt x="106" y="74"/>
                  </a:moveTo>
                  <a:cubicBezTo>
                    <a:pt x="141" y="76"/>
                    <a:pt x="141" y="76"/>
                    <a:pt x="141" y="76"/>
                  </a:cubicBezTo>
                  <a:cubicBezTo>
                    <a:pt x="129" y="90"/>
                    <a:pt x="127" y="103"/>
                    <a:pt x="127" y="113"/>
                  </a:cubicBezTo>
                  <a:cubicBezTo>
                    <a:pt x="127" y="121"/>
                    <a:pt x="130" y="129"/>
                    <a:pt x="133" y="136"/>
                  </a:cubicBezTo>
                  <a:cubicBezTo>
                    <a:pt x="102" y="133"/>
                    <a:pt x="102" y="133"/>
                    <a:pt x="102" y="133"/>
                  </a:cubicBezTo>
                  <a:cubicBezTo>
                    <a:pt x="106" y="139"/>
                    <a:pt x="106" y="139"/>
                    <a:pt x="106" y="139"/>
                  </a:cubicBezTo>
                  <a:cubicBezTo>
                    <a:pt x="97" y="132"/>
                    <a:pt x="92" y="120"/>
                    <a:pt x="92" y="107"/>
                  </a:cubicBezTo>
                  <a:cubicBezTo>
                    <a:pt x="92" y="94"/>
                    <a:pt x="97" y="81"/>
                    <a:pt x="106" y="74"/>
                  </a:cubicBezTo>
                  <a:close/>
                  <a:moveTo>
                    <a:pt x="113" y="148"/>
                  </a:moveTo>
                  <a:cubicBezTo>
                    <a:pt x="102" y="149"/>
                    <a:pt x="102" y="149"/>
                    <a:pt x="102" y="149"/>
                  </a:cubicBezTo>
                  <a:cubicBezTo>
                    <a:pt x="130" y="151"/>
                    <a:pt x="130" y="151"/>
                    <a:pt x="130" y="151"/>
                  </a:cubicBezTo>
                  <a:cubicBezTo>
                    <a:pt x="150" y="153"/>
                    <a:pt x="190" y="157"/>
                    <a:pt x="236" y="161"/>
                  </a:cubicBezTo>
                  <a:cubicBezTo>
                    <a:pt x="76" y="149"/>
                    <a:pt x="76" y="149"/>
                    <a:pt x="76" y="149"/>
                  </a:cubicBezTo>
                  <a:cubicBezTo>
                    <a:pt x="109" y="147"/>
                    <a:pt x="109" y="147"/>
                    <a:pt x="109" y="147"/>
                  </a:cubicBezTo>
                  <a:cubicBezTo>
                    <a:pt x="110" y="147"/>
                    <a:pt x="111" y="148"/>
                    <a:pt x="113" y="148"/>
                  </a:cubicBezTo>
                  <a:close/>
                  <a:moveTo>
                    <a:pt x="51" y="153"/>
                  </a:moveTo>
                  <a:cubicBezTo>
                    <a:pt x="86" y="155"/>
                    <a:pt x="86" y="155"/>
                    <a:pt x="86" y="155"/>
                  </a:cubicBezTo>
                  <a:cubicBezTo>
                    <a:pt x="68" y="180"/>
                    <a:pt x="69" y="208"/>
                    <a:pt x="79" y="228"/>
                  </a:cubicBezTo>
                  <a:cubicBezTo>
                    <a:pt x="47" y="224"/>
                    <a:pt x="47" y="224"/>
                    <a:pt x="47" y="224"/>
                  </a:cubicBezTo>
                  <a:cubicBezTo>
                    <a:pt x="52" y="232"/>
                    <a:pt x="52" y="232"/>
                    <a:pt x="52" y="232"/>
                  </a:cubicBezTo>
                  <a:cubicBezTo>
                    <a:pt x="42" y="223"/>
                    <a:pt x="37" y="208"/>
                    <a:pt x="37" y="193"/>
                  </a:cubicBezTo>
                  <a:cubicBezTo>
                    <a:pt x="37" y="177"/>
                    <a:pt x="42" y="160"/>
                    <a:pt x="51" y="153"/>
                  </a:cubicBezTo>
                  <a:close/>
                  <a:moveTo>
                    <a:pt x="96" y="249"/>
                  </a:moveTo>
                  <a:cubicBezTo>
                    <a:pt x="62" y="252"/>
                    <a:pt x="62" y="252"/>
                    <a:pt x="62" y="252"/>
                  </a:cubicBezTo>
                  <a:cubicBezTo>
                    <a:pt x="247" y="274"/>
                    <a:pt x="247" y="274"/>
                    <a:pt x="247" y="274"/>
                  </a:cubicBezTo>
                  <a:cubicBezTo>
                    <a:pt x="280" y="270"/>
                    <a:pt x="280" y="270"/>
                    <a:pt x="280" y="270"/>
                  </a:cubicBezTo>
                  <a:cubicBezTo>
                    <a:pt x="290" y="271"/>
                    <a:pt x="300" y="272"/>
                    <a:pt x="309" y="273"/>
                  </a:cubicBezTo>
                  <a:cubicBezTo>
                    <a:pt x="249" y="281"/>
                    <a:pt x="249" y="281"/>
                    <a:pt x="249" y="281"/>
                  </a:cubicBezTo>
                  <a:cubicBezTo>
                    <a:pt x="32" y="252"/>
                    <a:pt x="32" y="252"/>
                    <a:pt x="32" y="252"/>
                  </a:cubicBezTo>
                  <a:cubicBezTo>
                    <a:pt x="81" y="247"/>
                    <a:pt x="81" y="247"/>
                    <a:pt x="81" y="247"/>
                  </a:cubicBezTo>
                  <a:cubicBezTo>
                    <a:pt x="85" y="247"/>
                    <a:pt x="90" y="248"/>
                    <a:pt x="96" y="249"/>
                  </a:cubicBezTo>
                  <a:close/>
                  <a:moveTo>
                    <a:pt x="616" y="360"/>
                  </a:moveTo>
                  <a:cubicBezTo>
                    <a:pt x="616" y="359"/>
                    <a:pt x="617" y="358"/>
                    <a:pt x="617" y="356"/>
                  </a:cubicBezTo>
                  <a:cubicBezTo>
                    <a:pt x="617" y="360"/>
                    <a:pt x="617" y="360"/>
                    <a:pt x="617" y="360"/>
                  </a:cubicBezTo>
                  <a:lnTo>
                    <a:pt x="616" y="360"/>
                  </a:lnTo>
                  <a:close/>
                  <a:moveTo>
                    <a:pt x="620" y="231"/>
                  </a:moveTo>
                  <a:cubicBezTo>
                    <a:pt x="620" y="231"/>
                    <a:pt x="620" y="231"/>
                    <a:pt x="620" y="231"/>
                  </a:cubicBezTo>
                  <a:cubicBezTo>
                    <a:pt x="620" y="229"/>
                    <a:pt x="621" y="228"/>
                    <a:pt x="620" y="226"/>
                  </a:cubicBezTo>
                  <a:cubicBezTo>
                    <a:pt x="642" y="228"/>
                    <a:pt x="642" y="228"/>
                    <a:pt x="642" y="228"/>
                  </a:cubicBezTo>
                  <a:lnTo>
                    <a:pt x="620" y="231"/>
                  </a:lnTo>
                  <a:close/>
                  <a:moveTo>
                    <a:pt x="22" y="368"/>
                  </a:moveTo>
                  <a:cubicBezTo>
                    <a:pt x="21" y="374"/>
                    <a:pt x="21" y="374"/>
                    <a:pt x="21" y="374"/>
                  </a:cubicBezTo>
                  <a:cubicBezTo>
                    <a:pt x="20" y="376"/>
                    <a:pt x="21" y="377"/>
                    <a:pt x="23" y="378"/>
                  </a:cubicBezTo>
                  <a:cubicBezTo>
                    <a:pt x="24" y="378"/>
                    <a:pt x="134" y="418"/>
                    <a:pt x="254" y="445"/>
                  </a:cubicBezTo>
                  <a:cubicBezTo>
                    <a:pt x="252" y="448"/>
                    <a:pt x="251" y="449"/>
                    <a:pt x="250" y="451"/>
                  </a:cubicBezTo>
                  <a:cubicBezTo>
                    <a:pt x="143" y="430"/>
                    <a:pt x="8" y="379"/>
                    <a:pt x="8" y="379"/>
                  </a:cubicBezTo>
                  <a:cubicBezTo>
                    <a:pt x="6" y="370"/>
                    <a:pt x="15" y="368"/>
                    <a:pt x="22" y="368"/>
                  </a:cubicBezTo>
                  <a:close/>
                  <a:moveTo>
                    <a:pt x="665" y="363"/>
                  </a:moveTo>
                  <a:cubicBezTo>
                    <a:pt x="670" y="350"/>
                    <a:pt x="670" y="350"/>
                    <a:pt x="670" y="350"/>
                  </a:cubicBezTo>
                  <a:cubicBezTo>
                    <a:pt x="628" y="358"/>
                    <a:pt x="628" y="358"/>
                    <a:pt x="628" y="358"/>
                  </a:cubicBezTo>
                  <a:cubicBezTo>
                    <a:pt x="637" y="333"/>
                    <a:pt x="641" y="297"/>
                    <a:pt x="631" y="263"/>
                  </a:cubicBezTo>
                  <a:cubicBezTo>
                    <a:pt x="636" y="262"/>
                    <a:pt x="641" y="261"/>
                    <a:pt x="643" y="260"/>
                  </a:cubicBezTo>
                  <a:cubicBezTo>
                    <a:pt x="647" y="259"/>
                    <a:pt x="642" y="243"/>
                    <a:pt x="633" y="236"/>
                  </a:cubicBezTo>
                  <a:cubicBezTo>
                    <a:pt x="665" y="232"/>
                    <a:pt x="665" y="232"/>
                    <a:pt x="665" y="232"/>
                  </a:cubicBezTo>
                  <a:cubicBezTo>
                    <a:pt x="676" y="243"/>
                    <a:pt x="682" y="270"/>
                    <a:pt x="682" y="298"/>
                  </a:cubicBezTo>
                  <a:cubicBezTo>
                    <a:pt x="682" y="323"/>
                    <a:pt x="676" y="348"/>
                    <a:pt x="665" y="36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6D89C798-B21C-4216-B7F3-05CDB3C43CFD}"/>
                </a:ext>
              </a:extLst>
            </p:cNvPr>
            <p:cNvSpPr>
              <a:spLocks/>
            </p:cNvSpPr>
            <p:nvPr/>
          </p:nvSpPr>
          <p:spPr bwMode="auto">
            <a:xfrm>
              <a:off x="2371" y="2161"/>
              <a:ext cx="219" cy="50"/>
            </a:xfrm>
            <a:custGeom>
              <a:avLst/>
              <a:gdLst>
                <a:gd name="T0" fmla="*/ 69 w 92"/>
                <a:gd name="T1" fmla="*/ 15 h 21"/>
                <a:gd name="T2" fmla="*/ 47 w 92"/>
                <a:gd name="T3" fmla="*/ 9 h 21"/>
                <a:gd name="T4" fmla="*/ 23 w 92"/>
                <a:gd name="T5" fmla="*/ 4 h 21"/>
                <a:gd name="T6" fmla="*/ 0 w 92"/>
                <a:gd name="T7" fmla="*/ 0 h 21"/>
                <a:gd name="T8" fmla="*/ 23 w 92"/>
                <a:gd name="T9" fmla="*/ 6 h 21"/>
                <a:gd name="T10" fmla="*/ 46 w 92"/>
                <a:gd name="T11" fmla="*/ 11 h 21"/>
                <a:gd name="T12" fmla="*/ 69 w 92"/>
                <a:gd name="T13" fmla="*/ 17 h 21"/>
                <a:gd name="T14" fmla="*/ 81 w 92"/>
                <a:gd name="T15" fmla="*/ 19 h 21"/>
                <a:gd name="T16" fmla="*/ 92 w 92"/>
                <a:gd name="T17" fmla="*/ 21 h 21"/>
                <a:gd name="T18" fmla="*/ 81 w 92"/>
                <a:gd name="T19" fmla="*/ 18 h 21"/>
                <a:gd name="T20" fmla="*/ 69 w 92"/>
                <a:gd name="T21" fmla="*/ 15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92" h="21">
                  <a:moveTo>
                    <a:pt x="69" y="15"/>
                  </a:moveTo>
                  <a:cubicBezTo>
                    <a:pt x="62" y="13"/>
                    <a:pt x="54" y="11"/>
                    <a:pt x="47" y="9"/>
                  </a:cubicBezTo>
                  <a:cubicBezTo>
                    <a:pt x="39" y="7"/>
                    <a:pt x="31" y="6"/>
                    <a:pt x="23" y="4"/>
                  </a:cubicBezTo>
                  <a:cubicBezTo>
                    <a:pt x="16" y="2"/>
                    <a:pt x="8" y="1"/>
                    <a:pt x="0" y="0"/>
                  </a:cubicBezTo>
                  <a:cubicBezTo>
                    <a:pt x="8" y="2"/>
                    <a:pt x="15" y="4"/>
                    <a:pt x="23" y="6"/>
                  </a:cubicBezTo>
                  <a:cubicBezTo>
                    <a:pt x="31" y="8"/>
                    <a:pt x="38" y="10"/>
                    <a:pt x="46" y="11"/>
                  </a:cubicBezTo>
                  <a:cubicBezTo>
                    <a:pt x="54" y="13"/>
                    <a:pt x="61" y="15"/>
                    <a:pt x="69" y="17"/>
                  </a:cubicBezTo>
                  <a:cubicBezTo>
                    <a:pt x="81" y="19"/>
                    <a:pt x="81" y="19"/>
                    <a:pt x="81" y="19"/>
                  </a:cubicBezTo>
                  <a:cubicBezTo>
                    <a:pt x="85" y="20"/>
                    <a:pt x="88" y="20"/>
                    <a:pt x="92" y="21"/>
                  </a:cubicBezTo>
                  <a:cubicBezTo>
                    <a:pt x="88" y="20"/>
                    <a:pt x="85" y="19"/>
                    <a:pt x="81" y="18"/>
                  </a:cubicBezTo>
                  <a:lnTo>
                    <a:pt x="69" y="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a:extLst>
                <a:ext uri="{FF2B5EF4-FFF2-40B4-BE49-F238E27FC236}">
                  <a16:creationId xmlns:a16="http://schemas.microsoft.com/office/drawing/2014/main" id="{67C49DCA-0F2A-4B7A-9E78-1F3994A79AD3}"/>
                </a:ext>
              </a:extLst>
            </p:cNvPr>
            <p:cNvSpPr>
              <a:spLocks/>
            </p:cNvSpPr>
            <p:nvPr/>
          </p:nvSpPr>
          <p:spPr bwMode="auto">
            <a:xfrm>
              <a:off x="2478" y="2123"/>
              <a:ext cx="395" cy="69"/>
            </a:xfrm>
            <a:custGeom>
              <a:avLst/>
              <a:gdLst>
                <a:gd name="T0" fmla="*/ 83 w 166"/>
                <a:gd name="T1" fmla="*/ 16 h 29"/>
                <a:gd name="T2" fmla="*/ 124 w 166"/>
                <a:gd name="T3" fmla="*/ 23 h 29"/>
                <a:gd name="T4" fmla="*/ 145 w 166"/>
                <a:gd name="T5" fmla="*/ 26 h 29"/>
                <a:gd name="T6" fmla="*/ 166 w 166"/>
                <a:gd name="T7" fmla="*/ 29 h 29"/>
                <a:gd name="T8" fmla="*/ 145 w 166"/>
                <a:gd name="T9" fmla="*/ 25 h 29"/>
                <a:gd name="T10" fmla="*/ 125 w 166"/>
                <a:gd name="T11" fmla="*/ 21 h 29"/>
                <a:gd name="T12" fmla="*/ 83 w 166"/>
                <a:gd name="T13" fmla="*/ 14 h 29"/>
                <a:gd name="T14" fmla="*/ 41 w 166"/>
                <a:gd name="T15" fmla="*/ 7 h 29"/>
                <a:gd name="T16" fmla="*/ 0 w 166"/>
                <a:gd name="T17" fmla="*/ 0 h 29"/>
                <a:gd name="T18" fmla="*/ 41 w 166"/>
                <a:gd name="T19" fmla="*/ 8 h 29"/>
                <a:gd name="T20" fmla="*/ 83 w 166"/>
                <a:gd name="T21" fmla="*/ 16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6" h="29">
                  <a:moveTo>
                    <a:pt x="83" y="16"/>
                  </a:moveTo>
                  <a:cubicBezTo>
                    <a:pt x="97" y="18"/>
                    <a:pt x="110" y="21"/>
                    <a:pt x="124" y="23"/>
                  </a:cubicBezTo>
                  <a:cubicBezTo>
                    <a:pt x="145" y="26"/>
                    <a:pt x="145" y="26"/>
                    <a:pt x="145" y="26"/>
                  </a:cubicBezTo>
                  <a:cubicBezTo>
                    <a:pt x="152" y="27"/>
                    <a:pt x="159" y="28"/>
                    <a:pt x="166" y="29"/>
                  </a:cubicBezTo>
                  <a:cubicBezTo>
                    <a:pt x="159" y="28"/>
                    <a:pt x="152" y="26"/>
                    <a:pt x="145" y="25"/>
                  </a:cubicBezTo>
                  <a:cubicBezTo>
                    <a:pt x="125" y="21"/>
                    <a:pt x="125" y="21"/>
                    <a:pt x="125" y="21"/>
                  </a:cubicBezTo>
                  <a:cubicBezTo>
                    <a:pt x="111" y="19"/>
                    <a:pt x="97" y="16"/>
                    <a:pt x="83" y="14"/>
                  </a:cubicBezTo>
                  <a:cubicBezTo>
                    <a:pt x="69" y="11"/>
                    <a:pt x="55" y="9"/>
                    <a:pt x="41" y="7"/>
                  </a:cubicBezTo>
                  <a:cubicBezTo>
                    <a:pt x="28" y="5"/>
                    <a:pt x="14" y="2"/>
                    <a:pt x="0" y="0"/>
                  </a:cubicBezTo>
                  <a:cubicBezTo>
                    <a:pt x="14" y="3"/>
                    <a:pt x="27" y="6"/>
                    <a:pt x="41" y="8"/>
                  </a:cubicBezTo>
                  <a:cubicBezTo>
                    <a:pt x="55" y="11"/>
                    <a:pt x="69" y="13"/>
                    <a:pt x="83"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a:extLst>
                <a:ext uri="{FF2B5EF4-FFF2-40B4-BE49-F238E27FC236}">
                  <a16:creationId xmlns:a16="http://schemas.microsoft.com/office/drawing/2014/main" id="{B6C6A55D-174B-4D80-9FE7-2B0CF60D6E85}"/>
                </a:ext>
              </a:extLst>
            </p:cNvPr>
            <p:cNvSpPr>
              <a:spLocks/>
            </p:cNvSpPr>
            <p:nvPr/>
          </p:nvSpPr>
          <p:spPr bwMode="auto">
            <a:xfrm>
              <a:off x="2554" y="2077"/>
              <a:ext cx="312" cy="51"/>
            </a:xfrm>
            <a:custGeom>
              <a:avLst/>
              <a:gdLst>
                <a:gd name="T0" fmla="*/ 98 w 131"/>
                <a:gd name="T1" fmla="*/ 17 h 21"/>
                <a:gd name="T2" fmla="*/ 114 w 131"/>
                <a:gd name="T3" fmla="*/ 19 h 21"/>
                <a:gd name="T4" fmla="*/ 131 w 131"/>
                <a:gd name="T5" fmla="*/ 21 h 21"/>
                <a:gd name="T6" fmla="*/ 114 w 131"/>
                <a:gd name="T7" fmla="*/ 18 h 21"/>
                <a:gd name="T8" fmla="*/ 98 w 131"/>
                <a:gd name="T9" fmla="*/ 15 h 21"/>
                <a:gd name="T10" fmla="*/ 65 w 131"/>
                <a:gd name="T11" fmla="*/ 10 h 21"/>
                <a:gd name="T12" fmla="*/ 33 w 131"/>
                <a:gd name="T13" fmla="*/ 5 h 21"/>
                <a:gd name="T14" fmla="*/ 0 w 131"/>
                <a:gd name="T15" fmla="*/ 0 h 21"/>
                <a:gd name="T16" fmla="*/ 32 w 131"/>
                <a:gd name="T17" fmla="*/ 6 h 21"/>
                <a:gd name="T18" fmla="*/ 65 w 131"/>
                <a:gd name="T19" fmla="*/ 12 h 21"/>
                <a:gd name="T20" fmla="*/ 98 w 131"/>
                <a:gd name="T21" fmla="*/ 17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31" h="21">
                  <a:moveTo>
                    <a:pt x="98" y="17"/>
                  </a:moveTo>
                  <a:cubicBezTo>
                    <a:pt x="114" y="19"/>
                    <a:pt x="114" y="19"/>
                    <a:pt x="114" y="19"/>
                  </a:cubicBezTo>
                  <a:cubicBezTo>
                    <a:pt x="120" y="20"/>
                    <a:pt x="125" y="21"/>
                    <a:pt x="131" y="21"/>
                  </a:cubicBezTo>
                  <a:cubicBezTo>
                    <a:pt x="125" y="20"/>
                    <a:pt x="120" y="19"/>
                    <a:pt x="114" y="18"/>
                  </a:cubicBezTo>
                  <a:cubicBezTo>
                    <a:pt x="98" y="15"/>
                    <a:pt x="98" y="15"/>
                    <a:pt x="98" y="15"/>
                  </a:cubicBezTo>
                  <a:cubicBezTo>
                    <a:pt x="87" y="13"/>
                    <a:pt x="76" y="12"/>
                    <a:pt x="65" y="10"/>
                  </a:cubicBezTo>
                  <a:cubicBezTo>
                    <a:pt x="55" y="8"/>
                    <a:pt x="44" y="6"/>
                    <a:pt x="33" y="5"/>
                  </a:cubicBezTo>
                  <a:cubicBezTo>
                    <a:pt x="22" y="3"/>
                    <a:pt x="11" y="2"/>
                    <a:pt x="0" y="0"/>
                  </a:cubicBezTo>
                  <a:cubicBezTo>
                    <a:pt x="11" y="2"/>
                    <a:pt x="22" y="4"/>
                    <a:pt x="32" y="6"/>
                  </a:cubicBezTo>
                  <a:cubicBezTo>
                    <a:pt x="43" y="8"/>
                    <a:pt x="54" y="10"/>
                    <a:pt x="65" y="12"/>
                  </a:cubicBezTo>
                  <a:cubicBezTo>
                    <a:pt x="76" y="14"/>
                    <a:pt x="87" y="15"/>
                    <a:pt x="98"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a:extLst>
                <a:ext uri="{FF2B5EF4-FFF2-40B4-BE49-F238E27FC236}">
                  <a16:creationId xmlns:a16="http://schemas.microsoft.com/office/drawing/2014/main" id="{946A1142-0664-4EB8-89E3-ACCDB1751065}"/>
                </a:ext>
              </a:extLst>
            </p:cNvPr>
            <p:cNvSpPr>
              <a:spLocks/>
            </p:cNvSpPr>
            <p:nvPr/>
          </p:nvSpPr>
          <p:spPr bwMode="auto">
            <a:xfrm>
              <a:off x="3473" y="1839"/>
              <a:ext cx="188" cy="33"/>
            </a:xfrm>
            <a:custGeom>
              <a:avLst/>
              <a:gdLst>
                <a:gd name="T0" fmla="*/ 20 w 79"/>
                <a:gd name="T1" fmla="*/ 11 h 14"/>
                <a:gd name="T2" fmla="*/ 39 w 79"/>
                <a:gd name="T3" fmla="*/ 8 h 14"/>
                <a:gd name="T4" fmla="*/ 59 w 79"/>
                <a:gd name="T5" fmla="*/ 4 h 14"/>
                <a:gd name="T6" fmla="*/ 79 w 79"/>
                <a:gd name="T7" fmla="*/ 0 h 14"/>
                <a:gd name="T8" fmla="*/ 59 w 79"/>
                <a:gd name="T9" fmla="*/ 3 h 14"/>
                <a:gd name="T10" fmla="*/ 39 w 79"/>
                <a:gd name="T11" fmla="*/ 6 h 14"/>
                <a:gd name="T12" fmla="*/ 19 w 79"/>
                <a:gd name="T13" fmla="*/ 10 h 14"/>
                <a:gd name="T14" fmla="*/ 0 w 79"/>
                <a:gd name="T15" fmla="*/ 14 h 14"/>
                <a:gd name="T16" fmla="*/ 20 w 79"/>
                <a:gd name="T17" fmla="*/ 11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9" h="14">
                  <a:moveTo>
                    <a:pt x="20" y="11"/>
                  </a:moveTo>
                  <a:cubicBezTo>
                    <a:pt x="26" y="10"/>
                    <a:pt x="33" y="9"/>
                    <a:pt x="39" y="8"/>
                  </a:cubicBezTo>
                  <a:cubicBezTo>
                    <a:pt x="46" y="7"/>
                    <a:pt x="52" y="5"/>
                    <a:pt x="59" y="4"/>
                  </a:cubicBezTo>
                  <a:cubicBezTo>
                    <a:pt x="66" y="3"/>
                    <a:pt x="72" y="1"/>
                    <a:pt x="79" y="0"/>
                  </a:cubicBezTo>
                  <a:cubicBezTo>
                    <a:pt x="72" y="0"/>
                    <a:pt x="65" y="1"/>
                    <a:pt x="59" y="3"/>
                  </a:cubicBezTo>
                  <a:cubicBezTo>
                    <a:pt x="52" y="4"/>
                    <a:pt x="46" y="5"/>
                    <a:pt x="39" y="6"/>
                  </a:cubicBezTo>
                  <a:cubicBezTo>
                    <a:pt x="32" y="7"/>
                    <a:pt x="26" y="9"/>
                    <a:pt x="19" y="10"/>
                  </a:cubicBezTo>
                  <a:cubicBezTo>
                    <a:pt x="13" y="11"/>
                    <a:pt x="6" y="13"/>
                    <a:pt x="0" y="14"/>
                  </a:cubicBezTo>
                  <a:cubicBezTo>
                    <a:pt x="6" y="14"/>
                    <a:pt x="13" y="13"/>
                    <a:pt x="20"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
              <a:extLst>
                <a:ext uri="{FF2B5EF4-FFF2-40B4-BE49-F238E27FC236}">
                  <a16:creationId xmlns:a16="http://schemas.microsoft.com/office/drawing/2014/main" id="{A9E7031C-059A-4610-B98C-05127FEBEE22}"/>
                </a:ext>
              </a:extLst>
            </p:cNvPr>
            <p:cNvSpPr>
              <a:spLocks/>
            </p:cNvSpPr>
            <p:nvPr/>
          </p:nvSpPr>
          <p:spPr bwMode="auto">
            <a:xfrm>
              <a:off x="3230" y="1817"/>
              <a:ext cx="338" cy="51"/>
            </a:xfrm>
            <a:custGeom>
              <a:avLst/>
              <a:gdLst>
                <a:gd name="T0" fmla="*/ 71 w 142"/>
                <a:gd name="T1" fmla="*/ 10 h 21"/>
                <a:gd name="T2" fmla="*/ 35 w 142"/>
                <a:gd name="T3" fmla="*/ 15 h 21"/>
                <a:gd name="T4" fmla="*/ 0 w 142"/>
                <a:gd name="T5" fmla="*/ 21 h 21"/>
                <a:gd name="T6" fmla="*/ 36 w 142"/>
                <a:gd name="T7" fmla="*/ 17 h 21"/>
                <a:gd name="T8" fmla="*/ 71 w 142"/>
                <a:gd name="T9" fmla="*/ 12 h 21"/>
                <a:gd name="T10" fmla="*/ 107 w 142"/>
                <a:gd name="T11" fmla="*/ 6 h 21"/>
                <a:gd name="T12" fmla="*/ 142 w 142"/>
                <a:gd name="T13" fmla="*/ 0 h 21"/>
                <a:gd name="T14" fmla="*/ 107 w 142"/>
                <a:gd name="T15" fmla="*/ 5 h 21"/>
                <a:gd name="T16" fmla="*/ 71 w 142"/>
                <a:gd name="T17" fmla="*/ 1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2" h="21">
                  <a:moveTo>
                    <a:pt x="71" y="10"/>
                  </a:moveTo>
                  <a:cubicBezTo>
                    <a:pt x="35" y="15"/>
                    <a:pt x="35" y="15"/>
                    <a:pt x="35" y="15"/>
                  </a:cubicBezTo>
                  <a:cubicBezTo>
                    <a:pt x="24" y="17"/>
                    <a:pt x="12" y="19"/>
                    <a:pt x="0" y="21"/>
                  </a:cubicBezTo>
                  <a:cubicBezTo>
                    <a:pt x="12" y="20"/>
                    <a:pt x="24" y="18"/>
                    <a:pt x="36" y="17"/>
                  </a:cubicBezTo>
                  <a:cubicBezTo>
                    <a:pt x="71" y="12"/>
                    <a:pt x="71" y="12"/>
                    <a:pt x="71" y="12"/>
                  </a:cubicBezTo>
                  <a:cubicBezTo>
                    <a:pt x="107" y="6"/>
                    <a:pt x="107" y="6"/>
                    <a:pt x="107" y="6"/>
                  </a:cubicBezTo>
                  <a:cubicBezTo>
                    <a:pt x="119" y="4"/>
                    <a:pt x="131" y="2"/>
                    <a:pt x="142" y="0"/>
                  </a:cubicBezTo>
                  <a:cubicBezTo>
                    <a:pt x="130" y="2"/>
                    <a:pt x="119" y="3"/>
                    <a:pt x="107" y="5"/>
                  </a:cubicBezTo>
                  <a:lnTo>
                    <a:pt x="71" y="1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a:extLst>
                <a:ext uri="{FF2B5EF4-FFF2-40B4-BE49-F238E27FC236}">
                  <a16:creationId xmlns:a16="http://schemas.microsoft.com/office/drawing/2014/main" id="{1C60EE63-396C-4782-A9C2-FCAA59DF2F00}"/>
                </a:ext>
              </a:extLst>
            </p:cNvPr>
            <p:cNvSpPr>
              <a:spLocks/>
            </p:cNvSpPr>
            <p:nvPr/>
          </p:nvSpPr>
          <p:spPr bwMode="auto">
            <a:xfrm>
              <a:off x="3237" y="1791"/>
              <a:ext cx="267" cy="38"/>
            </a:xfrm>
            <a:custGeom>
              <a:avLst/>
              <a:gdLst>
                <a:gd name="T0" fmla="*/ 56 w 112"/>
                <a:gd name="T1" fmla="*/ 9 h 16"/>
                <a:gd name="T2" fmla="*/ 84 w 112"/>
                <a:gd name="T3" fmla="*/ 5 h 16"/>
                <a:gd name="T4" fmla="*/ 112 w 112"/>
                <a:gd name="T5" fmla="*/ 0 h 16"/>
                <a:gd name="T6" fmla="*/ 84 w 112"/>
                <a:gd name="T7" fmla="*/ 3 h 16"/>
                <a:gd name="T8" fmla="*/ 56 w 112"/>
                <a:gd name="T9" fmla="*/ 7 h 16"/>
                <a:gd name="T10" fmla="*/ 28 w 112"/>
                <a:gd name="T11" fmla="*/ 11 h 16"/>
                <a:gd name="T12" fmla="*/ 0 w 112"/>
                <a:gd name="T13" fmla="*/ 16 h 16"/>
                <a:gd name="T14" fmla="*/ 28 w 112"/>
                <a:gd name="T15" fmla="*/ 13 h 16"/>
                <a:gd name="T16" fmla="*/ 56 w 112"/>
                <a:gd name="T17" fmla="*/ 9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2" h="16">
                  <a:moveTo>
                    <a:pt x="56" y="9"/>
                  </a:moveTo>
                  <a:cubicBezTo>
                    <a:pt x="65" y="7"/>
                    <a:pt x="75" y="6"/>
                    <a:pt x="84" y="5"/>
                  </a:cubicBezTo>
                  <a:cubicBezTo>
                    <a:pt x="93" y="3"/>
                    <a:pt x="103" y="2"/>
                    <a:pt x="112" y="0"/>
                  </a:cubicBezTo>
                  <a:cubicBezTo>
                    <a:pt x="102" y="1"/>
                    <a:pt x="93" y="2"/>
                    <a:pt x="84" y="3"/>
                  </a:cubicBezTo>
                  <a:cubicBezTo>
                    <a:pt x="74" y="4"/>
                    <a:pt x="65" y="6"/>
                    <a:pt x="56" y="7"/>
                  </a:cubicBezTo>
                  <a:cubicBezTo>
                    <a:pt x="46" y="8"/>
                    <a:pt x="37" y="10"/>
                    <a:pt x="28" y="11"/>
                  </a:cubicBezTo>
                  <a:cubicBezTo>
                    <a:pt x="18" y="13"/>
                    <a:pt x="9" y="14"/>
                    <a:pt x="0" y="16"/>
                  </a:cubicBezTo>
                  <a:cubicBezTo>
                    <a:pt x="9" y="15"/>
                    <a:pt x="18" y="14"/>
                    <a:pt x="28" y="13"/>
                  </a:cubicBezTo>
                  <a:cubicBezTo>
                    <a:pt x="37" y="11"/>
                    <a:pt x="47" y="10"/>
                    <a:pt x="56"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2">
              <a:extLst>
                <a:ext uri="{FF2B5EF4-FFF2-40B4-BE49-F238E27FC236}">
                  <a16:creationId xmlns:a16="http://schemas.microsoft.com/office/drawing/2014/main" id="{5C617375-F7C8-4AB8-BE23-1C61323F48D2}"/>
                </a:ext>
              </a:extLst>
            </p:cNvPr>
            <p:cNvSpPr>
              <a:spLocks/>
            </p:cNvSpPr>
            <p:nvPr/>
          </p:nvSpPr>
          <p:spPr bwMode="auto">
            <a:xfrm>
              <a:off x="3589" y="1619"/>
              <a:ext cx="186" cy="31"/>
            </a:xfrm>
            <a:custGeom>
              <a:avLst/>
              <a:gdLst>
                <a:gd name="T0" fmla="*/ 39 w 78"/>
                <a:gd name="T1" fmla="*/ 7 h 13"/>
                <a:gd name="T2" fmla="*/ 58 w 78"/>
                <a:gd name="T3" fmla="*/ 4 h 13"/>
                <a:gd name="T4" fmla="*/ 78 w 78"/>
                <a:gd name="T5" fmla="*/ 0 h 13"/>
                <a:gd name="T6" fmla="*/ 58 w 78"/>
                <a:gd name="T7" fmla="*/ 2 h 13"/>
                <a:gd name="T8" fmla="*/ 39 w 78"/>
                <a:gd name="T9" fmla="*/ 5 h 13"/>
                <a:gd name="T10" fmla="*/ 19 w 78"/>
                <a:gd name="T11" fmla="*/ 9 h 13"/>
                <a:gd name="T12" fmla="*/ 0 w 78"/>
                <a:gd name="T13" fmla="*/ 13 h 13"/>
                <a:gd name="T14" fmla="*/ 19 w 78"/>
                <a:gd name="T15" fmla="*/ 10 h 13"/>
                <a:gd name="T16" fmla="*/ 39 w 78"/>
                <a:gd name="T17" fmla="*/ 7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8" h="13">
                  <a:moveTo>
                    <a:pt x="39" y="7"/>
                  </a:moveTo>
                  <a:cubicBezTo>
                    <a:pt x="45" y="6"/>
                    <a:pt x="52" y="5"/>
                    <a:pt x="58" y="4"/>
                  </a:cubicBezTo>
                  <a:cubicBezTo>
                    <a:pt x="65" y="3"/>
                    <a:pt x="71" y="1"/>
                    <a:pt x="78" y="0"/>
                  </a:cubicBezTo>
                  <a:cubicBezTo>
                    <a:pt x="71" y="1"/>
                    <a:pt x="65" y="2"/>
                    <a:pt x="58" y="2"/>
                  </a:cubicBezTo>
                  <a:cubicBezTo>
                    <a:pt x="52" y="3"/>
                    <a:pt x="45" y="4"/>
                    <a:pt x="39" y="5"/>
                  </a:cubicBezTo>
                  <a:cubicBezTo>
                    <a:pt x="32" y="7"/>
                    <a:pt x="26" y="8"/>
                    <a:pt x="19" y="9"/>
                  </a:cubicBezTo>
                  <a:cubicBezTo>
                    <a:pt x="13" y="10"/>
                    <a:pt x="6" y="11"/>
                    <a:pt x="0" y="13"/>
                  </a:cubicBezTo>
                  <a:cubicBezTo>
                    <a:pt x="6" y="12"/>
                    <a:pt x="13" y="11"/>
                    <a:pt x="19" y="10"/>
                  </a:cubicBezTo>
                  <a:cubicBezTo>
                    <a:pt x="26" y="9"/>
                    <a:pt x="32" y="8"/>
                    <a:pt x="39"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3">
              <a:extLst>
                <a:ext uri="{FF2B5EF4-FFF2-40B4-BE49-F238E27FC236}">
                  <a16:creationId xmlns:a16="http://schemas.microsoft.com/office/drawing/2014/main" id="{DADF7013-5058-4338-A397-3591D43C963C}"/>
                </a:ext>
              </a:extLst>
            </p:cNvPr>
            <p:cNvSpPr>
              <a:spLocks/>
            </p:cNvSpPr>
            <p:nvPr/>
          </p:nvSpPr>
          <p:spPr bwMode="auto">
            <a:xfrm>
              <a:off x="3349" y="1603"/>
              <a:ext cx="336" cy="43"/>
            </a:xfrm>
            <a:custGeom>
              <a:avLst/>
              <a:gdLst>
                <a:gd name="T0" fmla="*/ 71 w 141"/>
                <a:gd name="T1" fmla="*/ 8 h 18"/>
                <a:gd name="T2" fmla="*/ 35 w 141"/>
                <a:gd name="T3" fmla="*/ 13 h 18"/>
                <a:gd name="T4" fmla="*/ 0 w 141"/>
                <a:gd name="T5" fmla="*/ 18 h 18"/>
                <a:gd name="T6" fmla="*/ 36 w 141"/>
                <a:gd name="T7" fmla="*/ 14 h 18"/>
                <a:gd name="T8" fmla="*/ 71 w 141"/>
                <a:gd name="T9" fmla="*/ 10 h 18"/>
                <a:gd name="T10" fmla="*/ 106 w 141"/>
                <a:gd name="T11" fmla="*/ 5 h 18"/>
                <a:gd name="T12" fmla="*/ 141 w 141"/>
                <a:gd name="T13" fmla="*/ 0 h 18"/>
                <a:gd name="T14" fmla="*/ 106 w 141"/>
                <a:gd name="T15" fmla="*/ 4 h 18"/>
                <a:gd name="T16" fmla="*/ 71 w 141"/>
                <a:gd name="T17" fmla="*/ 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1" h="18">
                  <a:moveTo>
                    <a:pt x="71" y="8"/>
                  </a:moveTo>
                  <a:cubicBezTo>
                    <a:pt x="35" y="13"/>
                    <a:pt x="35" y="13"/>
                    <a:pt x="35" y="13"/>
                  </a:cubicBezTo>
                  <a:cubicBezTo>
                    <a:pt x="24" y="15"/>
                    <a:pt x="12" y="16"/>
                    <a:pt x="0" y="18"/>
                  </a:cubicBezTo>
                  <a:cubicBezTo>
                    <a:pt x="12" y="17"/>
                    <a:pt x="24" y="16"/>
                    <a:pt x="36" y="14"/>
                  </a:cubicBezTo>
                  <a:cubicBezTo>
                    <a:pt x="71" y="10"/>
                    <a:pt x="71" y="10"/>
                    <a:pt x="71" y="10"/>
                  </a:cubicBezTo>
                  <a:cubicBezTo>
                    <a:pt x="106" y="5"/>
                    <a:pt x="106" y="5"/>
                    <a:pt x="106" y="5"/>
                  </a:cubicBezTo>
                  <a:cubicBezTo>
                    <a:pt x="118" y="4"/>
                    <a:pt x="129" y="2"/>
                    <a:pt x="141" y="0"/>
                  </a:cubicBezTo>
                  <a:cubicBezTo>
                    <a:pt x="129" y="1"/>
                    <a:pt x="118" y="3"/>
                    <a:pt x="106" y="4"/>
                  </a:cubicBezTo>
                  <a:lnTo>
                    <a:pt x="71"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4">
              <a:extLst>
                <a:ext uri="{FF2B5EF4-FFF2-40B4-BE49-F238E27FC236}">
                  <a16:creationId xmlns:a16="http://schemas.microsoft.com/office/drawing/2014/main" id="{27765F4B-84F8-4EA5-88BC-FD68C7FF97EF}"/>
                </a:ext>
              </a:extLst>
            </p:cNvPr>
            <p:cNvSpPr>
              <a:spLocks/>
            </p:cNvSpPr>
            <p:nvPr/>
          </p:nvSpPr>
          <p:spPr bwMode="auto">
            <a:xfrm>
              <a:off x="3356" y="1581"/>
              <a:ext cx="264" cy="34"/>
            </a:xfrm>
            <a:custGeom>
              <a:avLst/>
              <a:gdLst>
                <a:gd name="T0" fmla="*/ 56 w 111"/>
                <a:gd name="T1" fmla="*/ 8 h 14"/>
                <a:gd name="T2" fmla="*/ 83 w 111"/>
                <a:gd name="T3" fmla="*/ 4 h 14"/>
                <a:gd name="T4" fmla="*/ 111 w 111"/>
                <a:gd name="T5" fmla="*/ 0 h 14"/>
                <a:gd name="T6" fmla="*/ 83 w 111"/>
                <a:gd name="T7" fmla="*/ 3 h 14"/>
                <a:gd name="T8" fmla="*/ 56 w 111"/>
                <a:gd name="T9" fmla="*/ 6 h 14"/>
                <a:gd name="T10" fmla="*/ 28 w 111"/>
                <a:gd name="T11" fmla="*/ 10 h 14"/>
                <a:gd name="T12" fmla="*/ 0 w 111"/>
                <a:gd name="T13" fmla="*/ 14 h 14"/>
                <a:gd name="T14" fmla="*/ 28 w 111"/>
                <a:gd name="T15" fmla="*/ 11 h 14"/>
                <a:gd name="T16" fmla="*/ 56 w 111"/>
                <a:gd name="T17" fmla="*/ 8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1" h="14">
                  <a:moveTo>
                    <a:pt x="56" y="8"/>
                  </a:moveTo>
                  <a:cubicBezTo>
                    <a:pt x="83" y="4"/>
                    <a:pt x="83" y="4"/>
                    <a:pt x="83" y="4"/>
                  </a:cubicBezTo>
                  <a:cubicBezTo>
                    <a:pt x="93" y="3"/>
                    <a:pt x="102" y="2"/>
                    <a:pt x="111" y="0"/>
                  </a:cubicBezTo>
                  <a:cubicBezTo>
                    <a:pt x="102" y="1"/>
                    <a:pt x="93" y="2"/>
                    <a:pt x="83" y="3"/>
                  </a:cubicBezTo>
                  <a:cubicBezTo>
                    <a:pt x="56" y="6"/>
                    <a:pt x="56" y="6"/>
                    <a:pt x="56" y="6"/>
                  </a:cubicBezTo>
                  <a:cubicBezTo>
                    <a:pt x="28" y="10"/>
                    <a:pt x="28" y="10"/>
                    <a:pt x="28" y="10"/>
                  </a:cubicBezTo>
                  <a:cubicBezTo>
                    <a:pt x="19" y="11"/>
                    <a:pt x="9" y="12"/>
                    <a:pt x="0" y="14"/>
                  </a:cubicBezTo>
                  <a:cubicBezTo>
                    <a:pt x="9" y="13"/>
                    <a:pt x="19" y="12"/>
                    <a:pt x="28" y="11"/>
                  </a:cubicBezTo>
                  <a:lnTo>
                    <a:pt x="56"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5">
              <a:extLst>
                <a:ext uri="{FF2B5EF4-FFF2-40B4-BE49-F238E27FC236}">
                  <a16:creationId xmlns:a16="http://schemas.microsoft.com/office/drawing/2014/main" id="{076E171B-7617-497D-9B8A-56333B25F658}"/>
                </a:ext>
              </a:extLst>
            </p:cNvPr>
            <p:cNvSpPr>
              <a:spLocks/>
            </p:cNvSpPr>
            <p:nvPr/>
          </p:nvSpPr>
          <p:spPr bwMode="auto">
            <a:xfrm>
              <a:off x="2661" y="1479"/>
              <a:ext cx="155" cy="21"/>
            </a:xfrm>
            <a:custGeom>
              <a:avLst/>
              <a:gdLst>
                <a:gd name="T0" fmla="*/ 49 w 65"/>
                <a:gd name="T1" fmla="*/ 7 h 9"/>
                <a:gd name="T2" fmla="*/ 33 w 65"/>
                <a:gd name="T3" fmla="*/ 4 h 9"/>
                <a:gd name="T4" fmla="*/ 16 w 65"/>
                <a:gd name="T5" fmla="*/ 2 h 9"/>
                <a:gd name="T6" fmla="*/ 0 w 65"/>
                <a:gd name="T7" fmla="*/ 0 h 9"/>
                <a:gd name="T8" fmla="*/ 16 w 65"/>
                <a:gd name="T9" fmla="*/ 3 h 9"/>
                <a:gd name="T10" fmla="*/ 33 w 65"/>
                <a:gd name="T11" fmla="*/ 5 h 9"/>
                <a:gd name="T12" fmla="*/ 49 w 65"/>
                <a:gd name="T13" fmla="*/ 7 h 9"/>
                <a:gd name="T14" fmla="*/ 65 w 65"/>
                <a:gd name="T15" fmla="*/ 9 h 9"/>
                <a:gd name="T16" fmla="*/ 49 w 65"/>
                <a:gd name="T17"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5" h="9">
                  <a:moveTo>
                    <a:pt x="49" y="7"/>
                  </a:moveTo>
                  <a:cubicBezTo>
                    <a:pt x="33" y="4"/>
                    <a:pt x="33" y="4"/>
                    <a:pt x="33" y="4"/>
                  </a:cubicBezTo>
                  <a:cubicBezTo>
                    <a:pt x="16" y="2"/>
                    <a:pt x="16" y="2"/>
                    <a:pt x="16" y="2"/>
                  </a:cubicBezTo>
                  <a:cubicBezTo>
                    <a:pt x="11" y="1"/>
                    <a:pt x="5" y="1"/>
                    <a:pt x="0" y="0"/>
                  </a:cubicBezTo>
                  <a:cubicBezTo>
                    <a:pt x="5" y="1"/>
                    <a:pt x="11" y="2"/>
                    <a:pt x="16" y="3"/>
                  </a:cubicBezTo>
                  <a:cubicBezTo>
                    <a:pt x="33" y="5"/>
                    <a:pt x="33" y="5"/>
                    <a:pt x="33" y="5"/>
                  </a:cubicBezTo>
                  <a:cubicBezTo>
                    <a:pt x="49" y="7"/>
                    <a:pt x="49" y="7"/>
                    <a:pt x="49" y="7"/>
                  </a:cubicBezTo>
                  <a:cubicBezTo>
                    <a:pt x="54" y="8"/>
                    <a:pt x="60" y="9"/>
                    <a:pt x="65" y="9"/>
                  </a:cubicBezTo>
                  <a:cubicBezTo>
                    <a:pt x="60" y="8"/>
                    <a:pt x="54" y="7"/>
                    <a:pt x="49"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6">
              <a:extLst>
                <a:ext uri="{FF2B5EF4-FFF2-40B4-BE49-F238E27FC236}">
                  <a16:creationId xmlns:a16="http://schemas.microsoft.com/office/drawing/2014/main" id="{5532AA5B-DA53-40D6-A6C1-250B464F024E}"/>
                </a:ext>
              </a:extLst>
            </p:cNvPr>
            <p:cNvSpPr>
              <a:spLocks/>
            </p:cNvSpPr>
            <p:nvPr/>
          </p:nvSpPr>
          <p:spPr bwMode="auto">
            <a:xfrm>
              <a:off x="2737" y="1464"/>
              <a:ext cx="279" cy="29"/>
            </a:xfrm>
            <a:custGeom>
              <a:avLst/>
              <a:gdLst>
                <a:gd name="T0" fmla="*/ 58 w 117"/>
                <a:gd name="T1" fmla="*/ 7 h 12"/>
                <a:gd name="T2" fmla="*/ 88 w 117"/>
                <a:gd name="T3" fmla="*/ 9 h 12"/>
                <a:gd name="T4" fmla="*/ 117 w 117"/>
                <a:gd name="T5" fmla="*/ 12 h 12"/>
                <a:gd name="T6" fmla="*/ 88 w 117"/>
                <a:gd name="T7" fmla="*/ 9 h 12"/>
                <a:gd name="T8" fmla="*/ 59 w 117"/>
                <a:gd name="T9" fmla="*/ 5 h 12"/>
                <a:gd name="T10" fmla="*/ 29 w 117"/>
                <a:gd name="T11" fmla="*/ 3 h 12"/>
                <a:gd name="T12" fmla="*/ 0 w 117"/>
                <a:gd name="T13" fmla="*/ 0 h 12"/>
                <a:gd name="T14" fmla="*/ 29 w 117"/>
                <a:gd name="T15" fmla="*/ 3 h 12"/>
                <a:gd name="T16" fmla="*/ 58 w 117"/>
                <a:gd name="T17" fmla="*/ 7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7" h="12">
                  <a:moveTo>
                    <a:pt x="58" y="7"/>
                  </a:moveTo>
                  <a:cubicBezTo>
                    <a:pt x="88" y="9"/>
                    <a:pt x="88" y="9"/>
                    <a:pt x="88" y="9"/>
                  </a:cubicBezTo>
                  <a:cubicBezTo>
                    <a:pt x="98" y="10"/>
                    <a:pt x="108" y="11"/>
                    <a:pt x="117" y="12"/>
                  </a:cubicBezTo>
                  <a:cubicBezTo>
                    <a:pt x="108" y="11"/>
                    <a:pt x="98" y="10"/>
                    <a:pt x="88" y="9"/>
                  </a:cubicBezTo>
                  <a:cubicBezTo>
                    <a:pt x="59" y="5"/>
                    <a:pt x="59" y="5"/>
                    <a:pt x="59" y="5"/>
                  </a:cubicBezTo>
                  <a:cubicBezTo>
                    <a:pt x="29" y="3"/>
                    <a:pt x="29" y="3"/>
                    <a:pt x="29" y="3"/>
                  </a:cubicBezTo>
                  <a:cubicBezTo>
                    <a:pt x="19" y="2"/>
                    <a:pt x="9" y="1"/>
                    <a:pt x="0" y="0"/>
                  </a:cubicBezTo>
                  <a:cubicBezTo>
                    <a:pt x="9" y="1"/>
                    <a:pt x="19" y="2"/>
                    <a:pt x="29" y="3"/>
                  </a:cubicBezTo>
                  <a:lnTo>
                    <a:pt x="58" y="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7">
              <a:extLst>
                <a:ext uri="{FF2B5EF4-FFF2-40B4-BE49-F238E27FC236}">
                  <a16:creationId xmlns:a16="http://schemas.microsoft.com/office/drawing/2014/main" id="{B0A92543-D51C-4769-AA09-3F853249D19E}"/>
                </a:ext>
              </a:extLst>
            </p:cNvPr>
            <p:cNvSpPr>
              <a:spLocks/>
            </p:cNvSpPr>
            <p:nvPr/>
          </p:nvSpPr>
          <p:spPr bwMode="auto">
            <a:xfrm>
              <a:off x="2790" y="1445"/>
              <a:ext cx="221" cy="22"/>
            </a:xfrm>
            <a:custGeom>
              <a:avLst/>
              <a:gdLst>
                <a:gd name="T0" fmla="*/ 70 w 93"/>
                <a:gd name="T1" fmla="*/ 7 h 9"/>
                <a:gd name="T2" fmla="*/ 93 w 93"/>
                <a:gd name="T3" fmla="*/ 9 h 9"/>
                <a:gd name="T4" fmla="*/ 70 w 93"/>
                <a:gd name="T5" fmla="*/ 6 h 9"/>
                <a:gd name="T6" fmla="*/ 47 w 93"/>
                <a:gd name="T7" fmla="*/ 4 h 9"/>
                <a:gd name="T8" fmla="*/ 24 w 93"/>
                <a:gd name="T9" fmla="*/ 2 h 9"/>
                <a:gd name="T10" fmla="*/ 0 w 93"/>
                <a:gd name="T11" fmla="*/ 0 h 9"/>
                <a:gd name="T12" fmla="*/ 23 w 93"/>
                <a:gd name="T13" fmla="*/ 3 h 9"/>
                <a:gd name="T14" fmla="*/ 47 w 93"/>
                <a:gd name="T15" fmla="*/ 5 h 9"/>
                <a:gd name="T16" fmla="*/ 70 w 93"/>
                <a:gd name="T17" fmla="*/ 7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3" h="9">
                  <a:moveTo>
                    <a:pt x="70" y="7"/>
                  </a:moveTo>
                  <a:cubicBezTo>
                    <a:pt x="78" y="8"/>
                    <a:pt x="85" y="8"/>
                    <a:pt x="93" y="9"/>
                  </a:cubicBezTo>
                  <a:cubicBezTo>
                    <a:pt x="85" y="8"/>
                    <a:pt x="78" y="7"/>
                    <a:pt x="70" y="6"/>
                  </a:cubicBezTo>
                  <a:cubicBezTo>
                    <a:pt x="47" y="4"/>
                    <a:pt x="47" y="4"/>
                    <a:pt x="47" y="4"/>
                  </a:cubicBezTo>
                  <a:cubicBezTo>
                    <a:pt x="24" y="2"/>
                    <a:pt x="24" y="2"/>
                    <a:pt x="24" y="2"/>
                  </a:cubicBezTo>
                  <a:cubicBezTo>
                    <a:pt x="16" y="1"/>
                    <a:pt x="8" y="1"/>
                    <a:pt x="0" y="0"/>
                  </a:cubicBezTo>
                  <a:cubicBezTo>
                    <a:pt x="8" y="1"/>
                    <a:pt x="16" y="2"/>
                    <a:pt x="23" y="3"/>
                  </a:cubicBezTo>
                  <a:cubicBezTo>
                    <a:pt x="47" y="5"/>
                    <a:pt x="47" y="5"/>
                    <a:pt x="47" y="5"/>
                  </a:cubicBezTo>
                  <a:lnTo>
                    <a:pt x="70" y="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8">
              <a:extLst>
                <a:ext uri="{FF2B5EF4-FFF2-40B4-BE49-F238E27FC236}">
                  <a16:creationId xmlns:a16="http://schemas.microsoft.com/office/drawing/2014/main" id="{3D8065AF-5DB1-45F5-B7E3-98431CC21D5D}"/>
                </a:ext>
              </a:extLst>
            </p:cNvPr>
            <p:cNvSpPr>
              <a:spLocks noEditPoints="1"/>
            </p:cNvSpPr>
            <p:nvPr/>
          </p:nvSpPr>
          <p:spPr bwMode="auto">
            <a:xfrm>
              <a:off x="2692" y="1352"/>
              <a:ext cx="919" cy="60"/>
            </a:xfrm>
            <a:custGeom>
              <a:avLst/>
              <a:gdLst>
                <a:gd name="T0" fmla="*/ 0 w 919"/>
                <a:gd name="T1" fmla="*/ 38 h 60"/>
                <a:gd name="T2" fmla="*/ 312 w 919"/>
                <a:gd name="T3" fmla="*/ 60 h 60"/>
                <a:gd name="T4" fmla="*/ 919 w 919"/>
                <a:gd name="T5" fmla="*/ 14 h 60"/>
                <a:gd name="T6" fmla="*/ 617 w 919"/>
                <a:gd name="T7" fmla="*/ 0 h 60"/>
                <a:gd name="T8" fmla="*/ 0 w 919"/>
                <a:gd name="T9" fmla="*/ 38 h 60"/>
                <a:gd name="T10" fmla="*/ 76 w 919"/>
                <a:gd name="T11" fmla="*/ 38 h 60"/>
                <a:gd name="T12" fmla="*/ 617 w 919"/>
                <a:gd name="T13" fmla="*/ 5 h 60"/>
                <a:gd name="T14" fmla="*/ 836 w 919"/>
                <a:gd name="T15" fmla="*/ 17 h 60"/>
                <a:gd name="T16" fmla="*/ 312 w 919"/>
                <a:gd name="T17" fmla="*/ 53 h 60"/>
                <a:gd name="T18" fmla="*/ 76 w 919"/>
                <a:gd name="T19" fmla="*/ 3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919" h="60">
                  <a:moveTo>
                    <a:pt x="0" y="38"/>
                  </a:moveTo>
                  <a:lnTo>
                    <a:pt x="312" y="60"/>
                  </a:lnTo>
                  <a:lnTo>
                    <a:pt x="919" y="14"/>
                  </a:lnTo>
                  <a:lnTo>
                    <a:pt x="617" y="0"/>
                  </a:lnTo>
                  <a:lnTo>
                    <a:pt x="0" y="38"/>
                  </a:lnTo>
                  <a:close/>
                  <a:moveTo>
                    <a:pt x="76" y="38"/>
                  </a:moveTo>
                  <a:lnTo>
                    <a:pt x="617" y="5"/>
                  </a:lnTo>
                  <a:lnTo>
                    <a:pt x="836" y="17"/>
                  </a:lnTo>
                  <a:lnTo>
                    <a:pt x="312" y="53"/>
                  </a:lnTo>
                  <a:lnTo>
                    <a:pt x="76" y="3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7" name="Shape 188">
            <a:extLst>
              <a:ext uri="{FF2B5EF4-FFF2-40B4-BE49-F238E27FC236}">
                <a16:creationId xmlns:a16="http://schemas.microsoft.com/office/drawing/2014/main" id="{47D504C2-4CC1-4B1B-B190-73F50F4411B3}"/>
              </a:ext>
            </a:extLst>
          </p:cNvPr>
          <p:cNvSpPr>
            <a:spLocks noChangeArrowheads="1"/>
          </p:cNvSpPr>
          <p:nvPr/>
        </p:nvSpPr>
        <p:spPr bwMode="auto">
          <a:xfrm>
            <a:off x="1037370" y="1608374"/>
            <a:ext cx="2966450" cy="1532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600" b="1" dirty="0">
                <a:solidFill>
                  <a:srgbClr val="5E391D"/>
                </a:solidFill>
                <a:latin typeface="Calibri Light" panose="020F0302020204030204" pitchFamily="34" charset="0"/>
                <a:cs typeface="Calibri Light" panose="020F0302020204030204" pitchFamily="34" charset="0"/>
                <a:sym typeface="Helvetica Neue Light" charset="0"/>
              </a:rPr>
              <a:t>Title</a:t>
            </a:r>
          </a:p>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a:t>
            </a:r>
          </a:p>
        </p:txBody>
      </p:sp>
      <p:sp>
        <p:nvSpPr>
          <p:cNvPr id="28" name="Shape 188">
            <a:extLst>
              <a:ext uri="{FF2B5EF4-FFF2-40B4-BE49-F238E27FC236}">
                <a16:creationId xmlns:a16="http://schemas.microsoft.com/office/drawing/2014/main" id="{BE561BB1-1423-49C8-AF5C-E4920C5B65C1}"/>
              </a:ext>
            </a:extLst>
          </p:cNvPr>
          <p:cNvSpPr>
            <a:spLocks noChangeArrowheads="1"/>
          </p:cNvSpPr>
          <p:nvPr/>
        </p:nvSpPr>
        <p:spPr bwMode="auto">
          <a:xfrm>
            <a:off x="1037370" y="4975029"/>
            <a:ext cx="2966450" cy="1532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600" b="1" dirty="0">
                <a:solidFill>
                  <a:srgbClr val="5E391D"/>
                </a:solidFill>
                <a:latin typeface="Calibri Light" panose="020F0302020204030204" pitchFamily="34" charset="0"/>
                <a:cs typeface="Calibri Light" panose="020F0302020204030204" pitchFamily="34" charset="0"/>
                <a:sym typeface="Helvetica Neue Light" charset="0"/>
              </a:rPr>
              <a:t>Title</a:t>
            </a:r>
          </a:p>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a:t>
            </a:r>
          </a:p>
        </p:txBody>
      </p:sp>
      <p:sp>
        <p:nvSpPr>
          <p:cNvPr id="29" name="Shape 188">
            <a:extLst>
              <a:ext uri="{FF2B5EF4-FFF2-40B4-BE49-F238E27FC236}">
                <a16:creationId xmlns:a16="http://schemas.microsoft.com/office/drawing/2014/main" id="{A2F060F3-4388-472E-BD8D-D4FB63905DB1}"/>
              </a:ext>
            </a:extLst>
          </p:cNvPr>
          <p:cNvSpPr>
            <a:spLocks noChangeArrowheads="1"/>
          </p:cNvSpPr>
          <p:nvPr/>
        </p:nvSpPr>
        <p:spPr bwMode="auto">
          <a:xfrm>
            <a:off x="8485007" y="1608374"/>
            <a:ext cx="2966450" cy="1532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600" b="1" dirty="0">
                <a:solidFill>
                  <a:srgbClr val="5E391D"/>
                </a:solidFill>
                <a:latin typeface="Calibri Light" panose="020F0302020204030204" pitchFamily="34" charset="0"/>
                <a:cs typeface="Calibri Light" panose="020F0302020204030204" pitchFamily="34" charset="0"/>
                <a:sym typeface="Helvetica Neue Light" charset="0"/>
              </a:rPr>
              <a:t>Title</a:t>
            </a:r>
          </a:p>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a:t>
            </a:r>
          </a:p>
        </p:txBody>
      </p:sp>
      <p:sp>
        <p:nvSpPr>
          <p:cNvPr id="30" name="Shape 188">
            <a:extLst>
              <a:ext uri="{FF2B5EF4-FFF2-40B4-BE49-F238E27FC236}">
                <a16:creationId xmlns:a16="http://schemas.microsoft.com/office/drawing/2014/main" id="{D3BC8583-0D3C-42D7-A87B-DDA587680F74}"/>
              </a:ext>
            </a:extLst>
          </p:cNvPr>
          <p:cNvSpPr>
            <a:spLocks noChangeArrowheads="1"/>
          </p:cNvSpPr>
          <p:nvPr/>
        </p:nvSpPr>
        <p:spPr bwMode="auto">
          <a:xfrm>
            <a:off x="8485007" y="4975029"/>
            <a:ext cx="2966450" cy="1532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600" b="1" dirty="0">
                <a:solidFill>
                  <a:srgbClr val="5E391D"/>
                </a:solidFill>
                <a:latin typeface="Calibri Light" panose="020F0302020204030204" pitchFamily="34" charset="0"/>
                <a:cs typeface="Calibri Light" panose="020F0302020204030204" pitchFamily="34" charset="0"/>
                <a:sym typeface="Helvetica Neue Light" charset="0"/>
              </a:rPr>
              <a:t>Title</a:t>
            </a:r>
          </a:p>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a:t>
            </a:r>
          </a:p>
        </p:txBody>
      </p:sp>
      <p:sp>
        <p:nvSpPr>
          <p:cNvPr id="31" name="CuadroTexto 30">
            <a:extLst>
              <a:ext uri="{FF2B5EF4-FFF2-40B4-BE49-F238E27FC236}">
                <a16:creationId xmlns:a16="http://schemas.microsoft.com/office/drawing/2014/main" id="{77105399-6159-451B-89AD-38EEF78E2CE0}"/>
              </a:ext>
            </a:extLst>
          </p:cNvPr>
          <p:cNvSpPr txBox="1"/>
          <p:nvPr/>
        </p:nvSpPr>
        <p:spPr>
          <a:xfrm>
            <a:off x="2055421" y="349987"/>
            <a:ext cx="7589235" cy="892552"/>
          </a:xfrm>
          <a:prstGeom prst="rect">
            <a:avLst/>
          </a:prstGeom>
          <a:noFill/>
        </p:spPr>
        <p:txBody>
          <a:bodyPr wrap="square" rtlCol="0">
            <a:spAutoFit/>
          </a:bodyPr>
          <a:lstStyle/>
          <a:p>
            <a:pPr algn="ctr"/>
            <a:r>
              <a:rPr lang="en-US" sz="5200" dirty="0">
                <a:solidFill>
                  <a:srgbClr val="5E391D"/>
                </a:solidFill>
                <a:latin typeface="Aloja Ligh" panose="02000500000000000000" pitchFamily="2" charset="0"/>
                <a:ea typeface="+mj-ea"/>
                <a:cs typeface="+mj-cs"/>
              </a:rPr>
              <a:t>Important facts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6894C440-0CF1-4B03-90C4-264A4D39B921}"/>
              </a:ext>
            </a:extLst>
          </p:cNvPr>
          <p:cNvGrpSpPr>
            <a:grpSpLocks noChangeAspect="1"/>
          </p:cNvGrpSpPr>
          <p:nvPr/>
        </p:nvGrpSpPr>
        <p:grpSpPr bwMode="auto">
          <a:xfrm>
            <a:off x="2901806" y="280085"/>
            <a:ext cx="6641456" cy="3642157"/>
            <a:chOff x="1793" y="961"/>
            <a:chExt cx="3151" cy="1728"/>
          </a:xfrm>
          <a:solidFill>
            <a:srgbClr val="5E391D"/>
          </a:solidFill>
        </p:grpSpPr>
        <p:sp>
          <p:nvSpPr>
            <p:cNvPr id="6" name="Freeform 5">
              <a:extLst>
                <a:ext uri="{FF2B5EF4-FFF2-40B4-BE49-F238E27FC236}">
                  <a16:creationId xmlns:a16="http://schemas.microsoft.com/office/drawing/2014/main" id="{39307FEC-5B49-4C8A-B1E1-F96E8D3C331B}"/>
                </a:ext>
              </a:extLst>
            </p:cNvPr>
            <p:cNvSpPr>
              <a:spLocks noEditPoints="1"/>
            </p:cNvSpPr>
            <p:nvPr/>
          </p:nvSpPr>
          <p:spPr bwMode="auto">
            <a:xfrm>
              <a:off x="1793" y="985"/>
              <a:ext cx="3151" cy="1704"/>
            </a:xfrm>
            <a:custGeom>
              <a:avLst/>
              <a:gdLst>
                <a:gd name="T0" fmla="*/ 1038 w 1326"/>
                <a:gd name="T1" fmla="*/ 583 h 716"/>
                <a:gd name="T2" fmla="*/ 1154 w 1326"/>
                <a:gd name="T3" fmla="*/ 621 h 716"/>
                <a:gd name="T4" fmla="*/ 1053 w 1326"/>
                <a:gd name="T5" fmla="*/ 510 h 716"/>
                <a:gd name="T6" fmla="*/ 1073 w 1326"/>
                <a:gd name="T7" fmla="*/ 510 h 716"/>
                <a:gd name="T8" fmla="*/ 1188 w 1326"/>
                <a:gd name="T9" fmla="*/ 495 h 716"/>
                <a:gd name="T10" fmla="*/ 1110 w 1326"/>
                <a:gd name="T11" fmla="*/ 480 h 716"/>
                <a:gd name="T12" fmla="*/ 343 w 1326"/>
                <a:gd name="T13" fmla="*/ 540 h 716"/>
                <a:gd name="T14" fmla="*/ 398 w 1326"/>
                <a:gd name="T15" fmla="*/ 631 h 716"/>
                <a:gd name="T16" fmla="*/ 1005 w 1326"/>
                <a:gd name="T17" fmla="*/ 488 h 716"/>
                <a:gd name="T18" fmla="*/ 1055 w 1326"/>
                <a:gd name="T19" fmla="*/ 476 h 716"/>
                <a:gd name="T20" fmla="*/ 1076 w 1326"/>
                <a:gd name="T21" fmla="*/ 485 h 716"/>
                <a:gd name="T22" fmla="*/ 713 w 1326"/>
                <a:gd name="T23" fmla="*/ 336 h 716"/>
                <a:gd name="T24" fmla="*/ 576 w 1326"/>
                <a:gd name="T25" fmla="*/ 234 h 716"/>
                <a:gd name="T26" fmla="*/ 621 w 1326"/>
                <a:gd name="T27" fmla="*/ 232 h 716"/>
                <a:gd name="T28" fmla="*/ 814 w 1326"/>
                <a:gd name="T29" fmla="*/ 312 h 716"/>
                <a:gd name="T30" fmla="*/ 616 w 1326"/>
                <a:gd name="T31" fmla="*/ 259 h 716"/>
                <a:gd name="T32" fmla="*/ 602 w 1326"/>
                <a:gd name="T33" fmla="*/ 329 h 716"/>
                <a:gd name="T34" fmla="*/ 677 w 1326"/>
                <a:gd name="T35" fmla="*/ 323 h 716"/>
                <a:gd name="T36" fmla="*/ 699 w 1326"/>
                <a:gd name="T37" fmla="*/ 328 h 716"/>
                <a:gd name="T38" fmla="*/ 731 w 1326"/>
                <a:gd name="T39" fmla="*/ 276 h 716"/>
                <a:gd name="T40" fmla="*/ 763 w 1326"/>
                <a:gd name="T41" fmla="*/ 272 h 716"/>
                <a:gd name="T42" fmla="*/ 715 w 1326"/>
                <a:gd name="T43" fmla="*/ 315 h 716"/>
                <a:gd name="T44" fmla="*/ 712 w 1326"/>
                <a:gd name="T45" fmla="*/ 356 h 716"/>
                <a:gd name="T46" fmla="*/ 633 w 1326"/>
                <a:gd name="T47" fmla="*/ 328 h 716"/>
                <a:gd name="T48" fmla="*/ 593 w 1326"/>
                <a:gd name="T49" fmla="*/ 465 h 716"/>
                <a:gd name="T50" fmla="*/ 769 w 1326"/>
                <a:gd name="T51" fmla="*/ 425 h 716"/>
                <a:gd name="T52" fmla="*/ 801 w 1326"/>
                <a:gd name="T53" fmla="*/ 425 h 716"/>
                <a:gd name="T54" fmla="*/ 797 w 1326"/>
                <a:gd name="T55" fmla="*/ 362 h 716"/>
                <a:gd name="T56" fmla="*/ 882 w 1326"/>
                <a:gd name="T57" fmla="*/ 400 h 716"/>
                <a:gd name="T58" fmla="*/ 1314 w 1326"/>
                <a:gd name="T59" fmla="*/ 196 h 716"/>
                <a:gd name="T60" fmla="*/ 397 w 1326"/>
                <a:gd name="T61" fmla="*/ 226 h 716"/>
                <a:gd name="T62" fmla="*/ 314 w 1326"/>
                <a:gd name="T63" fmla="*/ 183 h 716"/>
                <a:gd name="T64" fmla="*/ 1290 w 1326"/>
                <a:gd name="T65" fmla="*/ 140 h 716"/>
                <a:gd name="T66" fmla="*/ 202 w 1326"/>
                <a:gd name="T67" fmla="*/ 114 h 716"/>
                <a:gd name="T68" fmla="*/ 241 w 1326"/>
                <a:gd name="T69" fmla="*/ 143 h 716"/>
                <a:gd name="T70" fmla="*/ 158 w 1326"/>
                <a:gd name="T71" fmla="*/ 103 h 716"/>
                <a:gd name="T72" fmla="*/ 261 w 1326"/>
                <a:gd name="T73" fmla="*/ 115 h 716"/>
                <a:gd name="T74" fmla="*/ 352 w 1326"/>
                <a:gd name="T75" fmla="*/ 152 h 716"/>
                <a:gd name="T76" fmla="*/ 310 w 1326"/>
                <a:gd name="T77" fmla="*/ 99 h 716"/>
                <a:gd name="T78" fmla="*/ 219 w 1326"/>
                <a:gd name="T79" fmla="*/ 155 h 716"/>
                <a:gd name="T80" fmla="*/ 125 w 1326"/>
                <a:gd name="T81" fmla="*/ 148 h 716"/>
                <a:gd name="T82" fmla="*/ 8 w 1326"/>
                <a:gd name="T83" fmla="*/ 210 h 716"/>
                <a:gd name="T84" fmla="*/ 83 w 1326"/>
                <a:gd name="T85" fmla="*/ 209 h 716"/>
                <a:gd name="T86" fmla="*/ 294 w 1326"/>
                <a:gd name="T87" fmla="*/ 169 h 716"/>
                <a:gd name="T88" fmla="*/ 284 w 1326"/>
                <a:gd name="T89" fmla="*/ 147 h 716"/>
                <a:gd name="T90" fmla="*/ 1160 w 1326"/>
                <a:gd name="T91" fmla="*/ 93 h 716"/>
                <a:gd name="T92" fmla="*/ 1130 w 1326"/>
                <a:gd name="T93" fmla="*/ 84 h 716"/>
                <a:gd name="T94" fmla="*/ 197 w 1326"/>
                <a:gd name="T95" fmla="*/ 93 h 716"/>
                <a:gd name="T96" fmla="*/ 242 w 1326"/>
                <a:gd name="T97" fmla="*/ 77 h 716"/>
                <a:gd name="T98" fmla="*/ 184 w 1326"/>
                <a:gd name="T99" fmla="*/ 83 h 716"/>
                <a:gd name="T100" fmla="*/ 195 w 1326"/>
                <a:gd name="T101" fmla="*/ 65 h 716"/>
                <a:gd name="T102" fmla="*/ 914 w 1326"/>
                <a:gd name="T103" fmla="*/ 95 h 716"/>
                <a:gd name="T104" fmla="*/ 1151 w 1326"/>
                <a:gd name="T105" fmla="*/ 207 h 716"/>
                <a:gd name="T106" fmla="*/ 1273 w 1326"/>
                <a:gd name="T107" fmla="*/ 197 h 716"/>
                <a:gd name="T108" fmla="*/ 1223 w 1326"/>
                <a:gd name="T109" fmla="*/ 149 h 716"/>
                <a:gd name="T110" fmla="*/ 1055 w 1326"/>
                <a:gd name="T111" fmla="*/ 105 h 716"/>
                <a:gd name="T112" fmla="*/ 255 w 1326"/>
                <a:gd name="T113" fmla="*/ 51 h 716"/>
                <a:gd name="T114" fmla="*/ 998 w 1326"/>
                <a:gd name="T115" fmla="*/ 53 h 716"/>
                <a:gd name="T116" fmla="*/ 291 w 1326"/>
                <a:gd name="T117" fmla="*/ 55 h 716"/>
                <a:gd name="T118" fmla="*/ 948 w 1326"/>
                <a:gd name="T119" fmla="*/ 20 h 716"/>
                <a:gd name="T120" fmla="*/ 421 w 1326"/>
                <a:gd name="T121" fmla="*/ 140 h 716"/>
                <a:gd name="T122" fmla="*/ 305 w 1326"/>
                <a:gd name="T123" fmla="*/ 47 h 716"/>
                <a:gd name="T124" fmla="*/ 391 w 1326"/>
                <a:gd name="T125" fmla="*/ 6 h 7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326" h="716">
                  <a:moveTo>
                    <a:pt x="1145" y="516"/>
                  </a:moveTo>
                  <a:cubicBezTo>
                    <a:pt x="1144" y="516"/>
                    <a:pt x="1143" y="518"/>
                    <a:pt x="1143" y="519"/>
                  </a:cubicBezTo>
                  <a:cubicBezTo>
                    <a:pt x="1142" y="520"/>
                    <a:pt x="1141" y="523"/>
                    <a:pt x="1141" y="525"/>
                  </a:cubicBezTo>
                  <a:cubicBezTo>
                    <a:pt x="1141" y="528"/>
                    <a:pt x="1142" y="529"/>
                    <a:pt x="1142" y="533"/>
                  </a:cubicBezTo>
                  <a:cubicBezTo>
                    <a:pt x="1142" y="536"/>
                    <a:pt x="1139" y="540"/>
                    <a:pt x="1138" y="542"/>
                  </a:cubicBezTo>
                  <a:cubicBezTo>
                    <a:pt x="1137" y="542"/>
                    <a:pt x="1137" y="543"/>
                    <a:pt x="1137" y="543"/>
                  </a:cubicBezTo>
                  <a:cubicBezTo>
                    <a:pt x="1136" y="543"/>
                    <a:pt x="1135" y="542"/>
                    <a:pt x="1134" y="541"/>
                  </a:cubicBezTo>
                  <a:cubicBezTo>
                    <a:pt x="1133" y="541"/>
                    <a:pt x="1132" y="539"/>
                    <a:pt x="1130" y="538"/>
                  </a:cubicBezTo>
                  <a:cubicBezTo>
                    <a:pt x="1127" y="536"/>
                    <a:pt x="1122" y="535"/>
                    <a:pt x="1120" y="533"/>
                  </a:cubicBezTo>
                  <a:cubicBezTo>
                    <a:pt x="1117" y="531"/>
                    <a:pt x="1119" y="531"/>
                    <a:pt x="1120" y="529"/>
                  </a:cubicBezTo>
                  <a:cubicBezTo>
                    <a:pt x="1120" y="527"/>
                    <a:pt x="1121" y="525"/>
                    <a:pt x="1123" y="523"/>
                  </a:cubicBezTo>
                  <a:cubicBezTo>
                    <a:pt x="1125" y="522"/>
                    <a:pt x="1124" y="521"/>
                    <a:pt x="1122" y="520"/>
                  </a:cubicBezTo>
                  <a:cubicBezTo>
                    <a:pt x="1120" y="519"/>
                    <a:pt x="1117" y="519"/>
                    <a:pt x="1113" y="519"/>
                  </a:cubicBezTo>
                  <a:cubicBezTo>
                    <a:pt x="1113" y="519"/>
                    <a:pt x="1112" y="519"/>
                    <a:pt x="1111" y="519"/>
                  </a:cubicBezTo>
                  <a:cubicBezTo>
                    <a:pt x="1109" y="519"/>
                    <a:pt x="1108" y="519"/>
                    <a:pt x="1108" y="521"/>
                  </a:cubicBezTo>
                  <a:cubicBezTo>
                    <a:pt x="1108" y="522"/>
                    <a:pt x="1109" y="523"/>
                    <a:pt x="1108" y="523"/>
                  </a:cubicBezTo>
                  <a:cubicBezTo>
                    <a:pt x="1108" y="523"/>
                    <a:pt x="1108" y="523"/>
                    <a:pt x="1107" y="523"/>
                  </a:cubicBezTo>
                  <a:cubicBezTo>
                    <a:pt x="1106" y="523"/>
                    <a:pt x="1104" y="523"/>
                    <a:pt x="1103" y="523"/>
                  </a:cubicBezTo>
                  <a:cubicBezTo>
                    <a:pt x="1102" y="523"/>
                    <a:pt x="1101" y="523"/>
                    <a:pt x="1100" y="524"/>
                  </a:cubicBezTo>
                  <a:cubicBezTo>
                    <a:pt x="1099" y="525"/>
                    <a:pt x="1098" y="526"/>
                    <a:pt x="1098" y="529"/>
                  </a:cubicBezTo>
                  <a:cubicBezTo>
                    <a:pt x="1097" y="532"/>
                    <a:pt x="1098" y="532"/>
                    <a:pt x="1096" y="532"/>
                  </a:cubicBezTo>
                  <a:cubicBezTo>
                    <a:pt x="1095" y="532"/>
                    <a:pt x="1090" y="530"/>
                    <a:pt x="1088" y="529"/>
                  </a:cubicBezTo>
                  <a:cubicBezTo>
                    <a:pt x="1088" y="529"/>
                    <a:pt x="1087" y="529"/>
                    <a:pt x="1087" y="529"/>
                  </a:cubicBezTo>
                  <a:cubicBezTo>
                    <a:pt x="1086" y="529"/>
                    <a:pt x="1085" y="529"/>
                    <a:pt x="1084" y="530"/>
                  </a:cubicBezTo>
                  <a:cubicBezTo>
                    <a:pt x="1082" y="532"/>
                    <a:pt x="1075" y="538"/>
                    <a:pt x="1072" y="540"/>
                  </a:cubicBezTo>
                  <a:cubicBezTo>
                    <a:pt x="1070" y="541"/>
                    <a:pt x="1070" y="541"/>
                    <a:pt x="1067" y="549"/>
                  </a:cubicBezTo>
                  <a:cubicBezTo>
                    <a:pt x="1067" y="549"/>
                    <a:pt x="1067" y="549"/>
                    <a:pt x="1067" y="549"/>
                  </a:cubicBezTo>
                  <a:cubicBezTo>
                    <a:pt x="1064" y="552"/>
                    <a:pt x="1061" y="552"/>
                    <a:pt x="1056" y="553"/>
                  </a:cubicBezTo>
                  <a:cubicBezTo>
                    <a:pt x="1051" y="555"/>
                    <a:pt x="1042" y="560"/>
                    <a:pt x="1042" y="562"/>
                  </a:cubicBezTo>
                  <a:cubicBezTo>
                    <a:pt x="1041" y="564"/>
                    <a:pt x="1041" y="565"/>
                    <a:pt x="1041" y="565"/>
                  </a:cubicBezTo>
                  <a:cubicBezTo>
                    <a:pt x="1041" y="565"/>
                    <a:pt x="1041" y="565"/>
                    <a:pt x="1041" y="565"/>
                  </a:cubicBezTo>
                  <a:cubicBezTo>
                    <a:pt x="1040" y="564"/>
                    <a:pt x="1039" y="563"/>
                    <a:pt x="1039" y="563"/>
                  </a:cubicBezTo>
                  <a:cubicBezTo>
                    <a:pt x="1039" y="563"/>
                    <a:pt x="1038" y="566"/>
                    <a:pt x="1038" y="568"/>
                  </a:cubicBezTo>
                  <a:cubicBezTo>
                    <a:pt x="1038" y="571"/>
                    <a:pt x="1040" y="572"/>
                    <a:pt x="1040" y="575"/>
                  </a:cubicBezTo>
                  <a:cubicBezTo>
                    <a:pt x="1039" y="579"/>
                    <a:pt x="1038" y="580"/>
                    <a:pt x="1038" y="583"/>
                  </a:cubicBezTo>
                  <a:cubicBezTo>
                    <a:pt x="1038" y="585"/>
                    <a:pt x="1042" y="589"/>
                    <a:pt x="1043" y="592"/>
                  </a:cubicBezTo>
                  <a:cubicBezTo>
                    <a:pt x="1044" y="594"/>
                    <a:pt x="1045" y="593"/>
                    <a:pt x="1045" y="598"/>
                  </a:cubicBezTo>
                  <a:cubicBezTo>
                    <a:pt x="1046" y="603"/>
                    <a:pt x="1048" y="605"/>
                    <a:pt x="1046" y="608"/>
                  </a:cubicBezTo>
                  <a:cubicBezTo>
                    <a:pt x="1043" y="610"/>
                    <a:pt x="1041" y="610"/>
                    <a:pt x="1045" y="613"/>
                  </a:cubicBezTo>
                  <a:cubicBezTo>
                    <a:pt x="1047" y="614"/>
                    <a:pt x="1049" y="616"/>
                    <a:pt x="1051" y="616"/>
                  </a:cubicBezTo>
                  <a:cubicBezTo>
                    <a:pt x="1052" y="616"/>
                    <a:pt x="1053" y="616"/>
                    <a:pt x="1055" y="615"/>
                  </a:cubicBezTo>
                  <a:cubicBezTo>
                    <a:pt x="1060" y="613"/>
                    <a:pt x="1058" y="612"/>
                    <a:pt x="1062" y="611"/>
                  </a:cubicBezTo>
                  <a:cubicBezTo>
                    <a:pt x="1066" y="610"/>
                    <a:pt x="1067" y="610"/>
                    <a:pt x="1070" y="609"/>
                  </a:cubicBezTo>
                  <a:cubicBezTo>
                    <a:pt x="1073" y="609"/>
                    <a:pt x="1075" y="609"/>
                    <a:pt x="1077" y="607"/>
                  </a:cubicBezTo>
                  <a:cubicBezTo>
                    <a:pt x="1078" y="605"/>
                    <a:pt x="1077" y="605"/>
                    <a:pt x="1080" y="603"/>
                  </a:cubicBezTo>
                  <a:cubicBezTo>
                    <a:pt x="1083" y="602"/>
                    <a:pt x="1083" y="601"/>
                    <a:pt x="1085" y="601"/>
                  </a:cubicBezTo>
                  <a:cubicBezTo>
                    <a:pt x="1085" y="601"/>
                    <a:pt x="1086" y="601"/>
                    <a:pt x="1086" y="601"/>
                  </a:cubicBezTo>
                  <a:cubicBezTo>
                    <a:pt x="1086" y="601"/>
                    <a:pt x="1087" y="601"/>
                    <a:pt x="1087" y="601"/>
                  </a:cubicBezTo>
                  <a:cubicBezTo>
                    <a:pt x="1087" y="601"/>
                    <a:pt x="1088" y="601"/>
                    <a:pt x="1088" y="601"/>
                  </a:cubicBezTo>
                  <a:cubicBezTo>
                    <a:pt x="1089" y="601"/>
                    <a:pt x="1090" y="601"/>
                    <a:pt x="1092" y="600"/>
                  </a:cubicBezTo>
                  <a:cubicBezTo>
                    <a:pt x="1094" y="597"/>
                    <a:pt x="1092" y="597"/>
                    <a:pt x="1099" y="597"/>
                  </a:cubicBezTo>
                  <a:cubicBezTo>
                    <a:pt x="1105" y="597"/>
                    <a:pt x="1108" y="598"/>
                    <a:pt x="1110" y="599"/>
                  </a:cubicBezTo>
                  <a:cubicBezTo>
                    <a:pt x="1113" y="600"/>
                    <a:pt x="1116" y="602"/>
                    <a:pt x="1117" y="603"/>
                  </a:cubicBezTo>
                  <a:cubicBezTo>
                    <a:pt x="1118" y="605"/>
                    <a:pt x="1120" y="607"/>
                    <a:pt x="1120" y="607"/>
                  </a:cubicBezTo>
                  <a:cubicBezTo>
                    <a:pt x="1120" y="607"/>
                    <a:pt x="1120" y="607"/>
                    <a:pt x="1120" y="607"/>
                  </a:cubicBezTo>
                  <a:cubicBezTo>
                    <a:pt x="1121" y="607"/>
                    <a:pt x="1121" y="607"/>
                    <a:pt x="1123" y="605"/>
                  </a:cubicBezTo>
                  <a:cubicBezTo>
                    <a:pt x="1124" y="604"/>
                    <a:pt x="1128" y="601"/>
                    <a:pt x="1128" y="601"/>
                  </a:cubicBezTo>
                  <a:cubicBezTo>
                    <a:pt x="1128" y="601"/>
                    <a:pt x="1128" y="604"/>
                    <a:pt x="1127" y="605"/>
                  </a:cubicBezTo>
                  <a:cubicBezTo>
                    <a:pt x="1126" y="606"/>
                    <a:pt x="1126" y="608"/>
                    <a:pt x="1126" y="609"/>
                  </a:cubicBezTo>
                  <a:cubicBezTo>
                    <a:pt x="1126" y="609"/>
                    <a:pt x="1126" y="609"/>
                    <a:pt x="1126" y="609"/>
                  </a:cubicBezTo>
                  <a:cubicBezTo>
                    <a:pt x="1127" y="609"/>
                    <a:pt x="1129" y="607"/>
                    <a:pt x="1129" y="607"/>
                  </a:cubicBezTo>
                  <a:cubicBezTo>
                    <a:pt x="1129" y="607"/>
                    <a:pt x="1129" y="607"/>
                    <a:pt x="1129" y="607"/>
                  </a:cubicBezTo>
                  <a:cubicBezTo>
                    <a:pt x="1129" y="607"/>
                    <a:pt x="1130" y="611"/>
                    <a:pt x="1130" y="611"/>
                  </a:cubicBezTo>
                  <a:cubicBezTo>
                    <a:pt x="1130" y="612"/>
                    <a:pt x="1131" y="612"/>
                    <a:pt x="1132" y="613"/>
                  </a:cubicBezTo>
                  <a:cubicBezTo>
                    <a:pt x="1133" y="614"/>
                    <a:pt x="1134" y="615"/>
                    <a:pt x="1135" y="618"/>
                  </a:cubicBezTo>
                  <a:cubicBezTo>
                    <a:pt x="1136" y="620"/>
                    <a:pt x="1140" y="623"/>
                    <a:pt x="1143" y="623"/>
                  </a:cubicBezTo>
                  <a:cubicBezTo>
                    <a:pt x="1144" y="623"/>
                    <a:pt x="1145" y="623"/>
                    <a:pt x="1146" y="623"/>
                  </a:cubicBezTo>
                  <a:cubicBezTo>
                    <a:pt x="1147" y="623"/>
                    <a:pt x="1149" y="623"/>
                    <a:pt x="1150" y="623"/>
                  </a:cubicBezTo>
                  <a:cubicBezTo>
                    <a:pt x="1151" y="623"/>
                    <a:pt x="1152" y="621"/>
                    <a:pt x="1153" y="621"/>
                  </a:cubicBezTo>
                  <a:cubicBezTo>
                    <a:pt x="1153" y="621"/>
                    <a:pt x="1154" y="621"/>
                    <a:pt x="1154" y="621"/>
                  </a:cubicBezTo>
                  <a:cubicBezTo>
                    <a:pt x="1156" y="622"/>
                    <a:pt x="1154" y="624"/>
                    <a:pt x="1157" y="624"/>
                  </a:cubicBezTo>
                  <a:cubicBezTo>
                    <a:pt x="1158" y="624"/>
                    <a:pt x="1158" y="624"/>
                    <a:pt x="1159" y="624"/>
                  </a:cubicBezTo>
                  <a:cubicBezTo>
                    <a:pt x="1163" y="623"/>
                    <a:pt x="1165" y="622"/>
                    <a:pt x="1167" y="620"/>
                  </a:cubicBezTo>
                  <a:cubicBezTo>
                    <a:pt x="1167" y="620"/>
                    <a:pt x="1167" y="620"/>
                    <a:pt x="1168" y="620"/>
                  </a:cubicBezTo>
                  <a:cubicBezTo>
                    <a:pt x="1168" y="620"/>
                    <a:pt x="1168" y="620"/>
                    <a:pt x="1168" y="620"/>
                  </a:cubicBezTo>
                  <a:cubicBezTo>
                    <a:pt x="1169" y="620"/>
                    <a:pt x="1169" y="621"/>
                    <a:pt x="1169" y="621"/>
                  </a:cubicBezTo>
                  <a:cubicBezTo>
                    <a:pt x="1170" y="621"/>
                    <a:pt x="1170" y="620"/>
                    <a:pt x="1171" y="619"/>
                  </a:cubicBezTo>
                  <a:cubicBezTo>
                    <a:pt x="1174" y="615"/>
                    <a:pt x="1174" y="616"/>
                    <a:pt x="1175" y="612"/>
                  </a:cubicBezTo>
                  <a:cubicBezTo>
                    <a:pt x="1175" y="608"/>
                    <a:pt x="1175" y="607"/>
                    <a:pt x="1177" y="603"/>
                  </a:cubicBezTo>
                  <a:cubicBezTo>
                    <a:pt x="1180" y="599"/>
                    <a:pt x="1180" y="601"/>
                    <a:pt x="1182" y="596"/>
                  </a:cubicBezTo>
                  <a:cubicBezTo>
                    <a:pt x="1183" y="590"/>
                    <a:pt x="1185" y="585"/>
                    <a:pt x="1185" y="580"/>
                  </a:cubicBezTo>
                  <a:cubicBezTo>
                    <a:pt x="1185" y="575"/>
                    <a:pt x="1185" y="578"/>
                    <a:pt x="1184" y="573"/>
                  </a:cubicBezTo>
                  <a:cubicBezTo>
                    <a:pt x="1183" y="568"/>
                    <a:pt x="1184" y="568"/>
                    <a:pt x="1181" y="566"/>
                  </a:cubicBezTo>
                  <a:cubicBezTo>
                    <a:pt x="1177" y="564"/>
                    <a:pt x="1176" y="565"/>
                    <a:pt x="1175" y="561"/>
                  </a:cubicBezTo>
                  <a:cubicBezTo>
                    <a:pt x="1175" y="558"/>
                    <a:pt x="1176" y="557"/>
                    <a:pt x="1174" y="557"/>
                  </a:cubicBezTo>
                  <a:cubicBezTo>
                    <a:pt x="1173" y="557"/>
                    <a:pt x="1173" y="558"/>
                    <a:pt x="1172" y="558"/>
                  </a:cubicBezTo>
                  <a:cubicBezTo>
                    <a:pt x="1171" y="558"/>
                    <a:pt x="1171" y="557"/>
                    <a:pt x="1170" y="556"/>
                  </a:cubicBezTo>
                  <a:cubicBezTo>
                    <a:pt x="1169" y="554"/>
                    <a:pt x="1169" y="553"/>
                    <a:pt x="1167" y="551"/>
                  </a:cubicBezTo>
                  <a:cubicBezTo>
                    <a:pt x="1166" y="549"/>
                    <a:pt x="1164" y="550"/>
                    <a:pt x="1160" y="548"/>
                  </a:cubicBezTo>
                  <a:cubicBezTo>
                    <a:pt x="1157" y="547"/>
                    <a:pt x="1159" y="546"/>
                    <a:pt x="1159" y="544"/>
                  </a:cubicBezTo>
                  <a:cubicBezTo>
                    <a:pt x="1159" y="541"/>
                    <a:pt x="1159" y="538"/>
                    <a:pt x="1156" y="537"/>
                  </a:cubicBezTo>
                  <a:cubicBezTo>
                    <a:pt x="1154" y="536"/>
                    <a:pt x="1155" y="538"/>
                    <a:pt x="1155" y="533"/>
                  </a:cubicBezTo>
                  <a:cubicBezTo>
                    <a:pt x="1155" y="529"/>
                    <a:pt x="1155" y="530"/>
                    <a:pt x="1153" y="529"/>
                  </a:cubicBezTo>
                  <a:cubicBezTo>
                    <a:pt x="1151" y="528"/>
                    <a:pt x="1150" y="528"/>
                    <a:pt x="1149" y="526"/>
                  </a:cubicBezTo>
                  <a:cubicBezTo>
                    <a:pt x="1148" y="523"/>
                    <a:pt x="1146" y="519"/>
                    <a:pt x="1145" y="517"/>
                  </a:cubicBezTo>
                  <a:cubicBezTo>
                    <a:pt x="1145" y="517"/>
                    <a:pt x="1145" y="516"/>
                    <a:pt x="1145" y="516"/>
                  </a:cubicBezTo>
                  <a:moveTo>
                    <a:pt x="1060" y="512"/>
                  </a:moveTo>
                  <a:cubicBezTo>
                    <a:pt x="1059" y="512"/>
                    <a:pt x="1059" y="513"/>
                    <a:pt x="1059" y="513"/>
                  </a:cubicBezTo>
                  <a:cubicBezTo>
                    <a:pt x="1058" y="514"/>
                    <a:pt x="1057" y="514"/>
                    <a:pt x="1060" y="515"/>
                  </a:cubicBezTo>
                  <a:cubicBezTo>
                    <a:pt x="1061" y="516"/>
                    <a:pt x="1063" y="516"/>
                    <a:pt x="1064" y="516"/>
                  </a:cubicBezTo>
                  <a:cubicBezTo>
                    <a:pt x="1064" y="516"/>
                    <a:pt x="1065" y="516"/>
                    <a:pt x="1064" y="516"/>
                  </a:cubicBezTo>
                  <a:cubicBezTo>
                    <a:pt x="1064" y="514"/>
                    <a:pt x="1063" y="514"/>
                    <a:pt x="1062" y="513"/>
                  </a:cubicBezTo>
                  <a:cubicBezTo>
                    <a:pt x="1061" y="513"/>
                    <a:pt x="1060" y="512"/>
                    <a:pt x="1060" y="512"/>
                  </a:cubicBezTo>
                  <a:moveTo>
                    <a:pt x="1056" y="509"/>
                  </a:moveTo>
                  <a:cubicBezTo>
                    <a:pt x="1055" y="509"/>
                    <a:pt x="1054" y="510"/>
                    <a:pt x="1053" y="510"/>
                  </a:cubicBezTo>
                  <a:cubicBezTo>
                    <a:pt x="1052" y="510"/>
                    <a:pt x="1052" y="510"/>
                    <a:pt x="1052" y="510"/>
                  </a:cubicBezTo>
                  <a:cubicBezTo>
                    <a:pt x="1050" y="510"/>
                    <a:pt x="1050" y="509"/>
                    <a:pt x="1050" y="509"/>
                  </a:cubicBezTo>
                  <a:cubicBezTo>
                    <a:pt x="1048" y="510"/>
                    <a:pt x="1046" y="511"/>
                    <a:pt x="1047" y="511"/>
                  </a:cubicBezTo>
                  <a:cubicBezTo>
                    <a:pt x="1048" y="511"/>
                    <a:pt x="1048" y="512"/>
                    <a:pt x="1049" y="512"/>
                  </a:cubicBezTo>
                  <a:cubicBezTo>
                    <a:pt x="1049" y="512"/>
                    <a:pt x="1050" y="512"/>
                    <a:pt x="1051" y="512"/>
                  </a:cubicBezTo>
                  <a:cubicBezTo>
                    <a:pt x="1055" y="511"/>
                    <a:pt x="1058" y="511"/>
                    <a:pt x="1059" y="510"/>
                  </a:cubicBezTo>
                  <a:cubicBezTo>
                    <a:pt x="1059" y="509"/>
                    <a:pt x="1058" y="510"/>
                    <a:pt x="1056" y="509"/>
                  </a:cubicBezTo>
                  <a:cubicBezTo>
                    <a:pt x="1056" y="509"/>
                    <a:pt x="1056" y="509"/>
                    <a:pt x="1056" y="509"/>
                  </a:cubicBezTo>
                  <a:moveTo>
                    <a:pt x="1088" y="509"/>
                  </a:moveTo>
                  <a:cubicBezTo>
                    <a:pt x="1088" y="509"/>
                    <a:pt x="1087" y="509"/>
                    <a:pt x="1086" y="509"/>
                  </a:cubicBezTo>
                  <a:cubicBezTo>
                    <a:pt x="1086" y="509"/>
                    <a:pt x="1085" y="509"/>
                    <a:pt x="1085" y="509"/>
                  </a:cubicBezTo>
                  <a:cubicBezTo>
                    <a:pt x="1085" y="509"/>
                    <a:pt x="1085" y="509"/>
                    <a:pt x="1085" y="509"/>
                  </a:cubicBezTo>
                  <a:cubicBezTo>
                    <a:pt x="1083" y="509"/>
                    <a:pt x="1081" y="510"/>
                    <a:pt x="1081" y="510"/>
                  </a:cubicBezTo>
                  <a:cubicBezTo>
                    <a:pt x="1080" y="511"/>
                    <a:pt x="1081" y="511"/>
                    <a:pt x="1077" y="512"/>
                  </a:cubicBezTo>
                  <a:cubicBezTo>
                    <a:pt x="1077" y="512"/>
                    <a:pt x="1077" y="512"/>
                    <a:pt x="1077" y="512"/>
                  </a:cubicBezTo>
                  <a:cubicBezTo>
                    <a:pt x="1075" y="514"/>
                    <a:pt x="1075" y="514"/>
                    <a:pt x="1076" y="515"/>
                  </a:cubicBezTo>
                  <a:cubicBezTo>
                    <a:pt x="1076" y="516"/>
                    <a:pt x="1075" y="516"/>
                    <a:pt x="1075" y="516"/>
                  </a:cubicBezTo>
                  <a:cubicBezTo>
                    <a:pt x="1075" y="516"/>
                    <a:pt x="1078" y="516"/>
                    <a:pt x="1080" y="514"/>
                  </a:cubicBezTo>
                  <a:cubicBezTo>
                    <a:pt x="1082" y="512"/>
                    <a:pt x="1082" y="512"/>
                    <a:pt x="1084" y="512"/>
                  </a:cubicBezTo>
                  <a:cubicBezTo>
                    <a:pt x="1086" y="511"/>
                    <a:pt x="1088" y="509"/>
                    <a:pt x="1088" y="509"/>
                  </a:cubicBezTo>
                  <a:moveTo>
                    <a:pt x="1079" y="508"/>
                  </a:moveTo>
                  <a:cubicBezTo>
                    <a:pt x="1079" y="508"/>
                    <a:pt x="1079" y="508"/>
                    <a:pt x="1079" y="508"/>
                  </a:cubicBezTo>
                  <a:cubicBezTo>
                    <a:pt x="1078" y="509"/>
                    <a:pt x="1077" y="509"/>
                    <a:pt x="1075" y="509"/>
                  </a:cubicBezTo>
                  <a:cubicBezTo>
                    <a:pt x="1074" y="509"/>
                    <a:pt x="1071" y="510"/>
                    <a:pt x="1070" y="510"/>
                  </a:cubicBezTo>
                  <a:cubicBezTo>
                    <a:pt x="1070" y="510"/>
                    <a:pt x="1070" y="510"/>
                    <a:pt x="1070" y="510"/>
                  </a:cubicBezTo>
                  <a:cubicBezTo>
                    <a:pt x="1069" y="510"/>
                    <a:pt x="1067" y="509"/>
                    <a:pt x="1067" y="509"/>
                  </a:cubicBezTo>
                  <a:cubicBezTo>
                    <a:pt x="1066" y="509"/>
                    <a:pt x="1066" y="509"/>
                    <a:pt x="1066" y="509"/>
                  </a:cubicBezTo>
                  <a:cubicBezTo>
                    <a:pt x="1066" y="510"/>
                    <a:pt x="1066" y="510"/>
                    <a:pt x="1066" y="510"/>
                  </a:cubicBezTo>
                  <a:cubicBezTo>
                    <a:pt x="1066" y="510"/>
                    <a:pt x="1066" y="509"/>
                    <a:pt x="1065" y="509"/>
                  </a:cubicBezTo>
                  <a:cubicBezTo>
                    <a:pt x="1065" y="509"/>
                    <a:pt x="1065" y="509"/>
                    <a:pt x="1064" y="509"/>
                  </a:cubicBezTo>
                  <a:cubicBezTo>
                    <a:pt x="1064" y="509"/>
                    <a:pt x="1063" y="509"/>
                    <a:pt x="1063" y="509"/>
                  </a:cubicBezTo>
                  <a:cubicBezTo>
                    <a:pt x="1060" y="509"/>
                    <a:pt x="1061" y="510"/>
                    <a:pt x="1063" y="511"/>
                  </a:cubicBezTo>
                  <a:cubicBezTo>
                    <a:pt x="1064" y="511"/>
                    <a:pt x="1065" y="511"/>
                    <a:pt x="1067" y="511"/>
                  </a:cubicBezTo>
                  <a:cubicBezTo>
                    <a:pt x="1067" y="511"/>
                    <a:pt x="1068" y="511"/>
                    <a:pt x="1068" y="511"/>
                  </a:cubicBezTo>
                  <a:cubicBezTo>
                    <a:pt x="1070" y="511"/>
                    <a:pt x="1070" y="510"/>
                    <a:pt x="1073" y="510"/>
                  </a:cubicBezTo>
                  <a:cubicBezTo>
                    <a:pt x="1075" y="509"/>
                    <a:pt x="1076" y="509"/>
                    <a:pt x="1079" y="509"/>
                  </a:cubicBezTo>
                  <a:cubicBezTo>
                    <a:pt x="1081" y="509"/>
                    <a:pt x="1081" y="509"/>
                    <a:pt x="1081" y="509"/>
                  </a:cubicBezTo>
                  <a:cubicBezTo>
                    <a:pt x="1081" y="509"/>
                    <a:pt x="1081" y="508"/>
                    <a:pt x="1079" y="508"/>
                  </a:cubicBezTo>
                  <a:moveTo>
                    <a:pt x="1015" y="502"/>
                  </a:moveTo>
                  <a:cubicBezTo>
                    <a:pt x="1014" y="502"/>
                    <a:pt x="1013" y="502"/>
                    <a:pt x="1013" y="502"/>
                  </a:cubicBezTo>
                  <a:cubicBezTo>
                    <a:pt x="1012" y="502"/>
                    <a:pt x="1012" y="502"/>
                    <a:pt x="1011" y="502"/>
                  </a:cubicBezTo>
                  <a:cubicBezTo>
                    <a:pt x="1011" y="502"/>
                    <a:pt x="1010" y="502"/>
                    <a:pt x="1010" y="503"/>
                  </a:cubicBezTo>
                  <a:cubicBezTo>
                    <a:pt x="1008" y="505"/>
                    <a:pt x="1009" y="505"/>
                    <a:pt x="1010" y="505"/>
                  </a:cubicBezTo>
                  <a:cubicBezTo>
                    <a:pt x="1012" y="505"/>
                    <a:pt x="1012" y="506"/>
                    <a:pt x="1012" y="506"/>
                  </a:cubicBezTo>
                  <a:cubicBezTo>
                    <a:pt x="1012" y="507"/>
                    <a:pt x="1011" y="506"/>
                    <a:pt x="1015" y="508"/>
                  </a:cubicBezTo>
                  <a:cubicBezTo>
                    <a:pt x="1016" y="508"/>
                    <a:pt x="1018" y="509"/>
                    <a:pt x="1019" y="509"/>
                  </a:cubicBezTo>
                  <a:cubicBezTo>
                    <a:pt x="1020" y="509"/>
                    <a:pt x="1021" y="508"/>
                    <a:pt x="1022" y="508"/>
                  </a:cubicBezTo>
                  <a:cubicBezTo>
                    <a:pt x="1022" y="508"/>
                    <a:pt x="1022" y="508"/>
                    <a:pt x="1022" y="508"/>
                  </a:cubicBezTo>
                  <a:cubicBezTo>
                    <a:pt x="1023" y="508"/>
                    <a:pt x="1024" y="509"/>
                    <a:pt x="1028" y="510"/>
                  </a:cubicBezTo>
                  <a:cubicBezTo>
                    <a:pt x="1029" y="510"/>
                    <a:pt x="1031" y="510"/>
                    <a:pt x="1032" y="510"/>
                  </a:cubicBezTo>
                  <a:cubicBezTo>
                    <a:pt x="1033" y="510"/>
                    <a:pt x="1033" y="510"/>
                    <a:pt x="1034" y="510"/>
                  </a:cubicBezTo>
                  <a:cubicBezTo>
                    <a:pt x="1035" y="510"/>
                    <a:pt x="1036" y="510"/>
                    <a:pt x="1037" y="510"/>
                  </a:cubicBezTo>
                  <a:cubicBezTo>
                    <a:pt x="1037" y="510"/>
                    <a:pt x="1038" y="510"/>
                    <a:pt x="1039" y="510"/>
                  </a:cubicBezTo>
                  <a:cubicBezTo>
                    <a:pt x="1040" y="511"/>
                    <a:pt x="1040" y="511"/>
                    <a:pt x="1041" y="511"/>
                  </a:cubicBezTo>
                  <a:cubicBezTo>
                    <a:pt x="1042" y="511"/>
                    <a:pt x="1041" y="510"/>
                    <a:pt x="1039" y="508"/>
                  </a:cubicBezTo>
                  <a:cubicBezTo>
                    <a:pt x="1037" y="507"/>
                    <a:pt x="1037" y="508"/>
                    <a:pt x="1035" y="506"/>
                  </a:cubicBezTo>
                  <a:cubicBezTo>
                    <a:pt x="1032" y="504"/>
                    <a:pt x="1029" y="504"/>
                    <a:pt x="1028" y="504"/>
                  </a:cubicBezTo>
                  <a:cubicBezTo>
                    <a:pt x="1028" y="504"/>
                    <a:pt x="1028" y="504"/>
                    <a:pt x="1028" y="504"/>
                  </a:cubicBezTo>
                  <a:cubicBezTo>
                    <a:pt x="1027" y="504"/>
                    <a:pt x="1027" y="504"/>
                    <a:pt x="1027" y="504"/>
                  </a:cubicBezTo>
                  <a:cubicBezTo>
                    <a:pt x="1027" y="505"/>
                    <a:pt x="1027" y="505"/>
                    <a:pt x="1026" y="505"/>
                  </a:cubicBezTo>
                  <a:cubicBezTo>
                    <a:pt x="1026" y="505"/>
                    <a:pt x="1025" y="505"/>
                    <a:pt x="1024" y="505"/>
                  </a:cubicBezTo>
                  <a:cubicBezTo>
                    <a:pt x="1023" y="505"/>
                    <a:pt x="1022" y="505"/>
                    <a:pt x="1022" y="505"/>
                  </a:cubicBezTo>
                  <a:cubicBezTo>
                    <a:pt x="1022" y="505"/>
                    <a:pt x="1021" y="505"/>
                    <a:pt x="1021" y="505"/>
                  </a:cubicBezTo>
                  <a:cubicBezTo>
                    <a:pt x="1021" y="505"/>
                    <a:pt x="1021" y="505"/>
                    <a:pt x="1021" y="505"/>
                  </a:cubicBezTo>
                  <a:cubicBezTo>
                    <a:pt x="1021" y="505"/>
                    <a:pt x="1020" y="505"/>
                    <a:pt x="1019" y="504"/>
                  </a:cubicBezTo>
                  <a:cubicBezTo>
                    <a:pt x="1017" y="502"/>
                    <a:pt x="1017" y="502"/>
                    <a:pt x="1015" y="502"/>
                  </a:cubicBezTo>
                  <a:cubicBezTo>
                    <a:pt x="1015" y="502"/>
                    <a:pt x="1015" y="502"/>
                    <a:pt x="1015" y="502"/>
                  </a:cubicBezTo>
                  <a:cubicBezTo>
                    <a:pt x="1015" y="502"/>
                    <a:pt x="1015" y="502"/>
                    <a:pt x="1015" y="502"/>
                  </a:cubicBezTo>
                  <a:moveTo>
                    <a:pt x="1188" y="493"/>
                  </a:moveTo>
                  <a:cubicBezTo>
                    <a:pt x="1187" y="493"/>
                    <a:pt x="1187" y="494"/>
                    <a:pt x="1188" y="495"/>
                  </a:cubicBezTo>
                  <a:cubicBezTo>
                    <a:pt x="1189" y="496"/>
                    <a:pt x="1188" y="496"/>
                    <a:pt x="1189" y="497"/>
                  </a:cubicBezTo>
                  <a:cubicBezTo>
                    <a:pt x="1191" y="499"/>
                    <a:pt x="1192" y="499"/>
                    <a:pt x="1194" y="500"/>
                  </a:cubicBezTo>
                  <a:cubicBezTo>
                    <a:pt x="1194" y="500"/>
                    <a:pt x="1194" y="500"/>
                    <a:pt x="1194" y="500"/>
                  </a:cubicBezTo>
                  <a:cubicBezTo>
                    <a:pt x="1195" y="500"/>
                    <a:pt x="1194" y="499"/>
                    <a:pt x="1193" y="498"/>
                  </a:cubicBezTo>
                  <a:cubicBezTo>
                    <a:pt x="1192" y="497"/>
                    <a:pt x="1192" y="496"/>
                    <a:pt x="1190" y="494"/>
                  </a:cubicBezTo>
                  <a:cubicBezTo>
                    <a:pt x="1189" y="494"/>
                    <a:pt x="1188" y="493"/>
                    <a:pt x="1188" y="493"/>
                  </a:cubicBezTo>
                  <a:moveTo>
                    <a:pt x="1179" y="490"/>
                  </a:moveTo>
                  <a:cubicBezTo>
                    <a:pt x="1179" y="490"/>
                    <a:pt x="1178" y="490"/>
                    <a:pt x="1178" y="491"/>
                  </a:cubicBezTo>
                  <a:cubicBezTo>
                    <a:pt x="1178" y="492"/>
                    <a:pt x="1179" y="493"/>
                    <a:pt x="1177" y="494"/>
                  </a:cubicBezTo>
                  <a:cubicBezTo>
                    <a:pt x="1175" y="496"/>
                    <a:pt x="1173" y="496"/>
                    <a:pt x="1172" y="496"/>
                  </a:cubicBezTo>
                  <a:cubicBezTo>
                    <a:pt x="1171" y="496"/>
                    <a:pt x="1171" y="496"/>
                    <a:pt x="1171" y="496"/>
                  </a:cubicBezTo>
                  <a:cubicBezTo>
                    <a:pt x="1170" y="496"/>
                    <a:pt x="1171" y="496"/>
                    <a:pt x="1169" y="496"/>
                  </a:cubicBezTo>
                  <a:cubicBezTo>
                    <a:pt x="1169" y="496"/>
                    <a:pt x="1168" y="496"/>
                    <a:pt x="1168" y="496"/>
                  </a:cubicBezTo>
                  <a:cubicBezTo>
                    <a:pt x="1167" y="496"/>
                    <a:pt x="1166" y="496"/>
                    <a:pt x="1167" y="497"/>
                  </a:cubicBezTo>
                  <a:cubicBezTo>
                    <a:pt x="1168" y="498"/>
                    <a:pt x="1168" y="499"/>
                    <a:pt x="1171" y="499"/>
                  </a:cubicBezTo>
                  <a:cubicBezTo>
                    <a:pt x="1171" y="499"/>
                    <a:pt x="1171" y="499"/>
                    <a:pt x="1171" y="499"/>
                  </a:cubicBezTo>
                  <a:cubicBezTo>
                    <a:pt x="1175" y="499"/>
                    <a:pt x="1177" y="497"/>
                    <a:pt x="1179" y="496"/>
                  </a:cubicBezTo>
                  <a:cubicBezTo>
                    <a:pt x="1182" y="496"/>
                    <a:pt x="1181" y="494"/>
                    <a:pt x="1182" y="493"/>
                  </a:cubicBezTo>
                  <a:cubicBezTo>
                    <a:pt x="1182" y="493"/>
                    <a:pt x="1180" y="490"/>
                    <a:pt x="1179" y="490"/>
                  </a:cubicBezTo>
                  <a:moveTo>
                    <a:pt x="1083" y="489"/>
                  </a:moveTo>
                  <a:cubicBezTo>
                    <a:pt x="1082" y="489"/>
                    <a:pt x="1081" y="490"/>
                    <a:pt x="1081" y="491"/>
                  </a:cubicBezTo>
                  <a:cubicBezTo>
                    <a:pt x="1081" y="493"/>
                    <a:pt x="1081" y="494"/>
                    <a:pt x="1084" y="494"/>
                  </a:cubicBezTo>
                  <a:cubicBezTo>
                    <a:pt x="1088" y="494"/>
                    <a:pt x="1092" y="492"/>
                    <a:pt x="1086" y="490"/>
                  </a:cubicBezTo>
                  <a:cubicBezTo>
                    <a:pt x="1085" y="489"/>
                    <a:pt x="1084" y="489"/>
                    <a:pt x="1083" y="489"/>
                  </a:cubicBezTo>
                  <a:moveTo>
                    <a:pt x="1097" y="488"/>
                  </a:moveTo>
                  <a:cubicBezTo>
                    <a:pt x="1096" y="488"/>
                    <a:pt x="1094" y="488"/>
                    <a:pt x="1092" y="489"/>
                  </a:cubicBezTo>
                  <a:cubicBezTo>
                    <a:pt x="1091" y="489"/>
                    <a:pt x="1091" y="492"/>
                    <a:pt x="1091" y="493"/>
                  </a:cubicBezTo>
                  <a:cubicBezTo>
                    <a:pt x="1091" y="494"/>
                    <a:pt x="1091" y="494"/>
                    <a:pt x="1092" y="494"/>
                  </a:cubicBezTo>
                  <a:cubicBezTo>
                    <a:pt x="1092" y="494"/>
                    <a:pt x="1093" y="494"/>
                    <a:pt x="1094" y="493"/>
                  </a:cubicBezTo>
                  <a:cubicBezTo>
                    <a:pt x="1096" y="493"/>
                    <a:pt x="1095" y="492"/>
                    <a:pt x="1098" y="491"/>
                  </a:cubicBezTo>
                  <a:cubicBezTo>
                    <a:pt x="1098" y="491"/>
                    <a:pt x="1098" y="491"/>
                    <a:pt x="1098" y="491"/>
                  </a:cubicBezTo>
                  <a:cubicBezTo>
                    <a:pt x="1100" y="491"/>
                    <a:pt x="1105" y="493"/>
                    <a:pt x="1105" y="493"/>
                  </a:cubicBezTo>
                  <a:cubicBezTo>
                    <a:pt x="1105" y="493"/>
                    <a:pt x="1106" y="492"/>
                    <a:pt x="1102" y="489"/>
                  </a:cubicBezTo>
                  <a:cubicBezTo>
                    <a:pt x="1100" y="488"/>
                    <a:pt x="1099" y="488"/>
                    <a:pt x="1097" y="488"/>
                  </a:cubicBezTo>
                  <a:moveTo>
                    <a:pt x="1110" y="480"/>
                  </a:moveTo>
                  <a:cubicBezTo>
                    <a:pt x="1109" y="480"/>
                    <a:pt x="1108" y="480"/>
                    <a:pt x="1106" y="481"/>
                  </a:cubicBezTo>
                  <a:cubicBezTo>
                    <a:pt x="1101" y="482"/>
                    <a:pt x="1102" y="482"/>
                    <a:pt x="1105" y="483"/>
                  </a:cubicBezTo>
                  <a:cubicBezTo>
                    <a:pt x="1108" y="484"/>
                    <a:pt x="1109" y="485"/>
                    <a:pt x="1109" y="485"/>
                  </a:cubicBezTo>
                  <a:cubicBezTo>
                    <a:pt x="1110" y="485"/>
                    <a:pt x="1114" y="485"/>
                    <a:pt x="1113" y="486"/>
                  </a:cubicBezTo>
                  <a:cubicBezTo>
                    <a:pt x="1112" y="487"/>
                    <a:pt x="1108" y="487"/>
                    <a:pt x="1111" y="489"/>
                  </a:cubicBezTo>
                  <a:cubicBezTo>
                    <a:pt x="1113" y="491"/>
                    <a:pt x="1112" y="490"/>
                    <a:pt x="1120" y="493"/>
                  </a:cubicBezTo>
                  <a:cubicBezTo>
                    <a:pt x="1127" y="497"/>
                    <a:pt x="1128" y="494"/>
                    <a:pt x="1130" y="499"/>
                  </a:cubicBezTo>
                  <a:cubicBezTo>
                    <a:pt x="1132" y="504"/>
                    <a:pt x="1132" y="503"/>
                    <a:pt x="1131" y="504"/>
                  </a:cubicBezTo>
                  <a:cubicBezTo>
                    <a:pt x="1129" y="505"/>
                    <a:pt x="1126" y="506"/>
                    <a:pt x="1127" y="507"/>
                  </a:cubicBezTo>
                  <a:cubicBezTo>
                    <a:pt x="1128" y="507"/>
                    <a:pt x="1130" y="507"/>
                    <a:pt x="1135" y="507"/>
                  </a:cubicBezTo>
                  <a:cubicBezTo>
                    <a:pt x="1140" y="508"/>
                    <a:pt x="1135" y="510"/>
                    <a:pt x="1141" y="510"/>
                  </a:cubicBezTo>
                  <a:cubicBezTo>
                    <a:pt x="1146" y="510"/>
                    <a:pt x="1148" y="509"/>
                    <a:pt x="1150" y="506"/>
                  </a:cubicBezTo>
                  <a:cubicBezTo>
                    <a:pt x="1151" y="505"/>
                    <a:pt x="1151" y="505"/>
                    <a:pt x="1152" y="505"/>
                  </a:cubicBezTo>
                  <a:cubicBezTo>
                    <a:pt x="1153" y="505"/>
                    <a:pt x="1154" y="505"/>
                    <a:pt x="1157" y="506"/>
                  </a:cubicBezTo>
                  <a:cubicBezTo>
                    <a:pt x="1161" y="507"/>
                    <a:pt x="1163" y="511"/>
                    <a:pt x="1169" y="513"/>
                  </a:cubicBezTo>
                  <a:cubicBezTo>
                    <a:pt x="1172" y="514"/>
                    <a:pt x="1175" y="515"/>
                    <a:pt x="1175" y="515"/>
                  </a:cubicBezTo>
                  <a:cubicBezTo>
                    <a:pt x="1175" y="515"/>
                    <a:pt x="1175" y="514"/>
                    <a:pt x="1173" y="513"/>
                  </a:cubicBezTo>
                  <a:cubicBezTo>
                    <a:pt x="1170" y="510"/>
                    <a:pt x="1168" y="507"/>
                    <a:pt x="1164" y="504"/>
                  </a:cubicBezTo>
                  <a:cubicBezTo>
                    <a:pt x="1159" y="500"/>
                    <a:pt x="1158" y="499"/>
                    <a:pt x="1157" y="496"/>
                  </a:cubicBezTo>
                  <a:cubicBezTo>
                    <a:pt x="1156" y="493"/>
                    <a:pt x="1151" y="490"/>
                    <a:pt x="1145" y="488"/>
                  </a:cubicBezTo>
                  <a:cubicBezTo>
                    <a:pt x="1139" y="485"/>
                    <a:pt x="1136" y="485"/>
                    <a:pt x="1130" y="483"/>
                  </a:cubicBezTo>
                  <a:cubicBezTo>
                    <a:pt x="1129" y="483"/>
                    <a:pt x="1128" y="483"/>
                    <a:pt x="1127" y="483"/>
                  </a:cubicBezTo>
                  <a:cubicBezTo>
                    <a:pt x="1123" y="483"/>
                    <a:pt x="1122" y="488"/>
                    <a:pt x="1120" y="489"/>
                  </a:cubicBezTo>
                  <a:cubicBezTo>
                    <a:pt x="1119" y="489"/>
                    <a:pt x="1119" y="489"/>
                    <a:pt x="1119" y="489"/>
                  </a:cubicBezTo>
                  <a:cubicBezTo>
                    <a:pt x="1117" y="489"/>
                    <a:pt x="1116" y="487"/>
                    <a:pt x="1114" y="483"/>
                  </a:cubicBezTo>
                  <a:cubicBezTo>
                    <a:pt x="1113" y="481"/>
                    <a:pt x="1112" y="480"/>
                    <a:pt x="1110" y="480"/>
                  </a:cubicBezTo>
                  <a:moveTo>
                    <a:pt x="434" y="474"/>
                  </a:moveTo>
                  <a:cubicBezTo>
                    <a:pt x="325" y="474"/>
                    <a:pt x="325" y="474"/>
                    <a:pt x="325" y="474"/>
                  </a:cubicBezTo>
                  <a:cubicBezTo>
                    <a:pt x="325" y="475"/>
                    <a:pt x="325" y="476"/>
                    <a:pt x="324" y="476"/>
                  </a:cubicBezTo>
                  <a:cubicBezTo>
                    <a:pt x="322" y="481"/>
                    <a:pt x="320" y="484"/>
                    <a:pt x="319" y="487"/>
                  </a:cubicBezTo>
                  <a:cubicBezTo>
                    <a:pt x="318" y="490"/>
                    <a:pt x="315" y="491"/>
                    <a:pt x="317" y="496"/>
                  </a:cubicBezTo>
                  <a:cubicBezTo>
                    <a:pt x="319" y="502"/>
                    <a:pt x="319" y="502"/>
                    <a:pt x="322" y="507"/>
                  </a:cubicBezTo>
                  <a:cubicBezTo>
                    <a:pt x="326" y="513"/>
                    <a:pt x="330" y="521"/>
                    <a:pt x="331" y="523"/>
                  </a:cubicBezTo>
                  <a:cubicBezTo>
                    <a:pt x="332" y="525"/>
                    <a:pt x="334" y="531"/>
                    <a:pt x="336" y="533"/>
                  </a:cubicBezTo>
                  <a:cubicBezTo>
                    <a:pt x="339" y="536"/>
                    <a:pt x="341" y="538"/>
                    <a:pt x="343" y="540"/>
                  </a:cubicBezTo>
                  <a:cubicBezTo>
                    <a:pt x="345" y="541"/>
                    <a:pt x="348" y="543"/>
                    <a:pt x="351" y="545"/>
                  </a:cubicBezTo>
                  <a:cubicBezTo>
                    <a:pt x="354" y="546"/>
                    <a:pt x="355" y="548"/>
                    <a:pt x="357" y="552"/>
                  </a:cubicBezTo>
                  <a:cubicBezTo>
                    <a:pt x="358" y="555"/>
                    <a:pt x="358" y="556"/>
                    <a:pt x="358" y="556"/>
                  </a:cubicBezTo>
                  <a:cubicBezTo>
                    <a:pt x="358" y="556"/>
                    <a:pt x="359" y="564"/>
                    <a:pt x="358" y="568"/>
                  </a:cubicBezTo>
                  <a:cubicBezTo>
                    <a:pt x="357" y="572"/>
                    <a:pt x="357" y="575"/>
                    <a:pt x="356" y="579"/>
                  </a:cubicBezTo>
                  <a:cubicBezTo>
                    <a:pt x="356" y="583"/>
                    <a:pt x="350" y="608"/>
                    <a:pt x="349" y="614"/>
                  </a:cubicBezTo>
                  <a:cubicBezTo>
                    <a:pt x="348" y="620"/>
                    <a:pt x="344" y="643"/>
                    <a:pt x="342" y="649"/>
                  </a:cubicBezTo>
                  <a:cubicBezTo>
                    <a:pt x="341" y="654"/>
                    <a:pt x="340" y="662"/>
                    <a:pt x="339" y="672"/>
                  </a:cubicBezTo>
                  <a:cubicBezTo>
                    <a:pt x="339" y="682"/>
                    <a:pt x="337" y="684"/>
                    <a:pt x="339" y="689"/>
                  </a:cubicBezTo>
                  <a:cubicBezTo>
                    <a:pt x="341" y="693"/>
                    <a:pt x="342" y="697"/>
                    <a:pt x="344" y="700"/>
                  </a:cubicBezTo>
                  <a:cubicBezTo>
                    <a:pt x="345" y="703"/>
                    <a:pt x="349" y="707"/>
                    <a:pt x="352" y="709"/>
                  </a:cubicBezTo>
                  <a:cubicBezTo>
                    <a:pt x="354" y="710"/>
                    <a:pt x="362" y="715"/>
                    <a:pt x="365" y="716"/>
                  </a:cubicBezTo>
                  <a:cubicBezTo>
                    <a:pt x="366" y="716"/>
                    <a:pt x="367" y="716"/>
                    <a:pt x="368" y="716"/>
                  </a:cubicBezTo>
                  <a:cubicBezTo>
                    <a:pt x="370" y="716"/>
                    <a:pt x="373" y="715"/>
                    <a:pt x="376" y="715"/>
                  </a:cubicBezTo>
                  <a:cubicBezTo>
                    <a:pt x="381" y="714"/>
                    <a:pt x="385" y="714"/>
                    <a:pt x="383" y="713"/>
                  </a:cubicBezTo>
                  <a:cubicBezTo>
                    <a:pt x="382" y="713"/>
                    <a:pt x="381" y="713"/>
                    <a:pt x="381" y="713"/>
                  </a:cubicBezTo>
                  <a:cubicBezTo>
                    <a:pt x="381" y="713"/>
                    <a:pt x="380" y="713"/>
                    <a:pt x="380" y="713"/>
                  </a:cubicBezTo>
                  <a:cubicBezTo>
                    <a:pt x="380" y="713"/>
                    <a:pt x="380" y="713"/>
                    <a:pt x="380" y="713"/>
                  </a:cubicBezTo>
                  <a:cubicBezTo>
                    <a:pt x="379" y="713"/>
                    <a:pt x="377" y="712"/>
                    <a:pt x="374" y="710"/>
                  </a:cubicBezTo>
                  <a:cubicBezTo>
                    <a:pt x="369" y="707"/>
                    <a:pt x="365" y="708"/>
                    <a:pt x="364" y="703"/>
                  </a:cubicBezTo>
                  <a:cubicBezTo>
                    <a:pt x="362" y="699"/>
                    <a:pt x="362" y="694"/>
                    <a:pt x="361" y="691"/>
                  </a:cubicBezTo>
                  <a:cubicBezTo>
                    <a:pt x="360" y="688"/>
                    <a:pt x="363" y="688"/>
                    <a:pt x="365" y="684"/>
                  </a:cubicBezTo>
                  <a:cubicBezTo>
                    <a:pt x="368" y="680"/>
                    <a:pt x="368" y="680"/>
                    <a:pt x="371" y="678"/>
                  </a:cubicBezTo>
                  <a:cubicBezTo>
                    <a:pt x="374" y="675"/>
                    <a:pt x="375" y="675"/>
                    <a:pt x="374" y="673"/>
                  </a:cubicBezTo>
                  <a:cubicBezTo>
                    <a:pt x="372" y="671"/>
                    <a:pt x="372" y="669"/>
                    <a:pt x="372" y="666"/>
                  </a:cubicBezTo>
                  <a:cubicBezTo>
                    <a:pt x="372" y="662"/>
                    <a:pt x="373" y="664"/>
                    <a:pt x="374" y="661"/>
                  </a:cubicBezTo>
                  <a:cubicBezTo>
                    <a:pt x="380" y="649"/>
                    <a:pt x="378" y="647"/>
                    <a:pt x="380" y="647"/>
                  </a:cubicBezTo>
                  <a:cubicBezTo>
                    <a:pt x="380" y="647"/>
                    <a:pt x="382" y="647"/>
                    <a:pt x="386" y="648"/>
                  </a:cubicBezTo>
                  <a:cubicBezTo>
                    <a:pt x="387" y="648"/>
                    <a:pt x="387" y="648"/>
                    <a:pt x="387" y="648"/>
                  </a:cubicBezTo>
                  <a:cubicBezTo>
                    <a:pt x="389" y="648"/>
                    <a:pt x="386" y="646"/>
                    <a:pt x="384" y="637"/>
                  </a:cubicBezTo>
                  <a:cubicBezTo>
                    <a:pt x="384" y="637"/>
                    <a:pt x="388" y="636"/>
                    <a:pt x="390" y="635"/>
                  </a:cubicBezTo>
                  <a:cubicBezTo>
                    <a:pt x="392" y="634"/>
                    <a:pt x="393" y="631"/>
                    <a:pt x="393" y="630"/>
                  </a:cubicBezTo>
                  <a:cubicBezTo>
                    <a:pt x="393" y="629"/>
                    <a:pt x="393" y="629"/>
                    <a:pt x="393" y="629"/>
                  </a:cubicBezTo>
                  <a:cubicBezTo>
                    <a:pt x="394" y="629"/>
                    <a:pt x="395" y="630"/>
                    <a:pt x="395" y="630"/>
                  </a:cubicBezTo>
                  <a:cubicBezTo>
                    <a:pt x="396" y="630"/>
                    <a:pt x="397" y="631"/>
                    <a:pt x="398" y="631"/>
                  </a:cubicBezTo>
                  <a:cubicBezTo>
                    <a:pt x="398" y="631"/>
                    <a:pt x="398" y="631"/>
                    <a:pt x="398" y="630"/>
                  </a:cubicBezTo>
                  <a:cubicBezTo>
                    <a:pt x="400" y="630"/>
                    <a:pt x="403" y="631"/>
                    <a:pt x="406" y="627"/>
                  </a:cubicBezTo>
                  <a:cubicBezTo>
                    <a:pt x="409" y="624"/>
                    <a:pt x="408" y="623"/>
                    <a:pt x="406" y="622"/>
                  </a:cubicBezTo>
                  <a:cubicBezTo>
                    <a:pt x="406" y="621"/>
                    <a:pt x="406" y="621"/>
                    <a:pt x="406" y="621"/>
                  </a:cubicBezTo>
                  <a:cubicBezTo>
                    <a:pt x="406" y="621"/>
                    <a:pt x="406" y="621"/>
                    <a:pt x="406" y="621"/>
                  </a:cubicBezTo>
                  <a:cubicBezTo>
                    <a:pt x="406" y="621"/>
                    <a:pt x="406" y="621"/>
                    <a:pt x="406" y="621"/>
                  </a:cubicBezTo>
                  <a:cubicBezTo>
                    <a:pt x="407" y="621"/>
                    <a:pt x="407" y="621"/>
                    <a:pt x="406" y="620"/>
                  </a:cubicBezTo>
                  <a:cubicBezTo>
                    <a:pt x="406" y="619"/>
                    <a:pt x="406" y="619"/>
                    <a:pt x="406" y="619"/>
                  </a:cubicBezTo>
                  <a:cubicBezTo>
                    <a:pt x="407" y="619"/>
                    <a:pt x="408" y="619"/>
                    <a:pt x="409" y="620"/>
                  </a:cubicBezTo>
                  <a:cubicBezTo>
                    <a:pt x="410" y="620"/>
                    <a:pt x="411" y="621"/>
                    <a:pt x="412" y="621"/>
                  </a:cubicBezTo>
                  <a:cubicBezTo>
                    <a:pt x="413" y="621"/>
                    <a:pt x="413" y="620"/>
                    <a:pt x="413" y="620"/>
                  </a:cubicBezTo>
                  <a:cubicBezTo>
                    <a:pt x="414" y="619"/>
                    <a:pt x="413" y="620"/>
                    <a:pt x="416" y="617"/>
                  </a:cubicBezTo>
                  <a:cubicBezTo>
                    <a:pt x="420" y="613"/>
                    <a:pt x="422" y="608"/>
                    <a:pt x="427" y="603"/>
                  </a:cubicBezTo>
                  <a:cubicBezTo>
                    <a:pt x="432" y="599"/>
                    <a:pt x="435" y="597"/>
                    <a:pt x="436" y="593"/>
                  </a:cubicBezTo>
                  <a:cubicBezTo>
                    <a:pt x="437" y="590"/>
                    <a:pt x="439" y="584"/>
                    <a:pt x="440" y="581"/>
                  </a:cubicBezTo>
                  <a:cubicBezTo>
                    <a:pt x="440" y="580"/>
                    <a:pt x="441" y="579"/>
                    <a:pt x="441" y="579"/>
                  </a:cubicBezTo>
                  <a:cubicBezTo>
                    <a:pt x="441" y="485"/>
                    <a:pt x="441" y="485"/>
                    <a:pt x="441" y="485"/>
                  </a:cubicBezTo>
                  <a:cubicBezTo>
                    <a:pt x="438" y="484"/>
                    <a:pt x="439" y="483"/>
                    <a:pt x="437" y="479"/>
                  </a:cubicBezTo>
                  <a:cubicBezTo>
                    <a:pt x="436" y="477"/>
                    <a:pt x="435" y="475"/>
                    <a:pt x="434" y="474"/>
                  </a:cubicBezTo>
                  <a:moveTo>
                    <a:pt x="996" y="474"/>
                  </a:moveTo>
                  <a:cubicBezTo>
                    <a:pt x="984" y="474"/>
                    <a:pt x="984" y="474"/>
                    <a:pt x="984" y="474"/>
                  </a:cubicBezTo>
                  <a:cubicBezTo>
                    <a:pt x="984" y="474"/>
                    <a:pt x="984" y="475"/>
                    <a:pt x="984" y="475"/>
                  </a:cubicBezTo>
                  <a:cubicBezTo>
                    <a:pt x="985" y="476"/>
                    <a:pt x="985" y="478"/>
                    <a:pt x="987" y="479"/>
                  </a:cubicBezTo>
                  <a:cubicBezTo>
                    <a:pt x="988" y="480"/>
                    <a:pt x="988" y="480"/>
                    <a:pt x="989" y="483"/>
                  </a:cubicBezTo>
                  <a:cubicBezTo>
                    <a:pt x="990" y="485"/>
                    <a:pt x="991" y="487"/>
                    <a:pt x="992" y="489"/>
                  </a:cubicBezTo>
                  <a:cubicBezTo>
                    <a:pt x="993" y="492"/>
                    <a:pt x="997" y="494"/>
                    <a:pt x="999" y="496"/>
                  </a:cubicBezTo>
                  <a:cubicBezTo>
                    <a:pt x="1001" y="499"/>
                    <a:pt x="1004" y="502"/>
                    <a:pt x="1005" y="502"/>
                  </a:cubicBezTo>
                  <a:cubicBezTo>
                    <a:pt x="1005" y="502"/>
                    <a:pt x="1005" y="502"/>
                    <a:pt x="1005" y="502"/>
                  </a:cubicBezTo>
                  <a:cubicBezTo>
                    <a:pt x="1005" y="501"/>
                    <a:pt x="1006" y="501"/>
                    <a:pt x="1006" y="501"/>
                  </a:cubicBezTo>
                  <a:cubicBezTo>
                    <a:pt x="1006" y="501"/>
                    <a:pt x="1007" y="501"/>
                    <a:pt x="1007" y="501"/>
                  </a:cubicBezTo>
                  <a:cubicBezTo>
                    <a:pt x="1007" y="501"/>
                    <a:pt x="1007" y="502"/>
                    <a:pt x="1008" y="502"/>
                  </a:cubicBezTo>
                  <a:cubicBezTo>
                    <a:pt x="1008" y="502"/>
                    <a:pt x="1008" y="501"/>
                    <a:pt x="1008" y="501"/>
                  </a:cubicBezTo>
                  <a:cubicBezTo>
                    <a:pt x="1009" y="501"/>
                    <a:pt x="1010" y="499"/>
                    <a:pt x="1010" y="496"/>
                  </a:cubicBezTo>
                  <a:cubicBezTo>
                    <a:pt x="1011" y="492"/>
                    <a:pt x="1010" y="490"/>
                    <a:pt x="1009" y="489"/>
                  </a:cubicBezTo>
                  <a:cubicBezTo>
                    <a:pt x="1008" y="489"/>
                    <a:pt x="1006" y="488"/>
                    <a:pt x="1005" y="488"/>
                  </a:cubicBezTo>
                  <a:cubicBezTo>
                    <a:pt x="1005" y="487"/>
                    <a:pt x="1004" y="484"/>
                    <a:pt x="1003" y="483"/>
                  </a:cubicBezTo>
                  <a:cubicBezTo>
                    <a:pt x="1002" y="482"/>
                    <a:pt x="1001" y="483"/>
                    <a:pt x="1001" y="481"/>
                  </a:cubicBezTo>
                  <a:cubicBezTo>
                    <a:pt x="1001" y="479"/>
                    <a:pt x="1003" y="479"/>
                    <a:pt x="1001" y="478"/>
                  </a:cubicBezTo>
                  <a:cubicBezTo>
                    <a:pt x="999" y="477"/>
                    <a:pt x="999" y="476"/>
                    <a:pt x="998" y="475"/>
                  </a:cubicBezTo>
                  <a:cubicBezTo>
                    <a:pt x="998" y="475"/>
                    <a:pt x="997" y="475"/>
                    <a:pt x="996" y="474"/>
                  </a:cubicBezTo>
                  <a:moveTo>
                    <a:pt x="1004" y="474"/>
                  </a:moveTo>
                  <a:cubicBezTo>
                    <a:pt x="1002" y="474"/>
                    <a:pt x="1002" y="474"/>
                    <a:pt x="1002" y="474"/>
                  </a:cubicBezTo>
                  <a:cubicBezTo>
                    <a:pt x="1003" y="475"/>
                    <a:pt x="1003" y="475"/>
                    <a:pt x="1004" y="475"/>
                  </a:cubicBezTo>
                  <a:cubicBezTo>
                    <a:pt x="1004" y="475"/>
                    <a:pt x="1004" y="475"/>
                    <a:pt x="1004" y="474"/>
                  </a:cubicBezTo>
                  <a:moveTo>
                    <a:pt x="1057" y="474"/>
                  </a:moveTo>
                  <a:cubicBezTo>
                    <a:pt x="1022" y="474"/>
                    <a:pt x="1022" y="474"/>
                    <a:pt x="1022" y="474"/>
                  </a:cubicBezTo>
                  <a:cubicBezTo>
                    <a:pt x="1021" y="476"/>
                    <a:pt x="1021" y="477"/>
                    <a:pt x="1022" y="478"/>
                  </a:cubicBezTo>
                  <a:cubicBezTo>
                    <a:pt x="1024" y="479"/>
                    <a:pt x="1021" y="479"/>
                    <a:pt x="1021" y="480"/>
                  </a:cubicBezTo>
                  <a:cubicBezTo>
                    <a:pt x="1022" y="481"/>
                    <a:pt x="1022" y="483"/>
                    <a:pt x="1023" y="484"/>
                  </a:cubicBezTo>
                  <a:cubicBezTo>
                    <a:pt x="1023" y="484"/>
                    <a:pt x="1023" y="484"/>
                    <a:pt x="1023" y="484"/>
                  </a:cubicBezTo>
                  <a:cubicBezTo>
                    <a:pt x="1023" y="484"/>
                    <a:pt x="1023" y="484"/>
                    <a:pt x="1024" y="483"/>
                  </a:cubicBezTo>
                  <a:cubicBezTo>
                    <a:pt x="1024" y="483"/>
                    <a:pt x="1024" y="483"/>
                    <a:pt x="1024" y="483"/>
                  </a:cubicBezTo>
                  <a:cubicBezTo>
                    <a:pt x="1024" y="483"/>
                    <a:pt x="1025" y="484"/>
                    <a:pt x="1025" y="484"/>
                  </a:cubicBezTo>
                  <a:cubicBezTo>
                    <a:pt x="1026" y="486"/>
                    <a:pt x="1025" y="490"/>
                    <a:pt x="1027" y="490"/>
                  </a:cubicBezTo>
                  <a:cubicBezTo>
                    <a:pt x="1027" y="490"/>
                    <a:pt x="1027" y="490"/>
                    <a:pt x="1028" y="490"/>
                  </a:cubicBezTo>
                  <a:cubicBezTo>
                    <a:pt x="1028" y="490"/>
                    <a:pt x="1028" y="490"/>
                    <a:pt x="1029" y="490"/>
                  </a:cubicBezTo>
                  <a:cubicBezTo>
                    <a:pt x="1029" y="490"/>
                    <a:pt x="1029" y="490"/>
                    <a:pt x="1030" y="490"/>
                  </a:cubicBezTo>
                  <a:cubicBezTo>
                    <a:pt x="1030" y="490"/>
                    <a:pt x="1031" y="490"/>
                    <a:pt x="1031" y="490"/>
                  </a:cubicBezTo>
                  <a:cubicBezTo>
                    <a:pt x="1032" y="491"/>
                    <a:pt x="1033" y="491"/>
                    <a:pt x="1034" y="491"/>
                  </a:cubicBezTo>
                  <a:cubicBezTo>
                    <a:pt x="1034" y="491"/>
                    <a:pt x="1035" y="491"/>
                    <a:pt x="1035" y="491"/>
                  </a:cubicBezTo>
                  <a:cubicBezTo>
                    <a:pt x="1036" y="491"/>
                    <a:pt x="1036" y="491"/>
                    <a:pt x="1037" y="491"/>
                  </a:cubicBezTo>
                  <a:cubicBezTo>
                    <a:pt x="1038" y="491"/>
                    <a:pt x="1039" y="491"/>
                    <a:pt x="1040" y="491"/>
                  </a:cubicBezTo>
                  <a:cubicBezTo>
                    <a:pt x="1041" y="492"/>
                    <a:pt x="1044" y="493"/>
                    <a:pt x="1046" y="493"/>
                  </a:cubicBezTo>
                  <a:cubicBezTo>
                    <a:pt x="1046" y="493"/>
                    <a:pt x="1046" y="493"/>
                    <a:pt x="1046" y="493"/>
                  </a:cubicBezTo>
                  <a:cubicBezTo>
                    <a:pt x="1048" y="493"/>
                    <a:pt x="1048" y="493"/>
                    <a:pt x="1048" y="491"/>
                  </a:cubicBezTo>
                  <a:cubicBezTo>
                    <a:pt x="1048" y="489"/>
                    <a:pt x="1048" y="486"/>
                    <a:pt x="1050" y="485"/>
                  </a:cubicBezTo>
                  <a:cubicBezTo>
                    <a:pt x="1052" y="483"/>
                    <a:pt x="1052" y="483"/>
                    <a:pt x="1052" y="481"/>
                  </a:cubicBezTo>
                  <a:cubicBezTo>
                    <a:pt x="1053" y="479"/>
                    <a:pt x="1053" y="478"/>
                    <a:pt x="1054" y="476"/>
                  </a:cubicBezTo>
                  <a:cubicBezTo>
                    <a:pt x="1054" y="476"/>
                    <a:pt x="1054" y="475"/>
                    <a:pt x="1055" y="475"/>
                  </a:cubicBezTo>
                  <a:cubicBezTo>
                    <a:pt x="1055" y="475"/>
                    <a:pt x="1055" y="476"/>
                    <a:pt x="1055" y="476"/>
                  </a:cubicBezTo>
                  <a:cubicBezTo>
                    <a:pt x="1056" y="476"/>
                    <a:pt x="1056" y="476"/>
                    <a:pt x="1056" y="476"/>
                  </a:cubicBezTo>
                  <a:cubicBezTo>
                    <a:pt x="1056" y="476"/>
                    <a:pt x="1056" y="476"/>
                    <a:pt x="1056" y="476"/>
                  </a:cubicBezTo>
                  <a:cubicBezTo>
                    <a:pt x="1057" y="475"/>
                    <a:pt x="1057" y="475"/>
                    <a:pt x="1057" y="474"/>
                  </a:cubicBezTo>
                  <a:moveTo>
                    <a:pt x="1086" y="474"/>
                  </a:moveTo>
                  <a:cubicBezTo>
                    <a:pt x="1083" y="474"/>
                    <a:pt x="1083" y="474"/>
                    <a:pt x="1083" y="474"/>
                  </a:cubicBezTo>
                  <a:cubicBezTo>
                    <a:pt x="1083" y="475"/>
                    <a:pt x="1082" y="475"/>
                    <a:pt x="1082" y="475"/>
                  </a:cubicBezTo>
                  <a:cubicBezTo>
                    <a:pt x="1081" y="476"/>
                    <a:pt x="1081" y="476"/>
                    <a:pt x="1080" y="476"/>
                  </a:cubicBezTo>
                  <a:cubicBezTo>
                    <a:pt x="1079" y="476"/>
                    <a:pt x="1079" y="475"/>
                    <a:pt x="1078" y="475"/>
                  </a:cubicBezTo>
                  <a:cubicBezTo>
                    <a:pt x="1078" y="475"/>
                    <a:pt x="1077" y="475"/>
                    <a:pt x="1077" y="475"/>
                  </a:cubicBezTo>
                  <a:cubicBezTo>
                    <a:pt x="1077" y="475"/>
                    <a:pt x="1077" y="475"/>
                    <a:pt x="1076" y="475"/>
                  </a:cubicBezTo>
                  <a:cubicBezTo>
                    <a:pt x="1076" y="476"/>
                    <a:pt x="1076" y="476"/>
                    <a:pt x="1075" y="476"/>
                  </a:cubicBezTo>
                  <a:cubicBezTo>
                    <a:pt x="1074" y="476"/>
                    <a:pt x="1074" y="476"/>
                    <a:pt x="1073" y="475"/>
                  </a:cubicBezTo>
                  <a:cubicBezTo>
                    <a:pt x="1072" y="475"/>
                    <a:pt x="1072" y="475"/>
                    <a:pt x="1071" y="474"/>
                  </a:cubicBezTo>
                  <a:cubicBezTo>
                    <a:pt x="1066" y="474"/>
                    <a:pt x="1066" y="474"/>
                    <a:pt x="1066" y="474"/>
                  </a:cubicBezTo>
                  <a:cubicBezTo>
                    <a:pt x="1066" y="475"/>
                    <a:pt x="1065" y="475"/>
                    <a:pt x="1064" y="476"/>
                  </a:cubicBezTo>
                  <a:cubicBezTo>
                    <a:pt x="1061" y="478"/>
                    <a:pt x="1063" y="480"/>
                    <a:pt x="1063" y="482"/>
                  </a:cubicBezTo>
                  <a:cubicBezTo>
                    <a:pt x="1063" y="484"/>
                    <a:pt x="1060" y="489"/>
                    <a:pt x="1058" y="491"/>
                  </a:cubicBezTo>
                  <a:cubicBezTo>
                    <a:pt x="1057" y="493"/>
                    <a:pt x="1057" y="494"/>
                    <a:pt x="1058" y="495"/>
                  </a:cubicBezTo>
                  <a:cubicBezTo>
                    <a:pt x="1059" y="497"/>
                    <a:pt x="1060" y="496"/>
                    <a:pt x="1061" y="497"/>
                  </a:cubicBezTo>
                  <a:cubicBezTo>
                    <a:pt x="1061" y="498"/>
                    <a:pt x="1061" y="503"/>
                    <a:pt x="1060" y="505"/>
                  </a:cubicBezTo>
                  <a:cubicBezTo>
                    <a:pt x="1060" y="506"/>
                    <a:pt x="1061" y="506"/>
                    <a:pt x="1062" y="506"/>
                  </a:cubicBezTo>
                  <a:cubicBezTo>
                    <a:pt x="1063" y="506"/>
                    <a:pt x="1063" y="506"/>
                    <a:pt x="1064" y="506"/>
                  </a:cubicBezTo>
                  <a:cubicBezTo>
                    <a:pt x="1066" y="506"/>
                    <a:pt x="1064" y="506"/>
                    <a:pt x="1064" y="504"/>
                  </a:cubicBezTo>
                  <a:cubicBezTo>
                    <a:pt x="1064" y="502"/>
                    <a:pt x="1065" y="501"/>
                    <a:pt x="1065" y="498"/>
                  </a:cubicBezTo>
                  <a:cubicBezTo>
                    <a:pt x="1065" y="494"/>
                    <a:pt x="1065" y="493"/>
                    <a:pt x="1065" y="493"/>
                  </a:cubicBezTo>
                  <a:cubicBezTo>
                    <a:pt x="1065" y="493"/>
                    <a:pt x="1065" y="493"/>
                    <a:pt x="1066" y="493"/>
                  </a:cubicBezTo>
                  <a:cubicBezTo>
                    <a:pt x="1066" y="493"/>
                    <a:pt x="1066" y="493"/>
                    <a:pt x="1067" y="493"/>
                  </a:cubicBezTo>
                  <a:cubicBezTo>
                    <a:pt x="1068" y="495"/>
                    <a:pt x="1069" y="498"/>
                    <a:pt x="1070" y="500"/>
                  </a:cubicBezTo>
                  <a:cubicBezTo>
                    <a:pt x="1070" y="501"/>
                    <a:pt x="1071" y="502"/>
                    <a:pt x="1072" y="502"/>
                  </a:cubicBezTo>
                  <a:cubicBezTo>
                    <a:pt x="1072" y="502"/>
                    <a:pt x="1073" y="502"/>
                    <a:pt x="1073" y="501"/>
                  </a:cubicBezTo>
                  <a:cubicBezTo>
                    <a:pt x="1075" y="500"/>
                    <a:pt x="1076" y="499"/>
                    <a:pt x="1076" y="499"/>
                  </a:cubicBezTo>
                  <a:cubicBezTo>
                    <a:pt x="1076" y="499"/>
                    <a:pt x="1073" y="498"/>
                    <a:pt x="1073" y="497"/>
                  </a:cubicBezTo>
                  <a:cubicBezTo>
                    <a:pt x="1073" y="496"/>
                    <a:pt x="1074" y="495"/>
                    <a:pt x="1072" y="492"/>
                  </a:cubicBezTo>
                  <a:cubicBezTo>
                    <a:pt x="1070" y="488"/>
                    <a:pt x="1069" y="488"/>
                    <a:pt x="1072" y="488"/>
                  </a:cubicBezTo>
                  <a:cubicBezTo>
                    <a:pt x="1074" y="488"/>
                    <a:pt x="1074" y="485"/>
                    <a:pt x="1076" y="485"/>
                  </a:cubicBezTo>
                  <a:cubicBezTo>
                    <a:pt x="1077" y="484"/>
                    <a:pt x="1078" y="484"/>
                    <a:pt x="1079" y="484"/>
                  </a:cubicBezTo>
                  <a:cubicBezTo>
                    <a:pt x="1079" y="484"/>
                    <a:pt x="1080" y="484"/>
                    <a:pt x="1080" y="484"/>
                  </a:cubicBezTo>
                  <a:cubicBezTo>
                    <a:pt x="1080" y="484"/>
                    <a:pt x="1079" y="483"/>
                    <a:pt x="1077" y="483"/>
                  </a:cubicBezTo>
                  <a:cubicBezTo>
                    <a:pt x="1076" y="483"/>
                    <a:pt x="1076" y="483"/>
                    <a:pt x="1076" y="483"/>
                  </a:cubicBezTo>
                  <a:cubicBezTo>
                    <a:pt x="1073" y="484"/>
                    <a:pt x="1071" y="484"/>
                    <a:pt x="1069" y="485"/>
                  </a:cubicBezTo>
                  <a:cubicBezTo>
                    <a:pt x="1068" y="486"/>
                    <a:pt x="1067" y="486"/>
                    <a:pt x="1067" y="486"/>
                  </a:cubicBezTo>
                  <a:cubicBezTo>
                    <a:pt x="1066" y="486"/>
                    <a:pt x="1066" y="486"/>
                    <a:pt x="1065" y="485"/>
                  </a:cubicBezTo>
                  <a:cubicBezTo>
                    <a:pt x="1065" y="483"/>
                    <a:pt x="1065" y="483"/>
                    <a:pt x="1065" y="480"/>
                  </a:cubicBezTo>
                  <a:cubicBezTo>
                    <a:pt x="1065" y="479"/>
                    <a:pt x="1066" y="478"/>
                    <a:pt x="1067" y="478"/>
                  </a:cubicBezTo>
                  <a:cubicBezTo>
                    <a:pt x="1067" y="478"/>
                    <a:pt x="1068" y="478"/>
                    <a:pt x="1068" y="478"/>
                  </a:cubicBezTo>
                  <a:cubicBezTo>
                    <a:pt x="1069" y="479"/>
                    <a:pt x="1069" y="479"/>
                    <a:pt x="1070" y="479"/>
                  </a:cubicBezTo>
                  <a:cubicBezTo>
                    <a:pt x="1070" y="479"/>
                    <a:pt x="1070" y="479"/>
                    <a:pt x="1071" y="478"/>
                  </a:cubicBezTo>
                  <a:cubicBezTo>
                    <a:pt x="1072" y="478"/>
                    <a:pt x="1072" y="478"/>
                    <a:pt x="1073" y="478"/>
                  </a:cubicBezTo>
                  <a:cubicBezTo>
                    <a:pt x="1074" y="478"/>
                    <a:pt x="1076" y="478"/>
                    <a:pt x="1078" y="478"/>
                  </a:cubicBezTo>
                  <a:cubicBezTo>
                    <a:pt x="1079" y="478"/>
                    <a:pt x="1079" y="478"/>
                    <a:pt x="1080" y="478"/>
                  </a:cubicBezTo>
                  <a:cubicBezTo>
                    <a:pt x="1083" y="478"/>
                    <a:pt x="1084" y="477"/>
                    <a:pt x="1085" y="475"/>
                  </a:cubicBezTo>
                  <a:cubicBezTo>
                    <a:pt x="1085" y="475"/>
                    <a:pt x="1086" y="475"/>
                    <a:pt x="1086" y="474"/>
                  </a:cubicBezTo>
                  <a:moveTo>
                    <a:pt x="1094" y="474"/>
                  </a:moveTo>
                  <a:cubicBezTo>
                    <a:pt x="1090" y="474"/>
                    <a:pt x="1090" y="474"/>
                    <a:pt x="1090" y="474"/>
                  </a:cubicBezTo>
                  <a:cubicBezTo>
                    <a:pt x="1090" y="474"/>
                    <a:pt x="1090" y="474"/>
                    <a:pt x="1090" y="474"/>
                  </a:cubicBezTo>
                  <a:cubicBezTo>
                    <a:pt x="1091" y="476"/>
                    <a:pt x="1090" y="479"/>
                    <a:pt x="1091" y="480"/>
                  </a:cubicBezTo>
                  <a:cubicBezTo>
                    <a:pt x="1091" y="481"/>
                    <a:pt x="1093" y="482"/>
                    <a:pt x="1093" y="482"/>
                  </a:cubicBezTo>
                  <a:cubicBezTo>
                    <a:pt x="1093" y="482"/>
                    <a:pt x="1093" y="479"/>
                    <a:pt x="1094" y="478"/>
                  </a:cubicBezTo>
                  <a:cubicBezTo>
                    <a:pt x="1094" y="477"/>
                    <a:pt x="1094" y="476"/>
                    <a:pt x="1094" y="474"/>
                  </a:cubicBezTo>
                  <a:moveTo>
                    <a:pt x="744" y="337"/>
                  </a:moveTo>
                  <a:cubicBezTo>
                    <a:pt x="744" y="337"/>
                    <a:pt x="743" y="337"/>
                    <a:pt x="742" y="337"/>
                  </a:cubicBezTo>
                  <a:cubicBezTo>
                    <a:pt x="742" y="338"/>
                    <a:pt x="741" y="338"/>
                    <a:pt x="739" y="338"/>
                  </a:cubicBezTo>
                  <a:cubicBezTo>
                    <a:pt x="739" y="338"/>
                    <a:pt x="738" y="338"/>
                    <a:pt x="738" y="338"/>
                  </a:cubicBezTo>
                  <a:cubicBezTo>
                    <a:pt x="737" y="338"/>
                    <a:pt x="737" y="338"/>
                    <a:pt x="737" y="338"/>
                  </a:cubicBezTo>
                  <a:cubicBezTo>
                    <a:pt x="735" y="338"/>
                    <a:pt x="735" y="339"/>
                    <a:pt x="735" y="340"/>
                  </a:cubicBezTo>
                  <a:cubicBezTo>
                    <a:pt x="735" y="340"/>
                    <a:pt x="736" y="341"/>
                    <a:pt x="738" y="341"/>
                  </a:cubicBezTo>
                  <a:cubicBezTo>
                    <a:pt x="738" y="341"/>
                    <a:pt x="739" y="341"/>
                    <a:pt x="739" y="341"/>
                  </a:cubicBezTo>
                  <a:cubicBezTo>
                    <a:pt x="743" y="341"/>
                    <a:pt x="742" y="342"/>
                    <a:pt x="744" y="338"/>
                  </a:cubicBezTo>
                  <a:cubicBezTo>
                    <a:pt x="744" y="337"/>
                    <a:pt x="745" y="337"/>
                    <a:pt x="744" y="337"/>
                  </a:cubicBezTo>
                  <a:moveTo>
                    <a:pt x="713" y="336"/>
                  </a:moveTo>
                  <a:cubicBezTo>
                    <a:pt x="712" y="336"/>
                    <a:pt x="712" y="336"/>
                    <a:pt x="711" y="336"/>
                  </a:cubicBezTo>
                  <a:cubicBezTo>
                    <a:pt x="710" y="336"/>
                    <a:pt x="709" y="336"/>
                    <a:pt x="709" y="336"/>
                  </a:cubicBezTo>
                  <a:cubicBezTo>
                    <a:pt x="708" y="336"/>
                    <a:pt x="708" y="336"/>
                    <a:pt x="707" y="336"/>
                  </a:cubicBezTo>
                  <a:cubicBezTo>
                    <a:pt x="707" y="336"/>
                    <a:pt x="707" y="336"/>
                    <a:pt x="707" y="336"/>
                  </a:cubicBezTo>
                  <a:cubicBezTo>
                    <a:pt x="704" y="336"/>
                    <a:pt x="703" y="338"/>
                    <a:pt x="708" y="338"/>
                  </a:cubicBezTo>
                  <a:cubicBezTo>
                    <a:pt x="711" y="339"/>
                    <a:pt x="713" y="339"/>
                    <a:pt x="715" y="339"/>
                  </a:cubicBezTo>
                  <a:cubicBezTo>
                    <a:pt x="716" y="339"/>
                    <a:pt x="717" y="339"/>
                    <a:pt x="718" y="339"/>
                  </a:cubicBezTo>
                  <a:cubicBezTo>
                    <a:pt x="720" y="338"/>
                    <a:pt x="718" y="338"/>
                    <a:pt x="716" y="337"/>
                  </a:cubicBezTo>
                  <a:cubicBezTo>
                    <a:pt x="715" y="336"/>
                    <a:pt x="714" y="336"/>
                    <a:pt x="713" y="336"/>
                  </a:cubicBezTo>
                  <a:moveTo>
                    <a:pt x="629" y="313"/>
                  </a:moveTo>
                  <a:cubicBezTo>
                    <a:pt x="629" y="313"/>
                    <a:pt x="628" y="313"/>
                    <a:pt x="628" y="313"/>
                  </a:cubicBezTo>
                  <a:cubicBezTo>
                    <a:pt x="624" y="313"/>
                    <a:pt x="624" y="315"/>
                    <a:pt x="627" y="315"/>
                  </a:cubicBezTo>
                  <a:cubicBezTo>
                    <a:pt x="628" y="316"/>
                    <a:pt x="628" y="316"/>
                    <a:pt x="629" y="316"/>
                  </a:cubicBezTo>
                  <a:cubicBezTo>
                    <a:pt x="630" y="316"/>
                    <a:pt x="630" y="315"/>
                    <a:pt x="631" y="314"/>
                  </a:cubicBezTo>
                  <a:cubicBezTo>
                    <a:pt x="632" y="313"/>
                    <a:pt x="631" y="313"/>
                    <a:pt x="629" y="313"/>
                  </a:cubicBezTo>
                  <a:moveTo>
                    <a:pt x="654" y="306"/>
                  </a:moveTo>
                  <a:cubicBezTo>
                    <a:pt x="653" y="306"/>
                    <a:pt x="652" y="306"/>
                    <a:pt x="651" y="307"/>
                  </a:cubicBezTo>
                  <a:cubicBezTo>
                    <a:pt x="647" y="308"/>
                    <a:pt x="647" y="310"/>
                    <a:pt x="647" y="312"/>
                  </a:cubicBezTo>
                  <a:cubicBezTo>
                    <a:pt x="646" y="315"/>
                    <a:pt x="650" y="313"/>
                    <a:pt x="649" y="315"/>
                  </a:cubicBezTo>
                  <a:cubicBezTo>
                    <a:pt x="648" y="317"/>
                    <a:pt x="648" y="318"/>
                    <a:pt x="650" y="318"/>
                  </a:cubicBezTo>
                  <a:cubicBezTo>
                    <a:pt x="650" y="318"/>
                    <a:pt x="651" y="317"/>
                    <a:pt x="653" y="317"/>
                  </a:cubicBezTo>
                  <a:cubicBezTo>
                    <a:pt x="656" y="314"/>
                    <a:pt x="654" y="312"/>
                    <a:pt x="655" y="309"/>
                  </a:cubicBezTo>
                  <a:cubicBezTo>
                    <a:pt x="655" y="307"/>
                    <a:pt x="656" y="306"/>
                    <a:pt x="654" y="306"/>
                  </a:cubicBezTo>
                  <a:moveTo>
                    <a:pt x="653" y="294"/>
                  </a:moveTo>
                  <a:cubicBezTo>
                    <a:pt x="653" y="294"/>
                    <a:pt x="653" y="294"/>
                    <a:pt x="652" y="296"/>
                  </a:cubicBezTo>
                  <a:cubicBezTo>
                    <a:pt x="652" y="296"/>
                    <a:pt x="653" y="298"/>
                    <a:pt x="650" y="300"/>
                  </a:cubicBezTo>
                  <a:cubicBezTo>
                    <a:pt x="648" y="301"/>
                    <a:pt x="651" y="302"/>
                    <a:pt x="652" y="304"/>
                  </a:cubicBezTo>
                  <a:cubicBezTo>
                    <a:pt x="652" y="304"/>
                    <a:pt x="652" y="304"/>
                    <a:pt x="652" y="304"/>
                  </a:cubicBezTo>
                  <a:cubicBezTo>
                    <a:pt x="653" y="304"/>
                    <a:pt x="654" y="299"/>
                    <a:pt x="654" y="296"/>
                  </a:cubicBezTo>
                  <a:cubicBezTo>
                    <a:pt x="653" y="295"/>
                    <a:pt x="653" y="294"/>
                    <a:pt x="653" y="294"/>
                  </a:cubicBezTo>
                  <a:moveTo>
                    <a:pt x="588" y="232"/>
                  </a:moveTo>
                  <a:cubicBezTo>
                    <a:pt x="573" y="232"/>
                    <a:pt x="573" y="232"/>
                    <a:pt x="573" y="232"/>
                  </a:cubicBezTo>
                  <a:cubicBezTo>
                    <a:pt x="573" y="233"/>
                    <a:pt x="574" y="233"/>
                    <a:pt x="575" y="234"/>
                  </a:cubicBezTo>
                  <a:cubicBezTo>
                    <a:pt x="575" y="234"/>
                    <a:pt x="575" y="234"/>
                    <a:pt x="576" y="234"/>
                  </a:cubicBezTo>
                  <a:cubicBezTo>
                    <a:pt x="576" y="234"/>
                    <a:pt x="576" y="234"/>
                    <a:pt x="576" y="234"/>
                  </a:cubicBezTo>
                  <a:cubicBezTo>
                    <a:pt x="576" y="234"/>
                    <a:pt x="576" y="234"/>
                    <a:pt x="577" y="234"/>
                  </a:cubicBezTo>
                  <a:cubicBezTo>
                    <a:pt x="577" y="234"/>
                    <a:pt x="576" y="234"/>
                    <a:pt x="574" y="237"/>
                  </a:cubicBezTo>
                  <a:cubicBezTo>
                    <a:pt x="572" y="242"/>
                    <a:pt x="570" y="245"/>
                    <a:pt x="573" y="245"/>
                  </a:cubicBezTo>
                  <a:cubicBezTo>
                    <a:pt x="574" y="245"/>
                    <a:pt x="574" y="245"/>
                    <a:pt x="575" y="245"/>
                  </a:cubicBezTo>
                  <a:cubicBezTo>
                    <a:pt x="581" y="244"/>
                    <a:pt x="583" y="241"/>
                    <a:pt x="585" y="240"/>
                  </a:cubicBezTo>
                  <a:cubicBezTo>
                    <a:pt x="588" y="240"/>
                    <a:pt x="589" y="238"/>
                    <a:pt x="589" y="234"/>
                  </a:cubicBezTo>
                  <a:cubicBezTo>
                    <a:pt x="589" y="233"/>
                    <a:pt x="588" y="232"/>
                    <a:pt x="588" y="232"/>
                  </a:cubicBezTo>
                  <a:moveTo>
                    <a:pt x="616" y="232"/>
                  </a:moveTo>
                  <a:cubicBezTo>
                    <a:pt x="604" y="232"/>
                    <a:pt x="604" y="232"/>
                    <a:pt x="604" y="232"/>
                  </a:cubicBezTo>
                  <a:cubicBezTo>
                    <a:pt x="604" y="232"/>
                    <a:pt x="604" y="232"/>
                    <a:pt x="603" y="233"/>
                  </a:cubicBezTo>
                  <a:cubicBezTo>
                    <a:pt x="603" y="233"/>
                    <a:pt x="603" y="233"/>
                    <a:pt x="603" y="233"/>
                  </a:cubicBezTo>
                  <a:cubicBezTo>
                    <a:pt x="602" y="233"/>
                    <a:pt x="601" y="232"/>
                    <a:pt x="600" y="232"/>
                  </a:cubicBezTo>
                  <a:cubicBezTo>
                    <a:pt x="600" y="232"/>
                    <a:pt x="600" y="232"/>
                    <a:pt x="599" y="232"/>
                  </a:cubicBezTo>
                  <a:cubicBezTo>
                    <a:pt x="597" y="232"/>
                    <a:pt x="597" y="232"/>
                    <a:pt x="597" y="232"/>
                  </a:cubicBezTo>
                  <a:cubicBezTo>
                    <a:pt x="597" y="233"/>
                    <a:pt x="598" y="234"/>
                    <a:pt x="599" y="237"/>
                  </a:cubicBezTo>
                  <a:cubicBezTo>
                    <a:pt x="600" y="239"/>
                    <a:pt x="598" y="240"/>
                    <a:pt x="595" y="242"/>
                  </a:cubicBezTo>
                  <a:cubicBezTo>
                    <a:pt x="592" y="243"/>
                    <a:pt x="594" y="244"/>
                    <a:pt x="596" y="244"/>
                  </a:cubicBezTo>
                  <a:cubicBezTo>
                    <a:pt x="597" y="244"/>
                    <a:pt x="597" y="244"/>
                    <a:pt x="597" y="244"/>
                  </a:cubicBezTo>
                  <a:cubicBezTo>
                    <a:pt x="598" y="244"/>
                    <a:pt x="601" y="244"/>
                    <a:pt x="602" y="244"/>
                  </a:cubicBezTo>
                  <a:cubicBezTo>
                    <a:pt x="604" y="244"/>
                    <a:pt x="605" y="244"/>
                    <a:pt x="605" y="245"/>
                  </a:cubicBezTo>
                  <a:cubicBezTo>
                    <a:pt x="604" y="247"/>
                    <a:pt x="601" y="245"/>
                    <a:pt x="599" y="248"/>
                  </a:cubicBezTo>
                  <a:cubicBezTo>
                    <a:pt x="596" y="252"/>
                    <a:pt x="589" y="255"/>
                    <a:pt x="592" y="255"/>
                  </a:cubicBezTo>
                  <a:cubicBezTo>
                    <a:pt x="592" y="255"/>
                    <a:pt x="593" y="255"/>
                    <a:pt x="593" y="255"/>
                  </a:cubicBezTo>
                  <a:cubicBezTo>
                    <a:pt x="597" y="254"/>
                    <a:pt x="596" y="253"/>
                    <a:pt x="608" y="252"/>
                  </a:cubicBezTo>
                  <a:cubicBezTo>
                    <a:pt x="620" y="250"/>
                    <a:pt x="612" y="251"/>
                    <a:pt x="620" y="249"/>
                  </a:cubicBezTo>
                  <a:cubicBezTo>
                    <a:pt x="626" y="247"/>
                    <a:pt x="626" y="246"/>
                    <a:pt x="624" y="246"/>
                  </a:cubicBezTo>
                  <a:cubicBezTo>
                    <a:pt x="623" y="246"/>
                    <a:pt x="622" y="246"/>
                    <a:pt x="621" y="247"/>
                  </a:cubicBezTo>
                  <a:cubicBezTo>
                    <a:pt x="621" y="247"/>
                    <a:pt x="620" y="247"/>
                    <a:pt x="620" y="247"/>
                  </a:cubicBezTo>
                  <a:cubicBezTo>
                    <a:pt x="617" y="247"/>
                    <a:pt x="624" y="242"/>
                    <a:pt x="623" y="238"/>
                  </a:cubicBezTo>
                  <a:cubicBezTo>
                    <a:pt x="622" y="236"/>
                    <a:pt x="622" y="235"/>
                    <a:pt x="621" y="235"/>
                  </a:cubicBezTo>
                  <a:cubicBezTo>
                    <a:pt x="620" y="235"/>
                    <a:pt x="620" y="235"/>
                    <a:pt x="620" y="235"/>
                  </a:cubicBezTo>
                  <a:cubicBezTo>
                    <a:pt x="620" y="236"/>
                    <a:pt x="619" y="236"/>
                    <a:pt x="619" y="236"/>
                  </a:cubicBezTo>
                  <a:cubicBezTo>
                    <a:pt x="618" y="236"/>
                    <a:pt x="618" y="235"/>
                    <a:pt x="617" y="234"/>
                  </a:cubicBezTo>
                  <a:cubicBezTo>
                    <a:pt x="616" y="233"/>
                    <a:pt x="616" y="232"/>
                    <a:pt x="616" y="232"/>
                  </a:cubicBezTo>
                  <a:moveTo>
                    <a:pt x="621" y="232"/>
                  </a:moveTo>
                  <a:cubicBezTo>
                    <a:pt x="619" y="232"/>
                    <a:pt x="619" y="232"/>
                    <a:pt x="619" y="232"/>
                  </a:cubicBezTo>
                  <a:cubicBezTo>
                    <a:pt x="619" y="232"/>
                    <a:pt x="619" y="232"/>
                    <a:pt x="619" y="232"/>
                  </a:cubicBezTo>
                  <a:cubicBezTo>
                    <a:pt x="620" y="232"/>
                    <a:pt x="620" y="232"/>
                    <a:pt x="621" y="232"/>
                  </a:cubicBezTo>
                  <a:cubicBezTo>
                    <a:pt x="621" y="232"/>
                    <a:pt x="621" y="232"/>
                    <a:pt x="621" y="232"/>
                  </a:cubicBezTo>
                  <a:moveTo>
                    <a:pt x="809" y="274"/>
                  </a:moveTo>
                  <a:cubicBezTo>
                    <a:pt x="810" y="274"/>
                    <a:pt x="810" y="274"/>
                    <a:pt x="810" y="274"/>
                  </a:cubicBezTo>
                  <a:cubicBezTo>
                    <a:pt x="811" y="273"/>
                    <a:pt x="812" y="273"/>
                    <a:pt x="813" y="273"/>
                  </a:cubicBezTo>
                  <a:cubicBezTo>
                    <a:pt x="813" y="273"/>
                    <a:pt x="813" y="273"/>
                    <a:pt x="813" y="273"/>
                  </a:cubicBezTo>
                  <a:cubicBezTo>
                    <a:pt x="815" y="276"/>
                    <a:pt x="816" y="276"/>
                    <a:pt x="816" y="279"/>
                  </a:cubicBezTo>
                  <a:cubicBezTo>
                    <a:pt x="815" y="281"/>
                    <a:pt x="816" y="282"/>
                    <a:pt x="817" y="282"/>
                  </a:cubicBezTo>
                  <a:cubicBezTo>
                    <a:pt x="817" y="282"/>
                    <a:pt x="818" y="282"/>
                    <a:pt x="818" y="282"/>
                  </a:cubicBezTo>
                  <a:cubicBezTo>
                    <a:pt x="818" y="282"/>
                    <a:pt x="819" y="282"/>
                    <a:pt x="820" y="282"/>
                  </a:cubicBezTo>
                  <a:cubicBezTo>
                    <a:pt x="820" y="282"/>
                    <a:pt x="821" y="282"/>
                    <a:pt x="821" y="282"/>
                  </a:cubicBezTo>
                  <a:cubicBezTo>
                    <a:pt x="822" y="282"/>
                    <a:pt x="821" y="282"/>
                    <a:pt x="820" y="283"/>
                  </a:cubicBezTo>
                  <a:cubicBezTo>
                    <a:pt x="819" y="284"/>
                    <a:pt x="818" y="284"/>
                    <a:pt x="818" y="284"/>
                  </a:cubicBezTo>
                  <a:cubicBezTo>
                    <a:pt x="818" y="284"/>
                    <a:pt x="818" y="284"/>
                    <a:pt x="818" y="284"/>
                  </a:cubicBezTo>
                  <a:cubicBezTo>
                    <a:pt x="818" y="284"/>
                    <a:pt x="818" y="284"/>
                    <a:pt x="817" y="284"/>
                  </a:cubicBezTo>
                  <a:cubicBezTo>
                    <a:pt x="816" y="284"/>
                    <a:pt x="812" y="283"/>
                    <a:pt x="809" y="283"/>
                  </a:cubicBezTo>
                  <a:cubicBezTo>
                    <a:pt x="809" y="283"/>
                    <a:pt x="809" y="283"/>
                    <a:pt x="809" y="283"/>
                  </a:cubicBezTo>
                  <a:cubicBezTo>
                    <a:pt x="806" y="283"/>
                    <a:pt x="807" y="285"/>
                    <a:pt x="808" y="286"/>
                  </a:cubicBezTo>
                  <a:cubicBezTo>
                    <a:pt x="809" y="287"/>
                    <a:pt x="810" y="287"/>
                    <a:pt x="808" y="287"/>
                  </a:cubicBezTo>
                  <a:cubicBezTo>
                    <a:pt x="807" y="287"/>
                    <a:pt x="806" y="287"/>
                    <a:pt x="806" y="287"/>
                  </a:cubicBezTo>
                  <a:cubicBezTo>
                    <a:pt x="805" y="287"/>
                    <a:pt x="806" y="287"/>
                    <a:pt x="807" y="289"/>
                  </a:cubicBezTo>
                  <a:cubicBezTo>
                    <a:pt x="809" y="292"/>
                    <a:pt x="807" y="292"/>
                    <a:pt x="809" y="294"/>
                  </a:cubicBezTo>
                  <a:cubicBezTo>
                    <a:pt x="811" y="297"/>
                    <a:pt x="811" y="296"/>
                    <a:pt x="813" y="297"/>
                  </a:cubicBezTo>
                  <a:cubicBezTo>
                    <a:pt x="813" y="297"/>
                    <a:pt x="813" y="297"/>
                    <a:pt x="813" y="297"/>
                  </a:cubicBezTo>
                  <a:cubicBezTo>
                    <a:pt x="813" y="297"/>
                    <a:pt x="813" y="297"/>
                    <a:pt x="813" y="297"/>
                  </a:cubicBezTo>
                  <a:cubicBezTo>
                    <a:pt x="813" y="297"/>
                    <a:pt x="813" y="297"/>
                    <a:pt x="813" y="297"/>
                  </a:cubicBezTo>
                  <a:cubicBezTo>
                    <a:pt x="814" y="297"/>
                    <a:pt x="813" y="297"/>
                    <a:pt x="813" y="300"/>
                  </a:cubicBezTo>
                  <a:cubicBezTo>
                    <a:pt x="813" y="304"/>
                    <a:pt x="814" y="305"/>
                    <a:pt x="814" y="305"/>
                  </a:cubicBezTo>
                  <a:cubicBezTo>
                    <a:pt x="814" y="305"/>
                    <a:pt x="814" y="302"/>
                    <a:pt x="816" y="302"/>
                  </a:cubicBezTo>
                  <a:cubicBezTo>
                    <a:pt x="816" y="302"/>
                    <a:pt x="816" y="302"/>
                    <a:pt x="816" y="302"/>
                  </a:cubicBezTo>
                  <a:cubicBezTo>
                    <a:pt x="818" y="303"/>
                    <a:pt x="817" y="304"/>
                    <a:pt x="819" y="306"/>
                  </a:cubicBezTo>
                  <a:cubicBezTo>
                    <a:pt x="820" y="308"/>
                    <a:pt x="820" y="308"/>
                    <a:pt x="817" y="308"/>
                  </a:cubicBezTo>
                  <a:cubicBezTo>
                    <a:pt x="814" y="308"/>
                    <a:pt x="813" y="310"/>
                    <a:pt x="814" y="312"/>
                  </a:cubicBezTo>
                  <a:cubicBezTo>
                    <a:pt x="815" y="314"/>
                    <a:pt x="816" y="313"/>
                    <a:pt x="816" y="316"/>
                  </a:cubicBezTo>
                  <a:cubicBezTo>
                    <a:pt x="817" y="320"/>
                    <a:pt x="817" y="322"/>
                    <a:pt x="818" y="325"/>
                  </a:cubicBezTo>
                  <a:cubicBezTo>
                    <a:pt x="819" y="328"/>
                    <a:pt x="822" y="330"/>
                    <a:pt x="816" y="330"/>
                  </a:cubicBezTo>
                  <a:cubicBezTo>
                    <a:pt x="811" y="330"/>
                    <a:pt x="808" y="329"/>
                    <a:pt x="805" y="328"/>
                  </a:cubicBezTo>
                  <a:cubicBezTo>
                    <a:pt x="801" y="327"/>
                    <a:pt x="802" y="326"/>
                    <a:pt x="799" y="325"/>
                  </a:cubicBezTo>
                  <a:cubicBezTo>
                    <a:pt x="795" y="325"/>
                    <a:pt x="799" y="321"/>
                    <a:pt x="799" y="317"/>
                  </a:cubicBezTo>
                  <a:cubicBezTo>
                    <a:pt x="799" y="312"/>
                    <a:pt x="802" y="310"/>
                    <a:pt x="802" y="307"/>
                  </a:cubicBezTo>
                  <a:cubicBezTo>
                    <a:pt x="802" y="305"/>
                    <a:pt x="802" y="305"/>
                    <a:pt x="803" y="305"/>
                  </a:cubicBezTo>
                  <a:cubicBezTo>
                    <a:pt x="803" y="305"/>
                    <a:pt x="803" y="305"/>
                    <a:pt x="803" y="305"/>
                  </a:cubicBezTo>
                  <a:cubicBezTo>
                    <a:pt x="803" y="305"/>
                    <a:pt x="800" y="303"/>
                    <a:pt x="799" y="302"/>
                  </a:cubicBezTo>
                  <a:cubicBezTo>
                    <a:pt x="797" y="302"/>
                    <a:pt x="796" y="302"/>
                    <a:pt x="794" y="297"/>
                  </a:cubicBezTo>
                  <a:cubicBezTo>
                    <a:pt x="793" y="291"/>
                    <a:pt x="794" y="292"/>
                    <a:pt x="792" y="290"/>
                  </a:cubicBezTo>
                  <a:cubicBezTo>
                    <a:pt x="791" y="289"/>
                    <a:pt x="789" y="287"/>
                    <a:pt x="789" y="287"/>
                  </a:cubicBezTo>
                  <a:cubicBezTo>
                    <a:pt x="789" y="287"/>
                    <a:pt x="794" y="285"/>
                    <a:pt x="794" y="282"/>
                  </a:cubicBezTo>
                  <a:cubicBezTo>
                    <a:pt x="795" y="279"/>
                    <a:pt x="797" y="282"/>
                    <a:pt x="798" y="278"/>
                  </a:cubicBezTo>
                  <a:cubicBezTo>
                    <a:pt x="800" y="274"/>
                    <a:pt x="802" y="275"/>
                    <a:pt x="805" y="274"/>
                  </a:cubicBezTo>
                  <a:cubicBezTo>
                    <a:pt x="805" y="274"/>
                    <a:pt x="806" y="274"/>
                    <a:pt x="806" y="274"/>
                  </a:cubicBezTo>
                  <a:cubicBezTo>
                    <a:pt x="807" y="274"/>
                    <a:pt x="807" y="274"/>
                    <a:pt x="808" y="274"/>
                  </a:cubicBezTo>
                  <a:cubicBezTo>
                    <a:pt x="808" y="274"/>
                    <a:pt x="809" y="274"/>
                    <a:pt x="809" y="274"/>
                  </a:cubicBezTo>
                  <a:moveTo>
                    <a:pt x="884" y="232"/>
                  </a:moveTo>
                  <a:cubicBezTo>
                    <a:pt x="672" y="232"/>
                    <a:pt x="672" y="232"/>
                    <a:pt x="672" y="232"/>
                  </a:cubicBezTo>
                  <a:cubicBezTo>
                    <a:pt x="672" y="232"/>
                    <a:pt x="671" y="233"/>
                    <a:pt x="670" y="233"/>
                  </a:cubicBezTo>
                  <a:cubicBezTo>
                    <a:pt x="670" y="233"/>
                    <a:pt x="670" y="233"/>
                    <a:pt x="669" y="233"/>
                  </a:cubicBezTo>
                  <a:cubicBezTo>
                    <a:pt x="668" y="232"/>
                    <a:pt x="668" y="232"/>
                    <a:pt x="667" y="232"/>
                  </a:cubicBezTo>
                  <a:cubicBezTo>
                    <a:pt x="649" y="232"/>
                    <a:pt x="649" y="232"/>
                    <a:pt x="649" y="232"/>
                  </a:cubicBezTo>
                  <a:cubicBezTo>
                    <a:pt x="648" y="232"/>
                    <a:pt x="645" y="233"/>
                    <a:pt x="644" y="233"/>
                  </a:cubicBezTo>
                  <a:cubicBezTo>
                    <a:pt x="644" y="233"/>
                    <a:pt x="646" y="234"/>
                    <a:pt x="642" y="235"/>
                  </a:cubicBezTo>
                  <a:cubicBezTo>
                    <a:pt x="637" y="235"/>
                    <a:pt x="638" y="234"/>
                    <a:pt x="636" y="236"/>
                  </a:cubicBezTo>
                  <a:cubicBezTo>
                    <a:pt x="634" y="237"/>
                    <a:pt x="634" y="238"/>
                    <a:pt x="634" y="241"/>
                  </a:cubicBezTo>
                  <a:cubicBezTo>
                    <a:pt x="634" y="243"/>
                    <a:pt x="633" y="245"/>
                    <a:pt x="634" y="246"/>
                  </a:cubicBezTo>
                  <a:cubicBezTo>
                    <a:pt x="634" y="246"/>
                    <a:pt x="635" y="247"/>
                    <a:pt x="631" y="247"/>
                  </a:cubicBezTo>
                  <a:cubicBezTo>
                    <a:pt x="626" y="248"/>
                    <a:pt x="624" y="249"/>
                    <a:pt x="624" y="250"/>
                  </a:cubicBezTo>
                  <a:cubicBezTo>
                    <a:pt x="623" y="251"/>
                    <a:pt x="626" y="253"/>
                    <a:pt x="624" y="254"/>
                  </a:cubicBezTo>
                  <a:cubicBezTo>
                    <a:pt x="622" y="256"/>
                    <a:pt x="619" y="255"/>
                    <a:pt x="619" y="257"/>
                  </a:cubicBezTo>
                  <a:cubicBezTo>
                    <a:pt x="620" y="259"/>
                    <a:pt x="620" y="259"/>
                    <a:pt x="616" y="259"/>
                  </a:cubicBezTo>
                  <a:cubicBezTo>
                    <a:pt x="612" y="259"/>
                    <a:pt x="611" y="258"/>
                    <a:pt x="611" y="258"/>
                  </a:cubicBezTo>
                  <a:cubicBezTo>
                    <a:pt x="610" y="258"/>
                    <a:pt x="611" y="259"/>
                    <a:pt x="612" y="261"/>
                  </a:cubicBezTo>
                  <a:cubicBezTo>
                    <a:pt x="612" y="262"/>
                    <a:pt x="610" y="263"/>
                    <a:pt x="608" y="263"/>
                  </a:cubicBezTo>
                  <a:cubicBezTo>
                    <a:pt x="608" y="264"/>
                    <a:pt x="607" y="264"/>
                    <a:pt x="607" y="264"/>
                  </a:cubicBezTo>
                  <a:cubicBezTo>
                    <a:pt x="606" y="264"/>
                    <a:pt x="606" y="262"/>
                    <a:pt x="606" y="262"/>
                  </a:cubicBezTo>
                  <a:cubicBezTo>
                    <a:pt x="606" y="262"/>
                    <a:pt x="602" y="262"/>
                    <a:pt x="601" y="263"/>
                  </a:cubicBezTo>
                  <a:cubicBezTo>
                    <a:pt x="599" y="263"/>
                    <a:pt x="600" y="264"/>
                    <a:pt x="602" y="266"/>
                  </a:cubicBezTo>
                  <a:cubicBezTo>
                    <a:pt x="603" y="267"/>
                    <a:pt x="603" y="267"/>
                    <a:pt x="601" y="268"/>
                  </a:cubicBezTo>
                  <a:cubicBezTo>
                    <a:pt x="599" y="268"/>
                    <a:pt x="603" y="268"/>
                    <a:pt x="606" y="268"/>
                  </a:cubicBezTo>
                  <a:cubicBezTo>
                    <a:pt x="609" y="269"/>
                    <a:pt x="608" y="272"/>
                    <a:pt x="609" y="274"/>
                  </a:cubicBezTo>
                  <a:cubicBezTo>
                    <a:pt x="611" y="275"/>
                    <a:pt x="612" y="275"/>
                    <a:pt x="613" y="276"/>
                  </a:cubicBezTo>
                  <a:cubicBezTo>
                    <a:pt x="615" y="278"/>
                    <a:pt x="614" y="281"/>
                    <a:pt x="614" y="287"/>
                  </a:cubicBezTo>
                  <a:cubicBezTo>
                    <a:pt x="615" y="292"/>
                    <a:pt x="615" y="294"/>
                    <a:pt x="612" y="294"/>
                  </a:cubicBezTo>
                  <a:cubicBezTo>
                    <a:pt x="612" y="294"/>
                    <a:pt x="611" y="294"/>
                    <a:pt x="610" y="294"/>
                  </a:cubicBezTo>
                  <a:cubicBezTo>
                    <a:pt x="606" y="293"/>
                    <a:pt x="602" y="292"/>
                    <a:pt x="600" y="292"/>
                  </a:cubicBezTo>
                  <a:cubicBezTo>
                    <a:pt x="600" y="292"/>
                    <a:pt x="599" y="292"/>
                    <a:pt x="599" y="292"/>
                  </a:cubicBezTo>
                  <a:cubicBezTo>
                    <a:pt x="598" y="292"/>
                    <a:pt x="598" y="292"/>
                    <a:pt x="596" y="292"/>
                  </a:cubicBezTo>
                  <a:cubicBezTo>
                    <a:pt x="595" y="292"/>
                    <a:pt x="594" y="293"/>
                    <a:pt x="593" y="293"/>
                  </a:cubicBezTo>
                  <a:cubicBezTo>
                    <a:pt x="592" y="293"/>
                    <a:pt x="592" y="293"/>
                    <a:pt x="591" y="292"/>
                  </a:cubicBezTo>
                  <a:cubicBezTo>
                    <a:pt x="587" y="292"/>
                    <a:pt x="585" y="292"/>
                    <a:pt x="584" y="292"/>
                  </a:cubicBezTo>
                  <a:cubicBezTo>
                    <a:pt x="583" y="292"/>
                    <a:pt x="584" y="293"/>
                    <a:pt x="585" y="294"/>
                  </a:cubicBezTo>
                  <a:cubicBezTo>
                    <a:pt x="586" y="295"/>
                    <a:pt x="584" y="296"/>
                    <a:pt x="585" y="298"/>
                  </a:cubicBezTo>
                  <a:cubicBezTo>
                    <a:pt x="585" y="300"/>
                    <a:pt x="585" y="304"/>
                    <a:pt x="585" y="307"/>
                  </a:cubicBezTo>
                  <a:cubicBezTo>
                    <a:pt x="586" y="309"/>
                    <a:pt x="585" y="310"/>
                    <a:pt x="584" y="315"/>
                  </a:cubicBezTo>
                  <a:cubicBezTo>
                    <a:pt x="583" y="320"/>
                    <a:pt x="584" y="320"/>
                    <a:pt x="585" y="320"/>
                  </a:cubicBezTo>
                  <a:cubicBezTo>
                    <a:pt x="585" y="320"/>
                    <a:pt x="585" y="320"/>
                    <a:pt x="585" y="320"/>
                  </a:cubicBezTo>
                  <a:cubicBezTo>
                    <a:pt x="586" y="320"/>
                    <a:pt x="585" y="321"/>
                    <a:pt x="585" y="324"/>
                  </a:cubicBezTo>
                  <a:cubicBezTo>
                    <a:pt x="584" y="326"/>
                    <a:pt x="584" y="328"/>
                    <a:pt x="584" y="328"/>
                  </a:cubicBezTo>
                  <a:cubicBezTo>
                    <a:pt x="584" y="329"/>
                    <a:pt x="584" y="329"/>
                    <a:pt x="584" y="329"/>
                  </a:cubicBezTo>
                  <a:cubicBezTo>
                    <a:pt x="584" y="329"/>
                    <a:pt x="586" y="328"/>
                    <a:pt x="590" y="328"/>
                  </a:cubicBezTo>
                  <a:cubicBezTo>
                    <a:pt x="591" y="328"/>
                    <a:pt x="592" y="327"/>
                    <a:pt x="593" y="327"/>
                  </a:cubicBezTo>
                  <a:cubicBezTo>
                    <a:pt x="595" y="327"/>
                    <a:pt x="595" y="328"/>
                    <a:pt x="595" y="330"/>
                  </a:cubicBezTo>
                  <a:cubicBezTo>
                    <a:pt x="594" y="331"/>
                    <a:pt x="595" y="332"/>
                    <a:pt x="595" y="332"/>
                  </a:cubicBezTo>
                  <a:cubicBezTo>
                    <a:pt x="596" y="332"/>
                    <a:pt x="597" y="332"/>
                    <a:pt x="598" y="331"/>
                  </a:cubicBezTo>
                  <a:cubicBezTo>
                    <a:pt x="600" y="331"/>
                    <a:pt x="600" y="329"/>
                    <a:pt x="602" y="329"/>
                  </a:cubicBezTo>
                  <a:cubicBezTo>
                    <a:pt x="602" y="329"/>
                    <a:pt x="603" y="329"/>
                    <a:pt x="603" y="330"/>
                  </a:cubicBezTo>
                  <a:cubicBezTo>
                    <a:pt x="604" y="330"/>
                    <a:pt x="604" y="330"/>
                    <a:pt x="605" y="330"/>
                  </a:cubicBezTo>
                  <a:cubicBezTo>
                    <a:pt x="608" y="330"/>
                    <a:pt x="610" y="328"/>
                    <a:pt x="612" y="326"/>
                  </a:cubicBezTo>
                  <a:cubicBezTo>
                    <a:pt x="612" y="326"/>
                    <a:pt x="612" y="325"/>
                    <a:pt x="613" y="325"/>
                  </a:cubicBezTo>
                  <a:cubicBezTo>
                    <a:pt x="613" y="325"/>
                    <a:pt x="613" y="325"/>
                    <a:pt x="613" y="326"/>
                  </a:cubicBezTo>
                  <a:cubicBezTo>
                    <a:pt x="613" y="326"/>
                    <a:pt x="613" y="326"/>
                    <a:pt x="613" y="326"/>
                  </a:cubicBezTo>
                  <a:cubicBezTo>
                    <a:pt x="613" y="326"/>
                    <a:pt x="614" y="325"/>
                    <a:pt x="615" y="324"/>
                  </a:cubicBezTo>
                  <a:cubicBezTo>
                    <a:pt x="618" y="322"/>
                    <a:pt x="617" y="320"/>
                    <a:pt x="618" y="318"/>
                  </a:cubicBezTo>
                  <a:cubicBezTo>
                    <a:pt x="618" y="316"/>
                    <a:pt x="615" y="319"/>
                    <a:pt x="618" y="313"/>
                  </a:cubicBezTo>
                  <a:cubicBezTo>
                    <a:pt x="621" y="307"/>
                    <a:pt x="623" y="305"/>
                    <a:pt x="625" y="304"/>
                  </a:cubicBezTo>
                  <a:cubicBezTo>
                    <a:pt x="627" y="303"/>
                    <a:pt x="630" y="304"/>
                    <a:pt x="630" y="301"/>
                  </a:cubicBezTo>
                  <a:cubicBezTo>
                    <a:pt x="630" y="297"/>
                    <a:pt x="630" y="295"/>
                    <a:pt x="632" y="293"/>
                  </a:cubicBezTo>
                  <a:cubicBezTo>
                    <a:pt x="633" y="293"/>
                    <a:pt x="634" y="292"/>
                    <a:pt x="635" y="292"/>
                  </a:cubicBezTo>
                  <a:cubicBezTo>
                    <a:pt x="636" y="292"/>
                    <a:pt x="637" y="292"/>
                    <a:pt x="638" y="293"/>
                  </a:cubicBezTo>
                  <a:cubicBezTo>
                    <a:pt x="639" y="294"/>
                    <a:pt x="640" y="294"/>
                    <a:pt x="641" y="294"/>
                  </a:cubicBezTo>
                  <a:cubicBezTo>
                    <a:pt x="641" y="294"/>
                    <a:pt x="642" y="293"/>
                    <a:pt x="644" y="292"/>
                  </a:cubicBezTo>
                  <a:cubicBezTo>
                    <a:pt x="646" y="289"/>
                    <a:pt x="648" y="287"/>
                    <a:pt x="651" y="287"/>
                  </a:cubicBezTo>
                  <a:cubicBezTo>
                    <a:pt x="653" y="287"/>
                    <a:pt x="654" y="289"/>
                    <a:pt x="656" y="291"/>
                  </a:cubicBezTo>
                  <a:cubicBezTo>
                    <a:pt x="657" y="293"/>
                    <a:pt x="656" y="295"/>
                    <a:pt x="658" y="297"/>
                  </a:cubicBezTo>
                  <a:cubicBezTo>
                    <a:pt x="661" y="300"/>
                    <a:pt x="662" y="301"/>
                    <a:pt x="663" y="302"/>
                  </a:cubicBezTo>
                  <a:cubicBezTo>
                    <a:pt x="664" y="302"/>
                    <a:pt x="664" y="304"/>
                    <a:pt x="666" y="305"/>
                  </a:cubicBezTo>
                  <a:cubicBezTo>
                    <a:pt x="668" y="305"/>
                    <a:pt x="669" y="305"/>
                    <a:pt x="670" y="307"/>
                  </a:cubicBezTo>
                  <a:cubicBezTo>
                    <a:pt x="672" y="308"/>
                    <a:pt x="673" y="309"/>
                    <a:pt x="674" y="310"/>
                  </a:cubicBezTo>
                  <a:cubicBezTo>
                    <a:pt x="674" y="310"/>
                    <a:pt x="676" y="311"/>
                    <a:pt x="677" y="314"/>
                  </a:cubicBezTo>
                  <a:cubicBezTo>
                    <a:pt x="678" y="316"/>
                    <a:pt x="679" y="317"/>
                    <a:pt x="678" y="319"/>
                  </a:cubicBezTo>
                  <a:cubicBezTo>
                    <a:pt x="676" y="320"/>
                    <a:pt x="677" y="321"/>
                    <a:pt x="676" y="322"/>
                  </a:cubicBezTo>
                  <a:cubicBezTo>
                    <a:pt x="674" y="323"/>
                    <a:pt x="674" y="323"/>
                    <a:pt x="670" y="324"/>
                  </a:cubicBezTo>
                  <a:cubicBezTo>
                    <a:pt x="666" y="324"/>
                    <a:pt x="663" y="324"/>
                    <a:pt x="665" y="325"/>
                  </a:cubicBezTo>
                  <a:cubicBezTo>
                    <a:pt x="667" y="326"/>
                    <a:pt x="668" y="326"/>
                    <a:pt x="670" y="327"/>
                  </a:cubicBezTo>
                  <a:cubicBezTo>
                    <a:pt x="672" y="328"/>
                    <a:pt x="671" y="330"/>
                    <a:pt x="673" y="330"/>
                  </a:cubicBezTo>
                  <a:cubicBezTo>
                    <a:pt x="674" y="330"/>
                    <a:pt x="674" y="330"/>
                    <a:pt x="674" y="330"/>
                  </a:cubicBezTo>
                  <a:cubicBezTo>
                    <a:pt x="675" y="330"/>
                    <a:pt x="675" y="330"/>
                    <a:pt x="674" y="328"/>
                  </a:cubicBezTo>
                  <a:cubicBezTo>
                    <a:pt x="674" y="327"/>
                    <a:pt x="673" y="326"/>
                    <a:pt x="674" y="324"/>
                  </a:cubicBezTo>
                  <a:cubicBezTo>
                    <a:pt x="675" y="323"/>
                    <a:pt x="675" y="322"/>
                    <a:pt x="676" y="322"/>
                  </a:cubicBezTo>
                  <a:cubicBezTo>
                    <a:pt x="676" y="322"/>
                    <a:pt x="676" y="323"/>
                    <a:pt x="677" y="323"/>
                  </a:cubicBezTo>
                  <a:cubicBezTo>
                    <a:pt x="677" y="323"/>
                    <a:pt x="677" y="323"/>
                    <a:pt x="677" y="323"/>
                  </a:cubicBezTo>
                  <a:cubicBezTo>
                    <a:pt x="678" y="322"/>
                    <a:pt x="679" y="321"/>
                    <a:pt x="680" y="320"/>
                  </a:cubicBezTo>
                  <a:cubicBezTo>
                    <a:pt x="680" y="318"/>
                    <a:pt x="682" y="319"/>
                    <a:pt x="682" y="317"/>
                  </a:cubicBezTo>
                  <a:cubicBezTo>
                    <a:pt x="682" y="316"/>
                    <a:pt x="680" y="314"/>
                    <a:pt x="681" y="312"/>
                  </a:cubicBezTo>
                  <a:cubicBezTo>
                    <a:pt x="682" y="311"/>
                    <a:pt x="682" y="310"/>
                    <a:pt x="683" y="310"/>
                  </a:cubicBezTo>
                  <a:cubicBezTo>
                    <a:pt x="683" y="310"/>
                    <a:pt x="684" y="310"/>
                    <a:pt x="685" y="312"/>
                  </a:cubicBezTo>
                  <a:cubicBezTo>
                    <a:pt x="686" y="313"/>
                    <a:pt x="686" y="313"/>
                    <a:pt x="686" y="313"/>
                  </a:cubicBezTo>
                  <a:cubicBezTo>
                    <a:pt x="687" y="313"/>
                    <a:pt x="686" y="310"/>
                    <a:pt x="685" y="310"/>
                  </a:cubicBezTo>
                  <a:cubicBezTo>
                    <a:pt x="685" y="308"/>
                    <a:pt x="682" y="307"/>
                    <a:pt x="680" y="306"/>
                  </a:cubicBezTo>
                  <a:cubicBezTo>
                    <a:pt x="678" y="304"/>
                    <a:pt x="677" y="303"/>
                    <a:pt x="677" y="303"/>
                  </a:cubicBezTo>
                  <a:cubicBezTo>
                    <a:pt x="676" y="303"/>
                    <a:pt x="679" y="302"/>
                    <a:pt x="678" y="302"/>
                  </a:cubicBezTo>
                  <a:cubicBezTo>
                    <a:pt x="678" y="302"/>
                    <a:pt x="678" y="302"/>
                    <a:pt x="678" y="302"/>
                  </a:cubicBezTo>
                  <a:cubicBezTo>
                    <a:pt x="678" y="302"/>
                    <a:pt x="678" y="302"/>
                    <a:pt x="677" y="302"/>
                  </a:cubicBezTo>
                  <a:cubicBezTo>
                    <a:pt x="677" y="302"/>
                    <a:pt x="677" y="302"/>
                    <a:pt x="677" y="302"/>
                  </a:cubicBezTo>
                  <a:cubicBezTo>
                    <a:pt x="677" y="302"/>
                    <a:pt x="676" y="302"/>
                    <a:pt x="675" y="301"/>
                  </a:cubicBezTo>
                  <a:cubicBezTo>
                    <a:pt x="673" y="301"/>
                    <a:pt x="672" y="300"/>
                    <a:pt x="671" y="298"/>
                  </a:cubicBezTo>
                  <a:cubicBezTo>
                    <a:pt x="670" y="297"/>
                    <a:pt x="670" y="297"/>
                    <a:pt x="669" y="294"/>
                  </a:cubicBezTo>
                  <a:cubicBezTo>
                    <a:pt x="667" y="291"/>
                    <a:pt x="668" y="291"/>
                    <a:pt x="666" y="290"/>
                  </a:cubicBezTo>
                  <a:cubicBezTo>
                    <a:pt x="663" y="288"/>
                    <a:pt x="663" y="289"/>
                    <a:pt x="664" y="287"/>
                  </a:cubicBezTo>
                  <a:cubicBezTo>
                    <a:pt x="664" y="285"/>
                    <a:pt x="664" y="284"/>
                    <a:pt x="663" y="283"/>
                  </a:cubicBezTo>
                  <a:cubicBezTo>
                    <a:pt x="663" y="282"/>
                    <a:pt x="663" y="282"/>
                    <a:pt x="666" y="281"/>
                  </a:cubicBezTo>
                  <a:cubicBezTo>
                    <a:pt x="667" y="280"/>
                    <a:pt x="667" y="280"/>
                    <a:pt x="668" y="280"/>
                  </a:cubicBezTo>
                  <a:cubicBezTo>
                    <a:pt x="668" y="280"/>
                    <a:pt x="668" y="281"/>
                    <a:pt x="670" y="282"/>
                  </a:cubicBezTo>
                  <a:cubicBezTo>
                    <a:pt x="672" y="284"/>
                    <a:pt x="673" y="287"/>
                    <a:pt x="675" y="290"/>
                  </a:cubicBezTo>
                  <a:cubicBezTo>
                    <a:pt x="676" y="293"/>
                    <a:pt x="677" y="292"/>
                    <a:pt x="681" y="294"/>
                  </a:cubicBezTo>
                  <a:cubicBezTo>
                    <a:pt x="684" y="296"/>
                    <a:pt x="689" y="300"/>
                    <a:pt x="690" y="301"/>
                  </a:cubicBezTo>
                  <a:cubicBezTo>
                    <a:pt x="691" y="303"/>
                    <a:pt x="691" y="305"/>
                    <a:pt x="690" y="308"/>
                  </a:cubicBezTo>
                  <a:cubicBezTo>
                    <a:pt x="690" y="310"/>
                    <a:pt x="690" y="309"/>
                    <a:pt x="691" y="311"/>
                  </a:cubicBezTo>
                  <a:cubicBezTo>
                    <a:pt x="693" y="313"/>
                    <a:pt x="693" y="314"/>
                    <a:pt x="694" y="316"/>
                  </a:cubicBezTo>
                  <a:cubicBezTo>
                    <a:pt x="695" y="319"/>
                    <a:pt x="695" y="319"/>
                    <a:pt x="697" y="320"/>
                  </a:cubicBezTo>
                  <a:cubicBezTo>
                    <a:pt x="699" y="321"/>
                    <a:pt x="698" y="321"/>
                    <a:pt x="697" y="323"/>
                  </a:cubicBezTo>
                  <a:cubicBezTo>
                    <a:pt x="697" y="326"/>
                    <a:pt x="698" y="327"/>
                    <a:pt x="698" y="328"/>
                  </a:cubicBezTo>
                  <a:cubicBezTo>
                    <a:pt x="698" y="328"/>
                    <a:pt x="698" y="329"/>
                    <a:pt x="698" y="329"/>
                  </a:cubicBezTo>
                  <a:cubicBezTo>
                    <a:pt x="699" y="329"/>
                    <a:pt x="699" y="329"/>
                    <a:pt x="699" y="329"/>
                  </a:cubicBezTo>
                  <a:cubicBezTo>
                    <a:pt x="699" y="328"/>
                    <a:pt x="699" y="328"/>
                    <a:pt x="699" y="328"/>
                  </a:cubicBezTo>
                  <a:cubicBezTo>
                    <a:pt x="699" y="328"/>
                    <a:pt x="700" y="329"/>
                    <a:pt x="700" y="329"/>
                  </a:cubicBezTo>
                  <a:cubicBezTo>
                    <a:pt x="701" y="330"/>
                    <a:pt x="702" y="331"/>
                    <a:pt x="702" y="331"/>
                  </a:cubicBezTo>
                  <a:cubicBezTo>
                    <a:pt x="702" y="331"/>
                    <a:pt x="702" y="331"/>
                    <a:pt x="702" y="331"/>
                  </a:cubicBezTo>
                  <a:cubicBezTo>
                    <a:pt x="702" y="331"/>
                    <a:pt x="702" y="331"/>
                    <a:pt x="703" y="331"/>
                  </a:cubicBezTo>
                  <a:cubicBezTo>
                    <a:pt x="703" y="331"/>
                    <a:pt x="703" y="331"/>
                    <a:pt x="703" y="331"/>
                  </a:cubicBezTo>
                  <a:cubicBezTo>
                    <a:pt x="703" y="331"/>
                    <a:pt x="703" y="331"/>
                    <a:pt x="703" y="331"/>
                  </a:cubicBezTo>
                  <a:cubicBezTo>
                    <a:pt x="703" y="331"/>
                    <a:pt x="703" y="330"/>
                    <a:pt x="703" y="328"/>
                  </a:cubicBezTo>
                  <a:cubicBezTo>
                    <a:pt x="704" y="326"/>
                    <a:pt x="704" y="324"/>
                    <a:pt x="705" y="324"/>
                  </a:cubicBezTo>
                  <a:cubicBezTo>
                    <a:pt x="706" y="324"/>
                    <a:pt x="707" y="324"/>
                    <a:pt x="706" y="321"/>
                  </a:cubicBezTo>
                  <a:cubicBezTo>
                    <a:pt x="705" y="319"/>
                    <a:pt x="702" y="321"/>
                    <a:pt x="703" y="317"/>
                  </a:cubicBezTo>
                  <a:cubicBezTo>
                    <a:pt x="703" y="313"/>
                    <a:pt x="701" y="313"/>
                    <a:pt x="701" y="311"/>
                  </a:cubicBezTo>
                  <a:cubicBezTo>
                    <a:pt x="701" y="309"/>
                    <a:pt x="700" y="308"/>
                    <a:pt x="703" y="307"/>
                  </a:cubicBezTo>
                  <a:cubicBezTo>
                    <a:pt x="705" y="306"/>
                    <a:pt x="706" y="306"/>
                    <a:pt x="706" y="306"/>
                  </a:cubicBezTo>
                  <a:cubicBezTo>
                    <a:pt x="706" y="306"/>
                    <a:pt x="706" y="306"/>
                    <a:pt x="707" y="306"/>
                  </a:cubicBezTo>
                  <a:cubicBezTo>
                    <a:pt x="707" y="306"/>
                    <a:pt x="708" y="306"/>
                    <a:pt x="710" y="307"/>
                  </a:cubicBezTo>
                  <a:cubicBezTo>
                    <a:pt x="712" y="308"/>
                    <a:pt x="716" y="308"/>
                    <a:pt x="716" y="309"/>
                  </a:cubicBezTo>
                  <a:cubicBezTo>
                    <a:pt x="716" y="309"/>
                    <a:pt x="716" y="310"/>
                    <a:pt x="716" y="310"/>
                  </a:cubicBezTo>
                  <a:cubicBezTo>
                    <a:pt x="716" y="310"/>
                    <a:pt x="716" y="310"/>
                    <a:pt x="717" y="310"/>
                  </a:cubicBezTo>
                  <a:cubicBezTo>
                    <a:pt x="717" y="310"/>
                    <a:pt x="718" y="309"/>
                    <a:pt x="719" y="308"/>
                  </a:cubicBezTo>
                  <a:cubicBezTo>
                    <a:pt x="720" y="307"/>
                    <a:pt x="721" y="306"/>
                    <a:pt x="722" y="306"/>
                  </a:cubicBezTo>
                  <a:cubicBezTo>
                    <a:pt x="722" y="306"/>
                    <a:pt x="722" y="306"/>
                    <a:pt x="723" y="306"/>
                  </a:cubicBezTo>
                  <a:cubicBezTo>
                    <a:pt x="724" y="306"/>
                    <a:pt x="724" y="306"/>
                    <a:pt x="725" y="306"/>
                  </a:cubicBezTo>
                  <a:cubicBezTo>
                    <a:pt x="725" y="306"/>
                    <a:pt x="725" y="306"/>
                    <a:pt x="725" y="306"/>
                  </a:cubicBezTo>
                  <a:cubicBezTo>
                    <a:pt x="726" y="305"/>
                    <a:pt x="725" y="306"/>
                    <a:pt x="723" y="303"/>
                  </a:cubicBezTo>
                  <a:cubicBezTo>
                    <a:pt x="722" y="301"/>
                    <a:pt x="721" y="302"/>
                    <a:pt x="721" y="300"/>
                  </a:cubicBezTo>
                  <a:cubicBezTo>
                    <a:pt x="721" y="298"/>
                    <a:pt x="721" y="297"/>
                    <a:pt x="721" y="296"/>
                  </a:cubicBezTo>
                  <a:cubicBezTo>
                    <a:pt x="721" y="295"/>
                    <a:pt x="721" y="295"/>
                    <a:pt x="722" y="294"/>
                  </a:cubicBezTo>
                  <a:cubicBezTo>
                    <a:pt x="723" y="293"/>
                    <a:pt x="724" y="293"/>
                    <a:pt x="724" y="292"/>
                  </a:cubicBezTo>
                  <a:cubicBezTo>
                    <a:pt x="724" y="290"/>
                    <a:pt x="724" y="290"/>
                    <a:pt x="725" y="288"/>
                  </a:cubicBezTo>
                  <a:cubicBezTo>
                    <a:pt x="725" y="287"/>
                    <a:pt x="724" y="287"/>
                    <a:pt x="725" y="286"/>
                  </a:cubicBezTo>
                  <a:cubicBezTo>
                    <a:pt x="726" y="286"/>
                    <a:pt x="726" y="286"/>
                    <a:pt x="727" y="285"/>
                  </a:cubicBezTo>
                  <a:cubicBezTo>
                    <a:pt x="728" y="284"/>
                    <a:pt x="728" y="284"/>
                    <a:pt x="728" y="283"/>
                  </a:cubicBezTo>
                  <a:cubicBezTo>
                    <a:pt x="728" y="282"/>
                    <a:pt x="728" y="280"/>
                    <a:pt x="728" y="279"/>
                  </a:cubicBezTo>
                  <a:cubicBezTo>
                    <a:pt x="729" y="279"/>
                    <a:pt x="729" y="279"/>
                    <a:pt x="729" y="278"/>
                  </a:cubicBezTo>
                  <a:cubicBezTo>
                    <a:pt x="730" y="277"/>
                    <a:pt x="730" y="277"/>
                    <a:pt x="731" y="276"/>
                  </a:cubicBezTo>
                  <a:cubicBezTo>
                    <a:pt x="732" y="275"/>
                    <a:pt x="732" y="275"/>
                    <a:pt x="733" y="274"/>
                  </a:cubicBezTo>
                  <a:cubicBezTo>
                    <a:pt x="734" y="274"/>
                    <a:pt x="734" y="274"/>
                    <a:pt x="734" y="274"/>
                  </a:cubicBezTo>
                  <a:cubicBezTo>
                    <a:pt x="735" y="274"/>
                    <a:pt x="736" y="274"/>
                    <a:pt x="736" y="274"/>
                  </a:cubicBezTo>
                  <a:cubicBezTo>
                    <a:pt x="736" y="274"/>
                    <a:pt x="737" y="274"/>
                    <a:pt x="737" y="274"/>
                  </a:cubicBezTo>
                  <a:cubicBezTo>
                    <a:pt x="738" y="274"/>
                    <a:pt x="739" y="274"/>
                    <a:pt x="739" y="274"/>
                  </a:cubicBezTo>
                  <a:cubicBezTo>
                    <a:pt x="740" y="274"/>
                    <a:pt x="739" y="275"/>
                    <a:pt x="739" y="275"/>
                  </a:cubicBezTo>
                  <a:cubicBezTo>
                    <a:pt x="738" y="275"/>
                    <a:pt x="738" y="276"/>
                    <a:pt x="737" y="276"/>
                  </a:cubicBezTo>
                  <a:cubicBezTo>
                    <a:pt x="737" y="276"/>
                    <a:pt x="737" y="276"/>
                    <a:pt x="737" y="276"/>
                  </a:cubicBezTo>
                  <a:cubicBezTo>
                    <a:pt x="736" y="276"/>
                    <a:pt x="735" y="276"/>
                    <a:pt x="735" y="276"/>
                  </a:cubicBezTo>
                  <a:cubicBezTo>
                    <a:pt x="735" y="276"/>
                    <a:pt x="736" y="277"/>
                    <a:pt x="737" y="277"/>
                  </a:cubicBezTo>
                  <a:cubicBezTo>
                    <a:pt x="739" y="277"/>
                    <a:pt x="738" y="277"/>
                    <a:pt x="740" y="277"/>
                  </a:cubicBezTo>
                  <a:cubicBezTo>
                    <a:pt x="740" y="277"/>
                    <a:pt x="740" y="278"/>
                    <a:pt x="740" y="278"/>
                  </a:cubicBezTo>
                  <a:cubicBezTo>
                    <a:pt x="741" y="278"/>
                    <a:pt x="741" y="277"/>
                    <a:pt x="741" y="277"/>
                  </a:cubicBezTo>
                  <a:cubicBezTo>
                    <a:pt x="742" y="277"/>
                    <a:pt x="742" y="277"/>
                    <a:pt x="742" y="277"/>
                  </a:cubicBezTo>
                  <a:cubicBezTo>
                    <a:pt x="743" y="277"/>
                    <a:pt x="743" y="278"/>
                    <a:pt x="743" y="278"/>
                  </a:cubicBezTo>
                  <a:cubicBezTo>
                    <a:pt x="742" y="280"/>
                    <a:pt x="742" y="281"/>
                    <a:pt x="740" y="281"/>
                  </a:cubicBezTo>
                  <a:cubicBezTo>
                    <a:pt x="739" y="282"/>
                    <a:pt x="738" y="283"/>
                    <a:pt x="738" y="283"/>
                  </a:cubicBezTo>
                  <a:cubicBezTo>
                    <a:pt x="738" y="283"/>
                    <a:pt x="738" y="283"/>
                    <a:pt x="739" y="284"/>
                  </a:cubicBezTo>
                  <a:cubicBezTo>
                    <a:pt x="740" y="284"/>
                    <a:pt x="740" y="284"/>
                    <a:pt x="740" y="284"/>
                  </a:cubicBezTo>
                  <a:cubicBezTo>
                    <a:pt x="740" y="284"/>
                    <a:pt x="740" y="284"/>
                    <a:pt x="741" y="284"/>
                  </a:cubicBezTo>
                  <a:cubicBezTo>
                    <a:pt x="741" y="284"/>
                    <a:pt x="741" y="284"/>
                    <a:pt x="741" y="284"/>
                  </a:cubicBezTo>
                  <a:cubicBezTo>
                    <a:pt x="741" y="284"/>
                    <a:pt x="741" y="284"/>
                    <a:pt x="741" y="285"/>
                  </a:cubicBezTo>
                  <a:cubicBezTo>
                    <a:pt x="741" y="287"/>
                    <a:pt x="742" y="287"/>
                    <a:pt x="743" y="287"/>
                  </a:cubicBezTo>
                  <a:cubicBezTo>
                    <a:pt x="743" y="287"/>
                    <a:pt x="743" y="287"/>
                    <a:pt x="743" y="287"/>
                  </a:cubicBezTo>
                  <a:cubicBezTo>
                    <a:pt x="745" y="287"/>
                    <a:pt x="745" y="287"/>
                    <a:pt x="747" y="286"/>
                  </a:cubicBezTo>
                  <a:cubicBezTo>
                    <a:pt x="749" y="285"/>
                    <a:pt x="749" y="284"/>
                    <a:pt x="750" y="284"/>
                  </a:cubicBezTo>
                  <a:cubicBezTo>
                    <a:pt x="751" y="284"/>
                    <a:pt x="752" y="283"/>
                    <a:pt x="753" y="283"/>
                  </a:cubicBezTo>
                  <a:cubicBezTo>
                    <a:pt x="753" y="283"/>
                    <a:pt x="752" y="282"/>
                    <a:pt x="751" y="282"/>
                  </a:cubicBezTo>
                  <a:cubicBezTo>
                    <a:pt x="750" y="282"/>
                    <a:pt x="751" y="282"/>
                    <a:pt x="749" y="281"/>
                  </a:cubicBezTo>
                  <a:cubicBezTo>
                    <a:pt x="747" y="280"/>
                    <a:pt x="747" y="279"/>
                    <a:pt x="747" y="278"/>
                  </a:cubicBezTo>
                  <a:cubicBezTo>
                    <a:pt x="746" y="277"/>
                    <a:pt x="746" y="278"/>
                    <a:pt x="749" y="276"/>
                  </a:cubicBezTo>
                  <a:cubicBezTo>
                    <a:pt x="751" y="274"/>
                    <a:pt x="749" y="274"/>
                    <a:pt x="753" y="273"/>
                  </a:cubicBezTo>
                  <a:cubicBezTo>
                    <a:pt x="756" y="272"/>
                    <a:pt x="759" y="271"/>
                    <a:pt x="761" y="271"/>
                  </a:cubicBezTo>
                  <a:cubicBezTo>
                    <a:pt x="761" y="271"/>
                    <a:pt x="761" y="271"/>
                    <a:pt x="762" y="271"/>
                  </a:cubicBezTo>
                  <a:cubicBezTo>
                    <a:pt x="763" y="271"/>
                    <a:pt x="763" y="272"/>
                    <a:pt x="763" y="272"/>
                  </a:cubicBezTo>
                  <a:cubicBezTo>
                    <a:pt x="763" y="273"/>
                    <a:pt x="763" y="274"/>
                    <a:pt x="761" y="274"/>
                  </a:cubicBezTo>
                  <a:cubicBezTo>
                    <a:pt x="759" y="275"/>
                    <a:pt x="757" y="275"/>
                    <a:pt x="758" y="275"/>
                  </a:cubicBezTo>
                  <a:cubicBezTo>
                    <a:pt x="758" y="276"/>
                    <a:pt x="762" y="278"/>
                    <a:pt x="761" y="278"/>
                  </a:cubicBezTo>
                  <a:cubicBezTo>
                    <a:pt x="759" y="279"/>
                    <a:pt x="759" y="279"/>
                    <a:pt x="758" y="280"/>
                  </a:cubicBezTo>
                  <a:cubicBezTo>
                    <a:pt x="758" y="281"/>
                    <a:pt x="758" y="282"/>
                    <a:pt x="756" y="282"/>
                  </a:cubicBezTo>
                  <a:cubicBezTo>
                    <a:pt x="754" y="283"/>
                    <a:pt x="753" y="283"/>
                    <a:pt x="753" y="284"/>
                  </a:cubicBezTo>
                  <a:cubicBezTo>
                    <a:pt x="754" y="285"/>
                    <a:pt x="756" y="286"/>
                    <a:pt x="758" y="287"/>
                  </a:cubicBezTo>
                  <a:cubicBezTo>
                    <a:pt x="759" y="288"/>
                    <a:pt x="761" y="288"/>
                    <a:pt x="762" y="289"/>
                  </a:cubicBezTo>
                  <a:cubicBezTo>
                    <a:pt x="764" y="291"/>
                    <a:pt x="766" y="294"/>
                    <a:pt x="767" y="294"/>
                  </a:cubicBezTo>
                  <a:cubicBezTo>
                    <a:pt x="769" y="295"/>
                    <a:pt x="771" y="297"/>
                    <a:pt x="772" y="299"/>
                  </a:cubicBezTo>
                  <a:cubicBezTo>
                    <a:pt x="772" y="300"/>
                    <a:pt x="773" y="303"/>
                    <a:pt x="772" y="304"/>
                  </a:cubicBezTo>
                  <a:cubicBezTo>
                    <a:pt x="770" y="305"/>
                    <a:pt x="769" y="306"/>
                    <a:pt x="767" y="307"/>
                  </a:cubicBezTo>
                  <a:cubicBezTo>
                    <a:pt x="765" y="307"/>
                    <a:pt x="765" y="307"/>
                    <a:pt x="763" y="307"/>
                  </a:cubicBezTo>
                  <a:cubicBezTo>
                    <a:pt x="762" y="307"/>
                    <a:pt x="762" y="307"/>
                    <a:pt x="762" y="307"/>
                  </a:cubicBezTo>
                  <a:cubicBezTo>
                    <a:pt x="760" y="307"/>
                    <a:pt x="760" y="307"/>
                    <a:pt x="760" y="307"/>
                  </a:cubicBezTo>
                  <a:cubicBezTo>
                    <a:pt x="759" y="307"/>
                    <a:pt x="759" y="307"/>
                    <a:pt x="758" y="307"/>
                  </a:cubicBezTo>
                  <a:cubicBezTo>
                    <a:pt x="756" y="306"/>
                    <a:pt x="754" y="305"/>
                    <a:pt x="753" y="305"/>
                  </a:cubicBezTo>
                  <a:cubicBezTo>
                    <a:pt x="751" y="304"/>
                    <a:pt x="752" y="304"/>
                    <a:pt x="751" y="303"/>
                  </a:cubicBezTo>
                  <a:cubicBezTo>
                    <a:pt x="750" y="303"/>
                    <a:pt x="749" y="303"/>
                    <a:pt x="748" y="303"/>
                  </a:cubicBezTo>
                  <a:cubicBezTo>
                    <a:pt x="747" y="302"/>
                    <a:pt x="747" y="301"/>
                    <a:pt x="745" y="301"/>
                  </a:cubicBezTo>
                  <a:cubicBezTo>
                    <a:pt x="744" y="301"/>
                    <a:pt x="744" y="301"/>
                    <a:pt x="744" y="301"/>
                  </a:cubicBezTo>
                  <a:cubicBezTo>
                    <a:pt x="743" y="301"/>
                    <a:pt x="743" y="301"/>
                    <a:pt x="742" y="301"/>
                  </a:cubicBezTo>
                  <a:cubicBezTo>
                    <a:pt x="742" y="301"/>
                    <a:pt x="742" y="301"/>
                    <a:pt x="741" y="301"/>
                  </a:cubicBezTo>
                  <a:cubicBezTo>
                    <a:pt x="741" y="301"/>
                    <a:pt x="741" y="301"/>
                    <a:pt x="740" y="301"/>
                  </a:cubicBezTo>
                  <a:cubicBezTo>
                    <a:pt x="739" y="301"/>
                    <a:pt x="739" y="301"/>
                    <a:pt x="738" y="302"/>
                  </a:cubicBezTo>
                  <a:cubicBezTo>
                    <a:pt x="737" y="303"/>
                    <a:pt x="736" y="304"/>
                    <a:pt x="736" y="305"/>
                  </a:cubicBezTo>
                  <a:cubicBezTo>
                    <a:pt x="735" y="306"/>
                    <a:pt x="734" y="306"/>
                    <a:pt x="732" y="306"/>
                  </a:cubicBezTo>
                  <a:cubicBezTo>
                    <a:pt x="731" y="306"/>
                    <a:pt x="729" y="306"/>
                    <a:pt x="728" y="306"/>
                  </a:cubicBezTo>
                  <a:cubicBezTo>
                    <a:pt x="726" y="306"/>
                    <a:pt x="726" y="306"/>
                    <a:pt x="726" y="307"/>
                  </a:cubicBezTo>
                  <a:cubicBezTo>
                    <a:pt x="725" y="307"/>
                    <a:pt x="728" y="308"/>
                    <a:pt x="728" y="308"/>
                  </a:cubicBezTo>
                  <a:cubicBezTo>
                    <a:pt x="729" y="308"/>
                    <a:pt x="728" y="309"/>
                    <a:pt x="727" y="309"/>
                  </a:cubicBezTo>
                  <a:cubicBezTo>
                    <a:pt x="726" y="309"/>
                    <a:pt x="725" y="310"/>
                    <a:pt x="723" y="310"/>
                  </a:cubicBezTo>
                  <a:cubicBezTo>
                    <a:pt x="721" y="310"/>
                    <a:pt x="719" y="310"/>
                    <a:pt x="718" y="311"/>
                  </a:cubicBezTo>
                  <a:cubicBezTo>
                    <a:pt x="717" y="311"/>
                    <a:pt x="716" y="311"/>
                    <a:pt x="715" y="313"/>
                  </a:cubicBezTo>
                  <a:cubicBezTo>
                    <a:pt x="714" y="315"/>
                    <a:pt x="714" y="315"/>
                    <a:pt x="715" y="315"/>
                  </a:cubicBezTo>
                  <a:cubicBezTo>
                    <a:pt x="715" y="315"/>
                    <a:pt x="716" y="315"/>
                    <a:pt x="716" y="315"/>
                  </a:cubicBezTo>
                  <a:cubicBezTo>
                    <a:pt x="717" y="315"/>
                    <a:pt x="717" y="315"/>
                    <a:pt x="717" y="315"/>
                  </a:cubicBezTo>
                  <a:cubicBezTo>
                    <a:pt x="718" y="315"/>
                    <a:pt x="717" y="315"/>
                    <a:pt x="717" y="316"/>
                  </a:cubicBezTo>
                  <a:cubicBezTo>
                    <a:pt x="717" y="317"/>
                    <a:pt x="717" y="319"/>
                    <a:pt x="717" y="322"/>
                  </a:cubicBezTo>
                  <a:cubicBezTo>
                    <a:pt x="718" y="325"/>
                    <a:pt x="718" y="325"/>
                    <a:pt x="720" y="327"/>
                  </a:cubicBezTo>
                  <a:cubicBezTo>
                    <a:pt x="722" y="329"/>
                    <a:pt x="723" y="330"/>
                    <a:pt x="725" y="331"/>
                  </a:cubicBezTo>
                  <a:cubicBezTo>
                    <a:pt x="726" y="331"/>
                    <a:pt x="728" y="332"/>
                    <a:pt x="729" y="332"/>
                  </a:cubicBezTo>
                  <a:cubicBezTo>
                    <a:pt x="730" y="332"/>
                    <a:pt x="730" y="332"/>
                    <a:pt x="730" y="332"/>
                  </a:cubicBezTo>
                  <a:cubicBezTo>
                    <a:pt x="731" y="331"/>
                    <a:pt x="731" y="331"/>
                    <a:pt x="731" y="330"/>
                  </a:cubicBezTo>
                  <a:cubicBezTo>
                    <a:pt x="731" y="329"/>
                    <a:pt x="732" y="329"/>
                    <a:pt x="732" y="329"/>
                  </a:cubicBezTo>
                  <a:cubicBezTo>
                    <a:pt x="732" y="329"/>
                    <a:pt x="733" y="329"/>
                    <a:pt x="733" y="329"/>
                  </a:cubicBezTo>
                  <a:cubicBezTo>
                    <a:pt x="735" y="330"/>
                    <a:pt x="736" y="330"/>
                    <a:pt x="737" y="331"/>
                  </a:cubicBezTo>
                  <a:cubicBezTo>
                    <a:pt x="739" y="332"/>
                    <a:pt x="738" y="332"/>
                    <a:pt x="741" y="333"/>
                  </a:cubicBezTo>
                  <a:cubicBezTo>
                    <a:pt x="742" y="333"/>
                    <a:pt x="742" y="333"/>
                    <a:pt x="742" y="333"/>
                  </a:cubicBezTo>
                  <a:cubicBezTo>
                    <a:pt x="744" y="333"/>
                    <a:pt x="744" y="332"/>
                    <a:pt x="745" y="330"/>
                  </a:cubicBezTo>
                  <a:cubicBezTo>
                    <a:pt x="745" y="329"/>
                    <a:pt x="746" y="329"/>
                    <a:pt x="746" y="329"/>
                  </a:cubicBezTo>
                  <a:cubicBezTo>
                    <a:pt x="747" y="329"/>
                    <a:pt x="747" y="329"/>
                    <a:pt x="747" y="329"/>
                  </a:cubicBezTo>
                  <a:cubicBezTo>
                    <a:pt x="748" y="330"/>
                    <a:pt x="748" y="330"/>
                    <a:pt x="749" y="330"/>
                  </a:cubicBezTo>
                  <a:cubicBezTo>
                    <a:pt x="749" y="330"/>
                    <a:pt x="749" y="330"/>
                    <a:pt x="749" y="330"/>
                  </a:cubicBezTo>
                  <a:cubicBezTo>
                    <a:pt x="750" y="330"/>
                    <a:pt x="751" y="330"/>
                    <a:pt x="751" y="330"/>
                  </a:cubicBezTo>
                  <a:cubicBezTo>
                    <a:pt x="752" y="330"/>
                    <a:pt x="752" y="330"/>
                    <a:pt x="752" y="330"/>
                  </a:cubicBezTo>
                  <a:cubicBezTo>
                    <a:pt x="751" y="332"/>
                    <a:pt x="751" y="333"/>
                    <a:pt x="751" y="334"/>
                  </a:cubicBezTo>
                  <a:cubicBezTo>
                    <a:pt x="751" y="336"/>
                    <a:pt x="752" y="337"/>
                    <a:pt x="751" y="340"/>
                  </a:cubicBezTo>
                  <a:cubicBezTo>
                    <a:pt x="751" y="342"/>
                    <a:pt x="749" y="347"/>
                    <a:pt x="748" y="349"/>
                  </a:cubicBezTo>
                  <a:cubicBezTo>
                    <a:pt x="748" y="352"/>
                    <a:pt x="745" y="355"/>
                    <a:pt x="745" y="356"/>
                  </a:cubicBezTo>
                  <a:cubicBezTo>
                    <a:pt x="744" y="357"/>
                    <a:pt x="744" y="357"/>
                    <a:pt x="740" y="358"/>
                  </a:cubicBezTo>
                  <a:cubicBezTo>
                    <a:pt x="739" y="358"/>
                    <a:pt x="739" y="358"/>
                    <a:pt x="738" y="358"/>
                  </a:cubicBezTo>
                  <a:cubicBezTo>
                    <a:pt x="736" y="358"/>
                    <a:pt x="735" y="357"/>
                    <a:pt x="734" y="356"/>
                  </a:cubicBezTo>
                  <a:cubicBezTo>
                    <a:pt x="733" y="355"/>
                    <a:pt x="733" y="355"/>
                    <a:pt x="732" y="355"/>
                  </a:cubicBezTo>
                  <a:cubicBezTo>
                    <a:pt x="731" y="355"/>
                    <a:pt x="730" y="357"/>
                    <a:pt x="729" y="357"/>
                  </a:cubicBezTo>
                  <a:cubicBezTo>
                    <a:pt x="729" y="357"/>
                    <a:pt x="728" y="358"/>
                    <a:pt x="725" y="358"/>
                  </a:cubicBezTo>
                  <a:cubicBezTo>
                    <a:pt x="725" y="358"/>
                    <a:pt x="724" y="358"/>
                    <a:pt x="724" y="358"/>
                  </a:cubicBezTo>
                  <a:cubicBezTo>
                    <a:pt x="721" y="358"/>
                    <a:pt x="718" y="356"/>
                    <a:pt x="716" y="356"/>
                  </a:cubicBezTo>
                  <a:cubicBezTo>
                    <a:pt x="715" y="356"/>
                    <a:pt x="714" y="356"/>
                    <a:pt x="713" y="356"/>
                  </a:cubicBezTo>
                  <a:cubicBezTo>
                    <a:pt x="713" y="356"/>
                    <a:pt x="712" y="356"/>
                    <a:pt x="712" y="356"/>
                  </a:cubicBezTo>
                  <a:cubicBezTo>
                    <a:pt x="712" y="356"/>
                    <a:pt x="712" y="356"/>
                    <a:pt x="712" y="356"/>
                  </a:cubicBezTo>
                  <a:cubicBezTo>
                    <a:pt x="711" y="356"/>
                    <a:pt x="712" y="355"/>
                    <a:pt x="710" y="354"/>
                  </a:cubicBezTo>
                  <a:cubicBezTo>
                    <a:pt x="708" y="353"/>
                    <a:pt x="708" y="353"/>
                    <a:pt x="706" y="352"/>
                  </a:cubicBezTo>
                  <a:cubicBezTo>
                    <a:pt x="704" y="352"/>
                    <a:pt x="704" y="352"/>
                    <a:pt x="703" y="351"/>
                  </a:cubicBezTo>
                  <a:cubicBezTo>
                    <a:pt x="703" y="350"/>
                    <a:pt x="702" y="349"/>
                    <a:pt x="701" y="349"/>
                  </a:cubicBezTo>
                  <a:cubicBezTo>
                    <a:pt x="700" y="349"/>
                    <a:pt x="699" y="349"/>
                    <a:pt x="698" y="349"/>
                  </a:cubicBezTo>
                  <a:cubicBezTo>
                    <a:pt x="695" y="350"/>
                    <a:pt x="694" y="350"/>
                    <a:pt x="694" y="351"/>
                  </a:cubicBezTo>
                  <a:cubicBezTo>
                    <a:pt x="693" y="351"/>
                    <a:pt x="692" y="354"/>
                    <a:pt x="691" y="355"/>
                  </a:cubicBezTo>
                  <a:cubicBezTo>
                    <a:pt x="691" y="355"/>
                    <a:pt x="692" y="356"/>
                    <a:pt x="692" y="357"/>
                  </a:cubicBezTo>
                  <a:cubicBezTo>
                    <a:pt x="693" y="358"/>
                    <a:pt x="692" y="359"/>
                    <a:pt x="691" y="360"/>
                  </a:cubicBezTo>
                  <a:cubicBezTo>
                    <a:pt x="691" y="361"/>
                    <a:pt x="690" y="361"/>
                    <a:pt x="690" y="361"/>
                  </a:cubicBezTo>
                  <a:cubicBezTo>
                    <a:pt x="690" y="361"/>
                    <a:pt x="689" y="361"/>
                    <a:pt x="689" y="361"/>
                  </a:cubicBezTo>
                  <a:cubicBezTo>
                    <a:pt x="687" y="360"/>
                    <a:pt x="686" y="359"/>
                    <a:pt x="684" y="358"/>
                  </a:cubicBezTo>
                  <a:cubicBezTo>
                    <a:pt x="683" y="358"/>
                    <a:pt x="681" y="358"/>
                    <a:pt x="678" y="357"/>
                  </a:cubicBezTo>
                  <a:cubicBezTo>
                    <a:pt x="676" y="356"/>
                    <a:pt x="676" y="354"/>
                    <a:pt x="675" y="353"/>
                  </a:cubicBezTo>
                  <a:cubicBezTo>
                    <a:pt x="673" y="351"/>
                    <a:pt x="674" y="351"/>
                    <a:pt x="670" y="350"/>
                  </a:cubicBezTo>
                  <a:cubicBezTo>
                    <a:pt x="666" y="349"/>
                    <a:pt x="666" y="350"/>
                    <a:pt x="663" y="348"/>
                  </a:cubicBezTo>
                  <a:cubicBezTo>
                    <a:pt x="659" y="347"/>
                    <a:pt x="660" y="347"/>
                    <a:pt x="657" y="345"/>
                  </a:cubicBezTo>
                  <a:cubicBezTo>
                    <a:pt x="654" y="344"/>
                    <a:pt x="654" y="343"/>
                    <a:pt x="655" y="342"/>
                  </a:cubicBezTo>
                  <a:cubicBezTo>
                    <a:pt x="656" y="341"/>
                    <a:pt x="658" y="339"/>
                    <a:pt x="658" y="338"/>
                  </a:cubicBezTo>
                  <a:cubicBezTo>
                    <a:pt x="659" y="336"/>
                    <a:pt x="658" y="336"/>
                    <a:pt x="657" y="334"/>
                  </a:cubicBezTo>
                  <a:cubicBezTo>
                    <a:pt x="657" y="333"/>
                    <a:pt x="656" y="334"/>
                    <a:pt x="657" y="332"/>
                  </a:cubicBezTo>
                  <a:cubicBezTo>
                    <a:pt x="658" y="330"/>
                    <a:pt x="658" y="329"/>
                    <a:pt x="659" y="329"/>
                  </a:cubicBezTo>
                  <a:cubicBezTo>
                    <a:pt x="659" y="328"/>
                    <a:pt x="659" y="328"/>
                    <a:pt x="657" y="328"/>
                  </a:cubicBezTo>
                  <a:cubicBezTo>
                    <a:pt x="656" y="327"/>
                    <a:pt x="654" y="326"/>
                    <a:pt x="653" y="326"/>
                  </a:cubicBezTo>
                  <a:cubicBezTo>
                    <a:pt x="653" y="326"/>
                    <a:pt x="652" y="327"/>
                    <a:pt x="651" y="328"/>
                  </a:cubicBezTo>
                  <a:cubicBezTo>
                    <a:pt x="650" y="328"/>
                    <a:pt x="649" y="329"/>
                    <a:pt x="648" y="329"/>
                  </a:cubicBezTo>
                  <a:cubicBezTo>
                    <a:pt x="648" y="329"/>
                    <a:pt x="647" y="328"/>
                    <a:pt x="646" y="328"/>
                  </a:cubicBezTo>
                  <a:cubicBezTo>
                    <a:pt x="644" y="328"/>
                    <a:pt x="643" y="327"/>
                    <a:pt x="642" y="327"/>
                  </a:cubicBezTo>
                  <a:cubicBezTo>
                    <a:pt x="642" y="327"/>
                    <a:pt x="642" y="327"/>
                    <a:pt x="642" y="327"/>
                  </a:cubicBezTo>
                  <a:cubicBezTo>
                    <a:pt x="641" y="327"/>
                    <a:pt x="639" y="329"/>
                    <a:pt x="639" y="330"/>
                  </a:cubicBezTo>
                  <a:cubicBezTo>
                    <a:pt x="639" y="330"/>
                    <a:pt x="638" y="330"/>
                    <a:pt x="638" y="330"/>
                  </a:cubicBezTo>
                  <a:cubicBezTo>
                    <a:pt x="638" y="330"/>
                    <a:pt x="637" y="330"/>
                    <a:pt x="636" y="329"/>
                  </a:cubicBezTo>
                  <a:cubicBezTo>
                    <a:pt x="634" y="329"/>
                    <a:pt x="634" y="328"/>
                    <a:pt x="634" y="328"/>
                  </a:cubicBezTo>
                  <a:cubicBezTo>
                    <a:pt x="633" y="328"/>
                    <a:pt x="633" y="328"/>
                    <a:pt x="633" y="328"/>
                  </a:cubicBezTo>
                  <a:cubicBezTo>
                    <a:pt x="631" y="329"/>
                    <a:pt x="628" y="329"/>
                    <a:pt x="623" y="331"/>
                  </a:cubicBezTo>
                  <a:cubicBezTo>
                    <a:pt x="619" y="333"/>
                    <a:pt x="616" y="334"/>
                    <a:pt x="613" y="336"/>
                  </a:cubicBezTo>
                  <a:cubicBezTo>
                    <a:pt x="611" y="337"/>
                    <a:pt x="610" y="338"/>
                    <a:pt x="610" y="338"/>
                  </a:cubicBezTo>
                  <a:cubicBezTo>
                    <a:pt x="609" y="338"/>
                    <a:pt x="609" y="338"/>
                    <a:pt x="609" y="337"/>
                  </a:cubicBezTo>
                  <a:cubicBezTo>
                    <a:pt x="608" y="337"/>
                    <a:pt x="607" y="337"/>
                    <a:pt x="606" y="337"/>
                  </a:cubicBezTo>
                  <a:cubicBezTo>
                    <a:pt x="606" y="337"/>
                    <a:pt x="606" y="337"/>
                    <a:pt x="605" y="337"/>
                  </a:cubicBezTo>
                  <a:cubicBezTo>
                    <a:pt x="604" y="337"/>
                    <a:pt x="603" y="337"/>
                    <a:pt x="602" y="337"/>
                  </a:cubicBezTo>
                  <a:cubicBezTo>
                    <a:pt x="602" y="337"/>
                    <a:pt x="602" y="337"/>
                    <a:pt x="602" y="337"/>
                  </a:cubicBezTo>
                  <a:cubicBezTo>
                    <a:pt x="601" y="337"/>
                    <a:pt x="601" y="337"/>
                    <a:pt x="599" y="336"/>
                  </a:cubicBezTo>
                  <a:cubicBezTo>
                    <a:pt x="598" y="335"/>
                    <a:pt x="598" y="334"/>
                    <a:pt x="597" y="334"/>
                  </a:cubicBezTo>
                  <a:cubicBezTo>
                    <a:pt x="597" y="334"/>
                    <a:pt x="597" y="334"/>
                    <a:pt x="597" y="334"/>
                  </a:cubicBezTo>
                  <a:cubicBezTo>
                    <a:pt x="595" y="335"/>
                    <a:pt x="595" y="338"/>
                    <a:pt x="594" y="340"/>
                  </a:cubicBezTo>
                  <a:cubicBezTo>
                    <a:pt x="593" y="342"/>
                    <a:pt x="593" y="343"/>
                    <a:pt x="591" y="344"/>
                  </a:cubicBezTo>
                  <a:cubicBezTo>
                    <a:pt x="590" y="345"/>
                    <a:pt x="586" y="347"/>
                    <a:pt x="584" y="348"/>
                  </a:cubicBezTo>
                  <a:cubicBezTo>
                    <a:pt x="582" y="349"/>
                    <a:pt x="583" y="351"/>
                    <a:pt x="583" y="354"/>
                  </a:cubicBezTo>
                  <a:cubicBezTo>
                    <a:pt x="582" y="356"/>
                    <a:pt x="581" y="363"/>
                    <a:pt x="581" y="364"/>
                  </a:cubicBezTo>
                  <a:cubicBezTo>
                    <a:pt x="581" y="364"/>
                    <a:pt x="579" y="365"/>
                    <a:pt x="578" y="366"/>
                  </a:cubicBezTo>
                  <a:cubicBezTo>
                    <a:pt x="576" y="367"/>
                    <a:pt x="572" y="370"/>
                    <a:pt x="570" y="371"/>
                  </a:cubicBezTo>
                  <a:cubicBezTo>
                    <a:pt x="568" y="373"/>
                    <a:pt x="566" y="378"/>
                    <a:pt x="565" y="380"/>
                  </a:cubicBezTo>
                  <a:cubicBezTo>
                    <a:pt x="564" y="382"/>
                    <a:pt x="563" y="383"/>
                    <a:pt x="561" y="387"/>
                  </a:cubicBezTo>
                  <a:cubicBezTo>
                    <a:pt x="559" y="391"/>
                    <a:pt x="557" y="394"/>
                    <a:pt x="556" y="395"/>
                  </a:cubicBezTo>
                  <a:cubicBezTo>
                    <a:pt x="555" y="396"/>
                    <a:pt x="554" y="396"/>
                    <a:pt x="555" y="398"/>
                  </a:cubicBezTo>
                  <a:cubicBezTo>
                    <a:pt x="555" y="400"/>
                    <a:pt x="556" y="405"/>
                    <a:pt x="557" y="407"/>
                  </a:cubicBezTo>
                  <a:cubicBezTo>
                    <a:pt x="558" y="410"/>
                    <a:pt x="559" y="414"/>
                    <a:pt x="559" y="415"/>
                  </a:cubicBezTo>
                  <a:cubicBezTo>
                    <a:pt x="558" y="416"/>
                    <a:pt x="558" y="416"/>
                    <a:pt x="557" y="418"/>
                  </a:cubicBezTo>
                  <a:cubicBezTo>
                    <a:pt x="556" y="421"/>
                    <a:pt x="554" y="425"/>
                    <a:pt x="554" y="426"/>
                  </a:cubicBezTo>
                  <a:cubicBezTo>
                    <a:pt x="554" y="426"/>
                    <a:pt x="555" y="426"/>
                    <a:pt x="556" y="428"/>
                  </a:cubicBezTo>
                  <a:cubicBezTo>
                    <a:pt x="557" y="429"/>
                    <a:pt x="559" y="435"/>
                    <a:pt x="561" y="437"/>
                  </a:cubicBezTo>
                  <a:cubicBezTo>
                    <a:pt x="564" y="440"/>
                    <a:pt x="565" y="443"/>
                    <a:pt x="567" y="445"/>
                  </a:cubicBezTo>
                  <a:cubicBezTo>
                    <a:pt x="568" y="448"/>
                    <a:pt x="569" y="450"/>
                    <a:pt x="571" y="452"/>
                  </a:cubicBezTo>
                  <a:cubicBezTo>
                    <a:pt x="574" y="455"/>
                    <a:pt x="573" y="455"/>
                    <a:pt x="575" y="456"/>
                  </a:cubicBezTo>
                  <a:cubicBezTo>
                    <a:pt x="578" y="458"/>
                    <a:pt x="578" y="458"/>
                    <a:pt x="581" y="460"/>
                  </a:cubicBezTo>
                  <a:cubicBezTo>
                    <a:pt x="584" y="461"/>
                    <a:pt x="585" y="462"/>
                    <a:pt x="587" y="464"/>
                  </a:cubicBezTo>
                  <a:cubicBezTo>
                    <a:pt x="588" y="465"/>
                    <a:pt x="589" y="465"/>
                    <a:pt x="590" y="465"/>
                  </a:cubicBezTo>
                  <a:cubicBezTo>
                    <a:pt x="591" y="465"/>
                    <a:pt x="592" y="465"/>
                    <a:pt x="593" y="465"/>
                  </a:cubicBezTo>
                  <a:cubicBezTo>
                    <a:pt x="595" y="464"/>
                    <a:pt x="597" y="462"/>
                    <a:pt x="601" y="462"/>
                  </a:cubicBezTo>
                  <a:cubicBezTo>
                    <a:pt x="601" y="462"/>
                    <a:pt x="602" y="462"/>
                    <a:pt x="603" y="462"/>
                  </a:cubicBezTo>
                  <a:cubicBezTo>
                    <a:pt x="606" y="463"/>
                    <a:pt x="608" y="463"/>
                    <a:pt x="609" y="463"/>
                  </a:cubicBezTo>
                  <a:cubicBezTo>
                    <a:pt x="610" y="463"/>
                    <a:pt x="611" y="463"/>
                    <a:pt x="612" y="462"/>
                  </a:cubicBezTo>
                  <a:cubicBezTo>
                    <a:pt x="615" y="461"/>
                    <a:pt x="617" y="459"/>
                    <a:pt x="621" y="459"/>
                  </a:cubicBezTo>
                  <a:cubicBezTo>
                    <a:pt x="624" y="458"/>
                    <a:pt x="621" y="458"/>
                    <a:pt x="627" y="458"/>
                  </a:cubicBezTo>
                  <a:cubicBezTo>
                    <a:pt x="629" y="457"/>
                    <a:pt x="631" y="457"/>
                    <a:pt x="632" y="457"/>
                  </a:cubicBezTo>
                  <a:cubicBezTo>
                    <a:pt x="633" y="457"/>
                    <a:pt x="634" y="458"/>
                    <a:pt x="634" y="458"/>
                  </a:cubicBezTo>
                  <a:cubicBezTo>
                    <a:pt x="635" y="458"/>
                    <a:pt x="637" y="461"/>
                    <a:pt x="638" y="463"/>
                  </a:cubicBezTo>
                  <a:cubicBezTo>
                    <a:pt x="640" y="464"/>
                    <a:pt x="640" y="465"/>
                    <a:pt x="643" y="465"/>
                  </a:cubicBezTo>
                  <a:cubicBezTo>
                    <a:pt x="643" y="465"/>
                    <a:pt x="643" y="465"/>
                    <a:pt x="644" y="465"/>
                  </a:cubicBezTo>
                  <a:cubicBezTo>
                    <a:pt x="645" y="465"/>
                    <a:pt x="646" y="465"/>
                    <a:pt x="647" y="465"/>
                  </a:cubicBezTo>
                  <a:cubicBezTo>
                    <a:pt x="648" y="465"/>
                    <a:pt x="649" y="465"/>
                    <a:pt x="649" y="465"/>
                  </a:cubicBezTo>
                  <a:cubicBezTo>
                    <a:pt x="649" y="465"/>
                    <a:pt x="650" y="465"/>
                    <a:pt x="650" y="465"/>
                  </a:cubicBezTo>
                  <a:cubicBezTo>
                    <a:pt x="651" y="465"/>
                    <a:pt x="652" y="467"/>
                    <a:pt x="653" y="468"/>
                  </a:cubicBezTo>
                  <a:cubicBezTo>
                    <a:pt x="654" y="470"/>
                    <a:pt x="654" y="470"/>
                    <a:pt x="654" y="473"/>
                  </a:cubicBezTo>
                  <a:cubicBezTo>
                    <a:pt x="653" y="473"/>
                    <a:pt x="653" y="474"/>
                    <a:pt x="653" y="474"/>
                  </a:cubicBezTo>
                  <a:cubicBezTo>
                    <a:pt x="787" y="474"/>
                    <a:pt x="787" y="474"/>
                    <a:pt x="787" y="474"/>
                  </a:cubicBezTo>
                  <a:cubicBezTo>
                    <a:pt x="789" y="473"/>
                    <a:pt x="791" y="471"/>
                    <a:pt x="791" y="470"/>
                  </a:cubicBezTo>
                  <a:cubicBezTo>
                    <a:pt x="793" y="468"/>
                    <a:pt x="794" y="466"/>
                    <a:pt x="795" y="464"/>
                  </a:cubicBezTo>
                  <a:cubicBezTo>
                    <a:pt x="797" y="461"/>
                    <a:pt x="802" y="454"/>
                    <a:pt x="803" y="452"/>
                  </a:cubicBezTo>
                  <a:cubicBezTo>
                    <a:pt x="803" y="450"/>
                    <a:pt x="804" y="450"/>
                    <a:pt x="805" y="448"/>
                  </a:cubicBezTo>
                  <a:cubicBezTo>
                    <a:pt x="806" y="446"/>
                    <a:pt x="807" y="443"/>
                    <a:pt x="808" y="440"/>
                  </a:cubicBezTo>
                  <a:cubicBezTo>
                    <a:pt x="809" y="438"/>
                    <a:pt x="809" y="436"/>
                    <a:pt x="808" y="436"/>
                  </a:cubicBezTo>
                  <a:cubicBezTo>
                    <a:pt x="808" y="436"/>
                    <a:pt x="808" y="436"/>
                    <a:pt x="807" y="436"/>
                  </a:cubicBezTo>
                  <a:cubicBezTo>
                    <a:pt x="806" y="437"/>
                    <a:pt x="803" y="437"/>
                    <a:pt x="799" y="438"/>
                  </a:cubicBezTo>
                  <a:cubicBezTo>
                    <a:pt x="796" y="439"/>
                    <a:pt x="793" y="440"/>
                    <a:pt x="790" y="440"/>
                  </a:cubicBezTo>
                  <a:cubicBezTo>
                    <a:pt x="788" y="441"/>
                    <a:pt x="787" y="442"/>
                    <a:pt x="785" y="442"/>
                  </a:cubicBezTo>
                  <a:cubicBezTo>
                    <a:pt x="783" y="442"/>
                    <a:pt x="783" y="442"/>
                    <a:pt x="783" y="442"/>
                  </a:cubicBezTo>
                  <a:cubicBezTo>
                    <a:pt x="783" y="442"/>
                    <a:pt x="783" y="442"/>
                    <a:pt x="782" y="441"/>
                  </a:cubicBezTo>
                  <a:cubicBezTo>
                    <a:pt x="779" y="440"/>
                    <a:pt x="777" y="439"/>
                    <a:pt x="776" y="438"/>
                  </a:cubicBezTo>
                  <a:cubicBezTo>
                    <a:pt x="775" y="436"/>
                    <a:pt x="776" y="437"/>
                    <a:pt x="776" y="435"/>
                  </a:cubicBezTo>
                  <a:cubicBezTo>
                    <a:pt x="776" y="433"/>
                    <a:pt x="777" y="434"/>
                    <a:pt x="776" y="432"/>
                  </a:cubicBezTo>
                  <a:cubicBezTo>
                    <a:pt x="775" y="429"/>
                    <a:pt x="773" y="428"/>
                    <a:pt x="771" y="427"/>
                  </a:cubicBezTo>
                  <a:cubicBezTo>
                    <a:pt x="770" y="426"/>
                    <a:pt x="771" y="425"/>
                    <a:pt x="769" y="425"/>
                  </a:cubicBezTo>
                  <a:cubicBezTo>
                    <a:pt x="768" y="424"/>
                    <a:pt x="767" y="424"/>
                    <a:pt x="766" y="423"/>
                  </a:cubicBezTo>
                  <a:cubicBezTo>
                    <a:pt x="764" y="423"/>
                    <a:pt x="764" y="421"/>
                    <a:pt x="763" y="420"/>
                  </a:cubicBezTo>
                  <a:cubicBezTo>
                    <a:pt x="762" y="418"/>
                    <a:pt x="762" y="415"/>
                    <a:pt x="761" y="414"/>
                  </a:cubicBezTo>
                  <a:cubicBezTo>
                    <a:pt x="760" y="412"/>
                    <a:pt x="761" y="412"/>
                    <a:pt x="759" y="411"/>
                  </a:cubicBezTo>
                  <a:cubicBezTo>
                    <a:pt x="757" y="409"/>
                    <a:pt x="756" y="408"/>
                    <a:pt x="756" y="407"/>
                  </a:cubicBezTo>
                  <a:cubicBezTo>
                    <a:pt x="756" y="405"/>
                    <a:pt x="756" y="402"/>
                    <a:pt x="755" y="399"/>
                  </a:cubicBezTo>
                  <a:cubicBezTo>
                    <a:pt x="754" y="396"/>
                    <a:pt x="755" y="397"/>
                    <a:pt x="753" y="395"/>
                  </a:cubicBezTo>
                  <a:cubicBezTo>
                    <a:pt x="751" y="394"/>
                    <a:pt x="751" y="393"/>
                    <a:pt x="749" y="389"/>
                  </a:cubicBezTo>
                  <a:cubicBezTo>
                    <a:pt x="748" y="385"/>
                    <a:pt x="749" y="387"/>
                    <a:pt x="747" y="384"/>
                  </a:cubicBezTo>
                  <a:cubicBezTo>
                    <a:pt x="746" y="381"/>
                    <a:pt x="743" y="375"/>
                    <a:pt x="741" y="372"/>
                  </a:cubicBezTo>
                  <a:cubicBezTo>
                    <a:pt x="740" y="370"/>
                    <a:pt x="740" y="370"/>
                    <a:pt x="739" y="367"/>
                  </a:cubicBezTo>
                  <a:cubicBezTo>
                    <a:pt x="738" y="365"/>
                    <a:pt x="738" y="364"/>
                    <a:pt x="739" y="363"/>
                  </a:cubicBezTo>
                  <a:cubicBezTo>
                    <a:pt x="739" y="363"/>
                    <a:pt x="739" y="363"/>
                    <a:pt x="739" y="363"/>
                  </a:cubicBezTo>
                  <a:cubicBezTo>
                    <a:pt x="740" y="363"/>
                    <a:pt x="741" y="364"/>
                    <a:pt x="741" y="367"/>
                  </a:cubicBezTo>
                  <a:cubicBezTo>
                    <a:pt x="742" y="368"/>
                    <a:pt x="742" y="369"/>
                    <a:pt x="743" y="369"/>
                  </a:cubicBezTo>
                  <a:cubicBezTo>
                    <a:pt x="743" y="369"/>
                    <a:pt x="744" y="369"/>
                    <a:pt x="744" y="369"/>
                  </a:cubicBezTo>
                  <a:cubicBezTo>
                    <a:pt x="745" y="368"/>
                    <a:pt x="746" y="365"/>
                    <a:pt x="747" y="365"/>
                  </a:cubicBezTo>
                  <a:cubicBezTo>
                    <a:pt x="747" y="365"/>
                    <a:pt x="747" y="365"/>
                    <a:pt x="747" y="365"/>
                  </a:cubicBezTo>
                  <a:cubicBezTo>
                    <a:pt x="747" y="367"/>
                    <a:pt x="747" y="366"/>
                    <a:pt x="748" y="369"/>
                  </a:cubicBezTo>
                  <a:cubicBezTo>
                    <a:pt x="749" y="372"/>
                    <a:pt x="750" y="372"/>
                    <a:pt x="752" y="377"/>
                  </a:cubicBezTo>
                  <a:cubicBezTo>
                    <a:pt x="755" y="381"/>
                    <a:pt x="755" y="381"/>
                    <a:pt x="756" y="384"/>
                  </a:cubicBezTo>
                  <a:cubicBezTo>
                    <a:pt x="758" y="387"/>
                    <a:pt x="760" y="388"/>
                    <a:pt x="761" y="390"/>
                  </a:cubicBezTo>
                  <a:cubicBezTo>
                    <a:pt x="762" y="391"/>
                    <a:pt x="762" y="393"/>
                    <a:pt x="763" y="395"/>
                  </a:cubicBezTo>
                  <a:cubicBezTo>
                    <a:pt x="764" y="398"/>
                    <a:pt x="763" y="401"/>
                    <a:pt x="764" y="401"/>
                  </a:cubicBezTo>
                  <a:cubicBezTo>
                    <a:pt x="765" y="402"/>
                    <a:pt x="766" y="402"/>
                    <a:pt x="767" y="403"/>
                  </a:cubicBezTo>
                  <a:cubicBezTo>
                    <a:pt x="769" y="404"/>
                    <a:pt x="770" y="407"/>
                    <a:pt x="771" y="409"/>
                  </a:cubicBezTo>
                  <a:cubicBezTo>
                    <a:pt x="773" y="412"/>
                    <a:pt x="773" y="412"/>
                    <a:pt x="775" y="415"/>
                  </a:cubicBezTo>
                  <a:cubicBezTo>
                    <a:pt x="776" y="418"/>
                    <a:pt x="777" y="422"/>
                    <a:pt x="778" y="425"/>
                  </a:cubicBezTo>
                  <a:cubicBezTo>
                    <a:pt x="778" y="427"/>
                    <a:pt x="778" y="428"/>
                    <a:pt x="779" y="430"/>
                  </a:cubicBezTo>
                  <a:cubicBezTo>
                    <a:pt x="779" y="432"/>
                    <a:pt x="779" y="432"/>
                    <a:pt x="781" y="432"/>
                  </a:cubicBezTo>
                  <a:cubicBezTo>
                    <a:pt x="781" y="432"/>
                    <a:pt x="781" y="432"/>
                    <a:pt x="781" y="432"/>
                  </a:cubicBezTo>
                  <a:cubicBezTo>
                    <a:pt x="783" y="432"/>
                    <a:pt x="785" y="431"/>
                    <a:pt x="787" y="430"/>
                  </a:cubicBezTo>
                  <a:cubicBezTo>
                    <a:pt x="789" y="429"/>
                    <a:pt x="792" y="429"/>
                    <a:pt x="795" y="428"/>
                  </a:cubicBezTo>
                  <a:cubicBezTo>
                    <a:pt x="798" y="428"/>
                    <a:pt x="798" y="427"/>
                    <a:pt x="799" y="426"/>
                  </a:cubicBezTo>
                  <a:cubicBezTo>
                    <a:pt x="799" y="426"/>
                    <a:pt x="799" y="425"/>
                    <a:pt x="801" y="425"/>
                  </a:cubicBezTo>
                  <a:cubicBezTo>
                    <a:pt x="803" y="425"/>
                    <a:pt x="808" y="422"/>
                    <a:pt x="810" y="421"/>
                  </a:cubicBezTo>
                  <a:cubicBezTo>
                    <a:pt x="813" y="420"/>
                    <a:pt x="811" y="421"/>
                    <a:pt x="813" y="419"/>
                  </a:cubicBezTo>
                  <a:cubicBezTo>
                    <a:pt x="815" y="418"/>
                    <a:pt x="814" y="418"/>
                    <a:pt x="816" y="417"/>
                  </a:cubicBezTo>
                  <a:cubicBezTo>
                    <a:pt x="819" y="416"/>
                    <a:pt x="820" y="417"/>
                    <a:pt x="820" y="416"/>
                  </a:cubicBezTo>
                  <a:cubicBezTo>
                    <a:pt x="821" y="415"/>
                    <a:pt x="821" y="414"/>
                    <a:pt x="823" y="413"/>
                  </a:cubicBezTo>
                  <a:cubicBezTo>
                    <a:pt x="824" y="412"/>
                    <a:pt x="826" y="411"/>
                    <a:pt x="829" y="410"/>
                  </a:cubicBezTo>
                  <a:cubicBezTo>
                    <a:pt x="833" y="408"/>
                    <a:pt x="832" y="409"/>
                    <a:pt x="832" y="407"/>
                  </a:cubicBezTo>
                  <a:cubicBezTo>
                    <a:pt x="832" y="404"/>
                    <a:pt x="833" y="401"/>
                    <a:pt x="833" y="401"/>
                  </a:cubicBezTo>
                  <a:cubicBezTo>
                    <a:pt x="834" y="403"/>
                    <a:pt x="834" y="403"/>
                    <a:pt x="834" y="403"/>
                  </a:cubicBezTo>
                  <a:cubicBezTo>
                    <a:pt x="834" y="403"/>
                    <a:pt x="834" y="403"/>
                    <a:pt x="834" y="403"/>
                  </a:cubicBezTo>
                  <a:cubicBezTo>
                    <a:pt x="835" y="403"/>
                    <a:pt x="835" y="403"/>
                    <a:pt x="836" y="401"/>
                  </a:cubicBezTo>
                  <a:cubicBezTo>
                    <a:pt x="838" y="399"/>
                    <a:pt x="838" y="399"/>
                    <a:pt x="839" y="397"/>
                  </a:cubicBezTo>
                  <a:cubicBezTo>
                    <a:pt x="840" y="394"/>
                    <a:pt x="840" y="395"/>
                    <a:pt x="839" y="394"/>
                  </a:cubicBezTo>
                  <a:cubicBezTo>
                    <a:pt x="838" y="393"/>
                    <a:pt x="838" y="395"/>
                    <a:pt x="837" y="393"/>
                  </a:cubicBezTo>
                  <a:cubicBezTo>
                    <a:pt x="836" y="390"/>
                    <a:pt x="837" y="390"/>
                    <a:pt x="835" y="390"/>
                  </a:cubicBezTo>
                  <a:cubicBezTo>
                    <a:pt x="833" y="389"/>
                    <a:pt x="832" y="388"/>
                    <a:pt x="830" y="387"/>
                  </a:cubicBezTo>
                  <a:cubicBezTo>
                    <a:pt x="828" y="387"/>
                    <a:pt x="828" y="387"/>
                    <a:pt x="827" y="385"/>
                  </a:cubicBezTo>
                  <a:cubicBezTo>
                    <a:pt x="826" y="383"/>
                    <a:pt x="827" y="380"/>
                    <a:pt x="826" y="380"/>
                  </a:cubicBezTo>
                  <a:cubicBezTo>
                    <a:pt x="826" y="380"/>
                    <a:pt x="826" y="380"/>
                    <a:pt x="826" y="380"/>
                  </a:cubicBezTo>
                  <a:cubicBezTo>
                    <a:pt x="825" y="380"/>
                    <a:pt x="825" y="383"/>
                    <a:pt x="824" y="383"/>
                  </a:cubicBezTo>
                  <a:cubicBezTo>
                    <a:pt x="822" y="384"/>
                    <a:pt x="821" y="387"/>
                    <a:pt x="818" y="387"/>
                  </a:cubicBezTo>
                  <a:cubicBezTo>
                    <a:pt x="816" y="388"/>
                    <a:pt x="814" y="388"/>
                    <a:pt x="813" y="388"/>
                  </a:cubicBezTo>
                  <a:cubicBezTo>
                    <a:pt x="812" y="388"/>
                    <a:pt x="812" y="388"/>
                    <a:pt x="811" y="388"/>
                  </a:cubicBezTo>
                  <a:cubicBezTo>
                    <a:pt x="810" y="388"/>
                    <a:pt x="810" y="388"/>
                    <a:pt x="810" y="388"/>
                  </a:cubicBezTo>
                  <a:cubicBezTo>
                    <a:pt x="808" y="388"/>
                    <a:pt x="809" y="388"/>
                    <a:pt x="808" y="387"/>
                  </a:cubicBezTo>
                  <a:cubicBezTo>
                    <a:pt x="808" y="385"/>
                    <a:pt x="808" y="385"/>
                    <a:pt x="808" y="383"/>
                  </a:cubicBezTo>
                  <a:cubicBezTo>
                    <a:pt x="807" y="380"/>
                    <a:pt x="806" y="379"/>
                    <a:pt x="806" y="379"/>
                  </a:cubicBezTo>
                  <a:cubicBezTo>
                    <a:pt x="806" y="379"/>
                    <a:pt x="807" y="382"/>
                    <a:pt x="806" y="383"/>
                  </a:cubicBezTo>
                  <a:cubicBezTo>
                    <a:pt x="806" y="384"/>
                    <a:pt x="806" y="385"/>
                    <a:pt x="806" y="385"/>
                  </a:cubicBezTo>
                  <a:cubicBezTo>
                    <a:pt x="806" y="385"/>
                    <a:pt x="806" y="385"/>
                    <a:pt x="805" y="384"/>
                  </a:cubicBezTo>
                  <a:cubicBezTo>
                    <a:pt x="805" y="383"/>
                    <a:pt x="804" y="382"/>
                    <a:pt x="803" y="379"/>
                  </a:cubicBezTo>
                  <a:cubicBezTo>
                    <a:pt x="801" y="376"/>
                    <a:pt x="802" y="376"/>
                    <a:pt x="799" y="373"/>
                  </a:cubicBezTo>
                  <a:cubicBezTo>
                    <a:pt x="797" y="371"/>
                    <a:pt x="798" y="371"/>
                    <a:pt x="797" y="369"/>
                  </a:cubicBezTo>
                  <a:cubicBezTo>
                    <a:pt x="796" y="368"/>
                    <a:pt x="794" y="366"/>
                    <a:pt x="795" y="365"/>
                  </a:cubicBezTo>
                  <a:cubicBezTo>
                    <a:pt x="796" y="364"/>
                    <a:pt x="797" y="362"/>
                    <a:pt x="797" y="362"/>
                  </a:cubicBezTo>
                  <a:cubicBezTo>
                    <a:pt x="798" y="362"/>
                    <a:pt x="796" y="362"/>
                    <a:pt x="800" y="362"/>
                  </a:cubicBezTo>
                  <a:cubicBezTo>
                    <a:pt x="801" y="362"/>
                    <a:pt x="802" y="361"/>
                    <a:pt x="802" y="361"/>
                  </a:cubicBezTo>
                  <a:cubicBezTo>
                    <a:pt x="803" y="361"/>
                    <a:pt x="803" y="362"/>
                    <a:pt x="804" y="362"/>
                  </a:cubicBezTo>
                  <a:cubicBezTo>
                    <a:pt x="805" y="364"/>
                    <a:pt x="805" y="364"/>
                    <a:pt x="806" y="367"/>
                  </a:cubicBezTo>
                  <a:cubicBezTo>
                    <a:pt x="807" y="369"/>
                    <a:pt x="808" y="371"/>
                    <a:pt x="809" y="372"/>
                  </a:cubicBezTo>
                  <a:cubicBezTo>
                    <a:pt x="810" y="372"/>
                    <a:pt x="810" y="372"/>
                    <a:pt x="810" y="372"/>
                  </a:cubicBezTo>
                  <a:cubicBezTo>
                    <a:pt x="810" y="372"/>
                    <a:pt x="810" y="372"/>
                    <a:pt x="810" y="372"/>
                  </a:cubicBezTo>
                  <a:cubicBezTo>
                    <a:pt x="810" y="372"/>
                    <a:pt x="810" y="372"/>
                    <a:pt x="810" y="372"/>
                  </a:cubicBezTo>
                  <a:cubicBezTo>
                    <a:pt x="811" y="372"/>
                    <a:pt x="811" y="372"/>
                    <a:pt x="812" y="373"/>
                  </a:cubicBezTo>
                  <a:cubicBezTo>
                    <a:pt x="814" y="375"/>
                    <a:pt x="814" y="376"/>
                    <a:pt x="816" y="376"/>
                  </a:cubicBezTo>
                  <a:cubicBezTo>
                    <a:pt x="818" y="377"/>
                    <a:pt x="818" y="377"/>
                    <a:pt x="820" y="377"/>
                  </a:cubicBezTo>
                  <a:cubicBezTo>
                    <a:pt x="820" y="377"/>
                    <a:pt x="821" y="377"/>
                    <a:pt x="822" y="377"/>
                  </a:cubicBezTo>
                  <a:cubicBezTo>
                    <a:pt x="823" y="377"/>
                    <a:pt x="824" y="377"/>
                    <a:pt x="825" y="377"/>
                  </a:cubicBezTo>
                  <a:cubicBezTo>
                    <a:pt x="827" y="377"/>
                    <a:pt x="828" y="377"/>
                    <a:pt x="828" y="378"/>
                  </a:cubicBezTo>
                  <a:cubicBezTo>
                    <a:pt x="829" y="379"/>
                    <a:pt x="829" y="381"/>
                    <a:pt x="832" y="381"/>
                  </a:cubicBezTo>
                  <a:cubicBezTo>
                    <a:pt x="835" y="382"/>
                    <a:pt x="835" y="381"/>
                    <a:pt x="837" y="382"/>
                  </a:cubicBezTo>
                  <a:cubicBezTo>
                    <a:pt x="839" y="383"/>
                    <a:pt x="842" y="385"/>
                    <a:pt x="846" y="385"/>
                  </a:cubicBezTo>
                  <a:cubicBezTo>
                    <a:pt x="848" y="385"/>
                    <a:pt x="849" y="385"/>
                    <a:pt x="850" y="385"/>
                  </a:cubicBezTo>
                  <a:cubicBezTo>
                    <a:pt x="851" y="385"/>
                    <a:pt x="852" y="385"/>
                    <a:pt x="854" y="384"/>
                  </a:cubicBezTo>
                  <a:cubicBezTo>
                    <a:pt x="858" y="383"/>
                    <a:pt x="857" y="382"/>
                    <a:pt x="860" y="382"/>
                  </a:cubicBezTo>
                  <a:cubicBezTo>
                    <a:pt x="862" y="382"/>
                    <a:pt x="863" y="382"/>
                    <a:pt x="864" y="382"/>
                  </a:cubicBezTo>
                  <a:cubicBezTo>
                    <a:pt x="864" y="382"/>
                    <a:pt x="864" y="382"/>
                    <a:pt x="865" y="382"/>
                  </a:cubicBezTo>
                  <a:cubicBezTo>
                    <a:pt x="865" y="383"/>
                    <a:pt x="865" y="383"/>
                    <a:pt x="866" y="384"/>
                  </a:cubicBezTo>
                  <a:cubicBezTo>
                    <a:pt x="866" y="385"/>
                    <a:pt x="867" y="387"/>
                    <a:pt x="867" y="388"/>
                  </a:cubicBezTo>
                  <a:cubicBezTo>
                    <a:pt x="868" y="389"/>
                    <a:pt x="868" y="389"/>
                    <a:pt x="871" y="391"/>
                  </a:cubicBezTo>
                  <a:cubicBezTo>
                    <a:pt x="874" y="392"/>
                    <a:pt x="873" y="392"/>
                    <a:pt x="875" y="392"/>
                  </a:cubicBezTo>
                  <a:cubicBezTo>
                    <a:pt x="875" y="392"/>
                    <a:pt x="875" y="392"/>
                    <a:pt x="875" y="392"/>
                  </a:cubicBezTo>
                  <a:cubicBezTo>
                    <a:pt x="877" y="392"/>
                    <a:pt x="879" y="392"/>
                    <a:pt x="879" y="392"/>
                  </a:cubicBezTo>
                  <a:cubicBezTo>
                    <a:pt x="879" y="392"/>
                    <a:pt x="879" y="393"/>
                    <a:pt x="878" y="394"/>
                  </a:cubicBezTo>
                  <a:cubicBezTo>
                    <a:pt x="876" y="394"/>
                    <a:pt x="874" y="395"/>
                    <a:pt x="873" y="395"/>
                  </a:cubicBezTo>
                  <a:cubicBezTo>
                    <a:pt x="873" y="395"/>
                    <a:pt x="873" y="395"/>
                    <a:pt x="873" y="395"/>
                  </a:cubicBezTo>
                  <a:cubicBezTo>
                    <a:pt x="873" y="395"/>
                    <a:pt x="873" y="395"/>
                    <a:pt x="873" y="395"/>
                  </a:cubicBezTo>
                  <a:cubicBezTo>
                    <a:pt x="873" y="395"/>
                    <a:pt x="874" y="396"/>
                    <a:pt x="876" y="398"/>
                  </a:cubicBezTo>
                  <a:cubicBezTo>
                    <a:pt x="878" y="400"/>
                    <a:pt x="879" y="401"/>
                    <a:pt x="880" y="401"/>
                  </a:cubicBezTo>
                  <a:cubicBezTo>
                    <a:pt x="881" y="401"/>
                    <a:pt x="881" y="401"/>
                    <a:pt x="882" y="400"/>
                  </a:cubicBezTo>
                  <a:cubicBezTo>
                    <a:pt x="883" y="400"/>
                    <a:pt x="884" y="400"/>
                    <a:pt x="884" y="399"/>
                  </a:cubicBezTo>
                  <a:cubicBezTo>
                    <a:pt x="884" y="232"/>
                    <a:pt x="884" y="232"/>
                    <a:pt x="884" y="232"/>
                  </a:cubicBezTo>
                  <a:moveTo>
                    <a:pt x="51" y="224"/>
                  </a:moveTo>
                  <a:cubicBezTo>
                    <a:pt x="50" y="224"/>
                    <a:pt x="50" y="224"/>
                    <a:pt x="48" y="225"/>
                  </a:cubicBezTo>
                  <a:cubicBezTo>
                    <a:pt x="47" y="226"/>
                    <a:pt x="46" y="228"/>
                    <a:pt x="47" y="229"/>
                  </a:cubicBezTo>
                  <a:cubicBezTo>
                    <a:pt x="48" y="230"/>
                    <a:pt x="48" y="230"/>
                    <a:pt x="48" y="230"/>
                  </a:cubicBezTo>
                  <a:cubicBezTo>
                    <a:pt x="48" y="230"/>
                    <a:pt x="48" y="229"/>
                    <a:pt x="50" y="228"/>
                  </a:cubicBezTo>
                  <a:cubicBezTo>
                    <a:pt x="52" y="227"/>
                    <a:pt x="51" y="227"/>
                    <a:pt x="54" y="226"/>
                  </a:cubicBezTo>
                  <a:cubicBezTo>
                    <a:pt x="57" y="225"/>
                    <a:pt x="56" y="224"/>
                    <a:pt x="56" y="224"/>
                  </a:cubicBezTo>
                  <a:cubicBezTo>
                    <a:pt x="56" y="224"/>
                    <a:pt x="56" y="225"/>
                    <a:pt x="55" y="225"/>
                  </a:cubicBezTo>
                  <a:cubicBezTo>
                    <a:pt x="55" y="225"/>
                    <a:pt x="54" y="224"/>
                    <a:pt x="54" y="224"/>
                  </a:cubicBezTo>
                  <a:cubicBezTo>
                    <a:pt x="53" y="224"/>
                    <a:pt x="52" y="224"/>
                    <a:pt x="51" y="224"/>
                  </a:cubicBezTo>
                  <a:moveTo>
                    <a:pt x="55" y="220"/>
                  </a:moveTo>
                  <a:cubicBezTo>
                    <a:pt x="54" y="220"/>
                    <a:pt x="54" y="221"/>
                    <a:pt x="53" y="221"/>
                  </a:cubicBezTo>
                  <a:cubicBezTo>
                    <a:pt x="52" y="222"/>
                    <a:pt x="51" y="223"/>
                    <a:pt x="52" y="223"/>
                  </a:cubicBezTo>
                  <a:cubicBezTo>
                    <a:pt x="52" y="223"/>
                    <a:pt x="52" y="223"/>
                    <a:pt x="53" y="222"/>
                  </a:cubicBezTo>
                  <a:cubicBezTo>
                    <a:pt x="54" y="222"/>
                    <a:pt x="54" y="221"/>
                    <a:pt x="55" y="221"/>
                  </a:cubicBezTo>
                  <a:cubicBezTo>
                    <a:pt x="55" y="221"/>
                    <a:pt x="55" y="221"/>
                    <a:pt x="55" y="221"/>
                  </a:cubicBezTo>
                  <a:cubicBezTo>
                    <a:pt x="56" y="221"/>
                    <a:pt x="56" y="221"/>
                    <a:pt x="56" y="221"/>
                  </a:cubicBezTo>
                  <a:cubicBezTo>
                    <a:pt x="57" y="221"/>
                    <a:pt x="57" y="221"/>
                    <a:pt x="57" y="221"/>
                  </a:cubicBezTo>
                  <a:cubicBezTo>
                    <a:pt x="57" y="221"/>
                    <a:pt x="56" y="220"/>
                    <a:pt x="55" y="220"/>
                  </a:cubicBezTo>
                  <a:moveTo>
                    <a:pt x="6" y="212"/>
                  </a:moveTo>
                  <a:cubicBezTo>
                    <a:pt x="6" y="212"/>
                    <a:pt x="5" y="212"/>
                    <a:pt x="3" y="213"/>
                  </a:cubicBezTo>
                  <a:cubicBezTo>
                    <a:pt x="3" y="213"/>
                    <a:pt x="2" y="213"/>
                    <a:pt x="1" y="213"/>
                  </a:cubicBezTo>
                  <a:cubicBezTo>
                    <a:pt x="1" y="213"/>
                    <a:pt x="1" y="213"/>
                    <a:pt x="0" y="213"/>
                  </a:cubicBezTo>
                  <a:cubicBezTo>
                    <a:pt x="0" y="213"/>
                    <a:pt x="0" y="213"/>
                    <a:pt x="0" y="213"/>
                  </a:cubicBezTo>
                  <a:cubicBezTo>
                    <a:pt x="0" y="213"/>
                    <a:pt x="0" y="213"/>
                    <a:pt x="0" y="214"/>
                  </a:cubicBezTo>
                  <a:cubicBezTo>
                    <a:pt x="2" y="214"/>
                    <a:pt x="3" y="215"/>
                    <a:pt x="5" y="215"/>
                  </a:cubicBezTo>
                  <a:cubicBezTo>
                    <a:pt x="5" y="215"/>
                    <a:pt x="5" y="215"/>
                    <a:pt x="5" y="215"/>
                  </a:cubicBezTo>
                  <a:cubicBezTo>
                    <a:pt x="7" y="215"/>
                    <a:pt x="8" y="215"/>
                    <a:pt x="7" y="214"/>
                  </a:cubicBezTo>
                  <a:cubicBezTo>
                    <a:pt x="7" y="213"/>
                    <a:pt x="7" y="213"/>
                    <a:pt x="7" y="213"/>
                  </a:cubicBezTo>
                  <a:cubicBezTo>
                    <a:pt x="6" y="212"/>
                    <a:pt x="6" y="212"/>
                    <a:pt x="6" y="212"/>
                  </a:cubicBezTo>
                  <a:moveTo>
                    <a:pt x="1313" y="193"/>
                  </a:moveTo>
                  <a:cubicBezTo>
                    <a:pt x="1313" y="193"/>
                    <a:pt x="1313" y="193"/>
                    <a:pt x="1313" y="193"/>
                  </a:cubicBezTo>
                  <a:cubicBezTo>
                    <a:pt x="1312" y="195"/>
                    <a:pt x="1312" y="195"/>
                    <a:pt x="1314" y="196"/>
                  </a:cubicBezTo>
                  <a:cubicBezTo>
                    <a:pt x="1315" y="196"/>
                    <a:pt x="1315" y="196"/>
                    <a:pt x="1316" y="196"/>
                  </a:cubicBezTo>
                  <a:cubicBezTo>
                    <a:pt x="1316" y="196"/>
                    <a:pt x="1316" y="196"/>
                    <a:pt x="1316" y="196"/>
                  </a:cubicBezTo>
                  <a:cubicBezTo>
                    <a:pt x="1317" y="196"/>
                    <a:pt x="1317" y="196"/>
                    <a:pt x="1317" y="196"/>
                  </a:cubicBezTo>
                  <a:cubicBezTo>
                    <a:pt x="1318" y="196"/>
                    <a:pt x="1318" y="196"/>
                    <a:pt x="1319" y="197"/>
                  </a:cubicBezTo>
                  <a:cubicBezTo>
                    <a:pt x="1321" y="198"/>
                    <a:pt x="1321" y="198"/>
                    <a:pt x="1322" y="198"/>
                  </a:cubicBezTo>
                  <a:cubicBezTo>
                    <a:pt x="1323" y="198"/>
                    <a:pt x="1323" y="198"/>
                    <a:pt x="1323" y="198"/>
                  </a:cubicBezTo>
                  <a:cubicBezTo>
                    <a:pt x="1325" y="198"/>
                    <a:pt x="1326" y="197"/>
                    <a:pt x="1326" y="197"/>
                  </a:cubicBezTo>
                  <a:cubicBezTo>
                    <a:pt x="1326" y="197"/>
                    <a:pt x="1320" y="194"/>
                    <a:pt x="1317" y="194"/>
                  </a:cubicBezTo>
                  <a:cubicBezTo>
                    <a:pt x="1315" y="193"/>
                    <a:pt x="1314" y="193"/>
                    <a:pt x="1313" y="193"/>
                  </a:cubicBezTo>
                  <a:moveTo>
                    <a:pt x="325" y="186"/>
                  </a:moveTo>
                  <a:cubicBezTo>
                    <a:pt x="324" y="186"/>
                    <a:pt x="323" y="186"/>
                    <a:pt x="322" y="187"/>
                  </a:cubicBezTo>
                  <a:cubicBezTo>
                    <a:pt x="321" y="187"/>
                    <a:pt x="321" y="189"/>
                    <a:pt x="322" y="190"/>
                  </a:cubicBezTo>
                  <a:cubicBezTo>
                    <a:pt x="322" y="191"/>
                    <a:pt x="323" y="191"/>
                    <a:pt x="323" y="191"/>
                  </a:cubicBezTo>
                  <a:cubicBezTo>
                    <a:pt x="324" y="191"/>
                    <a:pt x="325" y="189"/>
                    <a:pt x="326" y="188"/>
                  </a:cubicBezTo>
                  <a:cubicBezTo>
                    <a:pt x="326" y="187"/>
                    <a:pt x="326" y="186"/>
                    <a:pt x="325" y="186"/>
                  </a:cubicBezTo>
                  <a:moveTo>
                    <a:pt x="343" y="185"/>
                  </a:moveTo>
                  <a:cubicBezTo>
                    <a:pt x="343" y="185"/>
                    <a:pt x="341" y="185"/>
                    <a:pt x="339" y="185"/>
                  </a:cubicBezTo>
                  <a:cubicBezTo>
                    <a:pt x="339" y="185"/>
                    <a:pt x="338" y="185"/>
                    <a:pt x="337" y="185"/>
                  </a:cubicBezTo>
                  <a:cubicBezTo>
                    <a:pt x="335" y="185"/>
                    <a:pt x="333" y="185"/>
                    <a:pt x="331" y="185"/>
                  </a:cubicBezTo>
                  <a:cubicBezTo>
                    <a:pt x="329" y="185"/>
                    <a:pt x="328" y="185"/>
                    <a:pt x="328" y="185"/>
                  </a:cubicBezTo>
                  <a:cubicBezTo>
                    <a:pt x="328" y="186"/>
                    <a:pt x="329" y="185"/>
                    <a:pt x="330" y="188"/>
                  </a:cubicBezTo>
                  <a:cubicBezTo>
                    <a:pt x="330" y="191"/>
                    <a:pt x="329" y="193"/>
                    <a:pt x="329" y="195"/>
                  </a:cubicBezTo>
                  <a:cubicBezTo>
                    <a:pt x="330" y="196"/>
                    <a:pt x="330" y="199"/>
                    <a:pt x="331" y="199"/>
                  </a:cubicBezTo>
                  <a:cubicBezTo>
                    <a:pt x="331" y="200"/>
                    <a:pt x="332" y="200"/>
                    <a:pt x="330" y="202"/>
                  </a:cubicBezTo>
                  <a:cubicBezTo>
                    <a:pt x="328" y="205"/>
                    <a:pt x="329" y="206"/>
                    <a:pt x="330" y="206"/>
                  </a:cubicBezTo>
                  <a:cubicBezTo>
                    <a:pt x="331" y="207"/>
                    <a:pt x="333" y="211"/>
                    <a:pt x="333" y="213"/>
                  </a:cubicBezTo>
                  <a:cubicBezTo>
                    <a:pt x="334" y="214"/>
                    <a:pt x="334" y="218"/>
                    <a:pt x="334" y="219"/>
                  </a:cubicBezTo>
                  <a:cubicBezTo>
                    <a:pt x="334" y="221"/>
                    <a:pt x="334" y="225"/>
                    <a:pt x="333" y="226"/>
                  </a:cubicBezTo>
                  <a:cubicBezTo>
                    <a:pt x="331" y="227"/>
                    <a:pt x="331" y="227"/>
                    <a:pt x="329" y="227"/>
                  </a:cubicBezTo>
                  <a:cubicBezTo>
                    <a:pt x="327" y="228"/>
                    <a:pt x="327" y="229"/>
                    <a:pt x="327" y="230"/>
                  </a:cubicBezTo>
                  <a:cubicBezTo>
                    <a:pt x="327" y="230"/>
                    <a:pt x="326" y="231"/>
                    <a:pt x="326" y="232"/>
                  </a:cubicBezTo>
                  <a:cubicBezTo>
                    <a:pt x="404" y="232"/>
                    <a:pt x="404" y="232"/>
                    <a:pt x="404" y="232"/>
                  </a:cubicBezTo>
                  <a:cubicBezTo>
                    <a:pt x="405" y="231"/>
                    <a:pt x="405" y="231"/>
                    <a:pt x="404" y="229"/>
                  </a:cubicBezTo>
                  <a:cubicBezTo>
                    <a:pt x="403" y="228"/>
                    <a:pt x="401" y="227"/>
                    <a:pt x="399" y="227"/>
                  </a:cubicBezTo>
                  <a:cubicBezTo>
                    <a:pt x="398" y="226"/>
                    <a:pt x="398" y="226"/>
                    <a:pt x="397" y="226"/>
                  </a:cubicBezTo>
                  <a:cubicBezTo>
                    <a:pt x="397" y="226"/>
                    <a:pt x="396" y="226"/>
                    <a:pt x="396" y="227"/>
                  </a:cubicBezTo>
                  <a:cubicBezTo>
                    <a:pt x="395" y="227"/>
                    <a:pt x="395" y="227"/>
                    <a:pt x="394" y="227"/>
                  </a:cubicBezTo>
                  <a:cubicBezTo>
                    <a:pt x="394" y="227"/>
                    <a:pt x="394" y="227"/>
                    <a:pt x="394" y="227"/>
                  </a:cubicBezTo>
                  <a:cubicBezTo>
                    <a:pt x="393" y="226"/>
                    <a:pt x="394" y="226"/>
                    <a:pt x="394" y="225"/>
                  </a:cubicBezTo>
                  <a:cubicBezTo>
                    <a:pt x="394" y="223"/>
                    <a:pt x="392" y="221"/>
                    <a:pt x="390" y="220"/>
                  </a:cubicBezTo>
                  <a:cubicBezTo>
                    <a:pt x="388" y="219"/>
                    <a:pt x="388" y="218"/>
                    <a:pt x="390" y="216"/>
                  </a:cubicBezTo>
                  <a:cubicBezTo>
                    <a:pt x="391" y="214"/>
                    <a:pt x="390" y="214"/>
                    <a:pt x="389" y="211"/>
                  </a:cubicBezTo>
                  <a:cubicBezTo>
                    <a:pt x="387" y="209"/>
                    <a:pt x="383" y="202"/>
                    <a:pt x="382" y="200"/>
                  </a:cubicBezTo>
                  <a:cubicBezTo>
                    <a:pt x="381" y="198"/>
                    <a:pt x="381" y="196"/>
                    <a:pt x="380" y="196"/>
                  </a:cubicBezTo>
                  <a:cubicBezTo>
                    <a:pt x="380" y="196"/>
                    <a:pt x="379" y="196"/>
                    <a:pt x="379" y="196"/>
                  </a:cubicBezTo>
                  <a:cubicBezTo>
                    <a:pt x="378" y="197"/>
                    <a:pt x="376" y="200"/>
                    <a:pt x="376" y="201"/>
                  </a:cubicBezTo>
                  <a:cubicBezTo>
                    <a:pt x="376" y="203"/>
                    <a:pt x="377" y="204"/>
                    <a:pt x="376" y="204"/>
                  </a:cubicBezTo>
                  <a:cubicBezTo>
                    <a:pt x="376" y="204"/>
                    <a:pt x="376" y="205"/>
                    <a:pt x="376" y="205"/>
                  </a:cubicBezTo>
                  <a:cubicBezTo>
                    <a:pt x="376" y="205"/>
                    <a:pt x="376" y="204"/>
                    <a:pt x="375" y="204"/>
                  </a:cubicBezTo>
                  <a:cubicBezTo>
                    <a:pt x="375" y="204"/>
                    <a:pt x="375" y="204"/>
                    <a:pt x="375" y="204"/>
                  </a:cubicBezTo>
                  <a:cubicBezTo>
                    <a:pt x="375" y="204"/>
                    <a:pt x="375" y="204"/>
                    <a:pt x="374" y="204"/>
                  </a:cubicBezTo>
                  <a:cubicBezTo>
                    <a:pt x="373" y="205"/>
                    <a:pt x="373" y="204"/>
                    <a:pt x="372" y="207"/>
                  </a:cubicBezTo>
                  <a:cubicBezTo>
                    <a:pt x="372" y="208"/>
                    <a:pt x="371" y="209"/>
                    <a:pt x="370" y="209"/>
                  </a:cubicBezTo>
                  <a:cubicBezTo>
                    <a:pt x="369" y="209"/>
                    <a:pt x="369" y="209"/>
                    <a:pt x="368" y="208"/>
                  </a:cubicBezTo>
                  <a:cubicBezTo>
                    <a:pt x="365" y="207"/>
                    <a:pt x="362" y="205"/>
                    <a:pt x="361" y="205"/>
                  </a:cubicBezTo>
                  <a:cubicBezTo>
                    <a:pt x="360" y="205"/>
                    <a:pt x="359" y="205"/>
                    <a:pt x="359" y="203"/>
                  </a:cubicBezTo>
                  <a:cubicBezTo>
                    <a:pt x="359" y="202"/>
                    <a:pt x="360" y="200"/>
                    <a:pt x="360" y="197"/>
                  </a:cubicBezTo>
                  <a:cubicBezTo>
                    <a:pt x="359" y="194"/>
                    <a:pt x="361" y="193"/>
                    <a:pt x="361" y="193"/>
                  </a:cubicBezTo>
                  <a:cubicBezTo>
                    <a:pt x="361" y="193"/>
                    <a:pt x="359" y="192"/>
                    <a:pt x="357" y="192"/>
                  </a:cubicBezTo>
                  <a:cubicBezTo>
                    <a:pt x="357" y="192"/>
                    <a:pt x="356" y="192"/>
                    <a:pt x="356" y="192"/>
                  </a:cubicBezTo>
                  <a:cubicBezTo>
                    <a:pt x="356" y="192"/>
                    <a:pt x="356" y="192"/>
                    <a:pt x="356" y="192"/>
                  </a:cubicBezTo>
                  <a:cubicBezTo>
                    <a:pt x="354" y="192"/>
                    <a:pt x="354" y="191"/>
                    <a:pt x="353" y="190"/>
                  </a:cubicBezTo>
                  <a:cubicBezTo>
                    <a:pt x="351" y="188"/>
                    <a:pt x="351" y="188"/>
                    <a:pt x="349" y="187"/>
                  </a:cubicBezTo>
                  <a:cubicBezTo>
                    <a:pt x="346" y="186"/>
                    <a:pt x="345" y="185"/>
                    <a:pt x="343" y="185"/>
                  </a:cubicBezTo>
                  <a:moveTo>
                    <a:pt x="314" y="183"/>
                  </a:moveTo>
                  <a:cubicBezTo>
                    <a:pt x="314" y="183"/>
                    <a:pt x="313" y="183"/>
                    <a:pt x="313" y="183"/>
                  </a:cubicBezTo>
                  <a:cubicBezTo>
                    <a:pt x="308" y="183"/>
                    <a:pt x="307" y="184"/>
                    <a:pt x="307" y="186"/>
                  </a:cubicBezTo>
                  <a:cubicBezTo>
                    <a:pt x="308" y="187"/>
                    <a:pt x="308" y="188"/>
                    <a:pt x="309" y="188"/>
                  </a:cubicBezTo>
                  <a:cubicBezTo>
                    <a:pt x="310" y="188"/>
                    <a:pt x="311" y="188"/>
                    <a:pt x="312" y="187"/>
                  </a:cubicBezTo>
                  <a:cubicBezTo>
                    <a:pt x="315" y="185"/>
                    <a:pt x="317" y="183"/>
                    <a:pt x="314" y="183"/>
                  </a:cubicBezTo>
                  <a:moveTo>
                    <a:pt x="302" y="164"/>
                  </a:moveTo>
                  <a:cubicBezTo>
                    <a:pt x="301" y="164"/>
                    <a:pt x="301" y="164"/>
                    <a:pt x="301" y="165"/>
                  </a:cubicBezTo>
                  <a:cubicBezTo>
                    <a:pt x="300" y="167"/>
                    <a:pt x="299" y="171"/>
                    <a:pt x="299" y="173"/>
                  </a:cubicBezTo>
                  <a:cubicBezTo>
                    <a:pt x="298" y="176"/>
                    <a:pt x="298" y="176"/>
                    <a:pt x="297" y="178"/>
                  </a:cubicBezTo>
                  <a:cubicBezTo>
                    <a:pt x="297" y="180"/>
                    <a:pt x="299" y="178"/>
                    <a:pt x="301" y="180"/>
                  </a:cubicBezTo>
                  <a:cubicBezTo>
                    <a:pt x="301" y="182"/>
                    <a:pt x="302" y="182"/>
                    <a:pt x="302" y="182"/>
                  </a:cubicBezTo>
                  <a:cubicBezTo>
                    <a:pt x="302" y="182"/>
                    <a:pt x="303" y="182"/>
                    <a:pt x="304" y="181"/>
                  </a:cubicBezTo>
                  <a:cubicBezTo>
                    <a:pt x="306" y="179"/>
                    <a:pt x="308" y="177"/>
                    <a:pt x="311" y="177"/>
                  </a:cubicBezTo>
                  <a:cubicBezTo>
                    <a:pt x="312" y="177"/>
                    <a:pt x="313" y="178"/>
                    <a:pt x="314" y="178"/>
                  </a:cubicBezTo>
                  <a:cubicBezTo>
                    <a:pt x="315" y="178"/>
                    <a:pt x="317" y="179"/>
                    <a:pt x="318" y="179"/>
                  </a:cubicBezTo>
                  <a:cubicBezTo>
                    <a:pt x="319" y="179"/>
                    <a:pt x="320" y="178"/>
                    <a:pt x="319" y="177"/>
                  </a:cubicBezTo>
                  <a:cubicBezTo>
                    <a:pt x="318" y="175"/>
                    <a:pt x="316" y="175"/>
                    <a:pt x="313" y="172"/>
                  </a:cubicBezTo>
                  <a:cubicBezTo>
                    <a:pt x="311" y="169"/>
                    <a:pt x="309" y="168"/>
                    <a:pt x="306" y="167"/>
                  </a:cubicBezTo>
                  <a:cubicBezTo>
                    <a:pt x="303" y="166"/>
                    <a:pt x="303" y="164"/>
                    <a:pt x="302" y="164"/>
                  </a:cubicBezTo>
                  <a:moveTo>
                    <a:pt x="338" y="145"/>
                  </a:moveTo>
                  <a:cubicBezTo>
                    <a:pt x="338" y="145"/>
                    <a:pt x="337" y="146"/>
                    <a:pt x="337" y="146"/>
                  </a:cubicBezTo>
                  <a:cubicBezTo>
                    <a:pt x="334" y="147"/>
                    <a:pt x="332" y="148"/>
                    <a:pt x="334" y="151"/>
                  </a:cubicBezTo>
                  <a:cubicBezTo>
                    <a:pt x="336" y="154"/>
                    <a:pt x="338" y="156"/>
                    <a:pt x="339" y="156"/>
                  </a:cubicBezTo>
                  <a:cubicBezTo>
                    <a:pt x="339" y="156"/>
                    <a:pt x="339" y="155"/>
                    <a:pt x="340" y="154"/>
                  </a:cubicBezTo>
                  <a:cubicBezTo>
                    <a:pt x="341" y="152"/>
                    <a:pt x="342" y="145"/>
                    <a:pt x="338" y="145"/>
                  </a:cubicBezTo>
                  <a:moveTo>
                    <a:pt x="1290" y="140"/>
                  </a:moveTo>
                  <a:cubicBezTo>
                    <a:pt x="1290" y="140"/>
                    <a:pt x="1289" y="140"/>
                    <a:pt x="1288" y="141"/>
                  </a:cubicBezTo>
                  <a:cubicBezTo>
                    <a:pt x="1287" y="141"/>
                    <a:pt x="1286" y="141"/>
                    <a:pt x="1285" y="141"/>
                  </a:cubicBezTo>
                  <a:cubicBezTo>
                    <a:pt x="1284" y="141"/>
                    <a:pt x="1284" y="141"/>
                    <a:pt x="1283" y="141"/>
                  </a:cubicBezTo>
                  <a:cubicBezTo>
                    <a:pt x="1279" y="140"/>
                    <a:pt x="1278" y="140"/>
                    <a:pt x="1278" y="140"/>
                  </a:cubicBezTo>
                  <a:cubicBezTo>
                    <a:pt x="1278" y="140"/>
                    <a:pt x="1278" y="140"/>
                    <a:pt x="1278" y="140"/>
                  </a:cubicBezTo>
                  <a:cubicBezTo>
                    <a:pt x="1278" y="140"/>
                    <a:pt x="1278" y="140"/>
                    <a:pt x="1278" y="140"/>
                  </a:cubicBezTo>
                  <a:cubicBezTo>
                    <a:pt x="1277" y="140"/>
                    <a:pt x="1277" y="140"/>
                    <a:pt x="1277" y="140"/>
                  </a:cubicBezTo>
                  <a:cubicBezTo>
                    <a:pt x="1277" y="140"/>
                    <a:pt x="1276" y="141"/>
                    <a:pt x="1277" y="142"/>
                  </a:cubicBezTo>
                  <a:cubicBezTo>
                    <a:pt x="1277" y="145"/>
                    <a:pt x="1277" y="146"/>
                    <a:pt x="1279" y="146"/>
                  </a:cubicBezTo>
                  <a:cubicBezTo>
                    <a:pt x="1280" y="146"/>
                    <a:pt x="1281" y="145"/>
                    <a:pt x="1281" y="145"/>
                  </a:cubicBezTo>
                  <a:cubicBezTo>
                    <a:pt x="1285" y="145"/>
                    <a:pt x="1282" y="145"/>
                    <a:pt x="1288" y="145"/>
                  </a:cubicBezTo>
                  <a:cubicBezTo>
                    <a:pt x="1293" y="144"/>
                    <a:pt x="1294" y="144"/>
                    <a:pt x="1294" y="144"/>
                  </a:cubicBezTo>
                  <a:cubicBezTo>
                    <a:pt x="1294" y="144"/>
                    <a:pt x="1294" y="142"/>
                    <a:pt x="1292" y="141"/>
                  </a:cubicBezTo>
                  <a:cubicBezTo>
                    <a:pt x="1291" y="140"/>
                    <a:pt x="1291" y="140"/>
                    <a:pt x="1290" y="140"/>
                  </a:cubicBezTo>
                  <a:moveTo>
                    <a:pt x="256" y="136"/>
                  </a:moveTo>
                  <a:cubicBezTo>
                    <a:pt x="255" y="136"/>
                    <a:pt x="255" y="136"/>
                    <a:pt x="255" y="136"/>
                  </a:cubicBezTo>
                  <a:cubicBezTo>
                    <a:pt x="254" y="137"/>
                    <a:pt x="253" y="140"/>
                    <a:pt x="253" y="140"/>
                  </a:cubicBezTo>
                  <a:cubicBezTo>
                    <a:pt x="252" y="141"/>
                    <a:pt x="251" y="142"/>
                    <a:pt x="249" y="143"/>
                  </a:cubicBezTo>
                  <a:cubicBezTo>
                    <a:pt x="248" y="144"/>
                    <a:pt x="252" y="144"/>
                    <a:pt x="253" y="144"/>
                  </a:cubicBezTo>
                  <a:cubicBezTo>
                    <a:pt x="254" y="144"/>
                    <a:pt x="255" y="146"/>
                    <a:pt x="256" y="146"/>
                  </a:cubicBezTo>
                  <a:cubicBezTo>
                    <a:pt x="256" y="146"/>
                    <a:pt x="258" y="146"/>
                    <a:pt x="259" y="146"/>
                  </a:cubicBezTo>
                  <a:cubicBezTo>
                    <a:pt x="261" y="146"/>
                    <a:pt x="263" y="146"/>
                    <a:pt x="264" y="145"/>
                  </a:cubicBezTo>
                  <a:cubicBezTo>
                    <a:pt x="266" y="144"/>
                    <a:pt x="266" y="144"/>
                    <a:pt x="266" y="144"/>
                  </a:cubicBezTo>
                  <a:cubicBezTo>
                    <a:pt x="266" y="143"/>
                    <a:pt x="262" y="139"/>
                    <a:pt x="259" y="138"/>
                  </a:cubicBezTo>
                  <a:cubicBezTo>
                    <a:pt x="257" y="136"/>
                    <a:pt x="256" y="136"/>
                    <a:pt x="256" y="136"/>
                  </a:cubicBezTo>
                  <a:moveTo>
                    <a:pt x="422" y="127"/>
                  </a:moveTo>
                  <a:cubicBezTo>
                    <a:pt x="420" y="127"/>
                    <a:pt x="418" y="129"/>
                    <a:pt x="417" y="130"/>
                  </a:cubicBezTo>
                  <a:cubicBezTo>
                    <a:pt x="417" y="132"/>
                    <a:pt x="418" y="134"/>
                    <a:pt x="420" y="134"/>
                  </a:cubicBezTo>
                  <a:cubicBezTo>
                    <a:pt x="420" y="134"/>
                    <a:pt x="421" y="134"/>
                    <a:pt x="421" y="133"/>
                  </a:cubicBezTo>
                  <a:cubicBezTo>
                    <a:pt x="423" y="133"/>
                    <a:pt x="424" y="134"/>
                    <a:pt x="425" y="133"/>
                  </a:cubicBezTo>
                  <a:cubicBezTo>
                    <a:pt x="426" y="132"/>
                    <a:pt x="426" y="131"/>
                    <a:pt x="425" y="129"/>
                  </a:cubicBezTo>
                  <a:cubicBezTo>
                    <a:pt x="423" y="128"/>
                    <a:pt x="424" y="127"/>
                    <a:pt x="424" y="127"/>
                  </a:cubicBezTo>
                  <a:cubicBezTo>
                    <a:pt x="423" y="127"/>
                    <a:pt x="423" y="127"/>
                    <a:pt x="422" y="127"/>
                  </a:cubicBezTo>
                  <a:moveTo>
                    <a:pt x="884" y="119"/>
                  </a:moveTo>
                  <a:cubicBezTo>
                    <a:pt x="884" y="150"/>
                    <a:pt x="884" y="150"/>
                    <a:pt x="884" y="150"/>
                  </a:cubicBezTo>
                  <a:cubicBezTo>
                    <a:pt x="888" y="148"/>
                    <a:pt x="888" y="146"/>
                    <a:pt x="890" y="143"/>
                  </a:cubicBezTo>
                  <a:cubicBezTo>
                    <a:pt x="891" y="140"/>
                    <a:pt x="887" y="138"/>
                    <a:pt x="886" y="136"/>
                  </a:cubicBezTo>
                  <a:cubicBezTo>
                    <a:pt x="884" y="134"/>
                    <a:pt x="884" y="133"/>
                    <a:pt x="885" y="125"/>
                  </a:cubicBezTo>
                  <a:cubicBezTo>
                    <a:pt x="885" y="122"/>
                    <a:pt x="884" y="121"/>
                    <a:pt x="884" y="119"/>
                  </a:cubicBezTo>
                  <a:moveTo>
                    <a:pt x="219" y="108"/>
                  </a:moveTo>
                  <a:cubicBezTo>
                    <a:pt x="219" y="108"/>
                    <a:pt x="218" y="111"/>
                    <a:pt x="219" y="114"/>
                  </a:cubicBezTo>
                  <a:cubicBezTo>
                    <a:pt x="220" y="117"/>
                    <a:pt x="220" y="121"/>
                    <a:pt x="219" y="121"/>
                  </a:cubicBezTo>
                  <a:cubicBezTo>
                    <a:pt x="219" y="121"/>
                    <a:pt x="218" y="121"/>
                    <a:pt x="218" y="121"/>
                  </a:cubicBezTo>
                  <a:cubicBezTo>
                    <a:pt x="216" y="119"/>
                    <a:pt x="215" y="115"/>
                    <a:pt x="213" y="115"/>
                  </a:cubicBezTo>
                  <a:cubicBezTo>
                    <a:pt x="212" y="115"/>
                    <a:pt x="212" y="116"/>
                    <a:pt x="211" y="116"/>
                  </a:cubicBezTo>
                  <a:cubicBezTo>
                    <a:pt x="209" y="117"/>
                    <a:pt x="207" y="117"/>
                    <a:pt x="206" y="117"/>
                  </a:cubicBezTo>
                  <a:cubicBezTo>
                    <a:pt x="205" y="117"/>
                    <a:pt x="205" y="117"/>
                    <a:pt x="205" y="117"/>
                  </a:cubicBezTo>
                  <a:cubicBezTo>
                    <a:pt x="206" y="116"/>
                    <a:pt x="205" y="114"/>
                    <a:pt x="203" y="114"/>
                  </a:cubicBezTo>
                  <a:cubicBezTo>
                    <a:pt x="203" y="114"/>
                    <a:pt x="203" y="114"/>
                    <a:pt x="202" y="114"/>
                  </a:cubicBezTo>
                  <a:cubicBezTo>
                    <a:pt x="201" y="114"/>
                    <a:pt x="200" y="114"/>
                    <a:pt x="199" y="115"/>
                  </a:cubicBezTo>
                  <a:cubicBezTo>
                    <a:pt x="198" y="116"/>
                    <a:pt x="195" y="117"/>
                    <a:pt x="194" y="117"/>
                  </a:cubicBezTo>
                  <a:cubicBezTo>
                    <a:pt x="193" y="117"/>
                    <a:pt x="193" y="116"/>
                    <a:pt x="194" y="116"/>
                  </a:cubicBezTo>
                  <a:cubicBezTo>
                    <a:pt x="196" y="114"/>
                    <a:pt x="195" y="113"/>
                    <a:pt x="195" y="111"/>
                  </a:cubicBezTo>
                  <a:cubicBezTo>
                    <a:pt x="194" y="111"/>
                    <a:pt x="194" y="110"/>
                    <a:pt x="194" y="110"/>
                  </a:cubicBezTo>
                  <a:cubicBezTo>
                    <a:pt x="192" y="110"/>
                    <a:pt x="188" y="113"/>
                    <a:pt x="185" y="115"/>
                  </a:cubicBezTo>
                  <a:cubicBezTo>
                    <a:pt x="182" y="117"/>
                    <a:pt x="180" y="120"/>
                    <a:pt x="179" y="122"/>
                  </a:cubicBezTo>
                  <a:cubicBezTo>
                    <a:pt x="177" y="124"/>
                    <a:pt x="178" y="126"/>
                    <a:pt x="181" y="127"/>
                  </a:cubicBezTo>
                  <a:cubicBezTo>
                    <a:pt x="184" y="127"/>
                    <a:pt x="188" y="128"/>
                    <a:pt x="184" y="129"/>
                  </a:cubicBezTo>
                  <a:cubicBezTo>
                    <a:pt x="181" y="131"/>
                    <a:pt x="178" y="132"/>
                    <a:pt x="180" y="133"/>
                  </a:cubicBezTo>
                  <a:cubicBezTo>
                    <a:pt x="181" y="133"/>
                    <a:pt x="183" y="134"/>
                    <a:pt x="185" y="134"/>
                  </a:cubicBezTo>
                  <a:cubicBezTo>
                    <a:pt x="186" y="134"/>
                    <a:pt x="187" y="134"/>
                    <a:pt x="188" y="134"/>
                  </a:cubicBezTo>
                  <a:cubicBezTo>
                    <a:pt x="190" y="133"/>
                    <a:pt x="192" y="133"/>
                    <a:pt x="194" y="133"/>
                  </a:cubicBezTo>
                  <a:cubicBezTo>
                    <a:pt x="195" y="133"/>
                    <a:pt x="197" y="133"/>
                    <a:pt x="199" y="134"/>
                  </a:cubicBezTo>
                  <a:cubicBezTo>
                    <a:pt x="204" y="135"/>
                    <a:pt x="207" y="135"/>
                    <a:pt x="207" y="135"/>
                  </a:cubicBezTo>
                  <a:cubicBezTo>
                    <a:pt x="207" y="135"/>
                    <a:pt x="207" y="135"/>
                    <a:pt x="207" y="135"/>
                  </a:cubicBezTo>
                  <a:cubicBezTo>
                    <a:pt x="207" y="135"/>
                    <a:pt x="205" y="136"/>
                    <a:pt x="202" y="137"/>
                  </a:cubicBezTo>
                  <a:cubicBezTo>
                    <a:pt x="199" y="137"/>
                    <a:pt x="192" y="137"/>
                    <a:pt x="189" y="137"/>
                  </a:cubicBezTo>
                  <a:cubicBezTo>
                    <a:pt x="186" y="138"/>
                    <a:pt x="181" y="139"/>
                    <a:pt x="182" y="140"/>
                  </a:cubicBezTo>
                  <a:cubicBezTo>
                    <a:pt x="183" y="141"/>
                    <a:pt x="184" y="143"/>
                    <a:pt x="189" y="145"/>
                  </a:cubicBezTo>
                  <a:cubicBezTo>
                    <a:pt x="190" y="145"/>
                    <a:pt x="192" y="145"/>
                    <a:pt x="193" y="145"/>
                  </a:cubicBezTo>
                  <a:cubicBezTo>
                    <a:pt x="193" y="145"/>
                    <a:pt x="193" y="145"/>
                    <a:pt x="194" y="145"/>
                  </a:cubicBezTo>
                  <a:cubicBezTo>
                    <a:pt x="194" y="145"/>
                    <a:pt x="195" y="145"/>
                    <a:pt x="195" y="145"/>
                  </a:cubicBezTo>
                  <a:cubicBezTo>
                    <a:pt x="195" y="145"/>
                    <a:pt x="196" y="145"/>
                    <a:pt x="197" y="145"/>
                  </a:cubicBezTo>
                  <a:cubicBezTo>
                    <a:pt x="199" y="146"/>
                    <a:pt x="198" y="149"/>
                    <a:pt x="199" y="149"/>
                  </a:cubicBezTo>
                  <a:cubicBezTo>
                    <a:pt x="199" y="150"/>
                    <a:pt x="199" y="150"/>
                    <a:pt x="199" y="150"/>
                  </a:cubicBezTo>
                  <a:cubicBezTo>
                    <a:pt x="201" y="150"/>
                    <a:pt x="205" y="149"/>
                    <a:pt x="209" y="148"/>
                  </a:cubicBezTo>
                  <a:cubicBezTo>
                    <a:pt x="214" y="147"/>
                    <a:pt x="212" y="146"/>
                    <a:pt x="216" y="145"/>
                  </a:cubicBezTo>
                  <a:cubicBezTo>
                    <a:pt x="220" y="144"/>
                    <a:pt x="220" y="141"/>
                    <a:pt x="223" y="141"/>
                  </a:cubicBezTo>
                  <a:cubicBezTo>
                    <a:pt x="223" y="141"/>
                    <a:pt x="223" y="141"/>
                    <a:pt x="223" y="141"/>
                  </a:cubicBezTo>
                  <a:cubicBezTo>
                    <a:pt x="225" y="141"/>
                    <a:pt x="224" y="142"/>
                    <a:pt x="226" y="143"/>
                  </a:cubicBezTo>
                  <a:cubicBezTo>
                    <a:pt x="229" y="144"/>
                    <a:pt x="227" y="144"/>
                    <a:pt x="230" y="144"/>
                  </a:cubicBezTo>
                  <a:cubicBezTo>
                    <a:pt x="233" y="145"/>
                    <a:pt x="233" y="146"/>
                    <a:pt x="235" y="146"/>
                  </a:cubicBezTo>
                  <a:cubicBezTo>
                    <a:pt x="235" y="146"/>
                    <a:pt x="235" y="146"/>
                    <a:pt x="235" y="146"/>
                  </a:cubicBezTo>
                  <a:cubicBezTo>
                    <a:pt x="238" y="145"/>
                    <a:pt x="242" y="144"/>
                    <a:pt x="241" y="143"/>
                  </a:cubicBezTo>
                  <a:cubicBezTo>
                    <a:pt x="241" y="143"/>
                    <a:pt x="240" y="142"/>
                    <a:pt x="241" y="141"/>
                  </a:cubicBezTo>
                  <a:cubicBezTo>
                    <a:pt x="241" y="140"/>
                    <a:pt x="241" y="140"/>
                    <a:pt x="240" y="140"/>
                  </a:cubicBezTo>
                  <a:cubicBezTo>
                    <a:pt x="239" y="140"/>
                    <a:pt x="237" y="141"/>
                    <a:pt x="237" y="142"/>
                  </a:cubicBezTo>
                  <a:cubicBezTo>
                    <a:pt x="237" y="142"/>
                    <a:pt x="236" y="142"/>
                    <a:pt x="236" y="142"/>
                  </a:cubicBezTo>
                  <a:cubicBezTo>
                    <a:pt x="236" y="142"/>
                    <a:pt x="236" y="140"/>
                    <a:pt x="238" y="139"/>
                  </a:cubicBezTo>
                  <a:cubicBezTo>
                    <a:pt x="239" y="138"/>
                    <a:pt x="240" y="138"/>
                    <a:pt x="240" y="138"/>
                  </a:cubicBezTo>
                  <a:cubicBezTo>
                    <a:pt x="242" y="138"/>
                    <a:pt x="243" y="139"/>
                    <a:pt x="244" y="139"/>
                  </a:cubicBezTo>
                  <a:cubicBezTo>
                    <a:pt x="245" y="139"/>
                    <a:pt x="244" y="134"/>
                    <a:pt x="242" y="134"/>
                  </a:cubicBezTo>
                  <a:cubicBezTo>
                    <a:pt x="239" y="133"/>
                    <a:pt x="238" y="132"/>
                    <a:pt x="234" y="129"/>
                  </a:cubicBezTo>
                  <a:cubicBezTo>
                    <a:pt x="230" y="127"/>
                    <a:pt x="232" y="126"/>
                    <a:pt x="231" y="124"/>
                  </a:cubicBezTo>
                  <a:cubicBezTo>
                    <a:pt x="230" y="121"/>
                    <a:pt x="227" y="112"/>
                    <a:pt x="225" y="111"/>
                  </a:cubicBezTo>
                  <a:cubicBezTo>
                    <a:pt x="223" y="110"/>
                    <a:pt x="221" y="110"/>
                    <a:pt x="219" y="108"/>
                  </a:cubicBezTo>
                  <a:moveTo>
                    <a:pt x="227" y="103"/>
                  </a:moveTo>
                  <a:cubicBezTo>
                    <a:pt x="227" y="103"/>
                    <a:pt x="226" y="103"/>
                    <a:pt x="226" y="103"/>
                  </a:cubicBezTo>
                  <a:cubicBezTo>
                    <a:pt x="222" y="103"/>
                    <a:pt x="221" y="106"/>
                    <a:pt x="223" y="106"/>
                  </a:cubicBezTo>
                  <a:cubicBezTo>
                    <a:pt x="224" y="106"/>
                    <a:pt x="225" y="106"/>
                    <a:pt x="226" y="108"/>
                  </a:cubicBezTo>
                  <a:cubicBezTo>
                    <a:pt x="228" y="109"/>
                    <a:pt x="229" y="110"/>
                    <a:pt x="229" y="110"/>
                  </a:cubicBezTo>
                  <a:cubicBezTo>
                    <a:pt x="230" y="110"/>
                    <a:pt x="231" y="109"/>
                    <a:pt x="231" y="108"/>
                  </a:cubicBezTo>
                  <a:cubicBezTo>
                    <a:pt x="232" y="105"/>
                    <a:pt x="231" y="103"/>
                    <a:pt x="227" y="103"/>
                  </a:cubicBezTo>
                  <a:moveTo>
                    <a:pt x="1139" y="102"/>
                  </a:moveTo>
                  <a:cubicBezTo>
                    <a:pt x="1138" y="102"/>
                    <a:pt x="1137" y="102"/>
                    <a:pt x="1137" y="102"/>
                  </a:cubicBezTo>
                  <a:cubicBezTo>
                    <a:pt x="1135" y="103"/>
                    <a:pt x="1135" y="103"/>
                    <a:pt x="1137" y="105"/>
                  </a:cubicBezTo>
                  <a:cubicBezTo>
                    <a:pt x="1139" y="107"/>
                    <a:pt x="1138" y="107"/>
                    <a:pt x="1137" y="108"/>
                  </a:cubicBezTo>
                  <a:cubicBezTo>
                    <a:pt x="1137" y="108"/>
                    <a:pt x="1137" y="108"/>
                    <a:pt x="1137" y="108"/>
                  </a:cubicBezTo>
                  <a:cubicBezTo>
                    <a:pt x="1137" y="108"/>
                    <a:pt x="1137" y="108"/>
                    <a:pt x="1137" y="108"/>
                  </a:cubicBezTo>
                  <a:cubicBezTo>
                    <a:pt x="1138" y="108"/>
                    <a:pt x="1139" y="108"/>
                    <a:pt x="1140" y="109"/>
                  </a:cubicBezTo>
                  <a:cubicBezTo>
                    <a:pt x="1143" y="110"/>
                    <a:pt x="1145" y="113"/>
                    <a:pt x="1146" y="113"/>
                  </a:cubicBezTo>
                  <a:cubicBezTo>
                    <a:pt x="1147" y="114"/>
                    <a:pt x="1148" y="114"/>
                    <a:pt x="1148" y="114"/>
                  </a:cubicBezTo>
                  <a:cubicBezTo>
                    <a:pt x="1149" y="114"/>
                    <a:pt x="1150" y="113"/>
                    <a:pt x="1150" y="113"/>
                  </a:cubicBezTo>
                  <a:cubicBezTo>
                    <a:pt x="1150" y="113"/>
                    <a:pt x="1149" y="111"/>
                    <a:pt x="1147" y="109"/>
                  </a:cubicBezTo>
                  <a:cubicBezTo>
                    <a:pt x="1145" y="107"/>
                    <a:pt x="1142" y="106"/>
                    <a:pt x="1141" y="104"/>
                  </a:cubicBezTo>
                  <a:cubicBezTo>
                    <a:pt x="1140" y="102"/>
                    <a:pt x="1140" y="102"/>
                    <a:pt x="1139" y="102"/>
                  </a:cubicBezTo>
                  <a:moveTo>
                    <a:pt x="169" y="101"/>
                  </a:moveTo>
                  <a:cubicBezTo>
                    <a:pt x="169" y="101"/>
                    <a:pt x="168" y="101"/>
                    <a:pt x="167" y="102"/>
                  </a:cubicBezTo>
                  <a:cubicBezTo>
                    <a:pt x="163" y="102"/>
                    <a:pt x="161" y="102"/>
                    <a:pt x="158" y="103"/>
                  </a:cubicBezTo>
                  <a:cubicBezTo>
                    <a:pt x="155" y="104"/>
                    <a:pt x="159" y="106"/>
                    <a:pt x="160" y="109"/>
                  </a:cubicBezTo>
                  <a:cubicBezTo>
                    <a:pt x="161" y="111"/>
                    <a:pt x="161" y="110"/>
                    <a:pt x="159" y="112"/>
                  </a:cubicBezTo>
                  <a:cubicBezTo>
                    <a:pt x="157" y="115"/>
                    <a:pt x="158" y="116"/>
                    <a:pt x="157" y="119"/>
                  </a:cubicBezTo>
                  <a:cubicBezTo>
                    <a:pt x="156" y="121"/>
                    <a:pt x="152" y="124"/>
                    <a:pt x="153" y="125"/>
                  </a:cubicBezTo>
                  <a:cubicBezTo>
                    <a:pt x="154" y="127"/>
                    <a:pt x="158" y="128"/>
                    <a:pt x="159" y="129"/>
                  </a:cubicBezTo>
                  <a:cubicBezTo>
                    <a:pt x="160" y="130"/>
                    <a:pt x="162" y="131"/>
                    <a:pt x="163" y="131"/>
                  </a:cubicBezTo>
                  <a:cubicBezTo>
                    <a:pt x="164" y="131"/>
                    <a:pt x="164" y="131"/>
                    <a:pt x="165" y="131"/>
                  </a:cubicBezTo>
                  <a:cubicBezTo>
                    <a:pt x="167" y="130"/>
                    <a:pt x="168" y="130"/>
                    <a:pt x="170" y="129"/>
                  </a:cubicBezTo>
                  <a:cubicBezTo>
                    <a:pt x="172" y="128"/>
                    <a:pt x="173" y="127"/>
                    <a:pt x="173" y="125"/>
                  </a:cubicBezTo>
                  <a:cubicBezTo>
                    <a:pt x="173" y="122"/>
                    <a:pt x="173" y="121"/>
                    <a:pt x="173" y="121"/>
                  </a:cubicBezTo>
                  <a:cubicBezTo>
                    <a:pt x="174" y="121"/>
                    <a:pt x="174" y="121"/>
                    <a:pt x="174" y="121"/>
                  </a:cubicBezTo>
                  <a:cubicBezTo>
                    <a:pt x="174" y="121"/>
                    <a:pt x="175" y="122"/>
                    <a:pt x="175" y="122"/>
                  </a:cubicBezTo>
                  <a:cubicBezTo>
                    <a:pt x="175" y="122"/>
                    <a:pt x="176" y="122"/>
                    <a:pt x="176" y="121"/>
                  </a:cubicBezTo>
                  <a:cubicBezTo>
                    <a:pt x="177" y="120"/>
                    <a:pt x="178" y="118"/>
                    <a:pt x="179" y="116"/>
                  </a:cubicBezTo>
                  <a:cubicBezTo>
                    <a:pt x="180" y="115"/>
                    <a:pt x="184" y="114"/>
                    <a:pt x="185" y="113"/>
                  </a:cubicBezTo>
                  <a:cubicBezTo>
                    <a:pt x="187" y="111"/>
                    <a:pt x="190" y="110"/>
                    <a:pt x="190" y="108"/>
                  </a:cubicBezTo>
                  <a:cubicBezTo>
                    <a:pt x="191" y="107"/>
                    <a:pt x="189" y="106"/>
                    <a:pt x="188" y="106"/>
                  </a:cubicBezTo>
                  <a:cubicBezTo>
                    <a:pt x="186" y="105"/>
                    <a:pt x="185" y="103"/>
                    <a:pt x="182" y="103"/>
                  </a:cubicBezTo>
                  <a:cubicBezTo>
                    <a:pt x="179" y="103"/>
                    <a:pt x="177" y="105"/>
                    <a:pt x="177" y="105"/>
                  </a:cubicBezTo>
                  <a:cubicBezTo>
                    <a:pt x="177" y="105"/>
                    <a:pt x="177" y="105"/>
                    <a:pt x="177" y="104"/>
                  </a:cubicBezTo>
                  <a:cubicBezTo>
                    <a:pt x="177" y="103"/>
                    <a:pt x="175" y="103"/>
                    <a:pt x="173" y="102"/>
                  </a:cubicBezTo>
                  <a:cubicBezTo>
                    <a:pt x="172" y="102"/>
                    <a:pt x="171" y="101"/>
                    <a:pt x="169" y="101"/>
                  </a:cubicBezTo>
                  <a:moveTo>
                    <a:pt x="248" y="101"/>
                  </a:moveTo>
                  <a:cubicBezTo>
                    <a:pt x="245" y="101"/>
                    <a:pt x="240" y="104"/>
                    <a:pt x="240" y="105"/>
                  </a:cubicBezTo>
                  <a:cubicBezTo>
                    <a:pt x="240" y="106"/>
                    <a:pt x="243" y="105"/>
                    <a:pt x="245" y="107"/>
                  </a:cubicBezTo>
                  <a:cubicBezTo>
                    <a:pt x="247" y="108"/>
                    <a:pt x="248" y="108"/>
                    <a:pt x="246" y="111"/>
                  </a:cubicBezTo>
                  <a:cubicBezTo>
                    <a:pt x="245" y="112"/>
                    <a:pt x="244" y="112"/>
                    <a:pt x="244" y="112"/>
                  </a:cubicBezTo>
                  <a:cubicBezTo>
                    <a:pt x="243" y="112"/>
                    <a:pt x="242" y="110"/>
                    <a:pt x="242" y="110"/>
                  </a:cubicBezTo>
                  <a:cubicBezTo>
                    <a:pt x="241" y="109"/>
                    <a:pt x="241" y="109"/>
                    <a:pt x="241" y="109"/>
                  </a:cubicBezTo>
                  <a:cubicBezTo>
                    <a:pt x="240" y="109"/>
                    <a:pt x="240" y="109"/>
                    <a:pt x="239" y="109"/>
                  </a:cubicBezTo>
                  <a:cubicBezTo>
                    <a:pt x="237" y="110"/>
                    <a:pt x="236" y="111"/>
                    <a:pt x="239" y="113"/>
                  </a:cubicBezTo>
                  <a:cubicBezTo>
                    <a:pt x="243" y="115"/>
                    <a:pt x="244" y="116"/>
                    <a:pt x="246" y="118"/>
                  </a:cubicBezTo>
                  <a:cubicBezTo>
                    <a:pt x="248" y="119"/>
                    <a:pt x="249" y="122"/>
                    <a:pt x="252" y="122"/>
                  </a:cubicBezTo>
                  <a:cubicBezTo>
                    <a:pt x="252" y="122"/>
                    <a:pt x="253" y="121"/>
                    <a:pt x="254" y="121"/>
                  </a:cubicBezTo>
                  <a:cubicBezTo>
                    <a:pt x="258" y="119"/>
                    <a:pt x="260" y="117"/>
                    <a:pt x="261" y="115"/>
                  </a:cubicBezTo>
                  <a:cubicBezTo>
                    <a:pt x="261" y="113"/>
                    <a:pt x="260" y="113"/>
                    <a:pt x="259" y="111"/>
                  </a:cubicBezTo>
                  <a:cubicBezTo>
                    <a:pt x="258" y="110"/>
                    <a:pt x="258" y="109"/>
                    <a:pt x="256" y="109"/>
                  </a:cubicBezTo>
                  <a:cubicBezTo>
                    <a:pt x="256" y="109"/>
                    <a:pt x="256" y="109"/>
                    <a:pt x="255" y="109"/>
                  </a:cubicBezTo>
                  <a:cubicBezTo>
                    <a:pt x="253" y="109"/>
                    <a:pt x="252" y="109"/>
                    <a:pt x="252" y="109"/>
                  </a:cubicBezTo>
                  <a:cubicBezTo>
                    <a:pt x="252" y="109"/>
                    <a:pt x="254" y="107"/>
                    <a:pt x="256" y="106"/>
                  </a:cubicBezTo>
                  <a:cubicBezTo>
                    <a:pt x="259" y="105"/>
                    <a:pt x="257" y="104"/>
                    <a:pt x="258" y="103"/>
                  </a:cubicBezTo>
                  <a:cubicBezTo>
                    <a:pt x="259" y="102"/>
                    <a:pt x="257" y="101"/>
                    <a:pt x="255" y="101"/>
                  </a:cubicBezTo>
                  <a:cubicBezTo>
                    <a:pt x="254" y="101"/>
                    <a:pt x="253" y="101"/>
                    <a:pt x="253" y="101"/>
                  </a:cubicBezTo>
                  <a:cubicBezTo>
                    <a:pt x="252" y="102"/>
                    <a:pt x="252" y="102"/>
                    <a:pt x="252" y="102"/>
                  </a:cubicBezTo>
                  <a:cubicBezTo>
                    <a:pt x="251" y="102"/>
                    <a:pt x="250" y="101"/>
                    <a:pt x="248" y="101"/>
                  </a:cubicBezTo>
                  <a:cubicBezTo>
                    <a:pt x="248" y="101"/>
                    <a:pt x="248" y="101"/>
                    <a:pt x="248" y="101"/>
                  </a:cubicBezTo>
                  <a:moveTo>
                    <a:pt x="884" y="99"/>
                  </a:moveTo>
                  <a:cubicBezTo>
                    <a:pt x="884" y="110"/>
                    <a:pt x="884" y="110"/>
                    <a:pt x="884" y="110"/>
                  </a:cubicBezTo>
                  <a:cubicBezTo>
                    <a:pt x="886" y="104"/>
                    <a:pt x="886" y="100"/>
                    <a:pt x="886" y="100"/>
                  </a:cubicBezTo>
                  <a:cubicBezTo>
                    <a:pt x="886" y="100"/>
                    <a:pt x="885" y="99"/>
                    <a:pt x="884" y="99"/>
                  </a:cubicBezTo>
                  <a:moveTo>
                    <a:pt x="318" y="99"/>
                  </a:moveTo>
                  <a:cubicBezTo>
                    <a:pt x="318" y="99"/>
                    <a:pt x="317" y="99"/>
                    <a:pt x="317" y="99"/>
                  </a:cubicBezTo>
                  <a:cubicBezTo>
                    <a:pt x="313" y="99"/>
                    <a:pt x="319" y="106"/>
                    <a:pt x="324" y="106"/>
                  </a:cubicBezTo>
                  <a:cubicBezTo>
                    <a:pt x="324" y="106"/>
                    <a:pt x="324" y="106"/>
                    <a:pt x="324" y="106"/>
                  </a:cubicBezTo>
                  <a:cubicBezTo>
                    <a:pt x="329" y="106"/>
                    <a:pt x="332" y="104"/>
                    <a:pt x="333" y="104"/>
                  </a:cubicBezTo>
                  <a:cubicBezTo>
                    <a:pt x="334" y="104"/>
                    <a:pt x="324" y="99"/>
                    <a:pt x="318" y="99"/>
                  </a:cubicBezTo>
                  <a:moveTo>
                    <a:pt x="301" y="98"/>
                  </a:moveTo>
                  <a:cubicBezTo>
                    <a:pt x="296" y="98"/>
                    <a:pt x="292" y="99"/>
                    <a:pt x="291" y="103"/>
                  </a:cubicBezTo>
                  <a:cubicBezTo>
                    <a:pt x="289" y="109"/>
                    <a:pt x="285" y="122"/>
                    <a:pt x="285" y="125"/>
                  </a:cubicBezTo>
                  <a:cubicBezTo>
                    <a:pt x="285" y="128"/>
                    <a:pt x="294" y="131"/>
                    <a:pt x="300" y="132"/>
                  </a:cubicBezTo>
                  <a:cubicBezTo>
                    <a:pt x="302" y="132"/>
                    <a:pt x="306" y="132"/>
                    <a:pt x="309" y="132"/>
                  </a:cubicBezTo>
                  <a:cubicBezTo>
                    <a:pt x="312" y="132"/>
                    <a:pt x="315" y="132"/>
                    <a:pt x="314" y="131"/>
                  </a:cubicBezTo>
                  <a:cubicBezTo>
                    <a:pt x="312" y="129"/>
                    <a:pt x="313" y="129"/>
                    <a:pt x="317" y="129"/>
                  </a:cubicBezTo>
                  <a:cubicBezTo>
                    <a:pt x="318" y="129"/>
                    <a:pt x="319" y="129"/>
                    <a:pt x="319" y="129"/>
                  </a:cubicBezTo>
                  <a:cubicBezTo>
                    <a:pt x="320" y="129"/>
                    <a:pt x="320" y="129"/>
                    <a:pt x="321" y="129"/>
                  </a:cubicBezTo>
                  <a:cubicBezTo>
                    <a:pt x="325" y="129"/>
                    <a:pt x="326" y="127"/>
                    <a:pt x="326" y="126"/>
                  </a:cubicBezTo>
                  <a:cubicBezTo>
                    <a:pt x="326" y="126"/>
                    <a:pt x="326" y="126"/>
                    <a:pt x="326" y="126"/>
                  </a:cubicBezTo>
                  <a:cubicBezTo>
                    <a:pt x="326" y="126"/>
                    <a:pt x="327" y="128"/>
                    <a:pt x="331" y="130"/>
                  </a:cubicBezTo>
                  <a:cubicBezTo>
                    <a:pt x="335" y="132"/>
                    <a:pt x="338" y="138"/>
                    <a:pt x="342" y="142"/>
                  </a:cubicBezTo>
                  <a:cubicBezTo>
                    <a:pt x="345" y="145"/>
                    <a:pt x="353" y="150"/>
                    <a:pt x="352" y="152"/>
                  </a:cubicBezTo>
                  <a:cubicBezTo>
                    <a:pt x="350" y="155"/>
                    <a:pt x="353" y="164"/>
                    <a:pt x="341" y="166"/>
                  </a:cubicBezTo>
                  <a:cubicBezTo>
                    <a:pt x="329" y="169"/>
                    <a:pt x="328" y="167"/>
                    <a:pt x="328" y="170"/>
                  </a:cubicBezTo>
                  <a:cubicBezTo>
                    <a:pt x="328" y="173"/>
                    <a:pt x="329" y="174"/>
                    <a:pt x="334" y="174"/>
                  </a:cubicBezTo>
                  <a:cubicBezTo>
                    <a:pt x="337" y="174"/>
                    <a:pt x="342" y="172"/>
                    <a:pt x="345" y="172"/>
                  </a:cubicBezTo>
                  <a:cubicBezTo>
                    <a:pt x="346" y="172"/>
                    <a:pt x="347" y="172"/>
                    <a:pt x="348" y="173"/>
                  </a:cubicBezTo>
                  <a:cubicBezTo>
                    <a:pt x="350" y="176"/>
                    <a:pt x="353" y="177"/>
                    <a:pt x="355" y="178"/>
                  </a:cubicBezTo>
                  <a:cubicBezTo>
                    <a:pt x="357" y="178"/>
                    <a:pt x="353" y="179"/>
                    <a:pt x="352" y="180"/>
                  </a:cubicBezTo>
                  <a:cubicBezTo>
                    <a:pt x="350" y="180"/>
                    <a:pt x="354" y="181"/>
                    <a:pt x="361" y="184"/>
                  </a:cubicBezTo>
                  <a:cubicBezTo>
                    <a:pt x="365" y="186"/>
                    <a:pt x="370" y="187"/>
                    <a:pt x="372" y="187"/>
                  </a:cubicBezTo>
                  <a:cubicBezTo>
                    <a:pt x="374" y="187"/>
                    <a:pt x="374" y="186"/>
                    <a:pt x="372" y="185"/>
                  </a:cubicBezTo>
                  <a:cubicBezTo>
                    <a:pt x="368" y="183"/>
                    <a:pt x="366" y="178"/>
                    <a:pt x="364" y="177"/>
                  </a:cubicBezTo>
                  <a:cubicBezTo>
                    <a:pt x="364" y="176"/>
                    <a:pt x="363" y="176"/>
                    <a:pt x="364" y="176"/>
                  </a:cubicBezTo>
                  <a:cubicBezTo>
                    <a:pt x="364" y="176"/>
                    <a:pt x="365" y="177"/>
                    <a:pt x="367" y="178"/>
                  </a:cubicBezTo>
                  <a:cubicBezTo>
                    <a:pt x="371" y="178"/>
                    <a:pt x="374" y="181"/>
                    <a:pt x="375" y="182"/>
                  </a:cubicBezTo>
                  <a:cubicBezTo>
                    <a:pt x="375" y="182"/>
                    <a:pt x="376" y="183"/>
                    <a:pt x="376" y="183"/>
                  </a:cubicBezTo>
                  <a:cubicBezTo>
                    <a:pt x="377" y="183"/>
                    <a:pt x="378" y="181"/>
                    <a:pt x="378" y="177"/>
                  </a:cubicBezTo>
                  <a:cubicBezTo>
                    <a:pt x="379" y="172"/>
                    <a:pt x="378" y="172"/>
                    <a:pt x="372" y="169"/>
                  </a:cubicBezTo>
                  <a:cubicBezTo>
                    <a:pt x="367" y="165"/>
                    <a:pt x="365" y="162"/>
                    <a:pt x="364" y="159"/>
                  </a:cubicBezTo>
                  <a:cubicBezTo>
                    <a:pt x="364" y="157"/>
                    <a:pt x="367" y="156"/>
                    <a:pt x="369" y="154"/>
                  </a:cubicBezTo>
                  <a:cubicBezTo>
                    <a:pt x="369" y="154"/>
                    <a:pt x="369" y="154"/>
                    <a:pt x="369" y="154"/>
                  </a:cubicBezTo>
                  <a:cubicBezTo>
                    <a:pt x="371" y="154"/>
                    <a:pt x="375" y="158"/>
                    <a:pt x="377" y="161"/>
                  </a:cubicBezTo>
                  <a:cubicBezTo>
                    <a:pt x="379" y="163"/>
                    <a:pt x="381" y="167"/>
                    <a:pt x="382" y="167"/>
                  </a:cubicBezTo>
                  <a:cubicBezTo>
                    <a:pt x="383" y="167"/>
                    <a:pt x="384" y="166"/>
                    <a:pt x="384" y="165"/>
                  </a:cubicBezTo>
                  <a:cubicBezTo>
                    <a:pt x="386" y="161"/>
                    <a:pt x="388" y="153"/>
                    <a:pt x="388" y="151"/>
                  </a:cubicBezTo>
                  <a:cubicBezTo>
                    <a:pt x="388" y="149"/>
                    <a:pt x="386" y="151"/>
                    <a:pt x="377" y="146"/>
                  </a:cubicBezTo>
                  <a:cubicBezTo>
                    <a:pt x="368" y="142"/>
                    <a:pt x="363" y="140"/>
                    <a:pt x="362" y="140"/>
                  </a:cubicBezTo>
                  <a:cubicBezTo>
                    <a:pt x="361" y="140"/>
                    <a:pt x="365" y="138"/>
                    <a:pt x="369" y="136"/>
                  </a:cubicBezTo>
                  <a:cubicBezTo>
                    <a:pt x="373" y="134"/>
                    <a:pt x="374" y="135"/>
                    <a:pt x="366" y="126"/>
                  </a:cubicBezTo>
                  <a:cubicBezTo>
                    <a:pt x="357" y="118"/>
                    <a:pt x="355" y="117"/>
                    <a:pt x="349" y="116"/>
                  </a:cubicBezTo>
                  <a:cubicBezTo>
                    <a:pt x="344" y="116"/>
                    <a:pt x="342" y="110"/>
                    <a:pt x="338" y="108"/>
                  </a:cubicBezTo>
                  <a:cubicBezTo>
                    <a:pt x="337" y="107"/>
                    <a:pt x="336" y="107"/>
                    <a:pt x="335" y="107"/>
                  </a:cubicBezTo>
                  <a:cubicBezTo>
                    <a:pt x="331" y="107"/>
                    <a:pt x="324" y="110"/>
                    <a:pt x="322" y="111"/>
                  </a:cubicBezTo>
                  <a:cubicBezTo>
                    <a:pt x="321" y="111"/>
                    <a:pt x="320" y="111"/>
                    <a:pt x="320" y="111"/>
                  </a:cubicBezTo>
                  <a:cubicBezTo>
                    <a:pt x="319" y="111"/>
                    <a:pt x="319" y="111"/>
                    <a:pt x="317" y="108"/>
                  </a:cubicBezTo>
                  <a:cubicBezTo>
                    <a:pt x="313" y="103"/>
                    <a:pt x="310" y="99"/>
                    <a:pt x="310" y="99"/>
                  </a:cubicBezTo>
                  <a:cubicBezTo>
                    <a:pt x="307" y="99"/>
                    <a:pt x="304" y="98"/>
                    <a:pt x="301" y="98"/>
                  </a:cubicBezTo>
                  <a:moveTo>
                    <a:pt x="276" y="97"/>
                  </a:moveTo>
                  <a:cubicBezTo>
                    <a:pt x="274" y="97"/>
                    <a:pt x="273" y="98"/>
                    <a:pt x="272" y="98"/>
                  </a:cubicBezTo>
                  <a:cubicBezTo>
                    <a:pt x="269" y="99"/>
                    <a:pt x="267" y="101"/>
                    <a:pt x="268" y="102"/>
                  </a:cubicBezTo>
                  <a:cubicBezTo>
                    <a:pt x="268" y="102"/>
                    <a:pt x="267" y="102"/>
                    <a:pt x="267" y="102"/>
                  </a:cubicBezTo>
                  <a:cubicBezTo>
                    <a:pt x="266" y="102"/>
                    <a:pt x="265" y="102"/>
                    <a:pt x="265" y="103"/>
                  </a:cubicBezTo>
                  <a:cubicBezTo>
                    <a:pt x="265" y="105"/>
                    <a:pt x="263" y="109"/>
                    <a:pt x="264" y="111"/>
                  </a:cubicBezTo>
                  <a:cubicBezTo>
                    <a:pt x="265" y="112"/>
                    <a:pt x="265" y="120"/>
                    <a:pt x="265" y="122"/>
                  </a:cubicBezTo>
                  <a:cubicBezTo>
                    <a:pt x="264" y="124"/>
                    <a:pt x="262" y="123"/>
                    <a:pt x="262" y="126"/>
                  </a:cubicBezTo>
                  <a:cubicBezTo>
                    <a:pt x="262" y="129"/>
                    <a:pt x="262" y="133"/>
                    <a:pt x="263" y="135"/>
                  </a:cubicBezTo>
                  <a:cubicBezTo>
                    <a:pt x="263" y="137"/>
                    <a:pt x="265" y="137"/>
                    <a:pt x="267" y="137"/>
                  </a:cubicBezTo>
                  <a:cubicBezTo>
                    <a:pt x="269" y="138"/>
                    <a:pt x="272" y="137"/>
                    <a:pt x="272" y="139"/>
                  </a:cubicBezTo>
                  <a:cubicBezTo>
                    <a:pt x="272" y="139"/>
                    <a:pt x="272" y="139"/>
                    <a:pt x="272" y="139"/>
                  </a:cubicBezTo>
                  <a:cubicBezTo>
                    <a:pt x="272" y="139"/>
                    <a:pt x="269" y="140"/>
                    <a:pt x="268" y="142"/>
                  </a:cubicBezTo>
                  <a:cubicBezTo>
                    <a:pt x="268" y="143"/>
                    <a:pt x="269" y="143"/>
                    <a:pt x="269" y="143"/>
                  </a:cubicBezTo>
                  <a:cubicBezTo>
                    <a:pt x="269" y="143"/>
                    <a:pt x="269" y="143"/>
                    <a:pt x="269" y="143"/>
                  </a:cubicBezTo>
                  <a:cubicBezTo>
                    <a:pt x="269" y="143"/>
                    <a:pt x="269" y="143"/>
                    <a:pt x="269" y="143"/>
                  </a:cubicBezTo>
                  <a:cubicBezTo>
                    <a:pt x="269" y="143"/>
                    <a:pt x="272" y="143"/>
                    <a:pt x="270" y="147"/>
                  </a:cubicBezTo>
                  <a:cubicBezTo>
                    <a:pt x="268" y="150"/>
                    <a:pt x="265" y="150"/>
                    <a:pt x="265" y="150"/>
                  </a:cubicBezTo>
                  <a:cubicBezTo>
                    <a:pt x="264" y="151"/>
                    <a:pt x="264" y="153"/>
                    <a:pt x="264" y="153"/>
                  </a:cubicBezTo>
                  <a:cubicBezTo>
                    <a:pt x="265" y="157"/>
                    <a:pt x="265" y="157"/>
                    <a:pt x="265" y="157"/>
                  </a:cubicBezTo>
                  <a:cubicBezTo>
                    <a:pt x="265" y="157"/>
                    <a:pt x="261" y="155"/>
                    <a:pt x="261" y="153"/>
                  </a:cubicBezTo>
                  <a:cubicBezTo>
                    <a:pt x="260" y="152"/>
                    <a:pt x="261" y="149"/>
                    <a:pt x="261" y="149"/>
                  </a:cubicBezTo>
                  <a:cubicBezTo>
                    <a:pt x="261" y="148"/>
                    <a:pt x="257" y="147"/>
                    <a:pt x="256" y="147"/>
                  </a:cubicBezTo>
                  <a:cubicBezTo>
                    <a:pt x="256" y="147"/>
                    <a:pt x="256" y="147"/>
                    <a:pt x="256" y="147"/>
                  </a:cubicBezTo>
                  <a:cubicBezTo>
                    <a:pt x="254" y="147"/>
                    <a:pt x="253" y="148"/>
                    <a:pt x="252" y="150"/>
                  </a:cubicBezTo>
                  <a:cubicBezTo>
                    <a:pt x="251" y="153"/>
                    <a:pt x="253" y="154"/>
                    <a:pt x="250" y="154"/>
                  </a:cubicBezTo>
                  <a:cubicBezTo>
                    <a:pt x="249" y="154"/>
                    <a:pt x="249" y="154"/>
                    <a:pt x="248" y="154"/>
                  </a:cubicBezTo>
                  <a:cubicBezTo>
                    <a:pt x="243" y="153"/>
                    <a:pt x="245" y="153"/>
                    <a:pt x="240" y="153"/>
                  </a:cubicBezTo>
                  <a:cubicBezTo>
                    <a:pt x="236" y="153"/>
                    <a:pt x="235" y="152"/>
                    <a:pt x="232" y="151"/>
                  </a:cubicBezTo>
                  <a:cubicBezTo>
                    <a:pt x="230" y="151"/>
                    <a:pt x="229" y="147"/>
                    <a:pt x="226" y="147"/>
                  </a:cubicBezTo>
                  <a:cubicBezTo>
                    <a:pt x="225" y="147"/>
                    <a:pt x="225" y="147"/>
                    <a:pt x="225" y="147"/>
                  </a:cubicBezTo>
                  <a:cubicBezTo>
                    <a:pt x="222" y="147"/>
                    <a:pt x="221" y="148"/>
                    <a:pt x="218" y="149"/>
                  </a:cubicBezTo>
                  <a:cubicBezTo>
                    <a:pt x="216" y="151"/>
                    <a:pt x="217" y="150"/>
                    <a:pt x="218" y="152"/>
                  </a:cubicBezTo>
                  <a:cubicBezTo>
                    <a:pt x="219" y="153"/>
                    <a:pt x="218" y="154"/>
                    <a:pt x="219" y="155"/>
                  </a:cubicBezTo>
                  <a:cubicBezTo>
                    <a:pt x="219" y="156"/>
                    <a:pt x="220" y="159"/>
                    <a:pt x="220" y="160"/>
                  </a:cubicBezTo>
                  <a:cubicBezTo>
                    <a:pt x="219" y="162"/>
                    <a:pt x="221" y="163"/>
                    <a:pt x="220" y="163"/>
                  </a:cubicBezTo>
                  <a:cubicBezTo>
                    <a:pt x="220" y="163"/>
                    <a:pt x="220" y="163"/>
                    <a:pt x="220" y="163"/>
                  </a:cubicBezTo>
                  <a:cubicBezTo>
                    <a:pt x="219" y="163"/>
                    <a:pt x="218" y="162"/>
                    <a:pt x="216" y="159"/>
                  </a:cubicBezTo>
                  <a:cubicBezTo>
                    <a:pt x="214" y="156"/>
                    <a:pt x="213" y="155"/>
                    <a:pt x="211" y="155"/>
                  </a:cubicBezTo>
                  <a:cubicBezTo>
                    <a:pt x="209" y="155"/>
                    <a:pt x="203" y="156"/>
                    <a:pt x="199" y="156"/>
                  </a:cubicBezTo>
                  <a:cubicBezTo>
                    <a:pt x="199" y="156"/>
                    <a:pt x="199" y="156"/>
                    <a:pt x="199" y="156"/>
                  </a:cubicBezTo>
                  <a:cubicBezTo>
                    <a:pt x="195" y="156"/>
                    <a:pt x="192" y="155"/>
                    <a:pt x="190" y="155"/>
                  </a:cubicBezTo>
                  <a:cubicBezTo>
                    <a:pt x="187" y="154"/>
                    <a:pt x="192" y="153"/>
                    <a:pt x="194" y="152"/>
                  </a:cubicBezTo>
                  <a:cubicBezTo>
                    <a:pt x="196" y="151"/>
                    <a:pt x="194" y="150"/>
                    <a:pt x="191" y="148"/>
                  </a:cubicBezTo>
                  <a:cubicBezTo>
                    <a:pt x="191" y="148"/>
                    <a:pt x="190" y="148"/>
                    <a:pt x="190" y="148"/>
                  </a:cubicBezTo>
                  <a:cubicBezTo>
                    <a:pt x="189" y="148"/>
                    <a:pt x="189" y="148"/>
                    <a:pt x="188" y="148"/>
                  </a:cubicBezTo>
                  <a:cubicBezTo>
                    <a:pt x="188" y="148"/>
                    <a:pt x="188" y="148"/>
                    <a:pt x="187" y="148"/>
                  </a:cubicBezTo>
                  <a:cubicBezTo>
                    <a:pt x="187" y="148"/>
                    <a:pt x="187" y="148"/>
                    <a:pt x="186" y="148"/>
                  </a:cubicBezTo>
                  <a:cubicBezTo>
                    <a:pt x="185" y="147"/>
                    <a:pt x="178" y="147"/>
                    <a:pt x="176" y="146"/>
                  </a:cubicBezTo>
                  <a:cubicBezTo>
                    <a:pt x="174" y="145"/>
                    <a:pt x="167" y="143"/>
                    <a:pt x="165" y="143"/>
                  </a:cubicBezTo>
                  <a:cubicBezTo>
                    <a:pt x="164" y="143"/>
                    <a:pt x="164" y="143"/>
                    <a:pt x="164" y="143"/>
                  </a:cubicBezTo>
                  <a:cubicBezTo>
                    <a:pt x="162" y="143"/>
                    <a:pt x="162" y="143"/>
                    <a:pt x="162" y="143"/>
                  </a:cubicBezTo>
                  <a:cubicBezTo>
                    <a:pt x="162" y="143"/>
                    <a:pt x="163" y="144"/>
                    <a:pt x="161" y="145"/>
                  </a:cubicBezTo>
                  <a:cubicBezTo>
                    <a:pt x="160" y="145"/>
                    <a:pt x="159" y="146"/>
                    <a:pt x="158" y="146"/>
                  </a:cubicBezTo>
                  <a:cubicBezTo>
                    <a:pt x="158" y="146"/>
                    <a:pt x="158" y="146"/>
                    <a:pt x="158" y="146"/>
                  </a:cubicBezTo>
                  <a:cubicBezTo>
                    <a:pt x="157" y="145"/>
                    <a:pt x="158" y="144"/>
                    <a:pt x="157" y="143"/>
                  </a:cubicBezTo>
                  <a:cubicBezTo>
                    <a:pt x="157" y="143"/>
                    <a:pt x="156" y="143"/>
                    <a:pt x="156" y="143"/>
                  </a:cubicBezTo>
                  <a:cubicBezTo>
                    <a:pt x="155" y="143"/>
                    <a:pt x="155" y="144"/>
                    <a:pt x="154" y="145"/>
                  </a:cubicBezTo>
                  <a:cubicBezTo>
                    <a:pt x="154" y="146"/>
                    <a:pt x="154" y="146"/>
                    <a:pt x="154" y="146"/>
                  </a:cubicBezTo>
                  <a:cubicBezTo>
                    <a:pt x="153" y="146"/>
                    <a:pt x="153" y="146"/>
                    <a:pt x="153" y="146"/>
                  </a:cubicBezTo>
                  <a:cubicBezTo>
                    <a:pt x="152" y="146"/>
                    <a:pt x="145" y="138"/>
                    <a:pt x="145" y="138"/>
                  </a:cubicBezTo>
                  <a:cubicBezTo>
                    <a:pt x="145" y="138"/>
                    <a:pt x="144" y="139"/>
                    <a:pt x="143" y="142"/>
                  </a:cubicBezTo>
                  <a:cubicBezTo>
                    <a:pt x="142" y="144"/>
                    <a:pt x="142" y="143"/>
                    <a:pt x="137" y="145"/>
                  </a:cubicBezTo>
                  <a:cubicBezTo>
                    <a:pt x="133" y="147"/>
                    <a:pt x="129" y="149"/>
                    <a:pt x="128" y="149"/>
                  </a:cubicBezTo>
                  <a:cubicBezTo>
                    <a:pt x="128" y="149"/>
                    <a:pt x="128" y="149"/>
                    <a:pt x="128" y="149"/>
                  </a:cubicBezTo>
                  <a:cubicBezTo>
                    <a:pt x="127" y="149"/>
                    <a:pt x="134" y="145"/>
                    <a:pt x="137" y="144"/>
                  </a:cubicBezTo>
                  <a:cubicBezTo>
                    <a:pt x="139" y="142"/>
                    <a:pt x="139" y="141"/>
                    <a:pt x="138" y="141"/>
                  </a:cubicBezTo>
                  <a:cubicBezTo>
                    <a:pt x="137" y="141"/>
                    <a:pt x="137" y="141"/>
                    <a:pt x="136" y="142"/>
                  </a:cubicBezTo>
                  <a:cubicBezTo>
                    <a:pt x="134" y="142"/>
                    <a:pt x="128" y="147"/>
                    <a:pt x="125" y="148"/>
                  </a:cubicBezTo>
                  <a:cubicBezTo>
                    <a:pt x="125" y="148"/>
                    <a:pt x="124" y="148"/>
                    <a:pt x="124" y="148"/>
                  </a:cubicBezTo>
                  <a:cubicBezTo>
                    <a:pt x="123" y="148"/>
                    <a:pt x="122" y="148"/>
                    <a:pt x="120" y="148"/>
                  </a:cubicBezTo>
                  <a:cubicBezTo>
                    <a:pt x="117" y="148"/>
                    <a:pt x="118" y="153"/>
                    <a:pt x="114" y="153"/>
                  </a:cubicBezTo>
                  <a:cubicBezTo>
                    <a:pt x="114" y="153"/>
                    <a:pt x="107" y="150"/>
                    <a:pt x="103" y="149"/>
                  </a:cubicBezTo>
                  <a:cubicBezTo>
                    <a:pt x="99" y="148"/>
                    <a:pt x="80" y="148"/>
                    <a:pt x="80" y="148"/>
                  </a:cubicBezTo>
                  <a:cubicBezTo>
                    <a:pt x="80" y="148"/>
                    <a:pt x="57" y="147"/>
                    <a:pt x="56" y="146"/>
                  </a:cubicBezTo>
                  <a:cubicBezTo>
                    <a:pt x="55" y="146"/>
                    <a:pt x="55" y="143"/>
                    <a:pt x="52" y="143"/>
                  </a:cubicBezTo>
                  <a:cubicBezTo>
                    <a:pt x="50" y="143"/>
                    <a:pt x="46" y="143"/>
                    <a:pt x="43" y="143"/>
                  </a:cubicBezTo>
                  <a:cubicBezTo>
                    <a:pt x="43" y="143"/>
                    <a:pt x="42" y="143"/>
                    <a:pt x="42" y="143"/>
                  </a:cubicBezTo>
                  <a:cubicBezTo>
                    <a:pt x="41" y="143"/>
                    <a:pt x="40" y="142"/>
                    <a:pt x="39" y="142"/>
                  </a:cubicBezTo>
                  <a:cubicBezTo>
                    <a:pt x="39" y="142"/>
                    <a:pt x="38" y="142"/>
                    <a:pt x="37" y="143"/>
                  </a:cubicBezTo>
                  <a:cubicBezTo>
                    <a:pt x="34" y="145"/>
                    <a:pt x="28" y="147"/>
                    <a:pt x="22" y="150"/>
                  </a:cubicBezTo>
                  <a:cubicBezTo>
                    <a:pt x="17" y="152"/>
                    <a:pt x="16" y="156"/>
                    <a:pt x="14" y="159"/>
                  </a:cubicBezTo>
                  <a:cubicBezTo>
                    <a:pt x="12" y="161"/>
                    <a:pt x="9" y="162"/>
                    <a:pt x="8" y="164"/>
                  </a:cubicBezTo>
                  <a:cubicBezTo>
                    <a:pt x="6" y="166"/>
                    <a:pt x="12" y="167"/>
                    <a:pt x="12" y="169"/>
                  </a:cubicBezTo>
                  <a:cubicBezTo>
                    <a:pt x="12" y="170"/>
                    <a:pt x="13" y="172"/>
                    <a:pt x="14" y="172"/>
                  </a:cubicBezTo>
                  <a:cubicBezTo>
                    <a:pt x="15" y="173"/>
                    <a:pt x="21" y="173"/>
                    <a:pt x="21" y="173"/>
                  </a:cubicBezTo>
                  <a:cubicBezTo>
                    <a:pt x="21" y="173"/>
                    <a:pt x="20" y="174"/>
                    <a:pt x="24" y="176"/>
                  </a:cubicBezTo>
                  <a:cubicBezTo>
                    <a:pt x="24" y="176"/>
                    <a:pt x="18" y="181"/>
                    <a:pt x="16" y="181"/>
                  </a:cubicBezTo>
                  <a:cubicBezTo>
                    <a:pt x="16" y="181"/>
                    <a:pt x="16" y="181"/>
                    <a:pt x="15" y="181"/>
                  </a:cubicBezTo>
                  <a:cubicBezTo>
                    <a:pt x="13" y="180"/>
                    <a:pt x="11" y="178"/>
                    <a:pt x="11" y="178"/>
                  </a:cubicBezTo>
                  <a:cubicBezTo>
                    <a:pt x="11" y="178"/>
                    <a:pt x="4" y="181"/>
                    <a:pt x="3" y="182"/>
                  </a:cubicBezTo>
                  <a:cubicBezTo>
                    <a:pt x="2" y="182"/>
                    <a:pt x="3" y="183"/>
                    <a:pt x="4" y="184"/>
                  </a:cubicBezTo>
                  <a:cubicBezTo>
                    <a:pt x="5" y="185"/>
                    <a:pt x="4" y="186"/>
                    <a:pt x="4" y="188"/>
                  </a:cubicBezTo>
                  <a:cubicBezTo>
                    <a:pt x="4" y="188"/>
                    <a:pt x="6" y="189"/>
                    <a:pt x="8" y="189"/>
                  </a:cubicBezTo>
                  <a:cubicBezTo>
                    <a:pt x="9" y="189"/>
                    <a:pt x="10" y="189"/>
                    <a:pt x="11" y="189"/>
                  </a:cubicBezTo>
                  <a:cubicBezTo>
                    <a:pt x="14" y="188"/>
                    <a:pt x="19" y="185"/>
                    <a:pt x="21" y="185"/>
                  </a:cubicBezTo>
                  <a:cubicBezTo>
                    <a:pt x="21" y="185"/>
                    <a:pt x="21" y="185"/>
                    <a:pt x="22" y="185"/>
                  </a:cubicBezTo>
                  <a:cubicBezTo>
                    <a:pt x="23" y="185"/>
                    <a:pt x="24" y="187"/>
                    <a:pt x="23" y="187"/>
                  </a:cubicBezTo>
                  <a:cubicBezTo>
                    <a:pt x="22" y="188"/>
                    <a:pt x="21" y="189"/>
                    <a:pt x="21" y="189"/>
                  </a:cubicBezTo>
                  <a:cubicBezTo>
                    <a:pt x="21" y="189"/>
                    <a:pt x="24" y="192"/>
                    <a:pt x="23" y="193"/>
                  </a:cubicBezTo>
                  <a:cubicBezTo>
                    <a:pt x="22" y="194"/>
                    <a:pt x="21" y="195"/>
                    <a:pt x="20" y="195"/>
                  </a:cubicBezTo>
                  <a:cubicBezTo>
                    <a:pt x="19" y="195"/>
                    <a:pt x="13" y="197"/>
                    <a:pt x="11" y="198"/>
                  </a:cubicBezTo>
                  <a:cubicBezTo>
                    <a:pt x="10" y="200"/>
                    <a:pt x="8" y="200"/>
                    <a:pt x="7" y="202"/>
                  </a:cubicBezTo>
                  <a:cubicBezTo>
                    <a:pt x="5" y="205"/>
                    <a:pt x="8" y="207"/>
                    <a:pt x="8" y="210"/>
                  </a:cubicBezTo>
                  <a:cubicBezTo>
                    <a:pt x="8" y="213"/>
                    <a:pt x="11" y="215"/>
                    <a:pt x="13" y="215"/>
                  </a:cubicBezTo>
                  <a:cubicBezTo>
                    <a:pt x="13" y="216"/>
                    <a:pt x="14" y="216"/>
                    <a:pt x="15" y="216"/>
                  </a:cubicBezTo>
                  <a:cubicBezTo>
                    <a:pt x="15" y="216"/>
                    <a:pt x="15" y="216"/>
                    <a:pt x="16" y="216"/>
                  </a:cubicBezTo>
                  <a:cubicBezTo>
                    <a:pt x="16" y="216"/>
                    <a:pt x="16" y="216"/>
                    <a:pt x="16" y="216"/>
                  </a:cubicBezTo>
                  <a:cubicBezTo>
                    <a:pt x="17" y="216"/>
                    <a:pt x="19" y="216"/>
                    <a:pt x="19" y="216"/>
                  </a:cubicBezTo>
                  <a:cubicBezTo>
                    <a:pt x="20" y="217"/>
                    <a:pt x="19" y="220"/>
                    <a:pt x="20" y="221"/>
                  </a:cubicBezTo>
                  <a:cubicBezTo>
                    <a:pt x="20" y="221"/>
                    <a:pt x="21" y="221"/>
                    <a:pt x="21" y="221"/>
                  </a:cubicBezTo>
                  <a:cubicBezTo>
                    <a:pt x="22" y="221"/>
                    <a:pt x="23" y="221"/>
                    <a:pt x="24" y="220"/>
                  </a:cubicBezTo>
                  <a:cubicBezTo>
                    <a:pt x="25" y="220"/>
                    <a:pt x="26" y="220"/>
                    <a:pt x="27" y="220"/>
                  </a:cubicBezTo>
                  <a:cubicBezTo>
                    <a:pt x="27" y="220"/>
                    <a:pt x="27" y="220"/>
                    <a:pt x="27" y="220"/>
                  </a:cubicBezTo>
                  <a:cubicBezTo>
                    <a:pt x="28" y="220"/>
                    <a:pt x="30" y="221"/>
                    <a:pt x="31" y="221"/>
                  </a:cubicBezTo>
                  <a:cubicBezTo>
                    <a:pt x="33" y="221"/>
                    <a:pt x="34" y="220"/>
                    <a:pt x="35" y="220"/>
                  </a:cubicBezTo>
                  <a:cubicBezTo>
                    <a:pt x="36" y="220"/>
                    <a:pt x="37" y="220"/>
                    <a:pt x="37" y="220"/>
                  </a:cubicBezTo>
                  <a:cubicBezTo>
                    <a:pt x="38" y="220"/>
                    <a:pt x="38" y="221"/>
                    <a:pt x="37" y="222"/>
                  </a:cubicBezTo>
                  <a:cubicBezTo>
                    <a:pt x="35" y="225"/>
                    <a:pt x="34" y="228"/>
                    <a:pt x="31" y="230"/>
                  </a:cubicBezTo>
                  <a:cubicBezTo>
                    <a:pt x="31" y="231"/>
                    <a:pt x="30" y="231"/>
                    <a:pt x="30" y="232"/>
                  </a:cubicBezTo>
                  <a:cubicBezTo>
                    <a:pt x="36" y="232"/>
                    <a:pt x="36" y="232"/>
                    <a:pt x="36" y="232"/>
                  </a:cubicBezTo>
                  <a:cubicBezTo>
                    <a:pt x="39" y="229"/>
                    <a:pt x="47" y="224"/>
                    <a:pt x="49" y="221"/>
                  </a:cubicBezTo>
                  <a:cubicBezTo>
                    <a:pt x="51" y="218"/>
                    <a:pt x="48" y="219"/>
                    <a:pt x="51" y="215"/>
                  </a:cubicBezTo>
                  <a:cubicBezTo>
                    <a:pt x="54" y="210"/>
                    <a:pt x="56" y="208"/>
                    <a:pt x="59" y="206"/>
                  </a:cubicBezTo>
                  <a:cubicBezTo>
                    <a:pt x="61" y="204"/>
                    <a:pt x="65" y="201"/>
                    <a:pt x="67" y="201"/>
                  </a:cubicBezTo>
                  <a:cubicBezTo>
                    <a:pt x="67" y="201"/>
                    <a:pt x="67" y="201"/>
                    <a:pt x="67" y="202"/>
                  </a:cubicBezTo>
                  <a:cubicBezTo>
                    <a:pt x="67" y="203"/>
                    <a:pt x="66" y="203"/>
                    <a:pt x="64" y="204"/>
                  </a:cubicBezTo>
                  <a:cubicBezTo>
                    <a:pt x="62" y="206"/>
                    <a:pt x="62" y="206"/>
                    <a:pt x="63" y="206"/>
                  </a:cubicBezTo>
                  <a:cubicBezTo>
                    <a:pt x="63" y="206"/>
                    <a:pt x="63" y="206"/>
                    <a:pt x="64" y="206"/>
                  </a:cubicBezTo>
                  <a:cubicBezTo>
                    <a:pt x="64" y="206"/>
                    <a:pt x="64" y="206"/>
                    <a:pt x="64" y="206"/>
                  </a:cubicBezTo>
                  <a:cubicBezTo>
                    <a:pt x="65" y="206"/>
                    <a:pt x="64" y="206"/>
                    <a:pt x="62" y="207"/>
                  </a:cubicBezTo>
                  <a:cubicBezTo>
                    <a:pt x="59" y="209"/>
                    <a:pt x="58" y="210"/>
                    <a:pt x="57" y="212"/>
                  </a:cubicBezTo>
                  <a:cubicBezTo>
                    <a:pt x="56" y="214"/>
                    <a:pt x="56" y="216"/>
                    <a:pt x="56" y="217"/>
                  </a:cubicBezTo>
                  <a:cubicBezTo>
                    <a:pt x="56" y="217"/>
                    <a:pt x="56" y="218"/>
                    <a:pt x="57" y="218"/>
                  </a:cubicBezTo>
                  <a:cubicBezTo>
                    <a:pt x="58" y="218"/>
                    <a:pt x="60" y="217"/>
                    <a:pt x="61" y="216"/>
                  </a:cubicBezTo>
                  <a:cubicBezTo>
                    <a:pt x="64" y="214"/>
                    <a:pt x="69" y="210"/>
                    <a:pt x="71" y="207"/>
                  </a:cubicBezTo>
                  <a:cubicBezTo>
                    <a:pt x="71" y="205"/>
                    <a:pt x="73" y="204"/>
                    <a:pt x="74" y="204"/>
                  </a:cubicBezTo>
                  <a:cubicBezTo>
                    <a:pt x="75" y="204"/>
                    <a:pt x="75" y="204"/>
                    <a:pt x="75" y="204"/>
                  </a:cubicBezTo>
                  <a:cubicBezTo>
                    <a:pt x="78" y="205"/>
                    <a:pt x="82" y="208"/>
                    <a:pt x="83" y="209"/>
                  </a:cubicBezTo>
                  <a:cubicBezTo>
                    <a:pt x="84" y="209"/>
                    <a:pt x="84" y="209"/>
                    <a:pt x="85" y="209"/>
                  </a:cubicBezTo>
                  <a:cubicBezTo>
                    <a:pt x="87" y="209"/>
                    <a:pt x="90" y="209"/>
                    <a:pt x="90" y="209"/>
                  </a:cubicBezTo>
                  <a:cubicBezTo>
                    <a:pt x="90" y="209"/>
                    <a:pt x="107" y="214"/>
                    <a:pt x="109" y="215"/>
                  </a:cubicBezTo>
                  <a:cubicBezTo>
                    <a:pt x="110" y="216"/>
                    <a:pt x="116" y="222"/>
                    <a:pt x="116" y="223"/>
                  </a:cubicBezTo>
                  <a:cubicBezTo>
                    <a:pt x="116" y="224"/>
                    <a:pt x="119" y="229"/>
                    <a:pt x="120" y="229"/>
                  </a:cubicBezTo>
                  <a:cubicBezTo>
                    <a:pt x="121" y="229"/>
                    <a:pt x="123" y="230"/>
                    <a:pt x="125" y="232"/>
                  </a:cubicBezTo>
                  <a:cubicBezTo>
                    <a:pt x="314" y="232"/>
                    <a:pt x="314" y="232"/>
                    <a:pt x="314" y="232"/>
                  </a:cubicBezTo>
                  <a:cubicBezTo>
                    <a:pt x="314" y="230"/>
                    <a:pt x="311" y="230"/>
                    <a:pt x="311" y="230"/>
                  </a:cubicBezTo>
                  <a:cubicBezTo>
                    <a:pt x="311" y="230"/>
                    <a:pt x="311" y="229"/>
                    <a:pt x="307" y="228"/>
                  </a:cubicBezTo>
                  <a:cubicBezTo>
                    <a:pt x="304" y="228"/>
                    <a:pt x="301" y="228"/>
                    <a:pt x="299" y="226"/>
                  </a:cubicBezTo>
                  <a:cubicBezTo>
                    <a:pt x="297" y="225"/>
                    <a:pt x="292" y="221"/>
                    <a:pt x="289" y="220"/>
                  </a:cubicBezTo>
                  <a:cubicBezTo>
                    <a:pt x="287" y="219"/>
                    <a:pt x="286" y="219"/>
                    <a:pt x="285" y="219"/>
                  </a:cubicBezTo>
                  <a:cubicBezTo>
                    <a:pt x="283" y="219"/>
                    <a:pt x="282" y="219"/>
                    <a:pt x="282" y="220"/>
                  </a:cubicBezTo>
                  <a:cubicBezTo>
                    <a:pt x="281" y="220"/>
                    <a:pt x="281" y="221"/>
                    <a:pt x="280" y="221"/>
                  </a:cubicBezTo>
                  <a:cubicBezTo>
                    <a:pt x="279" y="221"/>
                    <a:pt x="279" y="219"/>
                    <a:pt x="278" y="218"/>
                  </a:cubicBezTo>
                  <a:cubicBezTo>
                    <a:pt x="276" y="216"/>
                    <a:pt x="274" y="211"/>
                    <a:pt x="273" y="209"/>
                  </a:cubicBezTo>
                  <a:cubicBezTo>
                    <a:pt x="271" y="208"/>
                    <a:pt x="267" y="208"/>
                    <a:pt x="265" y="207"/>
                  </a:cubicBezTo>
                  <a:cubicBezTo>
                    <a:pt x="264" y="207"/>
                    <a:pt x="267" y="203"/>
                    <a:pt x="267" y="200"/>
                  </a:cubicBezTo>
                  <a:cubicBezTo>
                    <a:pt x="268" y="197"/>
                    <a:pt x="269" y="195"/>
                    <a:pt x="270" y="193"/>
                  </a:cubicBezTo>
                  <a:cubicBezTo>
                    <a:pt x="271" y="192"/>
                    <a:pt x="274" y="187"/>
                    <a:pt x="275" y="186"/>
                  </a:cubicBezTo>
                  <a:cubicBezTo>
                    <a:pt x="276" y="184"/>
                    <a:pt x="277" y="184"/>
                    <a:pt x="279" y="184"/>
                  </a:cubicBezTo>
                  <a:cubicBezTo>
                    <a:pt x="280" y="183"/>
                    <a:pt x="283" y="183"/>
                    <a:pt x="281" y="182"/>
                  </a:cubicBezTo>
                  <a:cubicBezTo>
                    <a:pt x="280" y="181"/>
                    <a:pt x="279" y="180"/>
                    <a:pt x="277" y="180"/>
                  </a:cubicBezTo>
                  <a:cubicBezTo>
                    <a:pt x="275" y="180"/>
                    <a:pt x="275" y="179"/>
                    <a:pt x="274" y="179"/>
                  </a:cubicBezTo>
                  <a:cubicBezTo>
                    <a:pt x="274" y="178"/>
                    <a:pt x="274" y="178"/>
                    <a:pt x="274" y="178"/>
                  </a:cubicBezTo>
                  <a:cubicBezTo>
                    <a:pt x="274" y="178"/>
                    <a:pt x="275" y="179"/>
                    <a:pt x="277" y="179"/>
                  </a:cubicBezTo>
                  <a:cubicBezTo>
                    <a:pt x="278" y="179"/>
                    <a:pt x="280" y="179"/>
                    <a:pt x="281" y="179"/>
                  </a:cubicBezTo>
                  <a:cubicBezTo>
                    <a:pt x="281" y="179"/>
                    <a:pt x="282" y="179"/>
                    <a:pt x="282" y="179"/>
                  </a:cubicBezTo>
                  <a:cubicBezTo>
                    <a:pt x="285" y="179"/>
                    <a:pt x="286" y="177"/>
                    <a:pt x="288" y="177"/>
                  </a:cubicBezTo>
                  <a:cubicBezTo>
                    <a:pt x="288" y="177"/>
                    <a:pt x="288" y="177"/>
                    <a:pt x="288" y="177"/>
                  </a:cubicBezTo>
                  <a:cubicBezTo>
                    <a:pt x="289" y="177"/>
                    <a:pt x="289" y="177"/>
                    <a:pt x="289" y="177"/>
                  </a:cubicBezTo>
                  <a:cubicBezTo>
                    <a:pt x="290" y="177"/>
                    <a:pt x="290" y="177"/>
                    <a:pt x="290" y="177"/>
                  </a:cubicBezTo>
                  <a:cubicBezTo>
                    <a:pt x="291" y="177"/>
                    <a:pt x="292" y="177"/>
                    <a:pt x="293" y="175"/>
                  </a:cubicBezTo>
                  <a:cubicBezTo>
                    <a:pt x="295" y="172"/>
                    <a:pt x="297" y="169"/>
                    <a:pt x="297" y="169"/>
                  </a:cubicBezTo>
                  <a:cubicBezTo>
                    <a:pt x="297" y="169"/>
                    <a:pt x="296" y="169"/>
                    <a:pt x="294" y="169"/>
                  </a:cubicBezTo>
                  <a:cubicBezTo>
                    <a:pt x="292" y="169"/>
                    <a:pt x="291" y="169"/>
                    <a:pt x="289" y="168"/>
                  </a:cubicBezTo>
                  <a:cubicBezTo>
                    <a:pt x="285" y="167"/>
                    <a:pt x="280" y="164"/>
                    <a:pt x="280" y="164"/>
                  </a:cubicBezTo>
                  <a:cubicBezTo>
                    <a:pt x="280" y="164"/>
                    <a:pt x="287" y="165"/>
                    <a:pt x="289" y="165"/>
                  </a:cubicBezTo>
                  <a:cubicBezTo>
                    <a:pt x="290" y="165"/>
                    <a:pt x="292" y="165"/>
                    <a:pt x="295" y="165"/>
                  </a:cubicBezTo>
                  <a:cubicBezTo>
                    <a:pt x="295" y="165"/>
                    <a:pt x="296" y="165"/>
                    <a:pt x="296" y="165"/>
                  </a:cubicBezTo>
                  <a:cubicBezTo>
                    <a:pt x="298" y="165"/>
                    <a:pt x="298" y="165"/>
                    <a:pt x="299" y="163"/>
                  </a:cubicBezTo>
                  <a:cubicBezTo>
                    <a:pt x="300" y="161"/>
                    <a:pt x="298" y="161"/>
                    <a:pt x="297" y="160"/>
                  </a:cubicBezTo>
                  <a:cubicBezTo>
                    <a:pt x="295" y="160"/>
                    <a:pt x="299" y="159"/>
                    <a:pt x="300" y="159"/>
                  </a:cubicBezTo>
                  <a:cubicBezTo>
                    <a:pt x="300" y="159"/>
                    <a:pt x="300" y="159"/>
                    <a:pt x="301" y="159"/>
                  </a:cubicBezTo>
                  <a:cubicBezTo>
                    <a:pt x="302" y="159"/>
                    <a:pt x="302" y="159"/>
                    <a:pt x="303" y="160"/>
                  </a:cubicBezTo>
                  <a:cubicBezTo>
                    <a:pt x="303" y="160"/>
                    <a:pt x="303" y="160"/>
                    <a:pt x="303" y="160"/>
                  </a:cubicBezTo>
                  <a:cubicBezTo>
                    <a:pt x="303" y="160"/>
                    <a:pt x="304" y="159"/>
                    <a:pt x="306" y="159"/>
                  </a:cubicBezTo>
                  <a:cubicBezTo>
                    <a:pt x="309" y="159"/>
                    <a:pt x="311" y="159"/>
                    <a:pt x="313" y="157"/>
                  </a:cubicBezTo>
                  <a:cubicBezTo>
                    <a:pt x="315" y="155"/>
                    <a:pt x="317" y="153"/>
                    <a:pt x="316" y="151"/>
                  </a:cubicBezTo>
                  <a:cubicBezTo>
                    <a:pt x="314" y="148"/>
                    <a:pt x="314" y="147"/>
                    <a:pt x="313" y="145"/>
                  </a:cubicBezTo>
                  <a:cubicBezTo>
                    <a:pt x="313" y="143"/>
                    <a:pt x="315" y="143"/>
                    <a:pt x="315" y="143"/>
                  </a:cubicBezTo>
                  <a:cubicBezTo>
                    <a:pt x="315" y="143"/>
                    <a:pt x="317" y="143"/>
                    <a:pt x="317" y="141"/>
                  </a:cubicBezTo>
                  <a:cubicBezTo>
                    <a:pt x="316" y="139"/>
                    <a:pt x="317" y="138"/>
                    <a:pt x="315" y="137"/>
                  </a:cubicBezTo>
                  <a:cubicBezTo>
                    <a:pt x="312" y="136"/>
                    <a:pt x="312" y="134"/>
                    <a:pt x="308" y="134"/>
                  </a:cubicBezTo>
                  <a:cubicBezTo>
                    <a:pt x="306" y="134"/>
                    <a:pt x="304" y="133"/>
                    <a:pt x="303" y="133"/>
                  </a:cubicBezTo>
                  <a:cubicBezTo>
                    <a:pt x="302" y="133"/>
                    <a:pt x="301" y="134"/>
                    <a:pt x="302" y="136"/>
                  </a:cubicBezTo>
                  <a:cubicBezTo>
                    <a:pt x="303" y="139"/>
                    <a:pt x="303" y="139"/>
                    <a:pt x="304" y="141"/>
                  </a:cubicBezTo>
                  <a:cubicBezTo>
                    <a:pt x="304" y="141"/>
                    <a:pt x="303" y="141"/>
                    <a:pt x="301" y="142"/>
                  </a:cubicBezTo>
                  <a:cubicBezTo>
                    <a:pt x="300" y="143"/>
                    <a:pt x="300" y="144"/>
                    <a:pt x="301" y="146"/>
                  </a:cubicBezTo>
                  <a:cubicBezTo>
                    <a:pt x="302" y="148"/>
                    <a:pt x="298" y="149"/>
                    <a:pt x="298" y="149"/>
                  </a:cubicBezTo>
                  <a:cubicBezTo>
                    <a:pt x="298" y="149"/>
                    <a:pt x="300" y="153"/>
                    <a:pt x="299" y="153"/>
                  </a:cubicBezTo>
                  <a:cubicBezTo>
                    <a:pt x="298" y="154"/>
                    <a:pt x="298" y="154"/>
                    <a:pt x="297" y="154"/>
                  </a:cubicBezTo>
                  <a:cubicBezTo>
                    <a:pt x="297" y="154"/>
                    <a:pt x="297" y="154"/>
                    <a:pt x="295" y="153"/>
                  </a:cubicBezTo>
                  <a:cubicBezTo>
                    <a:pt x="293" y="152"/>
                    <a:pt x="293" y="152"/>
                    <a:pt x="291" y="151"/>
                  </a:cubicBezTo>
                  <a:cubicBezTo>
                    <a:pt x="290" y="150"/>
                    <a:pt x="290" y="149"/>
                    <a:pt x="291" y="146"/>
                  </a:cubicBezTo>
                  <a:cubicBezTo>
                    <a:pt x="293" y="144"/>
                    <a:pt x="293" y="142"/>
                    <a:pt x="292" y="141"/>
                  </a:cubicBezTo>
                  <a:cubicBezTo>
                    <a:pt x="292" y="140"/>
                    <a:pt x="289" y="138"/>
                    <a:pt x="288" y="138"/>
                  </a:cubicBezTo>
                  <a:cubicBezTo>
                    <a:pt x="287" y="138"/>
                    <a:pt x="287" y="139"/>
                    <a:pt x="287" y="141"/>
                  </a:cubicBezTo>
                  <a:cubicBezTo>
                    <a:pt x="286" y="143"/>
                    <a:pt x="284" y="147"/>
                    <a:pt x="284" y="147"/>
                  </a:cubicBezTo>
                  <a:cubicBezTo>
                    <a:pt x="284" y="147"/>
                    <a:pt x="284" y="147"/>
                    <a:pt x="284" y="147"/>
                  </a:cubicBezTo>
                  <a:cubicBezTo>
                    <a:pt x="283" y="147"/>
                    <a:pt x="282" y="146"/>
                    <a:pt x="282" y="144"/>
                  </a:cubicBezTo>
                  <a:cubicBezTo>
                    <a:pt x="282" y="143"/>
                    <a:pt x="283" y="142"/>
                    <a:pt x="282" y="140"/>
                  </a:cubicBezTo>
                  <a:cubicBezTo>
                    <a:pt x="281" y="139"/>
                    <a:pt x="282" y="137"/>
                    <a:pt x="282" y="137"/>
                  </a:cubicBezTo>
                  <a:cubicBezTo>
                    <a:pt x="282" y="137"/>
                    <a:pt x="280" y="137"/>
                    <a:pt x="278" y="137"/>
                  </a:cubicBezTo>
                  <a:cubicBezTo>
                    <a:pt x="276" y="136"/>
                    <a:pt x="276" y="136"/>
                    <a:pt x="275" y="136"/>
                  </a:cubicBezTo>
                  <a:cubicBezTo>
                    <a:pt x="274" y="135"/>
                    <a:pt x="277" y="133"/>
                    <a:pt x="277" y="130"/>
                  </a:cubicBezTo>
                  <a:cubicBezTo>
                    <a:pt x="276" y="127"/>
                    <a:pt x="274" y="126"/>
                    <a:pt x="273" y="123"/>
                  </a:cubicBezTo>
                  <a:cubicBezTo>
                    <a:pt x="273" y="120"/>
                    <a:pt x="268" y="119"/>
                    <a:pt x="268" y="119"/>
                  </a:cubicBezTo>
                  <a:cubicBezTo>
                    <a:pt x="268" y="119"/>
                    <a:pt x="269" y="116"/>
                    <a:pt x="269" y="115"/>
                  </a:cubicBezTo>
                  <a:cubicBezTo>
                    <a:pt x="270" y="113"/>
                    <a:pt x="268" y="109"/>
                    <a:pt x="268" y="109"/>
                  </a:cubicBezTo>
                  <a:cubicBezTo>
                    <a:pt x="268" y="109"/>
                    <a:pt x="269" y="109"/>
                    <a:pt x="270" y="109"/>
                  </a:cubicBezTo>
                  <a:cubicBezTo>
                    <a:pt x="272" y="109"/>
                    <a:pt x="275" y="109"/>
                    <a:pt x="276" y="108"/>
                  </a:cubicBezTo>
                  <a:cubicBezTo>
                    <a:pt x="279" y="105"/>
                    <a:pt x="278" y="102"/>
                    <a:pt x="279" y="100"/>
                  </a:cubicBezTo>
                  <a:cubicBezTo>
                    <a:pt x="281" y="98"/>
                    <a:pt x="281" y="98"/>
                    <a:pt x="281" y="98"/>
                  </a:cubicBezTo>
                  <a:cubicBezTo>
                    <a:pt x="281" y="98"/>
                    <a:pt x="278" y="97"/>
                    <a:pt x="276" y="97"/>
                  </a:cubicBezTo>
                  <a:moveTo>
                    <a:pt x="884" y="96"/>
                  </a:moveTo>
                  <a:cubicBezTo>
                    <a:pt x="884" y="97"/>
                    <a:pt x="884" y="97"/>
                    <a:pt x="884" y="97"/>
                  </a:cubicBezTo>
                  <a:cubicBezTo>
                    <a:pt x="884" y="97"/>
                    <a:pt x="884" y="96"/>
                    <a:pt x="884" y="96"/>
                  </a:cubicBezTo>
                  <a:moveTo>
                    <a:pt x="1160" y="93"/>
                  </a:moveTo>
                  <a:cubicBezTo>
                    <a:pt x="1159" y="93"/>
                    <a:pt x="1158" y="94"/>
                    <a:pt x="1158" y="95"/>
                  </a:cubicBezTo>
                  <a:cubicBezTo>
                    <a:pt x="1158" y="96"/>
                    <a:pt x="1163" y="100"/>
                    <a:pt x="1165" y="101"/>
                  </a:cubicBezTo>
                  <a:cubicBezTo>
                    <a:pt x="1166" y="101"/>
                    <a:pt x="1167" y="101"/>
                    <a:pt x="1167" y="101"/>
                  </a:cubicBezTo>
                  <a:cubicBezTo>
                    <a:pt x="1169" y="101"/>
                    <a:pt x="1170" y="101"/>
                    <a:pt x="1172" y="101"/>
                  </a:cubicBezTo>
                  <a:cubicBezTo>
                    <a:pt x="1176" y="100"/>
                    <a:pt x="1177" y="99"/>
                    <a:pt x="1177" y="98"/>
                  </a:cubicBezTo>
                  <a:cubicBezTo>
                    <a:pt x="1178" y="97"/>
                    <a:pt x="1175" y="97"/>
                    <a:pt x="1173" y="96"/>
                  </a:cubicBezTo>
                  <a:cubicBezTo>
                    <a:pt x="1172" y="96"/>
                    <a:pt x="1171" y="96"/>
                    <a:pt x="1171" y="96"/>
                  </a:cubicBezTo>
                  <a:cubicBezTo>
                    <a:pt x="1170" y="96"/>
                    <a:pt x="1169" y="96"/>
                    <a:pt x="1169" y="96"/>
                  </a:cubicBezTo>
                  <a:cubicBezTo>
                    <a:pt x="1168" y="96"/>
                    <a:pt x="1168" y="96"/>
                    <a:pt x="1167" y="96"/>
                  </a:cubicBezTo>
                  <a:cubicBezTo>
                    <a:pt x="1167" y="96"/>
                    <a:pt x="1167" y="96"/>
                    <a:pt x="1167" y="96"/>
                  </a:cubicBezTo>
                  <a:cubicBezTo>
                    <a:pt x="1166" y="96"/>
                    <a:pt x="1168" y="95"/>
                    <a:pt x="1166" y="94"/>
                  </a:cubicBezTo>
                  <a:cubicBezTo>
                    <a:pt x="1165" y="94"/>
                    <a:pt x="1164" y="94"/>
                    <a:pt x="1164" y="94"/>
                  </a:cubicBezTo>
                  <a:cubicBezTo>
                    <a:pt x="1164" y="94"/>
                    <a:pt x="1163" y="94"/>
                    <a:pt x="1163" y="94"/>
                  </a:cubicBezTo>
                  <a:cubicBezTo>
                    <a:pt x="1163" y="94"/>
                    <a:pt x="1163" y="94"/>
                    <a:pt x="1162" y="94"/>
                  </a:cubicBezTo>
                  <a:cubicBezTo>
                    <a:pt x="1162" y="94"/>
                    <a:pt x="1162" y="94"/>
                    <a:pt x="1162" y="94"/>
                  </a:cubicBezTo>
                  <a:cubicBezTo>
                    <a:pt x="1162" y="94"/>
                    <a:pt x="1161" y="93"/>
                    <a:pt x="1160" y="93"/>
                  </a:cubicBezTo>
                  <a:cubicBezTo>
                    <a:pt x="1160" y="93"/>
                    <a:pt x="1160" y="93"/>
                    <a:pt x="1160" y="93"/>
                  </a:cubicBezTo>
                  <a:moveTo>
                    <a:pt x="233" y="88"/>
                  </a:moveTo>
                  <a:cubicBezTo>
                    <a:pt x="233" y="88"/>
                    <a:pt x="232" y="88"/>
                    <a:pt x="232" y="88"/>
                  </a:cubicBezTo>
                  <a:cubicBezTo>
                    <a:pt x="232" y="89"/>
                    <a:pt x="232" y="89"/>
                    <a:pt x="232" y="89"/>
                  </a:cubicBezTo>
                  <a:cubicBezTo>
                    <a:pt x="231" y="89"/>
                    <a:pt x="230" y="90"/>
                    <a:pt x="230" y="91"/>
                  </a:cubicBezTo>
                  <a:cubicBezTo>
                    <a:pt x="230" y="91"/>
                    <a:pt x="230" y="92"/>
                    <a:pt x="231" y="92"/>
                  </a:cubicBezTo>
                  <a:cubicBezTo>
                    <a:pt x="231" y="92"/>
                    <a:pt x="232" y="91"/>
                    <a:pt x="234" y="91"/>
                  </a:cubicBezTo>
                  <a:cubicBezTo>
                    <a:pt x="236" y="90"/>
                    <a:pt x="235" y="88"/>
                    <a:pt x="233" y="88"/>
                  </a:cubicBezTo>
                  <a:moveTo>
                    <a:pt x="183" y="85"/>
                  </a:moveTo>
                  <a:cubicBezTo>
                    <a:pt x="182" y="85"/>
                    <a:pt x="177" y="89"/>
                    <a:pt x="176" y="90"/>
                  </a:cubicBezTo>
                  <a:cubicBezTo>
                    <a:pt x="176" y="91"/>
                    <a:pt x="176" y="91"/>
                    <a:pt x="177" y="91"/>
                  </a:cubicBezTo>
                  <a:cubicBezTo>
                    <a:pt x="178" y="91"/>
                    <a:pt x="178" y="91"/>
                    <a:pt x="179" y="91"/>
                  </a:cubicBezTo>
                  <a:cubicBezTo>
                    <a:pt x="181" y="91"/>
                    <a:pt x="181" y="88"/>
                    <a:pt x="183" y="85"/>
                  </a:cubicBezTo>
                  <a:cubicBezTo>
                    <a:pt x="183" y="85"/>
                    <a:pt x="183" y="85"/>
                    <a:pt x="183" y="85"/>
                  </a:cubicBezTo>
                  <a:moveTo>
                    <a:pt x="1130" y="84"/>
                  </a:moveTo>
                  <a:cubicBezTo>
                    <a:pt x="1128" y="84"/>
                    <a:pt x="1127" y="86"/>
                    <a:pt x="1124" y="88"/>
                  </a:cubicBezTo>
                  <a:cubicBezTo>
                    <a:pt x="1122" y="90"/>
                    <a:pt x="1123" y="91"/>
                    <a:pt x="1126" y="95"/>
                  </a:cubicBezTo>
                  <a:cubicBezTo>
                    <a:pt x="1128" y="97"/>
                    <a:pt x="1130" y="98"/>
                    <a:pt x="1131" y="98"/>
                  </a:cubicBezTo>
                  <a:cubicBezTo>
                    <a:pt x="1132" y="98"/>
                    <a:pt x="1132" y="98"/>
                    <a:pt x="1133" y="97"/>
                  </a:cubicBezTo>
                  <a:cubicBezTo>
                    <a:pt x="1135" y="96"/>
                    <a:pt x="1135" y="95"/>
                    <a:pt x="1136" y="95"/>
                  </a:cubicBezTo>
                  <a:cubicBezTo>
                    <a:pt x="1136" y="95"/>
                    <a:pt x="1136" y="95"/>
                    <a:pt x="1137" y="96"/>
                  </a:cubicBezTo>
                  <a:cubicBezTo>
                    <a:pt x="1137" y="96"/>
                    <a:pt x="1138" y="96"/>
                    <a:pt x="1138" y="96"/>
                  </a:cubicBezTo>
                  <a:cubicBezTo>
                    <a:pt x="1141" y="96"/>
                    <a:pt x="1145" y="95"/>
                    <a:pt x="1145" y="95"/>
                  </a:cubicBezTo>
                  <a:cubicBezTo>
                    <a:pt x="1145" y="95"/>
                    <a:pt x="1145" y="98"/>
                    <a:pt x="1146" y="98"/>
                  </a:cubicBezTo>
                  <a:cubicBezTo>
                    <a:pt x="1147" y="98"/>
                    <a:pt x="1147" y="97"/>
                    <a:pt x="1147" y="97"/>
                  </a:cubicBezTo>
                  <a:cubicBezTo>
                    <a:pt x="1150" y="96"/>
                    <a:pt x="1152" y="96"/>
                    <a:pt x="1154" y="95"/>
                  </a:cubicBezTo>
                  <a:cubicBezTo>
                    <a:pt x="1155" y="93"/>
                    <a:pt x="1156" y="92"/>
                    <a:pt x="1156" y="92"/>
                  </a:cubicBezTo>
                  <a:cubicBezTo>
                    <a:pt x="1156" y="92"/>
                    <a:pt x="1153" y="91"/>
                    <a:pt x="1149" y="88"/>
                  </a:cubicBezTo>
                  <a:cubicBezTo>
                    <a:pt x="1145" y="85"/>
                    <a:pt x="1143" y="85"/>
                    <a:pt x="1142" y="85"/>
                  </a:cubicBezTo>
                  <a:cubicBezTo>
                    <a:pt x="1142" y="85"/>
                    <a:pt x="1142" y="85"/>
                    <a:pt x="1141" y="85"/>
                  </a:cubicBezTo>
                  <a:cubicBezTo>
                    <a:pt x="1140" y="85"/>
                    <a:pt x="1141" y="86"/>
                    <a:pt x="1140" y="87"/>
                  </a:cubicBezTo>
                  <a:cubicBezTo>
                    <a:pt x="1140" y="88"/>
                    <a:pt x="1140" y="88"/>
                    <a:pt x="1139" y="88"/>
                  </a:cubicBezTo>
                  <a:cubicBezTo>
                    <a:pt x="1139" y="88"/>
                    <a:pt x="1138" y="88"/>
                    <a:pt x="1137" y="87"/>
                  </a:cubicBezTo>
                  <a:cubicBezTo>
                    <a:pt x="1135" y="86"/>
                    <a:pt x="1133" y="85"/>
                    <a:pt x="1130" y="84"/>
                  </a:cubicBezTo>
                  <a:cubicBezTo>
                    <a:pt x="1130" y="84"/>
                    <a:pt x="1130" y="84"/>
                    <a:pt x="1130" y="84"/>
                  </a:cubicBezTo>
                  <a:moveTo>
                    <a:pt x="267" y="83"/>
                  </a:moveTo>
                  <a:cubicBezTo>
                    <a:pt x="267" y="83"/>
                    <a:pt x="266" y="84"/>
                    <a:pt x="266" y="84"/>
                  </a:cubicBezTo>
                  <a:cubicBezTo>
                    <a:pt x="264" y="85"/>
                    <a:pt x="262" y="86"/>
                    <a:pt x="261" y="88"/>
                  </a:cubicBezTo>
                  <a:cubicBezTo>
                    <a:pt x="260" y="89"/>
                    <a:pt x="261" y="89"/>
                    <a:pt x="264" y="91"/>
                  </a:cubicBezTo>
                  <a:cubicBezTo>
                    <a:pt x="265" y="92"/>
                    <a:pt x="267" y="92"/>
                    <a:pt x="268" y="92"/>
                  </a:cubicBezTo>
                  <a:cubicBezTo>
                    <a:pt x="270" y="92"/>
                    <a:pt x="271" y="92"/>
                    <a:pt x="271" y="91"/>
                  </a:cubicBezTo>
                  <a:cubicBezTo>
                    <a:pt x="272" y="90"/>
                    <a:pt x="271" y="83"/>
                    <a:pt x="267" y="83"/>
                  </a:cubicBezTo>
                  <a:moveTo>
                    <a:pt x="233" y="76"/>
                  </a:moveTo>
                  <a:cubicBezTo>
                    <a:pt x="232" y="76"/>
                    <a:pt x="231" y="76"/>
                    <a:pt x="231" y="77"/>
                  </a:cubicBezTo>
                  <a:cubicBezTo>
                    <a:pt x="230" y="77"/>
                    <a:pt x="231" y="78"/>
                    <a:pt x="232" y="79"/>
                  </a:cubicBezTo>
                  <a:cubicBezTo>
                    <a:pt x="232" y="81"/>
                    <a:pt x="232" y="81"/>
                    <a:pt x="234" y="81"/>
                  </a:cubicBezTo>
                  <a:cubicBezTo>
                    <a:pt x="235" y="81"/>
                    <a:pt x="235" y="81"/>
                    <a:pt x="235" y="81"/>
                  </a:cubicBezTo>
                  <a:cubicBezTo>
                    <a:pt x="237" y="81"/>
                    <a:pt x="238" y="81"/>
                    <a:pt x="238" y="79"/>
                  </a:cubicBezTo>
                  <a:cubicBezTo>
                    <a:pt x="238" y="78"/>
                    <a:pt x="236" y="76"/>
                    <a:pt x="234" y="76"/>
                  </a:cubicBezTo>
                  <a:cubicBezTo>
                    <a:pt x="234" y="76"/>
                    <a:pt x="234" y="76"/>
                    <a:pt x="233" y="76"/>
                  </a:cubicBezTo>
                  <a:moveTo>
                    <a:pt x="214" y="76"/>
                  </a:moveTo>
                  <a:cubicBezTo>
                    <a:pt x="213" y="76"/>
                    <a:pt x="212" y="77"/>
                    <a:pt x="211" y="79"/>
                  </a:cubicBezTo>
                  <a:cubicBezTo>
                    <a:pt x="208" y="82"/>
                    <a:pt x="210" y="83"/>
                    <a:pt x="212" y="84"/>
                  </a:cubicBezTo>
                  <a:cubicBezTo>
                    <a:pt x="215" y="85"/>
                    <a:pt x="216" y="87"/>
                    <a:pt x="215" y="88"/>
                  </a:cubicBezTo>
                  <a:cubicBezTo>
                    <a:pt x="215" y="88"/>
                    <a:pt x="214" y="88"/>
                    <a:pt x="214" y="88"/>
                  </a:cubicBezTo>
                  <a:cubicBezTo>
                    <a:pt x="214" y="88"/>
                    <a:pt x="213" y="88"/>
                    <a:pt x="213" y="88"/>
                  </a:cubicBezTo>
                  <a:cubicBezTo>
                    <a:pt x="212" y="88"/>
                    <a:pt x="212" y="88"/>
                    <a:pt x="211" y="88"/>
                  </a:cubicBezTo>
                  <a:cubicBezTo>
                    <a:pt x="211" y="88"/>
                    <a:pt x="210" y="88"/>
                    <a:pt x="209" y="89"/>
                  </a:cubicBezTo>
                  <a:cubicBezTo>
                    <a:pt x="208" y="89"/>
                    <a:pt x="208" y="89"/>
                    <a:pt x="208" y="89"/>
                  </a:cubicBezTo>
                  <a:cubicBezTo>
                    <a:pt x="205" y="89"/>
                    <a:pt x="205" y="87"/>
                    <a:pt x="204" y="87"/>
                  </a:cubicBezTo>
                  <a:cubicBezTo>
                    <a:pt x="203" y="86"/>
                    <a:pt x="206" y="85"/>
                    <a:pt x="201" y="83"/>
                  </a:cubicBezTo>
                  <a:cubicBezTo>
                    <a:pt x="198" y="82"/>
                    <a:pt x="198" y="82"/>
                    <a:pt x="197" y="82"/>
                  </a:cubicBezTo>
                  <a:cubicBezTo>
                    <a:pt x="197" y="82"/>
                    <a:pt x="196" y="82"/>
                    <a:pt x="196" y="82"/>
                  </a:cubicBezTo>
                  <a:cubicBezTo>
                    <a:pt x="194" y="82"/>
                    <a:pt x="193" y="82"/>
                    <a:pt x="189" y="84"/>
                  </a:cubicBezTo>
                  <a:cubicBezTo>
                    <a:pt x="186" y="85"/>
                    <a:pt x="185" y="89"/>
                    <a:pt x="184" y="91"/>
                  </a:cubicBezTo>
                  <a:cubicBezTo>
                    <a:pt x="183" y="93"/>
                    <a:pt x="184" y="93"/>
                    <a:pt x="187" y="94"/>
                  </a:cubicBezTo>
                  <a:cubicBezTo>
                    <a:pt x="188" y="95"/>
                    <a:pt x="189" y="95"/>
                    <a:pt x="190" y="95"/>
                  </a:cubicBezTo>
                  <a:cubicBezTo>
                    <a:pt x="192" y="95"/>
                    <a:pt x="195" y="93"/>
                    <a:pt x="196" y="91"/>
                  </a:cubicBezTo>
                  <a:cubicBezTo>
                    <a:pt x="196" y="90"/>
                    <a:pt x="196" y="90"/>
                    <a:pt x="197" y="90"/>
                  </a:cubicBezTo>
                  <a:cubicBezTo>
                    <a:pt x="197" y="90"/>
                    <a:pt x="198" y="92"/>
                    <a:pt x="197" y="93"/>
                  </a:cubicBezTo>
                  <a:cubicBezTo>
                    <a:pt x="197" y="94"/>
                    <a:pt x="197" y="94"/>
                    <a:pt x="198" y="94"/>
                  </a:cubicBezTo>
                  <a:cubicBezTo>
                    <a:pt x="198" y="94"/>
                    <a:pt x="200" y="93"/>
                    <a:pt x="201" y="93"/>
                  </a:cubicBezTo>
                  <a:cubicBezTo>
                    <a:pt x="202" y="92"/>
                    <a:pt x="206" y="92"/>
                    <a:pt x="206" y="92"/>
                  </a:cubicBezTo>
                  <a:cubicBezTo>
                    <a:pt x="207" y="92"/>
                    <a:pt x="203" y="94"/>
                    <a:pt x="200" y="96"/>
                  </a:cubicBezTo>
                  <a:cubicBezTo>
                    <a:pt x="196" y="97"/>
                    <a:pt x="194" y="97"/>
                    <a:pt x="193" y="97"/>
                  </a:cubicBezTo>
                  <a:cubicBezTo>
                    <a:pt x="192" y="98"/>
                    <a:pt x="194" y="99"/>
                    <a:pt x="198" y="100"/>
                  </a:cubicBezTo>
                  <a:cubicBezTo>
                    <a:pt x="198" y="100"/>
                    <a:pt x="198" y="100"/>
                    <a:pt x="199" y="100"/>
                  </a:cubicBezTo>
                  <a:cubicBezTo>
                    <a:pt x="202" y="100"/>
                    <a:pt x="204" y="97"/>
                    <a:pt x="209" y="95"/>
                  </a:cubicBezTo>
                  <a:cubicBezTo>
                    <a:pt x="214" y="94"/>
                    <a:pt x="215" y="93"/>
                    <a:pt x="216" y="93"/>
                  </a:cubicBezTo>
                  <a:cubicBezTo>
                    <a:pt x="216" y="93"/>
                    <a:pt x="216" y="93"/>
                    <a:pt x="217" y="93"/>
                  </a:cubicBezTo>
                  <a:cubicBezTo>
                    <a:pt x="217" y="93"/>
                    <a:pt x="217" y="93"/>
                    <a:pt x="218" y="93"/>
                  </a:cubicBezTo>
                  <a:cubicBezTo>
                    <a:pt x="219" y="93"/>
                    <a:pt x="221" y="92"/>
                    <a:pt x="223" y="92"/>
                  </a:cubicBezTo>
                  <a:cubicBezTo>
                    <a:pt x="225" y="91"/>
                    <a:pt x="226" y="92"/>
                    <a:pt x="227" y="89"/>
                  </a:cubicBezTo>
                  <a:cubicBezTo>
                    <a:pt x="228" y="85"/>
                    <a:pt x="230" y="82"/>
                    <a:pt x="227" y="82"/>
                  </a:cubicBezTo>
                  <a:cubicBezTo>
                    <a:pt x="226" y="82"/>
                    <a:pt x="226" y="82"/>
                    <a:pt x="225" y="82"/>
                  </a:cubicBezTo>
                  <a:cubicBezTo>
                    <a:pt x="223" y="82"/>
                    <a:pt x="223" y="82"/>
                    <a:pt x="223" y="85"/>
                  </a:cubicBezTo>
                  <a:cubicBezTo>
                    <a:pt x="223" y="87"/>
                    <a:pt x="222" y="87"/>
                    <a:pt x="222" y="87"/>
                  </a:cubicBezTo>
                  <a:cubicBezTo>
                    <a:pt x="222" y="87"/>
                    <a:pt x="222" y="87"/>
                    <a:pt x="222" y="87"/>
                  </a:cubicBezTo>
                  <a:cubicBezTo>
                    <a:pt x="222" y="87"/>
                    <a:pt x="220" y="83"/>
                    <a:pt x="219" y="82"/>
                  </a:cubicBezTo>
                  <a:cubicBezTo>
                    <a:pt x="217" y="80"/>
                    <a:pt x="216" y="78"/>
                    <a:pt x="215" y="76"/>
                  </a:cubicBezTo>
                  <a:cubicBezTo>
                    <a:pt x="215" y="76"/>
                    <a:pt x="214" y="76"/>
                    <a:pt x="214" y="76"/>
                  </a:cubicBezTo>
                  <a:moveTo>
                    <a:pt x="197" y="76"/>
                  </a:moveTo>
                  <a:cubicBezTo>
                    <a:pt x="196" y="76"/>
                    <a:pt x="195" y="76"/>
                    <a:pt x="194" y="76"/>
                  </a:cubicBezTo>
                  <a:cubicBezTo>
                    <a:pt x="192" y="77"/>
                    <a:pt x="192" y="78"/>
                    <a:pt x="195" y="78"/>
                  </a:cubicBezTo>
                  <a:cubicBezTo>
                    <a:pt x="195" y="78"/>
                    <a:pt x="195" y="78"/>
                    <a:pt x="196" y="78"/>
                  </a:cubicBezTo>
                  <a:cubicBezTo>
                    <a:pt x="197" y="78"/>
                    <a:pt x="199" y="77"/>
                    <a:pt x="198" y="76"/>
                  </a:cubicBezTo>
                  <a:cubicBezTo>
                    <a:pt x="198" y="76"/>
                    <a:pt x="198" y="76"/>
                    <a:pt x="197" y="76"/>
                  </a:cubicBezTo>
                  <a:moveTo>
                    <a:pt x="254" y="74"/>
                  </a:moveTo>
                  <a:cubicBezTo>
                    <a:pt x="254" y="74"/>
                    <a:pt x="253" y="74"/>
                    <a:pt x="253" y="74"/>
                  </a:cubicBezTo>
                  <a:cubicBezTo>
                    <a:pt x="251" y="74"/>
                    <a:pt x="249" y="75"/>
                    <a:pt x="247" y="75"/>
                  </a:cubicBezTo>
                  <a:cubicBezTo>
                    <a:pt x="245" y="75"/>
                    <a:pt x="244" y="75"/>
                    <a:pt x="245" y="76"/>
                  </a:cubicBezTo>
                  <a:cubicBezTo>
                    <a:pt x="247" y="77"/>
                    <a:pt x="247" y="78"/>
                    <a:pt x="248" y="79"/>
                  </a:cubicBezTo>
                  <a:cubicBezTo>
                    <a:pt x="248" y="80"/>
                    <a:pt x="248" y="82"/>
                    <a:pt x="248" y="82"/>
                  </a:cubicBezTo>
                  <a:cubicBezTo>
                    <a:pt x="245" y="79"/>
                    <a:pt x="245" y="79"/>
                    <a:pt x="245" y="79"/>
                  </a:cubicBezTo>
                  <a:cubicBezTo>
                    <a:pt x="244" y="78"/>
                    <a:pt x="243" y="77"/>
                    <a:pt x="242" y="77"/>
                  </a:cubicBezTo>
                  <a:cubicBezTo>
                    <a:pt x="241" y="77"/>
                    <a:pt x="241" y="77"/>
                    <a:pt x="241" y="77"/>
                  </a:cubicBezTo>
                  <a:cubicBezTo>
                    <a:pt x="239" y="78"/>
                    <a:pt x="240" y="79"/>
                    <a:pt x="240" y="79"/>
                  </a:cubicBezTo>
                  <a:cubicBezTo>
                    <a:pt x="240" y="80"/>
                    <a:pt x="242" y="79"/>
                    <a:pt x="242" y="81"/>
                  </a:cubicBezTo>
                  <a:cubicBezTo>
                    <a:pt x="242" y="82"/>
                    <a:pt x="243" y="82"/>
                    <a:pt x="241" y="82"/>
                  </a:cubicBezTo>
                  <a:cubicBezTo>
                    <a:pt x="238" y="82"/>
                    <a:pt x="237" y="82"/>
                    <a:pt x="236" y="83"/>
                  </a:cubicBezTo>
                  <a:cubicBezTo>
                    <a:pt x="235" y="84"/>
                    <a:pt x="238" y="83"/>
                    <a:pt x="239" y="84"/>
                  </a:cubicBezTo>
                  <a:cubicBezTo>
                    <a:pt x="240" y="85"/>
                    <a:pt x="241" y="85"/>
                    <a:pt x="242" y="85"/>
                  </a:cubicBezTo>
                  <a:cubicBezTo>
                    <a:pt x="242" y="85"/>
                    <a:pt x="243" y="85"/>
                    <a:pt x="244" y="85"/>
                  </a:cubicBezTo>
                  <a:cubicBezTo>
                    <a:pt x="246" y="85"/>
                    <a:pt x="250" y="84"/>
                    <a:pt x="250" y="84"/>
                  </a:cubicBezTo>
                  <a:cubicBezTo>
                    <a:pt x="250" y="84"/>
                    <a:pt x="248" y="86"/>
                    <a:pt x="247" y="87"/>
                  </a:cubicBezTo>
                  <a:cubicBezTo>
                    <a:pt x="246" y="88"/>
                    <a:pt x="246" y="90"/>
                    <a:pt x="247" y="91"/>
                  </a:cubicBezTo>
                  <a:cubicBezTo>
                    <a:pt x="248" y="91"/>
                    <a:pt x="248" y="91"/>
                    <a:pt x="248" y="91"/>
                  </a:cubicBezTo>
                  <a:cubicBezTo>
                    <a:pt x="249" y="91"/>
                    <a:pt x="249" y="90"/>
                    <a:pt x="252" y="90"/>
                  </a:cubicBezTo>
                  <a:cubicBezTo>
                    <a:pt x="256" y="90"/>
                    <a:pt x="257" y="88"/>
                    <a:pt x="257" y="88"/>
                  </a:cubicBezTo>
                  <a:cubicBezTo>
                    <a:pt x="257" y="88"/>
                    <a:pt x="256" y="87"/>
                    <a:pt x="256" y="85"/>
                  </a:cubicBezTo>
                  <a:cubicBezTo>
                    <a:pt x="256" y="84"/>
                    <a:pt x="256" y="83"/>
                    <a:pt x="256" y="83"/>
                  </a:cubicBezTo>
                  <a:cubicBezTo>
                    <a:pt x="256" y="83"/>
                    <a:pt x="257" y="84"/>
                    <a:pt x="258" y="85"/>
                  </a:cubicBezTo>
                  <a:cubicBezTo>
                    <a:pt x="258" y="85"/>
                    <a:pt x="257" y="84"/>
                    <a:pt x="257" y="82"/>
                  </a:cubicBezTo>
                  <a:cubicBezTo>
                    <a:pt x="256" y="80"/>
                    <a:pt x="257" y="80"/>
                    <a:pt x="256" y="77"/>
                  </a:cubicBezTo>
                  <a:cubicBezTo>
                    <a:pt x="256" y="75"/>
                    <a:pt x="256" y="74"/>
                    <a:pt x="254" y="74"/>
                  </a:cubicBezTo>
                  <a:moveTo>
                    <a:pt x="187" y="71"/>
                  </a:moveTo>
                  <a:cubicBezTo>
                    <a:pt x="185" y="71"/>
                    <a:pt x="183" y="72"/>
                    <a:pt x="183" y="72"/>
                  </a:cubicBezTo>
                  <a:cubicBezTo>
                    <a:pt x="182" y="73"/>
                    <a:pt x="181" y="72"/>
                    <a:pt x="174" y="77"/>
                  </a:cubicBezTo>
                  <a:cubicBezTo>
                    <a:pt x="170" y="80"/>
                    <a:pt x="170" y="82"/>
                    <a:pt x="167" y="84"/>
                  </a:cubicBezTo>
                  <a:cubicBezTo>
                    <a:pt x="164" y="86"/>
                    <a:pt x="165" y="88"/>
                    <a:pt x="166" y="89"/>
                  </a:cubicBezTo>
                  <a:cubicBezTo>
                    <a:pt x="166" y="89"/>
                    <a:pt x="166" y="89"/>
                    <a:pt x="167" y="89"/>
                  </a:cubicBezTo>
                  <a:cubicBezTo>
                    <a:pt x="168" y="89"/>
                    <a:pt x="170" y="88"/>
                    <a:pt x="171" y="88"/>
                  </a:cubicBezTo>
                  <a:cubicBezTo>
                    <a:pt x="172" y="87"/>
                    <a:pt x="173" y="86"/>
                    <a:pt x="173" y="86"/>
                  </a:cubicBezTo>
                  <a:cubicBezTo>
                    <a:pt x="173" y="86"/>
                    <a:pt x="174" y="86"/>
                    <a:pt x="174" y="87"/>
                  </a:cubicBezTo>
                  <a:cubicBezTo>
                    <a:pt x="174" y="87"/>
                    <a:pt x="174" y="87"/>
                    <a:pt x="174" y="87"/>
                  </a:cubicBezTo>
                  <a:cubicBezTo>
                    <a:pt x="175" y="87"/>
                    <a:pt x="178" y="83"/>
                    <a:pt x="179" y="82"/>
                  </a:cubicBezTo>
                  <a:cubicBezTo>
                    <a:pt x="180" y="80"/>
                    <a:pt x="182" y="79"/>
                    <a:pt x="183" y="79"/>
                  </a:cubicBezTo>
                  <a:cubicBezTo>
                    <a:pt x="183" y="79"/>
                    <a:pt x="183" y="79"/>
                    <a:pt x="183" y="79"/>
                  </a:cubicBezTo>
                  <a:cubicBezTo>
                    <a:pt x="183" y="79"/>
                    <a:pt x="182" y="80"/>
                    <a:pt x="182" y="82"/>
                  </a:cubicBezTo>
                  <a:cubicBezTo>
                    <a:pt x="182" y="82"/>
                    <a:pt x="183" y="83"/>
                    <a:pt x="184" y="83"/>
                  </a:cubicBezTo>
                  <a:cubicBezTo>
                    <a:pt x="185" y="83"/>
                    <a:pt x="186" y="82"/>
                    <a:pt x="188" y="81"/>
                  </a:cubicBezTo>
                  <a:cubicBezTo>
                    <a:pt x="190" y="79"/>
                    <a:pt x="188" y="76"/>
                    <a:pt x="190" y="74"/>
                  </a:cubicBezTo>
                  <a:cubicBezTo>
                    <a:pt x="191" y="73"/>
                    <a:pt x="193" y="73"/>
                    <a:pt x="189" y="71"/>
                  </a:cubicBezTo>
                  <a:cubicBezTo>
                    <a:pt x="188" y="71"/>
                    <a:pt x="188" y="71"/>
                    <a:pt x="187" y="71"/>
                  </a:cubicBezTo>
                  <a:moveTo>
                    <a:pt x="261" y="70"/>
                  </a:moveTo>
                  <a:cubicBezTo>
                    <a:pt x="259" y="70"/>
                    <a:pt x="260" y="71"/>
                    <a:pt x="262" y="73"/>
                  </a:cubicBezTo>
                  <a:cubicBezTo>
                    <a:pt x="263" y="75"/>
                    <a:pt x="263" y="76"/>
                    <a:pt x="265" y="76"/>
                  </a:cubicBezTo>
                  <a:cubicBezTo>
                    <a:pt x="265" y="76"/>
                    <a:pt x="266" y="76"/>
                    <a:pt x="267" y="76"/>
                  </a:cubicBezTo>
                  <a:cubicBezTo>
                    <a:pt x="268" y="76"/>
                    <a:pt x="269" y="76"/>
                    <a:pt x="270" y="76"/>
                  </a:cubicBezTo>
                  <a:cubicBezTo>
                    <a:pt x="272" y="76"/>
                    <a:pt x="274" y="76"/>
                    <a:pt x="275" y="78"/>
                  </a:cubicBezTo>
                  <a:cubicBezTo>
                    <a:pt x="277" y="82"/>
                    <a:pt x="279" y="83"/>
                    <a:pt x="277" y="84"/>
                  </a:cubicBezTo>
                  <a:cubicBezTo>
                    <a:pt x="275" y="85"/>
                    <a:pt x="276" y="87"/>
                    <a:pt x="277" y="90"/>
                  </a:cubicBezTo>
                  <a:cubicBezTo>
                    <a:pt x="278" y="92"/>
                    <a:pt x="280" y="92"/>
                    <a:pt x="283" y="92"/>
                  </a:cubicBezTo>
                  <a:cubicBezTo>
                    <a:pt x="284" y="92"/>
                    <a:pt x="284" y="92"/>
                    <a:pt x="284" y="92"/>
                  </a:cubicBezTo>
                  <a:cubicBezTo>
                    <a:pt x="288" y="92"/>
                    <a:pt x="310" y="92"/>
                    <a:pt x="314" y="91"/>
                  </a:cubicBezTo>
                  <a:cubicBezTo>
                    <a:pt x="318" y="91"/>
                    <a:pt x="321" y="88"/>
                    <a:pt x="323" y="86"/>
                  </a:cubicBezTo>
                  <a:cubicBezTo>
                    <a:pt x="325" y="85"/>
                    <a:pt x="326" y="83"/>
                    <a:pt x="323" y="81"/>
                  </a:cubicBezTo>
                  <a:cubicBezTo>
                    <a:pt x="320" y="80"/>
                    <a:pt x="317" y="78"/>
                    <a:pt x="314" y="78"/>
                  </a:cubicBezTo>
                  <a:cubicBezTo>
                    <a:pt x="311" y="78"/>
                    <a:pt x="308" y="80"/>
                    <a:pt x="304" y="80"/>
                  </a:cubicBezTo>
                  <a:cubicBezTo>
                    <a:pt x="300" y="81"/>
                    <a:pt x="301" y="83"/>
                    <a:pt x="297" y="83"/>
                  </a:cubicBezTo>
                  <a:cubicBezTo>
                    <a:pt x="294" y="83"/>
                    <a:pt x="294" y="84"/>
                    <a:pt x="293" y="84"/>
                  </a:cubicBezTo>
                  <a:cubicBezTo>
                    <a:pt x="292" y="84"/>
                    <a:pt x="291" y="83"/>
                    <a:pt x="290" y="83"/>
                  </a:cubicBezTo>
                  <a:cubicBezTo>
                    <a:pt x="285" y="81"/>
                    <a:pt x="281" y="78"/>
                    <a:pt x="284" y="78"/>
                  </a:cubicBezTo>
                  <a:cubicBezTo>
                    <a:pt x="286" y="77"/>
                    <a:pt x="288" y="77"/>
                    <a:pt x="286" y="76"/>
                  </a:cubicBezTo>
                  <a:cubicBezTo>
                    <a:pt x="285" y="75"/>
                    <a:pt x="283" y="72"/>
                    <a:pt x="280" y="72"/>
                  </a:cubicBezTo>
                  <a:cubicBezTo>
                    <a:pt x="280" y="72"/>
                    <a:pt x="280" y="72"/>
                    <a:pt x="279" y="72"/>
                  </a:cubicBezTo>
                  <a:cubicBezTo>
                    <a:pt x="277" y="73"/>
                    <a:pt x="277" y="73"/>
                    <a:pt x="276" y="73"/>
                  </a:cubicBezTo>
                  <a:cubicBezTo>
                    <a:pt x="275" y="73"/>
                    <a:pt x="274" y="73"/>
                    <a:pt x="272" y="72"/>
                  </a:cubicBezTo>
                  <a:cubicBezTo>
                    <a:pt x="268" y="70"/>
                    <a:pt x="262" y="70"/>
                    <a:pt x="261" y="70"/>
                  </a:cubicBezTo>
                  <a:moveTo>
                    <a:pt x="195" y="65"/>
                  </a:moveTo>
                  <a:cubicBezTo>
                    <a:pt x="194" y="65"/>
                    <a:pt x="193" y="66"/>
                    <a:pt x="193" y="66"/>
                  </a:cubicBezTo>
                  <a:cubicBezTo>
                    <a:pt x="191" y="66"/>
                    <a:pt x="191" y="66"/>
                    <a:pt x="193" y="67"/>
                  </a:cubicBezTo>
                  <a:cubicBezTo>
                    <a:pt x="195" y="68"/>
                    <a:pt x="196" y="68"/>
                    <a:pt x="197" y="68"/>
                  </a:cubicBezTo>
                  <a:cubicBezTo>
                    <a:pt x="198" y="68"/>
                    <a:pt x="198" y="68"/>
                    <a:pt x="198" y="67"/>
                  </a:cubicBezTo>
                  <a:cubicBezTo>
                    <a:pt x="198" y="67"/>
                    <a:pt x="196" y="65"/>
                    <a:pt x="195" y="65"/>
                  </a:cubicBezTo>
                  <a:moveTo>
                    <a:pt x="227" y="65"/>
                  </a:moveTo>
                  <a:cubicBezTo>
                    <a:pt x="227" y="65"/>
                    <a:pt x="226" y="65"/>
                    <a:pt x="226" y="65"/>
                  </a:cubicBezTo>
                  <a:cubicBezTo>
                    <a:pt x="225" y="66"/>
                    <a:pt x="226" y="67"/>
                    <a:pt x="226" y="68"/>
                  </a:cubicBezTo>
                  <a:cubicBezTo>
                    <a:pt x="227" y="69"/>
                    <a:pt x="227" y="69"/>
                    <a:pt x="228" y="69"/>
                  </a:cubicBezTo>
                  <a:cubicBezTo>
                    <a:pt x="229" y="70"/>
                    <a:pt x="231" y="71"/>
                    <a:pt x="231" y="71"/>
                  </a:cubicBezTo>
                  <a:cubicBezTo>
                    <a:pt x="231" y="71"/>
                    <a:pt x="231" y="71"/>
                    <a:pt x="231" y="71"/>
                  </a:cubicBezTo>
                  <a:cubicBezTo>
                    <a:pt x="231" y="71"/>
                    <a:pt x="231" y="71"/>
                    <a:pt x="232" y="70"/>
                  </a:cubicBezTo>
                  <a:cubicBezTo>
                    <a:pt x="232" y="69"/>
                    <a:pt x="232" y="69"/>
                    <a:pt x="230" y="68"/>
                  </a:cubicBezTo>
                  <a:cubicBezTo>
                    <a:pt x="229" y="66"/>
                    <a:pt x="228" y="65"/>
                    <a:pt x="227" y="65"/>
                  </a:cubicBezTo>
                  <a:moveTo>
                    <a:pt x="212" y="63"/>
                  </a:moveTo>
                  <a:cubicBezTo>
                    <a:pt x="210" y="63"/>
                    <a:pt x="209" y="63"/>
                    <a:pt x="206" y="64"/>
                  </a:cubicBezTo>
                  <a:cubicBezTo>
                    <a:pt x="204" y="64"/>
                    <a:pt x="200" y="66"/>
                    <a:pt x="200" y="67"/>
                  </a:cubicBezTo>
                  <a:cubicBezTo>
                    <a:pt x="199" y="67"/>
                    <a:pt x="200" y="69"/>
                    <a:pt x="200" y="70"/>
                  </a:cubicBezTo>
                  <a:cubicBezTo>
                    <a:pt x="201" y="71"/>
                    <a:pt x="201" y="72"/>
                    <a:pt x="202" y="72"/>
                  </a:cubicBezTo>
                  <a:cubicBezTo>
                    <a:pt x="203" y="72"/>
                    <a:pt x="204" y="71"/>
                    <a:pt x="205" y="71"/>
                  </a:cubicBezTo>
                  <a:cubicBezTo>
                    <a:pt x="209" y="70"/>
                    <a:pt x="212" y="68"/>
                    <a:pt x="211" y="67"/>
                  </a:cubicBezTo>
                  <a:cubicBezTo>
                    <a:pt x="209" y="67"/>
                    <a:pt x="209" y="66"/>
                    <a:pt x="207" y="66"/>
                  </a:cubicBezTo>
                  <a:cubicBezTo>
                    <a:pt x="206" y="66"/>
                    <a:pt x="208" y="65"/>
                    <a:pt x="211" y="65"/>
                  </a:cubicBezTo>
                  <a:cubicBezTo>
                    <a:pt x="213" y="64"/>
                    <a:pt x="214" y="63"/>
                    <a:pt x="212" y="63"/>
                  </a:cubicBezTo>
                  <a:moveTo>
                    <a:pt x="283" y="61"/>
                  </a:moveTo>
                  <a:cubicBezTo>
                    <a:pt x="282" y="61"/>
                    <a:pt x="278" y="63"/>
                    <a:pt x="272" y="64"/>
                  </a:cubicBezTo>
                  <a:cubicBezTo>
                    <a:pt x="268" y="64"/>
                    <a:pt x="262" y="65"/>
                    <a:pt x="265" y="65"/>
                  </a:cubicBezTo>
                  <a:cubicBezTo>
                    <a:pt x="268" y="65"/>
                    <a:pt x="271" y="66"/>
                    <a:pt x="275" y="66"/>
                  </a:cubicBezTo>
                  <a:cubicBezTo>
                    <a:pt x="276" y="66"/>
                    <a:pt x="277" y="66"/>
                    <a:pt x="278" y="66"/>
                  </a:cubicBezTo>
                  <a:cubicBezTo>
                    <a:pt x="283" y="65"/>
                    <a:pt x="284" y="65"/>
                    <a:pt x="284" y="62"/>
                  </a:cubicBezTo>
                  <a:cubicBezTo>
                    <a:pt x="284" y="62"/>
                    <a:pt x="284" y="61"/>
                    <a:pt x="283" y="61"/>
                  </a:cubicBezTo>
                  <a:moveTo>
                    <a:pt x="1001" y="61"/>
                  </a:moveTo>
                  <a:cubicBezTo>
                    <a:pt x="997" y="61"/>
                    <a:pt x="994" y="61"/>
                    <a:pt x="993" y="65"/>
                  </a:cubicBezTo>
                  <a:cubicBezTo>
                    <a:pt x="991" y="68"/>
                    <a:pt x="999" y="68"/>
                    <a:pt x="986" y="71"/>
                  </a:cubicBezTo>
                  <a:cubicBezTo>
                    <a:pt x="974" y="74"/>
                    <a:pt x="966" y="74"/>
                    <a:pt x="959" y="75"/>
                  </a:cubicBezTo>
                  <a:cubicBezTo>
                    <a:pt x="952" y="76"/>
                    <a:pt x="938" y="76"/>
                    <a:pt x="939" y="81"/>
                  </a:cubicBezTo>
                  <a:cubicBezTo>
                    <a:pt x="939" y="86"/>
                    <a:pt x="946" y="94"/>
                    <a:pt x="939" y="94"/>
                  </a:cubicBezTo>
                  <a:cubicBezTo>
                    <a:pt x="932" y="94"/>
                    <a:pt x="923" y="95"/>
                    <a:pt x="919" y="95"/>
                  </a:cubicBezTo>
                  <a:cubicBezTo>
                    <a:pt x="917" y="95"/>
                    <a:pt x="916" y="94"/>
                    <a:pt x="915" y="94"/>
                  </a:cubicBezTo>
                  <a:cubicBezTo>
                    <a:pt x="914" y="94"/>
                    <a:pt x="914" y="94"/>
                    <a:pt x="914" y="95"/>
                  </a:cubicBezTo>
                  <a:cubicBezTo>
                    <a:pt x="915" y="97"/>
                    <a:pt x="916" y="102"/>
                    <a:pt x="917" y="104"/>
                  </a:cubicBezTo>
                  <a:cubicBezTo>
                    <a:pt x="917" y="106"/>
                    <a:pt x="919" y="104"/>
                    <a:pt x="921" y="106"/>
                  </a:cubicBezTo>
                  <a:cubicBezTo>
                    <a:pt x="923" y="107"/>
                    <a:pt x="924" y="108"/>
                    <a:pt x="924" y="110"/>
                  </a:cubicBezTo>
                  <a:cubicBezTo>
                    <a:pt x="925" y="112"/>
                    <a:pt x="926" y="112"/>
                    <a:pt x="923" y="112"/>
                  </a:cubicBezTo>
                  <a:cubicBezTo>
                    <a:pt x="923" y="112"/>
                    <a:pt x="923" y="112"/>
                    <a:pt x="923" y="112"/>
                  </a:cubicBezTo>
                  <a:cubicBezTo>
                    <a:pt x="921" y="112"/>
                    <a:pt x="919" y="111"/>
                    <a:pt x="913" y="110"/>
                  </a:cubicBezTo>
                  <a:cubicBezTo>
                    <a:pt x="909" y="109"/>
                    <a:pt x="908" y="108"/>
                    <a:pt x="906" y="108"/>
                  </a:cubicBezTo>
                  <a:cubicBezTo>
                    <a:pt x="905" y="108"/>
                    <a:pt x="904" y="108"/>
                    <a:pt x="903" y="109"/>
                  </a:cubicBezTo>
                  <a:cubicBezTo>
                    <a:pt x="898" y="112"/>
                    <a:pt x="900" y="113"/>
                    <a:pt x="904" y="114"/>
                  </a:cubicBezTo>
                  <a:cubicBezTo>
                    <a:pt x="908" y="115"/>
                    <a:pt x="902" y="115"/>
                    <a:pt x="899" y="115"/>
                  </a:cubicBezTo>
                  <a:cubicBezTo>
                    <a:pt x="899" y="115"/>
                    <a:pt x="899" y="115"/>
                    <a:pt x="898" y="115"/>
                  </a:cubicBezTo>
                  <a:cubicBezTo>
                    <a:pt x="897" y="115"/>
                    <a:pt x="895" y="113"/>
                    <a:pt x="896" y="109"/>
                  </a:cubicBezTo>
                  <a:cubicBezTo>
                    <a:pt x="897" y="105"/>
                    <a:pt x="896" y="102"/>
                    <a:pt x="896" y="102"/>
                  </a:cubicBezTo>
                  <a:cubicBezTo>
                    <a:pt x="896" y="102"/>
                    <a:pt x="896" y="105"/>
                    <a:pt x="893" y="108"/>
                  </a:cubicBezTo>
                  <a:cubicBezTo>
                    <a:pt x="891" y="111"/>
                    <a:pt x="892" y="115"/>
                    <a:pt x="893" y="119"/>
                  </a:cubicBezTo>
                  <a:cubicBezTo>
                    <a:pt x="893" y="123"/>
                    <a:pt x="891" y="128"/>
                    <a:pt x="891" y="131"/>
                  </a:cubicBezTo>
                  <a:cubicBezTo>
                    <a:pt x="891" y="133"/>
                    <a:pt x="893" y="133"/>
                    <a:pt x="894" y="133"/>
                  </a:cubicBezTo>
                  <a:cubicBezTo>
                    <a:pt x="895" y="133"/>
                    <a:pt x="895" y="133"/>
                    <a:pt x="895" y="133"/>
                  </a:cubicBezTo>
                  <a:cubicBezTo>
                    <a:pt x="895" y="133"/>
                    <a:pt x="895" y="133"/>
                    <a:pt x="895" y="133"/>
                  </a:cubicBezTo>
                  <a:cubicBezTo>
                    <a:pt x="898" y="133"/>
                    <a:pt x="900" y="133"/>
                    <a:pt x="902" y="135"/>
                  </a:cubicBezTo>
                  <a:cubicBezTo>
                    <a:pt x="906" y="139"/>
                    <a:pt x="907" y="145"/>
                    <a:pt x="907" y="146"/>
                  </a:cubicBezTo>
                  <a:cubicBezTo>
                    <a:pt x="907" y="146"/>
                    <a:pt x="907" y="146"/>
                    <a:pt x="907" y="146"/>
                  </a:cubicBezTo>
                  <a:cubicBezTo>
                    <a:pt x="906" y="146"/>
                    <a:pt x="903" y="139"/>
                    <a:pt x="900" y="137"/>
                  </a:cubicBezTo>
                  <a:cubicBezTo>
                    <a:pt x="899" y="136"/>
                    <a:pt x="898" y="136"/>
                    <a:pt x="898" y="136"/>
                  </a:cubicBezTo>
                  <a:cubicBezTo>
                    <a:pt x="896" y="136"/>
                    <a:pt x="895" y="138"/>
                    <a:pt x="894" y="139"/>
                  </a:cubicBezTo>
                  <a:cubicBezTo>
                    <a:pt x="892" y="140"/>
                    <a:pt x="895" y="144"/>
                    <a:pt x="895" y="146"/>
                  </a:cubicBezTo>
                  <a:cubicBezTo>
                    <a:pt x="895" y="148"/>
                    <a:pt x="889" y="152"/>
                    <a:pt x="887" y="154"/>
                  </a:cubicBezTo>
                  <a:cubicBezTo>
                    <a:pt x="885" y="155"/>
                    <a:pt x="885" y="156"/>
                    <a:pt x="884" y="156"/>
                  </a:cubicBezTo>
                  <a:cubicBezTo>
                    <a:pt x="884" y="232"/>
                    <a:pt x="884" y="232"/>
                    <a:pt x="884" y="232"/>
                  </a:cubicBezTo>
                  <a:cubicBezTo>
                    <a:pt x="1120" y="232"/>
                    <a:pt x="1120" y="232"/>
                    <a:pt x="1120" y="232"/>
                  </a:cubicBezTo>
                  <a:cubicBezTo>
                    <a:pt x="1120" y="231"/>
                    <a:pt x="1121" y="231"/>
                    <a:pt x="1121" y="231"/>
                  </a:cubicBezTo>
                  <a:cubicBezTo>
                    <a:pt x="1125" y="227"/>
                    <a:pt x="1129" y="226"/>
                    <a:pt x="1133" y="222"/>
                  </a:cubicBezTo>
                  <a:cubicBezTo>
                    <a:pt x="1136" y="218"/>
                    <a:pt x="1144" y="211"/>
                    <a:pt x="1146" y="209"/>
                  </a:cubicBezTo>
                  <a:cubicBezTo>
                    <a:pt x="1147" y="208"/>
                    <a:pt x="1147" y="207"/>
                    <a:pt x="1149" y="207"/>
                  </a:cubicBezTo>
                  <a:cubicBezTo>
                    <a:pt x="1149" y="207"/>
                    <a:pt x="1150" y="207"/>
                    <a:pt x="1151" y="207"/>
                  </a:cubicBezTo>
                  <a:cubicBezTo>
                    <a:pt x="1155" y="208"/>
                    <a:pt x="1162" y="208"/>
                    <a:pt x="1163" y="209"/>
                  </a:cubicBezTo>
                  <a:cubicBezTo>
                    <a:pt x="1164" y="209"/>
                    <a:pt x="1164" y="210"/>
                    <a:pt x="1166" y="210"/>
                  </a:cubicBezTo>
                  <a:cubicBezTo>
                    <a:pt x="1166" y="210"/>
                    <a:pt x="1166" y="210"/>
                    <a:pt x="1167" y="210"/>
                  </a:cubicBezTo>
                  <a:cubicBezTo>
                    <a:pt x="1169" y="209"/>
                    <a:pt x="1169" y="208"/>
                    <a:pt x="1171" y="208"/>
                  </a:cubicBezTo>
                  <a:cubicBezTo>
                    <a:pt x="1171" y="208"/>
                    <a:pt x="1172" y="208"/>
                    <a:pt x="1173" y="208"/>
                  </a:cubicBezTo>
                  <a:cubicBezTo>
                    <a:pt x="1177" y="209"/>
                    <a:pt x="1183" y="210"/>
                    <a:pt x="1181" y="210"/>
                  </a:cubicBezTo>
                  <a:cubicBezTo>
                    <a:pt x="1178" y="211"/>
                    <a:pt x="1177" y="212"/>
                    <a:pt x="1180" y="212"/>
                  </a:cubicBezTo>
                  <a:cubicBezTo>
                    <a:pt x="1182" y="212"/>
                    <a:pt x="1184" y="212"/>
                    <a:pt x="1186" y="212"/>
                  </a:cubicBezTo>
                  <a:cubicBezTo>
                    <a:pt x="1189" y="212"/>
                    <a:pt x="1191" y="212"/>
                    <a:pt x="1190" y="211"/>
                  </a:cubicBezTo>
                  <a:cubicBezTo>
                    <a:pt x="1189" y="210"/>
                    <a:pt x="1187" y="211"/>
                    <a:pt x="1191" y="206"/>
                  </a:cubicBezTo>
                  <a:cubicBezTo>
                    <a:pt x="1195" y="201"/>
                    <a:pt x="1199" y="199"/>
                    <a:pt x="1204" y="198"/>
                  </a:cubicBezTo>
                  <a:cubicBezTo>
                    <a:pt x="1208" y="197"/>
                    <a:pt x="1209" y="197"/>
                    <a:pt x="1211" y="196"/>
                  </a:cubicBezTo>
                  <a:cubicBezTo>
                    <a:pt x="1212" y="195"/>
                    <a:pt x="1212" y="195"/>
                    <a:pt x="1213" y="195"/>
                  </a:cubicBezTo>
                  <a:cubicBezTo>
                    <a:pt x="1214" y="195"/>
                    <a:pt x="1214" y="197"/>
                    <a:pt x="1213" y="200"/>
                  </a:cubicBezTo>
                  <a:cubicBezTo>
                    <a:pt x="1213" y="201"/>
                    <a:pt x="1213" y="201"/>
                    <a:pt x="1214" y="201"/>
                  </a:cubicBezTo>
                  <a:cubicBezTo>
                    <a:pt x="1215" y="201"/>
                    <a:pt x="1216" y="200"/>
                    <a:pt x="1218" y="198"/>
                  </a:cubicBezTo>
                  <a:cubicBezTo>
                    <a:pt x="1221" y="195"/>
                    <a:pt x="1221" y="194"/>
                    <a:pt x="1224" y="194"/>
                  </a:cubicBezTo>
                  <a:cubicBezTo>
                    <a:pt x="1224" y="194"/>
                    <a:pt x="1225" y="194"/>
                    <a:pt x="1225" y="194"/>
                  </a:cubicBezTo>
                  <a:cubicBezTo>
                    <a:pt x="1229" y="195"/>
                    <a:pt x="1229" y="195"/>
                    <a:pt x="1229" y="195"/>
                  </a:cubicBezTo>
                  <a:cubicBezTo>
                    <a:pt x="1229" y="195"/>
                    <a:pt x="1227" y="195"/>
                    <a:pt x="1225" y="196"/>
                  </a:cubicBezTo>
                  <a:cubicBezTo>
                    <a:pt x="1223" y="198"/>
                    <a:pt x="1227" y="201"/>
                    <a:pt x="1220" y="206"/>
                  </a:cubicBezTo>
                  <a:cubicBezTo>
                    <a:pt x="1197" y="221"/>
                    <a:pt x="1219" y="212"/>
                    <a:pt x="1195" y="223"/>
                  </a:cubicBezTo>
                  <a:cubicBezTo>
                    <a:pt x="1193" y="224"/>
                    <a:pt x="1193" y="228"/>
                    <a:pt x="1193" y="232"/>
                  </a:cubicBezTo>
                  <a:cubicBezTo>
                    <a:pt x="1218" y="232"/>
                    <a:pt x="1218" y="232"/>
                    <a:pt x="1218" y="232"/>
                  </a:cubicBezTo>
                  <a:cubicBezTo>
                    <a:pt x="1220" y="222"/>
                    <a:pt x="1220" y="222"/>
                    <a:pt x="1220" y="222"/>
                  </a:cubicBezTo>
                  <a:cubicBezTo>
                    <a:pt x="1221" y="220"/>
                    <a:pt x="1204" y="220"/>
                    <a:pt x="1229" y="208"/>
                  </a:cubicBezTo>
                  <a:cubicBezTo>
                    <a:pt x="1231" y="207"/>
                    <a:pt x="1233" y="207"/>
                    <a:pt x="1233" y="207"/>
                  </a:cubicBezTo>
                  <a:cubicBezTo>
                    <a:pt x="1233" y="207"/>
                    <a:pt x="1233" y="210"/>
                    <a:pt x="1234" y="210"/>
                  </a:cubicBezTo>
                  <a:cubicBezTo>
                    <a:pt x="1234" y="210"/>
                    <a:pt x="1234" y="210"/>
                    <a:pt x="1234" y="210"/>
                  </a:cubicBezTo>
                  <a:cubicBezTo>
                    <a:pt x="1235" y="209"/>
                    <a:pt x="1236" y="207"/>
                    <a:pt x="1239" y="207"/>
                  </a:cubicBezTo>
                  <a:cubicBezTo>
                    <a:pt x="1240" y="207"/>
                    <a:pt x="1241" y="208"/>
                    <a:pt x="1242" y="208"/>
                  </a:cubicBezTo>
                  <a:cubicBezTo>
                    <a:pt x="1245" y="209"/>
                    <a:pt x="1246" y="209"/>
                    <a:pt x="1247" y="209"/>
                  </a:cubicBezTo>
                  <a:cubicBezTo>
                    <a:pt x="1248" y="209"/>
                    <a:pt x="1248" y="209"/>
                    <a:pt x="1249" y="208"/>
                  </a:cubicBezTo>
                  <a:cubicBezTo>
                    <a:pt x="1251" y="207"/>
                    <a:pt x="1258" y="203"/>
                    <a:pt x="1264" y="201"/>
                  </a:cubicBezTo>
                  <a:cubicBezTo>
                    <a:pt x="1269" y="199"/>
                    <a:pt x="1269" y="197"/>
                    <a:pt x="1273" y="197"/>
                  </a:cubicBezTo>
                  <a:cubicBezTo>
                    <a:pt x="1273" y="197"/>
                    <a:pt x="1274" y="197"/>
                    <a:pt x="1275" y="197"/>
                  </a:cubicBezTo>
                  <a:cubicBezTo>
                    <a:pt x="1277" y="198"/>
                    <a:pt x="1278" y="198"/>
                    <a:pt x="1279" y="198"/>
                  </a:cubicBezTo>
                  <a:cubicBezTo>
                    <a:pt x="1281" y="198"/>
                    <a:pt x="1281" y="197"/>
                    <a:pt x="1281" y="197"/>
                  </a:cubicBezTo>
                  <a:cubicBezTo>
                    <a:pt x="1281" y="197"/>
                    <a:pt x="1280" y="194"/>
                    <a:pt x="1279" y="191"/>
                  </a:cubicBezTo>
                  <a:cubicBezTo>
                    <a:pt x="1278" y="189"/>
                    <a:pt x="1273" y="185"/>
                    <a:pt x="1273" y="185"/>
                  </a:cubicBezTo>
                  <a:cubicBezTo>
                    <a:pt x="1273" y="185"/>
                    <a:pt x="1280" y="184"/>
                    <a:pt x="1283" y="183"/>
                  </a:cubicBezTo>
                  <a:cubicBezTo>
                    <a:pt x="1285" y="182"/>
                    <a:pt x="1285" y="177"/>
                    <a:pt x="1286" y="177"/>
                  </a:cubicBezTo>
                  <a:cubicBezTo>
                    <a:pt x="1288" y="177"/>
                    <a:pt x="1288" y="177"/>
                    <a:pt x="1288" y="177"/>
                  </a:cubicBezTo>
                  <a:cubicBezTo>
                    <a:pt x="1288" y="177"/>
                    <a:pt x="1287" y="181"/>
                    <a:pt x="1290" y="181"/>
                  </a:cubicBezTo>
                  <a:cubicBezTo>
                    <a:pt x="1291" y="181"/>
                    <a:pt x="1292" y="181"/>
                    <a:pt x="1293" y="181"/>
                  </a:cubicBezTo>
                  <a:cubicBezTo>
                    <a:pt x="1295" y="181"/>
                    <a:pt x="1298" y="181"/>
                    <a:pt x="1299" y="184"/>
                  </a:cubicBezTo>
                  <a:cubicBezTo>
                    <a:pt x="1300" y="187"/>
                    <a:pt x="1302" y="186"/>
                    <a:pt x="1304" y="187"/>
                  </a:cubicBezTo>
                  <a:cubicBezTo>
                    <a:pt x="1306" y="188"/>
                    <a:pt x="1310" y="190"/>
                    <a:pt x="1310" y="190"/>
                  </a:cubicBezTo>
                  <a:cubicBezTo>
                    <a:pt x="1310" y="190"/>
                    <a:pt x="1309" y="188"/>
                    <a:pt x="1311" y="187"/>
                  </a:cubicBezTo>
                  <a:cubicBezTo>
                    <a:pt x="1312" y="185"/>
                    <a:pt x="1312" y="182"/>
                    <a:pt x="1312" y="182"/>
                  </a:cubicBezTo>
                  <a:cubicBezTo>
                    <a:pt x="1312" y="182"/>
                    <a:pt x="1314" y="183"/>
                    <a:pt x="1317" y="183"/>
                  </a:cubicBezTo>
                  <a:cubicBezTo>
                    <a:pt x="1318" y="183"/>
                    <a:pt x="1318" y="183"/>
                    <a:pt x="1319" y="183"/>
                  </a:cubicBezTo>
                  <a:cubicBezTo>
                    <a:pt x="1323" y="182"/>
                    <a:pt x="1322" y="182"/>
                    <a:pt x="1322" y="182"/>
                  </a:cubicBezTo>
                  <a:cubicBezTo>
                    <a:pt x="1322" y="182"/>
                    <a:pt x="1318" y="178"/>
                    <a:pt x="1313" y="176"/>
                  </a:cubicBezTo>
                  <a:cubicBezTo>
                    <a:pt x="1308" y="173"/>
                    <a:pt x="1309" y="174"/>
                    <a:pt x="1303" y="171"/>
                  </a:cubicBezTo>
                  <a:cubicBezTo>
                    <a:pt x="1301" y="170"/>
                    <a:pt x="1300" y="170"/>
                    <a:pt x="1300" y="170"/>
                  </a:cubicBezTo>
                  <a:cubicBezTo>
                    <a:pt x="1300" y="170"/>
                    <a:pt x="1299" y="170"/>
                    <a:pt x="1297" y="168"/>
                  </a:cubicBezTo>
                  <a:cubicBezTo>
                    <a:pt x="1292" y="164"/>
                    <a:pt x="1289" y="163"/>
                    <a:pt x="1282" y="159"/>
                  </a:cubicBezTo>
                  <a:cubicBezTo>
                    <a:pt x="1274" y="154"/>
                    <a:pt x="1274" y="152"/>
                    <a:pt x="1265" y="151"/>
                  </a:cubicBezTo>
                  <a:cubicBezTo>
                    <a:pt x="1255" y="149"/>
                    <a:pt x="1250" y="148"/>
                    <a:pt x="1248" y="148"/>
                  </a:cubicBezTo>
                  <a:cubicBezTo>
                    <a:pt x="1248" y="148"/>
                    <a:pt x="1247" y="148"/>
                    <a:pt x="1247" y="148"/>
                  </a:cubicBezTo>
                  <a:cubicBezTo>
                    <a:pt x="1245" y="148"/>
                    <a:pt x="1246" y="149"/>
                    <a:pt x="1248" y="152"/>
                  </a:cubicBezTo>
                  <a:cubicBezTo>
                    <a:pt x="1250" y="156"/>
                    <a:pt x="1250" y="156"/>
                    <a:pt x="1246" y="156"/>
                  </a:cubicBezTo>
                  <a:cubicBezTo>
                    <a:pt x="1246" y="156"/>
                    <a:pt x="1245" y="156"/>
                    <a:pt x="1245" y="156"/>
                  </a:cubicBezTo>
                  <a:cubicBezTo>
                    <a:pt x="1242" y="156"/>
                    <a:pt x="1241" y="153"/>
                    <a:pt x="1239" y="151"/>
                  </a:cubicBezTo>
                  <a:cubicBezTo>
                    <a:pt x="1237" y="150"/>
                    <a:pt x="1237" y="150"/>
                    <a:pt x="1237" y="150"/>
                  </a:cubicBezTo>
                  <a:cubicBezTo>
                    <a:pt x="1236" y="150"/>
                    <a:pt x="1236" y="150"/>
                    <a:pt x="1235" y="150"/>
                  </a:cubicBezTo>
                  <a:cubicBezTo>
                    <a:pt x="1234" y="150"/>
                    <a:pt x="1233" y="150"/>
                    <a:pt x="1231" y="150"/>
                  </a:cubicBezTo>
                  <a:cubicBezTo>
                    <a:pt x="1231" y="150"/>
                    <a:pt x="1231" y="150"/>
                    <a:pt x="1230" y="150"/>
                  </a:cubicBezTo>
                  <a:cubicBezTo>
                    <a:pt x="1223" y="150"/>
                    <a:pt x="1224" y="149"/>
                    <a:pt x="1223" y="149"/>
                  </a:cubicBezTo>
                  <a:cubicBezTo>
                    <a:pt x="1222" y="149"/>
                    <a:pt x="1222" y="149"/>
                    <a:pt x="1221" y="149"/>
                  </a:cubicBezTo>
                  <a:cubicBezTo>
                    <a:pt x="1220" y="149"/>
                    <a:pt x="1219" y="150"/>
                    <a:pt x="1218" y="150"/>
                  </a:cubicBezTo>
                  <a:cubicBezTo>
                    <a:pt x="1216" y="150"/>
                    <a:pt x="1214" y="149"/>
                    <a:pt x="1211" y="148"/>
                  </a:cubicBezTo>
                  <a:cubicBezTo>
                    <a:pt x="1207" y="147"/>
                    <a:pt x="1209" y="146"/>
                    <a:pt x="1209" y="144"/>
                  </a:cubicBezTo>
                  <a:cubicBezTo>
                    <a:pt x="1209" y="141"/>
                    <a:pt x="1210" y="139"/>
                    <a:pt x="1203" y="137"/>
                  </a:cubicBezTo>
                  <a:cubicBezTo>
                    <a:pt x="1197" y="136"/>
                    <a:pt x="1196" y="134"/>
                    <a:pt x="1192" y="134"/>
                  </a:cubicBezTo>
                  <a:cubicBezTo>
                    <a:pt x="1191" y="134"/>
                    <a:pt x="1190" y="134"/>
                    <a:pt x="1189" y="134"/>
                  </a:cubicBezTo>
                  <a:cubicBezTo>
                    <a:pt x="1185" y="135"/>
                    <a:pt x="1183" y="136"/>
                    <a:pt x="1182" y="136"/>
                  </a:cubicBezTo>
                  <a:cubicBezTo>
                    <a:pt x="1181" y="136"/>
                    <a:pt x="1180" y="136"/>
                    <a:pt x="1179" y="135"/>
                  </a:cubicBezTo>
                  <a:cubicBezTo>
                    <a:pt x="1176" y="133"/>
                    <a:pt x="1177" y="129"/>
                    <a:pt x="1170" y="126"/>
                  </a:cubicBezTo>
                  <a:cubicBezTo>
                    <a:pt x="1163" y="122"/>
                    <a:pt x="1164" y="123"/>
                    <a:pt x="1160" y="121"/>
                  </a:cubicBezTo>
                  <a:cubicBezTo>
                    <a:pt x="1155" y="120"/>
                    <a:pt x="1158" y="120"/>
                    <a:pt x="1149" y="118"/>
                  </a:cubicBezTo>
                  <a:cubicBezTo>
                    <a:pt x="1144" y="117"/>
                    <a:pt x="1141" y="116"/>
                    <a:pt x="1140" y="116"/>
                  </a:cubicBezTo>
                  <a:cubicBezTo>
                    <a:pt x="1138" y="116"/>
                    <a:pt x="1138" y="116"/>
                    <a:pt x="1137" y="117"/>
                  </a:cubicBezTo>
                  <a:cubicBezTo>
                    <a:pt x="1134" y="120"/>
                    <a:pt x="1134" y="119"/>
                    <a:pt x="1135" y="122"/>
                  </a:cubicBezTo>
                  <a:cubicBezTo>
                    <a:pt x="1137" y="124"/>
                    <a:pt x="1138" y="126"/>
                    <a:pt x="1134" y="127"/>
                  </a:cubicBezTo>
                  <a:cubicBezTo>
                    <a:pt x="1133" y="127"/>
                    <a:pt x="1131" y="127"/>
                    <a:pt x="1130" y="127"/>
                  </a:cubicBezTo>
                  <a:cubicBezTo>
                    <a:pt x="1128" y="127"/>
                    <a:pt x="1126" y="127"/>
                    <a:pt x="1125" y="126"/>
                  </a:cubicBezTo>
                  <a:cubicBezTo>
                    <a:pt x="1123" y="126"/>
                    <a:pt x="1121" y="125"/>
                    <a:pt x="1118" y="125"/>
                  </a:cubicBezTo>
                  <a:cubicBezTo>
                    <a:pt x="1117" y="125"/>
                    <a:pt x="1116" y="126"/>
                    <a:pt x="1115" y="126"/>
                  </a:cubicBezTo>
                  <a:cubicBezTo>
                    <a:pt x="1114" y="126"/>
                    <a:pt x="1114" y="126"/>
                    <a:pt x="1114" y="126"/>
                  </a:cubicBezTo>
                  <a:cubicBezTo>
                    <a:pt x="1113" y="126"/>
                    <a:pt x="1112" y="125"/>
                    <a:pt x="1111" y="124"/>
                  </a:cubicBezTo>
                  <a:cubicBezTo>
                    <a:pt x="1110" y="124"/>
                    <a:pt x="1110" y="123"/>
                    <a:pt x="1109" y="123"/>
                  </a:cubicBezTo>
                  <a:cubicBezTo>
                    <a:pt x="1109" y="123"/>
                    <a:pt x="1108" y="123"/>
                    <a:pt x="1108" y="123"/>
                  </a:cubicBezTo>
                  <a:cubicBezTo>
                    <a:pt x="1105" y="125"/>
                    <a:pt x="1105" y="129"/>
                    <a:pt x="1102" y="129"/>
                  </a:cubicBezTo>
                  <a:cubicBezTo>
                    <a:pt x="1102" y="129"/>
                    <a:pt x="1102" y="129"/>
                    <a:pt x="1102" y="129"/>
                  </a:cubicBezTo>
                  <a:cubicBezTo>
                    <a:pt x="1099" y="128"/>
                    <a:pt x="1096" y="128"/>
                    <a:pt x="1095" y="123"/>
                  </a:cubicBezTo>
                  <a:cubicBezTo>
                    <a:pt x="1094" y="118"/>
                    <a:pt x="1095" y="118"/>
                    <a:pt x="1097" y="114"/>
                  </a:cubicBezTo>
                  <a:cubicBezTo>
                    <a:pt x="1099" y="111"/>
                    <a:pt x="1096" y="109"/>
                    <a:pt x="1094" y="108"/>
                  </a:cubicBezTo>
                  <a:cubicBezTo>
                    <a:pt x="1093" y="106"/>
                    <a:pt x="1094" y="104"/>
                    <a:pt x="1089" y="104"/>
                  </a:cubicBezTo>
                  <a:cubicBezTo>
                    <a:pt x="1084" y="104"/>
                    <a:pt x="1083" y="104"/>
                    <a:pt x="1078" y="104"/>
                  </a:cubicBezTo>
                  <a:cubicBezTo>
                    <a:pt x="1074" y="105"/>
                    <a:pt x="1077" y="108"/>
                    <a:pt x="1073" y="108"/>
                  </a:cubicBezTo>
                  <a:cubicBezTo>
                    <a:pt x="1071" y="108"/>
                    <a:pt x="1068" y="109"/>
                    <a:pt x="1065" y="109"/>
                  </a:cubicBezTo>
                  <a:cubicBezTo>
                    <a:pt x="1063" y="109"/>
                    <a:pt x="1062" y="109"/>
                    <a:pt x="1060" y="109"/>
                  </a:cubicBezTo>
                  <a:cubicBezTo>
                    <a:pt x="1056" y="109"/>
                    <a:pt x="1052" y="108"/>
                    <a:pt x="1055" y="105"/>
                  </a:cubicBezTo>
                  <a:cubicBezTo>
                    <a:pt x="1058" y="102"/>
                    <a:pt x="1060" y="102"/>
                    <a:pt x="1050" y="102"/>
                  </a:cubicBezTo>
                  <a:cubicBezTo>
                    <a:pt x="1041" y="102"/>
                    <a:pt x="1044" y="102"/>
                    <a:pt x="1041" y="102"/>
                  </a:cubicBezTo>
                  <a:cubicBezTo>
                    <a:pt x="1038" y="102"/>
                    <a:pt x="1036" y="100"/>
                    <a:pt x="1032" y="100"/>
                  </a:cubicBezTo>
                  <a:cubicBezTo>
                    <a:pt x="1032" y="100"/>
                    <a:pt x="1031" y="100"/>
                    <a:pt x="1031" y="100"/>
                  </a:cubicBezTo>
                  <a:cubicBezTo>
                    <a:pt x="1027" y="100"/>
                    <a:pt x="1023" y="101"/>
                    <a:pt x="1016" y="103"/>
                  </a:cubicBezTo>
                  <a:cubicBezTo>
                    <a:pt x="1012" y="104"/>
                    <a:pt x="1010" y="105"/>
                    <a:pt x="1009" y="105"/>
                  </a:cubicBezTo>
                  <a:cubicBezTo>
                    <a:pt x="1009" y="105"/>
                    <a:pt x="1010" y="104"/>
                    <a:pt x="1011" y="103"/>
                  </a:cubicBezTo>
                  <a:cubicBezTo>
                    <a:pt x="1015" y="100"/>
                    <a:pt x="1013" y="98"/>
                    <a:pt x="1020" y="94"/>
                  </a:cubicBezTo>
                  <a:cubicBezTo>
                    <a:pt x="1027" y="89"/>
                    <a:pt x="1029" y="89"/>
                    <a:pt x="1034" y="86"/>
                  </a:cubicBezTo>
                  <a:cubicBezTo>
                    <a:pt x="1039" y="82"/>
                    <a:pt x="1040" y="83"/>
                    <a:pt x="1039" y="79"/>
                  </a:cubicBezTo>
                  <a:cubicBezTo>
                    <a:pt x="1038" y="75"/>
                    <a:pt x="1037" y="76"/>
                    <a:pt x="1034" y="73"/>
                  </a:cubicBezTo>
                  <a:cubicBezTo>
                    <a:pt x="1031" y="70"/>
                    <a:pt x="1029" y="69"/>
                    <a:pt x="1024" y="68"/>
                  </a:cubicBezTo>
                  <a:cubicBezTo>
                    <a:pt x="1021" y="68"/>
                    <a:pt x="1019" y="67"/>
                    <a:pt x="1018" y="67"/>
                  </a:cubicBezTo>
                  <a:cubicBezTo>
                    <a:pt x="1017" y="67"/>
                    <a:pt x="1017" y="68"/>
                    <a:pt x="1017" y="69"/>
                  </a:cubicBezTo>
                  <a:cubicBezTo>
                    <a:pt x="1018" y="71"/>
                    <a:pt x="1022" y="72"/>
                    <a:pt x="1016" y="72"/>
                  </a:cubicBezTo>
                  <a:cubicBezTo>
                    <a:pt x="1009" y="72"/>
                    <a:pt x="1006" y="69"/>
                    <a:pt x="1009" y="68"/>
                  </a:cubicBezTo>
                  <a:cubicBezTo>
                    <a:pt x="1013" y="67"/>
                    <a:pt x="1015" y="67"/>
                    <a:pt x="1008" y="66"/>
                  </a:cubicBezTo>
                  <a:cubicBezTo>
                    <a:pt x="1001" y="64"/>
                    <a:pt x="1006" y="62"/>
                    <a:pt x="1007" y="62"/>
                  </a:cubicBezTo>
                  <a:cubicBezTo>
                    <a:pt x="1008" y="61"/>
                    <a:pt x="1005" y="61"/>
                    <a:pt x="1001" y="61"/>
                  </a:cubicBezTo>
                  <a:moveTo>
                    <a:pt x="213" y="56"/>
                  </a:moveTo>
                  <a:cubicBezTo>
                    <a:pt x="210" y="56"/>
                    <a:pt x="206" y="58"/>
                    <a:pt x="202" y="59"/>
                  </a:cubicBezTo>
                  <a:cubicBezTo>
                    <a:pt x="199" y="60"/>
                    <a:pt x="199" y="62"/>
                    <a:pt x="198" y="62"/>
                  </a:cubicBezTo>
                  <a:cubicBezTo>
                    <a:pt x="198" y="63"/>
                    <a:pt x="198" y="63"/>
                    <a:pt x="199" y="63"/>
                  </a:cubicBezTo>
                  <a:cubicBezTo>
                    <a:pt x="199" y="63"/>
                    <a:pt x="201" y="62"/>
                    <a:pt x="202" y="62"/>
                  </a:cubicBezTo>
                  <a:cubicBezTo>
                    <a:pt x="203" y="62"/>
                    <a:pt x="203" y="62"/>
                    <a:pt x="203" y="62"/>
                  </a:cubicBezTo>
                  <a:cubicBezTo>
                    <a:pt x="203" y="62"/>
                    <a:pt x="203" y="62"/>
                    <a:pt x="204" y="62"/>
                  </a:cubicBezTo>
                  <a:cubicBezTo>
                    <a:pt x="204" y="62"/>
                    <a:pt x="204" y="62"/>
                    <a:pt x="204" y="62"/>
                  </a:cubicBezTo>
                  <a:cubicBezTo>
                    <a:pt x="204" y="62"/>
                    <a:pt x="205" y="62"/>
                    <a:pt x="205" y="61"/>
                  </a:cubicBezTo>
                  <a:cubicBezTo>
                    <a:pt x="206" y="61"/>
                    <a:pt x="207" y="60"/>
                    <a:pt x="207" y="60"/>
                  </a:cubicBezTo>
                  <a:cubicBezTo>
                    <a:pt x="208" y="60"/>
                    <a:pt x="208" y="60"/>
                    <a:pt x="209" y="61"/>
                  </a:cubicBezTo>
                  <a:cubicBezTo>
                    <a:pt x="209" y="61"/>
                    <a:pt x="210" y="61"/>
                    <a:pt x="210" y="61"/>
                  </a:cubicBezTo>
                  <a:cubicBezTo>
                    <a:pt x="211" y="61"/>
                    <a:pt x="211" y="61"/>
                    <a:pt x="212" y="60"/>
                  </a:cubicBezTo>
                  <a:cubicBezTo>
                    <a:pt x="214" y="60"/>
                    <a:pt x="215" y="58"/>
                    <a:pt x="214" y="57"/>
                  </a:cubicBezTo>
                  <a:cubicBezTo>
                    <a:pt x="214" y="57"/>
                    <a:pt x="214" y="56"/>
                    <a:pt x="213" y="56"/>
                  </a:cubicBezTo>
                  <a:moveTo>
                    <a:pt x="255" y="51"/>
                  </a:moveTo>
                  <a:cubicBezTo>
                    <a:pt x="252" y="51"/>
                    <a:pt x="260" y="58"/>
                    <a:pt x="259" y="58"/>
                  </a:cubicBezTo>
                  <a:cubicBezTo>
                    <a:pt x="258" y="59"/>
                    <a:pt x="256" y="59"/>
                    <a:pt x="258" y="61"/>
                  </a:cubicBezTo>
                  <a:cubicBezTo>
                    <a:pt x="259" y="62"/>
                    <a:pt x="259" y="62"/>
                    <a:pt x="260" y="62"/>
                  </a:cubicBezTo>
                  <a:cubicBezTo>
                    <a:pt x="260" y="62"/>
                    <a:pt x="260" y="62"/>
                    <a:pt x="261" y="62"/>
                  </a:cubicBezTo>
                  <a:cubicBezTo>
                    <a:pt x="264" y="61"/>
                    <a:pt x="268" y="58"/>
                    <a:pt x="268" y="58"/>
                  </a:cubicBezTo>
                  <a:cubicBezTo>
                    <a:pt x="268" y="57"/>
                    <a:pt x="265" y="55"/>
                    <a:pt x="264" y="55"/>
                  </a:cubicBezTo>
                  <a:cubicBezTo>
                    <a:pt x="262" y="54"/>
                    <a:pt x="260" y="53"/>
                    <a:pt x="256" y="52"/>
                  </a:cubicBezTo>
                  <a:cubicBezTo>
                    <a:pt x="256" y="51"/>
                    <a:pt x="255" y="51"/>
                    <a:pt x="255" y="51"/>
                  </a:cubicBezTo>
                  <a:moveTo>
                    <a:pt x="234" y="48"/>
                  </a:moveTo>
                  <a:cubicBezTo>
                    <a:pt x="233" y="48"/>
                    <a:pt x="232" y="48"/>
                    <a:pt x="231" y="49"/>
                  </a:cubicBezTo>
                  <a:cubicBezTo>
                    <a:pt x="228" y="49"/>
                    <a:pt x="227" y="51"/>
                    <a:pt x="226" y="52"/>
                  </a:cubicBezTo>
                  <a:cubicBezTo>
                    <a:pt x="224" y="54"/>
                    <a:pt x="231" y="53"/>
                    <a:pt x="234" y="54"/>
                  </a:cubicBezTo>
                  <a:cubicBezTo>
                    <a:pt x="236" y="55"/>
                    <a:pt x="237" y="55"/>
                    <a:pt x="234" y="56"/>
                  </a:cubicBezTo>
                  <a:cubicBezTo>
                    <a:pt x="232" y="56"/>
                    <a:pt x="230" y="58"/>
                    <a:pt x="232" y="58"/>
                  </a:cubicBezTo>
                  <a:cubicBezTo>
                    <a:pt x="232" y="58"/>
                    <a:pt x="232" y="58"/>
                    <a:pt x="232" y="58"/>
                  </a:cubicBezTo>
                  <a:cubicBezTo>
                    <a:pt x="233" y="58"/>
                    <a:pt x="233" y="58"/>
                    <a:pt x="234" y="58"/>
                  </a:cubicBezTo>
                  <a:cubicBezTo>
                    <a:pt x="236" y="58"/>
                    <a:pt x="238" y="58"/>
                    <a:pt x="240" y="59"/>
                  </a:cubicBezTo>
                  <a:cubicBezTo>
                    <a:pt x="244" y="59"/>
                    <a:pt x="243" y="59"/>
                    <a:pt x="245" y="61"/>
                  </a:cubicBezTo>
                  <a:cubicBezTo>
                    <a:pt x="246" y="62"/>
                    <a:pt x="247" y="63"/>
                    <a:pt x="248" y="63"/>
                  </a:cubicBezTo>
                  <a:cubicBezTo>
                    <a:pt x="249" y="63"/>
                    <a:pt x="250" y="62"/>
                    <a:pt x="250" y="62"/>
                  </a:cubicBezTo>
                  <a:cubicBezTo>
                    <a:pt x="253" y="62"/>
                    <a:pt x="253" y="62"/>
                    <a:pt x="252" y="60"/>
                  </a:cubicBezTo>
                  <a:cubicBezTo>
                    <a:pt x="250" y="58"/>
                    <a:pt x="248" y="55"/>
                    <a:pt x="246" y="54"/>
                  </a:cubicBezTo>
                  <a:cubicBezTo>
                    <a:pt x="245" y="53"/>
                    <a:pt x="243" y="51"/>
                    <a:pt x="241" y="51"/>
                  </a:cubicBezTo>
                  <a:cubicBezTo>
                    <a:pt x="241" y="51"/>
                    <a:pt x="241" y="51"/>
                    <a:pt x="241" y="51"/>
                  </a:cubicBezTo>
                  <a:cubicBezTo>
                    <a:pt x="240" y="51"/>
                    <a:pt x="240" y="51"/>
                    <a:pt x="239" y="51"/>
                  </a:cubicBezTo>
                  <a:cubicBezTo>
                    <a:pt x="238" y="51"/>
                    <a:pt x="238" y="51"/>
                    <a:pt x="236" y="49"/>
                  </a:cubicBezTo>
                  <a:cubicBezTo>
                    <a:pt x="236" y="48"/>
                    <a:pt x="235" y="48"/>
                    <a:pt x="234" y="48"/>
                  </a:cubicBezTo>
                  <a:moveTo>
                    <a:pt x="997" y="41"/>
                  </a:moveTo>
                  <a:cubicBezTo>
                    <a:pt x="995" y="41"/>
                    <a:pt x="993" y="44"/>
                    <a:pt x="992" y="45"/>
                  </a:cubicBezTo>
                  <a:cubicBezTo>
                    <a:pt x="990" y="47"/>
                    <a:pt x="988" y="50"/>
                    <a:pt x="987" y="51"/>
                  </a:cubicBezTo>
                  <a:cubicBezTo>
                    <a:pt x="985" y="52"/>
                    <a:pt x="985" y="53"/>
                    <a:pt x="988" y="53"/>
                  </a:cubicBezTo>
                  <a:cubicBezTo>
                    <a:pt x="988" y="54"/>
                    <a:pt x="989" y="54"/>
                    <a:pt x="989" y="54"/>
                  </a:cubicBezTo>
                  <a:cubicBezTo>
                    <a:pt x="992" y="54"/>
                    <a:pt x="995" y="52"/>
                    <a:pt x="996" y="52"/>
                  </a:cubicBezTo>
                  <a:cubicBezTo>
                    <a:pt x="996" y="52"/>
                    <a:pt x="996" y="52"/>
                    <a:pt x="996" y="52"/>
                  </a:cubicBezTo>
                  <a:cubicBezTo>
                    <a:pt x="996" y="52"/>
                    <a:pt x="997" y="52"/>
                    <a:pt x="998" y="53"/>
                  </a:cubicBezTo>
                  <a:cubicBezTo>
                    <a:pt x="998" y="53"/>
                    <a:pt x="999" y="53"/>
                    <a:pt x="1001" y="53"/>
                  </a:cubicBezTo>
                  <a:cubicBezTo>
                    <a:pt x="1001" y="53"/>
                    <a:pt x="1001" y="53"/>
                    <a:pt x="1002" y="53"/>
                  </a:cubicBezTo>
                  <a:cubicBezTo>
                    <a:pt x="1006" y="53"/>
                    <a:pt x="1012" y="52"/>
                    <a:pt x="1009" y="50"/>
                  </a:cubicBezTo>
                  <a:cubicBezTo>
                    <a:pt x="1006" y="48"/>
                    <a:pt x="1007" y="49"/>
                    <a:pt x="1004" y="46"/>
                  </a:cubicBezTo>
                  <a:cubicBezTo>
                    <a:pt x="1001" y="44"/>
                    <a:pt x="997" y="44"/>
                    <a:pt x="997" y="44"/>
                  </a:cubicBezTo>
                  <a:cubicBezTo>
                    <a:pt x="997" y="44"/>
                    <a:pt x="1003" y="41"/>
                    <a:pt x="1001" y="41"/>
                  </a:cubicBezTo>
                  <a:cubicBezTo>
                    <a:pt x="1000" y="41"/>
                    <a:pt x="997" y="41"/>
                    <a:pt x="997" y="41"/>
                  </a:cubicBezTo>
                  <a:moveTo>
                    <a:pt x="250" y="39"/>
                  </a:moveTo>
                  <a:cubicBezTo>
                    <a:pt x="249" y="39"/>
                    <a:pt x="247" y="40"/>
                    <a:pt x="246" y="40"/>
                  </a:cubicBezTo>
                  <a:cubicBezTo>
                    <a:pt x="241" y="41"/>
                    <a:pt x="242" y="42"/>
                    <a:pt x="247" y="45"/>
                  </a:cubicBezTo>
                  <a:cubicBezTo>
                    <a:pt x="249" y="45"/>
                    <a:pt x="250" y="46"/>
                    <a:pt x="251" y="46"/>
                  </a:cubicBezTo>
                  <a:cubicBezTo>
                    <a:pt x="253" y="46"/>
                    <a:pt x="253" y="44"/>
                    <a:pt x="252" y="42"/>
                  </a:cubicBezTo>
                  <a:cubicBezTo>
                    <a:pt x="252" y="40"/>
                    <a:pt x="251" y="39"/>
                    <a:pt x="250" y="39"/>
                  </a:cubicBezTo>
                  <a:moveTo>
                    <a:pt x="272" y="24"/>
                  </a:moveTo>
                  <a:cubicBezTo>
                    <a:pt x="272" y="24"/>
                    <a:pt x="272" y="24"/>
                    <a:pt x="272" y="24"/>
                  </a:cubicBezTo>
                  <a:cubicBezTo>
                    <a:pt x="269" y="24"/>
                    <a:pt x="268" y="26"/>
                    <a:pt x="265" y="29"/>
                  </a:cubicBezTo>
                  <a:cubicBezTo>
                    <a:pt x="262" y="33"/>
                    <a:pt x="260" y="36"/>
                    <a:pt x="263" y="36"/>
                  </a:cubicBezTo>
                  <a:cubicBezTo>
                    <a:pt x="264" y="36"/>
                    <a:pt x="265" y="36"/>
                    <a:pt x="266" y="36"/>
                  </a:cubicBezTo>
                  <a:cubicBezTo>
                    <a:pt x="266" y="36"/>
                    <a:pt x="266" y="36"/>
                    <a:pt x="266" y="36"/>
                  </a:cubicBezTo>
                  <a:cubicBezTo>
                    <a:pt x="267" y="36"/>
                    <a:pt x="268" y="36"/>
                    <a:pt x="268" y="37"/>
                  </a:cubicBezTo>
                  <a:cubicBezTo>
                    <a:pt x="268" y="38"/>
                    <a:pt x="267" y="38"/>
                    <a:pt x="262" y="38"/>
                  </a:cubicBezTo>
                  <a:cubicBezTo>
                    <a:pt x="258" y="38"/>
                    <a:pt x="259" y="40"/>
                    <a:pt x="262" y="43"/>
                  </a:cubicBezTo>
                  <a:cubicBezTo>
                    <a:pt x="263" y="44"/>
                    <a:pt x="264" y="45"/>
                    <a:pt x="265" y="45"/>
                  </a:cubicBezTo>
                  <a:cubicBezTo>
                    <a:pt x="266" y="45"/>
                    <a:pt x="267" y="45"/>
                    <a:pt x="269" y="45"/>
                  </a:cubicBezTo>
                  <a:cubicBezTo>
                    <a:pt x="272" y="45"/>
                    <a:pt x="273" y="44"/>
                    <a:pt x="275" y="44"/>
                  </a:cubicBezTo>
                  <a:cubicBezTo>
                    <a:pt x="276" y="44"/>
                    <a:pt x="277" y="44"/>
                    <a:pt x="277" y="44"/>
                  </a:cubicBezTo>
                  <a:cubicBezTo>
                    <a:pt x="281" y="45"/>
                    <a:pt x="282" y="46"/>
                    <a:pt x="279" y="46"/>
                  </a:cubicBezTo>
                  <a:cubicBezTo>
                    <a:pt x="276" y="47"/>
                    <a:pt x="269" y="49"/>
                    <a:pt x="270" y="51"/>
                  </a:cubicBezTo>
                  <a:cubicBezTo>
                    <a:pt x="272" y="52"/>
                    <a:pt x="277" y="56"/>
                    <a:pt x="279" y="56"/>
                  </a:cubicBezTo>
                  <a:cubicBezTo>
                    <a:pt x="279" y="56"/>
                    <a:pt x="279" y="56"/>
                    <a:pt x="280" y="56"/>
                  </a:cubicBezTo>
                  <a:cubicBezTo>
                    <a:pt x="280" y="56"/>
                    <a:pt x="281" y="56"/>
                    <a:pt x="282" y="56"/>
                  </a:cubicBezTo>
                  <a:cubicBezTo>
                    <a:pt x="283" y="55"/>
                    <a:pt x="284" y="55"/>
                    <a:pt x="285" y="55"/>
                  </a:cubicBezTo>
                  <a:cubicBezTo>
                    <a:pt x="286" y="55"/>
                    <a:pt x="286" y="55"/>
                    <a:pt x="287" y="55"/>
                  </a:cubicBezTo>
                  <a:cubicBezTo>
                    <a:pt x="289" y="55"/>
                    <a:pt x="290" y="56"/>
                    <a:pt x="291" y="56"/>
                  </a:cubicBezTo>
                  <a:cubicBezTo>
                    <a:pt x="291" y="56"/>
                    <a:pt x="291" y="55"/>
                    <a:pt x="291" y="55"/>
                  </a:cubicBezTo>
                  <a:cubicBezTo>
                    <a:pt x="291" y="53"/>
                    <a:pt x="294" y="50"/>
                    <a:pt x="295" y="49"/>
                  </a:cubicBezTo>
                  <a:cubicBezTo>
                    <a:pt x="295" y="47"/>
                    <a:pt x="297" y="47"/>
                    <a:pt x="299" y="46"/>
                  </a:cubicBezTo>
                  <a:cubicBezTo>
                    <a:pt x="302" y="45"/>
                    <a:pt x="303" y="45"/>
                    <a:pt x="300" y="44"/>
                  </a:cubicBezTo>
                  <a:cubicBezTo>
                    <a:pt x="298" y="43"/>
                    <a:pt x="295" y="42"/>
                    <a:pt x="295" y="42"/>
                  </a:cubicBezTo>
                  <a:cubicBezTo>
                    <a:pt x="295" y="41"/>
                    <a:pt x="297" y="39"/>
                    <a:pt x="296" y="38"/>
                  </a:cubicBezTo>
                  <a:cubicBezTo>
                    <a:pt x="295" y="37"/>
                    <a:pt x="293" y="37"/>
                    <a:pt x="292" y="36"/>
                  </a:cubicBezTo>
                  <a:cubicBezTo>
                    <a:pt x="290" y="36"/>
                    <a:pt x="289" y="33"/>
                    <a:pt x="287" y="32"/>
                  </a:cubicBezTo>
                  <a:cubicBezTo>
                    <a:pt x="285" y="31"/>
                    <a:pt x="284" y="31"/>
                    <a:pt x="282" y="29"/>
                  </a:cubicBezTo>
                  <a:cubicBezTo>
                    <a:pt x="279" y="28"/>
                    <a:pt x="276" y="24"/>
                    <a:pt x="272" y="24"/>
                  </a:cubicBezTo>
                  <a:moveTo>
                    <a:pt x="971" y="19"/>
                  </a:moveTo>
                  <a:cubicBezTo>
                    <a:pt x="969" y="20"/>
                    <a:pt x="971" y="20"/>
                    <a:pt x="970" y="21"/>
                  </a:cubicBezTo>
                  <a:cubicBezTo>
                    <a:pt x="969" y="22"/>
                    <a:pt x="964" y="21"/>
                    <a:pt x="962" y="25"/>
                  </a:cubicBezTo>
                  <a:cubicBezTo>
                    <a:pt x="960" y="29"/>
                    <a:pt x="958" y="26"/>
                    <a:pt x="957" y="28"/>
                  </a:cubicBezTo>
                  <a:cubicBezTo>
                    <a:pt x="956" y="31"/>
                    <a:pt x="955" y="33"/>
                    <a:pt x="955" y="33"/>
                  </a:cubicBezTo>
                  <a:cubicBezTo>
                    <a:pt x="955" y="33"/>
                    <a:pt x="957" y="36"/>
                    <a:pt x="959" y="36"/>
                  </a:cubicBezTo>
                  <a:cubicBezTo>
                    <a:pt x="959" y="36"/>
                    <a:pt x="959" y="36"/>
                    <a:pt x="959" y="36"/>
                  </a:cubicBezTo>
                  <a:cubicBezTo>
                    <a:pt x="959" y="36"/>
                    <a:pt x="959" y="36"/>
                    <a:pt x="960" y="36"/>
                  </a:cubicBezTo>
                  <a:cubicBezTo>
                    <a:pt x="962" y="36"/>
                    <a:pt x="966" y="37"/>
                    <a:pt x="968" y="39"/>
                  </a:cubicBezTo>
                  <a:cubicBezTo>
                    <a:pt x="970" y="43"/>
                    <a:pt x="971" y="43"/>
                    <a:pt x="977" y="43"/>
                  </a:cubicBezTo>
                  <a:cubicBezTo>
                    <a:pt x="981" y="44"/>
                    <a:pt x="980" y="45"/>
                    <a:pt x="982" y="45"/>
                  </a:cubicBezTo>
                  <a:cubicBezTo>
                    <a:pt x="982" y="45"/>
                    <a:pt x="982" y="45"/>
                    <a:pt x="983" y="45"/>
                  </a:cubicBezTo>
                  <a:cubicBezTo>
                    <a:pt x="985" y="44"/>
                    <a:pt x="989" y="45"/>
                    <a:pt x="988" y="44"/>
                  </a:cubicBezTo>
                  <a:cubicBezTo>
                    <a:pt x="987" y="42"/>
                    <a:pt x="987" y="41"/>
                    <a:pt x="987" y="39"/>
                  </a:cubicBezTo>
                  <a:cubicBezTo>
                    <a:pt x="988" y="36"/>
                    <a:pt x="990" y="36"/>
                    <a:pt x="987" y="34"/>
                  </a:cubicBezTo>
                  <a:cubicBezTo>
                    <a:pt x="986" y="34"/>
                    <a:pt x="985" y="33"/>
                    <a:pt x="984" y="33"/>
                  </a:cubicBezTo>
                  <a:cubicBezTo>
                    <a:pt x="984" y="33"/>
                    <a:pt x="983" y="33"/>
                    <a:pt x="983" y="34"/>
                  </a:cubicBezTo>
                  <a:cubicBezTo>
                    <a:pt x="983" y="34"/>
                    <a:pt x="982" y="34"/>
                    <a:pt x="982" y="34"/>
                  </a:cubicBezTo>
                  <a:cubicBezTo>
                    <a:pt x="982" y="34"/>
                    <a:pt x="982" y="34"/>
                    <a:pt x="982" y="34"/>
                  </a:cubicBezTo>
                  <a:cubicBezTo>
                    <a:pt x="982" y="33"/>
                    <a:pt x="985" y="32"/>
                    <a:pt x="984" y="32"/>
                  </a:cubicBezTo>
                  <a:cubicBezTo>
                    <a:pt x="983" y="32"/>
                    <a:pt x="978" y="32"/>
                    <a:pt x="977" y="29"/>
                  </a:cubicBezTo>
                  <a:cubicBezTo>
                    <a:pt x="977" y="26"/>
                    <a:pt x="979" y="26"/>
                    <a:pt x="980" y="26"/>
                  </a:cubicBezTo>
                  <a:cubicBezTo>
                    <a:pt x="981" y="26"/>
                    <a:pt x="980" y="25"/>
                    <a:pt x="978" y="23"/>
                  </a:cubicBezTo>
                  <a:cubicBezTo>
                    <a:pt x="975" y="21"/>
                    <a:pt x="971" y="19"/>
                    <a:pt x="971" y="19"/>
                  </a:cubicBezTo>
                  <a:moveTo>
                    <a:pt x="955" y="18"/>
                  </a:moveTo>
                  <a:cubicBezTo>
                    <a:pt x="953" y="18"/>
                    <a:pt x="951" y="20"/>
                    <a:pt x="948" y="20"/>
                  </a:cubicBezTo>
                  <a:cubicBezTo>
                    <a:pt x="945" y="20"/>
                    <a:pt x="942" y="20"/>
                    <a:pt x="945" y="21"/>
                  </a:cubicBezTo>
                  <a:cubicBezTo>
                    <a:pt x="947" y="22"/>
                    <a:pt x="947" y="25"/>
                    <a:pt x="949" y="25"/>
                  </a:cubicBezTo>
                  <a:cubicBezTo>
                    <a:pt x="950" y="25"/>
                    <a:pt x="950" y="25"/>
                    <a:pt x="951" y="24"/>
                  </a:cubicBezTo>
                  <a:cubicBezTo>
                    <a:pt x="957" y="22"/>
                    <a:pt x="956" y="21"/>
                    <a:pt x="959" y="20"/>
                  </a:cubicBezTo>
                  <a:cubicBezTo>
                    <a:pt x="963" y="18"/>
                    <a:pt x="961" y="19"/>
                    <a:pt x="956" y="18"/>
                  </a:cubicBezTo>
                  <a:cubicBezTo>
                    <a:pt x="956" y="18"/>
                    <a:pt x="956" y="18"/>
                    <a:pt x="955" y="18"/>
                  </a:cubicBezTo>
                  <a:moveTo>
                    <a:pt x="431" y="4"/>
                  </a:moveTo>
                  <a:cubicBezTo>
                    <a:pt x="425" y="4"/>
                    <a:pt x="421" y="6"/>
                    <a:pt x="418" y="6"/>
                  </a:cubicBezTo>
                  <a:cubicBezTo>
                    <a:pt x="415" y="7"/>
                    <a:pt x="411" y="9"/>
                    <a:pt x="405" y="9"/>
                  </a:cubicBezTo>
                  <a:cubicBezTo>
                    <a:pt x="399" y="9"/>
                    <a:pt x="392" y="15"/>
                    <a:pt x="388" y="17"/>
                  </a:cubicBezTo>
                  <a:cubicBezTo>
                    <a:pt x="385" y="19"/>
                    <a:pt x="374" y="26"/>
                    <a:pt x="371" y="27"/>
                  </a:cubicBezTo>
                  <a:cubicBezTo>
                    <a:pt x="368" y="29"/>
                    <a:pt x="369" y="29"/>
                    <a:pt x="372" y="30"/>
                  </a:cubicBezTo>
                  <a:cubicBezTo>
                    <a:pt x="375" y="31"/>
                    <a:pt x="378" y="32"/>
                    <a:pt x="378" y="32"/>
                  </a:cubicBezTo>
                  <a:cubicBezTo>
                    <a:pt x="378" y="32"/>
                    <a:pt x="376" y="40"/>
                    <a:pt x="369" y="42"/>
                  </a:cubicBezTo>
                  <a:cubicBezTo>
                    <a:pt x="361" y="44"/>
                    <a:pt x="347" y="50"/>
                    <a:pt x="346" y="51"/>
                  </a:cubicBezTo>
                  <a:cubicBezTo>
                    <a:pt x="345" y="51"/>
                    <a:pt x="347" y="55"/>
                    <a:pt x="349" y="58"/>
                  </a:cubicBezTo>
                  <a:cubicBezTo>
                    <a:pt x="351" y="60"/>
                    <a:pt x="353" y="61"/>
                    <a:pt x="354" y="63"/>
                  </a:cubicBezTo>
                  <a:cubicBezTo>
                    <a:pt x="356" y="66"/>
                    <a:pt x="359" y="65"/>
                    <a:pt x="361" y="68"/>
                  </a:cubicBezTo>
                  <a:cubicBezTo>
                    <a:pt x="363" y="69"/>
                    <a:pt x="364" y="69"/>
                    <a:pt x="366" y="69"/>
                  </a:cubicBezTo>
                  <a:cubicBezTo>
                    <a:pt x="367" y="69"/>
                    <a:pt x="367" y="69"/>
                    <a:pt x="368" y="69"/>
                  </a:cubicBezTo>
                  <a:cubicBezTo>
                    <a:pt x="369" y="69"/>
                    <a:pt x="370" y="69"/>
                    <a:pt x="371" y="69"/>
                  </a:cubicBezTo>
                  <a:cubicBezTo>
                    <a:pt x="371" y="69"/>
                    <a:pt x="371" y="69"/>
                    <a:pt x="372" y="69"/>
                  </a:cubicBezTo>
                  <a:cubicBezTo>
                    <a:pt x="378" y="69"/>
                    <a:pt x="377" y="70"/>
                    <a:pt x="384" y="70"/>
                  </a:cubicBezTo>
                  <a:cubicBezTo>
                    <a:pt x="391" y="71"/>
                    <a:pt x="399" y="71"/>
                    <a:pt x="401" y="74"/>
                  </a:cubicBezTo>
                  <a:cubicBezTo>
                    <a:pt x="403" y="76"/>
                    <a:pt x="407" y="84"/>
                    <a:pt x="409" y="90"/>
                  </a:cubicBezTo>
                  <a:cubicBezTo>
                    <a:pt x="412" y="95"/>
                    <a:pt x="415" y="103"/>
                    <a:pt x="415" y="104"/>
                  </a:cubicBezTo>
                  <a:cubicBezTo>
                    <a:pt x="415" y="105"/>
                    <a:pt x="413" y="111"/>
                    <a:pt x="413" y="112"/>
                  </a:cubicBezTo>
                  <a:cubicBezTo>
                    <a:pt x="413" y="113"/>
                    <a:pt x="414" y="115"/>
                    <a:pt x="415" y="116"/>
                  </a:cubicBezTo>
                  <a:cubicBezTo>
                    <a:pt x="417" y="118"/>
                    <a:pt x="416" y="119"/>
                    <a:pt x="416" y="120"/>
                  </a:cubicBezTo>
                  <a:cubicBezTo>
                    <a:pt x="416" y="121"/>
                    <a:pt x="417" y="125"/>
                    <a:pt x="417" y="125"/>
                  </a:cubicBezTo>
                  <a:cubicBezTo>
                    <a:pt x="417" y="125"/>
                    <a:pt x="417" y="125"/>
                    <a:pt x="417" y="125"/>
                  </a:cubicBezTo>
                  <a:cubicBezTo>
                    <a:pt x="418" y="125"/>
                    <a:pt x="421" y="122"/>
                    <a:pt x="423" y="121"/>
                  </a:cubicBezTo>
                  <a:cubicBezTo>
                    <a:pt x="423" y="121"/>
                    <a:pt x="423" y="121"/>
                    <a:pt x="423" y="121"/>
                  </a:cubicBezTo>
                  <a:cubicBezTo>
                    <a:pt x="425" y="121"/>
                    <a:pt x="430" y="125"/>
                    <a:pt x="430" y="128"/>
                  </a:cubicBezTo>
                  <a:cubicBezTo>
                    <a:pt x="430" y="134"/>
                    <a:pt x="432" y="132"/>
                    <a:pt x="421" y="140"/>
                  </a:cubicBezTo>
                  <a:cubicBezTo>
                    <a:pt x="420" y="141"/>
                    <a:pt x="418" y="149"/>
                    <a:pt x="419" y="153"/>
                  </a:cubicBezTo>
                  <a:cubicBezTo>
                    <a:pt x="420" y="156"/>
                    <a:pt x="423" y="161"/>
                    <a:pt x="425" y="166"/>
                  </a:cubicBezTo>
                  <a:cubicBezTo>
                    <a:pt x="427" y="172"/>
                    <a:pt x="433" y="179"/>
                    <a:pt x="435" y="183"/>
                  </a:cubicBezTo>
                  <a:cubicBezTo>
                    <a:pt x="437" y="186"/>
                    <a:pt x="437" y="191"/>
                    <a:pt x="441" y="192"/>
                  </a:cubicBezTo>
                  <a:cubicBezTo>
                    <a:pt x="441" y="6"/>
                    <a:pt x="441" y="6"/>
                    <a:pt x="441" y="6"/>
                  </a:cubicBezTo>
                  <a:cubicBezTo>
                    <a:pt x="440" y="6"/>
                    <a:pt x="439" y="6"/>
                    <a:pt x="438" y="5"/>
                  </a:cubicBezTo>
                  <a:cubicBezTo>
                    <a:pt x="436" y="5"/>
                    <a:pt x="433" y="4"/>
                    <a:pt x="431" y="4"/>
                  </a:cubicBezTo>
                  <a:moveTo>
                    <a:pt x="355" y="2"/>
                  </a:moveTo>
                  <a:cubicBezTo>
                    <a:pt x="355" y="2"/>
                    <a:pt x="354" y="2"/>
                    <a:pt x="353" y="2"/>
                  </a:cubicBezTo>
                  <a:cubicBezTo>
                    <a:pt x="346" y="3"/>
                    <a:pt x="335" y="2"/>
                    <a:pt x="332" y="3"/>
                  </a:cubicBezTo>
                  <a:cubicBezTo>
                    <a:pt x="328" y="3"/>
                    <a:pt x="333" y="5"/>
                    <a:pt x="335" y="6"/>
                  </a:cubicBezTo>
                  <a:cubicBezTo>
                    <a:pt x="335" y="6"/>
                    <a:pt x="335" y="6"/>
                    <a:pt x="335" y="6"/>
                  </a:cubicBezTo>
                  <a:cubicBezTo>
                    <a:pt x="334" y="6"/>
                    <a:pt x="333" y="6"/>
                    <a:pt x="332" y="6"/>
                  </a:cubicBezTo>
                  <a:cubicBezTo>
                    <a:pt x="330" y="6"/>
                    <a:pt x="328" y="6"/>
                    <a:pt x="327" y="6"/>
                  </a:cubicBezTo>
                  <a:cubicBezTo>
                    <a:pt x="324" y="6"/>
                    <a:pt x="321" y="6"/>
                    <a:pt x="318" y="7"/>
                  </a:cubicBezTo>
                  <a:cubicBezTo>
                    <a:pt x="310" y="9"/>
                    <a:pt x="305" y="10"/>
                    <a:pt x="313" y="14"/>
                  </a:cubicBezTo>
                  <a:cubicBezTo>
                    <a:pt x="322" y="17"/>
                    <a:pt x="323" y="18"/>
                    <a:pt x="323" y="18"/>
                  </a:cubicBezTo>
                  <a:cubicBezTo>
                    <a:pt x="323" y="18"/>
                    <a:pt x="312" y="16"/>
                    <a:pt x="307" y="14"/>
                  </a:cubicBezTo>
                  <a:cubicBezTo>
                    <a:pt x="305" y="13"/>
                    <a:pt x="305" y="13"/>
                    <a:pt x="304" y="13"/>
                  </a:cubicBezTo>
                  <a:cubicBezTo>
                    <a:pt x="303" y="13"/>
                    <a:pt x="301" y="13"/>
                    <a:pt x="296" y="15"/>
                  </a:cubicBezTo>
                  <a:cubicBezTo>
                    <a:pt x="287" y="17"/>
                    <a:pt x="279" y="19"/>
                    <a:pt x="279" y="21"/>
                  </a:cubicBezTo>
                  <a:cubicBezTo>
                    <a:pt x="280" y="24"/>
                    <a:pt x="286" y="28"/>
                    <a:pt x="291" y="28"/>
                  </a:cubicBezTo>
                  <a:cubicBezTo>
                    <a:pt x="292" y="29"/>
                    <a:pt x="292" y="29"/>
                    <a:pt x="293" y="29"/>
                  </a:cubicBezTo>
                  <a:cubicBezTo>
                    <a:pt x="298" y="29"/>
                    <a:pt x="305" y="27"/>
                    <a:pt x="305" y="27"/>
                  </a:cubicBezTo>
                  <a:cubicBezTo>
                    <a:pt x="305" y="27"/>
                    <a:pt x="305" y="27"/>
                    <a:pt x="305" y="27"/>
                  </a:cubicBezTo>
                  <a:cubicBezTo>
                    <a:pt x="306" y="27"/>
                    <a:pt x="302" y="30"/>
                    <a:pt x="302" y="30"/>
                  </a:cubicBezTo>
                  <a:cubicBezTo>
                    <a:pt x="302" y="30"/>
                    <a:pt x="306" y="30"/>
                    <a:pt x="311" y="28"/>
                  </a:cubicBezTo>
                  <a:cubicBezTo>
                    <a:pt x="316" y="27"/>
                    <a:pt x="320" y="25"/>
                    <a:pt x="325" y="24"/>
                  </a:cubicBezTo>
                  <a:cubicBezTo>
                    <a:pt x="330" y="22"/>
                    <a:pt x="331" y="21"/>
                    <a:pt x="331" y="21"/>
                  </a:cubicBezTo>
                  <a:cubicBezTo>
                    <a:pt x="331" y="21"/>
                    <a:pt x="323" y="28"/>
                    <a:pt x="317" y="30"/>
                  </a:cubicBezTo>
                  <a:cubicBezTo>
                    <a:pt x="311" y="32"/>
                    <a:pt x="303" y="34"/>
                    <a:pt x="300" y="34"/>
                  </a:cubicBezTo>
                  <a:cubicBezTo>
                    <a:pt x="296" y="34"/>
                    <a:pt x="297" y="36"/>
                    <a:pt x="300" y="38"/>
                  </a:cubicBezTo>
                  <a:cubicBezTo>
                    <a:pt x="304" y="40"/>
                    <a:pt x="307" y="44"/>
                    <a:pt x="308" y="46"/>
                  </a:cubicBezTo>
                  <a:cubicBezTo>
                    <a:pt x="310" y="47"/>
                    <a:pt x="311" y="49"/>
                    <a:pt x="311" y="49"/>
                  </a:cubicBezTo>
                  <a:cubicBezTo>
                    <a:pt x="311" y="49"/>
                    <a:pt x="308" y="47"/>
                    <a:pt x="305" y="47"/>
                  </a:cubicBezTo>
                  <a:cubicBezTo>
                    <a:pt x="303" y="47"/>
                    <a:pt x="301" y="48"/>
                    <a:pt x="299" y="49"/>
                  </a:cubicBezTo>
                  <a:cubicBezTo>
                    <a:pt x="293" y="53"/>
                    <a:pt x="294" y="56"/>
                    <a:pt x="295" y="56"/>
                  </a:cubicBezTo>
                  <a:cubicBezTo>
                    <a:pt x="297" y="57"/>
                    <a:pt x="302" y="57"/>
                    <a:pt x="303" y="59"/>
                  </a:cubicBezTo>
                  <a:cubicBezTo>
                    <a:pt x="303" y="60"/>
                    <a:pt x="304" y="60"/>
                    <a:pt x="304" y="60"/>
                  </a:cubicBezTo>
                  <a:cubicBezTo>
                    <a:pt x="307" y="60"/>
                    <a:pt x="311" y="57"/>
                    <a:pt x="311" y="57"/>
                  </a:cubicBezTo>
                  <a:cubicBezTo>
                    <a:pt x="311" y="57"/>
                    <a:pt x="308" y="62"/>
                    <a:pt x="304" y="62"/>
                  </a:cubicBezTo>
                  <a:cubicBezTo>
                    <a:pt x="301" y="62"/>
                    <a:pt x="301" y="59"/>
                    <a:pt x="297" y="59"/>
                  </a:cubicBezTo>
                  <a:cubicBezTo>
                    <a:pt x="297" y="59"/>
                    <a:pt x="296" y="59"/>
                    <a:pt x="296" y="60"/>
                  </a:cubicBezTo>
                  <a:cubicBezTo>
                    <a:pt x="291" y="60"/>
                    <a:pt x="291" y="61"/>
                    <a:pt x="293" y="63"/>
                  </a:cubicBezTo>
                  <a:cubicBezTo>
                    <a:pt x="296" y="65"/>
                    <a:pt x="297" y="65"/>
                    <a:pt x="294" y="67"/>
                  </a:cubicBezTo>
                  <a:cubicBezTo>
                    <a:pt x="290" y="69"/>
                    <a:pt x="288" y="69"/>
                    <a:pt x="288" y="71"/>
                  </a:cubicBezTo>
                  <a:cubicBezTo>
                    <a:pt x="288" y="74"/>
                    <a:pt x="293" y="74"/>
                    <a:pt x="296" y="74"/>
                  </a:cubicBezTo>
                  <a:cubicBezTo>
                    <a:pt x="299" y="74"/>
                    <a:pt x="302" y="73"/>
                    <a:pt x="308" y="73"/>
                  </a:cubicBezTo>
                  <a:cubicBezTo>
                    <a:pt x="314" y="73"/>
                    <a:pt x="313" y="71"/>
                    <a:pt x="315" y="71"/>
                  </a:cubicBezTo>
                  <a:cubicBezTo>
                    <a:pt x="317" y="71"/>
                    <a:pt x="319" y="72"/>
                    <a:pt x="318" y="74"/>
                  </a:cubicBezTo>
                  <a:cubicBezTo>
                    <a:pt x="318" y="75"/>
                    <a:pt x="318" y="75"/>
                    <a:pt x="319" y="75"/>
                  </a:cubicBezTo>
                  <a:cubicBezTo>
                    <a:pt x="319" y="75"/>
                    <a:pt x="322" y="74"/>
                    <a:pt x="326" y="72"/>
                  </a:cubicBezTo>
                  <a:cubicBezTo>
                    <a:pt x="332" y="70"/>
                    <a:pt x="329" y="67"/>
                    <a:pt x="329" y="66"/>
                  </a:cubicBezTo>
                  <a:cubicBezTo>
                    <a:pt x="328" y="64"/>
                    <a:pt x="326" y="64"/>
                    <a:pt x="324" y="63"/>
                  </a:cubicBezTo>
                  <a:cubicBezTo>
                    <a:pt x="323" y="63"/>
                    <a:pt x="329" y="57"/>
                    <a:pt x="328" y="55"/>
                  </a:cubicBezTo>
                  <a:cubicBezTo>
                    <a:pt x="327" y="53"/>
                    <a:pt x="335" y="54"/>
                    <a:pt x="339" y="50"/>
                  </a:cubicBezTo>
                  <a:cubicBezTo>
                    <a:pt x="342" y="45"/>
                    <a:pt x="341" y="42"/>
                    <a:pt x="338" y="41"/>
                  </a:cubicBezTo>
                  <a:cubicBezTo>
                    <a:pt x="336" y="40"/>
                    <a:pt x="343" y="40"/>
                    <a:pt x="345" y="39"/>
                  </a:cubicBezTo>
                  <a:cubicBezTo>
                    <a:pt x="348" y="38"/>
                    <a:pt x="353" y="36"/>
                    <a:pt x="355" y="34"/>
                  </a:cubicBezTo>
                  <a:cubicBezTo>
                    <a:pt x="356" y="32"/>
                    <a:pt x="357" y="31"/>
                    <a:pt x="355" y="31"/>
                  </a:cubicBezTo>
                  <a:cubicBezTo>
                    <a:pt x="354" y="31"/>
                    <a:pt x="353" y="31"/>
                    <a:pt x="352" y="31"/>
                  </a:cubicBezTo>
                  <a:cubicBezTo>
                    <a:pt x="352" y="31"/>
                    <a:pt x="352" y="31"/>
                    <a:pt x="352" y="31"/>
                  </a:cubicBezTo>
                  <a:cubicBezTo>
                    <a:pt x="350" y="31"/>
                    <a:pt x="360" y="28"/>
                    <a:pt x="365" y="25"/>
                  </a:cubicBezTo>
                  <a:cubicBezTo>
                    <a:pt x="371" y="21"/>
                    <a:pt x="377" y="17"/>
                    <a:pt x="379" y="16"/>
                  </a:cubicBezTo>
                  <a:cubicBezTo>
                    <a:pt x="380" y="15"/>
                    <a:pt x="380" y="15"/>
                    <a:pt x="380" y="15"/>
                  </a:cubicBezTo>
                  <a:cubicBezTo>
                    <a:pt x="380" y="15"/>
                    <a:pt x="379" y="15"/>
                    <a:pt x="375" y="16"/>
                  </a:cubicBezTo>
                  <a:cubicBezTo>
                    <a:pt x="374" y="16"/>
                    <a:pt x="373" y="16"/>
                    <a:pt x="371" y="16"/>
                  </a:cubicBezTo>
                  <a:cubicBezTo>
                    <a:pt x="366" y="16"/>
                    <a:pt x="361" y="15"/>
                    <a:pt x="365" y="14"/>
                  </a:cubicBezTo>
                  <a:cubicBezTo>
                    <a:pt x="369" y="14"/>
                    <a:pt x="382" y="12"/>
                    <a:pt x="386" y="10"/>
                  </a:cubicBezTo>
                  <a:cubicBezTo>
                    <a:pt x="389" y="7"/>
                    <a:pt x="391" y="6"/>
                    <a:pt x="391" y="6"/>
                  </a:cubicBezTo>
                  <a:cubicBezTo>
                    <a:pt x="387" y="5"/>
                    <a:pt x="375" y="3"/>
                    <a:pt x="368" y="3"/>
                  </a:cubicBezTo>
                  <a:cubicBezTo>
                    <a:pt x="367" y="3"/>
                    <a:pt x="366" y="3"/>
                    <a:pt x="365" y="3"/>
                  </a:cubicBezTo>
                  <a:cubicBezTo>
                    <a:pt x="364" y="4"/>
                    <a:pt x="364" y="4"/>
                    <a:pt x="363" y="4"/>
                  </a:cubicBezTo>
                  <a:cubicBezTo>
                    <a:pt x="362" y="4"/>
                    <a:pt x="361" y="3"/>
                    <a:pt x="360" y="3"/>
                  </a:cubicBezTo>
                  <a:cubicBezTo>
                    <a:pt x="359" y="2"/>
                    <a:pt x="357" y="2"/>
                    <a:pt x="355" y="2"/>
                  </a:cubicBezTo>
                  <a:moveTo>
                    <a:pt x="441" y="0"/>
                  </a:moveTo>
                  <a:cubicBezTo>
                    <a:pt x="441" y="0"/>
                    <a:pt x="441" y="0"/>
                    <a:pt x="441" y="0"/>
                  </a:cubicBezTo>
                  <a:cubicBezTo>
                    <a:pt x="440" y="0"/>
                    <a:pt x="441" y="1"/>
                    <a:pt x="441" y="1"/>
                  </a:cubicBezTo>
                  <a:cubicBezTo>
                    <a:pt x="441" y="0"/>
                    <a:pt x="441" y="0"/>
                    <a:pt x="441"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E02B9679-7CE4-4408-A904-7532DD1050E0}"/>
                </a:ext>
              </a:extLst>
            </p:cNvPr>
            <p:cNvSpPr>
              <a:spLocks noEditPoints="1"/>
            </p:cNvSpPr>
            <p:nvPr/>
          </p:nvSpPr>
          <p:spPr bwMode="auto">
            <a:xfrm>
              <a:off x="1810" y="961"/>
              <a:ext cx="3020" cy="1580"/>
            </a:xfrm>
            <a:custGeom>
              <a:avLst/>
              <a:gdLst>
                <a:gd name="T0" fmla="*/ 460 w 1271"/>
                <a:gd name="T1" fmla="*/ 567 h 664"/>
                <a:gd name="T2" fmla="*/ 648 w 1271"/>
                <a:gd name="T3" fmla="*/ 502 h 664"/>
                <a:gd name="T4" fmla="*/ 678 w 1271"/>
                <a:gd name="T5" fmla="*/ 621 h 664"/>
                <a:gd name="T6" fmla="*/ 761 w 1271"/>
                <a:gd name="T7" fmla="*/ 539 h 664"/>
                <a:gd name="T8" fmla="*/ 1087 w 1271"/>
                <a:gd name="T9" fmla="*/ 483 h 664"/>
                <a:gd name="T10" fmla="*/ 1028 w 1271"/>
                <a:gd name="T11" fmla="*/ 477 h 664"/>
                <a:gd name="T12" fmla="*/ 909 w 1271"/>
                <a:gd name="T13" fmla="*/ 468 h 664"/>
                <a:gd name="T14" fmla="*/ 1067 w 1271"/>
                <a:gd name="T15" fmla="*/ 456 h 664"/>
                <a:gd name="T16" fmla="*/ 1075 w 1271"/>
                <a:gd name="T17" fmla="*/ 452 h 664"/>
                <a:gd name="T18" fmla="*/ 1070 w 1271"/>
                <a:gd name="T19" fmla="*/ 443 h 664"/>
                <a:gd name="T20" fmla="*/ 1075 w 1271"/>
                <a:gd name="T21" fmla="*/ 443 h 664"/>
                <a:gd name="T22" fmla="*/ 336 w 1271"/>
                <a:gd name="T23" fmla="*/ 431 h 664"/>
                <a:gd name="T24" fmla="*/ 1069 w 1271"/>
                <a:gd name="T25" fmla="*/ 438 h 664"/>
                <a:gd name="T26" fmla="*/ 1019 w 1271"/>
                <a:gd name="T27" fmla="*/ 419 h 664"/>
                <a:gd name="T28" fmla="*/ 308 w 1271"/>
                <a:gd name="T29" fmla="*/ 401 h 664"/>
                <a:gd name="T30" fmla="*/ 1119 w 1271"/>
                <a:gd name="T31" fmla="*/ 339 h 664"/>
                <a:gd name="T32" fmla="*/ 1100 w 1271"/>
                <a:gd name="T33" fmla="*/ 360 h 664"/>
                <a:gd name="T34" fmla="*/ 1125 w 1271"/>
                <a:gd name="T35" fmla="*/ 350 h 664"/>
                <a:gd name="T36" fmla="*/ 1131 w 1271"/>
                <a:gd name="T37" fmla="*/ 309 h 664"/>
                <a:gd name="T38" fmla="*/ 1137 w 1271"/>
                <a:gd name="T39" fmla="*/ 299 h 664"/>
                <a:gd name="T40" fmla="*/ 146 w 1271"/>
                <a:gd name="T41" fmla="*/ 271 h 664"/>
                <a:gd name="T42" fmla="*/ 124 w 1271"/>
                <a:gd name="T43" fmla="*/ 261 h 664"/>
                <a:gd name="T44" fmla="*/ 1139 w 1271"/>
                <a:gd name="T45" fmla="*/ 282 h 664"/>
                <a:gd name="T46" fmla="*/ 319 w 1271"/>
                <a:gd name="T47" fmla="*/ 242 h 664"/>
                <a:gd name="T48" fmla="*/ 153 w 1271"/>
                <a:gd name="T49" fmla="*/ 279 h 664"/>
                <a:gd name="T50" fmla="*/ 195 w 1271"/>
                <a:gd name="T51" fmla="*/ 371 h 664"/>
                <a:gd name="T52" fmla="*/ 320 w 1271"/>
                <a:gd name="T53" fmla="*/ 458 h 664"/>
                <a:gd name="T54" fmla="*/ 311 w 1271"/>
                <a:gd name="T55" fmla="*/ 457 h 664"/>
                <a:gd name="T56" fmla="*/ 286 w 1271"/>
                <a:gd name="T57" fmla="*/ 407 h 664"/>
                <a:gd name="T58" fmla="*/ 276 w 1271"/>
                <a:gd name="T59" fmla="*/ 376 h 664"/>
                <a:gd name="T60" fmla="*/ 315 w 1271"/>
                <a:gd name="T61" fmla="*/ 388 h 664"/>
                <a:gd name="T62" fmla="*/ 330 w 1271"/>
                <a:gd name="T63" fmla="*/ 326 h 664"/>
                <a:gd name="T64" fmla="*/ 356 w 1271"/>
                <a:gd name="T65" fmla="*/ 300 h 664"/>
                <a:gd name="T66" fmla="*/ 386 w 1271"/>
                <a:gd name="T67" fmla="*/ 292 h 664"/>
                <a:gd name="T68" fmla="*/ 352 w 1271"/>
                <a:gd name="T69" fmla="*/ 282 h 664"/>
                <a:gd name="T70" fmla="*/ 396 w 1271"/>
                <a:gd name="T71" fmla="*/ 245 h 664"/>
                <a:gd name="T72" fmla="*/ 921 w 1271"/>
                <a:gd name="T73" fmla="*/ 422 h 664"/>
                <a:gd name="T74" fmla="*/ 988 w 1271"/>
                <a:gd name="T75" fmla="*/ 467 h 664"/>
                <a:gd name="T76" fmla="*/ 1019 w 1271"/>
                <a:gd name="T77" fmla="*/ 410 h 664"/>
                <a:gd name="T78" fmla="*/ 1065 w 1271"/>
                <a:gd name="T79" fmla="*/ 328 h 664"/>
                <a:gd name="T80" fmla="*/ 1132 w 1271"/>
                <a:gd name="T81" fmla="*/ 266 h 664"/>
                <a:gd name="T82" fmla="*/ 576 w 1271"/>
                <a:gd name="T83" fmla="*/ 230 h 664"/>
                <a:gd name="T84" fmla="*/ 587 w 1271"/>
                <a:gd name="T85" fmla="*/ 210 h 664"/>
                <a:gd name="T86" fmla="*/ 592 w 1271"/>
                <a:gd name="T87" fmla="*/ 214 h 664"/>
                <a:gd name="T88" fmla="*/ 524 w 1271"/>
                <a:gd name="T89" fmla="*/ 177 h 664"/>
                <a:gd name="T90" fmla="*/ 795 w 1271"/>
                <a:gd name="T91" fmla="*/ 139 h 664"/>
                <a:gd name="T92" fmla="*/ 817 w 1271"/>
                <a:gd name="T93" fmla="*/ 147 h 664"/>
                <a:gd name="T94" fmla="*/ 755 w 1271"/>
                <a:gd name="T95" fmla="*/ 174 h 664"/>
                <a:gd name="T96" fmla="*/ 730 w 1271"/>
                <a:gd name="T97" fmla="*/ 133 h 664"/>
                <a:gd name="T98" fmla="*/ 645 w 1271"/>
                <a:gd name="T99" fmla="*/ 182 h 664"/>
                <a:gd name="T100" fmla="*/ 694 w 1271"/>
                <a:gd name="T101" fmla="*/ 166 h 664"/>
                <a:gd name="T102" fmla="*/ 701 w 1271"/>
                <a:gd name="T103" fmla="*/ 214 h 664"/>
                <a:gd name="T104" fmla="*/ 877 w 1271"/>
                <a:gd name="T105" fmla="*/ 166 h 664"/>
                <a:gd name="T106" fmla="*/ 803 w 1271"/>
                <a:gd name="T107" fmla="*/ 121 h 664"/>
                <a:gd name="T108" fmla="*/ 807 w 1271"/>
                <a:gd name="T109" fmla="*/ 32 h 664"/>
                <a:gd name="T110" fmla="*/ 816 w 1271"/>
                <a:gd name="T111" fmla="*/ 26 h 664"/>
                <a:gd name="T112" fmla="*/ 819 w 1271"/>
                <a:gd name="T113" fmla="*/ 22 h 664"/>
                <a:gd name="T114" fmla="*/ 460 w 1271"/>
                <a:gd name="T115" fmla="*/ 182 h 664"/>
                <a:gd name="T116" fmla="*/ 540 w 1271"/>
                <a:gd name="T117" fmla="*/ 19 h 664"/>
                <a:gd name="T118" fmla="*/ 1232 w 1271"/>
                <a:gd name="T119" fmla="*/ 651 h 664"/>
                <a:gd name="T120" fmla="*/ 1255 w 1271"/>
                <a:gd name="T121" fmla="*/ 617 h 664"/>
                <a:gd name="T122" fmla="*/ 1253 w 1271"/>
                <a:gd name="T123" fmla="*/ 610 h 6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1271" h="664">
                  <a:moveTo>
                    <a:pt x="792" y="539"/>
                  </a:moveTo>
                  <a:cubicBezTo>
                    <a:pt x="790" y="539"/>
                    <a:pt x="791" y="544"/>
                    <a:pt x="789" y="549"/>
                  </a:cubicBezTo>
                  <a:cubicBezTo>
                    <a:pt x="786" y="555"/>
                    <a:pt x="780" y="552"/>
                    <a:pt x="776" y="556"/>
                  </a:cubicBezTo>
                  <a:cubicBezTo>
                    <a:pt x="771" y="561"/>
                    <a:pt x="772" y="559"/>
                    <a:pt x="775" y="565"/>
                  </a:cubicBezTo>
                  <a:cubicBezTo>
                    <a:pt x="779" y="572"/>
                    <a:pt x="772" y="571"/>
                    <a:pt x="771" y="578"/>
                  </a:cubicBezTo>
                  <a:cubicBezTo>
                    <a:pt x="769" y="585"/>
                    <a:pt x="773" y="584"/>
                    <a:pt x="775" y="590"/>
                  </a:cubicBezTo>
                  <a:cubicBezTo>
                    <a:pt x="776" y="594"/>
                    <a:pt x="776" y="594"/>
                    <a:pt x="777" y="594"/>
                  </a:cubicBezTo>
                  <a:cubicBezTo>
                    <a:pt x="778" y="594"/>
                    <a:pt x="779" y="594"/>
                    <a:pt x="781" y="594"/>
                  </a:cubicBezTo>
                  <a:cubicBezTo>
                    <a:pt x="784" y="593"/>
                    <a:pt x="787" y="591"/>
                    <a:pt x="787" y="591"/>
                  </a:cubicBezTo>
                  <a:cubicBezTo>
                    <a:pt x="787" y="591"/>
                    <a:pt x="787" y="586"/>
                    <a:pt x="789" y="578"/>
                  </a:cubicBezTo>
                  <a:cubicBezTo>
                    <a:pt x="792" y="570"/>
                    <a:pt x="793" y="564"/>
                    <a:pt x="794" y="559"/>
                  </a:cubicBezTo>
                  <a:cubicBezTo>
                    <a:pt x="794" y="555"/>
                    <a:pt x="794" y="551"/>
                    <a:pt x="795" y="551"/>
                  </a:cubicBezTo>
                  <a:cubicBezTo>
                    <a:pt x="795" y="551"/>
                    <a:pt x="796" y="552"/>
                    <a:pt x="796" y="552"/>
                  </a:cubicBezTo>
                  <a:cubicBezTo>
                    <a:pt x="796" y="553"/>
                    <a:pt x="797" y="553"/>
                    <a:pt x="797" y="553"/>
                  </a:cubicBezTo>
                  <a:cubicBezTo>
                    <a:pt x="797" y="553"/>
                    <a:pt x="797" y="552"/>
                    <a:pt x="797" y="551"/>
                  </a:cubicBezTo>
                  <a:cubicBezTo>
                    <a:pt x="797" y="548"/>
                    <a:pt x="796" y="541"/>
                    <a:pt x="793" y="540"/>
                  </a:cubicBezTo>
                  <a:cubicBezTo>
                    <a:pt x="793" y="539"/>
                    <a:pt x="792" y="539"/>
                    <a:pt x="792" y="539"/>
                  </a:cubicBezTo>
                  <a:moveTo>
                    <a:pt x="434" y="495"/>
                  </a:moveTo>
                  <a:cubicBezTo>
                    <a:pt x="434" y="589"/>
                    <a:pt x="434" y="589"/>
                    <a:pt x="434" y="589"/>
                  </a:cubicBezTo>
                  <a:cubicBezTo>
                    <a:pt x="435" y="588"/>
                    <a:pt x="435" y="587"/>
                    <a:pt x="437" y="586"/>
                  </a:cubicBezTo>
                  <a:cubicBezTo>
                    <a:pt x="439" y="584"/>
                    <a:pt x="445" y="581"/>
                    <a:pt x="447" y="580"/>
                  </a:cubicBezTo>
                  <a:cubicBezTo>
                    <a:pt x="450" y="580"/>
                    <a:pt x="451" y="576"/>
                    <a:pt x="455" y="570"/>
                  </a:cubicBezTo>
                  <a:cubicBezTo>
                    <a:pt x="457" y="568"/>
                    <a:pt x="459" y="567"/>
                    <a:pt x="460" y="567"/>
                  </a:cubicBezTo>
                  <a:cubicBezTo>
                    <a:pt x="461" y="567"/>
                    <a:pt x="461" y="568"/>
                    <a:pt x="462" y="568"/>
                  </a:cubicBezTo>
                  <a:cubicBezTo>
                    <a:pt x="462" y="568"/>
                    <a:pt x="463" y="568"/>
                    <a:pt x="463" y="568"/>
                  </a:cubicBezTo>
                  <a:cubicBezTo>
                    <a:pt x="464" y="568"/>
                    <a:pt x="464" y="568"/>
                    <a:pt x="464" y="567"/>
                  </a:cubicBezTo>
                  <a:cubicBezTo>
                    <a:pt x="465" y="565"/>
                    <a:pt x="464" y="558"/>
                    <a:pt x="465" y="552"/>
                  </a:cubicBezTo>
                  <a:cubicBezTo>
                    <a:pt x="465" y="547"/>
                    <a:pt x="464" y="547"/>
                    <a:pt x="465" y="545"/>
                  </a:cubicBezTo>
                  <a:cubicBezTo>
                    <a:pt x="466" y="543"/>
                    <a:pt x="468" y="542"/>
                    <a:pt x="466" y="540"/>
                  </a:cubicBezTo>
                  <a:cubicBezTo>
                    <a:pt x="465" y="538"/>
                    <a:pt x="466" y="539"/>
                    <a:pt x="468" y="538"/>
                  </a:cubicBezTo>
                  <a:cubicBezTo>
                    <a:pt x="470" y="537"/>
                    <a:pt x="473" y="535"/>
                    <a:pt x="475" y="533"/>
                  </a:cubicBezTo>
                  <a:cubicBezTo>
                    <a:pt x="476" y="530"/>
                    <a:pt x="480" y="525"/>
                    <a:pt x="481" y="523"/>
                  </a:cubicBezTo>
                  <a:cubicBezTo>
                    <a:pt x="482" y="521"/>
                    <a:pt x="482" y="521"/>
                    <a:pt x="480" y="519"/>
                  </a:cubicBezTo>
                  <a:cubicBezTo>
                    <a:pt x="479" y="516"/>
                    <a:pt x="481" y="512"/>
                    <a:pt x="479" y="511"/>
                  </a:cubicBezTo>
                  <a:cubicBezTo>
                    <a:pt x="479" y="511"/>
                    <a:pt x="479" y="511"/>
                    <a:pt x="478" y="511"/>
                  </a:cubicBezTo>
                  <a:cubicBezTo>
                    <a:pt x="478" y="511"/>
                    <a:pt x="477" y="511"/>
                    <a:pt x="477" y="511"/>
                  </a:cubicBezTo>
                  <a:cubicBezTo>
                    <a:pt x="476" y="511"/>
                    <a:pt x="475" y="511"/>
                    <a:pt x="475" y="511"/>
                  </a:cubicBezTo>
                  <a:cubicBezTo>
                    <a:pt x="474" y="511"/>
                    <a:pt x="474" y="511"/>
                    <a:pt x="474" y="511"/>
                  </a:cubicBezTo>
                  <a:cubicBezTo>
                    <a:pt x="472" y="511"/>
                    <a:pt x="466" y="505"/>
                    <a:pt x="461" y="504"/>
                  </a:cubicBezTo>
                  <a:cubicBezTo>
                    <a:pt x="456" y="502"/>
                    <a:pt x="437" y="496"/>
                    <a:pt x="434" y="495"/>
                  </a:cubicBezTo>
                  <a:cubicBezTo>
                    <a:pt x="434" y="495"/>
                    <a:pt x="434" y="495"/>
                    <a:pt x="434" y="495"/>
                  </a:cubicBezTo>
                  <a:moveTo>
                    <a:pt x="780" y="484"/>
                  </a:moveTo>
                  <a:cubicBezTo>
                    <a:pt x="646" y="484"/>
                    <a:pt x="646" y="484"/>
                    <a:pt x="646" y="484"/>
                  </a:cubicBezTo>
                  <a:cubicBezTo>
                    <a:pt x="646" y="488"/>
                    <a:pt x="645" y="492"/>
                    <a:pt x="645" y="495"/>
                  </a:cubicBezTo>
                  <a:cubicBezTo>
                    <a:pt x="645" y="498"/>
                    <a:pt x="644" y="497"/>
                    <a:pt x="645" y="499"/>
                  </a:cubicBezTo>
                  <a:cubicBezTo>
                    <a:pt x="646" y="500"/>
                    <a:pt x="647" y="500"/>
                    <a:pt x="648" y="502"/>
                  </a:cubicBezTo>
                  <a:cubicBezTo>
                    <a:pt x="649" y="503"/>
                    <a:pt x="649" y="504"/>
                    <a:pt x="650" y="505"/>
                  </a:cubicBezTo>
                  <a:cubicBezTo>
                    <a:pt x="652" y="507"/>
                    <a:pt x="651" y="506"/>
                    <a:pt x="652" y="508"/>
                  </a:cubicBezTo>
                  <a:cubicBezTo>
                    <a:pt x="654" y="509"/>
                    <a:pt x="654" y="508"/>
                    <a:pt x="655" y="510"/>
                  </a:cubicBezTo>
                  <a:cubicBezTo>
                    <a:pt x="656" y="512"/>
                    <a:pt x="656" y="515"/>
                    <a:pt x="656" y="517"/>
                  </a:cubicBezTo>
                  <a:cubicBezTo>
                    <a:pt x="657" y="518"/>
                    <a:pt x="657" y="518"/>
                    <a:pt x="658" y="522"/>
                  </a:cubicBezTo>
                  <a:cubicBezTo>
                    <a:pt x="659" y="526"/>
                    <a:pt x="659" y="529"/>
                    <a:pt x="660" y="531"/>
                  </a:cubicBezTo>
                  <a:cubicBezTo>
                    <a:pt x="661" y="533"/>
                    <a:pt x="661" y="533"/>
                    <a:pt x="661" y="536"/>
                  </a:cubicBezTo>
                  <a:cubicBezTo>
                    <a:pt x="661" y="539"/>
                    <a:pt x="661" y="539"/>
                    <a:pt x="660" y="541"/>
                  </a:cubicBezTo>
                  <a:cubicBezTo>
                    <a:pt x="660" y="543"/>
                    <a:pt x="658" y="545"/>
                    <a:pt x="657" y="547"/>
                  </a:cubicBezTo>
                  <a:cubicBezTo>
                    <a:pt x="656" y="549"/>
                    <a:pt x="657" y="549"/>
                    <a:pt x="656" y="552"/>
                  </a:cubicBezTo>
                  <a:cubicBezTo>
                    <a:pt x="656" y="555"/>
                    <a:pt x="655" y="557"/>
                    <a:pt x="655" y="559"/>
                  </a:cubicBezTo>
                  <a:cubicBezTo>
                    <a:pt x="655" y="561"/>
                    <a:pt x="655" y="563"/>
                    <a:pt x="655" y="564"/>
                  </a:cubicBezTo>
                  <a:cubicBezTo>
                    <a:pt x="655" y="565"/>
                    <a:pt x="655" y="563"/>
                    <a:pt x="656" y="566"/>
                  </a:cubicBezTo>
                  <a:cubicBezTo>
                    <a:pt x="657" y="569"/>
                    <a:pt x="657" y="569"/>
                    <a:pt x="659" y="572"/>
                  </a:cubicBezTo>
                  <a:cubicBezTo>
                    <a:pt x="661" y="575"/>
                    <a:pt x="660" y="574"/>
                    <a:pt x="662" y="577"/>
                  </a:cubicBezTo>
                  <a:cubicBezTo>
                    <a:pt x="663" y="579"/>
                    <a:pt x="664" y="582"/>
                    <a:pt x="664" y="584"/>
                  </a:cubicBezTo>
                  <a:cubicBezTo>
                    <a:pt x="665" y="585"/>
                    <a:pt x="665" y="583"/>
                    <a:pt x="665" y="588"/>
                  </a:cubicBezTo>
                  <a:cubicBezTo>
                    <a:pt x="666" y="592"/>
                    <a:pt x="666" y="597"/>
                    <a:pt x="667" y="598"/>
                  </a:cubicBezTo>
                  <a:cubicBezTo>
                    <a:pt x="667" y="600"/>
                    <a:pt x="667" y="601"/>
                    <a:pt x="668" y="603"/>
                  </a:cubicBezTo>
                  <a:cubicBezTo>
                    <a:pt x="669" y="604"/>
                    <a:pt x="670" y="603"/>
                    <a:pt x="671" y="605"/>
                  </a:cubicBezTo>
                  <a:cubicBezTo>
                    <a:pt x="672" y="607"/>
                    <a:pt x="673" y="608"/>
                    <a:pt x="674" y="611"/>
                  </a:cubicBezTo>
                  <a:cubicBezTo>
                    <a:pt x="675" y="614"/>
                    <a:pt x="675" y="614"/>
                    <a:pt x="676" y="616"/>
                  </a:cubicBezTo>
                  <a:cubicBezTo>
                    <a:pt x="678" y="618"/>
                    <a:pt x="678" y="618"/>
                    <a:pt x="678" y="621"/>
                  </a:cubicBezTo>
                  <a:cubicBezTo>
                    <a:pt x="678" y="624"/>
                    <a:pt x="678" y="625"/>
                    <a:pt x="679" y="626"/>
                  </a:cubicBezTo>
                  <a:cubicBezTo>
                    <a:pt x="679" y="628"/>
                    <a:pt x="680" y="628"/>
                    <a:pt x="681" y="630"/>
                  </a:cubicBezTo>
                  <a:cubicBezTo>
                    <a:pt x="683" y="631"/>
                    <a:pt x="683" y="632"/>
                    <a:pt x="684" y="632"/>
                  </a:cubicBezTo>
                  <a:cubicBezTo>
                    <a:pt x="685" y="632"/>
                    <a:pt x="685" y="632"/>
                    <a:pt x="686" y="632"/>
                  </a:cubicBezTo>
                  <a:cubicBezTo>
                    <a:pt x="689" y="631"/>
                    <a:pt x="691" y="631"/>
                    <a:pt x="696" y="630"/>
                  </a:cubicBezTo>
                  <a:cubicBezTo>
                    <a:pt x="702" y="630"/>
                    <a:pt x="698" y="631"/>
                    <a:pt x="704" y="629"/>
                  </a:cubicBezTo>
                  <a:cubicBezTo>
                    <a:pt x="710" y="627"/>
                    <a:pt x="711" y="629"/>
                    <a:pt x="712" y="626"/>
                  </a:cubicBezTo>
                  <a:cubicBezTo>
                    <a:pt x="713" y="623"/>
                    <a:pt x="716" y="623"/>
                    <a:pt x="718" y="621"/>
                  </a:cubicBezTo>
                  <a:cubicBezTo>
                    <a:pt x="721" y="618"/>
                    <a:pt x="721" y="619"/>
                    <a:pt x="723" y="615"/>
                  </a:cubicBezTo>
                  <a:cubicBezTo>
                    <a:pt x="725" y="612"/>
                    <a:pt x="726" y="610"/>
                    <a:pt x="728" y="607"/>
                  </a:cubicBezTo>
                  <a:cubicBezTo>
                    <a:pt x="730" y="604"/>
                    <a:pt x="731" y="605"/>
                    <a:pt x="731" y="603"/>
                  </a:cubicBezTo>
                  <a:cubicBezTo>
                    <a:pt x="732" y="601"/>
                    <a:pt x="731" y="597"/>
                    <a:pt x="732" y="595"/>
                  </a:cubicBezTo>
                  <a:cubicBezTo>
                    <a:pt x="732" y="593"/>
                    <a:pt x="731" y="593"/>
                    <a:pt x="735" y="592"/>
                  </a:cubicBezTo>
                  <a:cubicBezTo>
                    <a:pt x="738" y="590"/>
                    <a:pt x="742" y="590"/>
                    <a:pt x="742" y="587"/>
                  </a:cubicBezTo>
                  <a:cubicBezTo>
                    <a:pt x="742" y="585"/>
                    <a:pt x="742" y="585"/>
                    <a:pt x="743" y="583"/>
                  </a:cubicBezTo>
                  <a:cubicBezTo>
                    <a:pt x="743" y="580"/>
                    <a:pt x="744" y="581"/>
                    <a:pt x="743" y="578"/>
                  </a:cubicBezTo>
                  <a:cubicBezTo>
                    <a:pt x="741" y="575"/>
                    <a:pt x="740" y="573"/>
                    <a:pt x="740" y="572"/>
                  </a:cubicBezTo>
                  <a:cubicBezTo>
                    <a:pt x="739" y="571"/>
                    <a:pt x="740" y="571"/>
                    <a:pt x="741" y="569"/>
                  </a:cubicBezTo>
                  <a:cubicBezTo>
                    <a:pt x="743" y="566"/>
                    <a:pt x="746" y="563"/>
                    <a:pt x="747" y="562"/>
                  </a:cubicBezTo>
                  <a:cubicBezTo>
                    <a:pt x="749" y="560"/>
                    <a:pt x="748" y="561"/>
                    <a:pt x="751" y="560"/>
                  </a:cubicBezTo>
                  <a:cubicBezTo>
                    <a:pt x="754" y="558"/>
                    <a:pt x="758" y="557"/>
                    <a:pt x="759" y="555"/>
                  </a:cubicBezTo>
                  <a:cubicBezTo>
                    <a:pt x="760" y="553"/>
                    <a:pt x="761" y="551"/>
                    <a:pt x="761" y="549"/>
                  </a:cubicBezTo>
                  <a:cubicBezTo>
                    <a:pt x="762" y="546"/>
                    <a:pt x="762" y="543"/>
                    <a:pt x="761" y="539"/>
                  </a:cubicBezTo>
                  <a:cubicBezTo>
                    <a:pt x="761" y="535"/>
                    <a:pt x="761" y="534"/>
                    <a:pt x="760" y="531"/>
                  </a:cubicBezTo>
                  <a:cubicBezTo>
                    <a:pt x="758" y="528"/>
                    <a:pt x="759" y="531"/>
                    <a:pt x="757" y="528"/>
                  </a:cubicBezTo>
                  <a:cubicBezTo>
                    <a:pt x="756" y="524"/>
                    <a:pt x="758" y="522"/>
                    <a:pt x="758" y="521"/>
                  </a:cubicBezTo>
                  <a:cubicBezTo>
                    <a:pt x="757" y="519"/>
                    <a:pt x="756" y="519"/>
                    <a:pt x="755" y="517"/>
                  </a:cubicBezTo>
                  <a:cubicBezTo>
                    <a:pt x="754" y="516"/>
                    <a:pt x="756" y="516"/>
                    <a:pt x="756" y="514"/>
                  </a:cubicBezTo>
                  <a:cubicBezTo>
                    <a:pt x="756" y="513"/>
                    <a:pt x="759" y="510"/>
                    <a:pt x="760" y="507"/>
                  </a:cubicBezTo>
                  <a:cubicBezTo>
                    <a:pt x="761" y="505"/>
                    <a:pt x="762" y="504"/>
                    <a:pt x="763" y="502"/>
                  </a:cubicBezTo>
                  <a:cubicBezTo>
                    <a:pt x="765" y="500"/>
                    <a:pt x="770" y="494"/>
                    <a:pt x="772" y="492"/>
                  </a:cubicBezTo>
                  <a:cubicBezTo>
                    <a:pt x="774" y="489"/>
                    <a:pt x="773" y="489"/>
                    <a:pt x="775" y="488"/>
                  </a:cubicBezTo>
                  <a:cubicBezTo>
                    <a:pt x="776" y="487"/>
                    <a:pt x="778" y="486"/>
                    <a:pt x="780" y="484"/>
                  </a:cubicBezTo>
                  <a:moveTo>
                    <a:pt x="1062" y="484"/>
                  </a:moveTo>
                  <a:cubicBezTo>
                    <a:pt x="1061" y="484"/>
                    <a:pt x="1060" y="484"/>
                    <a:pt x="1059" y="484"/>
                  </a:cubicBezTo>
                  <a:cubicBezTo>
                    <a:pt x="1064" y="484"/>
                    <a:pt x="1064" y="484"/>
                    <a:pt x="1064" y="484"/>
                  </a:cubicBezTo>
                  <a:cubicBezTo>
                    <a:pt x="1063" y="484"/>
                    <a:pt x="1062" y="484"/>
                    <a:pt x="1062" y="484"/>
                  </a:cubicBezTo>
                  <a:moveTo>
                    <a:pt x="1080" y="481"/>
                  </a:moveTo>
                  <a:cubicBezTo>
                    <a:pt x="1080" y="481"/>
                    <a:pt x="1078" y="483"/>
                    <a:pt x="1076" y="484"/>
                  </a:cubicBezTo>
                  <a:cubicBezTo>
                    <a:pt x="1079" y="484"/>
                    <a:pt x="1079" y="484"/>
                    <a:pt x="1079" y="484"/>
                  </a:cubicBezTo>
                  <a:cubicBezTo>
                    <a:pt x="1080" y="483"/>
                    <a:pt x="1080" y="481"/>
                    <a:pt x="1080" y="481"/>
                  </a:cubicBezTo>
                  <a:moveTo>
                    <a:pt x="1087" y="478"/>
                  </a:moveTo>
                  <a:cubicBezTo>
                    <a:pt x="1087" y="478"/>
                    <a:pt x="1083" y="481"/>
                    <a:pt x="1082" y="482"/>
                  </a:cubicBezTo>
                  <a:cubicBezTo>
                    <a:pt x="1082" y="482"/>
                    <a:pt x="1082" y="483"/>
                    <a:pt x="1083" y="484"/>
                  </a:cubicBezTo>
                  <a:cubicBezTo>
                    <a:pt x="1087" y="484"/>
                    <a:pt x="1087" y="484"/>
                    <a:pt x="1087" y="484"/>
                  </a:cubicBezTo>
                  <a:cubicBezTo>
                    <a:pt x="1087" y="484"/>
                    <a:pt x="1087" y="484"/>
                    <a:pt x="1087" y="483"/>
                  </a:cubicBezTo>
                  <a:cubicBezTo>
                    <a:pt x="1087" y="481"/>
                    <a:pt x="1086" y="480"/>
                    <a:pt x="1087" y="478"/>
                  </a:cubicBezTo>
                  <a:cubicBezTo>
                    <a:pt x="1087" y="478"/>
                    <a:pt x="1087" y="478"/>
                    <a:pt x="1087" y="478"/>
                  </a:cubicBezTo>
                  <a:moveTo>
                    <a:pt x="963" y="469"/>
                  </a:moveTo>
                  <a:cubicBezTo>
                    <a:pt x="963" y="469"/>
                    <a:pt x="963" y="469"/>
                    <a:pt x="964" y="471"/>
                  </a:cubicBezTo>
                  <a:cubicBezTo>
                    <a:pt x="966" y="473"/>
                    <a:pt x="967" y="474"/>
                    <a:pt x="968" y="475"/>
                  </a:cubicBezTo>
                  <a:cubicBezTo>
                    <a:pt x="969" y="476"/>
                    <a:pt x="969" y="476"/>
                    <a:pt x="970" y="476"/>
                  </a:cubicBezTo>
                  <a:cubicBezTo>
                    <a:pt x="970" y="476"/>
                    <a:pt x="970" y="476"/>
                    <a:pt x="970" y="476"/>
                  </a:cubicBezTo>
                  <a:cubicBezTo>
                    <a:pt x="970" y="476"/>
                    <a:pt x="970" y="476"/>
                    <a:pt x="971" y="476"/>
                  </a:cubicBezTo>
                  <a:cubicBezTo>
                    <a:pt x="971" y="476"/>
                    <a:pt x="972" y="476"/>
                    <a:pt x="972" y="477"/>
                  </a:cubicBezTo>
                  <a:cubicBezTo>
                    <a:pt x="973" y="481"/>
                    <a:pt x="973" y="481"/>
                    <a:pt x="974" y="482"/>
                  </a:cubicBezTo>
                  <a:cubicBezTo>
                    <a:pt x="976" y="483"/>
                    <a:pt x="977" y="483"/>
                    <a:pt x="977" y="484"/>
                  </a:cubicBezTo>
                  <a:cubicBezTo>
                    <a:pt x="989" y="484"/>
                    <a:pt x="989" y="484"/>
                    <a:pt x="989" y="484"/>
                  </a:cubicBezTo>
                  <a:cubicBezTo>
                    <a:pt x="988" y="484"/>
                    <a:pt x="987" y="483"/>
                    <a:pt x="986" y="483"/>
                  </a:cubicBezTo>
                  <a:cubicBezTo>
                    <a:pt x="985" y="482"/>
                    <a:pt x="981" y="480"/>
                    <a:pt x="979" y="478"/>
                  </a:cubicBezTo>
                  <a:cubicBezTo>
                    <a:pt x="977" y="476"/>
                    <a:pt x="975" y="474"/>
                    <a:pt x="974" y="473"/>
                  </a:cubicBezTo>
                  <a:cubicBezTo>
                    <a:pt x="973" y="471"/>
                    <a:pt x="971" y="470"/>
                    <a:pt x="965" y="469"/>
                  </a:cubicBezTo>
                  <a:cubicBezTo>
                    <a:pt x="964" y="469"/>
                    <a:pt x="964" y="469"/>
                    <a:pt x="963" y="469"/>
                  </a:cubicBezTo>
                  <a:moveTo>
                    <a:pt x="1044" y="462"/>
                  </a:moveTo>
                  <a:cubicBezTo>
                    <a:pt x="1044" y="462"/>
                    <a:pt x="1044" y="462"/>
                    <a:pt x="1044" y="462"/>
                  </a:cubicBezTo>
                  <a:cubicBezTo>
                    <a:pt x="1043" y="462"/>
                    <a:pt x="1039" y="466"/>
                    <a:pt x="1038" y="468"/>
                  </a:cubicBezTo>
                  <a:cubicBezTo>
                    <a:pt x="1037" y="469"/>
                    <a:pt x="1039" y="469"/>
                    <a:pt x="1038" y="470"/>
                  </a:cubicBezTo>
                  <a:cubicBezTo>
                    <a:pt x="1036" y="472"/>
                    <a:pt x="1035" y="471"/>
                    <a:pt x="1033" y="473"/>
                  </a:cubicBezTo>
                  <a:cubicBezTo>
                    <a:pt x="1032" y="475"/>
                    <a:pt x="1029" y="476"/>
                    <a:pt x="1028" y="477"/>
                  </a:cubicBezTo>
                  <a:cubicBezTo>
                    <a:pt x="1027" y="478"/>
                    <a:pt x="1024" y="479"/>
                    <a:pt x="1023" y="481"/>
                  </a:cubicBezTo>
                  <a:cubicBezTo>
                    <a:pt x="1021" y="483"/>
                    <a:pt x="1023" y="484"/>
                    <a:pt x="1023" y="484"/>
                  </a:cubicBezTo>
                  <a:cubicBezTo>
                    <a:pt x="1023" y="484"/>
                    <a:pt x="1023" y="484"/>
                    <a:pt x="1023" y="484"/>
                  </a:cubicBezTo>
                  <a:cubicBezTo>
                    <a:pt x="1022" y="484"/>
                    <a:pt x="1021" y="484"/>
                    <a:pt x="1020" y="483"/>
                  </a:cubicBezTo>
                  <a:cubicBezTo>
                    <a:pt x="1018" y="482"/>
                    <a:pt x="1018" y="481"/>
                    <a:pt x="1018" y="481"/>
                  </a:cubicBezTo>
                  <a:cubicBezTo>
                    <a:pt x="1018" y="481"/>
                    <a:pt x="1018" y="481"/>
                    <a:pt x="1018" y="481"/>
                  </a:cubicBezTo>
                  <a:cubicBezTo>
                    <a:pt x="1017" y="481"/>
                    <a:pt x="1016" y="481"/>
                    <a:pt x="1015" y="484"/>
                  </a:cubicBezTo>
                  <a:cubicBezTo>
                    <a:pt x="1015" y="484"/>
                    <a:pt x="1015" y="484"/>
                    <a:pt x="1015" y="484"/>
                  </a:cubicBezTo>
                  <a:cubicBezTo>
                    <a:pt x="1050" y="484"/>
                    <a:pt x="1050" y="484"/>
                    <a:pt x="1050" y="484"/>
                  </a:cubicBezTo>
                  <a:cubicBezTo>
                    <a:pt x="1050" y="484"/>
                    <a:pt x="1050" y="484"/>
                    <a:pt x="1050" y="484"/>
                  </a:cubicBezTo>
                  <a:cubicBezTo>
                    <a:pt x="1050" y="483"/>
                    <a:pt x="1048" y="483"/>
                    <a:pt x="1047" y="482"/>
                  </a:cubicBezTo>
                  <a:cubicBezTo>
                    <a:pt x="1047" y="480"/>
                    <a:pt x="1048" y="480"/>
                    <a:pt x="1047" y="477"/>
                  </a:cubicBezTo>
                  <a:cubicBezTo>
                    <a:pt x="1046" y="475"/>
                    <a:pt x="1045" y="476"/>
                    <a:pt x="1047" y="474"/>
                  </a:cubicBezTo>
                  <a:cubicBezTo>
                    <a:pt x="1048" y="473"/>
                    <a:pt x="1049" y="472"/>
                    <a:pt x="1049" y="471"/>
                  </a:cubicBezTo>
                  <a:cubicBezTo>
                    <a:pt x="1049" y="470"/>
                    <a:pt x="1050" y="470"/>
                    <a:pt x="1051" y="469"/>
                  </a:cubicBezTo>
                  <a:cubicBezTo>
                    <a:pt x="1053" y="468"/>
                    <a:pt x="1051" y="468"/>
                    <a:pt x="1049" y="467"/>
                  </a:cubicBezTo>
                  <a:cubicBezTo>
                    <a:pt x="1048" y="466"/>
                    <a:pt x="1045" y="462"/>
                    <a:pt x="1044" y="462"/>
                  </a:cubicBezTo>
                  <a:moveTo>
                    <a:pt x="907" y="455"/>
                  </a:moveTo>
                  <a:cubicBezTo>
                    <a:pt x="907" y="455"/>
                    <a:pt x="907" y="455"/>
                    <a:pt x="907" y="455"/>
                  </a:cubicBezTo>
                  <a:cubicBezTo>
                    <a:pt x="907" y="456"/>
                    <a:pt x="906" y="457"/>
                    <a:pt x="906" y="459"/>
                  </a:cubicBezTo>
                  <a:cubicBezTo>
                    <a:pt x="906" y="461"/>
                    <a:pt x="906" y="463"/>
                    <a:pt x="906" y="464"/>
                  </a:cubicBezTo>
                  <a:cubicBezTo>
                    <a:pt x="906" y="466"/>
                    <a:pt x="907" y="467"/>
                    <a:pt x="908" y="468"/>
                  </a:cubicBezTo>
                  <a:cubicBezTo>
                    <a:pt x="908" y="468"/>
                    <a:pt x="909" y="468"/>
                    <a:pt x="909" y="468"/>
                  </a:cubicBezTo>
                  <a:cubicBezTo>
                    <a:pt x="910" y="468"/>
                    <a:pt x="910" y="468"/>
                    <a:pt x="911" y="468"/>
                  </a:cubicBezTo>
                  <a:cubicBezTo>
                    <a:pt x="913" y="467"/>
                    <a:pt x="914" y="466"/>
                    <a:pt x="913" y="464"/>
                  </a:cubicBezTo>
                  <a:cubicBezTo>
                    <a:pt x="912" y="462"/>
                    <a:pt x="911" y="459"/>
                    <a:pt x="910" y="457"/>
                  </a:cubicBezTo>
                  <a:cubicBezTo>
                    <a:pt x="909" y="456"/>
                    <a:pt x="908" y="455"/>
                    <a:pt x="907" y="455"/>
                  </a:cubicBezTo>
                  <a:moveTo>
                    <a:pt x="906" y="452"/>
                  </a:moveTo>
                  <a:cubicBezTo>
                    <a:pt x="906" y="452"/>
                    <a:pt x="906" y="453"/>
                    <a:pt x="906" y="453"/>
                  </a:cubicBezTo>
                  <a:cubicBezTo>
                    <a:pt x="906" y="453"/>
                    <a:pt x="906" y="453"/>
                    <a:pt x="906" y="453"/>
                  </a:cubicBezTo>
                  <a:cubicBezTo>
                    <a:pt x="906" y="454"/>
                    <a:pt x="906" y="453"/>
                    <a:pt x="906" y="454"/>
                  </a:cubicBezTo>
                  <a:cubicBezTo>
                    <a:pt x="907" y="454"/>
                    <a:pt x="907" y="454"/>
                    <a:pt x="907" y="454"/>
                  </a:cubicBezTo>
                  <a:cubicBezTo>
                    <a:pt x="907" y="454"/>
                    <a:pt x="907" y="454"/>
                    <a:pt x="907" y="453"/>
                  </a:cubicBezTo>
                  <a:cubicBezTo>
                    <a:pt x="906" y="453"/>
                    <a:pt x="906" y="453"/>
                    <a:pt x="906" y="453"/>
                  </a:cubicBezTo>
                  <a:cubicBezTo>
                    <a:pt x="906" y="453"/>
                    <a:pt x="906" y="452"/>
                    <a:pt x="906" y="452"/>
                  </a:cubicBezTo>
                  <a:moveTo>
                    <a:pt x="1075" y="452"/>
                  </a:moveTo>
                  <a:cubicBezTo>
                    <a:pt x="1075" y="452"/>
                    <a:pt x="1075" y="453"/>
                    <a:pt x="1076" y="454"/>
                  </a:cubicBezTo>
                  <a:cubicBezTo>
                    <a:pt x="1076" y="455"/>
                    <a:pt x="1075" y="455"/>
                    <a:pt x="1075" y="455"/>
                  </a:cubicBezTo>
                  <a:cubicBezTo>
                    <a:pt x="1075" y="455"/>
                    <a:pt x="1075" y="455"/>
                    <a:pt x="1075" y="455"/>
                  </a:cubicBezTo>
                  <a:cubicBezTo>
                    <a:pt x="1075" y="455"/>
                    <a:pt x="1074" y="455"/>
                    <a:pt x="1074" y="455"/>
                  </a:cubicBezTo>
                  <a:cubicBezTo>
                    <a:pt x="1074" y="455"/>
                    <a:pt x="1074" y="455"/>
                    <a:pt x="1074" y="455"/>
                  </a:cubicBezTo>
                  <a:cubicBezTo>
                    <a:pt x="1073" y="456"/>
                    <a:pt x="1073" y="455"/>
                    <a:pt x="1072" y="456"/>
                  </a:cubicBezTo>
                  <a:cubicBezTo>
                    <a:pt x="1071" y="456"/>
                    <a:pt x="1069" y="458"/>
                    <a:pt x="1069" y="458"/>
                  </a:cubicBezTo>
                  <a:cubicBezTo>
                    <a:pt x="1069" y="457"/>
                    <a:pt x="1069" y="457"/>
                    <a:pt x="1069" y="457"/>
                  </a:cubicBezTo>
                  <a:cubicBezTo>
                    <a:pt x="1069" y="456"/>
                    <a:pt x="1068" y="455"/>
                    <a:pt x="1068" y="455"/>
                  </a:cubicBezTo>
                  <a:cubicBezTo>
                    <a:pt x="1068" y="455"/>
                    <a:pt x="1068" y="456"/>
                    <a:pt x="1067" y="456"/>
                  </a:cubicBezTo>
                  <a:cubicBezTo>
                    <a:pt x="1067" y="457"/>
                    <a:pt x="1066" y="458"/>
                    <a:pt x="1065" y="458"/>
                  </a:cubicBezTo>
                  <a:cubicBezTo>
                    <a:pt x="1063" y="459"/>
                    <a:pt x="1062" y="460"/>
                    <a:pt x="1062" y="462"/>
                  </a:cubicBezTo>
                  <a:cubicBezTo>
                    <a:pt x="1062" y="463"/>
                    <a:pt x="1063" y="463"/>
                    <a:pt x="1063" y="463"/>
                  </a:cubicBezTo>
                  <a:cubicBezTo>
                    <a:pt x="1063" y="463"/>
                    <a:pt x="1063" y="463"/>
                    <a:pt x="1063" y="463"/>
                  </a:cubicBezTo>
                  <a:cubicBezTo>
                    <a:pt x="1063" y="463"/>
                    <a:pt x="1064" y="462"/>
                    <a:pt x="1065" y="461"/>
                  </a:cubicBezTo>
                  <a:cubicBezTo>
                    <a:pt x="1066" y="459"/>
                    <a:pt x="1066" y="459"/>
                    <a:pt x="1067" y="459"/>
                  </a:cubicBezTo>
                  <a:cubicBezTo>
                    <a:pt x="1068" y="459"/>
                    <a:pt x="1068" y="459"/>
                    <a:pt x="1069" y="459"/>
                  </a:cubicBezTo>
                  <a:cubicBezTo>
                    <a:pt x="1069" y="459"/>
                    <a:pt x="1069" y="459"/>
                    <a:pt x="1070" y="460"/>
                  </a:cubicBezTo>
                  <a:cubicBezTo>
                    <a:pt x="1070" y="461"/>
                    <a:pt x="1070" y="462"/>
                    <a:pt x="1070" y="463"/>
                  </a:cubicBezTo>
                  <a:cubicBezTo>
                    <a:pt x="1070" y="464"/>
                    <a:pt x="1070" y="466"/>
                    <a:pt x="1072" y="466"/>
                  </a:cubicBezTo>
                  <a:cubicBezTo>
                    <a:pt x="1072" y="467"/>
                    <a:pt x="1073" y="467"/>
                    <a:pt x="1073" y="467"/>
                  </a:cubicBezTo>
                  <a:cubicBezTo>
                    <a:pt x="1073" y="467"/>
                    <a:pt x="1073" y="466"/>
                    <a:pt x="1074" y="466"/>
                  </a:cubicBezTo>
                  <a:cubicBezTo>
                    <a:pt x="1076" y="466"/>
                    <a:pt x="1076" y="466"/>
                    <a:pt x="1076" y="465"/>
                  </a:cubicBezTo>
                  <a:cubicBezTo>
                    <a:pt x="1076" y="465"/>
                    <a:pt x="1075" y="464"/>
                    <a:pt x="1075" y="463"/>
                  </a:cubicBezTo>
                  <a:cubicBezTo>
                    <a:pt x="1075" y="462"/>
                    <a:pt x="1076" y="461"/>
                    <a:pt x="1076" y="461"/>
                  </a:cubicBezTo>
                  <a:cubicBezTo>
                    <a:pt x="1076" y="461"/>
                    <a:pt x="1076" y="461"/>
                    <a:pt x="1076" y="461"/>
                  </a:cubicBezTo>
                  <a:cubicBezTo>
                    <a:pt x="1077" y="461"/>
                    <a:pt x="1077" y="462"/>
                    <a:pt x="1077" y="463"/>
                  </a:cubicBezTo>
                  <a:cubicBezTo>
                    <a:pt x="1078" y="464"/>
                    <a:pt x="1078" y="464"/>
                    <a:pt x="1078" y="464"/>
                  </a:cubicBezTo>
                  <a:cubicBezTo>
                    <a:pt x="1078" y="464"/>
                    <a:pt x="1078" y="464"/>
                    <a:pt x="1078" y="464"/>
                  </a:cubicBezTo>
                  <a:cubicBezTo>
                    <a:pt x="1078" y="463"/>
                    <a:pt x="1079" y="460"/>
                    <a:pt x="1079" y="459"/>
                  </a:cubicBezTo>
                  <a:cubicBezTo>
                    <a:pt x="1079" y="458"/>
                    <a:pt x="1079" y="457"/>
                    <a:pt x="1079" y="456"/>
                  </a:cubicBezTo>
                  <a:cubicBezTo>
                    <a:pt x="1079" y="455"/>
                    <a:pt x="1078" y="454"/>
                    <a:pt x="1077" y="454"/>
                  </a:cubicBezTo>
                  <a:cubicBezTo>
                    <a:pt x="1077" y="453"/>
                    <a:pt x="1075" y="452"/>
                    <a:pt x="1075" y="452"/>
                  </a:cubicBezTo>
                  <a:moveTo>
                    <a:pt x="1053" y="446"/>
                  </a:moveTo>
                  <a:cubicBezTo>
                    <a:pt x="1053" y="446"/>
                    <a:pt x="1053" y="446"/>
                    <a:pt x="1053" y="446"/>
                  </a:cubicBezTo>
                  <a:cubicBezTo>
                    <a:pt x="1052" y="446"/>
                    <a:pt x="1052" y="447"/>
                    <a:pt x="1052" y="449"/>
                  </a:cubicBezTo>
                  <a:cubicBezTo>
                    <a:pt x="1051" y="450"/>
                    <a:pt x="1050" y="451"/>
                    <a:pt x="1049" y="452"/>
                  </a:cubicBezTo>
                  <a:cubicBezTo>
                    <a:pt x="1048" y="453"/>
                    <a:pt x="1045" y="456"/>
                    <a:pt x="1045" y="457"/>
                  </a:cubicBezTo>
                  <a:cubicBezTo>
                    <a:pt x="1045" y="457"/>
                    <a:pt x="1045" y="457"/>
                    <a:pt x="1045" y="457"/>
                  </a:cubicBezTo>
                  <a:cubicBezTo>
                    <a:pt x="1045" y="457"/>
                    <a:pt x="1045" y="457"/>
                    <a:pt x="1047" y="456"/>
                  </a:cubicBezTo>
                  <a:cubicBezTo>
                    <a:pt x="1049" y="455"/>
                    <a:pt x="1051" y="454"/>
                    <a:pt x="1051" y="452"/>
                  </a:cubicBezTo>
                  <a:cubicBezTo>
                    <a:pt x="1052" y="451"/>
                    <a:pt x="1051" y="452"/>
                    <a:pt x="1053" y="451"/>
                  </a:cubicBezTo>
                  <a:cubicBezTo>
                    <a:pt x="1055" y="450"/>
                    <a:pt x="1054" y="449"/>
                    <a:pt x="1054" y="448"/>
                  </a:cubicBezTo>
                  <a:cubicBezTo>
                    <a:pt x="1054" y="447"/>
                    <a:pt x="1054" y="446"/>
                    <a:pt x="1053" y="446"/>
                  </a:cubicBezTo>
                  <a:moveTo>
                    <a:pt x="1061" y="441"/>
                  </a:moveTo>
                  <a:cubicBezTo>
                    <a:pt x="1059" y="441"/>
                    <a:pt x="1057" y="442"/>
                    <a:pt x="1058" y="444"/>
                  </a:cubicBezTo>
                  <a:cubicBezTo>
                    <a:pt x="1059" y="447"/>
                    <a:pt x="1059" y="447"/>
                    <a:pt x="1061" y="448"/>
                  </a:cubicBezTo>
                  <a:cubicBezTo>
                    <a:pt x="1062" y="448"/>
                    <a:pt x="1062" y="448"/>
                    <a:pt x="1062" y="448"/>
                  </a:cubicBezTo>
                  <a:cubicBezTo>
                    <a:pt x="1064" y="448"/>
                    <a:pt x="1065" y="447"/>
                    <a:pt x="1065" y="447"/>
                  </a:cubicBezTo>
                  <a:cubicBezTo>
                    <a:pt x="1065" y="447"/>
                    <a:pt x="1065" y="447"/>
                    <a:pt x="1063" y="448"/>
                  </a:cubicBezTo>
                  <a:cubicBezTo>
                    <a:pt x="1061" y="450"/>
                    <a:pt x="1061" y="452"/>
                    <a:pt x="1062" y="453"/>
                  </a:cubicBezTo>
                  <a:cubicBezTo>
                    <a:pt x="1063" y="453"/>
                    <a:pt x="1064" y="454"/>
                    <a:pt x="1064" y="454"/>
                  </a:cubicBezTo>
                  <a:cubicBezTo>
                    <a:pt x="1064" y="454"/>
                    <a:pt x="1064" y="454"/>
                    <a:pt x="1064" y="454"/>
                  </a:cubicBezTo>
                  <a:cubicBezTo>
                    <a:pt x="1065" y="454"/>
                    <a:pt x="1066" y="451"/>
                    <a:pt x="1068" y="450"/>
                  </a:cubicBezTo>
                  <a:cubicBezTo>
                    <a:pt x="1069" y="448"/>
                    <a:pt x="1070" y="448"/>
                    <a:pt x="1070" y="446"/>
                  </a:cubicBezTo>
                  <a:cubicBezTo>
                    <a:pt x="1070" y="444"/>
                    <a:pt x="1070" y="443"/>
                    <a:pt x="1070" y="443"/>
                  </a:cubicBezTo>
                  <a:cubicBezTo>
                    <a:pt x="1067" y="446"/>
                    <a:pt x="1067" y="446"/>
                    <a:pt x="1067" y="446"/>
                  </a:cubicBezTo>
                  <a:cubicBezTo>
                    <a:pt x="1067" y="446"/>
                    <a:pt x="1067" y="445"/>
                    <a:pt x="1066" y="444"/>
                  </a:cubicBezTo>
                  <a:cubicBezTo>
                    <a:pt x="1064" y="442"/>
                    <a:pt x="1064" y="442"/>
                    <a:pt x="1062" y="442"/>
                  </a:cubicBezTo>
                  <a:cubicBezTo>
                    <a:pt x="1061" y="441"/>
                    <a:pt x="1061" y="441"/>
                    <a:pt x="1061" y="441"/>
                  </a:cubicBezTo>
                  <a:moveTo>
                    <a:pt x="1073" y="441"/>
                  </a:moveTo>
                  <a:cubicBezTo>
                    <a:pt x="1072" y="441"/>
                    <a:pt x="1071" y="441"/>
                    <a:pt x="1071" y="441"/>
                  </a:cubicBezTo>
                  <a:cubicBezTo>
                    <a:pt x="1071" y="442"/>
                    <a:pt x="1070" y="441"/>
                    <a:pt x="1071" y="443"/>
                  </a:cubicBezTo>
                  <a:cubicBezTo>
                    <a:pt x="1072" y="444"/>
                    <a:pt x="1074" y="444"/>
                    <a:pt x="1073" y="445"/>
                  </a:cubicBezTo>
                  <a:cubicBezTo>
                    <a:pt x="1073" y="446"/>
                    <a:pt x="1073" y="446"/>
                    <a:pt x="1073" y="446"/>
                  </a:cubicBezTo>
                  <a:cubicBezTo>
                    <a:pt x="1073" y="446"/>
                    <a:pt x="1073" y="446"/>
                    <a:pt x="1073" y="446"/>
                  </a:cubicBezTo>
                  <a:cubicBezTo>
                    <a:pt x="1072" y="446"/>
                    <a:pt x="1072" y="446"/>
                    <a:pt x="1071" y="446"/>
                  </a:cubicBezTo>
                  <a:cubicBezTo>
                    <a:pt x="1071" y="446"/>
                    <a:pt x="1071" y="446"/>
                    <a:pt x="1071" y="446"/>
                  </a:cubicBezTo>
                  <a:cubicBezTo>
                    <a:pt x="1071" y="446"/>
                    <a:pt x="1071" y="446"/>
                    <a:pt x="1071" y="447"/>
                  </a:cubicBezTo>
                  <a:cubicBezTo>
                    <a:pt x="1071" y="447"/>
                    <a:pt x="1071" y="447"/>
                    <a:pt x="1072" y="448"/>
                  </a:cubicBezTo>
                  <a:cubicBezTo>
                    <a:pt x="1073" y="449"/>
                    <a:pt x="1073" y="449"/>
                    <a:pt x="1073" y="450"/>
                  </a:cubicBezTo>
                  <a:cubicBezTo>
                    <a:pt x="1073" y="451"/>
                    <a:pt x="1073" y="451"/>
                    <a:pt x="1073" y="451"/>
                  </a:cubicBezTo>
                  <a:cubicBezTo>
                    <a:pt x="1073" y="451"/>
                    <a:pt x="1073" y="451"/>
                    <a:pt x="1073" y="451"/>
                  </a:cubicBezTo>
                  <a:cubicBezTo>
                    <a:pt x="1073" y="451"/>
                    <a:pt x="1073" y="448"/>
                    <a:pt x="1073" y="448"/>
                  </a:cubicBezTo>
                  <a:cubicBezTo>
                    <a:pt x="1073" y="447"/>
                    <a:pt x="1073" y="446"/>
                    <a:pt x="1074" y="446"/>
                  </a:cubicBezTo>
                  <a:cubicBezTo>
                    <a:pt x="1074" y="446"/>
                    <a:pt x="1074" y="446"/>
                    <a:pt x="1074" y="446"/>
                  </a:cubicBezTo>
                  <a:cubicBezTo>
                    <a:pt x="1075" y="446"/>
                    <a:pt x="1075" y="447"/>
                    <a:pt x="1075" y="447"/>
                  </a:cubicBezTo>
                  <a:cubicBezTo>
                    <a:pt x="1075" y="447"/>
                    <a:pt x="1075" y="447"/>
                    <a:pt x="1075" y="447"/>
                  </a:cubicBezTo>
                  <a:cubicBezTo>
                    <a:pt x="1076" y="445"/>
                    <a:pt x="1075" y="444"/>
                    <a:pt x="1075" y="443"/>
                  </a:cubicBezTo>
                  <a:cubicBezTo>
                    <a:pt x="1075" y="441"/>
                    <a:pt x="1074" y="441"/>
                    <a:pt x="1073" y="441"/>
                  </a:cubicBezTo>
                  <a:moveTo>
                    <a:pt x="355" y="435"/>
                  </a:moveTo>
                  <a:cubicBezTo>
                    <a:pt x="353" y="435"/>
                    <a:pt x="353" y="436"/>
                    <a:pt x="355" y="437"/>
                  </a:cubicBezTo>
                  <a:cubicBezTo>
                    <a:pt x="355" y="438"/>
                    <a:pt x="356" y="438"/>
                    <a:pt x="358" y="438"/>
                  </a:cubicBezTo>
                  <a:cubicBezTo>
                    <a:pt x="359" y="438"/>
                    <a:pt x="360" y="438"/>
                    <a:pt x="361" y="438"/>
                  </a:cubicBezTo>
                  <a:cubicBezTo>
                    <a:pt x="363" y="438"/>
                    <a:pt x="360" y="436"/>
                    <a:pt x="356" y="435"/>
                  </a:cubicBezTo>
                  <a:cubicBezTo>
                    <a:pt x="355" y="435"/>
                    <a:pt x="355" y="435"/>
                    <a:pt x="355" y="435"/>
                  </a:cubicBezTo>
                  <a:moveTo>
                    <a:pt x="312" y="423"/>
                  </a:moveTo>
                  <a:cubicBezTo>
                    <a:pt x="311" y="423"/>
                    <a:pt x="311" y="423"/>
                    <a:pt x="311" y="424"/>
                  </a:cubicBezTo>
                  <a:cubicBezTo>
                    <a:pt x="311" y="426"/>
                    <a:pt x="311" y="426"/>
                    <a:pt x="313" y="426"/>
                  </a:cubicBezTo>
                  <a:cubicBezTo>
                    <a:pt x="314" y="427"/>
                    <a:pt x="314" y="427"/>
                    <a:pt x="315" y="427"/>
                  </a:cubicBezTo>
                  <a:cubicBezTo>
                    <a:pt x="316" y="427"/>
                    <a:pt x="316" y="426"/>
                    <a:pt x="315" y="425"/>
                  </a:cubicBezTo>
                  <a:cubicBezTo>
                    <a:pt x="314" y="423"/>
                    <a:pt x="313" y="423"/>
                    <a:pt x="312" y="423"/>
                  </a:cubicBezTo>
                  <a:moveTo>
                    <a:pt x="332" y="423"/>
                  </a:moveTo>
                  <a:cubicBezTo>
                    <a:pt x="331" y="423"/>
                    <a:pt x="331" y="423"/>
                    <a:pt x="331" y="423"/>
                  </a:cubicBezTo>
                  <a:cubicBezTo>
                    <a:pt x="333" y="425"/>
                    <a:pt x="333" y="427"/>
                    <a:pt x="332" y="428"/>
                  </a:cubicBezTo>
                  <a:cubicBezTo>
                    <a:pt x="332" y="429"/>
                    <a:pt x="332" y="429"/>
                    <a:pt x="332" y="429"/>
                  </a:cubicBezTo>
                  <a:cubicBezTo>
                    <a:pt x="331" y="429"/>
                    <a:pt x="329" y="428"/>
                    <a:pt x="327" y="428"/>
                  </a:cubicBezTo>
                  <a:cubicBezTo>
                    <a:pt x="325" y="427"/>
                    <a:pt x="325" y="427"/>
                    <a:pt x="324" y="427"/>
                  </a:cubicBezTo>
                  <a:cubicBezTo>
                    <a:pt x="324" y="427"/>
                    <a:pt x="325" y="428"/>
                    <a:pt x="327" y="429"/>
                  </a:cubicBezTo>
                  <a:cubicBezTo>
                    <a:pt x="330" y="430"/>
                    <a:pt x="332" y="430"/>
                    <a:pt x="332" y="432"/>
                  </a:cubicBezTo>
                  <a:cubicBezTo>
                    <a:pt x="332" y="433"/>
                    <a:pt x="332" y="433"/>
                    <a:pt x="333" y="433"/>
                  </a:cubicBezTo>
                  <a:cubicBezTo>
                    <a:pt x="333" y="433"/>
                    <a:pt x="335" y="432"/>
                    <a:pt x="336" y="431"/>
                  </a:cubicBezTo>
                  <a:cubicBezTo>
                    <a:pt x="336" y="431"/>
                    <a:pt x="337" y="431"/>
                    <a:pt x="337" y="431"/>
                  </a:cubicBezTo>
                  <a:cubicBezTo>
                    <a:pt x="338" y="431"/>
                    <a:pt x="339" y="431"/>
                    <a:pt x="343" y="432"/>
                  </a:cubicBezTo>
                  <a:cubicBezTo>
                    <a:pt x="346" y="432"/>
                    <a:pt x="347" y="433"/>
                    <a:pt x="348" y="433"/>
                  </a:cubicBezTo>
                  <a:cubicBezTo>
                    <a:pt x="349" y="433"/>
                    <a:pt x="349" y="432"/>
                    <a:pt x="349" y="431"/>
                  </a:cubicBezTo>
                  <a:cubicBezTo>
                    <a:pt x="348" y="429"/>
                    <a:pt x="351" y="429"/>
                    <a:pt x="346" y="427"/>
                  </a:cubicBezTo>
                  <a:cubicBezTo>
                    <a:pt x="342" y="425"/>
                    <a:pt x="334" y="423"/>
                    <a:pt x="332" y="423"/>
                  </a:cubicBezTo>
                  <a:moveTo>
                    <a:pt x="1058" y="418"/>
                  </a:moveTo>
                  <a:cubicBezTo>
                    <a:pt x="1057" y="418"/>
                    <a:pt x="1056" y="421"/>
                    <a:pt x="1056" y="423"/>
                  </a:cubicBezTo>
                  <a:cubicBezTo>
                    <a:pt x="1056" y="425"/>
                    <a:pt x="1055" y="426"/>
                    <a:pt x="1056" y="427"/>
                  </a:cubicBezTo>
                  <a:cubicBezTo>
                    <a:pt x="1057" y="428"/>
                    <a:pt x="1056" y="429"/>
                    <a:pt x="1056" y="429"/>
                  </a:cubicBezTo>
                  <a:cubicBezTo>
                    <a:pt x="1054" y="427"/>
                    <a:pt x="1054" y="427"/>
                    <a:pt x="1054" y="427"/>
                  </a:cubicBezTo>
                  <a:cubicBezTo>
                    <a:pt x="1054" y="427"/>
                    <a:pt x="1054" y="429"/>
                    <a:pt x="1054" y="430"/>
                  </a:cubicBezTo>
                  <a:cubicBezTo>
                    <a:pt x="1054" y="432"/>
                    <a:pt x="1053" y="432"/>
                    <a:pt x="1056" y="433"/>
                  </a:cubicBezTo>
                  <a:cubicBezTo>
                    <a:pt x="1058" y="434"/>
                    <a:pt x="1058" y="434"/>
                    <a:pt x="1059" y="435"/>
                  </a:cubicBezTo>
                  <a:cubicBezTo>
                    <a:pt x="1059" y="437"/>
                    <a:pt x="1059" y="437"/>
                    <a:pt x="1060" y="438"/>
                  </a:cubicBezTo>
                  <a:cubicBezTo>
                    <a:pt x="1062" y="438"/>
                    <a:pt x="1063" y="439"/>
                    <a:pt x="1064" y="439"/>
                  </a:cubicBezTo>
                  <a:cubicBezTo>
                    <a:pt x="1064" y="440"/>
                    <a:pt x="1064" y="440"/>
                    <a:pt x="1064" y="440"/>
                  </a:cubicBezTo>
                  <a:cubicBezTo>
                    <a:pt x="1064" y="440"/>
                    <a:pt x="1064" y="439"/>
                    <a:pt x="1065" y="438"/>
                  </a:cubicBezTo>
                  <a:cubicBezTo>
                    <a:pt x="1065" y="438"/>
                    <a:pt x="1065" y="437"/>
                    <a:pt x="1065" y="437"/>
                  </a:cubicBezTo>
                  <a:cubicBezTo>
                    <a:pt x="1065" y="437"/>
                    <a:pt x="1065" y="437"/>
                    <a:pt x="1065" y="437"/>
                  </a:cubicBezTo>
                  <a:cubicBezTo>
                    <a:pt x="1066" y="437"/>
                    <a:pt x="1067" y="439"/>
                    <a:pt x="1068" y="440"/>
                  </a:cubicBezTo>
                  <a:cubicBezTo>
                    <a:pt x="1069" y="441"/>
                    <a:pt x="1070" y="441"/>
                    <a:pt x="1070" y="441"/>
                  </a:cubicBezTo>
                  <a:cubicBezTo>
                    <a:pt x="1070" y="441"/>
                    <a:pt x="1068" y="438"/>
                    <a:pt x="1069" y="438"/>
                  </a:cubicBezTo>
                  <a:cubicBezTo>
                    <a:pt x="1070" y="438"/>
                    <a:pt x="1070" y="437"/>
                    <a:pt x="1068" y="436"/>
                  </a:cubicBezTo>
                  <a:cubicBezTo>
                    <a:pt x="1066" y="435"/>
                    <a:pt x="1065" y="435"/>
                    <a:pt x="1063" y="435"/>
                  </a:cubicBezTo>
                  <a:cubicBezTo>
                    <a:pt x="1063" y="435"/>
                    <a:pt x="1063" y="435"/>
                    <a:pt x="1063" y="435"/>
                  </a:cubicBezTo>
                  <a:cubicBezTo>
                    <a:pt x="1063" y="435"/>
                    <a:pt x="1063" y="435"/>
                    <a:pt x="1062" y="435"/>
                  </a:cubicBezTo>
                  <a:cubicBezTo>
                    <a:pt x="1062" y="435"/>
                    <a:pt x="1062" y="435"/>
                    <a:pt x="1062" y="435"/>
                  </a:cubicBezTo>
                  <a:cubicBezTo>
                    <a:pt x="1062" y="435"/>
                    <a:pt x="1061" y="435"/>
                    <a:pt x="1061" y="433"/>
                  </a:cubicBezTo>
                  <a:cubicBezTo>
                    <a:pt x="1060" y="431"/>
                    <a:pt x="1061" y="429"/>
                    <a:pt x="1061" y="428"/>
                  </a:cubicBezTo>
                  <a:cubicBezTo>
                    <a:pt x="1061" y="428"/>
                    <a:pt x="1061" y="428"/>
                    <a:pt x="1061" y="428"/>
                  </a:cubicBezTo>
                  <a:cubicBezTo>
                    <a:pt x="1061" y="428"/>
                    <a:pt x="1061" y="428"/>
                    <a:pt x="1061" y="428"/>
                  </a:cubicBezTo>
                  <a:cubicBezTo>
                    <a:pt x="1061" y="428"/>
                    <a:pt x="1061" y="428"/>
                    <a:pt x="1061" y="428"/>
                  </a:cubicBezTo>
                  <a:cubicBezTo>
                    <a:pt x="1062" y="428"/>
                    <a:pt x="1062" y="428"/>
                    <a:pt x="1062" y="427"/>
                  </a:cubicBezTo>
                  <a:cubicBezTo>
                    <a:pt x="1063" y="425"/>
                    <a:pt x="1063" y="424"/>
                    <a:pt x="1063" y="422"/>
                  </a:cubicBezTo>
                  <a:cubicBezTo>
                    <a:pt x="1063" y="420"/>
                    <a:pt x="1064" y="419"/>
                    <a:pt x="1063" y="419"/>
                  </a:cubicBezTo>
                  <a:cubicBezTo>
                    <a:pt x="1062" y="419"/>
                    <a:pt x="1059" y="419"/>
                    <a:pt x="1058" y="419"/>
                  </a:cubicBezTo>
                  <a:cubicBezTo>
                    <a:pt x="1058" y="419"/>
                    <a:pt x="1058" y="418"/>
                    <a:pt x="1058" y="418"/>
                  </a:cubicBezTo>
                  <a:moveTo>
                    <a:pt x="1021" y="413"/>
                  </a:moveTo>
                  <a:cubicBezTo>
                    <a:pt x="1020" y="414"/>
                    <a:pt x="1020" y="414"/>
                    <a:pt x="1020" y="414"/>
                  </a:cubicBezTo>
                  <a:cubicBezTo>
                    <a:pt x="1020" y="414"/>
                    <a:pt x="1016" y="414"/>
                    <a:pt x="1016" y="414"/>
                  </a:cubicBezTo>
                  <a:cubicBezTo>
                    <a:pt x="1015" y="414"/>
                    <a:pt x="1014" y="415"/>
                    <a:pt x="1013" y="416"/>
                  </a:cubicBezTo>
                  <a:cubicBezTo>
                    <a:pt x="1013" y="416"/>
                    <a:pt x="1013" y="417"/>
                    <a:pt x="1013" y="418"/>
                  </a:cubicBezTo>
                  <a:cubicBezTo>
                    <a:pt x="1014" y="420"/>
                    <a:pt x="1015" y="420"/>
                    <a:pt x="1016" y="420"/>
                  </a:cubicBezTo>
                  <a:cubicBezTo>
                    <a:pt x="1017" y="420"/>
                    <a:pt x="1017" y="420"/>
                    <a:pt x="1017" y="420"/>
                  </a:cubicBezTo>
                  <a:cubicBezTo>
                    <a:pt x="1018" y="420"/>
                    <a:pt x="1018" y="419"/>
                    <a:pt x="1019" y="419"/>
                  </a:cubicBezTo>
                  <a:cubicBezTo>
                    <a:pt x="1020" y="419"/>
                    <a:pt x="1020" y="418"/>
                    <a:pt x="1020" y="417"/>
                  </a:cubicBezTo>
                  <a:cubicBezTo>
                    <a:pt x="1021" y="416"/>
                    <a:pt x="1021" y="415"/>
                    <a:pt x="1022" y="415"/>
                  </a:cubicBezTo>
                  <a:cubicBezTo>
                    <a:pt x="1021" y="413"/>
                    <a:pt x="1021" y="413"/>
                    <a:pt x="1021" y="413"/>
                  </a:cubicBezTo>
                  <a:moveTo>
                    <a:pt x="308" y="401"/>
                  </a:moveTo>
                  <a:cubicBezTo>
                    <a:pt x="303" y="401"/>
                    <a:pt x="301" y="403"/>
                    <a:pt x="299" y="403"/>
                  </a:cubicBezTo>
                  <a:cubicBezTo>
                    <a:pt x="298" y="404"/>
                    <a:pt x="299" y="404"/>
                    <a:pt x="300" y="404"/>
                  </a:cubicBezTo>
                  <a:cubicBezTo>
                    <a:pt x="302" y="404"/>
                    <a:pt x="303" y="404"/>
                    <a:pt x="305" y="403"/>
                  </a:cubicBezTo>
                  <a:cubicBezTo>
                    <a:pt x="306" y="403"/>
                    <a:pt x="307" y="403"/>
                    <a:pt x="308" y="403"/>
                  </a:cubicBezTo>
                  <a:cubicBezTo>
                    <a:pt x="310" y="403"/>
                    <a:pt x="311" y="403"/>
                    <a:pt x="311" y="404"/>
                  </a:cubicBezTo>
                  <a:cubicBezTo>
                    <a:pt x="311" y="404"/>
                    <a:pt x="311" y="404"/>
                    <a:pt x="310" y="404"/>
                  </a:cubicBezTo>
                  <a:cubicBezTo>
                    <a:pt x="310" y="404"/>
                    <a:pt x="310" y="404"/>
                    <a:pt x="310" y="404"/>
                  </a:cubicBezTo>
                  <a:cubicBezTo>
                    <a:pt x="309" y="404"/>
                    <a:pt x="309" y="404"/>
                    <a:pt x="309" y="404"/>
                  </a:cubicBezTo>
                  <a:cubicBezTo>
                    <a:pt x="309" y="404"/>
                    <a:pt x="309" y="406"/>
                    <a:pt x="313" y="407"/>
                  </a:cubicBezTo>
                  <a:cubicBezTo>
                    <a:pt x="316" y="408"/>
                    <a:pt x="317" y="409"/>
                    <a:pt x="318" y="411"/>
                  </a:cubicBezTo>
                  <a:cubicBezTo>
                    <a:pt x="318" y="412"/>
                    <a:pt x="318" y="413"/>
                    <a:pt x="319" y="414"/>
                  </a:cubicBezTo>
                  <a:cubicBezTo>
                    <a:pt x="320" y="416"/>
                    <a:pt x="320" y="416"/>
                    <a:pt x="318" y="417"/>
                  </a:cubicBezTo>
                  <a:cubicBezTo>
                    <a:pt x="317" y="418"/>
                    <a:pt x="317" y="417"/>
                    <a:pt x="319" y="418"/>
                  </a:cubicBezTo>
                  <a:cubicBezTo>
                    <a:pt x="320" y="419"/>
                    <a:pt x="322" y="420"/>
                    <a:pt x="325" y="420"/>
                  </a:cubicBezTo>
                  <a:cubicBezTo>
                    <a:pt x="327" y="420"/>
                    <a:pt x="327" y="421"/>
                    <a:pt x="328" y="421"/>
                  </a:cubicBezTo>
                  <a:cubicBezTo>
                    <a:pt x="329" y="421"/>
                    <a:pt x="329" y="420"/>
                    <a:pt x="327" y="418"/>
                  </a:cubicBezTo>
                  <a:cubicBezTo>
                    <a:pt x="325" y="415"/>
                    <a:pt x="321" y="409"/>
                    <a:pt x="321" y="409"/>
                  </a:cubicBezTo>
                  <a:cubicBezTo>
                    <a:pt x="320" y="406"/>
                    <a:pt x="318" y="403"/>
                    <a:pt x="311" y="401"/>
                  </a:cubicBezTo>
                  <a:cubicBezTo>
                    <a:pt x="310" y="401"/>
                    <a:pt x="309" y="401"/>
                    <a:pt x="308" y="401"/>
                  </a:cubicBezTo>
                  <a:moveTo>
                    <a:pt x="1061" y="392"/>
                  </a:moveTo>
                  <a:cubicBezTo>
                    <a:pt x="1061" y="392"/>
                    <a:pt x="1060" y="392"/>
                    <a:pt x="1060" y="393"/>
                  </a:cubicBezTo>
                  <a:cubicBezTo>
                    <a:pt x="1055" y="395"/>
                    <a:pt x="1053" y="395"/>
                    <a:pt x="1055" y="399"/>
                  </a:cubicBezTo>
                  <a:cubicBezTo>
                    <a:pt x="1057" y="403"/>
                    <a:pt x="1058" y="404"/>
                    <a:pt x="1058" y="405"/>
                  </a:cubicBezTo>
                  <a:cubicBezTo>
                    <a:pt x="1058" y="405"/>
                    <a:pt x="1058" y="405"/>
                    <a:pt x="1058" y="405"/>
                  </a:cubicBezTo>
                  <a:cubicBezTo>
                    <a:pt x="1059" y="405"/>
                    <a:pt x="1060" y="404"/>
                    <a:pt x="1061" y="402"/>
                  </a:cubicBezTo>
                  <a:cubicBezTo>
                    <a:pt x="1062" y="399"/>
                    <a:pt x="1062" y="395"/>
                    <a:pt x="1062" y="394"/>
                  </a:cubicBezTo>
                  <a:cubicBezTo>
                    <a:pt x="1063" y="393"/>
                    <a:pt x="1062" y="392"/>
                    <a:pt x="1061" y="392"/>
                  </a:cubicBezTo>
                  <a:moveTo>
                    <a:pt x="1112" y="352"/>
                  </a:moveTo>
                  <a:cubicBezTo>
                    <a:pt x="1112" y="352"/>
                    <a:pt x="1112" y="352"/>
                    <a:pt x="1112" y="352"/>
                  </a:cubicBezTo>
                  <a:cubicBezTo>
                    <a:pt x="1112" y="352"/>
                    <a:pt x="1112" y="352"/>
                    <a:pt x="1112" y="352"/>
                  </a:cubicBezTo>
                  <a:cubicBezTo>
                    <a:pt x="1112" y="352"/>
                    <a:pt x="1112" y="352"/>
                    <a:pt x="1112" y="352"/>
                  </a:cubicBezTo>
                  <a:moveTo>
                    <a:pt x="1135" y="319"/>
                  </a:moveTo>
                  <a:cubicBezTo>
                    <a:pt x="1135" y="319"/>
                    <a:pt x="1132" y="320"/>
                    <a:pt x="1132" y="321"/>
                  </a:cubicBezTo>
                  <a:cubicBezTo>
                    <a:pt x="1131" y="322"/>
                    <a:pt x="1131" y="322"/>
                    <a:pt x="1131" y="322"/>
                  </a:cubicBezTo>
                  <a:cubicBezTo>
                    <a:pt x="1131" y="322"/>
                    <a:pt x="1131" y="321"/>
                    <a:pt x="1131" y="321"/>
                  </a:cubicBezTo>
                  <a:cubicBezTo>
                    <a:pt x="1130" y="321"/>
                    <a:pt x="1130" y="321"/>
                    <a:pt x="1130" y="322"/>
                  </a:cubicBezTo>
                  <a:cubicBezTo>
                    <a:pt x="1129" y="322"/>
                    <a:pt x="1128" y="324"/>
                    <a:pt x="1128" y="326"/>
                  </a:cubicBezTo>
                  <a:cubicBezTo>
                    <a:pt x="1128" y="328"/>
                    <a:pt x="1130" y="326"/>
                    <a:pt x="1128" y="332"/>
                  </a:cubicBezTo>
                  <a:cubicBezTo>
                    <a:pt x="1126" y="338"/>
                    <a:pt x="1125" y="339"/>
                    <a:pt x="1123" y="340"/>
                  </a:cubicBezTo>
                  <a:cubicBezTo>
                    <a:pt x="1121" y="341"/>
                    <a:pt x="1120" y="342"/>
                    <a:pt x="1119" y="342"/>
                  </a:cubicBezTo>
                  <a:cubicBezTo>
                    <a:pt x="1119" y="342"/>
                    <a:pt x="1118" y="342"/>
                    <a:pt x="1118" y="342"/>
                  </a:cubicBezTo>
                  <a:cubicBezTo>
                    <a:pt x="1117" y="341"/>
                    <a:pt x="1118" y="340"/>
                    <a:pt x="1119" y="339"/>
                  </a:cubicBezTo>
                  <a:cubicBezTo>
                    <a:pt x="1119" y="339"/>
                    <a:pt x="1118" y="339"/>
                    <a:pt x="1117" y="339"/>
                  </a:cubicBezTo>
                  <a:cubicBezTo>
                    <a:pt x="1116" y="339"/>
                    <a:pt x="1116" y="339"/>
                    <a:pt x="1116" y="339"/>
                  </a:cubicBezTo>
                  <a:cubicBezTo>
                    <a:pt x="1115" y="339"/>
                    <a:pt x="1116" y="340"/>
                    <a:pt x="1116" y="341"/>
                  </a:cubicBezTo>
                  <a:cubicBezTo>
                    <a:pt x="1116" y="342"/>
                    <a:pt x="1114" y="345"/>
                    <a:pt x="1114" y="346"/>
                  </a:cubicBezTo>
                  <a:cubicBezTo>
                    <a:pt x="1114" y="347"/>
                    <a:pt x="1114" y="347"/>
                    <a:pt x="1113" y="348"/>
                  </a:cubicBezTo>
                  <a:cubicBezTo>
                    <a:pt x="1113" y="348"/>
                    <a:pt x="1112" y="348"/>
                    <a:pt x="1112" y="348"/>
                  </a:cubicBezTo>
                  <a:cubicBezTo>
                    <a:pt x="1111" y="348"/>
                    <a:pt x="1111" y="347"/>
                    <a:pt x="1110" y="347"/>
                  </a:cubicBezTo>
                  <a:cubicBezTo>
                    <a:pt x="1110" y="347"/>
                    <a:pt x="1110" y="347"/>
                    <a:pt x="1110" y="347"/>
                  </a:cubicBezTo>
                  <a:cubicBezTo>
                    <a:pt x="1109" y="347"/>
                    <a:pt x="1108" y="347"/>
                    <a:pt x="1105" y="347"/>
                  </a:cubicBezTo>
                  <a:cubicBezTo>
                    <a:pt x="1103" y="348"/>
                    <a:pt x="1102" y="349"/>
                    <a:pt x="1101" y="350"/>
                  </a:cubicBezTo>
                  <a:cubicBezTo>
                    <a:pt x="1100" y="352"/>
                    <a:pt x="1098" y="353"/>
                    <a:pt x="1096" y="353"/>
                  </a:cubicBezTo>
                  <a:cubicBezTo>
                    <a:pt x="1094" y="354"/>
                    <a:pt x="1095" y="357"/>
                    <a:pt x="1093" y="358"/>
                  </a:cubicBezTo>
                  <a:cubicBezTo>
                    <a:pt x="1091" y="358"/>
                    <a:pt x="1091" y="360"/>
                    <a:pt x="1090" y="361"/>
                  </a:cubicBezTo>
                  <a:cubicBezTo>
                    <a:pt x="1090" y="362"/>
                    <a:pt x="1091" y="362"/>
                    <a:pt x="1091" y="362"/>
                  </a:cubicBezTo>
                  <a:cubicBezTo>
                    <a:pt x="1091" y="362"/>
                    <a:pt x="1092" y="362"/>
                    <a:pt x="1092" y="362"/>
                  </a:cubicBezTo>
                  <a:cubicBezTo>
                    <a:pt x="1092" y="362"/>
                    <a:pt x="1092" y="360"/>
                    <a:pt x="1093" y="360"/>
                  </a:cubicBezTo>
                  <a:cubicBezTo>
                    <a:pt x="1093" y="360"/>
                    <a:pt x="1093" y="360"/>
                    <a:pt x="1093" y="360"/>
                  </a:cubicBezTo>
                  <a:cubicBezTo>
                    <a:pt x="1095" y="360"/>
                    <a:pt x="1095" y="360"/>
                    <a:pt x="1094" y="362"/>
                  </a:cubicBezTo>
                  <a:cubicBezTo>
                    <a:pt x="1093" y="363"/>
                    <a:pt x="1093" y="364"/>
                    <a:pt x="1092" y="365"/>
                  </a:cubicBezTo>
                  <a:cubicBezTo>
                    <a:pt x="1092" y="366"/>
                    <a:pt x="1093" y="367"/>
                    <a:pt x="1094" y="368"/>
                  </a:cubicBezTo>
                  <a:cubicBezTo>
                    <a:pt x="1094" y="368"/>
                    <a:pt x="1094" y="368"/>
                    <a:pt x="1094" y="368"/>
                  </a:cubicBezTo>
                  <a:cubicBezTo>
                    <a:pt x="1095" y="368"/>
                    <a:pt x="1096" y="367"/>
                    <a:pt x="1098" y="365"/>
                  </a:cubicBezTo>
                  <a:cubicBezTo>
                    <a:pt x="1100" y="363"/>
                    <a:pt x="1100" y="363"/>
                    <a:pt x="1100" y="360"/>
                  </a:cubicBezTo>
                  <a:cubicBezTo>
                    <a:pt x="1099" y="358"/>
                    <a:pt x="1099" y="358"/>
                    <a:pt x="1097" y="357"/>
                  </a:cubicBezTo>
                  <a:cubicBezTo>
                    <a:pt x="1096" y="356"/>
                    <a:pt x="1095" y="357"/>
                    <a:pt x="1097" y="355"/>
                  </a:cubicBezTo>
                  <a:cubicBezTo>
                    <a:pt x="1098" y="354"/>
                    <a:pt x="1098" y="354"/>
                    <a:pt x="1098" y="354"/>
                  </a:cubicBezTo>
                  <a:cubicBezTo>
                    <a:pt x="1099" y="354"/>
                    <a:pt x="1099" y="354"/>
                    <a:pt x="1099" y="354"/>
                  </a:cubicBezTo>
                  <a:cubicBezTo>
                    <a:pt x="1099" y="354"/>
                    <a:pt x="1100" y="355"/>
                    <a:pt x="1100" y="355"/>
                  </a:cubicBezTo>
                  <a:cubicBezTo>
                    <a:pt x="1100" y="355"/>
                    <a:pt x="1100" y="354"/>
                    <a:pt x="1100" y="354"/>
                  </a:cubicBezTo>
                  <a:cubicBezTo>
                    <a:pt x="1101" y="354"/>
                    <a:pt x="1101" y="354"/>
                    <a:pt x="1101" y="354"/>
                  </a:cubicBezTo>
                  <a:cubicBezTo>
                    <a:pt x="1100" y="355"/>
                    <a:pt x="1100" y="355"/>
                    <a:pt x="1100" y="356"/>
                  </a:cubicBezTo>
                  <a:cubicBezTo>
                    <a:pt x="1101" y="358"/>
                    <a:pt x="1101" y="360"/>
                    <a:pt x="1102" y="361"/>
                  </a:cubicBezTo>
                  <a:cubicBezTo>
                    <a:pt x="1102" y="362"/>
                    <a:pt x="1102" y="362"/>
                    <a:pt x="1102" y="362"/>
                  </a:cubicBezTo>
                  <a:cubicBezTo>
                    <a:pt x="1103" y="362"/>
                    <a:pt x="1104" y="361"/>
                    <a:pt x="1105" y="360"/>
                  </a:cubicBezTo>
                  <a:cubicBezTo>
                    <a:pt x="1107" y="359"/>
                    <a:pt x="1106" y="357"/>
                    <a:pt x="1108" y="357"/>
                  </a:cubicBezTo>
                  <a:cubicBezTo>
                    <a:pt x="1109" y="357"/>
                    <a:pt x="1109" y="357"/>
                    <a:pt x="1110" y="357"/>
                  </a:cubicBezTo>
                  <a:cubicBezTo>
                    <a:pt x="1110" y="357"/>
                    <a:pt x="1111" y="357"/>
                    <a:pt x="1111" y="356"/>
                  </a:cubicBezTo>
                  <a:cubicBezTo>
                    <a:pt x="1112" y="355"/>
                    <a:pt x="1112" y="354"/>
                    <a:pt x="1113" y="354"/>
                  </a:cubicBezTo>
                  <a:cubicBezTo>
                    <a:pt x="1113" y="355"/>
                    <a:pt x="1113" y="356"/>
                    <a:pt x="1113" y="357"/>
                  </a:cubicBezTo>
                  <a:cubicBezTo>
                    <a:pt x="1113" y="357"/>
                    <a:pt x="1113" y="357"/>
                    <a:pt x="1113" y="357"/>
                  </a:cubicBezTo>
                  <a:cubicBezTo>
                    <a:pt x="1114" y="357"/>
                    <a:pt x="1115" y="356"/>
                    <a:pt x="1117" y="355"/>
                  </a:cubicBezTo>
                  <a:cubicBezTo>
                    <a:pt x="1119" y="354"/>
                    <a:pt x="1117" y="354"/>
                    <a:pt x="1117" y="353"/>
                  </a:cubicBezTo>
                  <a:cubicBezTo>
                    <a:pt x="1117" y="352"/>
                    <a:pt x="1118" y="351"/>
                    <a:pt x="1118" y="351"/>
                  </a:cubicBezTo>
                  <a:cubicBezTo>
                    <a:pt x="1118" y="351"/>
                    <a:pt x="1118" y="352"/>
                    <a:pt x="1119" y="352"/>
                  </a:cubicBezTo>
                  <a:cubicBezTo>
                    <a:pt x="1120" y="352"/>
                    <a:pt x="1121" y="352"/>
                    <a:pt x="1121" y="352"/>
                  </a:cubicBezTo>
                  <a:cubicBezTo>
                    <a:pt x="1124" y="350"/>
                    <a:pt x="1124" y="350"/>
                    <a:pt x="1125" y="350"/>
                  </a:cubicBezTo>
                  <a:cubicBezTo>
                    <a:pt x="1125" y="350"/>
                    <a:pt x="1125" y="350"/>
                    <a:pt x="1125" y="350"/>
                  </a:cubicBezTo>
                  <a:cubicBezTo>
                    <a:pt x="1126" y="350"/>
                    <a:pt x="1126" y="350"/>
                    <a:pt x="1127" y="350"/>
                  </a:cubicBezTo>
                  <a:cubicBezTo>
                    <a:pt x="1127" y="350"/>
                    <a:pt x="1127" y="350"/>
                    <a:pt x="1128" y="350"/>
                  </a:cubicBezTo>
                  <a:cubicBezTo>
                    <a:pt x="1128" y="350"/>
                    <a:pt x="1128" y="350"/>
                    <a:pt x="1128" y="350"/>
                  </a:cubicBezTo>
                  <a:cubicBezTo>
                    <a:pt x="1129" y="350"/>
                    <a:pt x="1129" y="350"/>
                    <a:pt x="1129" y="351"/>
                  </a:cubicBezTo>
                  <a:cubicBezTo>
                    <a:pt x="1129" y="351"/>
                    <a:pt x="1129" y="351"/>
                    <a:pt x="1129" y="351"/>
                  </a:cubicBezTo>
                  <a:cubicBezTo>
                    <a:pt x="1130" y="351"/>
                    <a:pt x="1132" y="349"/>
                    <a:pt x="1133" y="349"/>
                  </a:cubicBezTo>
                  <a:cubicBezTo>
                    <a:pt x="1134" y="348"/>
                    <a:pt x="1133" y="349"/>
                    <a:pt x="1133" y="347"/>
                  </a:cubicBezTo>
                  <a:cubicBezTo>
                    <a:pt x="1133" y="345"/>
                    <a:pt x="1132" y="345"/>
                    <a:pt x="1132" y="342"/>
                  </a:cubicBezTo>
                  <a:cubicBezTo>
                    <a:pt x="1133" y="339"/>
                    <a:pt x="1133" y="339"/>
                    <a:pt x="1133" y="337"/>
                  </a:cubicBezTo>
                  <a:cubicBezTo>
                    <a:pt x="1133" y="336"/>
                    <a:pt x="1134" y="335"/>
                    <a:pt x="1134" y="335"/>
                  </a:cubicBezTo>
                  <a:cubicBezTo>
                    <a:pt x="1135" y="335"/>
                    <a:pt x="1135" y="333"/>
                    <a:pt x="1135" y="332"/>
                  </a:cubicBezTo>
                  <a:cubicBezTo>
                    <a:pt x="1136" y="330"/>
                    <a:pt x="1136" y="330"/>
                    <a:pt x="1136" y="327"/>
                  </a:cubicBezTo>
                  <a:cubicBezTo>
                    <a:pt x="1136" y="324"/>
                    <a:pt x="1135" y="325"/>
                    <a:pt x="1135" y="323"/>
                  </a:cubicBezTo>
                  <a:cubicBezTo>
                    <a:pt x="1134" y="321"/>
                    <a:pt x="1135" y="319"/>
                    <a:pt x="1135" y="319"/>
                  </a:cubicBezTo>
                  <a:moveTo>
                    <a:pt x="1137" y="299"/>
                  </a:moveTo>
                  <a:cubicBezTo>
                    <a:pt x="1136" y="299"/>
                    <a:pt x="1136" y="299"/>
                    <a:pt x="1136" y="300"/>
                  </a:cubicBezTo>
                  <a:cubicBezTo>
                    <a:pt x="1136" y="301"/>
                    <a:pt x="1136" y="303"/>
                    <a:pt x="1135" y="304"/>
                  </a:cubicBezTo>
                  <a:cubicBezTo>
                    <a:pt x="1134" y="306"/>
                    <a:pt x="1135" y="306"/>
                    <a:pt x="1135" y="309"/>
                  </a:cubicBezTo>
                  <a:cubicBezTo>
                    <a:pt x="1134" y="309"/>
                    <a:pt x="1134" y="310"/>
                    <a:pt x="1133" y="310"/>
                  </a:cubicBezTo>
                  <a:cubicBezTo>
                    <a:pt x="1133" y="310"/>
                    <a:pt x="1133" y="310"/>
                    <a:pt x="1132" y="309"/>
                  </a:cubicBezTo>
                  <a:cubicBezTo>
                    <a:pt x="1132" y="309"/>
                    <a:pt x="1131" y="309"/>
                    <a:pt x="1131" y="309"/>
                  </a:cubicBezTo>
                  <a:cubicBezTo>
                    <a:pt x="1131" y="309"/>
                    <a:pt x="1131" y="309"/>
                    <a:pt x="1131" y="309"/>
                  </a:cubicBezTo>
                  <a:cubicBezTo>
                    <a:pt x="1131" y="310"/>
                    <a:pt x="1131" y="311"/>
                    <a:pt x="1130" y="312"/>
                  </a:cubicBezTo>
                  <a:cubicBezTo>
                    <a:pt x="1129" y="312"/>
                    <a:pt x="1127" y="313"/>
                    <a:pt x="1128" y="315"/>
                  </a:cubicBezTo>
                  <a:cubicBezTo>
                    <a:pt x="1128" y="317"/>
                    <a:pt x="1130" y="320"/>
                    <a:pt x="1130" y="320"/>
                  </a:cubicBezTo>
                  <a:cubicBezTo>
                    <a:pt x="1130" y="320"/>
                    <a:pt x="1131" y="318"/>
                    <a:pt x="1131" y="318"/>
                  </a:cubicBezTo>
                  <a:cubicBezTo>
                    <a:pt x="1132" y="318"/>
                    <a:pt x="1133" y="318"/>
                    <a:pt x="1133" y="318"/>
                  </a:cubicBezTo>
                  <a:cubicBezTo>
                    <a:pt x="1133" y="318"/>
                    <a:pt x="1133" y="317"/>
                    <a:pt x="1131" y="316"/>
                  </a:cubicBezTo>
                  <a:cubicBezTo>
                    <a:pt x="1130" y="316"/>
                    <a:pt x="1130" y="314"/>
                    <a:pt x="1130" y="314"/>
                  </a:cubicBezTo>
                  <a:cubicBezTo>
                    <a:pt x="1130" y="314"/>
                    <a:pt x="1130" y="313"/>
                    <a:pt x="1131" y="313"/>
                  </a:cubicBezTo>
                  <a:cubicBezTo>
                    <a:pt x="1131" y="313"/>
                    <a:pt x="1131" y="314"/>
                    <a:pt x="1132" y="314"/>
                  </a:cubicBezTo>
                  <a:cubicBezTo>
                    <a:pt x="1132" y="314"/>
                    <a:pt x="1133" y="314"/>
                    <a:pt x="1133" y="314"/>
                  </a:cubicBezTo>
                  <a:cubicBezTo>
                    <a:pt x="1133" y="314"/>
                    <a:pt x="1133" y="314"/>
                    <a:pt x="1134" y="314"/>
                  </a:cubicBezTo>
                  <a:cubicBezTo>
                    <a:pt x="1134" y="314"/>
                    <a:pt x="1135" y="313"/>
                    <a:pt x="1136" y="313"/>
                  </a:cubicBezTo>
                  <a:cubicBezTo>
                    <a:pt x="1136" y="313"/>
                    <a:pt x="1137" y="314"/>
                    <a:pt x="1137" y="314"/>
                  </a:cubicBezTo>
                  <a:cubicBezTo>
                    <a:pt x="1139" y="315"/>
                    <a:pt x="1141" y="316"/>
                    <a:pt x="1141" y="316"/>
                  </a:cubicBezTo>
                  <a:cubicBezTo>
                    <a:pt x="1141" y="316"/>
                    <a:pt x="1142" y="314"/>
                    <a:pt x="1142" y="313"/>
                  </a:cubicBezTo>
                  <a:cubicBezTo>
                    <a:pt x="1143" y="311"/>
                    <a:pt x="1145" y="312"/>
                    <a:pt x="1147" y="311"/>
                  </a:cubicBezTo>
                  <a:cubicBezTo>
                    <a:pt x="1149" y="311"/>
                    <a:pt x="1151" y="310"/>
                    <a:pt x="1150" y="310"/>
                  </a:cubicBezTo>
                  <a:cubicBezTo>
                    <a:pt x="1149" y="309"/>
                    <a:pt x="1150" y="307"/>
                    <a:pt x="1149" y="305"/>
                  </a:cubicBezTo>
                  <a:cubicBezTo>
                    <a:pt x="1149" y="305"/>
                    <a:pt x="1149" y="305"/>
                    <a:pt x="1148" y="305"/>
                  </a:cubicBezTo>
                  <a:cubicBezTo>
                    <a:pt x="1148" y="305"/>
                    <a:pt x="1147" y="305"/>
                    <a:pt x="1146" y="306"/>
                  </a:cubicBezTo>
                  <a:cubicBezTo>
                    <a:pt x="1146" y="306"/>
                    <a:pt x="1146" y="306"/>
                    <a:pt x="1145" y="306"/>
                  </a:cubicBezTo>
                  <a:cubicBezTo>
                    <a:pt x="1144" y="306"/>
                    <a:pt x="1143" y="306"/>
                    <a:pt x="1142" y="305"/>
                  </a:cubicBezTo>
                  <a:cubicBezTo>
                    <a:pt x="1141" y="304"/>
                    <a:pt x="1138" y="300"/>
                    <a:pt x="1137" y="299"/>
                  </a:cubicBezTo>
                  <a:cubicBezTo>
                    <a:pt x="1137" y="299"/>
                    <a:pt x="1137" y="299"/>
                    <a:pt x="1137" y="299"/>
                  </a:cubicBezTo>
                  <a:moveTo>
                    <a:pt x="374" y="284"/>
                  </a:moveTo>
                  <a:cubicBezTo>
                    <a:pt x="374" y="284"/>
                    <a:pt x="373" y="288"/>
                    <a:pt x="375" y="289"/>
                  </a:cubicBezTo>
                  <a:cubicBezTo>
                    <a:pt x="376" y="290"/>
                    <a:pt x="377" y="290"/>
                    <a:pt x="378" y="290"/>
                  </a:cubicBezTo>
                  <a:cubicBezTo>
                    <a:pt x="378" y="290"/>
                    <a:pt x="379" y="290"/>
                    <a:pt x="380" y="289"/>
                  </a:cubicBezTo>
                  <a:cubicBezTo>
                    <a:pt x="380" y="288"/>
                    <a:pt x="381" y="288"/>
                    <a:pt x="380" y="288"/>
                  </a:cubicBezTo>
                  <a:cubicBezTo>
                    <a:pt x="380" y="288"/>
                    <a:pt x="380" y="288"/>
                    <a:pt x="380" y="288"/>
                  </a:cubicBezTo>
                  <a:cubicBezTo>
                    <a:pt x="379" y="288"/>
                    <a:pt x="379" y="288"/>
                    <a:pt x="379" y="288"/>
                  </a:cubicBezTo>
                  <a:cubicBezTo>
                    <a:pt x="379" y="288"/>
                    <a:pt x="378" y="288"/>
                    <a:pt x="378" y="288"/>
                  </a:cubicBezTo>
                  <a:cubicBezTo>
                    <a:pt x="376" y="288"/>
                    <a:pt x="374" y="287"/>
                    <a:pt x="374" y="285"/>
                  </a:cubicBezTo>
                  <a:cubicBezTo>
                    <a:pt x="374" y="284"/>
                    <a:pt x="374" y="284"/>
                    <a:pt x="374" y="284"/>
                  </a:cubicBezTo>
                  <a:moveTo>
                    <a:pt x="373" y="268"/>
                  </a:moveTo>
                  <a:cubicBezTo>
                    <a:pt x="371" y="268"/>
                    <a:pt x="374" y="270"/>
                    <a:pt x="377" y="272"/>
                  </a:cubicBezTo>
                  <a:cubicBezTo>
                    <a:pt x="378" y="273"/>
                    <a:pt x="379" y="273"/>
                    <a:pt x="380" y="273"/>
                  </a:cubicBezTo>
                  <a:cubicBezTo>
                    <a:pt x="382" y="273"/>
                    <a:pt x="383" y="272"/>
                    <a:pt x="382" y="271"/>
                  </a:cubicBezTo>
                  <a:cubicBezTo>
                    <a:pt x="378" y="270"/>
                    <a:pt x="375" y="268"/>
                    <a:pt x="373" y="268"/>
                  </a:cubicBezTo>
                  <a:moveTo>
                    <a:pt x="134" y="267"/>
                  </a:moveTo>
                  <a:cubicBezTo>
                    <a:pt x="134" y="267"/>
                    <a:pt x="134" y="267"/>
                    <a:pt x="134" y="268"/>
                  </a:cubicBezTo>
                  <a:cubicBezTo>
                    <a:pt x="135" y="268"/>
                    <a:pt x="137" y="271"/>
                    <a:pt x="140" y="273"/>
                  </a:cubicBezTo>
                  <a:cubicBezTo>
                    <a:pt x="143" y="275"/>
                    <a:pt x="144" y="276"/>
                    <a:pt x="147" y="277"/>
                  </a:cubicBezTo>
                  <a:cubicBezTo>
                    <a:pt x="148" y="277"/>
                    <a:pt x="149" y="277"/>
                    <a:pt x="150" y="277"/>
                  </a:cubicBezTo>
                  <a:cubicBezTo>
                    <a:pt x="151" y="277"/>
                    <a:pt x="152" y="276"/>
                    <a:pt x="150" y="274"/>
                  </a:cubicBezTo>
                  <a:cubicBezTo>
                    <a:pt x="148" y="272"/>
                    <a:pt x="150" y="272"/>
                    <a:pt x="146" y="271"/>
                  </a:cubicBezTo>
                  <a:cubicBezTo>
                    <a:pt x="142" y="271"/>
                    <a:pt x="141" y="271"/>
                    <a:pt x="139" y="270"/>
                  </a:cubicBezTo>
                  <a:cubicBezTo>
                    <a:pt x="137" y="269"/>
                    <a:pt x="135" y="267"/>
                    <a:pt x="134" y="267"/>
                  </a:cubicBezTo>
                  <a:moveTo>
                    <a:pt x="405" y="257"/>
                  </a:moveTo>
                  <a:cubicBezTo>
                    <a:pt x="405" y="257"/>
                    <a:pt x="405" y="257"/>
                    <a:pt x="404" y="258"/>
                  </a:cubicBezTo>
                  <a:cubicBezTo>
                    <a:pt x="402" y="259"/>
                    <a:pt x="399" y="262"/>
                    <a:pt x="396" y="268"/>
                  </a:cubicBezTo>
                  <a:cubicBezTo>
                    <a:pt x="393" y="273"/>
                    <a:pt x="394" y="273"/>
                    <a:pt x="391" y="276"/>
                  </a:cubicBezTo>
                  <a:cubicBezTo>
                    <a:pt x="388" y="279"/>
                    <a:pt x="389" y="278"/>
                    <a:pt x="398" y="280"/>
                  </a:cubicBezTo>
                  <a:cubicBezTo>
                    <a:pt x="406" y="281"/>
                    <a:pt x="407" y="283"/>
                    <a:pt x="408" y="283"/>
                  </a:cubicBezTo>
                  <a:cubicBezTo>
                    <a:pt x="409" y="283"/>
                    <a:pt x="409" y="283"/>
                    <a:pt x="409" y="282"/>
                  </a:cubicBezTo>
                  <a:cubicBezTo>
                    <a:pt x="409" y="282"/>
                    <a:pt x="410" y="282"/>
                    <a:pt x="410" y="282"/>
                  </a:cubicBezTo>
                  <a:cubicBezTo>
                    <a:pt x="411" y="282"/>
                    <a:pt x="412" y="284"/>
                    <a:pt x="412" y="286"/>
                  </a:cubicBezTo>
                  <a:cubicBezTo>
                    <a:pt x="412" y="286"/>
                    <a:pt x="412" y="287"/>
                    <a:pt x="412" y="287"/>
                  </a:cubicBezTo>
                  <a:cubicBezTo>
                    <a:pt x="413" y="287"/>
                    <a:pt x="414" y="285"/>
                    <a:pt x="415" y="283"/>
                  </a:cubicBezTo>
                  <a:cubicBezTo>
                    <a:pt x="416" y="280"/>
                    <a:pt x="414" y="275"/>
                    <a:pt x="412" y="272"/>
                  </a:cubicBezTo>
                  <a:cubicBezTo>
                    <a:pt x="411" y="270"/>
                    <a:pt x="410" y="269"/>
                    <a:pt x="409" y="269"/>
                  </a:cubicBezTo>
                  <a:cubicBezTo>
                    <a:pt x="408" y="269"/>
                    <a:pt x="407" y="269"/>
                    <a:pt x="406" y="270"/>
                  </a:cubicBezTo>
                  <a:cubicBezTo>
                    <a:pt x="406" y="270"/>
                    <a:pt x="405" y="270"/>
                    <a:pt x="405" y="270"/>
                  </a:cubicBezTo>
                  <a:cubicBezTo>
                    <a:pt x="404" y="270"/>
                    <a:pt x="404" y="268"/>
                    <a:pt x="403" y="266"/>
                  </a:cubicBezTo>
                  <a:cubicBezTo>
                    <a:pt x="402" y="264"/>
                    <a:pt x="401" y="266"/>
                    <a:pt x="403" y="262"/>
                  </a:cubicBezTo>
                  <a:cubicBezTo>
                    <a:pt x="405" y="260"/>
                    <a:pt x="406" y="257"/>
                    <a:pt x="405" y="257"/>
                  </a:cubicBezTo>
                  <a:moveTo>
                    <a:pt x="120" y="251"/>
                  </a:moveTo>
                  <a:cubicBezTo>
                    <a:pt x="119" y="251"/>
                    <a:pt x="118" y="251"/>
                    <a:pt x="118" y="251"/>
                  </a:cubicBezTo>
                  <a:cubicBezTo>
                    <a:pt x="118" y="254"/>
                    <a:pt x="122" y="259"/>
                    <a:pt x="124" y="261"/>
                  </a:cubicBezTo>
                  <a:cubicBezTo>
                    <a:pt x="125" y="262"/>
                    <a:pt x="125" y="262"/>
                    <a:pt x="125" y="262"/>
                  </a:cubicBezTo>
                  <a:cubicBezTo>
                    <a:pt x="126" y="262"/>
                    <a:pt x="125" y="261"/>
                    <a:pt x="125" y="258"/>
                  </a:cubicBezTo>
                  <a:cubicBezTo>
                    <a:pt x="124" y="255"/>
                    <a:pt x="125" y="255"/>
                    <a:pt x="124" y="252"/>
                  </a:cubicBezTo>
                  <a:cubicBezTo>
                    <a:pt x="124" y="251"/>
                    <a:pt x="122" y="251"/>
                    <a:pt x="120" y="251"/>
                  </a:cubicBezTo>
                  <a:moveTo>
                    <a:pt x="1139" y="247"/>
                  </a:moveTo>
                  <a:cubicBezTo>
                    <a:pt x="1139" y="247"/>
                    <a:pt x="1138" y="248"/>
                    <a:pt x="1138" y="248"/>
                  </a:cubicBezTo>
                  <a:cubicBezTo>
                    <a:pt x="1138" y="249"/>
                    <a:pt x="1138" y="249"/>
                    <a:pt x="1138" y="249"/>
                  </a:cubicBezTo>
                  <a:cubicBezTo>
                    <a:pt x="1139" y="251"/>
                    <a:pt x="1139" y="254"/>
                    <a:pt x="1138" y="254"/>
                  </a:cubicBezTo>
                  <a:cubicBezTo>
                    <a:pt x="1137" y="254"/>
                    <a:pt x="1136" y="256"/>
                    <a:pt x="1136" y="259"/>
                  </a:cubicBezTo>
                  <a:cubicBezTo>
                    <a:pt x="1136" y="261"/>
                    <a:pt x="1135" y="264"/>
                    <a:pt x="1136" y="265"/>
                  </a:cubicBezTo>
                  <a:cubicBezTo>
                    <a:pt x="1137" y="267"/>
                    <a:pt x="1137" y="267"/>
                    <a:pt x="1137" y="269"/>
                  </a:cubicBezTo>
                  <a:cubicBezTo>
                    <a:pt x="1137" y="270"/>
                    <a:pt x="1137" y="274"/>
                    <a:pt x="1136" y="276"/>
                  </a:cubicBezTo>
                  <a:cubicBezTo>
                    <a:pt x="1136" y="278"/>
                    <a:pt x="1135" y="279"/>
                    <a:pt x="1135" y="281"/>
                  </a:cubicBezTo>
                  <a:cubicBezTo>
                    <a:pt x="1136" y="284"/>
                    <a:pt x="1135" y="284"/>
                    <a:pt x="1135" y="287"/>
                  </a:cubicBezTo>
                  <a:cubicBezTo>
                    <a:pt x="1135" y="291"/>
                    <a:pt x="1135" y="293"/>
                    <a:pt x="1135" y="295"/>
                  </a:cubicBezTo>
                  <a:cubicBezTo>
                    <a:pt x="1135" y="295"/>
                    <a:pt x="1136" y="295"/>
                    <a:pt x="1136" y="295"/>
                  </a:cubicBezTo>
                  <a:cubicBezTo>
                    <a:pt x="1136" y="295"/>
                    <a:pt x="1136" y="294"/>
                    <a:pt x="1137" y="294"/>
                  </a:cubicBezTo>
                  <a:cubicBezTo>
                    <a:pt x="1137" y="293"/>
                    <a:pt x="1138" y="293"/>
                    <a:pt x="1138" y="293"/>
                  </a:cubicBezTo>
                  <a:cubicBezTo>
                    <a:pt x="1139" y="293"/>
                    <a:pt x="1140" y="293"/>
                    <a:pt x="1140" y="294"/>
                  </a:cubicBezTo>
                  <a:cubicBezTo>
                    <a:pt x="1141" y="295"/>
                    <a:pt x="1141" y="295"/>
                    <a:pt x="1141" y="295"/>
                  </a:cubicBezTo>
                  <a:cubicBezTo>
                    <a:pt x="1141" y="295"/>
                    <a:pt x="1141" y="295"/>
                    <a:pt x="1142" y="295"/>
                  </a:cubicBezTo>
                  <a:cubicBezTo>
                    <a:pt x="1142" y="295"/>
                    <a:pt x="1143" y="295"/>
                    <a:pt x="1141" y="291"/>
                  </a:cubicBezTo>
                  <a:cubicBezTo>
                    <a:pt x="1138" y="286"/>
                    <a:pt x="1138" y="287"/>
                    <a:pt x="1139" y="282"/>
                  </a:cubicBezTo>
                  <a:cubicBezTo>
                    <a:pt x="1139" y="278"/>
                    <a:pt x="1140" y="277"/>
                    <a:pt x="1142" y="277"/>
                  </a:cubicBezTo>
                  <a:cubicBezTo>
                    <a:pt x="1142" y="277"/>
                    <a:pt x="1142" y="277"/>
                    <a:pt x="1142" y="277"/>
                  </a:cubicBezTo>
                  <a:cubicBezTo>
                    <a:pt x="1145" y="277"/>
                    <a:pt x="1146" y="280"/>
                    <a:pt x="1146" y="280"/>
                  </a:cubicBezTo>
                  <a:cubicBezTo>
                    <a:pt x="1146" y="280"/>
                    <a:pt x="1146" y="280"/>
                    <a:pt x="1146" y="280"/>
                  </a:cubicBezTo>
                  <a:cubicBezTo>
                    <a:pt x="1146" y="280"/>
                    <a:pt x="1146" y="279"/>
                    <a:pt x="1145" y="276"/>
                  </a:cubicBezTo>
                  <a:cubicBezTo>
                    <a:pt x="1144" y="274"/>
                    <a:pt x="1143" y="273"/>
                    <a:pt x="1143" y="270"/>
                  </a:cubicBezTo>
                  <a:cubicBezTo>
                    <a:pt x="1143" y="266"/>
                    <a:pt x="1142" y="264"/>
                    <a:pt x="1140" y="263"/>
                  </a:cubicBezTo>
                  <a:cubicBezTo>
                    <a:pt x="1139" y="262"/>
                    <a:pt x="1140" y="260"/>
                    <a:pt x="1140" y="259"/>
                  </a:cubicBezTo>
                  <a:cubicBezTo>
                    <a:pt x="1141" y="258"/>
                    <a:pt x="1141" y="256"/>
                    <a:pt x="1141" y="254"/>
                  </a:cubicBezTo>
                  <a:cubicBezTo>
                    <a:pt x="1141" y="251"/>
                    <a:pt x="1140" y="248"/>
                    <a:pt x="1140" y="247"/>
                  </a:cubicBezTo>
                  <a:cubicBezTo>
                    <a:pt x="1139" y="247"/>
                    <a:pt x="1139" y="247"/>
                    <a:pt x="1139" y="247"/>
                  </a:cubicBezTo>
                  <a:moveTo>
                    <a:pt x="29" y="242"/>
                  </a:moveTo>
                  <a:cubicBezTo>
                    <a:pt x="23" y="242"/>
                    <a:pt x="23" y="242"/>
                    <a:pt x="23" y="242"/>
                  </a:cubicBezTo>
                  <a:cubicBezTo>
                    <a:pt x="21" y="244"/>
                    <a:pt x="17" y="246"/>
                    <a:pt x="16" y="246"/>
                  </a:cubicBezTo>
                  <a:cubicBezTo>
                    <a:pt x="14" y="247"/>
                    <a:pt x="9" y="249"/>
                    <a:pt x="7" y="250"/>
                  </a:cubicBezTo>
                  <a:cubicBezTo>
                    <a:pt x="5" y="251"/>
                    <a:pt x="2" y="254"/>
                    <a:pt x="0" y="255"/>
                  </a:cubicBezTo>
                  <a:cubicBezTo>
                    <a:pt x="0" y="255"/>
                    <a:pt x="0" y="256"/>
                    <a:pt x="1" y="256"/>
                  </a:cubicBezTo>
                  <a:cubicBezTo>
                    <a:pt x="2" y="256"/>
                    <a:pt x="4" y="255"/>
                    <a:pt x="5" y="254"/>
                  </a:cubicBezTo>
                  <a:cubicBezTo>
                    <a:pt x="7" y="252"/>
                    <a:pt x="9" y="252"/>
                    <a:pt x="13" y="251"/>
                  </a:cubicBezTo>
                  <a:cubicBezTo>
                    <a:pt x="17" y="249"/>
                    <a:pt x="27" y="244"/>
                    <a:pt x="29" y="242"/>
                  </a:cubicBezTo>
                  <a:cubicBezTo>
                    <a:pt x="29" y="242"/>
                    <a:pt x="29" y="242"/>
                    <a:pt x="29" y="242"/>
                  </a:cubicBezTo>
                  <a:moveTo>
                    <a:pt x="397" y="242"/>
                  </a:moveTo>
                  <a:cubicBezTo>
                    <a:pt x="319" y="242"/>
                    <a:pt x="319" y="242"/>
                    <a:pt x="319" y="242"/>
                  </a:cubicBezTo>
                  <a:cubicBezTo>
                    <a:pt x="318" y="242"/>
                    <a:pt x="318" y="243"/>
                    <a:pt x="318" y="243"/>
                  </a:cubicBezTo>
                  <a:cubicBezTo>
                    <a:pt x="320" y="245"/>
                    <a:pt x="320" y="249"/>
                    <a:pt x="320" y="252"/>
                  </a:cubicBezTo>
                  <a:cubicBezTo>
                    <a:pt x="321" y="254"/>
                    <a:pt x="321" y="256"/>
                    <a:pt x="321" y="257"/>
                  </a:cubicBezTo>
                  <a:cubicBezTo>
                    <a:pt x="321" y="259"/>
                    <a:pt x="319" y="260"/>
                    <a:pt x="318" y="261"/>
                  </a:cubicBezTo>
                  <a:cubicBezTo>
                    <a:pt x="317" y="261"/>
                    <a:pt x="317" y="261"/>
                    <a:pt x="317" y="261"/>
                  </a:cubicBezTo>
                  <a:cubicBezTo>
                    <a:pt x="316" y="261"/>
                    <a:pt x="316" y="256"/>
                    <a:pt x="314" y="255"/>
                  </a:cubicBezTo>
                  <a:cubicBezTo>
                    <a:pt x="312" y="253"/>
                    <a:pt x="307" y="254"/>
                    <a:pt x="307" y="252"/>
                  </a:cubicBezTo>
                  <a:cubicBezTo>
                    <a:pt x="307" y="251"/>
                    <a:pt x="308" y="247"/>
                    <a:pt x="306" y="245"/>
                  </a:cubicBezTo>
                  <a:cubicBezTo>
                    <a:pt x="305" y="242"/>
                    <a:pt x="305" y="244"/>
                    <a:pt x="306" y="242"/>
                  </a:cubicBezTo>
                  <a:cubicBezTo>
                    <a:pt x="307" y="242"/>
                    <a:pt x="307" y="242"/>
                    <a:pt x="307" y="242"/>
                  </a:cubicBezTo>
                  <a:cubicBezTo>
                    <a:pt x="118" y="242"/>
                    <a:pt x="118" y="242"/>
                    <a:pt x="118" y="242"/>
                  </a:cubicBezTo>
                  <a:cubicBezTo>
                    <a:pt x="119" y="242"/>
                    <a:pt x="119" y="243"/>
                    <a:pt x="119" y="243"/>
                  </a:cubicBezTo>
                  <a:cubicBezTo>
                    <a:pt x="121" y="245"/>
                    <a:pt x="121" y="247"/>
                    <a:pt x="123" y="247"/>
                  </a:cubicBezTo>
                  <a:cubicBezTo>
                    <a:pt x="123" y="247"/>
                    <a:pt x="123" y="247"/>
                    <a:pt x="123" y="247"/>
                  </a:cubicBezTo>
                  <a:cubicBezTo>
                    <a:pt x="124" y="246"/>
                    <a:pt x="124" y="246"/>
                    <a:pt x="125" y="246"/>
                  </a:cubicBezTo>
                  <a:cubicBezTo>
                    <a:pt x="126" y="246"/>
                    <a:pt x="127" y="247"/>
                    <a:pt x="128" y="249"/>
                  </a:cubicBezTo>
                  <a:cubicBezTo>
                    <a:pt x="129" y="250"/>
                    <a:pt x="129" y="254"/>
                    <a:pt x="130" y="255"/>
                  </a:cubicBezTo>
                  <a:cubicBezTo>
                    <a:pt x="131" y="257"/>
                    <a:pt x="135" y="259"/>
                    <a:pt x="135" y="260"/>
                  </a:cubicBezTo>
                  <a:cubicBezTo>
                    <a:pt x="136" y="262"/>
                    <a:pt x="138" y="265"/>
                    <a:pt x="139" y="266"/>
                  </a:cubicBezTo>
                  <a:cubicBezTo>
                    <a:pt x="140" y="268"/>
                    <a:pt x="143" y="269"/>
                    <a:pt x="145" y="270"/>
                  </a:cubicBezTo>
                  <a:cubicBezTo>
                    <a:pt x="147" y="270"/>
                    <a:pt x="152" y="272"/>
                    <a:pt x="154" y="274"/>
                  </a:cubicBezTo>
                  <a:cubicBezTo>
                    <a:pt x="156" y="276"/>
                    <a:pt x="159" y="281"/>
                    <a:pt x="159" y="281"/>
                  </a:cubicBezTo>
                  <a:cubicBezTo>
                    <a:pt x="159" y="281"/>
                    <a:pt x="155" y="280"/>
                    <a:pt x="153" y="279"/>
                  </a:cubicBezTo>
                  <a:cubicBezTo>
                    <a:pt x="152" y="279"/>
                    <a:pt x="151" y="279"/>
                    <a:pt x="150" y="279"/>
                  </a:cubicBezTo>
                  <a:cubicBezTo>
                    <a:pt x="150" y="279"/>
                    <a:pt x="149" y="279"/>
                    <a:pt x="149" y="279"/>
                  </a:cubicBezTo>
                  <a:cubicBezTo>
                    <a:pt x="149" y="281"/>
                    <a:pt x="153" y="286"/>
                    <a:pt x="153" y="288"/>
                  </a:cubicBezTo>
                  <a:cubicBezTo>
                    <a:pt x="154" y="290"/>
                    <a:pt x="154" y="302"/>
                    <a:pt x="152" y="307"/>
                  </a:cubicBezTo>
                  <a:cubicBezTo>
                    <a:pt x="150" y="312"/>
                    <a:pt x="152" y="321"/>
                    <a:pt x="152" y="325"/>
                  </a:cubicBezTo>
                  <a:cubicBezTo>
                    <a:pt x="152" y="328"/>
                    <a:pt x="158" y="336"/>
                    <a:pt x="159" y="339"/>
                  </a:cubicBezTo>
                  <a:cubicBezTo>
                    <a:pt x="161" y="341"/>
                    <a:pt x="161" y="345"/>
                    <a:pt x="162" y="348"/>
                  </a:cubicBezTo>
                  <a:cubicBezTo>
                    <a:pt x="163" y="351"/>
                    <a:pt x="164" y="353"/>
                    <a:pt x="167" y="353"/>
                  </a:cubicBezTo>
                  <a:cubicBezTo>
                    <a:pt x="170" y="353"/>
                    <a:pt x="176" y="357"/>
                    <a:pt x="178" y="362"/>
                  </a:cubicBezTo>
                  <a:cubicBezTo>
                    <a:pt x="180" y="366"/>
                    <a:pt x="180" y="369"/>
                    <a:pt x="182" y="372"/>
                  </a:cubicBezTo>
                  <a:cubicBezTo>
                    <a:pt x="184" y="374"/>
                    <a:pt x="188" y="378"/>
                    <a:pt x="188" y="379"/>
                  </a:cubicBezTo>
                  <a:cubicBezTo>
                    <a:pt x="188" y="379"/>
                    <a:pt x="188" y="380"/>
                    <a:pt x="188" y="380"/>
                  </a:cubicBezTo>
                  <a:cubicBezTo>
                    <a:pt x="187" y="380"/>
                    <a:pt x="185" y="378"/>
                    <a:pt x="184" y="378"/>
                  </a:cubicBezTo>
                  <a:cubicBezTo>
                    <a:pt x="182" y="378"/>
                    <a:pt x="184" y="380"/>
                    <a:pt x="187" y="382"/>
                  </a:cubicBezTo>
                  <a:cubicBezTo>
                    <a:pt x="190" y="385"/>
                    <a:pt x="194" y="387"/>
                    <a:pt x="194" y="388"/>
                  </a:cubicBezTo>
                  <a:cubicBezTo>
                    <a:pt x="195" y="390"/>
                    <a:pt x="196" y="391"/>
                    <a:pt x="196" y="393"/>
                  </a:cubicBezTo>
                  <a:cubicBezTo>
                    <a:pt x="196" y="395"/>
                    <a:pt x="199" y="395"/>
                    <a:pt x="200" y="397"/>
                  </a:cubicBezTo>
                  <a:cubicBezTo>
                    <a:pt x="200" y="397"/>
                    <a:pt x="201" y="397"/>
                    <a:pt x="201" y="397"/>
                  </a:cubicBezTo>
                  <a:cubicBezTo>
                    <a:pt x="202" y="397"/>
                    <a:pt x="203" y="395"/>
                    <a:pt x="201" y="392"/>
                  </a:cubicBezTo>
                  <a:cubicBezTo>
                    <a:pt x="199" y="388"/>
                    <a:pt x="196" y="387"/>
                    <a:pt x="194" y="383"/>
                  </a:cubicBezTo>
                  <a:cubicBezTo>
                    <a:pt x="191" y="379"/>
                    <a:pt x="189" y="373"/>
                    <a:pt x="188" y="371"/>
                  </a:cubicBezTo>
                  <a:cubicBezTo>
                    <a:pt x="187" y="368"/>
                    <a:pt x="185" y="363"/>
                    <a:pt x="185" y="363"/>
                  </a:cubicBezTo>
                  <a:cubicBezTo>
                    <a:pt x="185" y="363"/>
                    <a:pt x="193" y="368"/>
                    <a:pt x="195" y="371"/>
                  </a:cubicBezTo>
                  <a:cubicBezTo>
                    <a:pt x="196" y="374"/>
                    <a:pt x="196" y="378"/>
                    <a:pt x="199" y="381"/>
                  </a:cubicBezTo>
                  <a:cubicBezTo>
                    <a:pt x="202" y="384"/>
                    <a:pt x="205" y="384"/>
                    <a:pt x="206" y="388"/>
                  </a:cubicBezTo>
                  <a:cubicBezTo>
                    <a:pt x="208" y="392"/>
                    <a:pt x="210" y="393"/>
                    <a:pt x="213" y="396"/>
                  </a:cubicBezTo>
                  <a:cubicBezTo>
                    <a:pt x="217" y="400"/>
                    <a:pt x="222" y="403"/>
                    <a:pt x="221" y="406"/>
                  </a:cubicBezTo>
                  <a:cubicBezTo>
                    <a:pt x="220" y="410"/>
                    <a:pt x="220" y="408"/>
                    <a:pt x="222" y="412"/>
                  </a:cubicBezTo>
                  <a:cubicBezTo>
                    <a:pt x="224" y="417"/>
                    <a:pt x="228" y="417"/>
                    <a:pt x="231" y="419"/>
                  </a:cubicBezTo>
                  <a:cubicBezTo>
                    <a:pt x="233" y="421"/>
                    <a:pt x="240" y="422"/>
                    <a:pt x="243" y="423"/>
                  </a:cubicBezTo>
                  <a:cubicBezTo>
                    <a:pt x="246" y="424"/>
                    <a:pt x="251" y="426"/>
                    <a:pt x="255" y="426"/>
                  </a:cubicBezTo>
                  <a:cubicBezTo>
                    <a:pt x="256" y="426"/>
                    <a:pt x="256" y="426"/>
                    <a:pt x="256" y="426"/>
                  </a:cubicBezTo>
                  <a:cubicBezTo>
                    <a:pt x="257" y="426"/>
                    <a:pt x="258" y="426"/>
                    <a:pt x="258" y="426"/>
                  </a:cubicBezTo>
                  <a:cubicBezTo>
                    <a:pt x="261" y="426"/>
                    <a:pt x="261" y="427"/>
                    <a:pt x="263" y="428"/>
                  </a:cubicBezTo>
                  <a:cubicBezTo>
                    <a:pt x="265" y="430"/>
                    <a:pt x="267" y="434"/>
                    <a:pt x="273" y="435"/>
                  </a:cubicBezTo>
                  <a:cubicBezTo>
                    <a:pt x="279" y="437"/>
                    <a:pt x="282" y="437"/>
                    <a:pt x="287" y="441"/>
                  </a:cubicBezTo>
                  <a:cubicBezTo>
                    <a:pt x="292" y="445"/>
                    <a:pt x="294" y="446"/>
                    <a:pt x="294" y="448"/>
                  </a:cubicBezTo>
                  <a:cubicBezTo>
                    <a:pt x="294" y="451"/>
                    <a:pt x="295" y="453"/>
                    <a:pt x="297" y="454"/>
                  </a:cubicBezTo>
                  <a:cubicBezTo>
                    <a:pt x="298" y="455"/>
                    <a:pt x="302" y="457"/>
                    <a:pt x="303" y="458"/>
                  </a:cubicBezTo>
                  <a:cubicBezTo>
                    <a:pt x="304" y="458"/>
                    <a:pt x="306" y="458"/>
                    <a:pt x="306" y="459"/>
                  </a:cubicBezTo>
                  <a:cubicBezTo>
                    <a:pt x="307" y="460"/>
                    <a:pt x="310" y="460"/>
                    <a:pt x="311" y="461"/>
                  </a:cubicBezTo>
                  <a:cubicBezTo>
                    <a:pt x="311" y="461"/>
                    <a:pt x="312" y="462"/>
                    <a:pt x="313" y="462"/>
                  </a:cubicBezTo>
                  <a:cubicBezTo>
                    <a:pt x="313" y="462"/>
                    <a:pt x="313" y="462"/>
                    <a:pt x="313" y="462"/>
                  </a:cubicBezTo>
                  <a:cubicBezTo>
                    <a:pt x="314" y="462"/>
                    <a:pt x="316" y="459"/>
                    <a:pt x="317" y="458"/>
                  </a:cubicBezTo>
                  <a:cubicBezTo>
                    <a:pt x="317" y="457"/>
                    <a:pt x="318" y="457"/>
                    <a:pt x="318" y="457"/>
                  </a:cubicBezTo>
                  <a:cubicBezTo>
                    <a:pt x="319" y="457"/>
                    <a:pt x="320" y="457"/>
                    <a:pt x="320" y="458"/>
                  </a:cubicBezTo>
                  <a:cubicBezTo>
                    <a:pt x="321" y="459"/>
                    <a:pt x="322" y="461"/>
                    <a:pt x="323" y="463"/>
                  </a:cubicBezTo>
                  <a:cubicBezTo>
                    <a:pt x="324" y="465"/>
                    <a:pt x="324" y="465"/>
                    <a:pt x="324" y="469"/>
                  </a:cubicBezTo>
                  <a:cubicBezTo>
                    <a:pt x="325" y="473"/>
                    <a:pt x="326" y="473"/>
                    <a:pt x="324" y="477"/>
                  </a:cubicBezTo>
                  <a:cubicBezTo>
                    <a:pt x="323" y="480"/>
                    <a:pt x="320" y="481"/>
                    <a:pt x="318" y="484"/>
                  </a:cubicBezTo>
                  <a:cubicBezTo>
                    <a:pt x="427" y="484"/>
                    <a:pt x="427" y="484"/>
                    <a:pt x="427" y="484"/>
                  </a:cubicBezTo>
                  <a:cubicBezTo>
                    <a:pt x="426" y="484"/>
                    <a:pt x="425" y="483"/>
                    <a:pt x="424" y="483"/>
                  </a:cubicBezTo>
                  <a:cubicBezTo>
                    <a:pt x="421" y="481"/>
                    <a:pt x="418" y="480"/>
                    <a:pt x="418" y="478"/>
                  </a:cubicBezTo>
                  <a:cubicBezTo>
                    <a:pt x="418" y="476"/>
                    <a:pt x="415" y="472"/>
                    <a:pt x="413" y="471"/>
                  </a:cubicBezTo>
                  <a:cubicBezTo>
                    <a:pt x="410" y="470"/>
                    <a:pt x="400" y="469"/>
                    <a:pt x="398" y="467"/>
                  </a:cubicBezTo>
                  <a:cubicBezTo>
                    <a:pt x="397" y="466"/>
                    <a:pt x="392" y="463"/>
                    <a:pt x="389" y="460"/>
                  </a:cubicBezTo>
                  <a:cubicBezTo>
                    <a:pt x="385" y="457"/>
                    <a:pt x="384" y="453"/>
                    <a:pt x="381" y="451"/>
                  </a:cubicBezTo>
                  <a:cubicBezTo>
                    <a:pt x="377" y="450"/>
                    <a:pt x="369" y="449"/>
                    <a:pt x="363" y="448"/>
                  </a:cubicBezTo>
                  <a:cubicBezTo>
                    <a:pt x="357" y="446"/>
                    <a:pt x="351" y="445"/>
                    <a:pt x="349" y="445"/>
                  </a:cubicBezTo>
                  <a:cubicBezTo>
                    <a:pt x="348" y="445"/>
                    <a:pt x="347" y="445"/>
                    <a:pt x="346" y="445"/>
                  </a:cubicBezTo>
                  <a:cubicBezTo>
                    <a:pt x="346" y="445"/>
                    <a:pt x="345" y="445"/>
                    <a:pt x="343" y="445"/>
                  </a:cubicBezTo>
                  <a:cubicBezTo>
                    <a:pt x="338" y="447"/>
                    <a:pt x="337" y="447"/>
                    <a:pt x="334" y="448"/>
                  </a:cubicBezTo>
                  <a:cubicBezTo>
                    <a:pt x="331" y="449"/>
                    <a:pt x="331" y="450"/>
                    <a:pt x="329" y="454"/>
                  </a:cubicBezTo>
                  <a:cubicBezTo>
                    <a:pt x="327" y="457"/>
                    <a:pt x="326" y="460"/>
                    <a:pt x="326" y="460"/>
                  </a:cubicBezTo>
                  <a:cubicBezTo>
                    <a:pt x="326" y="460"/>
                    <a:pt x="325" y="456"/>
                    <a:pt x="320" y="455"/>
                  </a:cubicBezTo>
                  <a:cubicBezTo>
                    <a:pt x="320" y="455"/>
                    <a:pt x="319" y="455"/>
                    <a:pt x="319" y="455"/>
                  </a:cubicBezTo>
                  <a:cubicBezTo>
                    <a:pt x="317" y="455"/>
                    <a:pt x="316" y="456"/>
                    <a:pt x="314" y="456"/>
                  </a:cubicBezTo>
                  <a:cubicBezTo>
                    <a:pt x="313" y="457"/>
                    <a:pt x="312" y="457"/>
                    <a:pt x="312" y="457"/>
                  </a:cubicBezTo>
                  <a:cubicBezTo>
                    <a:pt x="311" y="457"/>
                    <a:pt x="311" y="457"/>
                    <a:pt x="311" y="457"/>
                  </a:cubicBezTo>
                  <a:cubicBezTo>
                    <a:pt x="310" y="457"/>
                    <a:pt x="307" y="456"/>
                    <a:pt x="305" y="454"/>
                  </a:cubicBezTo>
                  <a:cubicBezTo>
                    <a:pt x="302" y="452"/>
                    <a:pt x="299" y="451"/>
                    <a:pt x="300" y="449"/>
                  </a:cubicBezTo>
                  <a:cubicBezTo>
                    <a:pt x="301" y="446"/>
                    <a:pt x="302" y="443"/>
                    <a:pt x="302" y="442"/>
                  </a:cubicBezTo>
                  <a:cubicBezTo>
                    <a:pt x="303" y="441"/>
                    <a:pt x="302" y="436"/>
                    <a:pt x="302" y="435"/>
                  </a:cubicBezTo>
                  <a:cubicBezTo>
                    <a:pt x="302" y="433"/>
                    <a:pt x="303" y="433"/>
                    <a:pt x="300" y="431"/>
                  </a:cubicBezTo>
                  <a:cubicBezTo>
                    <a:pt x="299" y="431"/>
                    <a:pt x="298" y="430"/>
                    <a:pt x="297" y="430"/>
                  </a:cubicBezTo>
                  <a:cubicBezTo>
                    <a:pt x="296" y="430"/>
                    <a:pt x="295" y="430"/>
                    <a:pt x="294" y="431"/>
                  </a:cubicBezTo>
                  <a:cubicBezTo>
                    <a:pt x="294" y="431"/>
                    <a:pt x="293" y="431"/>
                    <a:pt x="292" y="431"/>
                  </a:cubicBezTo>
                  <a:cubicBezTo>
                    <a:pt x="292" y="431"/>
                    <a:pt x="291" y="431"/>
                    <a:pt x="291" y="430"/>
                  </a:cubicBezTo>
                  <a:cubicBezTo>
                    <a:pt x="288" y="429"/>
                    <a:pt x="286" y="429"/>
                    <a:pt x="284" y="429"/>
                  </a:cubicBezTo>
                  <a:cubicBezTo>
                    <a:pt x="282" y="429"/>
                    <a:pt x="281" y="429"/>
                    <a:pt x="281" y="429"/>
                  </a:cubicBezTo>
                  <a:cubicBezTo>
                    <a:pt x="281" y="429"/>
                    <a:pt x="284" y="427"/>
                    <a:pt x="284" y="425"/>
                  </a:cubicBezTo>
                  <a:cubicBezTo>
                    <a:pt x="284" y="423"/>
                    <a:pt x="284" y="422"/>
                    <a:pt x="284" y="421"/>
                  </a:cubicBezTo>
                  <a:cubicBezTo>
                    <a:pt x="284" y="421"/>
                    <a:pt x="284" y="419"/>
                    <a:pt x="284" y="419"/>
                  </a:cubicBezTo>
                  <a:cubicBezTo>
                    <a:pt x="284" y="419"/>
                    <a:pt x="285" y="418"/>
                    <a:pt x="286" y="417"/>
                  </a:cubicBezTo>
                  <a:cubicBezTo>
                    <a:pt x="286" y="417"/>
                    <a:pt x="286" y="417"/>
                    <a:pt x="286" y="417"/>
                  </a:cubicBezTo>
                  <a:cubicBezTo>
                    <a:pt x="286" y="417"/>
                    <a:pt x="286" y="417"/>
                    <a:pt x="286" y="417"/>
                  </a:cubicBezTo>
                  <a:cubicBezTo>
                    <a:pt x="286" y="417"/>
                    <a:pt x="286" y="417"/>
                    <a:pt x="286" y="417"/>
                  </a:cubicBezTo>
                  <a:cubicBezTo>
                    <a:pt x="286" y="417"/>
                    <a:pt x="286" y="417"/>
                    <a:pt x="287" y="417"/>
                  </a:cubicBezTo>
                  <a:cubicBezTo>
                    <a:pt x="288" y="416"/>
                    <a:pt x="287" y="416"/>
                    <a:pt x="287" y="415"/>
                  </a:cubicBezTo>
                  <a:cubicBezTo>
                    <a:pt x="287" y="413"/>
                    <a:pt x="288" y="413"/>
                    <a:pt x="289" y="411"/>
                  </a:cubicBezTo>
                  <a:cubicBezTo>
                    <a:pt x="290" y="409"/>
                    <a:pt x="291" y="407"/>
                    <a:pt x="288" y="407"/>
                  </a:cubicBezTo>
                  <a:cubicBezTo>
                    <a:pt x="287" y="407"/>
                    <a:pt x="287" y="407"/>
                    <a:pt x="286" y="407"/>
                  </a:cubicBezTo>
                  <a:cubicBezTo>
                    <a:pt x="283" y="407"/>
                    <a:pt x="280" y="408"/>
                    <a:pt x="278" y="408"/>
                  </a:cubicBezTo>
                  <a:cubicBezTo>
                    <a:pt x="276" y="408"/>
                    <a:pt x="276" y="411"/>
                    <a:pt x="276" y="413"/>
                  </a:cubicBezTo>
                  <a:cubicBezTo>
                    <a:pt x="276" y="414"/>
                    <a:pt x="274" y="417"/>
                    <a:pt x="273" y="417"/>
                  </a:cubicBezTo>
                  <a:cubicBezTo>
                    <a:pt x="273" y="418"/>
                    <a:pt x="273" y="419"/>
                    <a:pt x="273" y="420"/>
                  </a:cubicBezTo>
                  <a:cubicBezTo>
                    <a:pt x="273" y="420"/>
                    <a:pt x="273" y="420"/>
                    <a:pt x="272" y="420"/>
                  </a:cubicBezTo>
                  <a:cubicBezTo>
                    <a:pt x="272" y="420"/>
                    <a:pt x="272" y="420"/>
                    <a:pt x="272" y="420"/>
                  </a:cubicBezTo>
                  <a:cubicBezTo>
                    <a:pt x="271" y="419"/>
                    <a:pt x="270" y="419"/>
                    <a:pt x="268" y="419"/>
                  </a:cubicBezTo>
                  <a:cubicBezTo>
                    <a:pt x="267" y="419"/>
                    <a:pt x="265" y="420"/>
                    <a:pt x="263" y="420"/>
                  </a:cubicBezTo>
                  <a:cubicBezTo>
                    <a:pt x="262" y="421"/>
                    <a:pt x="262" y="421"/>
                    <a:pt x="262" y="421"/>
                  </a:cubicBezTo>
                  <a:cubicBezTo>
                    <a:pt x="261" y="421"/>
                    <a:pt x="261" y="420"/>
                    <a:pt x="261" y="420"/>
                  </a:cubicBezTo>
                  <a:cubicBezTo>
                    <a:pt x="260" y="419"/>
                    <a:pt x="260" y="419"/>
                    <a:pt x="258" y="419"/>
                  </a:cubicBezTo>
                  <a:cubicBezTo>
                    <a:pt x="257" y="418"/>
                    <a:pt x="256" y="417"/>
                    <a:pt x="255" y="415"/>
                  </a:cubicBezTo>
                  <a:cubicBezTo>
                    <a:pt x="253" y="414"/>
                    <a:pt x="251" y="411"/>
                    <a:pt x="250" y="408"/>
                  </a:cubicBezTo>
                  <a:cubicBezTo>
                    <a:pt x="248" y="404"/>
                    <a:pt x="247" y="403"/>
                    <a:pt x="248" y="399"/>
                  </a:cubicBezTo>
                  <a:cubicBezTo>
                    <a:pt x="250" y="395"/>
                    <a:pt x="251" y="394"/>
                    <a:pt x="252" y="392"/>
                  </a:cubicBezTo>
                  <a:cubicBezTo>
                    <a:pt x="252" y="391"/>
                    <a:pt x="253" y="391"/>
                    <a:pt x="251" y="389"/>
                  </a:cubicBezTo>
                  <a:cubicBezTo>
                    <a:pt x="249" y="386"/>
                    <a:pt x="249" y="386"/>
                    <a:pt x="249" y="385"/>
                  </a:cubicBezTo>
                  <a:cubicBezTo>
                    <a:pt x="250" y="383"/>
                    <a:pt x="252" y="381"/>
                    <a:pt x="255" y="379"/>
                  </a:cubicBezTo>
                  <a:cubicBezTo>
                    <a:pt x="258" y="377"/>
                    <a:pt x="263" y="373"/>
                    <a:pt x="265" y="373"/>
                  </a:cubicBezTo>
                  <a:cubicBezTo>
                    <a:pt x="265" y="373"/>
                    <a:pt x="265" y="373"/>
                    <a:pt x="265" y="373"/>
                  </a:cubicBezTo>
                  <a:cubicBezTo>
                    <a:pt x="267" y="373"/>
                    <a:pt x="268" y="374"/>
                    <a:pt x="269" y="374"/>
                  </a:cubicBezTo>
                  <a:cubicBezTo>
                    <a:pt x="271" y="375"/>
                    <a:pt x="271" y="374"/>
                    <a:pt x="273" y="375"/>
                  </a:cubicBezTo>
                  <a:cubicBezTo>
                    <a:pt x="274" y="375"/>
                    <a:pt x="274" y="376"/>
                    <a:pt x="276" y="376"/>
                  </a:cubicBezTo>
                  <a:cubicBezTo>
                    <a:pt x="277" y="376"/>
                    <a:pt x="278" y="376"/>
                    <a:pt x="278" y="376"/>
                  </a:cubicBezTo>
                  <a:cubicBezTo>
                    <a:pt x="279" y="376"/>
                    <a:pt x="279" y="376"/>
                    <a:pt x="279" y="376"/>
                  </a:cubicBezTo>
                  <a:cubicBezTo>
                    <a:pt x="279" y="376"/>
                    <a:pt x="281" y="377"/>
                    <a:pt x="281" y="377"/>
                  </a:cubicBezTo>
                  <a:cubicBezTo>
                    <a:pt x="281" y="377"/>
                    <a:pt x="281" y="377"/>
                    <a:pt x="281" y="376"/>
                  </a:cubicBezTo>
                  <a:cubicBezTo>
                    <a:pt x="282" y="376"/>
                    <a:pt x="282" y="375"/>
                    <a:pt x="280" y="374"/>
                  </a:cubicBezTo>
                  <a:cubicBezTo>
                    <a:pt x="278" y="374"/>
                    <a:pt x="278" y="374"/>
                    <a:pt x="278" y="373"/>
                  </a:cubicBezTo>
                  <a:cubicBezTo>
                    <a:pt x="278" y="372"/>
                    <a:pt x="279" y="372"/>
                    <a:pt x="280" y="371"/>
                  </a:cubicBezTo>
                  <a:cubicBezTo>
                    <a:pt x="280" y="371"/>
                    <a:pt x="281" y="371"/>
                    <a:pt x="281" y="371"/>
                  </a:cubicBezTo>
                  <a:cubicBezTo>
                    <a:pt x="281" y="371"/>
                    <a:pt x="282" y="371"/>
                    <a:pt x="284" y="372"/>
                  </a:cubicBezTo>
                  <a:cubicBezTo>
                    <a:pt x="285" y="372"/>
                    <a:pt x="286" y="372"/>
                    <a:pt x="287" y="372"/>
                  </a:cubicBezTo>
                  <a:cubicBezTo>
                    <a:pt x="288" y="372"/>
                    <a:pt x="289" y="372"/>
                    <a:pt x="289" y="371"/>
                  </a:cubicBezTo>
                  <a:cubicBezTo>
                    <a:pt x="290" y="371"/>
                    <a:pt x="290" y="371"/>
                    <a:pt x="291" y="371"/>
                  </a:cubicBezTo>
                  <a:cubicBezTo>
                    <a:pt x="293" y="371"/>
                    <a:pt x="295" y="372"/>
                    <a:pt x="296" y="372"/>
                  </a:cubicBezTo>
                  <a:cubicBezTo>
                    <a:pt x="297" y="373"/>
                    <a:pt x="297" y="373"/>
                    <a:pt x="298" y="373"/>
                  </a:cubicBezTo>
                  <a:cubicBezTo>
                    <a:pt x="298" y="373"/>
                    <a:pt x="298" y="373"/>
                    <a:pt x="300" y="372"/>
                  </a:cubicBezTo>
                  <a:cubicBezTo>
                    <a:pt x="300" y="372"/>
                    <a:pt x="300" y="372"/>
                    <a:pt x="301" y="372"/>
                  </a:cubicBezTo>
                  <a:cubicBezTo>
                    <a:pt x="303" y="372"/>
                    <a:pt x="304" y="374"/>
                    <a:pt x="305" y="376"/>
                  </a:cubicBezTo>
                  <a:cubicBezTo>
                    <a:pt x="305" y="377"/>
                    <a:pt x="306" y="380"/>
                    <a:pt x="306" y="382"/>
                  </a:cubicBezTo>
                  <a:cubicBezTo>
                    <a:pt x="306" y="383"/>
                    <a:pt x="306" y="384"/>
                    <a:pt x="307" y="387"/>
                  </a:cubicBezTo>
                  <a:cubicBezTo>
                    <a:pt x="309" y="389"/>
                    <a:pt x="308" y="390"/>
                    <a:pt x="309" y="391"/>
                  </a:cubicBezTo>
                  <a:cubicBezTo>
                    <a:pt x="311" y="392"/>
                    <a:pt x="311" y="393"/>
                    <a:pt x="312" y="393"/>
                  </a:cubicBezTo>
                  <a:cubicBezTo>
                    <a:pt x="312" y="393"/>
                    <a:pt x="312" y="393"/>
                    <a:pt x="313" y="393"/>
                  </a:cubicBezTo>
                  <a:cubicBezTo>
                    <a:pt x="314" y="392"/>
                    <a:pt x="314" y="390"/>
                    <a:pt x="315" y="388"/>
                  </a:cubicBezTo>
                  <a:cubicBezTo>
                    <a:pt x="315" y="387"/>
                    <a:pt x="314" y="388"/>
                    <a:pt x="313" y="383"/>
                  </a:cubicBezTo>
                  <a:cubicBezTo>
                    <a:pt x="311" y="378"/>
                    <a:pt x="309" y="372"/>
                    <a:pt x="309" y="369"/>
                  </a:cubicBezTo>
                  <a:cubicBezTo>
                    <a:pt x="310" y="366"/>
                    <a:pt x="310" y="365"/>
                    <a:pt x="311" y="363"/>
                  </a:cubicBezTo>
                  <a:cubicBezTo>
                    <a:pt x="313" y="361"/>
                    <a:pt x="315" y="360"/>
                    <a:pt x="316" y="359"/>
                  </a:cubicBezTo>
                  <a:cubicBezTo>
                    <a:pt x="318" y="358"/>
                    <a:pt x="318" y="357"/>
                    <a:pt x="319" y="356"/>
                  </a:cubicBezTo>
                  <a:cubicBezTo>
                    <a:pt x="320" y="356"/>
                    <a:pt x="321" y="356"/>
                    <a:pt x="321" y="355"/>
                  </a:cubicBezTo>
                  <a:cubicBezTo>
                    <a:pt x="322" y="354"/>
                    <a:pt x="323" y="353"/>
                    <a:pt x="324" y="352"/>
                  </a:cubicBezTo>
                  <a:cubicBezTo>
                    <a:pt x="324" y="351"/>
                    <a:pt x="325" y="351"/>
                    <a:pt x="325" y="351"/>
                  </a:cubicBezTo>
                  <a:cubicBezTo>
                    <a:pt x="325" y="351"/>
                    <a:pt x="325" y="351"/>
                    <a:pt x="325" y="351"/>
                  </a:cubicBezTo>
                  <a:cubicBezTo>
                    <a:pt x="325" y="351"/>
                    <a:pt x="325" y="351"/>
                    <a:pt x="325" y="351"/>
                  </a:cubicBezTo>
                  <a:cubicBezTo>
                    <a:pt x="325" y="351"/>
                    <a:pt x="326" y="351"/>
                    <a:pt x="326" y="351"/>
                  </a:cubicBezTo>
                  <a:cubicBezTo>
                    <a:pt x="328" y="351"/>
                    <a:pt x="328" y="350"/>
                    <a:pt x="329" y="349"/>
                  </a:cubicBezTo>
                  <a:cubicBezTo>
                    <a:pt x="329" y="349"/>
                    <a:pt x="329" y="349"/>
                    <a:pt x="329" y="349"/>
                  </a:cubicBezTo>
                  <a:cubicBezTo>
                    <a:pt x="329" y="349"/>
                    <a:pt x="329" y="349"/>
                    <a:pt x="329" y="349"/>
                  </a:cubicBezTo>
                  <a:cubicBezTo>
                    <a:pt x="329" y="349"/>
                    <a:pt x="329" y="349"/>
                    <a:pt x="329" y="349"/>
                  </a:cubicBezTo>
                  <a:cubicBezTo>
                    <a:pt x="328" y="349"/>
                    <a:pt x="328" y="349"/>
                    <a:pt x="328" y="349"/>
                  </a:cubicBezTo>
                  <a:cubicBezTo>
                    <a:pt x="328" y="348"/>
                    <a:pt x="327" y="347"/>
                    <a:pt x="328" y="347"/>
                  </a:cubicBezTo>
                  <a:cubicBezTo>
                    <a:pt x="328" y="347"/>
                    <a:pt x="330" y="347"/>
                    <a:pt x="330" y="346"/>
                  </a:cubicBezTo>
                  <a:cubicBezTo>
                    <a:pt x="329" y="344"/>
                    <a:pt x="328" y="345"/>
                    <a:pt x="327" y="345"/>
                  </a:cubicBezTo>
                  <a:cubicBezTo>
                    <a:pt x="327" y="344"/>
                    <a:pt x="329" y="343"/>
                    <a:pt x="328" y="340"/>
                  </a:cubicBezTo>
                  <a:cubicBezTo>
                    <a:pt x="327" y="337"/>
                    <a:pt x="330" y="337"/>
                    <a:pt x="328" y="335"/>
                  </a:cubicBezTo>
                  <a:cubicBezTo>
                    <a:pt x="327" y="333"/>
                    <a:pt x="327" y="330"/>
                    <a:pt x="328" y="328"/>
                  </a:cubicBezTo>
                  <a:cubicBezTo>
                    <a:pt x="329" y="327"/>
                    <a:pt x="330" y="326"/>
                    <a:pt x="330" y="326"/>
                  </a:cubicBezTo>
                  <a:cubicBezTo>
                    <a:pt x="330" y="326"/>
                    <a:pt x="330" y="326"/>
                    <a:pt x="330" y="327"/>
                  </a:cubicBezTo>
                  <a:cubicBezTo>
                    <a:pt x="329" y="330"/>
                    <a:pt x="329" y="332"/>
                    <a:pt x="330" y="333"/>
                  </a:cubicBezTo>
                  <a:cubicBezTo>
                    <a:pt x="330" y="333"/>
                    <a:pt x="331" y="333"/>
                    <a:pt x="331" y="335"/>
                  </a:cubicBezTo>
                  <a:cubicBezTo>
                    <a:pt x="331" y="336"/>
                    <a:pt x="330" y="338"/>
                    <a:pt x="330" y="338"/>
                  </a:cubicBezTo>
                  <a:cubicBezTo>
                    <a:pt x="330" y="338"/>
                    <a:pt x="331" y="338"/>
                    <a:pt x="331" y="338"/>
                  </a:cubicBezTo>
                  <a:cubicBezTo>
                    <a:pt x="332" y="337"/>
                    <a:pt x="333" y="335"/>
                    <a:pt x="333" y="333"/>
                  </a:cubicBezTo>
                  <a:cubicBezTo>
                    <a:pt x="334" y="331"/>
                    <a:pt x="333" y="329"/>
                    <a:pt x="332" y="328"/>
                  </a:cubicBezTo>
                  <a:cubicBezTo>
                    <a:pt x="332" y="326"/>
                    <a:pt x="332" y="324"/>
                    <a:pt x="332" y="324"/>
                  </a:cubicBezTo>
                  <a:cubicBezTo>
                    <a:pt x="332" y="324"/>
                    <a:pt x="332" y="325"/>
                    <a:pt x="333" y="327"/>
                  </a:cubicBezTo>
                  <a:cubicBezTo>
                    <a:pt x="335" y="328"/>
                    <a:pt x="334" y="329"/>
                    <a:pt x="334" y="329"/>
                  </a:cubicBezTo>
                  <a:cubicBezTo>
                    <a:pt x="334" y="329"/>
                    <a:pt x="336" y="325"/>
                    <a:pt x="337" y="324"/>
                  </a:cubicBezTo>
                  <a:cubicBezTo>
                    <a:pt x="337" y="322"/>
                    <a:pt x="337" y="321"/>
                    <a:pt x="338" y="320"/>
                  </a:cubicBezTo>
                  <a:cubicBezTo>
                    <a:pt x="339" y="319"/>
                    <a:pt x="342" y="318"/>
                    <a:pt x="344" y="318"/>
                  </a:cubicBezTo>
                  <a:cubicBezTo>
                    <a:pt x="346" y="317"/>
                    <a:pt x="347" y="315"/>
                    <a:pt x="348" y="315"/>
                  </a:cubicBezTo>
                  <a:cubicBezTo>
                    <a:pt x="348" y="315"/>
                    <a:pt x="348" y="315"/>
                    <a:pt x="348" y="315"/>
                  </a:cubicBezTo>
                  <a:cubicBezTo>
                    <a:pt x="348" y="315"/>
                    <a:pt x="349" y="315"/>
                    <a:pt x="349" y="315"/>
                  </a:cubicBezTo>
                  <a:cubicBezTo>
                    <a:pt x="349" y="315"/>
                    <a:pt x="350" y="315"/>
                    <a:pt x="350" y="315"/>
                  </a:cubicBezTo>
                  <a:cubicBezTo>
                    <a:pt x="350" y="315"/>
                    <a:pt x="350" y="315"/>
                    <a:pt x="350" y="315"/>
                  </a:cubicBezTo>
                  <a:cubicBezTo>
                    <a:pt x="350" y="314"/>
                    <a:pt x="349" y="312"/>
                    <a:pt x="350" y="308"/>
                  </a:cubicBezTo>
                  <a:cubicBezTo>
                    <a:pt x="351" y="303"/>
                    <a:pt x="352" y="303"/>
                    <a:pt x="354" y="302"/>
                  </a:cubicBezTo>
                  <a:cubicBezTo>
                    <a:pt x="356" y="300"/>
                    <a:pt x="356" y="300"/>
                    <a:pt x="356" y="300"/>
                  </a:cubicBezTo>
                  <a:cubicBezTo>
                    <a:pt x="356" y="300"/>
                    <a:pt x="356" y="299"/>
                    <a:pt x="356" y="299"/>
                  </a:cubicBezTo>
                  <a:cubicBezTo>
                    <a:pt x="356" y="299"/>
                    <a:pt x="356" y="300"/>
                    <a:pt x="356" y="300"/>
                  </a:cubicBezTo>
                  <a:cubicBezTo>
                    <a:pt x="356" y="300"/>
                    <a:pt x="357" y="300"/>
                    <a:pt x="357" y="300"/>
                  </a:cubicBezTo>
                  <a:cubicBezTo>
                    <a:pt x="357" y="300"/>
                    <a:pt x="357" y="300"/>
                    <a:pt x="358" y="300"/>
                  </a:cubicBezTo>
                  <a:cubicBezTo>
                    <a:pt x="359" y="299"/>
                    <a:pt x="358" y="299"/>
                    <a:pt x="360" y="299"/>
                  </a:cubicBezTo>
                  <a:cubicBezTo>
                    <a:pt x="362" y="299"/>
                    <a:pt x="363" y="296"/>
                    <a:pt x="363" y="296"/>
                  </a:cubicBezTo>
                  <a:cubicBezTo>
                    <a:pt x="366" y="295"/>
                    <a:pt x="366" y="295"/>
                    <a:pt x="366" y="295"/>
                  </a:cubicBezTo>
                  <a:cubicBezTo>
                    <a:pt x="366" y="295"/>
                    <a:pt x="366" y="294"/>
                    <a:pt x="367" y="294"/>
                  </a:cubicBezTo>
                  <a:cubicBezTo>
                    <a:pt x="368" y="294"/>
                    <a:pt x="371" y="293"/>
                    <a:pt x="371" y="293"/>
                  </a:cubicBezTo>
                  <a:cubicBezTo>
                    <a:pt x="372" y="292"/>
                    <a:pt x="372" y="292"/>
                    <a:pt x="372" y="292"/>
                  </a:cubicBezTo>
                  <a:cubicBezTo>
                    <a:pt x="372" y="292"/>
                    <a:pt x="371" y="293"/>
                    <a:pt x="373" y="294"/>
                  </a:cubicBezTo>
                  <a:cubicBezTo>
                    <a:pt x="375" y="294"/>
                    <a:pt x="377" y="294"/>
                    <a:pt x="376" y="295"/>
                  </a:cubicBezTo>
                  <a:cubicBezTo>
                    <a:pt x="374" y="295"/>
                    <a:pt x="375" y="296"/>
                    <a:pt x="374" y="296"/>
                  </a:cubicBezTo>
                  <a:cubicBezTo>
                    <a:pt x="373" y="296"/>
                    <a:pt x="373" y="296"/>
                    <a:pt x="373" y="296"/>
                  </a:cubicBezTo>
                  <a:cubicBezTo>
                    <a:pt x="372" y="296"/>
                    <a:pt x="371" y="296"/>
                    <a:pt x="370" y="297"/>
                  </a:cubicBezTo>
                  <a:cubicBezTo>
                    <a:pt x="368" y="298"/>
                    <a:pt x="368" y="300"/>
                    <a:pt x="366" y="302"/>
                  </a:cubicBezTo>
                  <a:cubicBezTo>
                    <a:pt x="365" y="303"/>
                    <a:pt x="366" y="304"/>
                    <a:pt x="367" y="304"/>
                  </a:cubicBezTo>
                  <a:cubicBezTo>
                    <a:pt x="367" y="304"/>
                    <a:pt x="367" y="304"/>
                    <a:pt x="367" y="304"/>
                  </a:cubicBezTo>
                  <a:cubicBezTo>
                    <a:pt x="368" y="304"/>
                    <a:pt x="370" y="302"/>
                    <a:pt x="371" y="300"/>
                  </a:cubicBezTo>
                  <a:cubicBezTo>
                    <a:pt x="373" y="299"/>
                    <a:pt x="374" y="299"/>
                    <a:pt x="375" y="299"/>
                  </a:cubicBezTo>
                  <a:cubicBezTo>
                    <a:pt x="375" y="299"/>
                    <a:pt x="375" y="299"/>
                    <a:pt x="375" y="299"/>
                  </a:cubicBezTo>
                  <a:cubicBezTo>
                    <a:pt x="375" y="299"/>
                    <a:pt x="375" y="299"/>
                    <a:pt x="375" y="299"/>
                  </a:cubicBezTo>
                  <a:cubicBezTo>
                    <a:pt x="376" y="299"/>
                    <a:pt x="377" y="298"/>
                    <a:pt x="380" y="297"/>
                  </a:cubicBezTo>
                  <a:cubicBezTo>
                    <a:pt x="383" y="295"/>
                    <a:pt x="385" y="295"/>
                    <a:pt x="385" y="294"/>
                  </a:cubicBezTo>
                  <a:cubicBezTo>
                    <a:pt x="385" y="293"/>
                    <a:pt x="384" y="292"/>
                    <a:pt x="386" y="292"/>
                  </a:cubicBezTo>
                  <a:cubicBezTo>
                    <a:pt x="387" y="291"/>
                    <a:pt x="388" y="288"/>
                    <a:pt x="388" y="286"/>
                  </a:cubicBezTo>
                  <a:cubicBezTo>
                    <a:pt x="388" y="285"/>
                    <a:pt x="387" y="284"/>
                    <a:pt x="387" y="284"/>
                  </a:cubicBezTo>
                  <a:cubicBezTo>
                    <a:pt x="387" y="284"/>
                    <a:pt x="386" y="285"/>
                    <a:pt x="386" y="285"/>
                  </a:cubicBezTo>
                  <a:cubicBezTo>
                    <a:pt x="385" y="286"/>
                    <a:pt x="385" y="287"/>
                    <a:pt x="384" y="289"/>
                  </a:cubicBezTo>
                  <a:cubicBezTo>
                    <a:pt x="384" y="290"/>
                    <a:pt x="384" y="292"/>
                    <a:pt x="383" y="292"/>
                  </a:cubicBezTo>
                  <a:cubicBezTo>
                    <a:pt x="383" y="292"/>
                    <a:pt x="383" y="292"/>
                    <a:pt x="383" y="292"/>
                  </a:cubicBezTo>
                  <a:cubicBezTo>
                    <a:pt x="382" y="292"/>
                    <a:pt x="382" y="292"/>
                    <a:pt x="382" y="292"/>
                  </a:cubicBezTo>
                  <a:cubicBezTo>
                    <a:pt x="382" y="292"/>
                    <a:pt x="382" y="291"/>
                    <a:pt x="381" y="291"/>
                  </a:cubicBezTo>
                  <a:cubicBezTo>
                    <a:pt x="381" y="291"/>
                    <a:pt x="381" y="291"/>
                    <a:pt x="381" y="291"/>
                  </a:cubicBezTo>
                  <a:cubicBezTo>
                    <a:pt x="380" y="291"/>
                    <a:pt x="380" y="291"/>
                    <a:pt x="380" y="291"/>
                  </a:cubicBezTo>
                  <a:cubicBezTo>
                    <a:pt x="378" y="291"/>
                    <a:pt x="376" y="291"/>
                    <a:pt x="373" y="289"/>
                  </a:cubicBezTo>
                  <a:cubicBezTo>
                    <a:pt x="370" y="286"/>
                    <a:pt x="370" y="285"/>
                    <a:pt x="370" y="284"/>
                  </a:cubicBezTo>
                  <a:cubicBezTo>
                    <a:pt x="370" y="283"/>
                    <a:pt x="370" y="281"/>
                    <a:pt x="369" y="281"/>
                  </a:cubicBezTo>
                  <a:cubicBezTo>
                    <a:pt x="368" y="281"/>
                    <a:pt x="366" y="279"/>
                    <a:pt x="366" y="278"/>
                  </a:cubicBezTo>
                  <a:cubicBezTo>
                    <a:pt x="366" y="278"/>
                    <a:pt x="366" y="278"/>
                    <a:pt x="366" y="278"/>
                  </a:cubicBezTo>
                  <a:cubicBezTo>
                    <a:pt x="367" y="278"/>
                    <a:pt x="367" y="278"/>
                    <a:pt x="367" y="278"/>
                  </a:cubicBezTo>
                  <a:cubicBezTo>
                    <a:pt x="367" y="278"/>
                    <a:pt x="368" y="279"/>
                    <a:pt x="368" y="279"/>
                  </a:cubicBezTo>
                  <a:cubicBezTo>
                    <a:pt x="369" y="279"/>
                    <a:pt x="370" y="278"/>
                    <a:pt x="370" y="278"/>
                  </a:cubicBezTo>
                  <a:cubicBezTo>
                    <a:pt x="372" y="276"/>
                    <a:pt x="373" y="275"/>
                    <a:pt x="373" y="274"/>
                  </a:cubicBezTo>
                  <a:cubicBezTo>
                    <a:pt x="373" y="273"/>
                    <a:pt x="370" y="271"/>
                    <a:pt x="369" y="271"/>
                  </a:cubicBezTo>
                  <a:cubicBezTo>
                    <a:pt x="369" y="271"/>
                    <a:pt x="369" y="271"/>
                    <a:pt x="369" y="271"/>
                  </a:cubicBezTo>
                  <a:cubicBezTo>
                    <a:pt x="368" y="271"/>
                    <a:pt x="364" y="273"/>
                    <a:pt x="362" y="274"/>
                  </a:cubicBezTo>
                  <a:cubicBezTo>
                    <a:pt x="360" y="276"/>
                    <a:pt x="354" y="280"/>
                    <a:pt x="352" y="282"/>
                  </a:cubicBezTo>
                  <a:cubicBezTo>
                    <a:pt x="350" y="284"/>
                    <a:pt x="347" y="286"/>
                    <a:pt x="347" y="286"/>
                  </a:cubicBezTo>
                  <a:cubicBezTo>
                    <a:pt x="347" y="286"/>
                    <a:pt x="350" y="284"/>
                    <a:pt x="352" y="280"/>
                  </a:cubicBezTo>
                  <a:cubicBezTo>
                    <a:pt x="354" y="276"/>
                    <a:pt x="356" y="273"/>
                    <a:pt x="358" y="272"/>
                  </a:cubicBezTo>
                  <a:cubicBezTo>
                    <a:pt x="360" y="272"/>
                    <a:pt x="361" y="272"/>
                    <a:pt x="362" y="271"/>
                  </a:cubicBezTo>
                  <a:cubicBezTo>
                    <a:pt x="363" y="269"/>
                    <a:pt x="362" y="268"/>
                    <a:pt x="364" y="267"/>
                  </a:cubicBezTo>
                  <a:cubicBezTo>
                    <a:pt x="367" y="266"/>
                    <a:pt x="374" y="266"/>
                    <a:pt x="376" y="266"/>
                  </a:cubicBezTo>
                  <a:cubicBezTo>
                    <a:pt x="378" y="266"/>
                    <a:pt x="379" y="265"/>
                    <a:pt x="380" y="264"/>
                  </a:cubicBezTo>
                  <a:cubicBezTo>
                    <a:pt x="380" y="264"/>
                    <a:pt x="380" y="264"/>
                    <a:pt x="380" y="264"/>
                  </a:cubicBezTo>
                  <a:cubicBezTo>
                    <a:pt x="380" y="264"/>
                    <a:pt x="380" y="264"/>
                    <a:pt x="381" y="265"/>
                  </a:cubicBezTo>
                  <a:cubicBezTo>
                    <a:pt x="381" y="265"/>
                    <a:pt x="381" y="265"/>
                    <a:pt x="382" y="265"/>
                  </a:cubicBezTo>
                  <a:cubicBezTo>
                    <a:pt x="382" y="265"/>
                    <a:pt x="383" y="265"/>
                    <a:pt x="383" y="265"/>
                  </a:cubicBezTo>
                  <a:cubicBezTo>
                    <a:pt x="386" y="265"/>
                    <a:pt x="387" y="266"/>
                    <a:pt x="389" y="264"/>
                  </a:cubicBezTo>
                  <a:cubicBezTo>
                    <a:pt x="391" y="262"/>
                    <a:pt x="393" y="260"/>
                    <a:pt x="396" y="259"/>
                  </a:cubicBezTo>
                  <a:cubicBezTo>
                    <a:pt x="399" y="259"/>
                    <a:pt x="400" y="259"/>
                    <a:pt x="402" y="257"/>
                  </a:cubicBezTo>
                  <a:cubicBezTo>
                    <a:pt x="404" y="255"/>
                    <a:pt x="405" y="254"/>
                    <a:pt x="404" y="253"/>
                  </a:cubicBezTo>
                  <a:cubicBezTo>
                    <a:pt x="403" y="251"/>
                    <a:pt x="404" y="250"/>
                    <a:pt x="404" y="249"/>
                  </a:cubicBezTo>
                  <a:cubicBezTo>
                    <a:pt x="405" y="248"/>
                    <a:pt x="406" y="246"/>
                    <a:pt x="403" y="246"/>
                  </a:cubicBezTo>
                  <a:cubicBezTo>
                    <a:pt x="401" y="245"/>
                    <a:pt x="400" y="244"/>
                    <a:pt x="399" y="244"/>
                  </a:cubicBezTo>
                  <a:cubicBezTo>
                    <a:pt x="399" y="244"/>
                    <a:pt x="398" y="244"/>
                    <a:pt x="398" y="244"/>
                  </a:cubicBezTo>
                  <a:cubicBezTo>
                    <a:pt x="398" y="244"/>
                    <a:pt x="398" y="244"/>
                    <a:pt x="398" y="244"/>
                  </a:cubicBezTo>
                  <a:cubicBezTo>
                    <a:pt x="397" y="244"/>
                    <a:pt x="397" y="244"/>
                    <a:pt x="397" y="244"/>
                  </a:cubicBezTo>
                  <a:cubicBezTo>
                    <a:pt x="397" y="244"/>
                    <a:pt x="397" y="244"/>
                    <a:pt x="397" y="244"/>
                  </a:cubicBezTo>
                  <a:cubicBezTo>
                    <a:pt x="397" y="244"/>
                    <a:pt x="397" y="244"/>
                    <a:pt x="396" y="245"/>
                  </a:cubicBezTo>
                  <a:cubicBezTo>
                    <a:pt x="395" y="245"/>
                    <a:pt x="392" y="246"/>
                    <a:pt x="391" y="247"/>
                  </a:cubicBezTo>
                  <a:cubicBezTo>
                    <a:pt x="390" y="248"/>
                    <a:pt x="390" y="248"/>
                    <a:pt x="390" y="248"/>
                  </a:cubicBezTo>
                  <a:cubicBezTo>
                    <a:pt x="389" y="248"/>
                    <a:pt x="390" y="247"/>
                    <a:pt x="390" y="246"/>
                  </a:cubicBezTo>
                  <a:cubicBezTo>
                    <a:pt x="390" y="245"/>
                    <a:pt x="391" y="244"/>
                    <a:pt x="392" y="244"/>
                  </a:cubicBezTo>
                  <a:cubicBezTo>
                    <a:pt x="393" y="243"/>
                    <a:pt x="395" y="243"/>
                    <a:pt x="397" y="242"/>
                  </a:cubicBezTo>
                  <a:cubicBezTo>
                    <a:pt x="397" y="242"/>
                    <a:pt x="397" y="242"/>
                    <a:pt x="397" y="242"/>
                  </a:cubicBezTo>
                  <a:moveTo>
                    <a:pt x="1113" y="242"/>
                  </a:moveTo>
                  <a:cubicBezTo>
                    <a:pt x="877" y="242"/>
                    <a:pt x="877" y="242"/>
                    <a:pt x="877" y="242"/>
                  </a:cubicBezTo>
                  <a:cubicBezTo>
                    <a:pt x="877" y="409"/>
                    <a:pt x="877" y="409"/>
                    <a:pt x="877" y="409"/>
                  </a:cubicBezTo>
                  <a:cubicBezTo>
                    <a:pt x="877" y="409"/>
                    <a:pt x="878" y="408"/>
                    <a:pt x="878" y="407"/>
                  </a:cubicBezTo>
                  <a:cubicBezTo>
                    <a:pt x="878" y="406"/>
                    <a:pt x="880" y="404"/>
                    <a:pt x="881" y="404"/>
                  </a:cubicBezTo>
                  <a:cubicBezTo>
                    <a:pt x="881" y="404"/>
                    <a:pt x="881" y="404"/>
                    <a:pt x="881" y="404"/>
                  </a:cubicBezTo>
                  <a:cubicBezTo>
                    <a:pt x="880" y="406"/>
                    <a:pt x="881" y="421"/>
                    <a:pt x="881" y="424"/>
                  </a:cubicBezTo>
                  <a:cubicBezTo>
                    <a:pt x="881" y="426"/>
                    <a:pt x="880" y="428"/>
                    <a:pt x="885" y="437"/>
                  </a:cubicBezTo>
                  <a:cubicBezTo>
                    <a:pt x="889" y="446"/>
                    <a:pt x="895" y="456"/>
                    <a:pt x="896" y="458"/>
                  </a:cubicBezTo>
                  <a:cubicBezTo>
                    <a:pt x="897" y="459"/>
                    <a:pt x="897" y="460"/>
                    <a:pt x="897" y="460"/>
                  </a:cubicBezTo>
                  <a:cubicBezTo>
                    <a:pt x="898" y="460"/>
                    <a:pt x="898" y="460"/>
                    <a:pt x="899" y="459"/>
                  </a:cubicBezTo>
                  <a:cubicBezTo>
                    <a:pt x="902" y="457"/>
                    <a:pt x="903" y="455"/>
                    <a:pt x="904" y="454"/>
                  </a:cubicBezTo>
                  <a:cubicBezTo>
                    <a:pt x="904" y="452"/>
                    <a:pt x="905" y="449"/>
                    <a:pt x="906" y="447"/>
                  </a:cubicBezTo>
                  <a:cubicBezTo>
                    <a:pt x="906" y="445"/>
                    <a:pt x="907" y="444"/>
                    <a:pt x="908" y="442"/>
                  </a:cubicBezTo>
                  <a:cubicBezTo>
                    <a:pt x="908" y="439"/>
                    <a:pt x="908" y="437"/>
                    <a:pt x="908" y="434"/>
                  </a:cubicBezTo>
                  <a:cubicBezTo>
                    <a:pt x="907" y="431"/>
                    <a:pt x="909" y="431"/>
                    <a:pt x="911" y="430"/>
                  </a:cubicBezTo>
                  <a:cubicBezTo>
                    <a:pt x="912" y="430"/>
                    <a:pt x="914" y="429"/>
                    <a:pt x="921" y="422"/>
                  </a:cubicBezTo>
                  <a:cubicBezTo>
                    <a:pt x="928" y="414"/>
                    <a:pt x="932" y="412"/>
                    <a:pt x="932" y="411"/>
                  </a:cubicBezTo>
                  <a:cubicBezTo>
                    <a:pt x="933" y="409"/>
                    <a:pt x="931" y="408"/>
                    <a:pt x="934" y="407"/>
                  </a:cubicBezTo>
                  <a:cubicBezTo>
                    <a:pt x="937" y="407"/>
                    <a:pt x="943" y="407"/>
                    <a:pt x="946" y="405"/>
                  </a:cubicBezTo>
                  <a:cubicBezTo>
                    <a:pt x="947" y="404"/>
                    <a:pt x="948" y="403"/>
                    <a:pt x="949" y="403"/>
                  </a:cubicBezTo>
                  <a:cubicBezTo>
                    <a:pt x="949" y="403"/>
                    <a:pt x="950" y="404"/>
                    <a:pt x="950" y="406"/>
                  </a:cubicBezTo>
                  <a:cubicBezTo>
                    <a:pt x="952" y="410"/>
                    <a:pt x="955" y="412"/>
                    <a:pt x="957" y="414"/>
                  </a:cubicBezTo>
                  <a:cubicBezTo>
                    <a:pt x="959" y="415"/>
                    <a:pt x="961" y="420"/>
                    <a:pt x="961" y="422"/>
                  </a:cubicBezTo>
                  <a:cubicBezTo>
                    <a:pt x="961" y="423"/>
                    <a:pt x="960" y="427"/>
                    <a:pt x="960" y="428"/>
                  </a:cubicBezTo>
                  <a:cubicBezTo>
                    <a:pt x="959" y="429"/>
                    <a:pt x="962" y="430"/>
                    <a:pt x="963" y="430"/>
                  </a:cubicBezTo>
                  <a:cubicBezTo>
                    <a:pt x="965" y="430"/>
                    <a:pt x="966" y="428"/>
                    <a:pt x="968" y="426"/>
                  </a:cubicBezTo>
                  <a:cubicBezTo>
                    <a:pt x="969" y="425"/>
                    <a:pt x="969" y="424"/>
                    <a:pt x="969" y="424"/>
                  </a:cubicBezTo>
                  <a:cubicBezTo>
                    <a:pt x="970" y="424"/>
                    <a:pt x="970" y="425"/>
                    <a:pt x="970" y="426"/>
                  </a:cubicBezTo>
                  <a:cubicBezTo>
                    <a:pt x="971" y="428"/>
                    <a:pt x="974" y="436"/>
                    <a:pt x="974" y="439"/>
                  </a:cubicBezTo>
                  <a:cubicBezTo>
                    <a:pt x="974" y="442"/>
                    <a:pt x="976" y="446"/>
                    <a:pt x="975" y="451"/>
                  </a:cubicBezTo>
                  <a:cubicBezTo>
                    <a:pt x="974" y="456"/>
                    <a:pt x="973" y="457"/>
                    <a:pt x="974" y="459"/>
                  </a:cubicBezTo>
                  <a:cubicBezTo>
                    <a:pt x="976" y="461"/>
                    <a:pt x="982" y="464"/>
                    <a:pt x="983" y="467"/>
                  </a:cubicBezTo>
                  <a:cubicBezTo>
                    <a:pt x="984" y="470"/>
                    <a:pt x="985" y="476"/>
                    <a:pt x="986" y="478"/>
                  </a:cubicBezTo>
                  <a:cubicBezTo>
                    <a:pt x="988" y="480"/>
                    <a:pt x="990" y="482"/>
                    <a:pt x="994" y="484"/>
                  </a:cubicBezTo>
                  <a:cubicBezTo>
                    <a:pt x="994" y="484"/>
                    <a:pt x="994" y="484"/>
                    <a:pt x="995" y="484"/>
                  </a:cubicBezTo>
                  <a:cubicBezTo>
                    <a:pt x="997" y="484"/>
                    <a:pt x="997" y="484"/>
                    <a:pt x="997" y="484"/>
                  </a:cubicBezTo>
                  <a:cubicBezTo>
                    <a:pt x="997" y="484"/>
                    <a:pt x="996" y="483"/>
                    <a:pt x="995" y="482"/>
                  </a:cubicBezTo>
                  <a:cubicBezTo>
                    <a:pt x="993" y="479"/>
                    <a:pt x="993" y="477"/>
                    <a:pt x="993" y="473"/>
                  </a:cubicBezTo>
                  <a:cubicBezTo>
                    <a:pt x="992" y="470"/>
                    <a:pt x="993" y="470"/>
                    <a:pt x="988" y="467"/>
                  </a:cubicBezTo>
                  <a:cubicBezTo>
                    <a:pt x="984" y="463"/>
                    <a:pt x="985" y="465"/>
                    <a:pt x="983" y="462"/>
                  </a:cubicBezTo>
                  <a:cubicBezTo>
                    <a:pt x="981" y="458"/>
                    <a:pt x="982" y="455"/>
                    <a:pt x="980" y="455"/>
                  </a:cubicBezTo>
                  <a:cubicBezTo>
                    <a:pt x="980" y="455"/>
                    <a:pt x="980" y="455"/>
                    <a:pt x="979" y="455"/>
                  </a:cubicBezTo>
                  <a:cubicBezTo>
                    <a:pt x="979" y="455"/>
                    <a:pt x="979" y="455"/>
                    <a:pt x="979" y="455"/>
                  </a:cubicBezTo>
                  <a:cubicBezTo>
                    <a:pt x="977" y="455"/>
                    <a:pt x="978" y="451"/>
                    <a:pt x="978" y="448"/>
                  </a:cubicBezTo>
                  <a:cubicBezTo>
                    <a:pt x="979" y="444"/>
                    <a:pt x="981" y="446"/>
                    <a:pt x="981" y="442"/>
                  </a:cubicBezTo>
                  <a:cubicBezTo>
                    <a:pt x="981" y="439"/>
                    <a:pt x="982" y="439"/>
                    <a:pt x="983" y="439"/>
                  </a:cubicBezTo>
                  <a:cubicBezTo>
                    <a:pt x="983" y="439"/>
                    <a:pt x="984" y="439"/>
                    <a:pt x="984" y="439"/>
                  </a:cubicBezTo>
                  <a:cubicBezTo>
                    <a:pt x="984" y="439"/>
                    <a:pt x="984" y="439"/>
                    <a:pt x="984" y="439"/>
                  </a:cubicBezTo>
                  <a:cubicBezTo>
                    <a:pt x="984" y="439"/>
                    <a:pt x="984" y="439"/>
                    <a:pt x="984" y="439"/>
                  </a:cubicBezTo>
                  <a:cubicBezTo>
                    <a:pt x="985" y="439"/>
                    <a:pt x="983" y="441"/>
                    <a:pt x="984" y="441"/>
                  </a:cubicBezTo>
                  <a:cubicBezTo>
                    <a:pt x="986" y="442"/>
                    <a:pt x="993" y="444"/>
                    <a:pt x="996" y="447"/>
                  </a:cubicBezTo>
                  <a:cubicBezTo>
                    <a:pt x="998" y="449"/>
                    <a:pt x="1000" y="451"/>
                    <a:pt x="1000" y="455"/>
                  </a:cubicBezTo>
                  <a:cubicBezTo>
                    <a:pt x="1000" y="456"/>
                    <a:pt x="1000" y="457"/>
                    <a:pt x="1000" y="457"/>
                  </a:cubicBezTo>
                  <a:cubicBezTo>
                    <a:pt x="1000" y="457"/>
                    <a:pt x="1001" y="456"/>
                    <a:pt x="1003" y="454"/>
                  </a:cubicBezTo>
                  <a:cubicBezTo>
                    <a:pt x="1007" y="452"/>
                    <a:pt x="1015" y="445"/>
                    <a:pt x="1015" y="441"/>
                  </a:cubicBezTo>
                  <a:cubicBezTo>
                    <a:pt x="1015" y="437"/>
                    <a:pt x="1014" y="435"/>
                    <a:pt x="1013" y="431"/>
                  </a:cubicBezTo>
                  <a:cubicBezTo>
                    <a:pt x="1011" y="428"/>
                    <a:pt x="1004" y="421"/>
                    <a:pt x="1003" y="420"/>
                  </a:cubicBezTo>
                  <a:cubicBezTo>
                    <a:pt x="1001" y="418"/>
                    <a:pt x="1001" y="419"/>
                    <a:pt x="1003" y="415"/>
                  </a:cubicBezTo>
                  <a:cubicBezTo>
                    <a:pt x="1004" y="412"/>
                    <a:pt x="1008" y="411"/>
                    <a:pt x="1011" y="408"/>
                  </a:cubicBezTo>
                  <a:cubicBezTo>
                    <a:pt x="1012" y="407"/>
                    <a:pt x="1014" y="406"/>
                    <a:pt x="1015" y="406"/>
                  </a:cubicBezTo>
                  <a:cubicBezTo>
                    <a:pt x="1016" y="406"/>
                    <a:pt x="1017" y="407"/>
                    <a:pt x="1018" y="407"/>
                  </a:cubicBezTo>
                  <a:cubicBezTo>
                    <a:pt x="1019" y="407"/>
                    <a:pt x="1019" y="409"/>
                    <a:pt x="1019" y="410"/>
                  </a:cubicBezTo>
                  <a:cubicBezTo>
                    <a:pt x="1018" y="411"/>
                    <a:pt x="1019" y="412"/>
                    <a:pt x="1020" y="412"/>
                  </a:cubicBezTo>
                  <a:cubicBezTo>
                    <a:pt x="1020" y="412"/>
                    <a:pt x="1020" y="412"/>
                    <a:pt x="1020" y="411"/>
                  </a:cubicBezTo>
                  <a:cubicBezTo>
                    <a:pt x="1021" y="410"/>
                    <a:pt x="1020" y="409"/>
                    <a:pt x="1022" y="408"/>
                  </a:cubicBezTo>
                  <a:cubicBezTo>
                    <a:pt x="1024" y="407"/>
                    <a:pt x="1027" y="406"/>
                    <a:pt x="1031" y="405"/>
                  </a:cubicBezTo>
                  <a:cubicBezTo>
                    <a:pt x="1034" y="405"/>
                    <a:pt x="1038" y="404"/>
                    <a:pt x="1044" y="399"/>
                  </a:cubicBezTo>
                  <a:cubicBezTo>
                    <a:pt x="1051" y="394"/>
                    <a:pt x="1051" y="394"/>
                    <a:pt x="1054" y="390"/>
                  </a:cubicBezTo>
                  <a:cubicBezTo>
                    <a:pt x="1056" y="385"/>
                    <a:pt x="1060" y="377"/>
                    <a:pt x="1061" y="376"/>
                  </a:cubicBezTo>
                  <a:cubicBezTo>
                    <a:pt x="1061" y="375"/>
                    <a:pt x="1063" y="376"/>
                    <a:pt x="1060" y="373"/>
                  </a:cubicBezTo>
                  <a:cubicBezTo>
                    <a:pt x="1057" y="370"/>
                    <a:pt x="1058" y="367"/>
                    <a:pt x="1058" y="365"/>
                  </a:cubicBezTo>
                  <a:cubicBezTo>
                    <a:pt x="1058" y="363"/>
                    <a:pt x="1060" y="362"/>
                    <a:pt x="1058" y="358"/>
                  </a:cubicBezTo>
                  <a:cubicBezTo>
                    <a:pt x="1057" y="355"/>
                    <a:pt x="1055" y="353"/>
                    <a:pt x="1053" y="351"/>
                  </a:cubicBezTo>
                  <a:cubicBezTo>
                    <a:pt x="1052" y="350"/>
                    <a:pt x="1051" y="350"/>
                    <a:pt x="1055" y="346"/>
                  </a:cubicBezTo>
                  <a:cubicBezTo>
                    <a:pt x="1059" y="342"/>
                    <a:pt x="1061" y="341"/>
                    <a:pt x="1062" y="339"/>
                  </a:cubicBezTo>
                  <a:cubicBezTo>
                    <a:pt x="1063" y="338"/>
                    <a:pt x="1062" y="338"/>
                    <a:pt x="1059" y="338"/>
                  </a:cubicBezTo>
                  <a:cubicBezTo>
                    <a:pt x="1056" y="338"/>
                    <a:pt x="1054" y="339"/>
                    <a:pt x="1053" y="339"/>
                  </a:cubicBezTo>
                  <a:cubicBezTo>
                    <a:pt x="1052" y="339"/>
                    <a:pt x="1052" y="339"/>
                    <a:pt x="1052" y="339"/>
                  </a:cubicBezTo>
                  <a:cubicBezTo>
                    <a:pt x="1049" y="338"/>
                    <a:pt x="1047" y="333"/>
                    <a:pt x="1046" y="332"/>
                  </a:cubicBezTo>
                  <a:cubicBezTo>
                    <a:pt x="1045" y="331"/>
                    <a:pt x="1045" y="330"/>
                    <a:pt x="1048" y="329"/>
                  </a:cubicBezTo>
                  <a:cubicBezTo>
                    <a:pt x="1052" y="328"/>
                    <a:pt x="1052" y="328"/>
                    <a:pt x="1056" y="325"/>
                  </a:cubicBezTo>
                  <a:cubicBezTo>
                    <a:pt x="1059" y="323"/>
                    <a:pt x="1060" y="322"/>
                    <a:pt x="1062" y="322"/>
                  </a:cubicBezTo>
                  <a:cubicBezTo>
                    <a:pt x="1062" y="322"/>
                    <a:pt x="1063" y="322"/>
                    <a:pt x="1063" y="322"/>
                  </a:cubicBezTo>
                  <a:cubicBezTo>
                    <a:pt x="1064" y="323"/>
                    <a:pt x="1063" y="324"/>
                    <a:pt x="1064" y="326"/>
                  </a:cubicBezTo>
                  <a:cubicBezTo>
                    <a:pt x="1064" y="327"/>
                    <a:pt x="1065" y="328"/>
                    <a:pt x="1065" y="328"/>
                  </a:cubicBezTo>
                  <a:cubicBezTo>
                    <a:pt x="1065" y="328"/>
                    <a:pt x="1066" y="327"/>
                    <a:pt x="1066" y="327"/>
                  </a:cubicBezTo>
                  <a:cubicBezTo>
                    <a:pt x="1067" y="327"/>
                    <a:pt x="1068" y="326"/>
                    <a:pt x="1069" y="326"/>
                  </a:cubicBezTo>
                  <a:cubicBezTo>
                    <a:pt x="1069" y="326"/>
                    <a:pt x="1069" y="326"/>
                    <a:pt x="1069" y="326"/>
                  </a:cubicBezTo>
                  <a:cubicBezTo>
                    <a:pt x="1072" y="327"/>
                    <a:pt x="1074" y="328"/>
                    <a:pt x="1074" y="329"/>
                  </a:cubicBezTo>
                  <a:cubicBezTo>
                    <a:pt x="1075" y="329"/>
                    <a:pt x="1074" y="331"/>
                    <a:pt x="1075" y="334"/>
                  </a:cubicBezTo>
                  <a:cubicBezTo>
                    <a:pt x="1076" y="336"/>
                    <a:pt x="1077" y="335"/>
                    <a:pt x="1079" y="337"/>
                  </a:cubicBezTo>
                  <a:cubicBezTo>
                    <a:pt x="1082" y="339"/>
                    <a:pt x="1079" y="340"/>
                    <a:pt x="1078" y="341"/>
                  </a:cubicBezTo>
                  <a:cubicBezTo>
                    <a:pt x="1077" y="342"/>
                    <a:pt x="1079" y="342"/>
                    <a:pt x="1079" y="345"/>
                  </a:cubicBezTo>
                  <a:cubicBezTo>
                    <a:pt x="1080" y="348"/>
                    <a:pt x="1079" y="353"/>
                    <a:pt x="1079" y="354"/>
                  </a:cubicBezTo>
                  <a:cubicBezTo>
                    <a:pt x="1079" y="354"/>
                    <a:pt x="1080" y="354"/>
                    <a:pt x="1080" y="354"/>
                  </a:cubicBezTo>
                  <a:cubicBezTo>
                    <a:pt x="1082" y="354"/>
                    <a:pt x="1085" y="353"/>
                    <a:pt x="1086" y="352"/>
                  </a:cubicBezTo>
                  <a:cubicBezTo>
                    <a:pt x="1087" y="350"/>
                    <a:pt x="1089" y="345"/>
                    <a:pt x="1089" y="342"/>
                  </a:cubicBezTo>
                  <a:cubicBezTo>
                    <a:pt x="1088" y="338"/>
                    <a:pt x="1085" y="335"/>
                    <a:pt x="1084" y="331"/>
                  </a:cubicBezTo>
                  <a:cubicBezTo>
                    <a:pt x="1082" y="328"/>
                    <a:pt x="1082" y="329"/>
                    <a:pt x="1085" y="326"/>
                  </a:cubicBezTo>
                  <a:cubicBezTo>
                    <a:pt x="1087" y="323"/>
                    <a:pt x="1090" y="323"/>
                    <a:pt x="1091" y="319"/>
                  </a:cubicBezTo>
                  <a:cubicBezTo>
                    <a:pt x="1092" y="315"/>
                    <a:pt x="1093" y="313"/>
                    <a:pt x="1096" y="311"/>
                  </a:cubicBezTo>
                  <a:cubicBezTo>
                    <a:pt x="1097" y="309"/>
                    <a:pt x="1098" y="309"/>
                    <a:pt x="1099" y="309"/>
                  </a:cubicBezTo>
                  <a:cubicBezTo>
                    <a:pt x="1100" y="309"/>
                    <a:pt x="1100" y="309"/>
                    <a:pt x="1101" y="310"/>
                  </a:cubicBezTo>
                  <a:cubicBezTo>
                    <a:pt x="1101" y="311"/>
                    <a:pt x="1102" y="312"/>
                    <a:pt x="1103" y="312"/>
                  </a:cubicBezTo>
                  <a:cubicBezTo>
                    <a:pt x="1104" y="312"/>
                    <a:pt x="1105" y="311"/>
                    <a:pt x="1106" y="311"/>
                  </a:cubicBezTo>
                  <a:cubicBezTo>
                    <a:pt x="1108" y="310"/>
                    <a:pt x="1119" y="299"/>
                    <a:pt x="1122" y="295"/>
                  </a:cubicBezTo>
                  <a:cubicBezTo>
                    <a:pt x="1124" y="290"/>
                    <a:pt x="1126" y="287"/>
                    <a:pt x="1128" y="283"/>
                  </a:cubicBezTo>
                  <a:cubicBezTo>
                    <a:pt x="1130" y="279"/>
                    <a:pt x="1130" y="271"/>
                    <a:pt x="1132" y="266"/>
                  </a:cubicBezTo>
                  <a:cubicBezTo>
                    <a:pt x="1133" y="260"/>
                    <a:pt x="1134" y="258"/>
                    <a:pt x="1133" y="255"/>
                  </a:cubicBezTo>
                  <a:cubicBezTo>
                    <a:pt x="1133" y="251"/>
                    <a:pt x="1130" y="250"/>
                    <a:pt x="1127" y="247"/>
                  </a:cubicBezTo>
                  <a:cubicBezTo>
                    <a:pt x="1127" y="247"/>
                    <a:pt x="1126" y="246"/>
                    <a:pt x="1126" y="246"/>
                  </a:cubicBezTo>
                  <a:cubicBezTo>
                    <a:pt x="1125" y="246"/>
                    <a:pt x="1126" y="249"/>
                    <a:pt x="1125" y="251"/>
                  </a:cubicBezTo>
                  <a:cubicBezTo>
                    <a:pt x="1125" y="252"/>
                    <a:pt x="1125" y="252"/>
                    <a:pt x="1125" y="252"/>
                  </a:cubicBezTo>
                  <a:cubicBezTo>
                    <a:pt x="1124" y="252"/>
                    <a:pt x="1124" y="252"/>
                    <a:pt x="1122" y="252"/>
                  </a:cubicBezTo>
                  <a:cubicBezTo>
                    <a:pt x="1119" y="252"/>
                    <a:pt x="1117" y="251"/>
                    <a:pt x="1117" y="248"/>
                  </a:cubicBezTo>
                  <a:cubicBezTo>
                    <a:pt x="1116" y="245"/>
                    <a:pt x="1116" y="246"/>
                    <a:pt x="1112" y="245"/>
                  </a:cubicBezTo>
                  <a:cubicBezTo>
                    <a:pt x="1109" y="244"/>
                    <a:pt x="1110" y="245"/>
                    <a:pt x="1113" y="242"/>
                  </a:cubicBezTo>
                  <a:moveTo>
                    <a:pt x="1211" y="242"/>
                  </a:moveTo>
                  <a:cubicBezTo>
                    <a:pt x="1186" y="242"/>
                    <a:pt x="1186" y="242"/>
                    <a:pt x="1186" y="242"/>
                  </a:cubicBezTo>
                  <a:cubicBezTo>
                    <a:pt x="1186" y="243"/>
                    <a:pt x="1186" y="243"/>
                    <a:pt x="1186" y="244"/>
                  </a:cubicBezTo>
                  <a:cubicBezTo>
                    <a:pt x="1186" y="249"/>
                    <a:pt x="1189" y="266"/>
                    <a:pt x="1194" y="266"/>
                  </a:cubicBezTo>
                  <a:cubicBezTo>
                    <a:pt x="1196" y="266"/>
                    <a:pt x="1199" y="263"/>
                    <a:pt x="1202" y="256"/>
                  </a:cubicBezTo>
                  <a:cubicBezTo>
                    <a:pt x="1205" y="247"/>
                    <a:pt x="1207" y="253"/>
                    <a:pt x="1211" y="242"/>
                  </a:cubicBezTo>
                  <a:cubicBezTo>
                    <a:pt x="1211" y="242"/>
                    <a:pt x="1211" y="242"/>
                    <a:pt x="1211" y="242"/>
                  </a:cubicBezTo>
                  <a:moveTo>
                    <a:pt x="591" y="241"/>
                  </a:moveTo>
                  <a:cubicBezTo>
                    <a:pt x="590" y="241"/>
                    <a:pt x="590" y="241"/>
                    <a:pt x="590" y="241"/>
                  </a:cubicBezTo>
                  <a:cubicBezTo>
                    <a:pt x="590" y="242"/>
                    <a:pt x="590" y="242"/>
                    <a:pt x="590" y="242"/>
                  </a:cubicBezTo>
                  <a:cubicBezTo>
                    <a:pt x="592" y="242"/>
                    <a:pt x="592" y="242"/>
                    <a:pt x="592" y="242"/>
                  </a:cubicBezTo>
                  <a:cubicBezTo>
                    <a:pt x="592" y="241"/>
                    <a:pt x="591" y="241"/>
                    <a:pt x="591" y="241"/>
                  </a:cubicBezTo>
                  <a:moveTo>
                    <a:pt x="578" y="230"/>
                  </a:moveTo>
                  <a:cubicBezTo>
                    <a:pt x="577" y="230"/>
                    <a:pt x="577" y="230"/>
                    <a:pt x="576" y="230"/>
                  </a:cubicBezTo>
                  <a:cubicBezTo>
                    <a:pt x="570" y="232"/>
                    <a:pt x="572" y="234"/>
                    <a:pt x="573" y="235"/>
                  </a:cubicBezTo>
                  <a:cubicBezTo>
                    <a:pt x="574" y="235"/>
                    <a:pt x="575" y="234"/>
                    <a:pt x="570" y="237"/>
                  </a:cubicBezTo>
                  <a:cubicBezTo>
                    <a:pt x="567" y="239"/>
                    <a:pt x="566" y="240"/>
                    <a:pt x="566" y="242"/>
                  </a:cubicBezTo>
                  <a:cubicBezTo>
                    <a:pt x="581" y="242"/>
                    <a:pt x="581" y="242"/>
                    <a:pt x="581" y="242"/>
                  </a:cubicBezTo>
                  <a:cubicBezTo>
                    <a:pt x="581" y="241"/>
                    <a:pt x="581" y="240"/>
                    <a:pt x="582" y="238"/>
                  </a:cubicBezTo>
                  <a:cubicBezTo>
                    <a:pt x="584" y="235"/>
                    <a:pt x="584" y="232"/>
                    <a:pt x="580" y="231"/>
                  </a:cubicBezTo>
                  <a:cubicBezTo>
                    <a:pt x="577" y="230"/>
                    <a:pt x="578" y="230"/>
                    <a:pt x="578" y="230"/>
                  </a:cubicBezTo>
                  <a:moveTo>
                    <a:pt x="649" y="216"/>
                  </a:moveTo>
                  <a:cubicBezTo>
                    <a:pt x="649" y="216"/>
                    <a:pt x="648" y="216"/>
                    <a:pt x="646" y="217"/>
                  </a:cubicBezTo>
                  <a:cubicBezTo>
                    <a:pt x="640" y="218"/>
                    <a:pt x="640" y="218"/>
                    <a:pt x="641" y="227"/>
                  </a:cubicBezTo>
                  <a:cubicBezTo>
                    <a:pt x="642" y="236"/>
                    <a:pt x="643" y="237"/>
                    <a:pt x="644" y="239"/>
                  </a:cubicBezTo>
                  <a:cubicBezTo>
                    <a:pt x="645" y="241"/>
                    <a:pt x="645" y="241"/>
                    <a:pt x="644" y="241"/>
                  </a:cubicBezTo>
                  <a:cubicBezTo>
                    <a:pt x="644" y="241"/>
                    <a:pt x="643" y="241"/>
                    <a:pt x="642" y="242"/>
                  </a:cubicBezTo>
                  <a:cubicBezTo>
                    <a:pt x="660" y="242"/>
                    <a:pt x="660" y="242"/>
                    <a:pt x="660" y="242"/>
                  </a:cubicBezTo>
                  <a:cubicBezTo>
                    <a:pt x="659" y="241"/>
                    <a:pt x="658" y="240"/>
                    <a:pt x="655" y="240"/>
                  </a:cubicBezTo>
                  <a:cubicBezTo>
                    <a:pt x="653" y="240"/>
                    <a:pt x="652" y="241"/>
                    <a:pt x="651" y="241"/>
                  </a:cubicBezTo>
                  <a:cubicBezTo>
                    <a:pt x="650" y="241"/>
                    <a:pt x="650" y="240"/>
                    <a:pt x="648" y="239"/>
                  </a:cubicBezTo>
                  <a:cubicBezTo>
                    <a:pt x="646" y="235"/>
                    <a:pt x="646" y="233"/>
                    <a:pt x="646" y="229"/>
                  </a:cubicBezTo>
                  <a:cubicBezTo>
                    <a:pt x="647" y="225"/>
                    <a:pt x="649" y="225"/>
                    <a:pt x="650" y="220"/>
                  </a:cubicBezTo>
                  <a:cubicBezTo>
                    <a:pt x="650" y="217"/>
                    <a:pt x="651" y="216"/>
                    <a:pt x="649" y="216"/>
                  </a:cubicBezTo>
                  <a:moveTo>
                    <a:pt x="595" y="208"/>
                  </a:moveTo>
                  <a:cubicBezTo>
                    <a:pt x="595" y="208"/>
                    <a:pt x="594" y="208"/>
                    <a:pt x="594" y="208"/>
                  </a:cubicBezTo>
                  <a:cubicBezTo>
                    <a:pt x="590" y="209"/>
                    <a:pt x="590" y="209"/>
                    <a:pt x="587" y="210"/>
                  </a:cubicBezTo>
                  <a:cubicBezTo>
                    <a:pt x="583" y="212"/>
                    <a:pt x="586" y="215"/>
                    <a:pt x="584" y="219"/>
                  </a:cubicBezTo>
                  <a:cubicBezTo>
                    <a:pt x="583" y="223"/>
                    <a:pt x="581" y="225"/>
                    <a:pt x="582" y="225"/>
                  </a:cubicBezTo>
                  <a:cubicBezTo>
                    <a:pt x="582" y="225"/>
                    <a:pt x="583" y="225"/>
                    <a:pt x="583" y="225"/>
                  </a:cubicBezTo>
                  <a:cubicBezTo>
                    <a:pt x="585" y="224"/>
                    <a:pt x="588" y="222"/>
                    <a:pt x="589" y="222"/>
                  </a:cubicBezTo>
                  <a:cubicBezTo>
                    <a:pt x="589" y="222"/>
                    <a:pt x="590" y="222"/>
                    <a:pt x="590" y="223"/>
                  </a:cubicBezTo>
                  <a:cubicBezTo>
                    <a:pt x="589" y="226"/>
                    <a:pt x="586" y="226"/>
                    <a:pt x="587" y="229"/>
                  </a:cubicBezTo>
                  <a:cubicBezTo>
                    <a:pt x="588" y="233"/>
                    <a:pt x="587" y="232"/>
                    <a:pt x="593" y="234"/>
                  </a:cubicBezTo>
                  <a:cubicBezTo>
                    <a:pt x="598" y="235"/>
                    <a:pt x="594" y="234"/>
                    <a:pt x="595" y="238"/>
                  </a:cubicBezTo>
                  <a:cubicBezTo>
                    <a:pt x="596" y="240"/>
                    <a:pt x="597" y="241"/>
                    <a:pt x="597" y="242"/>
                  </a:cubicBezTo>
                  <a:cubicBezTo>
                    <a:pt x="609" y="242"/>
                    <a:pt x="609" y="242"/>
                    <a:pt x="609" y="242"/>
                  </a:cubicBezTo>
                  <a:cubicBezTo>
                    <a:pt x="609" y="241"/>
                    <a:pt x="609" y="241"/>
                    <a:pt x="610" y="241"/>
                  </a:cubicBezTo>
                  <a:cubicBezTo>
                    <a:pt x="610" y="241"/>
                    <a:pt x="611" y="241"/>
                    <a:pt x="612" y="242"/>
                  </a:cubicBezTo>
                  <a:cubicBezTo>
                    <a:pt x="614" y="242"/>
                    <a:pt x="614" y="242"/>
                    <a:pt x="614" y="242"/>
                  </a:cubicBezTo>
                  <a:cubicBezTo>
                    <a:pt x="614" y="241"/>
                    <a:pt x="612" y="239"/>
                    <a:pt x="608" y="237"/>
                  </a:cubicBezTo>
                  <a:cubicBezTo>
                    <a:pt x="601" y="232"/>
                    <a:pt x="606" y="233"/>
                    <a:pt x="603" y="229"/>
                  </a:cubicBezTo>
                  <a:cubicBezTo>
                    <a:pt x="600" y="227"/>
                    <a:pt x="596" y="226"/>
                    <a:pt x="595" y="226"/>
                  </a:cubicBezTo>
                  <a:cubicBezTo>
                    <a:pt x="594" y="226"/>
                    <a:pt x="594" y="226"/>
                    <a:pt x="594" y="226"/>
                  </a:cubicBezTo>
                  <a:cubicBezTo>
                    <a:pt x="594" y="226"/>
                    <a:pt x="596" y="225"/>
                    <a:pt x="598" y="222"/>
                  </a:cubicBezTo>
                  <a:cubicBezTo>
                    <a:pt x="599" y="220"/>
                    <a:pt x="599" y="220"/>
                    <a:pt x="601" y="217"/>
                  </a:cubicBezTo>
                  <a:cubicBezTo>
                    <a:pt x="602" y="215"/>
                    <a:pt x="601" y="214"/>
                    <a:pt x="599" y="214"/>
                  </a:cubicBezTo>
                  <a:cubicBezTo>
                    <a:pt x="598" y="214"/>
                    <a:pt x="597" y="214"/>
                    <a:pt x="596" y="214"/>
                  </a:cubicBezTo>
                  <a:cubicBezTo>
                    <a:pt x="594" y="215"/>
                    <a:pt x="593" y="215"/>
                    <a:pt x="592" y="215"/>
                  </a:cubicBezTo>
                  <a:cubicBezTo>
                    <a:pt x="591" y="215"/>
                    <a:pt x="591" y="215"/>
                    <a:pt x="592" y="214"/>
                  </a:cubicBezTo>
                  <a:cubicBezTo>
                    <a:pt x="592" y="213"/>
                    <a:pt x="593" y="212"/>
                    <a:pt x="595" y="210"/>
                  </a:cubicBezTo>
                  <a:cubicBezTo>
                    <a:pt x="596" y="209"/>
                    <a:pt x="596" y="208"/>
                    <a:pt x="595" y="208"/>
                  </a:cubicBezTo>
                  <a:moveTo>
                    <a:pt x="552" y="159"/>
                  </a:moveTo>
                  <a:cubicBezTo>
                    <a:pt x="551" y="159"/>
                    <a:pt x="549" y="160"/>
                    <a:pt x="545" y="162"/>
                  </a:cubicBezTo>
                  <a:cubicBezTo>
                    <a:pt x="539" y="163"/>
                    <a:pt x="537" y="162"/>
                    <a:pt x="536" y="165"/>
                  </a:cubicBezTo>
                  <a:cubicBezTo>
                    <a:pt x="536" y="166"/>
                    <a:pt x="535" y="167"/>
                    <a:pt x="534" y="167"/>
                  </a:cubicBezTo>
                  <a:cubicBezTo>
                    <a:pt x="534" y="167"/>
                    <a:pt x="533" y="167"/>
                    <a:pt x="533" y="167"/>
                  </a:cubicBezTo>
                  <a:cubicBezTo>
                    <a:pt x="533" y="167"/>
                    <a:pt x="533" y="167"/>
                    <a:pt x="532" y="167"/>
                  </a:cubicBezTo>
                  <a:cubicBezTo>
                    <a:pt x="532" y="167"/>
                    <a:pt x="532" y="167"/>
                    <a:pt x="532" y="167"/>
                  </a:cubicBezTo>
                  <a:cubicBezTo>
                    <a:pt x="531" y="167"/>
                    <a:pt x="529" y="174"/>
                    <a:pt x="528" y="174"/>
                  </a:cubicBezTo>
                  <a:cubicBezTo>
                    <a:pt x="528" y="174"/>
                    <a:pt x="528" y="174"/>
                    <a:pt x="528" y="173"/>
                  </a:cubicBezTo>
                  <a:cubicBezTo>
                    <a:pt x="527" y="172"/>
                    <a:pt x="527" y="172"/>
                    <a:pt x="526" y="169"/>
                  </a:cubicBezTo>
                  <a:cubicBezTo>
                    <a:pt x="524" y="166"/>
                    <a:pt x="526" y="167"/>
                    <a:pt x="524" y="164"/>
                  </a:cubicBezTo>
                  <a:cubicBezTo>
                    <a:pt x="522" y="163"/>
                    <a:pt x="520" y="162"/>
                    <a:pt x="519" y="162"/>
                  </a:cubicBezTo>
                  <a:cubicBezTo>
                    <a:pt x="517" y="162"/>
                    <a:pt x="516" y="162"/>
                    <a:pt x="516" y="163"/>
                  </a:cubicBezTo>
                  <a:cubicBezTo>
                    <a:pt x="516" y="164"/>
                    <a:pt x="520" y="165"/>
                    <a:pt x="518" y="166"/>
                  </a:cubicBezTo>
                  <a:cubicBezTo>
                    <a:pt x="517" y="167"/>
                    <a:pt x="514" y="169"/>
                    <a:pt x="513" y="170"/>
                  </a:cubicBezTo>
                  <a:cubicBezTo>
                    <a:pt x="513" y="170"/>
                    <a:pt x="513" y="171"/>
                    <a:pt x="514" y="171"/>
                  </a:cubicBezTo>
                  <a:cubicBezTo>
                    <a:pt x="515" y="171"/>
                    <a:pt x="516" y="170"/>
                    <a:pt x="517" y="170"/>
                  </a:cubicBezTo>
                  <a:cubicBezTo>
                    <a:pt x="517" y="170"/>
                    <a:pt x="518" y="170"/>
                    <a:pt x="518" y="170"/>
                  </a:cubicBezTo>
                  <a:cubicBezTo>
                    <a:pt x="520" y="170"/>
                    <a:pt x="521" y="172"/>
                    <a:pt x="521" y="173"/>
                  </a:cubicBezTo>
                  <a:cubicBezTo>
                    <a:pt x="522" y="174"/>
                    <a:pt x="521" y="176"/>
                    <a:pt x="520" y="176"/>
                  </a:cubicBezTo>
                  <a:cubicBezTo>
                    <a:pt x="519" y="177"/>
                    <a:pt x="523" y="177"/>
                    <a:pt x="524" y="177"/>
                  </a:cubicBezTo>
                  <a:cubicBezTo>
                    <a:pt x="526" y="178"/>
                    <a:pt x="526" y="179"/>
                    <a:pt x="525" y="181"/>
                  </a:cubicBezTo>
                  <a:cubicBezTo>
                    <a:pt x="525" y="181"/>
                    <a:pt x="526" y="181"/>
                    <a:pt x="526" y="181"/>
                  </a:cubicBezTo>
                  <a:cubicBezTo>
                    <a:pt x="528" y="181"/>
                    <a:pt x="531" y="181"/>
                    <a:pt x="533" y="181"/>
                  </a:cubicBezTo>
                  <a:cubicBezTo>
                    <a:pt x="533" y="181"/>
                    <a:pt x="533" y="181"/>
                    <a:pt x="533" y="181"/>
                  </a:cubicBezTo>
                  <a:cubicBezTo>
                    <a:pt x="534" y="181"/>
                    <a:pt x="535" y="181"/>
                    <a:pt x="536" y="181"/>
                  </a:cubicBezTo>
                  <a:cubicBezTo>
                    <a:pt x="537" y="181"/>
                    <a:pt x="538" y="182"/>
                    <a:pt x="539" y="182"/>
                  </a:cubicBezTo>
                  <a:cubicBezTo>
                    <a:pt x="540" y="182"/>
                    <a:pt x="541" y="182"/>
                    <a:pt x="542" y="181"/>
                  </a:cubicBezTo>
                  <a:cubicBezTo>
                    <a:pt x="546" y="180"/>
                    <a:pt x="549" y="180"/>
                    <a:pt x="553" y="177"/>
                  </a:cubicBezTo>
                  <a:cubicBezTo>
                    <a:pt x="557" y="174"/>
                    <a:pt x="557" y="174"/>
                    <a:pt x="560" y="172"/>
                  </a:cubicBezTo>
                  <a:cubicBezTo>
                    <a:pt x="562" y="170"/>
                    <a:pt x="562" y="170"/>
                    <a:pt x="562" y="167"/>
                  </a:cubicBezTo>
                  <a:cubicBezTo>
                    <a:pt x="562" y="167"/>
                    <a:pt x="562" y="166"/>
                    <a:pt x="562" y="166"/>
                  </a:cubicBezTo>
                  <a:cubicBezTo>
                    <a:pt x="563" y="166"/>
                    <a:pt x="563" y="166"/>
                    <a:pt x="563" y="166"/>
                  </a:cubicBezTo>
                  <a:cubicBezTo>
                    <a:pt x="563" y="166"/>
                    <a:pt x="563" y="166"/>
                    <a:pt x="563" y="166"/>
                  </a:cubicBezTo>
                  <a:cubicBezTo>
                    <a:pt x="563" y="166"/>
                    <a:pt x="563" y="166"/>
                    <a:pt x="563" y="165"/>
                  </a:cubicBezTo>
                  <a:cubicBezTo>
                    <a:pt x="562" y="161"/>
                    <a:pt x="559" y="162"/>
                    <a:pt x="556" y="162"/>
                  </a:cubicBezTo>
                  <a:cubicBezTo>
                    <a:pt x="554" y="162"/>
                    <a:pt x="554" y="160"/>
                    <a:pt x="553" y="159"/>
                  </a:cubicBezTo>
                  <a:cubicBezTo>
                    <a:pt x="553" y="159"/>
                    <a:pt x="553" y="159"/>
                    <a:pt x="552" y="159"/>
                  </a:cubicBezTo>
                  <a:moveTo>
                    <a:pt x="795" y="139"/>
                  </a:moveTo>
                  <a:cubicBezTo>
                    <a:pt x="794" y="139"/>
                    <a:pt x="793" y="139"/>
                    <a:pt x="793" y="139"/>
                  </a:cubicBezTo>
                  <a:cubicBezTo>
                    <a:pt x="789" y="140"/>
                    <a:pt x="787" y="142"/>
                    <a:pt x="790" y="143"/>
                  </a:cubicBezTo>
                  <a:cubicBezTo>
                    <a:pt x="791" y="143"/>
                    <a:pt x="791" y="143"/>
                    <a:pt x="792" y="143"/>
                  </a:cubicBezTo>
                  <a:cubicBezTo>
                    <a:pt x="793" y="143"/>
                    <a:pt x="794" y="143"/>
                    <a:pt x="797" y="142"/>
                  </a:cubicBezTo>
                  <a:cubicBezTo>
                    <a:pt x="801" y="140"/>
                    <a:pt x="798" y="139"/>
                    <a:pt x="795" y="139"/>
                  </a:cubicBezTo>
                  <a:moveTo>
                    <a:pt x="828" y="130"/>
                  </a:moveTo>
                  <a:cubicBezTo>
                    <a:pt x="828" y="130"/>
                    <a:pt x="828" y="130"/>
                    <a:pt x="827" y="131"/>
                  </a:cubicBezTo>
                  <a:cubicBezTo>
                    <a:pt x="826" y="131"/>
                    <a:pt x="825" y="131"/>
                    <a:pt x="828" y="134"/>
                  </a:cubicBezTo>
                  <a:cubicBezTo>
                    <a:pt x="830" y="135"/>
                    <a:pt x="831" y="137"/>
                    <a:pt x="832" y="137"/>
                  </a:cubicBezTo>
                  <a:cubicBezTo>
                    <a:pt x="833" y="137"/>
                    <a:pt x="833" y="136"/>
                    <a:pt x="832" y="135"/>
                  </a:cubicBezTo>
                  <a:cubicBezTo>
                    <a:pt x="832" y="131"/>
                    <a:pt x="829" y="130"/>
                    <a:pt x="828" y="130"/>
                  </a:cubicBezTo>
                  <a:moveTo>
                    <a:pt x="869" y="109"/>
                  </a:moveTo>
                  <a:cubicBezTo>
                    <a:pt x="866" y="109"/>
                    <a:pt x="865" y="112"/>
                    <a:pt x="864" y="117"/>
                  </a:cubicBezTo>
                  <a:cubicBezTo>
                    <a:pt x="863" y="122"/>
                    <a:pt x="859" y="123"/>
                    <a:pt x="858" y="127"/>
                  </a:cubicBezTo>
                  <a:cubicBezTo>
                    <a:pt x="857" y="131"/>
                    <a:pt x="860" y="129"/>
                    <a:pt x="860" y="134"/>
                  </a:cubicBezTo>
                  <a:cubicBezTo>
                    <a:pt x="860" y="140"/>
                    <a:pt x="864" y="138"/>
                    <a:pt x="866" y="144"/>
                  </a:cubicBezTo>
                  <a:cubicBezTo>
                    <a:pt x="868" y="149"/>
                    <a:pt x="866" y="153"/>
                    <a:pt x="866" y="153"/>
                  </a:cubicBezTo>
                  <a:cubicBezTo>
                    <a:pt x="866" y="153"/>
                    <a:pt x="860" y="146"/>
                    <a:pt x="856" y="143"/>
                  </a:cubicBezTo>
                  <a:cubicBezTo>
                    <a:pt x="852" y="140"/>
                    <a:pt x="845" y="136"/>
                    <a:pt x="840" y="136"/>
                  </a:cubicBezTo>
                  <a:cubicBezTo>
                    <a:pt x="840" y="136"/>
                    <a:pt x="840" y="136"/>
                    <a:pt x="840" y="136"/>
                  </a:cubicBezTo>
                  <a:cubicBezTo>
                    <a:pt x="836" y="136"/>
                    <a:pt x="834" y="139"/>
                    <a:pt x="834" y="139"/>
                  </a:cubicBezTo>
                  <a:cubicBezTo>
                    <a:pt x="834" y="139"/>
                    <a:pt x="836" y="140"/>
                    <a:pt x="838" y="142"/>
                  </a:cubicBezTo>
                  <a:cubicBezTo>
                    <a:pt x="840" y="144"/>
                    <a:pt x="835" y="146"/>
                    <a:pt x="834" y="147"/>
                  </a:cubicBezTo>
                  <a:cubicBezTo>
                    <a:pt x="833" y="147"/>
                    <a:pt x="833" y="148"/>
                    <a:pt x="832" y="148"/>
                  </a:cubicBezTo>
                  <a:cubicBezTo>
                    <a:pt x="832" y="148"/>
                    <a:pt x="831" y="147"/>
                    <a:pt x="830" y="147"/>
                  </a:cubicBezTo>
                  <a:cubicBezTo>
                    <a:pt x="828" y="146"/>
                    <a:pt x="831" y="144"/>
                    <a:pt x="829" y="144"/>
                  </a:cubicBezTo>
                  <a:cubicBezTo>
                    <a:pt x="829" y="144"/>
                    <a:pt x="828" y="144"/>
                    <a:pt x="828" y="144"/>
                  </a:cubicBezTo>
                  <a:cubicBezTo>
                    <a:pt x="823" y="145"/>
                    <a:pt x="822" y="146"/>
                    <a:pt x="817" y="147"/>
                  </a:cubicBezTo>
                  <a:cubicBezTo>
                    <a:pt x="815" y="148"/>
                    <a:pt x="814" y="148"/>
                    <a:pt x="814" y="148"/>
                  </a:cubicBezTo>
                  <a:cubicBezTo>
                    <a:pt x="811" y="148"/>
                    <a:pt x="811" y="147"/>
                    <a:pt x="810" y="146"/>
                  </a:cubicBezTo>
                  <a:cubicBezTo>
                    <a:pt x="809" y="146"/>
                    <a:pt x="808" y="145"/>
                    <a:pt x="807" y="145"/>
                  </a:cubicBezTo>
                  <a:cubicBezTo>
                    <a:pt x="806" y="145"/>
                    <a:pt x="805" y="146"/>
                    <a:pt x="802" y="146"/>
                  </a:cubicBezTo>
                  <a:cubicBezTo>
                    <a:pt x="798" y="148"/>
                    <a:pt x="791" y="153"/>
                    <a:pt x="788" y="155"/>
                  </a:cubicBezTo>
                  <a:cubicBezTo>
                    <a:pt x="784" y="157"/>
                    <a:pt x="785" y="158"/>
                    <a:pt x="781" y="158"/>
                  </a:cubicBezTo>
                  <a:cubicBezTo>
                    <a:pt x="781" y="158"/>
                    <a:pt x="780" y="158"/>
                    <a:pt x="780" y="158"/>
                  </a:cubicBezTo>
                  <a:cubicBezTo>
                    <a:pt x="778" y="158"/>
                    <a:pt x="777" y="157"/>
                    <a:pt x="776" y="155"/>
                  </a:cubicBezTo>
                  <a:cubicBezTo>
                    <a:pt x="775" y="153"/>
                    <a:pt x="776" y="152"/>
                    <a:pt x="778" y="152"/>
                  </a:cubicBezTo>
                  <a:cubicBezTo>
                    <a:pt x="778" y="152"/>
                    <a:pt x="778" y="152"/>
                    <a:pt x="778" y="152"/>
                  </a:cubicBezTo>
                  <a:cubicBezTo>
                    <a:pt x="778" y="152"/>
                    <a:pt x="779" y="152"/>
                    <a:pt x="779" y="152"/>
                  </a:cubicBezTo>
                  <a:cubicBezTo>
                    <a:pt x="782" y="152"/>
                    <a:pt x="779" y="150"/>
                    <a:pt x="778" y="148"/>
                  </a:cubicBezTo>
                  <a:cubicBezTo>
                    <a:pt x="777" y="147"/>
                    <a:pt x="777" y="147"/>
                    <a:pt x="777" y="147"/>
                  </a:cubicBezTo>
                  <a:cubicBezTo>
                    <a:pt x="775" y="147"/>
                    <a:pt x="773" y="150"/>
                    <a:pt x="772" y="151"/>
                  </a:cubicBezTo>
                  <a:cubicBezTo>
                    <a:pt x="770" y="152"/>
                    <a:pt x="772" y="153"/>
                    <a:pt x="775" y="156"/>
                  </a:cubicBezTo>
                  <a:cubicBezTo>
                    <a:pt x="777" y="159"/>
                    <a:pt x="776" y="161"/>
                    <a:pt x="775" y="163"/>
                  </a:cubicBezTo>
                  <a:cubicBezTo>
                    <a:pt x="774" y="164"/>
                    <a:pt x="774" y="164"/>
                    <a:pt x="773" y="164"/>
                  </a:cubicBezTo>
                  <a:cubicBezTo>
                    <a:pt x="772" y="164"/>
                    <a:pt x="771" y="164"/>
                    <a:pt x="771" y="164"/>
                  </a:cubicBezTo>
                  <a:cubicBezTo>
                    <a:pt x="770" y="164"/>
                    <a:pt x="769" y="164"/>
                    <a:pt x="768" y="164"/>
                  </a:cubicBezTo>
                  <a:cubicBezTo>
                    <a:pt x="767" y="164"/>
                    <a:pt x="766" y="164"/>
                    <a:pt x="764" y="164"/>
                  </a:cubicBezTo>
                  <a:cubicBezTo>
                    <a:pt x="760" y="166"/>
                    <a:pt x="760" y="169"/>
                    <a:pt x="758" y="171"/>
                  </a:cubicBezTo>
                  <a:cubicBezTo>
                    <a:pt x="756" y="173"/>
                    <a:pt x="760" y="174"/>
                    <a:pt x="756" y="174"/>
                  </a:cubicBezTo>
                  <a:cubicBezTo>
                    <a:pt x="756" y="174"/>
                    <a:pt x="756" y="174"/>
                    <a:pt x="755" y="174"/>
                  </a:cubicBezTo>
                  <a:cubicBezTo>
                    <a:pt x="754" y="174"/>
                    <a:pt x="753" y="174"/>
                    <a:pt x="752" y="174"/>
                  </a:cubicBezTo>
                  <a:cubicBezTo>
                    <a:pt x="751" y="174"/>
                    <a:pt x="751" y="174"/>
                    <a:pt x="750" y="174"/>
                  </a:cubicBezTo>
                  <a:cubicBezTo>
                    <a:pt x="750" y="174"/>
                    <a:pt x="749" y="174"/>
                    <a:pt x="749" y="174"/>
                  </a:cubicBezTo>
                  <a:cubicBezTo>
                    <a:pt x="747" y="175"/>
                    <a:pt x="747" y="177"/>
                    <a:pt x="749" y="177"/>
                  </a:cubicBezTo>
                  <a:cubicBezTo>
                    <a:pt x="751" y="178"/>
                    <a:pt x="751" y="180"/>
                    <a:pt x="752" y="180"/>
                  </a:cubicBezTo>
                  <a:cubicBezTo>
                    <a:pt x="753" y="181"/>
                    <a:pt x="750" y="182"/>
                    <a:pt x="748" y="182"/>
                  </a:cubicBezTo>
                  <a:cubicBezTo>
                    <a:pt x="748" y="182"/>
                    <a:pt x="747" y="183"/>
                    <a:pt x="747" y="183"/>
                  </a:cubicBezTo>
                  <a:cubicBezTo>
                    <a:pt x="746" y="183"/>
                    <a:pt x="745" y="182"/>
                    <a:pt x="742" y="181"/>
                  </a:cubicBezTo>
                  <a:cubicBezTo>
                    <a:pt x="737" y="178"/>
                    <a:pt x="739" y="177"/>
                    <a:pt x="739" y="172"/>
                  </a:cubicBezTo>
                  <a:cubicBezTo>
                    <a:pt x="739" y="167"/>
                    <a:pt x="739" y="164"/>
                    <a:pt x="736" y="161"/>
                  </a:cubicBezTo>
                  <a:cubicBezTo>
                    <a:pt x="733" y="159"/>
                    <a:pt x="731" y="156"/>
                    <a:pt x="731" y="156"/>
                  </a:cubicBezTo>
                  <a:cubicBezTo>
                    <a:pt x="731" y="156"/>
                    <a:pt x="736" y="158"/>
                    <a:pt x="742" y="160"/>
                  </a:cubicBezTo>
                  <a:cubicBezTo>
                    <a:pt x="747" y="162"/>
                    <a:pt x="748" y="163"/>
                    <a:pt x="752" y="163"/>
                  </a:cubicBezTo>
                  <a:cubicBezTo>
                    <a:pt x="753" y="163"/>
                    <a:pt x="755" y="163"/>
                    <a:pt x="757" y="163"/>
                  </a:cubicBezTo>
                  <a:cubicBezTo>
                    <a:pt x="764" y="161"/>
                    <a:pt x="762" y="157"/>
                    <a:pt x="763" y="153"/>
                  </a:cubicBezTo>
                  <a:cubicBezTo>
                    <a:pt x="765" y="149"/>
                    <a:pt x="759" y="150"/>
                    <a:pt x="755" y="148"/>
                  </a:cubicBezTo>
                  <a:cubicBezTo>
                    <a:pt x="750" y="147"/>
                    <a:pt x="748" y="142"/>
                    <a:pt x="742" y="141"/>
                  </a:cubicBezTo>
                  <a:cubicBezTo>
                    <a:pt x="736" y="141"/>
                    <a:pt x="736" y="140"/>
                    <a:pt x="731" y="139"/>
                  </a:cubicBezTo>
                  <a:cubicBezTo>
                    <a:pt x="727" y="137"/>
                    <a:pt x="728" y="135"/>
                    <a:pt x="731" y="135"/>
                  </a:cubicBezTo>
                  <a:cubicBezTo>
                    <a:pt x="731" y="135"/>
                    <a:pt x="731" y="135"/>
                    <a:pt x="731" y="135"/>
                  </a:cubicBezTo>
                  <a:cubicBezTo>
                    <a:pt x="732" y="135"/>
                    <a:pt x="732" y="135"/>
                    <a:pt x="732" y="135"/>
                  </a:cubicBezTo>
                  <a:cubicBezTo>
                    <a:pt x="735" y="135"/>
                    <a:pt x="734" y="134"/>
                    <a:pt x="732" y="133"/>
                  </a:cubicBezTo>
                  <a:cubicBezTo>
                    <a:pt x="731" y="133"/>
                    <a:pt x="731" y="133"/>
                    <a:pt x="730" y="133"/>
                  </a:cubicBezTo>
                  <a:cubicBezTo>
                    <a:pt x="729" y="133"/>
                    <a:pt x="728" y="133"/>
                    <a:pt x="727" y="134"/>
                  </a:cubicBezTo>
                  <a:cubicBezTo>
                    <a:pt x="726" y="134"/>
                    <a:pt x="725" y="135"/>
                    <a:pt x="723" y="135"/>
                  </a:cubicBezTo>
                  <a:cubicBezTo>
                    <a:pt x="723" y="135"/>
                    <a:pt x="723" y="135"/>
                    <a:pt x="723" y="135"/>
                  </a:cubicBezTo>
                  <a:cubicBezTo>
                    <a:pt x="718" y="134"/>
                    <a:pt x="717" y="131"/>
                    <a:pt x="717" y="131"/>
                  </a:cubicBezTo>
                  <a:cubicBezTo>
                    <a:pt x="717" y="131"/>
                    <a:pt x="717" y="131"/>
                    <a:pt x="718" y="131"/>
                  </a:cubicBezTo>
                  <a:cubicBezTo>
                    <a:pt x="720" y="131"/>
                    <a:pt x="722" y="131"/>
                    <a:pt x="724" y="130"/>
                  </a:cubicBezTo>
                  <a:cubicBezTo>
                    <a:pt x="726" y="128"/>
                    <a:pt x="725" y="128"/>
                    <a:pt x="721" y="126"/>
                  </a:cubicBezTo>
                  <a:cubicBezTo>
                    <a:pt x="717" y="124"/>
                    <a:pt x="718" y="124"/>
                    <a:pt x="714" y="124"/>
                  </a:cubicBezTo>
                  <a:cubicBezTo>
                    <a:pt x="714" y="124"/>
                    <a:pt x="714" y="124"/>
                    <a:pt x="714" y="124"/>
                  </a:cubicBezTo>
                  <a:cubicBezTo>
                    <a:pt x="709" y="124"/>
                    <a:pt x="707" y="127"/>
                    <a:pt x="704" y="130"/>
                  </a:cubicBezTo>
                  <a:cubicBezTo>
                    <a:pt x="704" y="130"/>
                    <a:pt x="703" y="131"/>
                    <a:pt x="703" y="131"/>
                  </a:cubicBezTo>
                  <a:cubicBezTo>
                    <a:pt x="702" y="131"/>
                    <a:pt x="704" y="128"/>
                    <a:pt x="706" y="126"/>
                  </a:cubicBezTo>
                  <a:cubicBezTo>
                    <a:pt x="709" y="123"/>
                    <a:pt x="710" y="122"/>
                    <a:pt x="709" y="122"/>
                  </a:cubicBezTo>
                  <a:cubicBezTo>
                    <a:pt x="708" y="122"/>
                    <a:pt x="708" y="122"/>
                    <a:pt x="707" y="122"/>
                  </a:cubicBezTo>
                  <a:cubicBezTo>
                    <a:pt x="706" y="122"/>
                    <a:pt x="706" y="122"/>
                    <a:pt x="705" y="122"/>
                  </a:cubicBezTo>
                  <a:cubicBezTo>
                    <a:pt x="705" y="122"/>
                    <a:pt x="704" y="122"/>
                    <a:pt x="704" y="122"/>
                  </a:cubicBezTo>
                  <a:cubicBezTo>
                    <a:pt x="704" y="122"/>
                    <a:pt x="704" y="122"/>
                    <a:pt x="703" y="122"/>
                  </a:cubicBezTo>
                  <a:cubicBezTo>
                    <a:pt x="702" y="122"/>
                    <a:pt x="702" y="122"/>
                    <a:pt x="701" y="124"/>
                  </a:cubicBezTo>
                  <a:cubicBezTo>
                    <a:pt x="698" y="127"/>
                    <a:pt x="700" y="127"/>
                    <a:pt x="691" y="131"/>
                  </a:cubicBezTo>
                  <a:cubicBezTo>
                    <a:pt x="682" y="135"/>
                    <a:pt x="675" y="140"/>
                    <a:pt x="672" y="146"/>
                  </a:cubicBezTo>
                  <a:cubicBezTo>
                    <a:pt x="668" y="151"/>
                    <a:pt x="664" y="155"/>
                    <a:pt x="662" y="160"/>
                  </a:cubicBezTo>
                  <a:cubicBezTo>
                    <a:pt x="659" y="166"/>
                    <a:pt x="655" y="173"/>
                    <a:pt x="653" y="175"/>
                  </a:cubicBezTo>
                  <a:cubicBezTo>
                    <a:pt x="651" y="177"/>
                    <a:pt x="647" y="180"/>
                    <a:pt x="645" y="182"/>
                  </a:cubicBezTo>
                  <a:cubicBezTo>
                    <a:pt x="644" y="185"/>
                    <a:pt x="644" y="184"/>
                    <a:pt x="638" y="188"/>
                  </a:cubicBezTo>
                  <a:cubicBezTo>
                    <a:pt x="632" y="191"/>
                    <a:pt x="631" y="191"/>
                    <a:pt x="630" y="196"/>
                  </a:cubicBezTo>
                  <a:cubicBezTo>
                    <a:pt x="630" y="201"/>
                    <a:pt x="630" y="206"/>
                    <a:pt x="630" y="209"/>
                  </a:cubicBezTo>
                  <a:cubicBezTo>
                    <a:pt x="630" y="212"/>
                    <a:pt x="630" y="215"/>
                    <a:pt x="633" y="216"/>
                  </a:cubicBezTo>
                  <a:cubicBezTo>
                    <a:pt x="633" y="216"/>
                    <a:pt x="635" y="216"/>
                    <a:pt x="636" y="216"/>
                  </a:cubicBezTo>
                  <a:cubicBezTo>
                    <a:pt x="638" y="216"/>
                    <a:pt x="642" y="215"/>
                    <a:pt x="644" y="212"/>
                  </a:cubicBezTo>
                  <a:cubicBezTo>
                    <a:pt x="648" y="208"/>
                    <a:pt x="648" y="207"/>
                    <a:pt x="648" y="205"/>
                  </a:cubicBezTo>
                  <a:cubicBezTo>
                    <a:pt x="649" y="204"/>
                    <a:pt x="649" y="204"/>
                    <a:pt x="649" y="204"/>
                  </a:cubicBezTo>
                  <a:cubicBezTo>
                    <a:pt x="649" y="204"/>
                    <a:pt x="650" y="207"/>
                    <a:pt x="651" y="209"/>
                  </a:cubicBezTo>
                  <a:cubicBezTo>
                    <a:pt x="653" y="210"/>
                    <a:pt x="652" y="213"/>
                    <a:pt x="654" y="216"/>
                  </a:cubicBezTo>
                  <a:cubicBezTo>
                    <a:pt x="656" y="219"/>
                    <a:pt x="657" y="221"/>
                    <a:pt x="658" y="224"/>
                  </a:cubicBezTo>
                  <a:cubicBezTo>
                    <a:pt x="660" y="226"/>
                    <a:pt x="658" y="231"/>
                    <a:pt x="662" y="232"/>
                  </a:cubicBezTo>
                  <a:cubicBezTo>
                    <a:pt x="662" y="232"/>
                    <a:pt x="662" y="232"/>
                    <a:pt x="662" y="232"/>
                  </a:cubicBezTo>
                  <a:cubicBezTo>
                    <a:pt x="665" y="232"/>
                    <a:pt x="665" y="229"/>
                    <a:pt x="666" y="227"/>
                  </a:cubicBezTo>
                  <a:cubicBezTo>
                    <a:pt x="667" y="225"/>
                    <a:pt x="670" y="224"/>
                    <a:pt x="671" y="222"/>
                  </a:cubicBezTo>
                  <a:cubicBezTo>
                    <a:pt x="672" y="220"/>
                    <a:pt x="671" y="218"/>
                    <a:pt x="673" y="213"/>
                  </a:cubicBezTo>
                  <a:cubicBezTo>
                    <a:pt x="676" y="209"/>
                    <a:pt x="680" y="209"/>
                    <a:pt x="681" y="207"/>
                  </a:cubicBezTo>
                  <a:cubicBezTo>
                    <a:pt x="683" y="205"/>
                    <a:pt x="682" y="204"/>
                    <a:pt x="678" y="202"/>
                  </a:cubicBezTo>
                  <a:cubicBezTo>
                    <a:pt x="675" y="199"/>
                    <a:pt x="676" y="199"/>
                    <a:pt x="677" y="193"/>
                  </a:cubicBezTo>
                  <a:cubicBezTo>
                    <a:pt x="678" y="186"/>
                    <a:pt x="679" y="187"/>
                    <a:pt x="683" y="185"/>
                  </a:cubicBezTo>
                  <a:cubicBezTo>
                    <a:pt x="686" y="182"/>
                    <a:pt x="691" y="180"/>
                    <a:pt x="690" y="177"/>
                  </a:cubicBezTo>
                  <a:cubicBezTo>
                    <a:pt x="690" y="175"/>
                    <a:pt x="687" y="174"/>
                    <a:pt x="690" y="169"/>
                  </a:cubicBezTo>
                  <a:cubicBezTo>
                    <a:pt x="691" y="166"/>
                    <a:pt x="693" y="166"/>
                    <a:pt x="694" y="166"/>
                  </a:cubicBezTo>
                  <a:cubicBezTo>
                    <a:pt x="695" y="166"/>
                    <a:pt x="696" y="166"/>
                    <a:pt x="697" y="166"/>
                  </a:cubicBezTo>
                  <a:cubicBezTo>
                    <a:pt x="699" y="167"/>
                    <a:pt x="703" y="171"/>
                    <a:pt x="704" y="172"/>
                  </a:cubicBezTo>
                  <a:cubicBezTo>
                    <a:pt x="705" y="173"/>
                    <a:pt x="705" y="174"/>
                    <a:pt x="702" y="174"/>
                  </a:cubicBezTo>
                  <a:cubicBezTo>
                    <a:pt x="700" y="174"/>
                    <a:pt x="701" y="177"/>
                    <a:pt x="697" y="181"/>
                  </a:cubicBezTo>
                  <a:cubicBezTo>
                    <a:pt x="694" y="184"/>
                    <a:pt x="688" y="187"/>
                    <a:pt x="690" y="190"/>
                  </a:cubicBezTo>
                  <a:cubicBezTo>
                    <a:pt x="692" y="193"/>
                    <a:pt x="691" y="194"/>
                    <a:pt x="691" y="198"/>
                  </a:cubicBezTo>
                  <a:cubicBezTo>
                    <a:pt x="691" y="201"/>
                    <a:pt x="693" y="201"/>
                    <a:pt x="693" y="202"/>
                  </a:cubicBezTo>
                  <a:cubicBezTo>
                    <a:pt x="694" y="203"/>
                    <a:pt x="697" y="204"/>
                    <a:pt x="698" y="204"/>
                  </a:cubicBezTo>
                  <a:cubicBezTo>
                    <a:pt x="698" y="204"/>
                    <a:pt x="698" y="204"/>
                    <a:pt x="698" y="204"/>
                  </a:cubicBezTo>
                  <a:cubicBezTo>
                    <a:pt x="700" y="204"/>
                    <a:pt x="709" y="203"/>
                    <a:pt x="712" y="202"/>
                  </a:cubicBezTo>
                  <a:cubicBezTo>
                    <a:pt x="713" y="202"/>
                    <a:pt x="714" y="202"/>
                    <a:pt x="714" y="202"/>
                  </a:cubicBezTo>
                  <a:cubicBezTo>
                    <a:pt x="718" y="202"/>
                    <a:pt x="722" y="203"/>
                    <a:pt x="723" y="204"/>
                  </a:cubicBezTo>
                  <a:cubicBezTo>
                    <a:pt x="723" y="205"/>
                    <a:pt x="723" y="205"/>
                    <a:pt x="722" y="205"/>
                  </a:cubicBezTo>
                  <a:cubicBezTo>
                    <a:pt x="722" y="205"/>
                    <a:pt x="721" y="205"/>
                    <a:pt x="720" y="205"/>
                  </a:cubicBezTo>
                  <a:cubicBezTo>
                    <a:pt x="719" y="205"/>
                    <a:pt x="718" y="204"/>
                    <a:pt x="718" y="204"/>
                  </a:cubicBezTo>
                  <a:cubicBezTo>
                    <a:pt x="717" y="204"/>
                    <a:pt x="716" y="205"/>
                    <a:pt x="715" y="205"/>
                  </a:cubicBezTo>
                  <a:cubicBezTo>
                    <a:pt x="713" y="206"/>
                    <a:pt x="715" y="207"/>
                    <a:pt x="714" y="207"/>
                  </a:cubicBezTo>
                  <a:cubicBezTo>
                    <a:pt x="714" y="207"/>
                    <a:pt x="714" y="208"/>
                    <a:pt x="713" y="208"/>
                  </a:cubicBezTo>
                  <a:cubicBezTo>
                    <a:pt x="712" y="208"/>
                    <a:pt x="710" y="207"/>
                    <a:pt x="707" y="207"/>
                  </a:cubicBezTo>
                  <a:cubicBezTo>
                    <a:pt x="706" y="207"/>
                    <a:pt x="706" y="207"/>
                    <a:pt x="705" y="207"/>
                  </a:cubicBezTo>
                  <a:cubicBezTo>
                    <a:pt x="700" y="207"/>
                    <a:pt x="697" y="208"/>
                    <a:pt x="696" y="208"/>
                  </a:cubicBezTo>
                  <a:cubicBezTo>
                    <a:pt x="695" y="208"/>
                    <a:pt x="696" y="209"/>
                    <a:pt x="698" y="211"/>
                  </a:cubicBezTo>
                  <a:cubicBezTo>
                    <a:pt x="699" y="214"/>
                    <a:pt x="700" y="214"/>
                    <a:pt x="701" y="214"/>
                  </a:cubicBezTo>
                  <a:cubicBezTo>
                    <a:pt x="701" y="214"/>
                    <a:pt x="701" y="214"/>
                    <a:pt x="702" y="214"/>
                  </a:cubicBezTo>
                  <a:cubicBezTo>
                    <a:pt x="702" y="214"/>
                    <a:pt x="702" y="214"/>
                    <a:pt x="702" y="214"/>
                  </a:cubicBezTo>
                  <a:cubicBezTo>
                    <a:pt x="703" y="214"/>
                    <a:pt x="701" y="218"/>
                    <a:pt x="701" y="221"/>
                  </a:cubicBezTo>
                  <a:cubicBezTo>
                    <a:pt x="700" y="222"/>
                    <a:pt x="700" y="223"/>
                    <a:pt x="700" y="223"/>
                  </a:cubicBezTo>
                  <a:cubicBezTo>
                    <a:pt x="699" y="223"/>
                    <a:pt x="699" y="223"/>
                    <a:pt x="697" y="222"/>
                  </a:cubicBezTo>
                  <a:cubicBezTo>
                    <a:pt x="694" y="221"/>
                    <a:pt x="695" y="218"/>
                    <a:pt x="693" y="218"/>
                  </a:cubicBezTo>
                  <a:cubicBezTo>
                    <a:pt x="693" y="218"/>
                    <a:pt x="693" y="219"/>
                    <a:pt x="692" y="219"/>
                  </a:cubicBezTo>
                  <a:cubicBezTo>
                    <a:pt x="689" y="219"/>
                    <a:pt x="690" y="220"/>
                    <a:pt x="689" y="222"/>
                  </a:cubicBezTo>
                  <a:cubicBezTo>
                    <a:pt x="689" y="224"/>
                    <a:pt x="689" y="223"/>
                    <a:pt x="689" y="226"/>
                  </a:cubicBezTo>
                  <a:cubicBezTo>
                    <a:pt x="688" y="229"/>
                    <a:pt x="690" y="228"/>
                    <a:pt x="690" y="232"/>
                  </a:cubicBezTo>
                  <a:cubicBezTo>
                    <a:pt x="690" y="236"/>
                    <a:pt x="688" y="235"/>
                    <a:pt x="686" y="235"/>
                  </a:cubicBezTo>
                  <a:cubicBezTo>
                    <a:pt x="683" y="235"/>
                    <a:pt x="683" y="237"/>
                    <a:pt x="681" y="238"/>
                  </a:cubicBezTo>
                  <a:cubicBezTo>
                    <a:pt x="680" y="239"/>
                    <a:pt x="681" y="239"/>
                    <a:pt x="681" y="239"/>
                  </a:cubicBezTo>
                  <a:cubicBezTo>
                    <a:pt x="681" y="239"/>
                    <a:pt x="681" y="239"/>
                    <a:pt x="681" y="239"/>
                  </a:cubicBezTo>
                  <a:cubicBezTo>
                    <a:pt x="681" y="239"/>
                    <a:pt x="680" y="239"/>
                    <a:pt x="677" y="239"/>
                  </a:cubicBezTo>
                  <a:cubicBezTo>
                    <a:pt x="675" y="240"/>
                    <a:pt x="674" y="240"/>
                    <a:pt x="673" y="240"/>
                  </a:cubicBezTo>
                  <a:cubicBezTo>
                    <a:pt x="672" y="240"/>
                    <a:pt x="671" y="240"/>
                    <a:pt x="671" y="239"/>
                  </a:cubicBezTo>
                  <a:cubicBezTo>
                    <a:pt x="670" y="239"/>
                    <a:pt x="670" y="239"/>
                    <a:pt x="669" y="239"/>
                  </a:cubicBezTo>
                  <a:cubicBezTo>
                    <a:pt x="669" y="239"/>
                    <a:pt x="668" y="239"/>
                    <a:pt x="668" y="240"/>
                  </a:cubicBezTo>
                  <a:cubicBezTo>
                    <a:pt x="666" y="240"/>
                    <a:pt x="666" y="241"/>
                    <a:pt x="665" y="242"/>
                  </a:cubicBezTo>
                  <a:cubicBezTo>
                    <a:pt x="877" y="242"/>
                    <a:pt x="877" y="242"/>
                    <a:pt x="877" y="242"/>
                  </a:cubicBezTo>
                  <a:cubicBezTo>
                    <a:pt x="877" y="166"/>
                    <a:pt x="877" y="166"/>
                    <a:pt x="877" y="166"/>
                  </a:cubicBezTo>
                  <a:cubicBezTo>
                    <a:pt x="877" y="166"/>
                    <a:pt x="877" y="166"/>
                    <a:pt x="877" y="166"/>
                  </a:cubicBezTo>
                  <a:cubicBezTo>
                    <a:pt x="877" y="166"/>
                    <a:pt x="876" y="166"/>
                    <a:pt x="875" y="166"/>
                  </a:cubicBezTo>
                  <a:cubicBezTo>
                    <a:pt x="872" y="166"/>
                    <a:pt x="869" y="164"/>
                    <a:pt x="867" y="163"/>
                  </a:cubicBezTo>
                  <a:cubicBezTo>
                    <a:pt x="865" y="161"/>
                    <a:pt x="871" y="162"/>
                    <a:pt x="876" y="161"/>
                  </a:cubicBezTo>
                  <a:cubicBezTo>
                    <a:pt x="876" y="160"/>
                    <a:pt x="877" y="160"/>
                    <a:pt x="877" y="160"/>
                  </a:cubicBezTo>
                  <a:cubicBezTo>
                    <a:pt x="877" y="129"/>
                    <a:pt x="877" y="129"/>
                    <a:pt x="877" y="129"/>
                  </a:cubicBezTo>
                  <a:cubicBezTo>
                    <a:pt x="876" y="126"/>
                    <a:pt x="875" y="124"/>
                    <a:pt x="877" y="120"/>
                  </a:cubicBezTo>
                  <a:cubicBezTo>
                    <a:pt x="877" y="120"/>
                    <a:pt x="877" y="120"/>
                    <a:pt x="877" y="120"/>
                  </a:cubicBezTo>
                  <a:cubicBezTo>
                    <a:pt x="877" y="109"/>
                    <a:pt x="877" y="109"/>
                    <a:pt x="877" y="109"/>
                  </a:cubicBezTo>
                  <a:cubicBezTo>
                    <a:pt x="875" y="109"/>
                    <a:pt x="871" y="109"/>
                    <a:pt x="869" y="109"/>
                  </a:cubicBezTo>
                  <a:moveTo>
                    <a:pt x="872" y="102"/>
                  </a:moveTo>
                  <a:cubicBezTo>
                    <a:pt x="871" y="102"/>
                    <a:pt x="871" y="102"/>
                    <a:pt x="871" y="103"/>
                  </a:cubicBezTo>
                  <a:cubicBezTo>
                    <a:pt x="870" y="105"/>
                    <a:pt x="873" y="107"/>
                    <a:pt x="876" y="107"/>
                  </a:cubicBezTo>
                  <a:cubicBezTo>
                    <a:pt x="876" y="107"/>
                    <a:pt x="876" y="107"/>
                    <a:pt x="876" y="107"/>
                  </a:cubicBezTo>
                  <a:cubicBezTo>
                    <a:pt x="877" y="107"/>
                    <a:pt x="877" y="107"/>
                    <a:pt x="877" y="107"/>
                  </a:cubicBezTo>
                  <a:cubicBezTo>
                    <a:pt x="877" y="106"/>
                    <a:pt x="877" y="106"/>
                    <a:pt x="877" y="106"/>
                  </a:cubicBezTo>
                  <a:cubicBezTo>
                    <a:pt x="877" y="105"/>
                    <a:pt x="875" y="104"/>
                    <a:pt x="874" y="103"/>
                  </a:cubicBezTo>
                  <a:cubicBezTo>
                    <a:pt x="873" y="103"/>
                    <a:pt x="872" y="102"/>
                    <a:pt x="872" y="102"/>
                  </a:cubicBezTo>
                  <a:moveTo>
                    <a:pt x="862" y="70"/>
                  </a:moveTo>
                  <a:cubicBezTo>
                    <a:pt x="860" y="70"/>
                    <a:pt x="858" y="73"/>
                    <a:pt x="847" y="77"/>
                  </a:cubicBezTo>
                  <a:cubicBezTo>
                    <a:pt x="834" y="83"/>
                    <a:pt x="834" y="78"/>
                    <a:pt x="822" y="88"/>
                  </a:cubicBezTo>
                  <a:cubicBezTo>
                    <a:pt x="810" y="97"/>
                    <a:pt x="812" y="96"/>
                    <a:pt x="812" y="102"/>
                  </a:cubicBezTo>
                  <a:cubicBezTo>
                    <a:pt x="811" y="108"/>
                    <a:pt x="808" y="105"/>
                    <a:pt x="807" y="111"/>
                  </a:cubicBezTo>
                  <a:cubicBezTo>
                    <a:pt x="806" y="116"/>
                    <a:pt x="799" y="116"/>
                    <a:pt x="803" y="121"/>
                  </a:cubicBezTo>
                  <a:cubicBezTo>
                    <a:pt x="806" y="125"/>
                    <a:pt x="810" y="128"/>
                    <a:pt x="816" y="129"/>
                  </a:cubicBezTo>
                  <a:cubicBezTo>
                    <a:pt x="818" y="130"/>
                    <a:pt x="820" y="130"/>
                    <a:pt x="821" y="130"/>
                  </a:cubicBezTo>
                  <a:cubicBezTo>
                    <a:pt x="824" y="130"/>
                    <a:pt x="824" y="129"/>
                    <a:pt x="824" y="129"/>
                  </a:cubicBezTo>
                  <a:cubicBezTo>
                    <a:pt x="822" y="128"/>
                    <a:pt x="817" y="120"/>
                    <a:pt x="818" y="111"/>
                  </a:cubicBezTo>
                  <a:cubicBezTo>
                    <a:pt x="819" y="102"/>
                    <a:pt x="822" y="104"/>
                    <a:pt x="825" y="100"/>
                  </a:cubicBezTo>
                  <a:cubicBezTo>
                    <a:pt x="828" y="97"/>
                    <a:pt x="836" y="88"/>
                    <a:pt x="840" y="85"/>
                  </a:cubicBezTo>
                  <a:cubicBezTo>
                    <a:pt x="845" y="82"/>
                    <a:pt x="858" y="78"/>
                    <a:pt x="864" y="76"/>
                  </a:cubicBezTo>
                  <a:cubicBezTo>
                    <a:pt x="865" y="76"/>
                    <a:pt x="865" y="76"/>
                    <a:pt x="865" y="76"/>
                  </a:cubicBezTo>
                  <a:cubicBezTo>
                    <a:pt x="870" y="70"/>
                    <a:pt x="864" y="73"/>
                    <a:pt x="863" y="71"/>
                  </a:cubicBezTo>
                  <a:cubicBezTo>
                    <a:pt x="863" y="70"/>
                    <a:pt x="862" y="70"/>
                    <a:pt x="862" y="70"/>
                  </a:cubicBezTo>
                  <a:moveTo>
                    <a:pt x="824" y="32"/>
                  </a:moveTo>
                  <a:cubicBezTo>
                    <a:pt x="824" y="32"/>
                    <a:pt x="823" y="32"/>
                    <a:pt x="821" y="32"/>
                  </a:cubicBezTo>
                  <a:cubicBezTo>
                    <a:pt x="818" y="32"/>
                    <a:pt x="816" y="34"/>
                    <a:pt x="818" y="35"/>
                  </a:cubicBezTo>
                  <a:cubicBezTo>
                    <a:pt x="820" y="36"/>
                    <a:pt x="820" y="36"/>
                    <a:pt x="821" y="36"/>
                  </a:cubicBezTo>
                  <a:cubicBezTo>
                    <a:pt x="822" y="36"/>
                    <a:pt x="823" y="36"/>
                    <a:pt x="824" y="36"/>
                  </a:cubicBezTo>
                  <a:cubicBezTo>
                    <a:pt x="826" y="35"/>
                    <a:pt x="826" y="35"/>
                    <a:pt x="825" y="34"/>
                  </a:cubicBezTo>
                  <a:cubicBezTo>
                    <a:pt x="823" y="34"/>
                    <a:pt x="831" y="34"/>
                    <a:pt x="829" y="33"/>
                  </a:cubicBezTo>
                  <a:cubicBezTo>
                    <a:pt x="827" y="32"/>
                    <a:pt x="825" y="32"/>
                    <a:pt x="824" y="32"/>
                  </a:cubicBezTo>
                  <a:moveTo>
                    <a:pt x="807" y="32"/>
                  </a:moveTo>
                  <a:cubicBezTo>
                    <a:pt x="804" y="32"/>
                    <a:pt x="797" y="33"/>
                    <a:pt x="803" y="34"/>
                  </a:cubicBezTo>
                  <a:cubicBezTo>
                    <a:pt x="806" y="34"/>
                    <a:pt x="808" y="35"/>
                    <a:pt x="809" y="35"/>
                  </a:cubicBezTo>
                  <a:cubicBezTo>
                    <a:pt x="810" y="35"/>
                    <a:pt x="810" y="34"/>
                    <a:pt x="811" y="34"/>
                  </a:cubicBezTo>
                  <a:cubicBezTo>
                    <a:pt x="814" y="33"/>
                    <a:pt x="810" y="32"/>
                    <a:pt x="807" y="32"/>
                  </a:cubicBezTo>
                  <a:moveTo>
                    <a:pt x="797" y="27"/>
                  </a:moveTo>
                  <a:cubicBezTo>
                    <a:pt x="797" y="27"/>
                    <a:pt x="797" y="27"/>
                    <a:pt x="797" y="27"/>
                  </a:cubicBezTo>
                  <a:cubicBezTo>
                    <a:pt x="794" y="27"/>
                    <a:pt x="792" y="27"/>
                    <a:pt x="790" y="27"/>
                  </a:cubicBezTo>
                  <a:cubicBezTo>
                    <a:pt x="790" y="27"/>
                    <a:pt x="789" y="27"/>
                    <a:pt x="787" y="27"/>
                  </a:cubicBezTo>
                  <a:cubicBezTo>
                    <a:pt x="787" y="27"/>
                    <a:pt x="787" y="27"/>
                    <a:pt x="787" y="27"/>
                  </a:cubicBezTo>
                  <a:cubicBezTo>
                    <a:pt x="783" y="27"/>
                    <a:pt x="781" y="28"/>
                    <a:pt x="777" y="29"/>
                  </a:cubicBezTo>
                  <a:cubicBezTo>
                    <a:pt x="771" y="30"/>
                    <a:pt x="775" y="31"/>
                    <a:pt x="778" y="31"/>
                  </a:cubicBezTo>
                  <a:cubicBezTo>
                    <a:pt x="779" y="31"/>
                    <a:pt x="779" y="31"/>
                    <a:pt x="780" y="31"/>
                  </a:cubicBezTo>
                  <a:cubicBezTo>
                    <a:pt x="782" y="30"/>
                    <a:pt x="784" y="30"/>
                    <a:pt x="786" y="30"/>
                  </a:cubicBezTo>
                  <a:cubicBezTo>
                    <a:pt x="787" y="30"/>
                    <a:pt x="788" y="30"/>
                    <a:pt x="789" y="31"/>
                  </a:cubicBezTo>
                  <a:cubicBezTo>
                    <a:pt x="792" y="31"/>
                    <a:pt x="791" y="33"/>
                    <a:pt x="786" y="34"/>
                  </a:cubicBezTo>
                  <a:cubicBezTo>
                    <a:pt x="781" y="34"/>
                    <a:pt x="786" y="35"/>
                    <a:pt x="789" y="35"/>
                  </a:cubicBezTo>
                  <a:cubicBezTo>
                    <a:pt x="789" y="35"/>
                    <a:pt x="790" y="35"/>
                    <a:pt x="790" y="35"/>
                  </a:cubicBezTo>
                  <a:cubicBezTo>
                    <a:pt x="794" y="35"/>
                    <a:pt x="791" y="32"/>
                    <a:pt x="794" y="31"/>
                  </a:cubicBezTo>
                  <a:cubicBezTo>
                    <a:pt x="797" y="30"/>
                    <a:pt x="799" y="30"/>
                    <a:pt x="803" y="29"/>
                  </a:cubicBezTo>
                  <a:cubicBezTo>
                    <a:pt x="807" y="28"/>
                    <a:pt x="801" y="27"/>
                    <a:pt x="797" y="27"/>
                  </a:cubicBezTo>
                  <a:moveTo>
                    <a:pt x="816" y="26"/>
                  </a:moveTo>
                  <a:cubicBezTo>
                    <a:pt x="815" y="26"/>
                    <a:pt x="814" y="26"/>
                    <a:pt x="813" y="27"/>
                  </a:cubicBezTo>
                  <a:cubicBezTo>
                    <a:pt x="811" y="28"/>
                    <a:pt x="811" y="28"/>
                    <a:pt x="813" y="29"/>
                  </a:cubicBezTo>
                  <a:cubicBezTo>
                    <a:pt x="814" y="29"/>
                    <a:pt x="816" y="30"/>
                    <a:pt x="819" y="30"/>
                  </a:cubicBezTo>
                  <a:cubicBezTo>
                    <a:pt x="820" y="30"/>
                    <a:pt x="822" y="29"/>
                    <a:pt x="823" y="29"/>
                  </a:cubicBezTo>
                  <a:cubicBezTo>
                    <a:pt x="826" y="27"/>
                    <a:pt x="825" y="27"/>
                    <a:pt x="822" y="27"/>
                  </a:cubicBezTo>
                  <a:cubicBezTo>
                    <a:pt x="820" y="26"/>
                    <a:pt x="818" y="26"/>
                    <a:pt x="816" y="26"/>
                  </a:cubicBezTo>
                  <a:moveTo>
                    <a:pt x="838" y="26"/>
                  </a:moveTo>
                  <a:cubicBezTo>
                    <a:pt x="837" y="26"/>
                    <a:pt x="835" y="26"/>
                    <a:pt x="833" y="28"/>
                  </a:cubicBezTo>
                  <a:cubicBezTo>
                    <a:pt x="829" y="29"/>
                    <a:pt x="830" y="31"/>
                    <a:pt x="831" y="32"/>
                  </a:cubicBezTo>
                  <a:cubicBezTo>
                    <a:pt x="831" y="32"/>
                    <a:pt x="831" y="33"/>
                    <a:pt x="832" y="33"/>
                  </a:cubicBezTo>
                  <a:cubicBezTo>
                    <a:pt x="832" y="33"/>
                    <a:pt x="833" y="33"/>
                    <a:pt x="833" y="32"/>
                  </a:cubicBezTo>
                  <a:cubicBezTo>
                    <a:pt x="833" y="32"/>
                    <a:pt x="834" y="32"/>
                    <a:pt x="834" y="32"/>
                  </a:cubicBezTo>
                  <a:cubicBezTo>
                    <a:pt x="835" y="32"/>
                    <a:pt x="835" y="32"/>
                    <a:pt x="835" y="33"/>
                  </a:cubicBezTo>
                  <a:cubicBezTo>
                    <a:pt x="835" y="33"/>
                    <a:pt x="836" y="34"/>
                    <a:pt x="836" y="34"/>
                  </a:cubicBezTo>
                  <a:cubicBezTo>
                    <a:pt x="836" y="34"/>
                    <a:pt x="837" y="33"/>
                    <a:pt x="839" y="31"/>
                  </a:cubicBezTo>
                  <a:cubicBezTo>
                    <a:pt x="843" y="29"/>
                    <a:pt x="841" y="30"/>
                    <a:pt x="840" y="28"/>
                  </a:cubicBezTo>
                  <a:cubicBezTo>
                    <a:pt x="839" y="26"/>
                    <a:pt x="839" y="26"/>
                    <a:pt x="838" y="26"/>
                  </a:cubicBezTo>
                  <a:moveTo>
                    <a:pt x="854" y="23"/>
                  </a:moveTo>
                  <a:cubicBezTo>
                    <a:pt x="854" y="23"/>
                    <a:pt x="851" y="25"/>
                    <a:pt x="850" y="25"/>
                  </a:cubicBezTo>
                  <a:cubicBezTo>
                    <a:pt x="849" y="26"/>
                    <a:pt x="851" y="27"/>
                    <a:pt x="847" y="28"/>
                  </a:cubicBezTo>
                  <a:cubicBezTo>
                    <a:pt x="844" y="28"/>
                    <a:pt x="844" y="29"/>
                    <a:pt x="843" y="30"/>
                  </a:cubicBezTo>
                  <a:cubicBezTo>
                    <a:pt x="843" y="30"/>
                    <a:pt x="843" y="30"/>
                    <a:pt x="844" y="30"/>
                  </a:cubicBezTo>
                  <a:cubicBezTo>
                    <a:pt x="845" y="30"/>
                    <a:pt x="846" y="30"/>
                    <a:pt x="847" y="30"/>
                  </a:cubicBezTo>
                  <a:cubicBezTo>
                    <a:pt x="851" y="30"/>
                    <a:pt x="853" y="29"/>
                    <a:pt x="855" y="28"/>
                  </a:cubicBezTo>
                  <a:cubicBezTo>
                    <a:pt x="857" y="27"/>
                    <a:pt x="854" y="24"/>
                    <a:pt x="854" y="23"/>
                  </a:cubicBezTo>
                  <a:cubicBezTo>
                    <a:pt x="854" y="23"/>
                    <a:pt x="854" y="23"/>
                    <a:pt x="854" y="23"/>
                  </a:cubicBezTo>
                  <a:moveTo>
                    <a:pt x="829" y="17"/>
                  </a:moveTo>
                  <a:cubicBezTo>
                    <a:pt x="827" y="17"/>
                    <a:pt x="826" y="18"/>
                    <a:pt x="824" y="18"/>
                  </a:cubicBezTo>
                  <a:cubicBezTo>
                    <a:pt x="820" y="20"/>
                    <a:pt x="822" y="20"/>
                    <a:pt x="819" y="22"/>
                  </a:cubicBezTo>
                  <a:cubicBezTo>
                    <a:pt x="818" y="23"/>
                    <a:pt x="818" y="24"/>
                    <a:pt x="820" y="24"/>
                  </a:cubicBezTo>
                  <a:cubicBezTo>
                    <a:pt x="820" y="24"/>
                    <a:pt x="822" y="24"/>
                    <a:pt x="824" y="23"/>
                  </a:cubicBezTo>
                  <a:cubicBezTo>
                    <a:pt x="829" y="22"/>
                    <a:pt x="829" y="22"/>
                    <a:pt x="833" y="20"/>
                  </a:cubicBezTo>
                  <a:cubicBezTo>
                    <a:pt x="835" y="19"/>
                    <a:pt x="833" y="17"/>
                    <a:pt x="829" y="17"/>
                  </a:cubicBezTo>
                  <a:moveTo>
                    <a:pt x="492" y="0"/>
                  </a:moveTo>
                  <a:cubicBezTo>
                    <a:pt x="492" y="0"/>
                    <a:pt x="491" y="0"/>
                    <a:pt x="491" y="0"/>
                  </a:cubicBezTo>
                  <a:cubicBezTo>
                    <a:pt x="484" y="0"/>
                    <a:pt x="475" y="0"/>
                    <a:pt x="471" y="1"/>
                  </a:cubicBezTo>
                  <a:cubicBezTo>
                    <a:pt x="468" y="2"/>
                    <a:pt x="468" y="7"/>
                    <a:pt x="465" y="7"/>
                  </a:cubicBezTo>
                  <a:cubicBezTo>
                    <a:pt x="464" y="7"/>
                    <a:pt x="464" y="7"/>
                    <a:pt x="464" y="7"/>
                  </a:cubicBezTo>
                  <a:cubicBezTo>
                    <a:pt x="463" y="7"/>
                    <a:pt x="460" y="6"/>
                    <a:pt x="458" y="6"/>
                  </a:cubicBezTo>
                  <a:cubicBezTo>
                    <a:pt x="456" y="6"/>
                    <a:pt x="453" y="5"/>
                    <a:pt x="451" y="5"/>
                  </a:cubicBezTo>
                  <a:cubicBezTo>
                    <a:pt x="450" y="5"/>
                    <a:pt x="449" y="5"/>
                    <a:pt x="449" y="5"/>
                  </a:cubicBezTo>
                  <a:cubicBezTo>
                    <a:pt x="444" y="6"/>
                    <a:pt x="436" y="9"/>
                    <a:pt x="434" y="10"/>
                  </a:cubicBezTo>
                  <a:cubicBezTo>
                    <a:pt x="434" y="11"/>
                    <a:pt x="434" y="11"/>
                    <a:pt x="434" y="11"/>
                  </a:cubicBezTo>
                  <a:cubicBezTo>
                    <a:pt x="435" y="12"/>
                    <a:pt x="438" y="13"/>
                    <a:pt x="440" y="14"/>
                  </a:cubicBezTo>
                  <a:cubicBezTo>
                    <a:pt x="443" y="14"/>
                    <a:pt x="446" y="20"/>
                    <a:pt x="446" y="20"/>
                  </a:cubicBezTo>
                  <a:cubicBezTo>
                    <a:pt x="446" y="20"/>
                    <a:pt x="441" y="18"/>
                    <a:pt x="434" y="16"/>
                  </a:cubicBezTo>
                  <a:cubicBezTo>
                    <a:pt x="434" y="202"/>
                    <a:pt x="434" y="202"/>
                    <a:pt x="434" y="202"/>
                  </a:cubicBezTo>
                  <a:cubicBezTo>
                    <a:pt x="434" y="202"/>
                    <a:pt x="434" y="202"/>
                    <a:pt x="435" y="202"/>
                  </a:cubicBezTo>
                  <a:cubicBezTo>
                    <a:pt x="439" y="203"/>
                    <a:pt x="443" y="205"/>
                    <a:pt x="446" y="205"/>
                  </a:cubicBezTo>
                  <a:cubicBezTo>
                    <a:pt x="448" y="206"/>
                    <a:pt x="449" y="206"/>
                    <a:pt x="450" y="206"/>
                  </a:cubicBezTo>
                  <a:cubicBezTo>
                    <a:pt x="451" y="206"/>
                    <a:pt x="452" y="206"/>
                    <a:pt x="453" y="204"/>
                  </a:cubicBezTo>
                  <a:cubicBezTo>
                    <a:pt x="454" y="201"/>
                    <a:pt x="457" y="190"/>
                    <a:pt x="460" y="182"/>
                  </a:cubicBezTo>
                  <a:cubicBezTo>
                    <a:pt x="462" y="174"/>
                    <a:pt x="460" y="172"/>
                    <a:pt x="465" y="170"/>
                  </a:cubicBezTo>
                  <a:cubicBezTo>
                    <a:pt x="471" y="168"/>
                    <a:pt x="480" y="165"/>
                    <a:pt x="483" y="164"/>
                  </a:cubicBezTo>
                  <a:cubicBezTo>
                    <a:pt x="485" y="163"/>
                    <a:pt x="485" y="155"/>
                    <a:pt x="490" y="152"/>
                  </a:cubicBezTo>
                  <a:cubicBezTo>
                    <a:pt x="496" y="150"/>
                    <a:pt x="497" y="150"/>
                    <a:pt x="502" y="148"/>
                  </a:cubicBezTo>
                  <a:cubicBezTo>
                    <a:pt x="507" y="146"/>
                    <a:pt x="515" y="143"/>
                    <a:pt x="520" y="139"/>
                  </a:cubicBezTo>
                  <a:cubicBezTo>
                    <a:pt x="526" y="135"/>
                    <a:pt x="527" y="137"/>
                    <a:pt x="529" y="134"/>
                  </a:cubicBezTo>
                  <a:cubicBezTo>
                    <a:pt x="531" y="130"/>
                    <a:pt x="527" y="125"/>
                    <a:pt x="527" y="120"/>
                  </a:cubicBezTo>
                  <a:cubicBezTo>
                    <a:pt x="526" y="115"/>
                    <a:pt x="528" y="115"/>
                    <a:pt x="529" y="110"/>
                  </a:cubicBezTo>
                  <a:cubicBezTo>
                    <a:pt x="531" y="105"/>
                    <a:pt x="531" y="102"/>
                    <a:pt x="535" y="99"/>
                  </a:cubicBezTo>
                  <a:cubicBezTo>
                    <a:pt x="539" y="96"/>
                    <a:pt x="542" y="94"/>
                    <a:pt x="541" y="91"/>
                  </a:cubicBezTo>
                  <a:cubicBezTo>
                    <a:pt x="540" y="88"/>
                    <a:pt x="538" y="83"/>
                    <a:pt x="538" y="80"/>
                  </a:cubicBezTo>
                  <a:cubicBezTo>
                    <a:pt x="538" y="77"/>
                    <a:pt x="539" y="79"/>
                    <a:pt x="537" y="74"/>
                  </a:cubicBezTo>
                  <a:cubicBezTo>
                    <a:pt x="535" y="69"/>
                    <a:pt x="535" y="69"/>
                    <a:pt x="537" y="65"/>
                  </a:cubicBezTo>
                  <a:cubicBezTo>
                    <a:pt x="539" y="60"/>
                    <a:pt x="543" y="61"/>
                    <a:pt x="543" y="59"/>
                  </a:cubicBezTo>
                  <a:cubicBezTo>
                    <a:pt x="542" y="58"/>
                    <a:pt x="536" y="55"/>
                    <a:pt x="536" y="49"/>
                  </a:cubicBezTo>
                  <a:cubicBezTo>
                    <a:pt x="535" y="44"/>
                    <a:pt x="537" y="42"/>
                    <a:pt x="538" y="41"/>
                  </a:cubicBezTo>
                  <a:cubicBezTo>
                    <a:pt x="539" y="40"/>
                    <a:pt x="550" y="31"/>
                    <a:pt x="551" y="30"/>
                  </a:cubicBezTo>
                  <a:cubicBezTo>
                    <a:pt x="551" y="30"/>
                    <a:pt x="550" y="27"/>
                    <a:pt x="556" y="25"/>
                  </a:cubicBezTo>
                  <a:cubicBezTo>
                    <a:pt x="561" y="22"/>
                    <a:pt x="563" y="20"/>
                    <a:pt x="565" y="20"/>
                  </a:cubicBezTo>
                  <a:cubicBezTo>
                    <a:pt x="567" y="19"/>
                    <a:pt x="570" y="19"/>
                    <a:pt x="564" y="17"/>
                  </a:cubicBezTo>
                  <a:cubicBezTo>
                    <a:pt x="559" y="16"/>
                    <a:pt x="557" y="15"/>
                    <a:pt x="555" y="15"/>
                  </a:cubicBezTo>
                  <a:cubicBezTo>
                    <a:pt x="554" y="15"/>
                    <a:pt x="553" y="15"/>
                    <a:pt x="552" y="15"/>
                  </a:cubicBezTo>
                  <a:cubicBezTo>
                    <a:pt x="548" y="16"/>
                    <a:pt x="547" y="18"/>
                    <a:pt x="540" y="19"/>
                  </a:cubicBezTo>
                  <a:cubicBezTo>
                    <a:pt x="532" y="19"/>
                    <a:pt x="524" y="23"/>
                    <a:pt x="524" y="23"/>
                  </a:cubicBezTo>
                  <a:cubicBezTo>
                    <a:pt x="524" y="23"/>
                    <a:pt x="526" y="20"/>
                    <a:pt x="524" y="18"/>
                  </a:cubicBezTo>
                  <a:cubicBezTo>
                    <a:pt x="522" y="16"/>
                    <a:pt x="530" y="9"/>
                    <a:pt x="531" y="9"/>
                  </a:cubicBezTo>
                  <a:cubicBezTo>
                    <a:pt x="532" y="8"/>
                    <a:pt x="521" y="5"/>
                    <a:pt x="515" y="4"/>
                  </a:cubicBezTo>
                  <a:cubicBezTo>
                    <a:pt x="510" y="3"/>
                    <a:pt x="499" y="0"/>
                    <a:pt x="492" y="0"/>
                  </a:cubicBezTo>
                  <a:moveTo>
                    <a:pt x="1161" y="640"/>
                  </a:moveTo>
                  <a:cubicBezTo>
                    <a:pt x="1160" y="640"/>
                    <a:pt x="1159" y="642"/>
                    <a:pt x="1158" y="642"/>
                  </a:cubicBezTo>
                  <a:cubicBezTo>
                    <a:pt x="1157" y="643"/>
                    <a:pt x="1155" y="644"/>
                    <a:pt x="1153" y="644"/>
                  </a:cubicBezTo>
                  <a:cubicBezTo>
                    <a:pt x="1153" y="644"/>
                    <a:pt x="1153" y="644"/>
                    <a:pt x="1152" y="644"/>
                  </a:cubicBezTo>
                  <a:cubicBezTo>
                    <a:pt x="1150" y="643"/>
                    <a:pt x="1149" y="642"/>
                    <a:pt x="1148" y="642"/>
                  </a:cubicBezTo>
                  <a:cubicBezTo>
                    <a:pt x="1148" y="642"/>
                    <a:pt x="1147" y="642"/>
                    <a:pt x="1147" y="642"/>
                  </a:cubicBezTo>
                  <a:cubicBezTo>
                    <a:pt x="1145" y="642"/>
                    <a:pt x="1146" y="644"/>
                    <a:pt x="1146" y="645"/>
                  </a:cubicBezTo>
                  <a:cubicBezTo>
                    <a:pt x="1147" y="647"/>
                    <a:pt x="1147" y="649"/>
                    <a:pt x="1148" y="651"/>
                  </a:cubicBezTo>
                  <a:cubicBezTo>
                    <a:pt x="1149" y="652"/>
                    <a:pt x="1151" y="653"/>
                    <a:pt x="1153" y="653"/>
                  </a:cubicBezTo>
                  <a:cubicBezTo>
                    <a:pt x="1154" y="653"/>
                    <a:pt x="1155" y="652"/>
                    <a:pt x="1155" y="652"/>
                  </a:cubicBezTo>
                  <a:cubicBezTo>
                    <a:pt x="1157" y="652"/>
                    <a:pt x="1158" y="649"/>
                    <a:pt x="1159" y="647"/>
                  </a:cubicBezTo>
                  <a:cubicBezTo>
                    <a:pt x="1161" y="644"/>
                    <a:pt x="1162" y="642"/>
                    <a:pt x="1161" y="640"/>
                  </a:cubicBezTo>
                  <a:cubicBezTo>
                    <a:pt x="1161" y="640"/>
                    <a:pt x="1161" y="640"/>
                    <a:pt x="1161" y="640"/>
                  </a:cubicBezTo>
                  <a:moveTo>
                    <a:pt x="1250" y="634"/>
                  </a:moveTo>
                  <a:cubicBezTo>
                    <a:pt x="1250" y="634"/>
                    <a:pt x="1248" y="635"/>
                    <a:pt x="1246" y="638"/>
                  </a:cubicBezTo>
                  <a:cubicBezTo>
                    <a:pt x="1245" y="640"/>
                    <a:pt x="1244" y="641"/>
                    <a:pt x="1244" y="643"/>
                  </a:cubicBezTo>
                  <a:cubicBezTo>
                    <a:pt x="1243" y="644"/>
                    <a:pt x="1241" y="645"/>
                    <a:pt x="1238" y="647"/>
                  </a:cubicBezTo>
                  <a:cubicBezTo>
                    <a:pt x="1234" y="649"/>
                    <a:pt x="1233" y="650"/>
                    <a:pt x="1232" y="651"/>
                  </a:cubicBezTo>
                  <a:cubicBezTo>
                    <a:pt x="1231" y="653"/>
                    <a:pt x="1227" y="658"/>
                    <a:pt x="1226" y="659"/>
                  </a:cubicBezTo>
                  <a:cubicBezTo>
                    <a:pt x="1226" y="660"/>
                    <a:pt x="1228" y="660"/>
                    <a:pt x="1230" y="660"/>
                  </a:cubicBezTo>
                  <a:cubicBezTo>
                    <a:pt x="1230" y="660"/>
                    <a:pt x="1230" y="660"/>
                    <a:pt x="1230" y="660"/>
                  </a:cubicBezTo>
                  <a:cubicBezTo>
                    <a:pt x="1230" y="661"/>
                    <a:pt x="1230" y="662"/>
                    <a:pt x="1230" y="663"/>
                  </a:cubicBezTo>
                  <a:cubicBezTo>
                    <a:pt x="1230" y="664"/>
                    <a:pt x="1230" y="664"/>
                    <a:pt x="1230" y="664"/>
                  </a:cubicBezTo>
                  <a:cubicBezTo>
                    <a:pt x="1231" y="664"/>
                    <a:pt x="1232" y="663"/>
                    <a:pt x="1233" y="662"/>
                  </a:cubicBezTo>
                  <a:cubicBezTo>
                    <a:pt x="1234" y="662"/>
                    <a:pt x="1234" y="661"/>
                    <a:pt x="1234" y="661"/>
                  </a:cubicBezTo>
                  <a:cubicBezTo>
                    <a:pt x="1235" y="661"/>
                    <a:pt x="1236" y="661"/>
                    <a:pt x="1236" y="661"/>
                  </a:cubicBezTo>
                  <a:cubicBezTo>
                    <a:pt x="1237" y="661"/>
                    <a:pt x="1238" y="661"/>
                    <a:pt x="1239" y="660"/>
                  </a:cubicBezTo>
                  <a:cubicBezTo>
                    <a:pt x="1241" y="658"/>
                    <a:pt x="1243" y="652"/>
                    <a:pt x="1245" y="650"/>
                  </a:cubicBezTo>
                  <a:cubicBezTo>
                    <a:pt x="1246" y="648"/>
                    <a:pt x="1247" y="647"/>
                    <a:pt x="1250" y="646"/>
                  </a:cubicBezTo>
                  <a:cubicBezTo>
                    <a:pt x="1252" y="644"/>
                    <a:pt x="1255" y="640"/>
                    <a:pt x="1255" y="639"/>
                  </a:cubicBezTo>
                  <a:cubicBezTo>
                    <a:pt x="1255" y="637"/>
                    <a:pt x="1254" y="635"/>
                    <a:pt x="1254" y="635"/>
                  </a:cubicBezTo>
                  <a:cubicBezTo>
                    <a:pt x="1254" y="635"/>
                    <a:pt x="1254" y="636"/>
                    <a:pt x="1252" y="636"/>
                  </a:cubicBezTo>
                  <a:cubicBezTo>
                    <a:pt x="1252" y="636"/>
                    <a:pt x="1252" y="636"/>
                    <a:pt x="1252" y="636"/>
                  </a:cubicBezTo>
                  <a:cubicBezTo>
                    <a:pt x="1250" y="636"/>
                    <a:pt x="1250" y="634"/>
                    <a:pt x="1250" y="634"/>
                  </a:cubicBezTo>
                  <a:moveTo>
                    <a:pt x="1249" y="609"/>
                  </a:moveTo>
                  <a:cubicBezTo>
                    <a:pt x="1249" y="609"/>
                    <a:pt x="1249" y="610"/>
                    <a:pt x="1250" y="611"/>
                  </a:cubicBezTo>
                  <a:cubicBezTo>
                    <a:pt x="1251" y="612"/>
                    <a:pt x="1251" y="613"/>
                    <a:pt x="1252" y="613"/>
                  </a:cubicBezTo>
                  <a:cubicBezTo>
                    <a:pt x="1252" y="613"/>
                    <a:pt x="1252" y="613"/>
                    <a:pt x="1252" y="613"/>
                  </a:cubicBezTo>
                  <a:cubicBezTo>
                    <a:pt x="1252" y="613"/>
                    <a:pt x="1252" y="613"/>
                    <a:pt x="1253" y="613"/>
                  </a:cubicBezTo>
                  <a:cubicBezTo>
                    <a:pt x="1253" y="613"/>
                    <a:pt x="1253" y="613"/>
                    <a:pt x="1253" y="613"/>
                  </a:cubicBezTo>
                  <a:cubicBezTo>
                    <a:pt x="1254" y="613"/>
                    <a:pt x="1255" y="616"/>
                    <a:pt x="1255" y="617"/>
                  </a:cubicBezTo>
                  <a:cubicBezTo>
                    <a:pt x="1256" y="618"/>
                    <a:pt x="1257" y="619"/>
                    <a:pt x="1257" y="619"/>
                  </a:cubicBezTo>
                  <a:cubicBezTo>
                    <a:pt x="1257" y="619"/>
                    <a:pt x="1257" y="623"/>
                    <a:pt x="1257" y="625"/>
                  </a:cubicBezTo>
                  <a:cubicBezTo>
                    <a:pt x="1256" y="627"/>
                    <a:pt x="1255" y="628"/>
                    <a:pt x="1255" y="629"/>
                  </a:cubicBezTo>
                  <a:cubicBezTo>
                    <a:pt x="1255" y="631"/>
                    <a:pt x="1257" y="631"/>
                    <a:pt x="1258" y="631"/>
                  </a:cubicBezTo>
                  <a:cubicBezTo>
                    <a:pt x="1259" y="632"/>
                    <a:pt x="1259" y="632"/>
                    <a:pt x="1258" y="633"/>
                  </a:cubicBezTo>
                  <a:cubicBezTo>
                    <a:pt x="1258" y="635"/>
                    <a:pt x="1256" y="635"/>
                    <a:pt x="1256" y="635"/>
                  </a:cubicBezTo>
                  <a:cubicBezTo>
                    <a:pt x="1256" y="636"/>
                    <a:pt x="1258" y="636"/>
                    <a:pt x="1259" y="636"/>
                  </a:cubicBezTo>
                  <a:cubicBezTo>
                    <a:pt x="1260" y="636"/>
                    <a:pt x="1260" y="636"/>
                    <a:pt x="1261" y="636"/>
                  </a:cubicBezTo>
                  <a:cubicBezTo>
                    <a:pt x="1262" y="634"/>
                    <a:pt x="1265" y="631"/>
                    <a:pt x="1265" y="629"/>
                  </a:cubicBezTo>
                  <a:cubicBezTo>
                    <a:pt x="1266" y="627"/>
                    <a:pt x="1264" y="628"/>
                    <a:pt x="1266" y="627"/>
                  </a:cubicBezTo>
                  <a:cubicBezTo>
                    <a:pt x="1268" y="625"/>
                    <a:pt x="1268" y="626"/>
                    <a:pt x="1269" y="624"/>
                  </a:cubicBezTo>
                  <a:cubicBezTo>
                    <a:pt x="1270" y="623"/>
                    <a:pt x="1271" y="621"/>
                    <a:pt x="1270" y="620"/>
                  </a:cubicBezTo>
                  <a:cubicBezTo>
                    <a:pt x="1270" y="620"/>
                    <a:pt x="1270" y="620"/>
                    <a:pt x="1270" y="620"/>
                  </a:cubicBezTo>
                  <a:cubicBezTo>
                    <a:pt x="1268" y="620"/>
                    <a:pt x="1267" y="621"/>
                    <a:pt x="1267" y="621"/>
                  </a:cubicBezTo>
                  <a:cubicBezTo>
                    <a:pt x="1266" y="622"/>
                    <a:pt x="1266" y="622"/>
                    <a:pt x="1265" y="622"/>
                  </a:cubicBezTo>
                  <a:cubicBezTo>
                    <a:pt x="1265" y="622"/>
                    <a:pt x="1264" y="621"/>
                    <a:pt x="1263" y="621"/>
                  </a:cubicBezTo>
                  <a:cubicBezTo>
                    <a:pt x="1262" y="620"/>
                    <a:pt x="1261" y="620"/>
                    <a:pt x="1261" y="619"/>
                  </a:cubicBezTo>
                  <a:cubicBezTo>
                    <a:pt x="1260" y="618"/>
                    <a:pt x="1259" y="617"/>
                    <a:pt x="1259" y="617"/>
                  </a:cubicBezTo>
                  <a:cubicBezTo>
                    <a:pt x="1259" y="617"/>
                    <a:pt x="1259" y="619"/>
                    <a:pt x="1258" y="619"/>
                  </a:cubicBezTo>
                  <a:cubicBezTo>
                    <a:pt x="1258" y="619"/>
                    <a:pt x="1258" y="619"/>
                    <a:pt x="1258" y="618"/>
                  </a:cubicBezTo>
                  <a:cubicBezTo>
                    <a:pt x="1257" y="618"/>
                    <a:pt x="1257" y="617"/>
                    <a:pt x="1256" y="616"/>
                  </a:cubicBezTo>
                  <a:cubicBezTo>
                    <a:pt x="1256" y="614"/>
                    <a:pt x="1256" y="614"/>
                    <a:pt x="1255" y="613"/>
                  </a:cubicBezTo>
                  <a:cubicBezTo>
                    <a:pt x="1255" y="612"/>
                    <a:pt x="1255" y="610"/>
                    <a:pt x="1253" y="610"/>
                  </a:cubicBezTo>
                  <a:cubicBezTo>
                    <a:pt x="1250" y="610"/>
                    <a:pt x="1250" y="610"/>
                    <a:pt x="1250" y="609"/>
                  </a:cubicBezTo>
                  <a:cubicBezTo>
                    <a:pt x="1250" y="609"/>
                    <a:pt x="1249" y="609"/>
                    <a:pt x="1249" y="609"/>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8" name="Shape 188">
            <a:extLst>
              <a:ext uri="{FF2B5EF4-FFF2-40B4-BE49-F238E27FC236}">
                <a16:creationId xmlns:a16="http://schemas.microsoft.com/office/drawing/2014/main" id="{16766C66-BA8E-4BE3-AFD9-652C8A812BFD}"/>
              </a:ext>
            </a:extLst>
          </p:cNvPr>
          <p:cNvSpPr>
            <a:spLocks noChangeArrowheads="1"/>
          </p:cNvSpPr>
          <p:nvPr/>
        </p:nvSpPr>
        <p:spPr bwMode="auto">
          <a:xfrm>
            <a:off x="1187460" y="5246963"/>
            <a:ext cx="10270249" cy="1262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 Entrepreneurship ranges in scale from solo, part-time projects to large-scale.</a:t>
            </a:r>
          </a:p>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 Entrepreneurship ranges in scale from solo, part-time projects to large-scale undertakings that create</a:t>
            </a:r>
          </a:p>
        </p:txBody>
      </p:sp>
      <p:sp>
        <p:nvSpPr>
          <p:cNvPr id="19" name="CuadroTexto 18">
            <a:extLst>
              <a:ext uri="{FF2B5EF4-FFF2-40B4-BE49-F238E27FC236}">
                <a16:creationId xmlns:a16="http://schemas.microsoft.com/office/drawing/2014/main" id="{E21BEF46-DF19-4495-AA96-9EC59D3DD8C0}"/>
              </a:ext>
            </a:extLst>
          </p:cNvPr>
          <p:cNvSpPr txBox="1"/>
          <p:nvPr/>
        </p:nvSpPr>
        <p:spPr>
          <a:xfrm>
            <a:off x="2301382" y="4172732"/>
            <a:ext cx="7589235" cy="892552"/>
          </a:xfrm>
          <a:prstGeom prst="rect">
            <a:avLst/>
          </a:prstGeom>
          <a:noFill/>
        </p:spPr>
        <p:txBody>
          <a:bodyPr wrap="square" rtlCol="0">
            <a:spAutoFit/>
          </a:bodyPr>
          <a:lstStyle/>
          <a:p>
            <a:pPr algn="ctr"/>
            <a:r>
              <a:rPr lang="en-US" sz="5200" dirty="0">
                <a:solidFill>
                  <a:srgbClr val="5E391D"/>
                </a:solidFill>
                <a:latin typeface="Aloja Ligh" panose="02000500000000000000" pitchFamily="2" charset="0"/>
                <a:ea typeface="+mj-ea"/>
                <a:cs typeface="+mj-cs"/>
              </a:rPr>
              <a:t>Your title here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8">
            <a:extLst>
              <a:ext uri="{FF2B5EF4-FFF2-40B4-BE49-F238E27FC236}">
                <a16:creationId xmlns:a16="http://schemas.microsoft.com/office/drawing/2014/main" id="{DFD1225A-BA4D-4A76-BAEA-596DCDFDF798}"/>
              </a:ext>
            </a:extLst>
          </p:cNvPr>
          <p:cNvGrpSpPr>
            <a:grpSpLocks noChangeAspect="1"/>
          </p:cNvGrpSpPr>
          <p:nvPr/>
        </p:nvGrpSpPr>
        <p:grpSpPr bwMode="auto">
          <a:xfrm>
            <a:off x="10592099" y="917474"/>
            <a:ext cx="2411412" cy="2055812"/>
            <a:chOff x="5541" y="80"/>
            <a:chExt cx="1519" cy="1295"/>
          </a:xfrm>
        </p:grpSpPr>
        <p:sp>
          <p:nvSpPr>
            <p:cNvPr id="15" name="Freeform 9">
              <a:extLst>
                <a:ext uri="{FF2B5EF4-FFF2-40B4-BE49-F238E27FC236}">
                  <a16:creationId xmlns:a16="http://schemas.microsoft.com/office/drawing/2014/main" id="{4D637EFF-4B2F-49FB-B5A4-83C4DAFC87CF}"/>
                </a:ext>
              </a:extLst>
            </p:cNvPr>
            <p:cNvSpPr>
              <a:spLocks/>
            </p:cNvSpPr>
            <p:nvPr/>
          </p:nvSpPr>
          <p:spPr bwMode="auto">
            <a:xfrm>
              <a:off x="5541" y="80"/>
              <a:ext cx="1519" cy="1295"/>
            </a:xfrm>
            <a:custGeom>
              <a:avLst/>
              <a:gdLst>
                <a:gd name="T0" fmla="*/ 374 w 437"/>
                <a:gd name="T1" fmla="*/ 50 h 372"/>
                <a:gd name="T2" fmla="*/ 361 w 437"/>
                <a:gd name="T3" fmla="*/ 20 h 372"/>
                <a:gd name="T4" fmla="*/ 360 w 437"/>
                <a:gd name="T5" fmla="*/ 22 h 372"/>
                <a:gd name="T6" fmla="*/ 358 w 437"/>
                <a:gd name="T7" fmla="*/ 22 h 372"/>
                <a:gd name="T8" fmla="*/ 352 w 437"/>
                <a:gd name="T9" fmla="*/ 25 h 372"/>
                <a:gd name="T10" fmla="*/ 347 w 437"/>
                <a:gd name="T11" fmla="*/ 24 h 372"/>
                <a:gd name="T12" fmla="*/ 345 w 437"/>
                <a:gd name="T13" fmla="*/ 19 h 372"/>
                <a:gd name="T14" fmla="*/ 344 w 437"/>
                <a:gd name="T15" fmla="*/ 17 h 372"/>
                <a:gd name="T16" fmla="*/ 334 w 437"/>
                <a:gd name="T17" fmla="*/ 28 h 372"/>
                <a:gd name="T18" fmla="*/ 337 w 437"/>
                <a:gd name="T19" fmla="*/ 25 h 372"/>
                <a:gd name="T20" fmla="*/ 337 w 437"/>
                <a:gd name="T21" fmla="*/ 44 h 372"/>
                <a:gd name="T22" fmla="*/ 323 w 437"/>
                <a:gd name="T23" fmla="*/ 13 h 372"/>
                <a:gd name="T24" fmla="*/ 309 w 437"/>
                <a:gd name="T25" fmla="*/ 22 h 372"/>
                <a:gd name="T26" fmla="*/ 301 w 437"/>
                <a:gd name="T27" fmla="*/ 3 h 372"/>
                <a:gd name="T28" fmla="*/ 300 w 437"/>
                <a:gd name="T29" fmla="*/ 1 h 372"/>
                <a:gd name="T30" fmla="*/ 299 w 437"/>
                <a:gd name="T31" fmla="*/ 2 h 372"/>
                <a:gd name="T32" fmla="*/ 286 w 437"/>
                <a:gd name="T33" fmla="*/ 16 h 372"/>
                <a:gd name="T34" fmla="*/ 286 w 437"/>
                <a:gd name="T35" fmla="*/ 13 h 372"/>
                <a:gd name="T36" fmla="*/ 180 w 437"/>
                <a:gd name="T37" fmla="*/ 83 h 372"/>
                <a:gd name="T38" fmla="*/ 176 w 437"/>
                <a:gd name="T39" fmla="*/ 90 h 372"/>
                <a:gd name="T40" fmla="*/ 173 w 437"/>
                <a:gd name="T41" fmla="*/ 90 h 372"/>
                <a:gd name="T42" fmla="*/ 167 w 437"/>
                <a:gd name="T43" fmla="*/ 89 h 372"/>
                <a:gd name="T44" fmla="*/ 113 w 437"/>
                <a:gd name="T45" fmla="*/ 109 h 372"/>
                <a:gd name="T46" fmla="*/ 41 w 437"/>
                <a:gd name="T47" fmla="*/ 131 h 372"/>
                <a:gd name="T48" fmla="*/ 24 w 437"/>
                <a:gd name="T49" fmla="*/ 133 h 372"/>
                <a:gd name="T50" fmla="*/ 22 w 437"/>
                <a:gd name="T51" fmla="*/ 133 h 372"/>
                <a:gd name="T52" fmla="*/ 22 w 437"/>
                <a:gd name="T53" fmla="*/ 135 h 372"/>
                <a:gd name="T54" fmla="*/ 33 w 437"/>
                <a:gd name="T55" fmla="*/ 153 h 372"/>
                <a:gd name="T56" fmla="*/ 18 w 437"/>
                <a:gd name="T57" fmla="*/ 156 h 372"/>
                <a:gd name="T58" fmla="*/ 18 w 437"/>
                <a:gd name="T59" fmla="*/ 158 h 372"/>
                <a:gd name="T60" fmla="*/ 112 w 437"/>
                <a:gd name="T61" fmla="*/ 321 h 372"/>
                <a:gd name="T62" fmla="*/ 252 w 437"/>
                <a:gd name="T63" fmla="*/ 271 h 372"/>
                <a:gd name="T64" fmla="*/ 174 w 437"/>
                <a:gd name="T65" fmla="*/ 302 h 372"/>
                <a:gd name="T66" fmla="*/ 124 w 437"/>
                <a:gd name="T67" fmla="*/ 328 h 372"/>
                <a:gd name="T68" fmla="*/ 105 w 437"/>
                <a:gd name="T69" fmla="*/ 321 h 372"/>
                <a:gd name="T70" fmla="*/ 22 w 437"/>
                <a:gd name="T71" fmla="*/ 193 h 372"/>
                <a:gd name="T72" fmla="*/ 10 w 437"/>
                <a:gd name="T73" fmla="*/ 179 h 372"/>
                <a:gd name="T74" fmla="*/ 23 w 437"/>
                <a:gd name="T75" fmla="*/ 176 h 372"/>
                <a:gd name="T76" fmla="*/ 8 w 437"/>
                <a:gd name="T77" fmla="*/ 178 h 372"/>
                <a:gd name="T78" fmla="*/ 9 w 437"/>
                <a:gd name="T79" fmla="*/ 179 h 372"/>
                <a:gd name="T80" fmla="*/ 12 w 437"/>
                <a:gd name="T81" fmla="*/ 184 h 372"/>
                <a:gd name="T82" fmla="*/ 9 w 437"/>
                <a:gd name="T83" fmla="*/ 188 h 372"/>
                <a:gd name="T84" fmla="*/ 2 w 437"/>
                <a:gd name="T85" fmla="*/ 193 h 372"/>
                <a:gd name="T86" fmla="*/ 0 w 437"/>
                <a:gd name="T87" fmla="*/ 192 h 372"/>
                <a:gd name="T88" fmla="*/ 52 w 437"/>
                <a:gd name="T89" fmla="*/ 280 h 372"/>
                <a:gd name="T90" fmla="*/ 106 w 437"/>
                <a:gd name="T91" fmla="*/ 371 h 372"/>
                <a:gd name="T92" fmla="*/ 181 w 437"/>
                <a:gd name="T93" fmla="*/ 338 h 372"/>
                <a:gd name="T94" fmla="*/ 253 w 437"/>
                <a:gd name="T95" fmla="*/ 301 h 372"/>
                <a:gd name="T96" fmla="*/ 254 w 437"/>
                <a:gd name="T97" fmla="*/ 301 h 372"/>
                <a:gd name="T98" fmla="*/ 287 w 437"/>
                <a:gd name="T99" fmla="*/ 291 h 372"/>
                <a:gd name="T100" fmla="*/ 292 w 437"/>
                <a:gd name="T101" fmla="*/ 287 h 372"/>
                <a:gd name="T102" fmla="*/ 347 w 437"/>
                <a:gd name="T103" fmla="*/ 261 h 372"/>
                <a:gd name="T104" fmla="*/ 384 w 437"/>
                <a:gd name="T105" fmla="*/ 242 h 372"/>
                <a:gd name="T106" fmla="*/ 437 w 437"/>
                <a:gd name="T107" fmla="*/ 213 h 372"/>
                <a:gd name="T108" fmla="*/ 398 w 437"/>
                <a:gd name="T109" fmla="*/ 115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437" h="372">
                  <a:moveTo>
                    <a:pt x="376" y="53"/>
                  </a:moveTo>
                  <a:cubicBezTo>
                    <a:pt x="375" y="52"/>
                    <a:pt x="375" y="51"/>
                    <a:pt x="374" y="50"/>
                  </a:cubicBezTo>
                  <a:cubicBezTo>
                    <a:pt x="370" y="40"/>
                    <a:pt x="366" y="30"/>
                    <a:pt x="361" y="20"/>
                  </a:cubicBezTo>
                  <a:cubicBezTo>
                    <a:pt x="361" y="20"/>
                    <a:pt x="361" y="20"/>
                    <a:pt x="361" y="20"/>
                  </a:cubicBezTo>
                  <a:cubicBezTo>
                    <a:pt x="361" y="21"/>
                    <a:pt x="361" y="21"/>
                    <a:pt x="361" y="22"/>
                  </a:cubicBezTo>
                  <a:cubicBezTo>
                    <a:pt x="361" y="22"/>
                    <a:pt x="361" y="21"/>
                    <a:pt x="360" y="22"/>
                  </a:cubicBezTo>
                  <a:cubicBezTo>
                    <a:pt x="360" y="22"/>
                    <a:pt x="360" y="22"/>
                    <a:pt x="359" y="22"/>
                  </a:cubicBezTo>
                  <a:cubicBezTo>
                    <a:pt x="359" y="21"/>
                    <a:pt x="359" y="22"/>
                    <a:pt x="358" y="22"/>
                  </a:cubicBezTo>
                  <a:cubicBezTo>
                    <a:pt x="357" y="23"/>
                    <a:pt x="355" y="24"/>
                    <a:pt x="353" y="24"/>
                  </a:cubicBezTo>
                  <a:cubicBezTo>
                    <a:pt x="353" y="24"/>
                    <a:pt x="352" y="24"/>
                    <a:pt x="352" y="25"/>
                  </a:cubicBezTo>
                  <a:cubicBezTo>
                    <a:pt x="351" y="24"/>
                    <a:pt x="349" y="24"/>
                    <a:pt x="348" y="24"/>
                  </a:cubicBezTo>
                  <a:cubicBezTo>
                    <a:pt x="348" y="24"/>
                    <a:pt x="347" y="24"/>
                    <a:pt x="347" y="24"/>
                  </a:cubicBezTo>
                  <a:cubicBezTo>
                    <a:pt x="347" y="24"/>
                    <a:pt x="347" y="25"/>
                    <a:pt x="347" y="25"/>
                  </a:cubicBezTo>
                  <a:cubicBezTo>
                    <a:pt x="346" y="23"/>
                    <a:pt x="346" y="21"/>
                    <a:pt x="345" y="19"/>
                  </a:cubicBezTo>
                  <a:cubicBezTo>
                    <a:pt x="345" y="19"/>
                    <a:pt x="345" y="19"/>
                    <a:pt x="345" y="19"/>
                  </a:cubicBezTo>
                  <a:cubicBezTo>
                    <a:pt x="345" y="18"/>
                    <a:pt x="345" y="17"/>
                    <a:pt x="344" y="17"/>
                  </a:cubicBezTo>
                  <a:cubicBezTo>
                    <a:pt x="340" y="17"/>
                    <a:pt x="334" y="23"/>
                    <a:pt x="332" y="27"/>
                  </a:cubicBezTo>
                  <a:cubicBezTo>
                    <a:pt x="332" y="28"/>
                    <a:pt x="333" y="29"/>
                    <a:pt x="334" y="28"/>
                  </a:cubicBezTo>
                  <a:cubicBezTo>
                    <a:pt x="335" y="27"/>
                    <a:pt x="336" y="26"/>
                    <a:pt x="337" y="25"/>
                  </a:cubicBezTo>
                  <a:cubicBezTo>
                    <a:pt x="337" y="25"/>
                    <a:pt x="337" y="25"/>
                    <a:pt x="337" y="25"/>
                  </a:cubicBezTo>
                  <a:cubicBezTo>
                    <a:pt x="337" y="32"/>
                    <a:pt x="337" y="38"/>
                    <a:pt x="337" y="44"/>
                  </a:cubicBezTo>
                  <a:cubicBezTo>
                    <a:pt x="337" y="44"/>
                    <a:pt x="337" y="44"/>
                    <a:pt x="337" y="44"/>
                  </a:cubicBezTo>
                  <a:cubicBezTo>
                    <a:pt x="332" y="34"/>
                    <a:pt x="327" y="23"/>
                    <a:pt x="323" y="13"/>
                  </a:cubicBezTo>
                  <a:cubicBezTo>
                    <a:pt x="323" y="13"/>
                    <a:pt x="323" y="13"/>
                    <a:pt x="323" y="13"/>
                  </a:cubicBezTo>
                  <a:cubicBezTo>
                    <a:pt x="323" y="12"/>
                    <a:pt x="322" y="11"/>
                    <a:pt x="321" y="12"/>
                  </a:cubicBezTo>
                  <a:cubicBezTo>
                    <a:pt x="318" y="16"/>
                    <a:pt x="314" y="20"/>
                    <a:pt x="309" y="22"/>
                  </a:cubicBezTo>
                  <a:cubicBezTo>
                    <a:pt x="309" y="22"/>
                    <a:pt x="309" y="22"/>
                    <a:pt x="309" y="22"/>
                  </a:cubicBezTo>
                  <a:cubicBezTo>
                    <a:pt x="306" y="15"/>
                    <a:pt x="304" y="9"/>
                    <a:pt x="301" y="3"/>
                  </a:cubicBezTo>
                  <a:cubicBezTo>
                    <a:pt x="301" y="3"/>
                    <a:pt x="301" y="2"/>
                    <a:pt x="301" y="2"/>
                  </a:cubicBezTo>
                  <a:cubicBezTo>
                    <a:pt x="302" y="1"/>
                    <a:pt x="301" y="0"/>
                    <a:pt x="300" y="1"/>
                  </a:cubicBezTo>
                  <a:cubicBezTo>
                    <a:pt x="300" y="1"/>
                    <a:pt x="300" y="1"/>
                    <a:pt x="300" y="1"/>
                  </a:cubicBezTo>
                  <a:cubicBezTo>
                    <a:pt x="300" y="0"/>
                    <a:pt x="299" y="1"/>
                    <a:pt x="299" y="2"/>
                  </a:cubicBezTo>
                  <a:cubicBezTo>
                    <a:pt x="299" y="2"/>
                    <a:pt x="299" y="2"/>
                    <a:pt x="299" y="2"/>
                  </a:cubicBezTo>
                  <a:cubicBezTo>
                    <a:pt x="295" y="7"/>
                    <a:pt x="290" y="11"/>
                    <a:pt x="286" y="16"/>
                  </a:cubicBezTo>
                  <a:cubicBezTo>
                    <a:pt x="286" y="15"/>
                    <a:pt x="287" y="15"/>
                    <a:pt x="287" y="14"/>
                  </a:cubicBezTo>
                  <a:cubicBezTo>
                    <a:pt x="288" y="13"/>
                    <a:pt x="287" y="13"/>
                    <a:pt x="286" y="13"/>
                  </a:cubicBezTo>
                  <a:cubicBezTo>
                    <a:pt x="271" y="34"/>
                    <a:pt x="249" y="48"/>
                    <a:pt x="226" y="58"/>
                  </a:cubicBezTo>
                  <a:cubicBezTo>
                    <a:pt x="211" y="65"/>
                    <a:pt x="190" y="69"/>
                    <a:pt x="180" y="83"/>
                  </a:cubicBezTo>
                  <a:cubicBezTo>
                    <a:pt x="179" y="85"/>
                    <a:pt x="178" y="87"/>
                    <a:pt x="177" y="88"/>
                  </a:cubicBezTo>
                  <a:cubicBezTo>
                    <a:pt x="177" y="89"/>
                    <a:pt x="176" y="89"/>
                    <a:pt x="176" y="90"/>
                  </a:cubicBezTo>
                  <a:cubicBezTo>
                    <a:pt x="175" y="90"/>
                    <a:pt x="175" y="89"/>
                    <a:pt x="174" y="88"/>
                  </a:cubicBezTo>
                  <a:cubicBezTo>
                    <a:pt x="173" y="88"/>
                    <a:pt x="173" y="89"/>
                    <a:pt x="173" y="90"/>
                  </a:cubicBezTo>
                  <a:cubicBezTo>
                    <a:pt x="173" y="90"/>
                    <a:pt x="173" y="90"/>
                    <a:pt x="173" y="90"/>
                  </a:cubicBezTo>
                  <a:cubicBezTo>
                    <a:pt x="171" y="89"/>
                    <a:pt x="169" y="89"/>
                    <a:pt x="167" y="89"/>
                  </a:cubicBezTo>
                  <a:cubicBezTo>
                    <a:pt x="165" y="89"/>
                    <a:pt x="163" y="88"/>
                    <a:pt x="161" y="89"/>
                  </a:cubicBezTo>
                  <a:cubicBezTo>
                    <a:pt x="143" y="87"/>
                    <a:pt x="128" y="102"/>
                    <a:pt x="113" y="109"/>
                  </a:cubicBezTo>
                  <a:cubicBezTo>
                    <a:pt x="90" y="121"/>
                    <a:pt x="66" y="130"/>
                    <a:pt x="41" y="129"/>
                  </a:cubicBezTo>
                  <a:cubicBezTo>
                    <a:pt x="40" y="129"/>
                    <a:pt x="40" y="131"/>
                    <a:pt x="41" y="131"/>
                  </a:cubicBezTo>
                  <a:cubicBezTo>
                    <a:pt x="41" y="131"/>
                    <a:pt x="42" y="131"/>
                    <a:pt x="43" y="131"/>
                  </a:cubicBezTo>
                  <a:cubicBezTo>
                    <a:pt x="37" y="131"/>
                    <a:pt x="30" y="132"/>
                    <a:pt x="24" y="133"/>
                  </a:cubicBezTo>
                  <a:cubicBezTo>
                    <a:pt x="24" y="133"/>
                    <a:pt x="24" y="132"/>
                    <a:pt x="24" y="132"/>
                  </a:cubicBezTo>
                  <a:cubicBezTo>
                    <a:pt x="23" y="131"/>
                    <a:pt x="22" y="132"/>
                    <a:pt x="22" y="133"/>
                  </a:cubicBezTo>
                  <a:cubicBezTo>
                    <a:pt x="22" y="133"/>
                    <a:pt x="22" y="133"/>
                    <a:pt x="22" y="133"/>
                  </a:cubicBezTo>
                  <a:cubicBezTo>
                    <a:pt x="21" y="133"/>
                    <a:pt x="21" y="135"/>
                    <a:pt x="22" y="135"/>
                  </a:cubicBezTo>
                  <a:cubicBezTo>
                    <a:pt x="23" y="135"/>
                    <a:pt x="23" y="135"/>
                    <a:pt x="23" y="135"/>
                  </a:cubicBezTo>
                  <a:cubicBezTo>
                    <a:pt x="27" y="141"/>
                    <a:pt x="30" y="147"/>
                    <a:pt x="33" y="153"/>
                  </a:cubicBezTo>
                  <a:cubicBezTo>
                    <a:pt x="33" y="153"/>
                    <a:pt x="33" y="153"/>
                    <a:pt x="33" y="153"/>
                  </a:cubicBezTo>
                  <a:cubicBezTo>
                    <a:pt x="28" y="155"/>
                    <a:pt x="24" y="156"/>
                    <a:pt x="18" y="156"/>
                  </a:cubicBezTo>
                  <a:cubicBezTo>
                    <a:pt x="17" y="156"/>
                    <a:pt x="17" y="158"/>
                    <a:pt x="18" y="158"/>
                  </a:cubicBezTo>
                  <a:cubicBezTo>
                    <a:pt x="18" y="158"/>
                    <a:pt x="18" y="158"/>
                    <a:pt x="18" y="158"/>
                  </a:cubicBezTo>
                  <a:cubicBezTo>
                    <a:pt x="46" y="213"/>
                    <a:pt x="79" y="267"/>
                    <a:pt x="110" y="321"/>
                  </a:cubicBezTo>
                  <a:cubicBezTo>
                    <a:pt x="111" y="322"/>
                    <a:pt x="112" y="322"/>
                    <a:pt x="112" y="321"/>
                  </a:cubicBezTo>
                  <a:cubicBezTo>
                    <a:pt x="137" y="313"/>
                    <a:pt x="161" y="303"/>
                    <a:pt x="184" y="293"/>
                  </a:cubicBezTo>
                  <a:cubicBezTo>
                    <a:pt x="207" y="284"/>
                    <a:pt x="229" y="275"/>
                    <a:pt x="252" y="271"/>
                  </a:cubicBezTo>
                  <a:cubicBezTo>
                    <a:pt x="252" y="271"/>
                    <a:pt x="252" y="271"/>
                    <a:pt x="252" y="271"/>
                  </a:cubicBezTo>
                  <a:cubicBezTo>
                    <a:pt x="226" y="282"/>
                    <a:pt x="200" y="292"/>
                    <a:pt x="174" y="302"/>
                  </a:cubicBezTo>
                  <a:cubicBezTo>
                    <a:pt x="162" y="307"/>
                    <a:pt x="149" y="312"/>
                    <a:pt x="138" y="319"/>
                  </a:cubicBezTo>
                  <a:cubicBezTo>
                    <a:pt x="133" y="321"/>
                    <a:pt x="128" y="325"/>
                    <a:pt x="124" y="328"/>
                  </a:cubicBezTo>
                  <a:cubicBezTo>
                    <a:pt x="121" y="329"/>
                    <a:pt x="115" y="333"/>
                    <a:pt x="112" y="332"/>
                  </a:cubicBezTo>
                  <a:cubicBezTo>
                    <a:pt x="109" y="331"/>
                    <a:pt x="106" y="323"/>
                    <a:pt x="105" y="321"/>
                  </a:cubicBezTo>
                  <a:cubicBezTo>
                    <a:pt x="79" y="279"/>
                    <a:pt x="53" y="235"/>
                    <a:pt x="23" y="195"/>
                  </a:cubicBezTo>
                  <a:cubicBezTo>
                    <a:pt x="23" y="195"/>
                    <a:pt x="22" y="194"/>
                    <a:pt x="22" y="193"/>
                  </a:cubicBezTo>
                  <a:cubicBezTo>
                    <a:pt x="22" y="192"/>
                    <a:pt x="21" y="192"/>
                    <a:pt x="20" y="192"/>
                  </a:cubicBezTo>
                  <a:cubicBezTo>
                    <a:pt x="17" y="188"/>
                    <a:pt x="14" y="183"/>
                    <a:pt x="10" y="179"/>
                  </a:cubicBezTo>
                  <a:cubicBezTo>
                    <a:pt x="12" y="179"/>
                    <a:pt x="14" y="178"/>
                    <a:pt x="16" y="177"/>
                  </a:cubicBezTo>
                  <a:cubicBezTo>
                    <a:pt x="18" y="176"/>
                    <a:pt x="21" y="176"/>
                    <a:pt x="23" y="176"/>
                  </a:cubicBezTo>
                  <a:cubicBezTo>
                    <a:pt x="24" y="176"/>
                    <a:pt x="24" y="174"/>
                    <a:pt x="23" y="174"/>
                  </a:cubicBezTo>
                  <a:cubicBezTo>
                    <a:pt x="19" y="173"/>
                    <a:pt x="11" y="174"/>
                    <a:pt x="8" y="178"/>
                  </a:cubicBezTo>
                  <a:cubicBezTo>
                    <a:pt x="7" y="178"/>
                    <a:pt x="8" y="179"/>
                    <a:pt x="9" y="179"/>
                  </a:cubicBezTo>
                  <a:cubicBezTo>
                    <a:pt x="9" y="179"/>
                    <a:pt x="9" y="179"/>
                    <a:pt x="9" y="179"/>
                  </a:cubicBezTo>
                  <a:cubicBezTo>
                    <a:pt x="10" y="181"/>
                    <a:pt x="11" y="183"/>
                    <a:pt x="12" y="185"/>
                  </a:cubicBezTo>
                  <a:cubicBezTo>
                    <a:pt x="12" y="184"/>
                    <a:pt x="12" y="184"/>
                    <a:pt x="12" y="184"/>
                  </a:cubicBezTo>
                  <a:cubicBezTo>
                    <a:pt x="11" y="184"/>
                    <a:pt x="11" y="184"/>
                    <a:pt x="11" y="185"/>
                  </a:cubicBezTo>
                  <a:cubicBezTo>
                    <a:pt x="10" y="186"/>
                    <a:pt x="10" y="187"/>
                    <a:pt x="9" y="188"/>
                  </a:cubicBezTo>
                  <a:cubicBezTo>
                    <a:pt x="9" y="188"/>
                    <a:pt x="8" y="189"/>
                    <a:pt x="8" y="189"/>
                  </a:cubicBezTo>
                  <a:cubicBezTo>
                    <a:pt x="6" y="191"/>
                    <a:pt x="3" y="191"/>
                    <a:pt x="2" y="193"/>
                  </a:cubicBezTo>
                  <a:cubicBezTo>
                    <a:pt x="1" y="193"/>
                    <a:pt x="1" y="194"/>
                    <a:pt x="1" y="194"/>
                  </a:cubicBezTo>
                  <a:cubicBezTo>
                    <a:pt x="1" y="193"/>
                    <a:pt x="1" y="193"/>
                    <a:pt x="0" y="192"/>
                  </a:cubicBezTo>
                  <a:cubicBezTo>
                    <a:pt x="0" y="192"/>
                    <a:pt x="0" y="193"/>
                    <a:pt x="0" y="193"/>
                  </a:cubicBezTo>
                  <a:cubicBezTo>
                    <a:pt x="15" y="223"/>
                    <a:pt x="35" y="251"/>
                    <a:pt x="52" y="280"/>
                  </a:cubicBezTo>
                  <a:cubicBezTo>
                    <a:pt x="70" y="308"/>
                    <a:pt x="87" y="337"/>
                    <a:pt x="104" y="365"/>
                  </a:cubicBezTo>
                  <a:cubicBezTo>
                    <a:pt x="105" y="367"/>
                    <a:pt x="106" y="369"/>
                    <a:pt x="106" y="371"/>
                  </a:cubicBezTo>
                  <a:cubicBezTo>
                    <a:pt x="107" y="372"/>
                    <a:pt x="108" y="372"/>
                    <a:pt x="108" y="372"/>
                  </a:cubicBezTo>
                  <a:cubicBezTo>
                    <a:pt x="133" y="361"/>
                    <a:pt x="157" y="349"/>
                    <a:pt x="181" y="338"/>
                  </a:cubicBezTo>
                  <a:cubicBezTo>
                    <a:pt x="205" y="326"/>
                    <a:pt x="231" y="317"/>
                    <a:pt x="253" y="303"/>
                  </a:cubicBezTo>
                  <a:cubicBezTo>
                    <a:pt x="254" y="302"/>
                    <a:pt x="254" y="301"/>
                    <a:pt x="253" y="301"/>
                  </a:cubicBezTo>
                  <a:cubicBezTo>
                    <a:pt x="253" y="301"/>
                    <a:pt x="253" y="301"/>
                    <a:pt x="254" y="301"/>
                  </a:cubicBezTo>
                  <a:cubicBezTo>
                    <a:pt x="254" y="301"/>
                    <a:pt x="254" y="301"/>
                    <a:pt x="254" y="301"/>
                  </a:cubicBezTo>
                  <a:cubicBezTo>
                    <a:pt x="256" y="301"/>
                    <a:pt x="258" y="300"/>
                    <a:pt x="260" y="300"/>
                  </a:cubicBezTo>
                  <a:cubicBezTo>
                    <a:pt x="270" y="303"/>
                    <a:pt x="282" y="299"/>
                    <a:pt x="287" y="291"/>
                  </a:cubicBezTo>
                  <a:cubicBezTo>
                    <a:pt x="289" y="290"/>
                    <a:pt x="290" y="289"/>
                    <a:pt x="291" y="287"/>
                  </a:cubicBezTo>
                  <a:cubicBezTo>
                    <a:pt x="291" y="287"/>
                    <a:pt x="292" y="287"/>
                    <a:pt x="292" y="287"/>
                  </a:cubicBezTo>
                  <a:cubicBezTo>
                    <a:pt x="292" y="288"/>
                    <a:pt x="293" y="288"/>
                    <a:pt x="293" y="288"/>
                  </a:cubicBezTo>
                  <a:cubicBezTo>
                    <a:pt x="312" y="281"/>
                    <a:pt x="330" y="271"/>
                    <a:pt x="347" y="261"/>
                  </a:cubicBezTo>
                  <a:cubicBezTo>
                    <a:pt x="348" y="261"/>
                    <a:pt x="349" y="260"/>
                    <a:pt x="350" y="260"/>
                  </a:cubicBezTo>
                  <a:cubicBezTo>
                    <a:pt x="362" y="254"/>
                    <a:pt x="373" y="248"/>
                    <a:pt x="384" y="242"/>
                  </a:cubicBezTo>
                  <a:cubicBezTo>
                    <a:pt x="402" y="233"/>
                    <a:pt x="419" y="225"/>
                    <a:pt x="436" y="215"/>
                  </a:cubicBezTo>
                  <a:cubicBezTo>
                    <a:pt x="437" y="215"/>
                    <a:pt x="437" y="214"/>
                    <a:pt x="437" y="213"/>
                  </a:cubicBezTo>
                  <a:cubicBezTo>
                    <a:pt x="436" y="212"/>
                    <a:pt x="435" y="210"/>
                    <a:pt x="434" y="208"/>
                  </a:cubicBezTo>
                  <a:cubicBezTo>
                    <a:pt x="422" y="177"/>
                    <a:pt x="410" y="146"/>
                    <a:pt x="398" y="115"/>
                  </a:cubicBezTo>
                  <a:cubicBezTo>
                    <a:pt x="391" y="95"/>
                    <a:pt x="384" y="74"/>
                    <a:pt x="376" y="53"/>
                  </a:cubicBezTo>
                  <a:close/>
                </a:path>
              </a:pathLst>
            </a:custGeom>
            <a:solidFill>
              <a:srgbClr val="FFE1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0">
              <a:extLst>
                <a:ext uri="{FF2B5EF4-FFF2-40B4-BE49-F238E27FC236}">
                  <a16:creationId xmlns:a16="http://schemas.microsoft.com/office/drawing/2014/main" id="{6093BEE8-0026-49C7-939D-C8D0A6255200}"/>
                </a:ext>
              </a:extLst>
            </p:cNvPr>
            <p:cNvSpPr>
              <a:spLocks/>
            </p:cNvSpPr>
            <p:nvPr/>
          </p:nvSpPr>
          <p:spPr bwMode="auto">
            <a:xfrm>
              <a:off x="5576" y="668"/>
              <a:ext cx="10" cy="0"/>
            </a:xfrm>
            <a:custGeom>
              <a:avLst/>
              <a:gdLst>
                <a:gd name="T0" fmla="*/ 2 w 3"/>
                <a:gd name="T1" fmla="*/ 2 w 3"/>
                <a:gd name="T2" fmla="*/ 0 w 3"/>
                <a:gd name="T3" fmla="*/ 0 w 3"/>
                <a:gd name="T4" fmla="*/ 2 w 3"/>
              </a:gdLst>
              <a:ahLst/>
              <a:cxnLst>
                <a:cxn ang="0">
                  <a:pos x="T0" y="0"/>
                </a:cxn>
                <a:cxn ang="0">
                  <a:pos x="T1" y="0"/>
                </a:cxn>
                <a:cxn ang="0">
                  <a:pos x="T2" y="0"/>
                </a:cxn>
                <a:cxn ang="0">
                  <a:pos x="T3" y="0"/>
                </a:cxn>
                <a:cxn ang="0">
                  <a:pos x="T4" y="0"/>
                </a:cxn>
              </a:cxnLst>
              <a:rect l="0" t="0" r="r" b="b"/>
              <a:pathLst>
                <a:path w="3">
                  <a:moveTo>
                    <a:pt x="2" y="0"/>
                  </a:moveTo>
                  <a:cubicBezTo>
                    <a:pt x="3" y="0"/>
                    <a:pt x="3" y="0"/>
                    <a:pt x="2" y="0"/>
                  </a:cubicBezTo>
                  <a:cubicBezTo>
                    <a:pt x="2" y="0"/>
                    <a:pt x="1" y="0"/>
                    <a:pt x="0" y="0"/>
                  </a:cubicBezTo>
                  <a:cubicBezTo>
                    <a:pt x="0" y="0"/>
                    <a:pt x="0" y="0"/>
                    <a:pt x="0" y="0"/>
                  </a:cubicBezTo>
                  <a:cubicBezTo>
                    <a:pt x="1" y="0"/>
                    <a:pt x="2" y="0"/>
                    <a:pt x="2" y="0"/>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1">
              <a:extLst>
                <a:ext uri="{FF2B5EF4-FFF2-40B4-BE49-F238E27FC236}">
                  <a16:creationId xmlns:a16="http://schemas.microsoft.com/office/drawing/2014/main" id="{0AB5291F-7FB1-4268-A0AD-39465DBE2E41}"/>
                </a:ext>
              </a:extLst>
            </p:cNvPr>
            <p:cNvSpPr>
              <a:spLocks/>
            </p:cNvSpPr>
            <p:nvPr/>
          </p:nvSpPr>
          <p:spPr bwMode="auto">
            <a:xfrm>
              <a:off x="6702" y="125"/>
              <a:ext cx="11" cy="10"/>
            </a:xfrm>
            <a:custGeom>
              <a:avLst/>
              <a:gdLst>
                <a:gd name="T0" fmla="*/ 1 w 3"/>
                <a:gd name="T1" fmla="*/ 3 h 3"/>
                <a:gd name="T2" fmla="*/ 3 w 3"/>
                <a:gd name="T3" fmla="*/ 1 h 3"/>
                <a:gd name="T4" fmla="*/ 2 w 3"/>
                <a:gd name="T5" fmla="*/ 0 h 3"/>
                <a:gd name="T6" fmla="*/ 1 w 3"/>
                <a:gd name="T7" fmla="*/ 2 h 3"/>
                <a:gd name="T8" fmla="*/ 1 w 3"/>
                <a:gd name="T9" fmla="*/ 3 h 3"/>
              </a:gdLst>
              <a:ahLst/>
              <a:cxnLst>
                <a:cxn ang="0">
                  <a:pos x="T0" y="T1"/>
                </a:cxn>
                <a:cxn ang="0">
                  <a:pos x="T2" y="T3"/>
                </a:cxn>
                <a:cxn ang="0">
                  <a:pos x="T4" y="T5"/>
                </a:cxn>
                <a:cxn ang="0">
                  <a:pos x="T6" y="T7"/>
                </a:cxn>
                <a:cxn ang="0">
                  <a:pos x="T8" y="T9"/>
                </a:cxn>
              </a:cxnLst>
              <a:rect l="0" t="0" r="r" b="b"/>
              <a:pathLst>
                <a:path w="3" h="3">
                  <a:moveTo>
                    <a:pt x="1" y="3"/>
                  </a:moveTo>
                  <a:cubicBezTo>
                    <a:pt x="2" y="2"/>
                    <a:pt x="2" y="1"/>
                    <a:pt x="3" y="1"/>
                  </a:cubicBezTo>
                  <a:cubicBezTo>
                    <a:pt x="3" y="0"/>
                    <a:pt x="2" y="0"/>
                    <a:pt x="2" y="0"/>
                  </a:cubicBezTo>
                  <a:cubicBezTo>
                    <a:pt x="1" y="1"/>
                    <a:pt x="1" y="2"/>
                    <a:pt x="1" y="2"/>
                  </a:cubicBezTo>
                  <a:cubicBezTo>
                    <a:pt x="0" y="3"/>
                    <a:pt x="1" y="3"/>
                    <a:pt x="1" y="3"/>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2">
              <a:extLst>
                <a:ext uri="{FF2B5EF4-FFF2-40B4-BE49-F238E27FC236}">
                  <a16:creationId xmlns:a16="http://schemas.microsoft.com/office/drawing/2014/main" id="{30C2FD42-5621-4ADC-B973-FA08CB964F4C}"/>
                </a:ext>
              </a:extLst>
            </p:cNvPr>
            <p:cNvSpPr>
              <a:spLocks noEditPoints="1"/>
            </p:cNvSpPr>
            <p:nvPr/>
          </p:nvSpPr>
          <p:spPr bwMode="auto">
            <a:xfrm>
              <a:off x="5541" y="80"/>
              <a:ext cx="1519" cy="1295"/>
            </a:xfrm>
            <a:custGeom>
              <a:avLst/>
              <a:gdLst>
                <a:gd name="T0" fmla="*/ 347 w 437"/>
                <a:gd name="T1" fmla="*/ 25 h 372"/>
                <a:gd name="T2" fmla="*/ 309 w 437"/>
                <a:gd name="T3" fmla="*/ 22 h 372"/>
                <a:gd name="T4" fmla="*/ 177 w 437"/>
                <a:gd name="T5" fmla="*/ 88 h 372"/>
                <a:gd name="T6" fmla="*/ 22 w 437"/>
                <a:gd name="T7" fmla="*/ 133 h 372"/>
                <a:gd name="T8" fmla="*/ 252 w 437"/>
                <a:gd name="T9" fmla="*/ 271 h 372"/>
                <a:gd name="T10" fmla="*/ 8 w 437"/>
                <a:gd name="T11" fmla="*/ 178 h 372"/>
                <a:gd name="T12" fmla="*/ 104 w 437"/>
                <a:gd name="T13" fmla="*/ 365 h 372"/>
                <a:gd name="T14" fmla="*/ 347 w 437"/>
                <a:gd name="T15" fmla="*/ 261 h 372"/>
                <a:gd name="T16" fmla="*/ 13 w 437"/>
                <a:gd name="T17" fmla="*/ 186 h 372"/>
                <a:gd name="T18" fmla="*/ 97 w 437"/>
                <a:gd name="T19" fmla="*/ 332 h 372"/>
                <a:gd name="T20" fmla="*/ 111 w 437"/>
                <a:gd name="T21" fmla="*/ 352 h 372"/>
                <a:gd name="T22" fmla="*/ 217 w 437"/>
                <a:gd name="T23" fmla="*/ 297 h 372"/>
                <a:gd name="T24" fmla="*/ 235 w 437"/>
                <a:gd name="T25" fmla="*/ 292 h 372"/>
                <a:gd name="T26" fmla="*/ 249 w 437"/>
                <a:gd name="T27" fmla="*/ 282 h 372"/>
                <a:gd name="T28" fmla="*/ 365 w 437"/>
                <a:gd name="T29" fmla="*/ 92 h 372"/>
                <a:gd name="T30" fmla="*/ 379 w 437"/>
                <a:gd name="T31" fmla="*/ 205 h 372"/>
                <a:gd name="T32" fmla="*/ 354 w 437"/>
                <a:gd name="T33" fmla="*/ 72 h 372"/>
                <a:gd name="T34" fmla="*/ 349 w 437"/>
                <a:gd name="T35" fmla="*/ 27 h 372"/>
                <a:gd name="T36" fmla="*/ 361 w 437"/>
                <a:gd name="T37" fmla="*/ 32 h 372"/>
                <a:gd name="T38" fmla="*/ 49 w 437"/>
                <a:gd name="T39" fmla="*/ 253 h 372"/>
                <a:gd name="T40" fmla="*/ 405 w 437"/>
                <a:gd name="T41" fmla="*/ 192 h 372"/>
                <a:gd name="T42" fmla="*/ 419 w 437"/>
                <a:gd name="T43" fmla="*/ 208 h 372"/>
                <a:gd name="T44" fmla="*/ 414 w 437"/>
                <a:gd name="T45" fmla="*/ 199 h 372"/>
                <a:gd name="T46" fmla="*/ 315 w 437"/>
                <a:gd name="T47" fmla="*/ 261 h 372"/>
                <a:gd name="T48" fmla="*/ 275 w 437"/>
                <a:gd name="T49" fmla="*/ 276 h 372"/>
                <a:gd name="T50" fmla="*/ 314 w 437"/>
                <a:gd name="T51" fmla="*/ 261 h 372"/>
                <a:gd name="T52" fmla="*/ 295 w 437"/>
                <a:gd name="T53" fmla="*/ 271 h 372"/>
                <a:gd name="T54" fmla="*/ 367 w 437"/>
                <a:gd name="T55" fmla="*/ 42 h 372"/>
                <a:gd name="T56" fmla="*/ 409 w 437"/>
                <a:gd name="T57" fmla="*/ 211 h 372"/>
                <a:gd name="T58" fmla="*/ 303 w 437"/>
                <a:gd name="T59" fmla="*/ 262 h 372"/>
                <a:gd name="T60" fmla="*/ 286 w 437"/>
                <a:gd name="T61" fmla="*/ 265 h 372"/>
                <a:gd name="T62" fmla="*/ 281 w 437"/>
                <a:gd name="T63" fmla="*/ 271 h 372"/>
                <a:gd name="T64" fmla="*/ 253 w 437"/>
                <a:gd name="T65" fmla="*/ 285 h 372"/>
                <a:gd name="T66" fmla="*/ 393 w 437"/>
                <a:gd name="T67" fmla="*/ 231 h 372"/>
                <a:gd name="T68" fmla="*/ 359 w 437"/>
                <a:gd name="T69" fmla="*/ 39 h 372"/>
                <a:gd name="T70" fmla="*/ 246 w 437"/>
                <a:gd name="T71" fmla="*/ 283 h 372"/>
                <a:gd name="T72" fmla="*/ 39 w 437"/>
                <a:gd name="T73" fmla="*/ 233 h 372"/>
                <a:gd name="T74" fmla="*/ 81 w 437"/>
                <a:gd name="T75" fmla="*/ 319 h 372"/>
                <a:gd name="T76" fmla="*/ 257 w 437"/>
                <a:gd name="T77" fmla="*/ 299 h 372"/>
                <a:gd name="T78" fmla="*/ 360 w 437"/>
                <a:gd name="T79" fmla="*/ 28 h 372"/>
                <a:gd name="T80" fmla="*/ 338 w 437"/>
                <a:gd name="T81" fmla="*/ 25 h 372"/>
                <a:gd name="T82" fmla="*/ 347 w 437"/>
                <a:gd name="T83" fmla="*/ 68 h 372"/>
                <a:gd name="T84" fmla="*/ 294 w 437"/>
                <a:gd name="T85" fmla="*/ 236 h 372"/>
                <a:gd name="T86" fmla="*/ 300 w 437"/>
                <a:gd name="T87" fmla="*/ 4 h 372"/>
                <a:gd name="T88" fmla="*/ 258 w 437"/>
                <a:gd name="T89" fmla="*/ 265 h 372"/>
                <a:gd name="T90" fmla="*/ 237 w 437"/>
                <a:gd name="T91" fmla="*/ 211 h 372"/>
                <a:gd name="T92" fmla="*/ 197 w 437"/>
                <a:gd name="T93" fmla="*/ 129 h 372"/>
                <a:gd name="T94" fmla="*/ 187 w 437"/>
                <a:gd name="T95" fmla="*/ 112 h 372"/>
                <a:gd name="T96" fmla="*/ 181 w 437"/>
                <a:gd name="T97" fmla="*/ 97 h 372"/>
                <a:gd name="T98" fmla="*/ 98 w 437"/>
                <a:gd name="T99" fmla="*/ 119 h 372"/>
                <a:gd name="T100" fmla="*/ 172 w 437"/>
                <a:gd name="T101" fmla="*/ 101 h 372"/>
                <a:gd name="T102" fmla="*/ 219 w 437"/>
                <a:gd name="T103" fmla="*/ 221 h 372"/>
                <a:gd name="T104" fmla="*/ 25 w 437"/>
                <a:gd name="T105" fmla="*/ 134 h 372"/>
                <a:gd name="T106" fmla="*/ 190 w 437"/>
                <a:gd name="T107" fmla="*/ 288 h 372"/>
                <a:gd name="T108" fmla="*/ 183 w 437"/>
                <a:gd name="T109" fmla="*/ 304 h 372"/>
                <a:gd name="T110" fmla="*/ 176 w 437"/>
                <a:gd name="T111" fmla="*/ 321 h 372"/>
                <a:gd name="T112" fmla="*/ 151 w 437"/>
                <a:gd name="T113" fmla="*/ 330 h 372"/>
                <a:gd name="T114" fmla="*/ 128 w 437"/>
                <a:gd name="T115" fmla="*/ 334 h 372"/>
                <a:gd name="T116" fmla="*/ 53 w 437"/>
                <a:gd name="T117" fmla="*/ 254 h 372"/>
                <a:gd name="T118" fmla="*/ 9 w 437"/>
                <a:gd name="T119" fmla="*/ 191 h 372"/>
                <a:gd name="T120" fmla="*/ 62 w 437"/>
                <a:gd name="T121" fmla="*/ 291 h 372"/>
                <a:gd name="T122" fmla="*/ 140 w 437"/>
                <a:gd name="T123" fmla="*/ 354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37" h="372">
                  <a:moveTo>
                    <a:pt x="376" y="53"/>
                  </a:moveTo>
                  <a:cubicBezTo>
                    <a:pt x="375" y="52"/>
                    <a:pt x="375" y="51"/>
                    <a:pt x="374" y="50"/>
                  </a:cubicBezTo>
                  <a:cubicBezTo>
                    <a:pt x="370" y="40"/>
                    <a:pt x="366" y="30"/>
                    <a:pt x="361" y="20"/>
                  </a:cubicBezTo>
                  <a:cubicBezTo>
                    <a:pt x="361" y="20"/>
                    <a:pt x="361" y="20"/>
                    <a:pt x="361" y="20"/>
                  </a:cubicBezTo>
                  <a:cubicBezTo>
                    <a:pt x="361" y="21"/>
                    <a:pt x="361" y="21"/>
                    <a:pt x="361" y="22"/>
                  </a:cubicBezTo>
                  <a:cubicBezTo>
                    <a:pt x="361" y="22"/>
                    <a:pt x="361" y="21"/>
                    <a:pt x="360" y="22"/>
                  </a:cubicBezTo>
                  <a:cubicBezTo>
                    <a:pt x="360" y="22"/>
                    <a:pt x="360" y="22"/>
                    <a:pt x="359" y="22"/>
                  </a:cubicBezTo>
                  <a:cubicBezTo>
                    <a:pt x="359" y="21"/>
                    <a:pt x="359" y="22"/>
                    <a:pt x="358" y="22"/>
                  </a:cubicBezTo>
                  <a:cubicBezTo>
                    <a:pt x="357" y="23"/>
                    <a:pt x="355" y="24"/>
                    <a:pt x="353" y="24"/>
                  </a:cubicBezTo>
                  <a:cubicBezTo>
                    <a:pt x="353" y="24"/>
                    <a:pt x="352" y="24"/>
                    <a:pt x="352" y="25"/>
                  </a:cubicBezTo>
                  <a:cubicBezTo>
                    <a:pt x="351" y="24"/>
                    <a:pt x="349" y="24"/>
                    <a:pt x="348" y="24"/>
                  </a:cubicBezTo>
                  <a:cubicBezTo>
                    <a:pt x="348" y="24"/>
                    <a:pt x="347" y="24"/>
                    <a:pt x="347" y="24"/>
                  </a:cubicBezTo>
                  <a:cubicBezTo>
                    <a:pt x="347" y="24"/>
                    <a:pt x="347" y="25"/>
                    <a:pt x="347" y="25"/>
                  </a:cubicBezTo>
                  <a:cubicBezTo>
                    <a:pt x="346" y="23"/>
                    <a:pt x="346" y="21"/>
                    <a:pt x="345" y="19"/>
                  </a:cubicBezTo>
                  <a:cubicBezTo>
                    <a:pt x="345" y="19"/>
                    <a:pt x="345" y="19"/>
                    <a:pt x="345" y="19"/>
                  </a:cubicBezTo>
                  <a:cubicBezTo>
                    <a:pt x="345" y="18"/>
                    <a:pt x="345" y="17"/>
                    <a:pt x="344" y="17"/>
                  </a:cubicBezTo>
                  <a:cubicBezTo>
                    <a:pt x="340" y="17"/>
                    <a:pt x="334" y="23"/>
                    <a:pt x="332" y="27"/>
                  </a:cubicBezTo>
                  <a:cubicBezTo>
                    <a:pt x="332" y="28"/>
                    <a:pt x="333" y="29"/>
                    <a:pt x="334" y="28"/>
                  </a:cubicBezTo>
                  <a:cubicBezTo>
                    <a:pt x="335" y="27"/>
                    <a:pt x="336" y="26"/>
                    <a:pt x="337" y="25"/>
                  </a:cubicBezTo>
                  <a:cubicBezTo>
                    <a:pt x="337" y="25"/>
                    <a:pt x="337" y="25"/>
                    <a:pt x="337" y="25"/>
                  </a:cubicBezTo>
                  <a:cubicBezTo>
                    <a:pt x="337" y="32"/>
                    <a:pt x="337" y="38"/>
                    <a:pt x="337" y="44"/>
                  </a:cubicBezTo>
                  <a:cubicBezTo>
                    <a:pt x="337" y="44"/>
                    <a:pt x="337" y="44"/>
                    <a:pt x="337" y="44"/>
                  </a:cubicBezTo>
                  <a:cubicBezTo>
                    <a:pt x="332" y="34"/>
                    <a:pt x="327" y="23"/>
                    <a:pt x="323" y="13"/>
                  </a:cubicBezTo>
                  <a:cubicBezTo>
                    <a:pt x="323" y="13"/>
                    <a:pt x="323" y="13"/>
                    <a:pt x="323" y="13"/>
                  </a:cubicBezTo>
                  <a:cubicBezTo>
                    <a:pt x="323" y="12"/>
                    <a:pt x="322" y="11"/>
                    <a:pt x="321" y="12"/>
                  </a:cubicBezTo>
                  <a:cubicBezTo>
                    <a:pt x="318" y="16"/>
                    <a:pt x="314" y="20"/>
                    <a:pt x="309" y="22"/>
                  </a:cubicBezTo>
                  <a:cubicBezTo>
                    <a:pt x="309" y="22"/>
                    <a:pt x="309" y="22"/>
                    <a:pt x="309" y="22"/>
                  </a:cubicBezTo>
                  <a:cubicBezTo>
                    <a:pt x="306" y="15"/>
                    <a:pt x="304" y="9"/>
                    <a:pt x="301" y="3"/>
                  </a:cubicBezTo>
                  <a:cubicBezTo>
                    <a:pt x="301" y="3"/>
                    <a:pt x="301" y="2"/>
                    <a:pt x="301" y="2"/>
                  </a:cubicBezTo>
                  <a:cubicBezTo>
                    <a:pt x="302" y="1"/>
                    <a:pt x="301" y="0"/>
                    <a:pt x="300" y="1"/>
                  </a:cubicBezTo>
                  <a:cubicBezTo>
                    <a:pt x="300" y="1"/>
                    <a:pt x="300" y="1"/>
                    <a:pt x="300" y="1"/>
                  </a:cubicBezTo>
                  <a:cubicBezTo>
                    <a:pt x="300" y="0"/>
                    <a:pt x="299" y="1"/>
                    <a:pt x="299" y="2"/>
                  </a:cubicBezTo>
                  <a:cubicBezTo>
                    <a:pt x="299" y="2"/>
                    <a:pt x="299" y="2"/>
                    <a:pt x="299" y="2"/>
                  </a:cubicBezTo>
                  <a:cubicBezTo>
                    <a:pt x="295" y="7"/>
                    <a:pt x="290" y="11"/>
                    <a:pt x="286" y="16"/>
                  </a:cubicBezTo>
                  <a:cubicBezTo>
                    <a:pt x="286" y="15"/>
                    <a:pt x="287" y="15"/>
                    <a:pt x="287" y="14"/>
                  </a:cubicBezTo>
                  <a:cubicBezTo>
                    <a:pt x="288" y="13"/>
                    <a:pt x="287" y="13"/>
                    <a:pt x="286" y="13"/>
                  </a:cubicBezTo>
                  <a:cubicBezTo>
                    <a:pt x="271" y="34"/>
                    <a:pt x="249" y="48"/>
                    <a:pt x="226" y="58"/>
                  </a:cubicBezTo>
                  <a:cubicBezTo>
                    <a:pt x="211" y="65"/>
                    <a:pt x="190" y="69"/>
                    <a:pt x="180" y="83"/>
                  </a:cubicBezTo>
                  <a:cubicBezTo>
                    <a:pt x="179" y="85"/>
                    <a:pt x="178" y="87"/>
                    <a:pt x="177" y="88"/>
                  </a:cubicBezTo>
                  <a:cubicBezTo>
                    <a:pt x="177" y="89"/>
                    <a:pt x="176" y="89"/>
                    <a:pt x="176" y="90"/>
                  </a:cubicBezTo>
                  <a:cubicBezTo>
                    <a:pt x="175" y="90"/>
                    <a:pt x="175" y="89"/>
                    <a:pt x="174" y="88"/>
                  </a:cubicBezTo>
                  <a:cubicBezTo>
                    <a:pt x="173" y="88"/>
                    <a:pt x="173" y="89"/>
                    <a:pt x="173" y="90"/>
                  </a:cubicBezTo>
                  <a:cubicBezTo>
                    <a:pt x="173" y="90"/>
                    <a:pt x="173" y="90"/>
                    <a:pt x="173" y="90"/>
                  </a:cubicBezTo>
                  <a:cubicBezTo>
                    <a:pt x="171" y="89"/>
                    <a:pt x="169" y="89"/>
                    <a:pt x="167" y="89"/>
                  </a:cubicBezTo>
                  <a:cubicBezTo>
                    <a:pt x="165" y="89"/>
                    <a:pt x="163" y="88"/>
                    <a:pt x="161" y="89"/>
                  </a:cubicBezTo>
                  <a:cubicBezTo>
                    <a:pt x="143" y="87"/>
                    <a:pt x="128" y="102"/>
                    <a:pt x="113" y="109"/>
                  </a:cubicBezTo>
                  <a:cubicBezTo>
                    <a:pt x="90" y="121"/>
                    <a:pt x="66" y="130"/>
                    <a:pt x="41" y="129"/>
                  </a:cubicBezTo>
                  <a:cubicBezTo>
                    <a:pt x="40" y="129"/>
                    <a:pt x="40" y="131"/>
                    <a:pt x="41" y="131"/>
                  </a:cubicBezTo>
                  <a:cubicBezTo>
                    <a:pt x="41" y="131"/>
                    <a:pt x="42" y="131"/>
                    <a:pt x="43" y="131"/>
                  </a:cubicBezTo>
                  <a:cubicBezTo>
                    <a:pt x="37" y="131"/>
                    <a:pt x="30" y="132"/>
                    <a:pt x="24" y="133"/>
                  </a:cubicBezTo>
                  <a:cubicBezTo>
                    <a:pt x="24" y="133"/>
                    <a:pt x="24" y="132"/>
                    <a:pt x="24" y="132"/>
                  </a:cubicBezTo>
                  <a:cubicBezTo>
                    <a:pt x="23" y="131"/>
                    <a:pt x="22" y="132"/>
                    <a:pt x="22" y="133"/>
                  </a:cubicBezTo>
                  <a:cubicBezTo>
                    <a:pt x="22" y="133"/>
                    <a:pt x="22" y="133"/>
                    <a:pt x="22" y="133"/>
                  </a:cubicBezTo>
                  <a:cubicBezTo>
                    <a:pt x="21" y="133"/>
                    <a:pt x="21" y="135"/>
                    <a:pt x="22" y="135"/>
                  </a:cubicBezTo>
                  <a:cubicBezTo>
                    <a:pt x="23" y="135"/>
                    <a:pt x="23" y="135"/>
                    <a:pt x="23" y="135"/>
                  </a:cubicBezTo>
                  <a:cubicBezTo>
                    <a:pt x="27" y="141"/>
                    <a:pt x="30" y="147"/>
                    <a:pt x="33" y="153"/>
                  </a:cubicBezTo>
                  <a:cubicBezTo>
                    <a:pt x="33" y="153"/>
                    <a:pt x="33" y="153"/>
                    <a:pt x="33" y="153"/>
                  </a:cubicBezTo>
                  <a:cubicBezTo>
                    <a:pt x="28" y="155"/>
                    <a:pt x="24" y="156"/>
                    <a:pt x="18" y="156"/>
                  </a:cubicBezTo>
                  <a:cubicBezTo>
                    <a:pt x="17" y="156"/>
                    <a:pt x="17" y="158"/>
                    <a:pt x="18" y="158"/>
                  </a:cubicBezTo>
                  <a:cubicBezTo>
                    <a:pt x="18" y="158"/>
                    <a:pt x="18" y="158"/>
                    <a:pt x="18" y="158"/>
                  </a:cubicBezTo>
                  <a:cubicBezTo>
                    <a:pt x="46" y="213"/>
                    <a:pt x="79" y="267"/>
                    <a:pt x="110" y="321"/>
                  </a:cubicBezTo>
                  <a:cubicBezTo>
                    <a:pt x="111" y="322"/>
                    <a:pt x="112" y="322"/>
                    <a:pt x="112" y="321"/>
                  </a:cubicBezTo>
                  <a:cubicBezTo>
                    <a:pt x="137" y="313"/>
                    <a:pt x="161" y="303"/>
                    <a:pt x="184" y="293"/>
                  </a:cubicBezTo>
                  <a:cubicBezTo>
                    <a:pt x="207" y="284"/>
                    <a:pt x="229" y="275"/>
                    <a:pt x="252" y="271"/>
                  </a:cubicBezTo>
                  <a:cubicBezTo>
                    <a:pt x="252" y="271"/>
                    <a:pt x="252" y="271"/>
                    <a:pt x="252" y="271"/>
                  </a:cubicBezTo>
                  <a:cubicBezTo>
                    <a:pt x="226" y="282"/>
                    <a:pt x="200" y="292"/>
                    <a:pt x="174" y="302"/>
                  </a:cubicBezTo>
                  <a:cubicBezTo>
                    <a:pt x="162" y="307"/>
                    <a:pt x="149" y="312"/>
                    <a:pt x="138" y="319"/>
                  </a:cubicBezTo>
                  <a:cubicBezTo>
                    <a:pt x="133" y="321"/>
                    <a:pt x="128" y="325"/>
                    <a:pt x="124" y="328"/>
                  </a:cubicBezTo>
                  <a:cubicBezTo>
                    <a:pt x="121" y="329"/>
                    <a:pt x="115" y="333"/>
                    <a:pt x="112" y="332"/>
                  </a:cubicBezTo>
                  <a:cubicBezTo>
                    <a:pt x="109" y="331"/>
                    <a:pt x="106" y="323"/>
                    <a:pt x="105" y="321"/>
                  </a:cubicBezTo>
                  <a:cubicBezTo>
                    <a:pt x="79" y="279"/>
                    <a:pt x="53" y="235"/>
                    <a:pt x="23" y="195"/>
                  </a:cubicBezTo>
                  <a:cubicBezTo>
                    <a:pt x="23" y="195"/>
                    <a:pt x="22" y="194"/>
                    <a:pt x="22" y="193"/>
                  </a:cubicBezTo>
                  <a:cubicBezTo>
                    <a:pt x="22" y="192"/>
                    <a:pt x="21" y="192"/>
                    <a:pt x="20" y="192"/>
                  </a:cubicBezTo>
                  <a:cubicBezTo>
                    <a:pt x="17" y="188"/>
                    <a:pt x="14" y="183"/>
                    <a:pt x="10" y="179"/>
                  </a:cubicBezTo>
                  <a:cubicBezTo>
                    <a:pt x="12" y="179"/>
                    <a:pt x="14" y="178"/>
                    <a:pt x="16" y="177"/>
                  </a:cubicBezTo>
                  <a:cubicBezTo>
                    <a:pt x="18" y="176"/>
                    <a:pt x="21" y="176"/>
                    <a:pt x="23" y="176"/>
                  </a:cubicBezTo>
                  <a:cubicBezTo>
                    <a:pt x="24" y="176"/>
                    <a:pt x="24" y="174"/>
                    <a:pt x="23" y="174"/>
                  </a:cubicBezTo>
                  <a:cubicBezTo>
                    <a:pt x="19" y="173"/>
                    <a:pt x="11" y="174"/>
                    <a:pt x="8" y="178"/>
                  </a:cubicBezTo>
                  <a:cubicBezTo>
                    <a:pt x="7" y="178"/>
                    <a:pt x="8" y="179"/>
                    <a:pt x="9" y="179"/>
                  </a:cubicBezTo>
                  <a:cubicBezTo>
                    <a:pt x="9" y="179"/>
                    <a:pt x="9" y="179"/>
                    <a:pt x="9" y="179"/>
                  </a:cubicBezTo>
                  <a:cubicBezTo>
                    <a:pt x="10" y="181"/>
                    <a:pt x="11" y="183"/>
                    <a:pt x="12" y="185"/>
                  </a:cubicBezTo>
                  <a:cubicBezTo>
                    <a:pt x="12" y="184"/>
                    <a:pt x="12" y="184"/>
                    <a:pt x="12" y="184"/>
                  </a:cubicBezTo>
                  <a:cubicBezTo>
                    <a:pt x="11" y="184"/>
                    <a:pt x="11" y="184"/>
                    <a:pt x="11" y="185"/>
                  </a:cubicBezTo>
                  <a:cubicBezTo>
                    <a:pt x="10" y="186"/>
                    <a:pt x="10" y="187"/>
                    <a:pt x="9" y="188"/>
                  </a:cubicBezTo>
                  <a:cubicBezTo>
                    <a:pt x="9" y="188"/>
                    <a:pt x="8" y="189"/>
                    <a:pt x="8" y="189"/>
                  </a:cubicBezTo>
                  <a:cubicBezTo>
                    <a:pt x="6" y="191"/>
                    <a:pt x="3" y="191"/>
                    <a:pt x="2" y="193"/>
                  </a:cubicBezTo>
                  <a:cubicBezTo>
                    <a:pt x="1" y="193"/>
                    <a:pt x="1" y="194"/>
                    <a:pt x="1" y="194"/>
                  </a:cubicBezTo>
                  <a:cubicBezTo>
                    <a:pt x="1" y="193"/>
                    <a:pt x="1" y="193"/>
                    <a:pt x="0" y="192"/>
                  </a:cubicBezTo>
                  <a:cubicBezTo>
                    <a:pt x="0" y="192"/>
                    <a:pt x="0" y="193"/>
                    <a:pt x="0" y="193"/>
                  </a:cubicBezTo>
                  <a:cubicBezTo>
                    <a:pt x="15" y="223"/>
                    <a:pt x="35" y="251"/>
                    <a:pt x="52" y="280"/>
                  </a:cubicBezTo>
                  <a:cubicBezTo>
                    <a:pt x="70" y="308"/>
                    <a:pt x="87" y="337"/>
                    <a:pt x="104" y="365"/>
                  </a:cubicBezTo>
                  <a:cubicBezTo>
                    <a:pt x="105" y="367"/>
                    <a:pt x="106" y="369"/>
                    <a:pt x="106" y="371"/>
                  </a:cubicBezTo>
                  <a:cubicBezTo>
                    <a:pt x="107" y="372"/>
                    <a:pt x="108" y="372"/>
                    <a:pt x="108" y="372"/>
                  </a:cubicBezTo>
                  <a:cubicBezTo>
                    <a:pt x="133" y="361"/>
                    <a:pt x="157" y="349"/>
                    <a:pt x="181" y="338"/>
                  </a:cubicBezTo>
                  <a:cubicBezTo>
                    <a:pt x="205" y="326"/>
                    <a:pt x="231" y="317"/>
                    <a:pt x="253" y="303"/>
                  </a:cubicBezTo>
                  <a:cubicBezTo>
                    <a:pt x="254" y="302"/>
                    <a:pt x="254" y="301"/>
                    <a:pt x="253" y="301"/>
                  </a:cubicBezTo>
                  <a:cubicBezTo>
                    <a:pt x="253" y="301"/>
                    <a:pt x="253" y="301"/>
                    <a:pt x="254" y="301"/>
                  </a:cubicBezTo>
                  <a:cubicBezTo>
                    <a:pt x="254" y="301"/>
                    <a:pt x="254" y="301"/>
                    <a:pt x="254" y="301"/>
                  </a:cubicBezTo>
                  <a:cubicBezTo>
                    <a:pt x="256" y="301"/>
                    <a:pt x="258" y="300"/>
                    <a:pt x="260" y="300"/>
                  </a:cubicBezTo>
                  <a:cubicBezTo>
                    <a:pt x="270" y="303"/>
                    <a:pt x="282" y="299"/>
                    <a:pt x="287" y="291"/>
                  </a:cubicBezTo>
                  <a:cubicBezTo>
                    <a:pt x="289" y="290"/>
                    <a:pt x="290" y="289"/>
                    <a:pt x="291" y="287"/>
                  </a:cubicBezTo>
                  <a:cubicBezTo>
                    <a:pt x="291" y="287"/>
                    <a:pt x="292" y="287"/>
                    <a:pt x="292" y="287"/>
                  </a:cubicBezTo>
                  <a:cubicBezTo>
                    <a:pt x="292" y="288"/>
                    <a:pt x="293" y="288"/>
                    <a:pt x="293" y="288"/>
                  </a:cubicBezTo>
                  <a:cubicBezTo>
                    <a:pt x="312" y="281"/>
                    <a:pt x="330" y="271"/>
                    <a:pt x="347" y="261"/>
                  </a:cubicBezTo>
                  <a:cubicBezTo>
                    <a:pt x="348" y="261"/>
                    <a:pt x="349" y="260"/>
                    <a:pt x="350" y="260"/>
                  </a:cubicBezTo>
                  <a:cubicBezTo>
                    <a:pt x="362" y="254"/>
                    <a:pt x="373" y="248"/>
                    <a:pt x="384" y="242"/>
                  </a:cubicBezTo>
                  <a:cubicBezTo>
                    <a:pt x="402" y="233"/>
                    <a:pt x="419" y="225"/>
                    <a:pt x="436" y="215"/>
                  </a:cubicBezTo>
                  <a:cubicBezTo>
                    <a:pt x="437" y="215"/>
                    <a:pt x="437" y="214"/>
                    <a:pt x="437" y="213"/>
                  </a:cubicBezTo>
                  <a:cubicBezTo>
                    <a:pt x="436" y="212"/>
                    <a:pt x="435" y="210"/>
                    <a:pt x="434" y="208"/>
                  </a:cubicBezTo>
                  <a:cubicBezTo>
                    <a:pt x="422" y="177"/>
                    <a:pt x="410" y="146"/>
                    <a:pt x="398" y="115"/>
                  </a:cubicBezTo>
                  <a:cubicBezTo>
                    <a:pt x="391" y="95"/>
                    <a:pt x="384" y="74"/>
                    <a:pt x="376" y="53"/>
                  </a:cubicBezTo>
                  <a:close/>
                  <a:moveTo>
                    <a:pt x="13" y="186"/>
                  </a:moveTo>
                  <a:cubicBezTo>
                    <a:pt x="13" y="186"/>
                    <a:pt x="13" y="186"/>
                    <a:pt x="13" y="186"/>
                  </a:cubicBezTo>
                  <a:cubicBezTo>
                    <a:pt x="14" y="187"/>
                    <a:pt x="14" y="188"/>
                    <a:pt x="15" y="188"/>
                  </a:cubicBezTo>
                  <a:cubicBezTo>
                    <a:pt x="16" y="193"/>
                    <a:pt x="18" y="198"/>
                    <a:pt x="19" y="202"/>
                  </a:cubicBezTo>
                  <a:cubicBezTo>
                    <a:pt x="16" y="197"/>
                    <a:pt x="13" y="190"/>
                    <a:pt x="13" y="187"/>
                  </a:cubicBezTo>
                  <a:cubicBezTo>
                    <a:pt x="13" y="187"/>
                    <a:pt x="13" y="187"/>
                    <a:pt x="13" y="186"/>
                  </a:cubicBezTo>
                  <a:close/>
                  <a:moveTo>
                    <a:pt x="39" y="224"/>
                  </a:moveTo>
                  <a:cubicBezTo>
                    <a:pt x="39" y="224"/>
                    <a:pt x="39" y="224"/>
                    <a:pt x="39" y="224"/>
                  </a:cubicBezTo>
                  <a:cubicBezTo>
                    <a:pt x="39" y="224"/>
                    <a:pt x="39" y="223"/>
                    <a:pt x="38" y="223"/>
                  </a:cubicBezTo>
                  <a:cubicBezTo>
                    <a:pt x="39" y="223"/>
                    <a:pt x="39" y="224"/>
                    <a:pt x="39" y="224"/>
                  </a:cubicBezTo>
                  <a:close/>
                  <a:moveTo>
                    <a:pt x="113" y="354"/>
                  </a:moveTo>
                  <a:cubicBezTo>
                    <a:pt x="113" y="354"/>
                    <a:pt x="113" y="354"/>
                    <a:pt x="113" y="354"/>
                  </a:cubicBezTo>
                  <a:cubicBezTo>
                    <a:pt x="113" y="354"/>
                    <a:pt x="113" y="354"/>
                    <a:pt x="113" y="354"/>
                  </a:cubicBezTo>
                  <a:cubicBezTo>
                    <a:pt x="113" y="354"/>
                    <a:pt x="114" y="354"/>
                    <a:pt x="114" y="354"/>
                  </a:cubicBezTo>
                  <a:cubicBezTo>
                    <a:pt x="114" y="354"/>
                    <a:pt x="115" y="353"/>
                    <a:pt x="115" y="353"/>
                  </a:cubicBezTo>
                  <a:cubicBezTo>
                    <a:pt x="122" y="350"/>
                    <a:pt x="130" y="346"/>
                    <a:pt x="137" y="343"/>
                  </a:cubicBezTo>
                  <a:cubicBezTo>
                    <a:pt x="129" y="347"/>
                    <a:pt x="121" y="351"/>
                    <a:pt x="113" y="355"/>
                  </a:cubicBezTo>
                  <a:cubicBezTo>
                    <a:pt x="112" y="355"/>
                    <a:pt x="111" y="354"/>
                    <a:pt x="111" y="353"/>
                  </a:cubicBezTo>
                  <a:cubicBezTo>
                    <a:pt x="107" y="346"/>
                    <a:pt x="102" y="339"/>
                    <a:pt x="97" y="332"/>
                  </a:cubicBezTo>
                  <a:cubicBezTo>
                    <a:pt x="96" y="332"/>
                    <a:pt x="96" y="332"/>
                    <a:pt x="96" y="332"/>
                  </a:cubicBezTo>
                  <a:cubicBezTo>
                    <a:pt x="94" y="329"/>
                    <a:pt x="92" y="326"/>
                    <a:pt x="90" y="323"/>
                  </a:cubicBezTo>
                  <a:cubicBezTo>
                    <a:pt x="90" y="323"/>
                    <a:pt x="90" y="323"/>
                    <a:pt x="90" y="323"/>
                  </a:cubicBezTo>
                  <a:cubicBezTo>
                    <a:pt x="90" y="323"/>
                    <a:pt x="90" y="323"/>
                    <a:pt x="90" y="323"/>
                  </a:cubicBezTo>
                  <a:cubicBezTo>
                    <a:pt x="90" y="323"/>
                    <a:pt x="90" y="323"/>
                    <a:pt x="90" y="322"/>
                  </a:cubicBezTo>
                  <a:cubicBezTo>
                    <a:pt x="89" y="322"/>
                    <a:pt x="89" y="322"/>
                    <a:pt x="89" y="322"/>
                  </a:cubicBezTo>
                  <a:cubicBezTo>
                    <a:pt x="87" y="319"/>
                    <a:pt x="85" y="315"/>
                    <a:pt x="84" y="312"/>
                  </a:cubicBezTo>
                  <a:cubicBezTo>
                    <a:pt x="80" y="305"/>
                    <a:pt x="77" y="297"/>
                    <a:pt x="71" y="291"/>
                  </a:cubicBezTo>
                  <a:cubicBezTo>
                    <a:pt x="69" y="288"/>
                    <a:pt x="68" y="285"/>
                    <a:pt x="66" y="282"/>
                  </a:cubicBezTo>
                  <a:cubicBezTo>
                    <a:pt x="66" y="281"/>
                    <a:pt x="66" y="281"/>
                    <a:pt x="66" y="281"/>
                  </a:cubicBezTo>
                  <a:cubicBezTo>
                    <a:pt x="65" y="281"/>
                    <a:pt x="65" y="280"/>
                    <a:pt x="65" y="280"/>
                  </a:cubicBezTo>
                  <a:cubicBezTo>
                    <a:pt x="63" y="276"/>
                    <a:pt x="61" y="272"/>
                    <a:pt x="58" y="268"/>
                  </a:cubicBezTo>
                  <a:cubicBezTo>
                    <a:pt x="76" y="296"/>
                    <a:pt x="94" y="324"/>
                    <a:pt x="111" y="352"/>
                  </a:cubicBezTo>
                  <a:cubicBezTo>
                    <a:pt x="111" y="353"/>
                    <a:pt x="112" y="354"/>
                    <a:pt x="113" y="354"/>
                  </a:cubicBezTo>
                  <a:close/>
                  <a:moveTo>
                    <a:pt x="202" y="294"/>
                  </a:moveTo>
                  <a:cubicBezTo>
                    <a:pt x="206" y="296"/>
                    <a:pt x="211" y="298"/>
                    <a:pt x="216" y="299"/>
                  </a:cubicBezTo>
                  <a:cubicBezTo>
                    <a:pt x="217" y="299"/>
                    <a:pt x="217" y="300"/>
                    <a:pt x="218" y="300"/>
                  </a:cubicBezTo>
                  <a:cubicBezTo>
                    <a:pt x="217" y="301"/>
                    <a:pt x="216" y="301"/>
                    <a:pt x="215" y="302"/>
                  </a:cubicBezTo>
                  <a:cubicBezTo>
                    <a:pt x="212" y="301"/>
                    <a:pt x="209" y="301"/>
                    <a:pt x="206" y="300"/>
                  </a:cubicBezTo>
                  <a:cubicBezTo>
                    <a:pt x="202" y="299"/>
                    <a:pt x="198" y="299"/>
                    <a:pt x="193" y="298"/>
                  </a:cubicBezTo>
                  <a:cubicBezTo>
                    <a:pt x="196" y="297"/>
                    <a:pt x="199" y="296"/>
                    <a:pt x="202" y="294"/>
                  </a:cubicBezTo>
                  <a:close/>
                  <a:moveTo>
                    <a:pt x="210" y="291"/>
                  </a:moveTo>
                  <a:cubicBezTo>
                    <a:pt x="214" y="293"/>
                    <a:pt x="217" y="295"/>
                    <a:pt x="221" y="296"/>
                  </a:cubicBezTo>
                  <a:cubicBezTo>
                    <a:pt x="222" y="296"/>
                    <a:pt x="223" y="297"/>
                    <a:pt x="224" y="297"/>
                  </a:cubicBezTo>
                  <a:cubicBezTo>
                    <a:pt x="223" y="297"/>
                    <a:pt x="222" y="298"/>
                    <a:pt x="221" y="299"/>
                  </a:cubicBezTo>
                  <a:cubicBezTo>
                    <a:pt x="220" y="298"/>
                    <a:pt x="218" y="298"/>
                    <a:pt x="217" y="297"/>
                  </a:cubicBezTo>
                  <a:cubicBezTo>
                    <a:pt x="215" y="297"/>
                    <a:pt x="214" y="296"/>
                    <a:pt x="212" y="296"/>
                  </a:cubicBezTo>
                  <a:cubicBezTo>
                    <a:pt x="209" y="295"/>
                    <a:pt x="207" y="294"/>
                    <a:pt x="204" y="293"/>
                  </a:cubicBezTo>
                  <a:cubicBezTo>
                    <a:pt x="206" y="293"/>
                    <a:pt x="208" y="292"/>
                    <a:pt x="210" y="291"/>
                  </a:cubicBezTo>
                  <a:close/>
                  <a:moveTo>
                    <a:pt x="216" y="289"/>
                  </a:moveTo>
                  <a:cubicBezTo>
                    <a:pt x="221" y="291"/>
                    <a:pt x="226" y="293"/>
                    <a:pt x="231" y="294"/>
                  </a:cubicBezTo>
                  <a:cubicBezTo>
                    <a:pt x="229" y="294"/>
                    <a:pt x="228" y="295"/>
                    <a:pt x="227" y="295"/>
                  </a:cubicBezTo>
                  <a:cubicBezTo>
                    <a:pt x="225" y="295"/>
                    <a:pt x="223" y="295"/>
                    <a:pt x="222" y="294"/>
                  </a:cubicBezTo>
                  <a:cubicBezTo>
                    <a:pt x="218" y="293"/>
                    <a:pt x="215" y="292"/>
                    <a:pt x="212" y="290"/>
                  </a:cubicBezTo>
                  <a:cubicBezTo>
                    <a:pt x="213" y="290"/>
                    <a:pt x="215" y="289"/>
                    <a:pt x="216" y="289"/>
                  </a:cubicBezTo>
                  <a:close/>
                  <a:moveTo>
                    <a:pt x="224" y="286"/>
                  </a:moveTo>
                  <a:cubicBezTo>
                    <a:pt x="228" y="287"/>
                    <a:pt x="231" y="289"/>
                    <a:pt x="235" y="290"/>
                  </a:cubicBezTo>
                  <a:cubicBezTo>
                    <a:pt x="236" y="290"/>
                    <a:pt x="237" y="291"/>
                    <a:pt x="238" y="291"/>
                  </a:cubicBezTo>
                  <a:cubicBezTo>
                    <a:pt x="237" y="291"/>
                    <a:pt x="236" y="292"/>
                    <a:pt x="235" y="292"/>
                  </a:cubicBezTo>
                  <a:cubicBezTo>
                    <a:pt x="232" y="292"/>
                    <a:pt x="230" y="291"/>
                    <a:pt x="227" y="290"/>
                  </a:cubicBezTo>
                  <a:cubicBezTo>
                    <a:pt x="224" y="290"/>
                    <a:pt x="222" y="289"/>
                    <a:pt x="219" y="288"/>
                  </a:cubicBezTo>
                  <a:cubicBezTo>
                    <a:pt x="220" y="287"/>
                    <a:pt x="222" y="286"/>
                    <a:pt x="224" y="286"/>
                  </a:cubicBezTo>
                  <a:close/>
                  <a:moveTo>
                    <a:pt x="231" y="283"/>
                  </a:moveTo>
                  <a:cubicBezTo>
                    <a:pt x="234" y="284"/>
                    <a:pt x="237" y="285"/>
                    <a:pt x="240" y="287"/>
                  </a:cubicBezTo>
                  <a:cubicBezTo>
                    <a:pt x="241" y="287"/>
                    <a:pt x="243" y="287"/>
                    <a:pt x="244" y="288"/>
                  </a:cubicBezTo>
                  <a:cubicBezTo>
                    <a:pt x="243" y="288"/>
                    <a:pt x="242" y="289"/>
                    <a:pt x="241" y="289"/>
                  </a:cubicBezTo>
                  <a:cubicBezTo>
                    <a:pt x="239" y="289"/>
                    <a:pt x="237" y="288"/>
                    <a:pt x="235" y="288"/>
                  </a:cubicBezTo>
                  <a:cubicBezTo>
                    <a:pt x="232" y="287"/>
                    <a:pt x="229" y="286"/>
                    <a:pt x="226" y="285"/>
                  </a:cubicBezTo>
                  <a:cubicBezTo>
                    <a:pt x="228" y="284"/>
                    <a:pt x="229" y="283"/>
                    <a:pt x="231" y="283"/>
                  </a:cubicBezTo>
                  <a:close/>
                  <a:moveTo>
                    <a:pt x="246" y="277"/>
                  </a:moveTo>
                  <a:cubicBezTo>
                    <a:pt x="247" y="277"/>
                    <a:pt x="249" y="278"/>
                    <a:pt x="250" y="278"/>
                  </a:cubicBezTo>
                  <a:cubicBezTo>
                    <a:pt x="250" y="279"/>
                    <a:pt x="249" y="281"/>
                    <a:pt x="249" y="282"/>
                  </a:cubicBezTo>
                  <a:cubicBezTo>
                    <a:pt x="248" y="282"/>
                    <a:pt x="247" y="281"/>
                    <a:pt x="247" y="281"/>
                  </a:cubicBezTo>
                  <a:cubicBezTo>
                    <a:pt x="244" y="281"/>
                    <a:pt x="242" y="280"/>
                    <a:pt x="240" y="279"/>
                  </a:cubicBezTo>
                  <a:cubicBezTo>
                    <a:pt x="242" y="278"/>
                    <a:pt x="244" y="277"/>
                    <a:pt x="246" y="277"/>
                  </a:cubicBezTo>
                  <a:close/>
                  <a:moveTo>
                    <a:pt x="395" y="185"/>
                  </a:moveTo>
                  <a:cubicBezTo>
                    <a:pt x="391" y="176"/>
                    <a:pt x="387" y="166"/>
                    <a:pt x="383" y="156"/>
                  </a:cubicBezTo>
                  <a:cubicBezTo>
                    <a:pt x="383" y="156"/>
                    <a:pt x="383" y="156"/>
                    <a:pt x="383" y="156"/>
                  </a:cubicBezTo>
                  <a:cubicBezTo>
                    <a:pt x="383" y="153"/>
                    <a:pt x="382" y="149"/>
                    <a:pt x="382" y="147"/>
                  </a:cubicBezTo>
                  <a:cubicBezTo>
                    <a:pt x="382" y="146"/>
                    <a:pt x="381" y="146"/>
                    <a:pt x="381" y="147"/>
                  </a:cubicBezTo>
                  <a:cubicBezTo>
                    <a:pt x="381" y="149"/>
                    <a:pt x="381" y="151"/>
                    <a:pt x="382" y="154"/>
                  </a:cubicBezTo>
                  <a:cubicBezTo>
                    <a:pt x="375" y="138"/>
                    <a:pt x="369" y="121"/>
                    <a:pt x="362" y="105"/>
                  </a:cubicBezTo>
                  <a:cubicBezTo>
                    <a:pt x="363" y="105"/>
                    <a:pt x="363" y="105"/>
                    <a:pt x="363" y="105"/>
                  </a:cubicBezTo>
                  <a:cubicBezTo>
                    <a:pt x="364" y="97"/>
                    <a:pt x="363" y="89"/>
                    <a:pt x="362" y="81"/>
                  </a:cubicBezTo>
                  <a:cubicBezTo>
                    <a:pt x="363" y="85"/>
                    <a:pt x="364" y="88"/>
                    <a:pt x="365" y="92"/>
                  </a:cubicBezTo>
                  <a:cubicBezTo>
                    <a:pt x="365" y="92"/>
                    <a:pt x="365" y="92"/>
                    <a:pt x="365" y="92"/>
                  </a:cubicBezTo>
                  <a:cubicBezTo>
                    <a:pt x="366" y="99"/>
                    <a:pt x="367" y="106"/>
                    <a:pt x="367" y="113"/>
                  </a:cubicBezTo>
                  <a:cubicBezTo>
                    <a:pt x="367" y="114"/>
                    <a:pt x="369" y="114"/>
                    <a:pt x="369" y="113"/>
                  </a:cubicBezTo>
                  <a:cubicBezTo>
                    <a:pt x="369" y="107"/>
                    <a:pt x="368" y="101"/>
                    <a:pt x="366" y="94"/>
                  </a:cubicBezTo>
                  <a:cubicBezTo>
                    <a:pt x="369" y="102"/>
                    <a:pt x="371" y="109"/>
                    <a:pt x="374" y="116"/>
                  </a:cubicBezTo>
                  <a:cubicBezTo>
                    <a:pt x="374" y="117"/>
                    <a:pt x="374" y="117"/>
                    <a:pt x="374" y="117"/>
                  </a:cubicBezTo>
                  <a:cubicBezTo>
                    <a:pt x="374" y="122"/>
                    <a:pt x="375" y="128"/>
                    <a:pt x="377" y="132"/>
                  </a:cubicBezTo>
                  <a:cubicBezTo>
                    <a:pt x="377" y="133"/>
                    <a:pt x="378" y="133"/>
                    <a:pt x="378" y="132"/>
                  </a:cubicBezTo>
                  <a:cubicBezTo>
                    <a:pt x="377" y="129"/>
                    <a:pt x="377" y="125"/>
                    <a:pt x="376" y="122"/>
                  </a:cubicBezTo>
                  <a:cubicBezTo>
                    <a:pt x="383" y="142"/>
                    <a:pt x="391" y="162"/>
                    <a:pt x="398" y="182"/>
                  </a:cubicBezTo>
                  <a:cubicBezTo>
                    <a:pt x="399" y="184"/>
                    <a:pt x="402" y="189"/>
                    <a:pt x="402" y="191"/>
                  </a:cubicBezTo>
                  <a:cubicBezTo>
                    <a:pt x="402" y="196"/>
                    <a:pt x="399" y="198"/>
                    <a:pt x="394" y="200"/>
                  </a:cubicBezTo>
                  <a:cubicBezTo>
                    <a:pt x="389" y="202"/>
                    <a:pt x="384" y="203"/>
                    <a:pt x="379" y="205"/>
                  </a:cubicBezTo>
                  <a:cubicBezTo>
                    <a:pt x="366" y="210"/>
                    <a:pt x="354" y="217"/>
                    <a:pt x="343" y="224"/>
                  </a:cubicBezTo>
                  <a:cubicBezTo>
                    <a:pt x="318" y="238"/>
                    <a:pt x="294" y="253"/>
                    <a:pt x="269" y="267"/>
                  </a:cubicBezTo>
                  <a:cubicBezTo>
                    <a:pt x="269" y="267"/>
                    <a:pt x="269" y="267"/>
                    <a:pt x="269" y="267"/>
                  </a:cubicBezTo>
                  <a:cubicBezTo>
                    <a:pt x="286" y="251"/>
                    <a:pt x="307" y="240"/>
                    <a:pt x="328" y="227"/>
                  </a:cubicBezTo>
                  <a:cubicBezTo>
                    <a:pt x="350" y="214"/>
                    <a:pt x="373" y="202"/>
                    <a:pt x="393" y="187"/>
                  </a:cubicBezTo>
                  <a:cubicBezTo>
                    <a:pt x="394" y="188"/>
                    <a:pt x="396" y="187"/>
                    <a:pt x="395" y="185"/>
                  </a:cubicBezTo>
                  <a:close/>
                  <a:moveTo>
                    <a:pt x="354" y="85"/>
                  </a:moveTo>
                  <a:cubicBezTo>
                    <a:pt x="354" y="85"/>
                    <a:pt x="354" y="85"/>
                    <a:pt x="355" y="85"/>
                  </a:cubicBezTo>
                  <a:cubicBezTo>
                    <a:pt x="355" y="84"/>
                    <a:pt x="355" y="84"/>
                    <a:pt x="356" y="83"/>
                  </a:cubicBezTo>
                  <a:cubicBezTo>
                    <a:pt x="356" y="83"/>
                    <a:pt x="355" y="83"/>
                    <a:pt x="355" y="83"/>
                  </a:cubicBezTo>
                  <a:cubicBezTo>
                    <a:pt x="355" y="83"/>
                    <a:pt x="355" y="83"/>
                    <a:pt x="355" y="83"/>
                  </a:cubicBezTo>
                  <a:cubicBezTo>
                    <a:pt x="355" y="82"/>
                    <a:pt x="355" y="81"/>
                    <a:pt x="355" y="81"/>
                  </a:cubicBezTo>
                  <a:cubicBezTo>
                    <a:pt x="356" y="79"/>
                    <a:pt x="354" y="75"/>
                    <a:pt x="354" y="72"/>
                  </a:cubicBezTo>
                  <a:cubicBezTo>
                    <a:pt x="353" y="66"/>
                    <a:pt x="353" y="60"/>
                    <a:pt x="353" y="54"/>
                  </a:cubicBezTo>
                  <a:cubicBezTo>
                    <a:pt x="354" y="57"/>
                    <a:pt x="355" y="60"/>
                    <a:pt x="356" y="63"/>
                  </a:cubicBezTo>
                  <a:cubicBezTo>
                    <a:pt x="356" y="63"/>
                    <a:pt x="356" y="64"/>
                    <a:pt x="356" y="64"/>
                  </a:cubicBezTo>
                  <a:cubicBezTo>
                    <a:pt x="356" y="74"/>
                    <a:pt x="356" y="84"/>
                    <a:pt x="358" y="93"/>
                  </a:cubicBezTo>
                  <a:cubicBezTo>
                    <a:pt x="358" y="94"/>
                    <a:pt x="359" y="94"/>
                    <a:pt x="359" y="93"/>
                  </a:cubicBezTo>
                  <a:cubicBezTo>
                    <a:pt x="360" y="86"/>
                    <a:pt x="359" y="77"/>
                    <a:pt x="358" y="70"/>
                  </a:cubicBezTo>
                  <a:cubicBezTo>
                    <a:pt x="359" y="72"/>
                    <a:pt x="360" y="75"/>
                    <a:pt x="361" y="77"/>
                  </a:cubicBezTo>
                  <a:cubicBezTo>
                    <a:pt x="360" y="77"/>
                    <a:pt x="360" y="78"/>
                    <a:pt x="360" y="79"/>
                  </a:cubicBezTo>
                  <a:cubicBezTo>
                    <a:pt x="360" y="87"/>
                    <a:pt x="360" y="96"/>
                    <a:pt x="362" y="104"/>
                  </a:cubicBezTo>
                  <a:cubicBezTo>
                    <a:pt x="359" y="97"/>
                    <a:pt x="356" y="91"/>
                    <a:pt x="354" y="85"/>
                  </a:cubicBezTo>
                  <a:close/>
                  <a:moveTo>
                    <a:pt x="348" y="27"/>
                  </a:moveTo>
                  <a:cubicBezTo>
                    <a:pt x="348" y="27"/>
                    <a:pt x="348" y="27"/>
                    <a:pt x="348" y="26"/>
                  </a:cubicBezTo>
                  <a:cubicBezTo>
                    <a:pt x="348" y="27"/>
                    <a:pt x="349" y="27"/>
                    <a:pt x="349" y="27"/>
                  </a:cubicBezTo>
                  <a:cubicBezTo>
                    <a:pt x="353" y="30"/>
                    <a:pt x="359" y="47"/>
                    <a:pt x="359" y="48"/>
                  </a:cubicBezTo>
                  <a:cubicBezTo>
                    <a:pt x="362" y="56"/>
                    <a:pt x="365" y="63"/>
                    <a:pt x="367" y="70"/>
                  </a:cubicBezTo>
                  <a:cubicBezTo>
                    <a:pt x="369" y="74"/>
                    <a:pt x="370" y="78"/>
                    <a:pt x="371" y="81"/>
                  </a:cubicBezTo>
                  <a:cubicBezTo>
                    <a:pt x="373" y="86"/>
                    <a:pt x="374" y="91"/>
                    <a:pt x="376" y="95"/>
                  </a:cubicBezTo>
                  <a:cubicBezTo>
                    <a:pt x="380" y="107"/>
                    <a:pt x="384" y="119"/>
                    <a:pt x="389" y="130"/>
                  </a:cubicBezTo>
                  <a:cubicBezTo>
                    <a:pt x="394" y="144"/>
                    <a:pt x="399" y="158"/>
                    <a:pt x="404" y="171"/>
                  </a:cubicBezTo>
                  <a:cubicBezTo>
                    <a:pt x="404" y="177"/>
                    <a:pt x="403" y="182"/>
                    <a:pt x="403" y="187"/>
                  </a:cubicBezTo>
                  <a:cubicBezTo>
                    <a:pt x="393" y="161"/>
                    <a:pt x="384" y="134"/>
                    <a:pt x="374" y="108"/>
                  </a:cubicBezTo>
                  <a:cubicBezTo>
                    <a:pt x="365" y="81"/>
                    <a:pt x="357" y="54"/>
                    <a:pt x="348" y="27"/>
                  </a:cubicBezTo>
                  <a:close/>
                  <a:moveTo>
                    <a:pt x="361" y="31"/>
                  </a:moveTo>
                  <a:cubicBezTo>
                    <a:pt x="361" y="30"/>
                    <a:pt x="361" y="30"/>
                    <a:pt x="361" y="30"/>
                  </a:cubicBezTo>
                  <a:cubicBezTo>
                    <a:pt x="361" y="30"/>
                    <a:pt x="361" y="30"/>
                    <a:pt x="361" y="30"/>
                  </a:cubicBezTo>
                  <a:cubicBezTo>
                    <a:pt x="361" y="31"/>
                    <a:pt x="361" y="31"/>
                    <a:pt x="361" y="32"/>
                  </a:cubicBezTo>
                  <a:cubicBezTo>
                    <a:pt x="361" y="31"/>
                    <a:pt x="361" y="31"/>
                    <a:pt x="361" y="31"/>
                  </a:cubicBezTo>
                  <a:close/>
                  <a:moveTo>
                    <a:pt x="21" y="210"/>
                  </a:moveTo>
                  <a:cubicBezTo>
                    <a:pt x="25" y="215"/>
                    <a:pt x="28" y="219"/>
                    <a:pt x="31" y="224"/>
                  </a:cubicBezTo>
                  <a:cubicBezTo>
                    <a:pt x="30" y="224"/>
                    <a:pt x="29" y="225"/>
                    <a:pt x="29" y="225"/>
                  </a:cubicBezTo>
                  <a:cubicBezTo>
                    <a:pt x="27" y="221"/>
                    <a:pt x="24" y="217"/>
                    <a:pt x="22" y="213"/>
                  </a:cubicBezTo>
                  <a:cubicBezTo>
                    <a:pt x="22" y="212"/>
                    <a:pt x="22" y="210"/>
                    <a:pt x="20" y="209"/>
                  </a:cubicBezTo>
                  <a:cubicBezTo>
                    <a:pt x="20" y="209"/>
                    <a:pt x="20" y="209"/>
                    <a:pt x="20" y="208"/>
                  </a:cubicBezTo>
                  <a:cubicBezTo>
                    <a:pt x="19" y="207"/>
                    <a:pt x="19" y="207"/>
                    <a:pt x="19" y="206"/>
                  </a:cubicBezTo>
                  <a:cubicBezTo>
                    <a:pt x="20" y="207"/>
                    <a:pt x="21" y="209"/>
                    <a:pt x="21" y="210"/>
                  </a:cubicBezTo>
                  <a:close/>
                  <a:moveTo>
                    <a:pt x="49" y="253"/>
                  </a:moveTo>
                  <a:cubicBezTo>
                    <a:pt x="49" y="253"/>
                    <a:pt x="49" y="253"/>
                    <a:pt x="49" y="253"/>
                  </a:cubicBezTo>
                  <a:cubicBezTo>
                    <a:pt x="48" y="252"/>
                    <a:pt x="47" y="251"/>
                    <a:pt x="47" y="249"/>
                  </a:cubicBezTo>
                  <a:cubicBezTo>
                    <a:pt x="47" y="251"/>
                    <a:pt x="48" y="252"/>
                    <a:pt x="49" y="253"/>
                  </a:cubicBezTo>
                  <a:close/>
                  <a:moveTo>
                    <a:pt x="257" y="270"/>
                  </a:moveTo>
                  <a:cubicBezTo>
                    <a:pt x="257" y="270"/>
                    <a:pt x="258" y="270"/>
                    <a:pt x="258" y="270"/>
                  </a:cubicBezTo>
                  <a:cubicBezTo>
                    <a:pt x="258" y="270"/>
                    <a:pt x="258" y="270"/>
                    <a:pt x="258" y="271"/>
                  </a:cubicBezTo>
                  <a:cubicBezTo>
                    <a:pt x="258" y="271"/>
                    <a:pt x="258" y="271"/>
                    <a:pt x="258" y="271"/>
                  </a:cubicBezTo>
                  <a:cubicBezTo>
                    <a:pt x="258" y="271"/>
                    <a:pt x="258" y="271"/>
                    <a:pt x="259" y="271"/>
                  </a:cubicBezTo>
                  <a:cubicBezTo>
                    <a:pt x="258" y="271"/>
                    <a:pt x="258" y="271"/>
                    <a:pt x="258" y="272"/>
                  </a:cubicBezTo>
                  <a:cubicBezTo>
                    <a:pt x="258" y="272"/>
                    <a:pt x="257" y="272"/>
                    <a:pt x="257" y="272"/>
                  </a:cubicBezTo>
                  <a:cubicBezTo>
                    <a:pt x="257" y="271"/>
                    <a:pt x="257" y="271"/>
                    <a:pt x="257" y="271"/>
                  </a:cubicBezTo>
                  <a:cubicBezTo>
                    <a:pt x="257" y="270"/>
                    <a:pt x="257" y="270"/>
                    <a:pt x="257" y="270"/>
                  </a:cubicBezTo>
                  <a:close/>
                  <a:moveTo>
                    <a:pt x="404" y="189"/>
                  </a:moveTo>
                  <a:cubicBezTo>
                    <a:pt x="405" y="185"/>
                    <a:pt x="405" y="180"/>
                    <a:pt x="405" y="175"/>
                  </a:cubicBezTo>
                  <a:cubicBezTo>
                    <a:pt x="406" y="176"/>
                    <a:pt x="406" y="178"/>
                    <a:pt x="407" y="179"/>
                  </a:cubicBezTo>
                  <a:cubicBezTo>
                    <a:pt x="406" y="184"/>
                    <a:pt x="406" y="188"/>
                    <a:pt x="405" y="192"/>
                  </a:cubicBezTo>
                  <a:cubicBezTo>
                    <a:pt x="405" y="191"/>
                    <a:pt x="405" y="190"/>
                    <a:pt x="404" y="189"/>
                  </a:cubicBezTo>
                  <a:close/>
                  <a:moveTo>
                    <a:pt x="396" y="143"/>
                  </a:moveTo>
                  <a:cubicBezTo>
                    <a:pt x="396" y="143"/>
                    <a:pt x="396" y="143"/>
                    <a:pt x="397" y="144"/>
                  </a:cubicBezTo>
                  <a:cubicBezTo>
                    <a:pt x="398" y="148"/>
                    <a:pt x="400" y="153"/>
                    <a:pt x="401" y="157"/>
                  </a:cubicBezTo>
                  <a:cubicBezTo>
                    <a:pt x="401" y="157"/>
                    <a:pt x="401" y="157"/>
                    <a:pt x="401" y="157"/>
                  </a:cubicBezTo>
                  <a:cubicBezTo>
                    <a:pt x="400" y="153"/>
                    <a:pt x="398" y="148"/>
                    <a:pt x="396" y="143"/>
                  </a:cubicBezTo>
                  <a:close/>
                  <a:moveTo>
                    <a:pt x="416" y="207"/>
                  </a:moveTo>
                  <a:cubicBezTo>
                    <a:pt x="416" y="207"/>
                    <a:pt x="416" y="207"/>
                    <a:pt x="415" y="207"/>
                  </a:cubicBezTo>
                  <a:cubicBezTo>
                    <a:pt x="415" y="206"/>
                    <a:pt x="415" y="205"/>
                    <a:pt x="416" y="204"/>
                  </a:cubicBezTo>
                  <a:cubicBezTo>
                    <a:pt x="416" y="205"/>
                    <a:pt x="416" y="206"/>
                    <a:pt x="416" y="207"/>
                  </a:cubicBezTo>
                  <a:close/>
                  <a:moveTo>
                    <a:pt x="418" y="209"/>
                  </a:moveTo>
                  <a:cubicBezTo>
                    <a:pt x="418" y="209"/>
                    <a:pt x="419" y="209"/>
                    <a:pt x="419" y="209"/>
                  </a:cubicBezTo>
                  <a:cubicBezTo>
                    <a:pt x="419" y="209"/>
                    <a:pt x="420" y="209"/>
                    <a:pt x="419" y="208"/>
                  </a:cubicBezTo>
                  <a:cubicBezTo>
                    <a:pt x="419" y="208"/>
                    <a:pt x="419" y="208"/>
                    <a:pt x="419" y="208"/>
                  </a:cubicBezTo>
                  <a:cubicBezTo>
                    <a:pt x="419" y="208"/>
                    <a:pt x="419" y="208"/>
                    <a:pt x="419" y="208"/>
                  </a:cubicBezTo>
                  <a:cubicBezTo>
                    <a:pt x="420" y="209"/>
                    <a:pt x="420" y="209"/>
                    <a:pt x="420" y="210"/>
                  </a:cubicBezTo>
                  <a:cubicBezTo>
                    <a:pt x="419" y="209"/>
                    <a:pt x="418" y="209"/>
                    <a:pt x="417" y="210"/>
                  </a:cubicBezTo>
                  <a:cubicBezTo>
                    <a:pt x="417" y="210"/>
                    <a:pt x="416" y="210"/>
                    <a:pt x="415" y="211"/>
                  </a:cubicBezTo>
                  <a:cubicBezTo>
                    <a:pt x="415" y="211"/>
                    <a:pt x="415" y="210"/>
                    <a:pt x="415" y="210"/>
                  </a:cubicBezTo>
                  <a:cubicBezTo>
                    <a:pt x="416" y="210"/>
                    <a:pt x="417" y="209"/>
                    <a:pt x="418" y="209"/>
                  </a:cubicBezTo>
                  <a:close/>
                  <a:moveTo>
                    <a:pt x="421" y="214"/>
                  </a:moveTo>
                  <a:cubicBezTo>
                    <a:pt x="421" y="214"/>
                    <a:pt x="421" y="214"/>
                    <a:pt x="421" y="214"/>
                  </a:cubicBezTo>
                  <a:cubicBezTo>
                    <a:pt x="421" y="214"/>
                    <a:pt x="421" y="214"/>
                    <a:pt x="421" y="214"/>
                  </a:cubicBezTo>
                  <a:cubicBezTo>
                    <a:pt x="421" y="214"/>
                    <a:pt x="421" y="214"/>
                    <a:pt x="421" y="214"/>
                  </a:cubicBezTo>
                  <a:cubicBezTo>
                    <a:pt x="421" y="214"/>
                    <a:pt x="421" y="214"/>
                    <a:pt x="421" y="214"/>
                  </a:cubicBezTo>
                  <a:close/>
                  <a:moveTo>
                    <a:pt x="414" y="199"/>
                  </a:moveTo>
                  <a:cubicBezTo>
                    <a:pt x="413" y="202"/>
                    <a:pt x="413" y="205"/>
                    <a:pt x="412" y="209"/>
                  </a:cubicBezTo>
                  <a:cubicBezTo>
                    <a:pt x="412" y="209"/>
                    <a:pt x="412" y="209"/>
                    <a:pt x="411" y="209"/>
                  </a:cubicBezTo>
                  <a:cubicBezTo>
                    <a:pt x="412" y="204"/>
                    <a:pt x="412" y="199"/>
                    <a:pt x="412" y="193"/>
                  </a:cubicBezTo>
                  <a:cubicBezTo>
                    <a:pt x="412" y="195"/>
                    <a:pt x="413" y="197"/>
                    <a:pt x="414" y="199"/>
                  </a:cubicBezTo>
                  <a:close/>
                  <a:moveTo>
                    <a:pt x="412" y="212"/>
                  </a:moveTo>
                  <a:cubicBezTo>
                    <a:pt x="412" y="212"/>
                    <a:pt x="412" y="212"/>
                    <a:pt x="412" y="212"/>
                  </a:cubicBezTo>
                  <a:cubicBezTo>
                    <a:pt x="411" y="213"/>
                    <a:pt x="411" y="213"/>
                    <a:pt x="410" y="213"/>
                  </a:cubicBezTo>
                  <a:cubicBezTo>
                    <a:pt x="410" y="213"/>
                    <a:pt x="410" y="213"/>
                    <a:pt x="410" y="213"/>
                  </a:cubicBezTo>
                  <a:cubicBezTo>
                    <a:pt x="411" y="212"/>
                    <a:pt x="412" y="212"/>
                    <a:pt x="412" y="212"/>
                  </a:cubicBezTo>
                  <a:close/>
                  <a:moveTo>
                    <a:pt x="409" y="214"/>
                  </a:moveTo>
                  <a:cubicBezTo>
                    <a:pt x="389" y="224"/>
                    <a:pt x="369" y="234"/>
                    <a:pt x="349" y="244"/>
                  </a:cubicBezTo>
                  <a:cubicBezTo>
                    <a:pt x="338" y="250"/>
                    <a:pt x="328" y="255"/>
                    <a:pt x="317" y="260"/>
                  </a:cubicBezTo>
                  <a:cubicBezTo>
                    <a:pt x="316" y="260"/>
                    <a:pt x="316" y="261"/>
                    <a:pt x="315" y="261"/>
                  </a:cubicBezTo>
                  <a:cubicBezTo>
                    <a:pt x="315" y="261"/>
                    <a:pt x="315" y="261"/>
                    <a:pt x="315" y="260"/>
                  </a:cubicBezTo>
                  <a:cubicBezTo>
                    <a:pt x="321" y="258"/>
                    <a:pt x="326" y="255"/>
                    <a:pt x="332" y="252"/>
                  </a:cubicBezTo>
                  <a:cubicBezTo>
                    <a:pt x="357" y="240"/>
                    <a:pt x="383" y="227"/>
                    <a:pt x="408" y="214"/>
                  </a:cubicBezTo>
                  <a:cubicBezTo>
                    <a:pt x="408" y="214"/>
                    <a:pt x="409" y="214"/>
                    <a:pt x="409" y="214"/>
                  </a:cubicBezTo>
                  <a:close/>
                  <a:moveTo>
                    <a:pt x="262" y="289"/>
                  </a:moveTo>
                  <a:cubicBezTo>
                    <a:pt x="262" y="289"/>
                    <a:pt x="262" y="289"/>
                    <a:pt x="262" y="289"/>
                  </a:cubicBezTo>
                  <a:cubicBezTo>
                    <a:pt x="262" y="289"/>
                    <a:pt x="262" y="289"/>
                    <a:pt x="263" y="289"/>
                  </a:cubicBezTo>
                  <a:cubicBezTo>
                    <a:pt x="263" y="289"/>
                    <a:pt x="262" y="289"/>
                    <a:pt x="262" y="289"/>
                  </a:cubicBezTo>
                  <a:cubicBezTo>
                    <a:pt x="262" y="289"/>
                    <a:pt x="262" y="289"/>
                    <a:pt x="262" y="289"/>
                  </a:cubicBezTo>
                  <a:close/>
                  <a:moveTo>
                    <a:pt x="277" y="276"/>
                  </a:moveTo>
                  <a:cubicBezTo>
                    <a:pt x="277" y="276"/>
                    <a:pt x="277" y="277"/>
                    <a:pt x="276" y="277"/>
                  </a:cubicBezTo>
                  <a:cubicBezTo>
                    <a:pt x="276" y="277"/>
                    <a:pt x="276" y="277"/>
                    <a:pt x="276" y="277"/>
                  </a:cubicBezTo>
                  <a:cubicBezTo>
                    <a:pt x="276" y="276"/>
                    <a:pt x="276" y="276"/>
                    <a:pt x="275" y="276"/>
                  </a:cubicBezTo>
                  <a:cubicBezTo>
                    <a:pt x="276" y="276"/>
                    <a:pt x="276" y="276"/>
                    <a:pt x="277" y="276"/>
                  </a:cubicBezTo>
                  <a:cubicBezTo>
                    <a:pt x="277" y="276"/>
                    <a:pt x="277" y="276"/>
                    <a:pt x="277" y="276"/>
                  </a:cubicBezTo>
                  <a:cubicBezTo>
                    <a:pt x="277" y="276"/>
                    <a:pt x="277" y="276"/>
                    <a:pt x="277" y="276"/>
                  </a:cubicBezTo>
                  <a:close/>
                  <a:moveTo>
                    <a:pt x="267" y="292"/>
                  </a:moveTo>
                  <a:cubicBezTo>
                    <a:pt x="268" y="291"/>
                    <a:pt x="268" y="291"/>
                    <a:pt x="268" y="291"/>
                  </a:cubicBezTo>
                  <a:cubicBezTo>
                    <a:pt x="268" y="291"/>
                    <a:pt x="268" y="291"/>
                    <a:pt x="268" y="291"/>
                  </a:cubicBezTo>
                  <a:cubicBezTo>
                    <a:pt x="267" y="292"/>
                    <a:pt x="268" y="293"/>
                    <a:pt x="269" y="294"/>
                  </a:cubicBezTo>
                  <a:cubicBezTo>
                    <a:pt x="268" y="294"/>
                    <a:pt x="268" y="294"/>
                    <a:pt x="267" y="295"/>
                  </a:cubicBezTo>
                  <a:cubicBezTo>
                    <a:pt x="268" y="294"/>
                    <a:pt x="268" y="293"/>
                    <a:pt x="267" y="292"/>
                  </a:cubicBezTo>
                  <a:close/>
                  <a:moveTo>
                    <a:pt x="314" y="262"/>
                  </a:moveTo>
                  <a:cubicBezTo>
                    <a:pt x="313" y="262"/>
                    <a:pt x="311" y="263"/>
                    <a:pt x="310" y="263"/>
                  </a:cubicBezTo>
                  <a:cubicBezTo>
                    <a:pt x="310" y="263"/>
                    <a:pt x="310" y="263"/>
                    <a:pt x="310" y="263"/>
                  </a:cubicBezTo>
                  <a:cubicBezTo>
                    <a:pt x="311" y="262"/>
                    <a:pt x="313" y="262"/>
                    <a:pt x="314" y="261"/>
                  </a:cubicBezTo>
                  <a:cubicBezTo>
                    <a:pt x="314" y="261"/>
                    <a:pt x="314" y="261"/>
                    <a:pt x="314" y="262"/>
                  </a:cubicBezTo>
                  <a:close/>
                  <a:moveTo>
                    <a:pt x="309" y="264"/>
                  </a:moveTo>
                  <a:cubicBezTo>
                    <a:pt x="307" y="265"/>
                    <a:pt x="305" y="266"/>
                    <a:pt x="303" y="267"/>
                  </a:cubicBezTo>
                  <a:cubicBezTo>
                    <a:pt x="303" y="267"/>
                    <a:pt x="303" y="266"/>
                    <a:pt x="303" y="266"/>
                  </a:cubicBezTo>
                  <a:cubicBezTo>
                    <a:pt x="305" y="265"/>
                    <a:pt x="307" y="264"/>
                    <a:pt x="309" y="263"/>
                  </a:cubicBezTo>
                  <a:cubicBezTo>
                    <a:pt x="309" y="264"/>
                    <a:pt x="309" y="264"/>
                    <a:pt x="309" y="264"/>
                  </a:cubicBezTo>
                  <a:close/>
                  <a:moveTo>
                    <a:pt x="302" y="268"/>
                  </a:moveTo>
                  <a:cubicBezTo>
                    <a:pt x="301" y="269"/>
                    <a:pt x="299" y="269"/>
                    <a:pt x="298" y="270"/>
                  </a:cubicBezTo>
                  <a:cubicBezTo>
                    <a:pt x="297" y="270"/>
                    <a:pt x="297" y="270"/>
                    <a:pt x="297" y="270"/>
                  </a:cubicBezTo>
                  <a:cubicBezTo>
                    <a:pt x="297" y="270"/>
                    <a:pt x="296" y="270"/>
                    <a:pt x="296" y="269"/>
                  </a:cubicBezTo>
                  <a:cubicBezTo>
                    <a:pt x="298" y="268"/>
                    <a:pt x="300" y="267"/>
                    <a:pt x="302" y="267"/>
                  </a:cubicBezTo>
                  <a:cubicBezTo>
                    <a:pt x="302" y="267"/>
                    <a:pt x="302" y="267"/>
                    <a:pt x="302" y="268"/>
                  </a:cubicBezTo>
                  <a:close/>
                  <a:moveTo>
                    <a:pt x="295" y="271"/>
                  </a:moveTo>
                  <a:cubicBezTo>
                    <a:pt x="294" y="271"/>
                    <a:pt x="293" y="271"/>
                    <a:pt x="292" y="272"/>
                  </a:cubicBezTo>
                  <a:cubicBezTo>
                    <a:pt x="292" y="271"/>
                    <a:pt x="292" y="271"/>
                    <a:pt x="292" y="271"/>
                  </a:cubicBezTo>
                  <a:cubicBezTo>
                    <a:pt x="293" y="271"/>
                    <a:pt x="294" y="270"/>
                    <a:pt x="295" y="270"/>
                  </a:cubicBezTo>
                  <a:cubicBezTo>
                    <a:pt x="295" y="270"/>
                    <a:pt x="295" y="270"/>
                    <a:pt x="295" y="271"/>
                  </a:cubicBezTo>
                  <a:close/>
                  <a:moveTo>
                    <a:pt x="291" y="272"/>
                  </a:moveTo>
                  <a:cubicBezTo>
                    <a:pt x="291" y="272"/>
                    <a:pt x="290" y="272"/>
                    <a:pt x="289" y="272"/>
                  </a:cubicBezTo>
                  <a:cubicBezTo>
                    <a:pt x="290" y="272"/>
                    <a:pt x="291" y="272"/>
                    <a:pt x="291" y="271"/>
                  </a:cubicBezTo>
                  <a:cubicBezTo>
                    <a:pt x="291" y="272"/>
                    <a:pt x="291" y="272"/>
                    <a:pt x="291" y="272"/>
                  </a:cubicBezTo>
                  <a:close/>
                  <a:moveTo>
                    <a:pt x="318" y="266"/>
                  </a:moveTo>
                  <a:cubicBezTo>
                    <a:pt x="318" y="266"/>
                    <a:pt x="317" y="266"/>
                    <a:pt x="317" y="265"/>
                  </a:cubicBezTo>
                  <a:cubicBezTo>
                    <a:pt x="319" y="265"/>
                    <a:pt x="321" y="264"/>
                    <a:pt x="323" y="263"/>
                  </a:cubicBezTo>
                  <a:cubicBezTo>
                    <a:pt x="321" y="264"/>
                    <a:pt x="320" y="265"/>
                    <a:pt x="318" y="266"/>
                  </a:cubicBezTo>
                  <a:close/>
                  <a:moveTo>
                    <a:pt x="367" y="42"/>
                  </a:moveTo>
                  <a:cubicBezTo>
                    <a:pt x="367" y="42"/>
                    <a:pt x="367" y="42"/>
                    <a:pt x="367" y="42"/>
                  </a:cubicBezTo>
                  <a:cubicBezTo>
                    <a:pt x="367" y="42"/>
                    <a:pt x="367" y="42"/>
                    <a:pt x="367" y="42"/>
                  </a:cubicBezTo>
                  <a:cubicBezTo>
                    <a:pt x="367" y="42"/>
                    <a:pt x="367" y="42"/>
                    <a:pt x="367" y="42"/>
                  </a:cubicBezTo>
                  <a:close/>
                  <a:moveTo>
                    <a:pt x="402" y="159"/>
                  </a:moveTo>
                  <a:cubicBezTo>
                    <a:pt x="402" y="159"/>
                    <a:pt x="402" y="159"/>
                    <a:pt x="402" y="159"/>
                  </a:cubicBezTo>
                  <a:cubicBezTo>
                    <a:pt x="403" y="161"/>
                    <a:pt x="403" y="163"/>
                    <a:pt x="404" y="164"/>
                  </a:cubicBezTo>
                  <a:cubicBezTo>
                    <a:pt x="404" y="164"/>
                    <a:pt x="404" y="164"/>
                    <a:pt x="404" y="164"/>
                  </a:cubicBezTo>
                  <a:cubicBezTo>
                    <a:pt x="403" y="163"/>
                    <a:pt x="403" y="161"/>
                    <a:pt x="402" y="159"/>
                  </a:cubicBezTo>
                  <a:close/>
                  <a:moveTo>
                    <a:pt x="406" y="206"/>
                  </a:moveTo>
                  <a:cubicBezTo>
                    <a:pt x="407" y="199"/>
                    <a:pt x="408" y="192"/>
                    <a:pt x="408" y="185"/>
                  </a:cubicBezTo>
                  <a:cubicBezTo>
                    <a:pt x="409" y="186"/>
                    <a:pt x="409" y="187"/>
                    <a:pt x="410" y="189"/>
                  </a:cubicBezTo>
                  <a:cubicBezTo>
                    <a:pt x="410" y="189"/>
                    <a:pt x="410" y="189"/>
                    <a:pt x="410" y="189"/>
                  </a:cubicBezTo>
                  <a:cubicBezTo>
                    <a:pt x="410" y="197"/>
                    <a:pt x="409" y="204"/>
                    <a:pt x="409" y="211"/>
                  </a:cubicBezTo>
                  <a:cubicBezTo>
                    <a:pt x="382" y="224"/>
                    <a:pt x="355" y="238"/>
                    <a:pt x="328" y="251"/>
                  </a:cubicBezTo>
                  <a:cubicBezTo>
                    <a:pt x="324" y="253"/>
                    <a:pt x="320" y="255"/>
                    <a:pt x="316" y="257"/>
                  </a:cubicBezTo>
                  <a:cubicBezTo>
                    <a:pt x="316" y="253"/>
                    <a:pt x="316" y="250"/>
                    <a:pt x="315" y="246"/>
                  </a:cubicBezTo>
                  <a:cubicBezTo>
                    <a:pt x="315" y="246"/>
                    <a:pt x="314" y="246"/>
                    <a:pt x="314" y="246"/>
                  </a:cubicBezTo>
                  <a:cubicBezTo>
                    <a:pt x="315" y="250"/>
                    <a:pt x="315" y="254"/>
                    <a:pt x="314" y="257"/>
                  </a:cubicBezTo>
                  <a:cubicBezTo>
                    <a:pt x="313" y="258"/>
                    <a:pt x="312" y="258"/>
                    <a:pt x="310" y="259"/>
                  </a:cubicBezTo>
                  <a:cubicBezTo>
                    <a:pt x="310" y="259"/>
                    <a:pt x="310" y="258"/>
                    <a:pt x="310" y="258"/>
                  </a:cubicBezTo>
                  <a:cubicBezTo>
                    <a:pt x="310" y="255"/>
                    <a:pt x="310" y="252"/>
                    <a:pt x="310" y="250"/>
                  </a:cubicBezTo>
                  <a:cubicBezTo>
                    <a:pt x="310" y="249"/>
                    <a:pt x="309" y="249"/>
                    <a:pt x="309" y="250"/>
                  </a:cubicBezTo>
                  <a:cubicBezTo>
                    <a:pt x="309" y="253"/>
                    <a:pt x="309" y="256"/>
                    <a:pt x="309" y="259"/>
                  </a:cubicBezTo>
                  <a:cubicBezTo>
                    <a:pt x="309" y="259"/>
                    <a:pt x="309" y="259"/>
                    <a:pt x="309" y="260"/>
                  </a:cubicBezTo>
                  <a:cubicBezTo>
                    <a:pt x="308" y="260"/>
                    <a:pt x="306" y="261"/>
                    <a:pt x="305" y="261"/>
                  </a:cubicBezTo>
                  <a:cubicBezTo>
                    <a:pt x="305" y="262"/>
                    <a:pt x="304" y="262"/>
                    <a:pt x="303" y="262"/>
                  </a:cubicBezTo>
                  <a:cubicBezTo>
                    <a:pt x="303" y="260"/>
                    <a:pt x="303" y="258"/>
                    <a:pt x="302" y="256"/>
                  </a:cubicBezTo>
                  <a:cubicBezTo>
                    <a:pt x="302" y="255"/>
                    <a:pt x="301" y="255"/>
                    <a:pt x="301" y="256"/>
                  </a:cubicBezTo>
                  <a:cubicBezTo>
                    <a:pt x="302" y="259"/>
                    <a:pt x="302" y="261"/>
                    <a:pt x="302" y="263"/>
                  </a:cubicBezTo>
                  <a:cubicBezTo>
                    <a:pt x="300" y="264"/>
                    <a:pt x="298" y="265"/>
                    <a:pt x="296" y="266"/>
                  </a:cubicBezTo>
                  <a:cubicBezTo>
                    <a:pt x="296" y="264"/>
                    <a:pt x="295" y="262"/>
                    <a:pt x="295" y="260"/>
                  </a:cubicBezTo>
                  <a:cubicBezTo>
                    <a:pt x="295" y="259"/>
                    <a:pt x="294" y="259"/>
                    <a:pt x="294" y="260"/>
                  </a:cubicBezTo>
                  <a:cubicBezTo>
                    <a:pt x="294" y="262"/>
                    <a:pt x="295" y="265"/>
                    <a:pt x="295" y="267"/>
                  </a:cubicBezTo>
                  <a:cubicBezTo>
                    <a:pt x="294" y="267"/>
                    <a:pt x="293" y="268"/>
                    <a:pt x="292" y="268"/>
                  </a:cubicBezTo>
                  <a:cubicBezTo>
                    <a:pt x="291" y="267"/>
                    <a:pt x="291" y="265"/>
                    <a:pt x="290" y="263"/>
                  </a:cubicBezTo>
                  <a:cubicBezTo>
                    <a:pt x="290" y="263"/>
                    <a:pt x="289" y="263"/>
                    <a:pt x="290" y="264"/>
                  </a:cubicBezTo>
                  <a:cubicBezTo>
                    <a:pt x="290" y="265"/>
                    <a:pt x="291" y="267"/>
                    <a:pt x="291" y="269"/>
                  </a:cubicBezTo>
                  <a:cubicBezTo>
                    <a:pt x="290" y="269"/>
                    <a:pt x="288" y="270"/>
                    <a:pt x="287" y="270"/>
                  </a:cubicBezTo>
                  <a:cubicBezTo>
                    <a:pt x="287" y="268"/>
                    <a:pt x="287" y="266"/>
                    <a:pt x="286" y="265"/>
                  </a:cubicBezTo>
                  <a:cubicBezTo>
                    <a:pt x="286" y="264"/>
                    <a:pt x="285" y="264"/>
                    <a:pt x="285" y="265"/>
                  </a:cubicBezTo>
                  <a:cubicBezTo>
                    <a:pt x="286" y="267"/>
                    <a:pt x="286" y="269"/>
                    <a:pt x="286" y="270"/>
                  </a:cubicBezTo>
                  <a:cubicBezTo>
                    <a:pt x="286" y="270"/>
                    <a:pt x="286" y="271"/>
                    <a:pt x="286" y="271"/>
                  </a:cubicBezTo>
                  <a:cubicBezTo>
                    <a:pt x="285" y="271"/>
                    <a:pt x="285" y="271"/>
                    <a:pt x="285" y="271"/>
                  </a:cubicBezTo>
                  <a:cubicBezTo>
                    <a:pt x="284" y="271"/>
                    <a:pt x="284" y="271"/>
                    <a:pt x="283" y="271"/>
                  </a:cubicBezTo>
                  <a:cubicBezTo>
                    <a:pt x="283" y="268"/>
                    <a:pt x="282" y="266"/>
                    <a:pt x="282" y="263"/>
                  </a:cubicBezTo>
                  <a:cubicBezTo>
                    <a:pt x="282" y="263"/>
                    <a:pt x="282" y="263"/>
                    <a:pt x="282" y="263"/>
                  </a:cubicBezTo>
                  <a:cubicBezTo>
                    <a:pt x="299" y="253"/>
                    <a:pt x="316" y="243"/>
                    <a:pt x="334" y="233"/>
                  </a:cubicBezTo>
                  <a:cubicBezTo>
                    <a:pt x="343" y="227"/>
                    <a:pt x="353" y="221"/>
                    <a:pt x="363" y="216"/>
                  </a:cubicBezTo>
                  <a:cubicBezTo>
                    <a:pt x="375" y="209"/>
                    <a:pt x="390" y="200"/>
                    <a:pt x="405" y="199"/>
                  </a:cubicBezTo>
                  <a:cubicBezTo>
                    <a:pt x="405" y="202"/>
                    <a:pt x="404" y="204"/>
                    <a:pt x="404" y="206"/>
                  </a:cubicBezTo>
                  <a:cubicBezTo>
                    <a:pt x="404" y="207"/>
                    <a:pt x="406" y="207"/>
                    <a:pt x="406" y="206"/>
                  </a:cubicBezTo>
                  <a:close/>
                  <a:moveTo>
                    <a:pt x="281" y="271"/>
                  </a:moveTo>
                  <a:cubicBezTo>
                    <a:pt x="279" y="270"/>
                    <a:pt x="276" y="269"/>
                    <a:pt x="273" y="268"/>
                  </a:cubicBezTo>
                  <a:cubicBezTo>
                    <a:pt x="276" y="267"/>
                    <a:pt x="278" y="265"/>
                    <a:pt x="281" y="264"/>
                  </a:cubicBezTo>
                  <a:cubicBezTo>
                    <a:pt x="281" y="266"/>
                    <a:pt x="281" y="269"/>
                    <a:pt x="281" y="271"/>
                  </a:cubicBezTo>
                  <a:close/>
                  <a:moveTo>
                    <a:pt x="254" y="283"/>
                  </a:moveTo>
                  <a:cubicBezTo>
                    <a:pt x="254" y="283"/>
                    <a:pt x="254" y="283"/>
                    <a:pt x="254" y="283"/>
                  </a:cubicBezTo>
                  <a:cubicBezTo>
                    <a:pt x="254" y="283"/>
                    <a:pt x="254" y="284"/>
                    <a:pt x="254" y="284"/>
                  </a:cubicBezTo>
                  <a:cubicBezTo>
                    <a:pt x="254" y="284"/>
                    <a:pt x="254" y="284"/>
                    <a:pt x="254" y="284"/>
                  </a:cubicBezTo>
                  <a:cubicBezTo>
                    <a:pt x="254" y="284"/>
                    <a:pt x="254" y="284"/>
                    <a:pt x="254" y="283"/>
                  </a:cubicBezTo>
                  <a:cubicBezTo>
                    <a:pt x="254" y="283"/>
                    <a:pt x="254" y="283"/>
                    <a:pt x="254" y="283"/>
                  </a:cubicBezTo>
                  <a:close/>
                  <a:moveTo>
                    <a:pt x="253" y="285"/>
                  </a:moveTo>
                  <a:cubicBezTo>
                    <a:pt x="253" y="285"/>
                    <a:pt x="252" y="285"/>
                    <a:pt x="252" y="285"/>
                  </a:cubicBezTo>
                  <a:cubicBezTo>
                    <a:pt x="252" y="285"/>
                    <a:pt x="252" y="285"/>
                    <a:pt x="253" y="285"/>
                  </a:cubicBezTo>
                  <a:cubicBezTo>
                    <a:pt x="253" y="285"/>
                    <a:pt x="253" y="285"/>
                    <a:pt x="253" y="285"/>
                  </a:cubicBezTo>
                  <a:close/>
                  <a:moveTo>
                    <a:pt x="114" y="357"/>
                  </a:moveTo>
                  <a:cubicBezTo>
                    <a:pt x="115" y="357"/>
                    <a:pt x="116" y="357"/>
                    <a:pt x="117" y="356"/>
                  </a:cubicBezTo>
                  <a:cubicBezTo>
                    <a:pt x="116" y="357"/>
                    <a:pt x="115" y="357"/>
                    <a:pt x="114" y="358"/>
                  </a:cubicBezTo>
                  <a:cubicBezTo>
                    <a:pt x="114" y="358"/>
                    <a:pt x="114" y="358"/>
                    <a:pt x="114" y="357"/>
                  </a:cubicBezTo>
                  <a:close/>
                  <a:moveTo>
                    <a:pt x="342" y="258"/>
                  </a:moveTo>
                  <a:cubicBezTo>
                    <a:pt x="351" y="253"/>
                    <a:pt x="360" y="248"/>
                    <a:pt x="369" y="243"/>
                  </a:cubicBezTo>
                  <a:cubicBezTo>
                    <a:pt x="370" y="243"/>
                    <a:pt x="371" y="243"/>
                    <a:pt x="371" y="243"/>
                  </a:cubicBezTo>
                  <a:cubicBezTo>
                    <a:pt x="365" y="246"/>
                    <a:pt x="359" y="249"/>
                    <a:pt x="352" y="253"/>
                  </a:cubicBezTo>
                  <a:cubicBezTo>
                    <a:pt x="346" y="256"/>
                    <a:pt x="339" y="260"/>
                    <a:pt x="332" y="264"/>
                  </a:cubicBezTo>
                  <a:cubicBezTo>
                    <a:pt x="335" y="262"/>
                    <a:pt x="339" y="260"/>
                    <a:pt x="342" y="258"/>
                  </a:cubicBezTo>
                  <a:close/>
                  <a:moveTo>
                    <a:pt x="396" y="230"/>
                  </a:moveTo>
                  <a:cubicBezTo>
                    <a:pt x="396" y="229"/>
                    <a:pt x="401" y="228"/>
                    <a:pt x="406" y="225"/>
                  </a:cubicBezTo>
                  <a:cubicBezTo>
                    <a:pt x="401" y="228"/>
                    <a:pt x="396" y="230"/>
                    <a:pt x="393" y="231"/>
                  </a:cubicBezTo>
                  <a:cubicBezTo>
                    <a:pt x="394" y="231"/>
                    <a:pt x="395" y="230"/>
                    <a:pt x="396" y="230"/>
                  </a:cubicBezTo>
                  <a:close/>
                  <a:moveTo>
                    <a:pt x="425" y="215"/>
                  </a:moveTo>
                  <a:cubicBezTo>
                    <a:pt x="425" y="215"/>
                    <a:pt x="425" y="215"/>
                    <a:pt x="425" y="214"/>
                  </a:cubicBezTo>
                  <a:cubicBezTo>
                    <a:pt x="425" y="215"/>
                    <a:pt x="425" y="215"/>
                    <a:pt x="425" y="215"/>
                  </a:cubicBezTo>
                  <a:cubicBezTo>
                    <a:pt x="425" y="215"/>
                    <a:pt x="425" y="215"/>
                    <a:pt x="425" y="215"/>
                  </a:cubicBezTo>
                  <a:close/>
                  <a:moveTo>
                    <a:pt x="426" y="213"/>
                  </a:moveTo>
                  <a:cubicBezTo>
                    <a:pt x="426" y="213"/>
                    <a:pt x="426" y="212"/>
                    <a:pt x="426" y="212"/>
                  </a:cubicBezTo>
                  <a:cubicBezTo>
                    <a:pt x="427" y="212"/>
                    <a:pt x="427" y="212"/>
                    <a:pt x="427" y="212"/>
                  </a:cubicBezTo>
                  <a:cubicBezTo>
                    <a:pt x="427" y="213"/>
                    <a:pt x="426" y="214"/>
                    <a:pt x="425" y="214"/>
                  </a:cubicBezTo>
                  <a:cubicBezTo>
                    <a:pt x="426" y="214"/>
                    <a:pt x="426" y="214"/>
                    <a:pt x="426" y="213"/>
                  </a:cubicBezTo>
                  <a:close/>
                  <a:moveTo>
                    <a:pt x="359" y="40"/>
                  </a:moveTo>
                  <a:cubicBezTo>
                    <a:pt x="359" y="39"/>
                    <a:pt x="359" y="38"/>
                    <a:pt x="359" y="38"/>
                  </a:cubicBezTo>
                  <a:cubicBezTo>
                    <a:pt x="359" y="38"/>
                    <a:pt x="359" y="39"/>
                    <a:pt x="359" y="39"/>
                  </a:cubicBezTo>
                  <a:cubicBezTo>
                    <a:pt x="359" y="40"/>
                    <a:pt x="359" y="40"/>
                    <a:pt x="359" y="40"/>
                  </a:cubicBezTo>
                  <a:close/>
                  <a:moveTo>
                    <a:pt x="255" y="264"/>
                  </a:moveTo>
                  <a:cubicBezTo>
                    <a:pt x="255" y="264"/>
                    <a:pt x="255" y="264"/>
                    <a:pt x="255" y="264"/>
                  </a:cubicBezTo>
                  <a:cubicBezTo>
                    <a:pt x="256" y="265"/>
                    <a:pt x="256" y="265"/>
                    <a:pt x="256" y="266"/>
                  </a:cubicBezTo>
                  <a:cubicBezTo>
                    <a:pt x="256" y="266"/>
                    <a:pt x="255" y="266"/>
                    <a:pt x="255" y="266"/>
                  </a:cubicBezTo>
                  <a:cubicBezTo>
                    <a:pt x="254" y="264"/>
                    <a:pt x="253" y="262"/>
                    <a:pt x="253" y="259"/>
                  </a:cubicBezTo>
                  <a:cubicBezTo>
                    <a:pt x="253" y="261"/>
                    <a:pt x="254" y="262"/>
                    <a:pt x="255" y="264"/>
                  </a:cubicBezTo>
                  <a:close/>
                  <a:moveTo>
                    <a:pt x="250" y="276"/>
                  </a:moveTo>
                  <a:cubicBezTo>
                    <a:pt x="250" y="276"/>
                    <a:pt x="250" y="276"/>
                    <a:pt x="249" y="275"/>
                  </a:cubicBezTo>
                  <a:cubicBezTo>
                    <a:pt x="250" y="275"/>
                    <a:pt x="250" y="275"/>
                    <a:pt x="250" y="275"/>
                  </a:cubicBezTo>
                  <a:cubicBezTo>
                    <a:pt x="250" y="275"/>
                    <a:pt x="250" y="276"/>
                    <a:pt x="250" y="276"/>
                  </a:cubicBezTo>
                  <a:close/>
                  <a:moveTo>
                    <a:pt x="239" y="281"/>
                  </a:moveTo>
                  <a:cubicBezTo>
                    <a:pt x="241" y="282"/>
                    <a:pt x="244" y="282"/>
                    <a:pt x="246" y="283"/>
                  </a:cubicBezTo>
                  <a:cubicBezTo>
                    <a:pt x="247" y="283"/>
                    <a:pt x="248" y="284"/>
                    <a:pt x="248" y="284"/>
                  </a:cubicBezTo>
                  <a:cubicBezTo>
                    <a:pt x="248" y="284"/>
                    <a:pt x="248" y="284"/>
                    <a:pt x="247" y="285"/>
                  </a:cubicBezTo>
                  <a:cubicBezTo>
                    <a:pt x="247" y="285"/>
                    <a:pt x="247" y="286"/>
                    <a:pt x="246" y="286"/>
                  </a:cubicBezTo>
                  <a:cubicBezTo>
                    <a:pt x="244" y="286"/>
                    <a:pt x="242" y="285"/>
                    <a:pt x="241" y="284"/>
                  </a:cubicBezTo>
                  <a:cubicBezTo>
                    <a:pt x="238" y="284"/>
                    <a:pt x="236" y="283"/>
                    <a:pt x="233" y="282"/>
                  </a:cubicBezTo>
                  <a:cubicBezTo>
                    <a:pt x="235" y="281"/>
                    <a:pt x="237" y="280"/>
                    <a:pt x="238" y="280"/>
                  </a:cubicBezTo>
                  <a:cubicBezTo>
                    <a:pt x="238" y="280"/>
                    <a:pt x="238" y="281"/>
                    <a:pt x="239" y="281"/>
                  </a:cubicBezTo>
                  <a:close/>
                  <a:moveTo>
                    <a:pt x="41" y="237"/>
                  </a:moveTo>
                  <a:cubicBezTo>
                    <a:pt x="42" y="237"/>
                    <a:pt x="42" y="237"/>
                    <a:pt x="42" y="236"/>
                  </a:cubicBezTo>
                  <a:cubicBezTo>
                    <a:pt x="41" y="234"/>
                    <a:pt x="41" y="232"/>
                    <a:pt x="40" y="229"/>
                  </a:cubicBezTo>
                  <a:cubicBezTo>
                    <a:pt x="42" y="234"/>
                    <a:pt x="44" y="240"/>
                    <a:pt x="46" y="244"/>
                  </a:cubicBezTo>
                  <a:cubicBezTo>
                    <a:pt x="45" y="242"/>
                    <a:pt x="43" y="239"/>
                    <a:pt x="41" y="237"/>
                  </a:cubicBezTo>
                  <a:close/>
                  <a:moveTo>
                    <a:pt x="39" y="233"/>
                  </a:moveTo>
                  <a:cubicBezTo>
                    <a:pt x="38" y="232"/>
                    <a:pt x="38" y="231"/>
                    <a:pt x="37" y="230"/>
                  </a:cubicBezTo>
                  <a:cubicBezTo>
                    <a:pt x="36" y="229"/>
                    <a:pt x="35" y="228"/>
                    <a:pt x="35" y="226"/>
                  </a:cubicBezTo>
                  <a:cubicBezTo>
                    <a:pt x="34" y="222"/>
                    <a:pt x="33" y="217"/>
                    <a:pt x="31" y="213"/>
                  </a:cubicBezTo>
                  <a:cubicBezTo>
                    <a:pt x="32" y="214"/>
                    <a:pt x="33" y="215"/>
                    <a:pt x="33" y="216"/>
                  </a:cubicBezTo>
                  <a:cubicBezTo>
                    <a:pt x="36" y="221"/>
                    <a:pt x="37" y="227"/>
                    <a:pt x="39" y="233"/>
                  </a:cubicBezTo>
                  <a:close/>
                  <a:moveTo>
                    <a:pt x="23" y="209"/>
                  </a:moveTo>
                  <a:cubicBezTo>
                    <a:pt x="23" y="208"/>
                    <a:pt x="22" y="207"/>
                    <a:pt x="21" y="205"/>
                  </a:cubicBezTo>
                  <a:cubicBezTo>
                    <a:pt x="21" y="205"/>
                    <a:pt x="21" y="205"/>
                    <a:pt x="21" y="205"/>
                  </a:cubicBezTo>
                  <a:cubicBezTo>
                    <a:pt x="20" y="201"/>
                    <a:pt x="19" y="197"/>
                    <a:pt x="18" y="194"/>
                  </a:cubicBezTo>
                  <a:cubicBezTo>
                    <a:pt x="19" y="195"/>
                    <a:pt x="21" y="197"/>
                    <a:pt x="22" y="199"/>
                  </a:cubicBezTo>
                  <a:cubicBezTo>
                    <a:pt x="23" y="202"/>
                    <a:pt x="23" y="206"/>
                    <a:pt x="24" y="210"/>
                  </a:cubicBezTo>
                  <a:cubicBezTo>
                    <a:pt x="24" y="210"/>
                    <a:pt x="24" y="209"/>
                    <a:pt x="23" y="209"/>
                  </a:cubicBezTo>
                  <a:close/>
                  <a:moveTo>
                    <a:pt x="81" y="319"/>
                  </a:moveTo>
                  <a:cubicBezTo>
                    <a:pt x="82" y="322"/>
                    <a:pt x="84" y="325"/>
                    <a:pt x="85" y="329"/>
                  </a:cubicBezTo>
                  <a:cubicBezTo>
                    <a:pt x="81" y="322"/>
                    <a:pt x="77" y="314"/>
                    <a:pt x="72" y="307"/>
                  </a:cubicBezTo>
                  <a:cubicBezTo>
                    <a:pt x="75" y="311"/>
                    <a:pt x="77" y="314"/>
                    <a:pt x="79" y="317"/>
                  </a:cubicBezTo>
                  <a:cubicBezTo>
                    <a:pt x="80" y="318"/>
                    <a:pt x="80" y="318"/>
                    <a:pt x="81" y="319"/>
                  </a:cubicBezTo>
                  <a:close/>
                  <a:moveTo>
                    <a:pt x="112" y="365"/>
                  </a:moveTo>
                  <a:cubicBezTo>
                    <a:pt x="112" y="364"/>
                    <a:pt x="112" y="364"/>
                    <a:pt x="112" y="364"/>
                  </a:cubicBezTo>
                  <a:cubicBezTo>
                    <a:pt x="113" y="364"/>
                    <a:pt x="113" y="364"/>
                    <a:pt x="113" y="364"/>
                  </a:cubicBezTo>
                  <a:cubicBezTo>
                    <a:pt x="114" y="363"/>
                    <a:pt x="115" y="363"/>
                    <a:pt x="116" y="363"/>
                  </a:cubicBezTo>
                  <a:cubicBezTo>
                    <a:pt x="119" y="362"/>
                    <a:pt x="122" y="361"/>
                    <a:pt x="125" y="359"/>
                  </a:cubicBezTo>
                  <a:cubicBezTo>
                    <a:pt x="121" y="362"/>
                    <a:pt x="117" y="365"/>
                    <a:pt x="112" y="365"/>
                  </a:cubicBezTo>
                  <a:close/>
                  <a:moveTo>
                    <a:pt x="257" y="299"/>
                  </a:moveTo>
                  <a:cubicBezTo>
                    <a:pt x="258" y="299"/>
                    <a:pt x="258" y="299"/>
                    <a:pt x="258" y="299"/>
                  </a:cubicBezTo>
                  <a:cubicBezTo>
                    <a:pt x="257" y="299"/>
                    <a:pt x="257" y="299"/>
                    <a:pt x="257" y="299"/>
                  </a:cubicBezTo>
                  <a:cubicBezTo>
                    <a:pt x="257" y="299"/>
                    <a:pt x="257" y="299"/>
                    <a:pt x="257" y="299"/>
                  </a:cubicBezTo>
                  <a:close/>
                  <a:moveTo>
                    <a:pt x="431" y="210"/>
                  </a:moveTo>
                  <a:cubicBezTo>
                    <a:pt x="431" y="210"/>
                    <a:pt x="431" y="210"/>
                    <a:pt x="430" y="210"/>
                  </a:cubicBezTo>
                  <a:cubicBezTo>
                    <a:pt x="430" y="209"/>
                    <a:pt x="430" y="209"/>
                    <a:pt x="430" y="209"/>
                  </a:cubicBezTo>
                  <a:cubicBezTo>
                    <a:pt x="426" y="198"/>
                    <a:pt x="422" y="187"/>
                    <a:pt x="418" y="176"/>
                  </a:cubicBezTo>
                  <a:cubicBezTo>
                    <a:pt x="423" y="188"/>
                    <a:pt x="427" y="199"/>
                    <a:pt x="431" y="210"/>
                  </a:cubicBezTo>
                  <a:close/>
                  <a:moveTo>
                    <a:pt x="361" y="23"/>
                  </a:moveTo>
                  <a:cubicBezTo>
                    <a:pt x="361" y="23"/>
                    <a:pt x="361" y="23"/>
                    <a:pt x="361" y="23"/>
                  </a:cubicBezTo>
                  <a:cubicBezTo>
                    <a:pt x="362" y="24"/>
                    <a:pt x="362" y="25"/>
                    <a:pt x="362" y="26"/>
                  </a:cubicBezTo>
                  <a:cubicBezTo>
                    <a:pt x="362" y="25"/>
                    <a:pt x="361" y="24"/>
                    <a:pt x="361" y="24"/>
                  </a:cubicBezTo>
                  <a:cubicBezTo>
                    <a:pt x="361" y="23"/>
                    <a:pt x="361" y="23"/>
                    <a:pt x="361" y="23"/>
                  </a:cubicBezTo>
                  <a:close/>
                  <a:moveTo>
                    <a:pt x="359" y="25"/>
                  </a:moveTo>
                  <a:cubicBezTo>
                    <a:pt x="359" y="26"/>
                    <a:pt x="360" y="27"/>
                    <a:pt x="360" y="28"/>
                  </a:cubicBezTo>
                  <a:cubicBezTo>
                    <a:pt x="360" y="28"/>
                    <a:pt x="360" y="28"/>
                    <a:pt x="360" y="28"/>
                  </a:cubicBezTo>
                  <a:cubicBezTo>
                    <a:pt x="359" y="28"/>
                    <a:pt x="359" y="28"/>
                    <a:pt x="359" y="29"/>
                  </a:cubicBezTo>
                  <a:cubicBezTo>
                    <a:pt x="358" y="28"/>
                    <a:pt x="358" y="27"/>
                    <a:pt x="357" y="27"/>
                  </a:cubicBezTo>
                  <a:cubicBezTo>
                    <a:pt x="357" y="27"/>
                    <a:pt x="357" y="27"/>
                    <a:pt x="357" y="27"/>
                  </a:cubicBezTo>
                  <a:cubicBezTo>
                    <a:pt x="357" y="27"/>
                    <a:pt x="357" y="26"/>
                    <a:pt x="356" y="26"/>
                  </a:cubicBezTo>
                  <a:cubicBezTo>
                    <a:pt x="357" y="26"/>
                    <a:pt x="358" y="25"/>
                    <a:pt x="359" y="25"/>
                  </a:cubicBezTo>
                  <a:close/>
                  <a:moveTo>
                    <a:pt x="354" y="27"/>
                  </a:moveTo>
                  <a:cubicBezTo>
                    <a:pt x="355" y="27"/>
                    <a:pt x="355" y="26"/>
                    <a:pt x="355" y="26"/>
                  </a:cubicBezTo>
                  <a:cubicBezTo>
                    <a:pt x="355" y="28"/>
                    <a:pt x="356" y="29"/>
                    <a:pt x="356" y="31"/>
                  </a:cubicBezTo>
                  <a:cubicBezTo>
                    <a:pt x="356" y="29"/>
                    <a:pt x="355" y="28"/>
                    <a:pt x="354" y="27"/>
                  </a:cubicBezTo>
                  <a:cubicBezTo>
                    <a:pt x="354" y="27"/>
                    <a:pt x="354" y="27"/>
                    <a:pt x="354" y="27"/>
                  </a:cubicBezTo>
                  <a:close/>
                  <a:moveTo>
                    <a:pt x="338" y="44"/>
                  </a:moveTo>
                  <a:cubicBezTo>
                    <a:pt x="339" y="38"/>
                    <a:pt x="338" y="31"/>
                    <a:pt x="338" y="25"/>
                  </a:cubicBezTo>
                  <a:cubicBezTo>
                    <a:pt x="338" y="25"/>
                    <a:pt x="337" y="25"/>
                    <a:pt x="337" y="25"/>
                  </a:cubicBezTo>
                  <a:cubicBezTo>
                    <a:pt x="338" y="24"/>
                    <a:pt x="338" y="24"/>
                    <a:pt x="339" y="23"/>
                  </a:cubicBezTo>
                  <a:cubicBezTo>
                    <a:pt x="341" y="22"/>
                    <a:pt x="342" y="21"/>
                    <a:pt x="344" y="20"/>
                  </a:cubicBezTo>
                  <a:cubicBezTo>
                    <a:pt x="347" y="31"/>
                    <a:pt x="350" y="42"/>
                    <a:pt x="353" y="53"/>
                  </a:cubicBezTo>
                  <a:cubicBezTo>
                    <a:pt x="353" y="53"/>
                    <a:pt x="352" y="53"/>
                    <a:pt x="352" y="54"/>
                  </a:cubicBezTo>
                  <a:cubicBezTo>
                    <a:pt x="351" y="60"/>
                    <a:pt x="351" y="66"/>
                    <a:pt x="352" y="73"/>
                  </a:cubicBezTo>
                  <a:cubicBezTo>
                    <a:pt x="353" y="76"/>
                    <a:pt x="353" y="79"/>
                    <a:pt x="353" y="82"/>
                  </a:cubicBezTo>
                  <a:cubicBezTo>
                    <a:pt x="353" y="83"/>
                    <a:pt x="353" y="83"/>
                    <a:pt x="353" y="83"/>
                  </a:cubicBezTo>
                  <a:cubicBezTo>
                    <a:pt x="352" y="80"/>
                    <a:pt x="350" y="76"/>
                    <a:pt x="349" y="73"/>
                  </a:cubicBezTo>
                  <a:cubicBezTo>
                    <a:pt x="349" y="67"/>
                    <a:pt x="349" y="61"/>
                    <a:pt x="349" y="55"/>
                  </a:cubicBezTo>
                  <a:cubicBezTo>
                    <a:pt x="348" y="50"/>
                    <a:pt x="349" y="45"/>
                    <a:pt x="348" y="40"/>
                  </a:cubicBezTo>
                  <a:cubicBezTo>
                    <a:pt x="348" y="39"/>
                    <a:pt x="346" y="39"/>
                    <a:pt x="346" y="40"/>
                  </a:cubicBezTo>
                  <a:cubicBezTo>
                    <a:pt x="348" y="49"/>
                    <a:pt x="347" y="59"/>
                    <a:pt x="347" y="68"/>
                  </a:cubicBezTo>
                  <a:cubicBezTo>
                    <a:pt x="346" y="65"/>
                    <a:pt x="345" y="63"/>
                    <a:pt x="343" y="60"/>
                  </a:cubicBezTo>
                  <a:cubicBezTo>
                    <a:pt x="344" y="60"/>
                    <a:pt x="344" y="60"/>
                    <a:pt x="344" y="59"/>
                  </a:cubicBezTo>
                  <a:cubicBezTo>
                    <a:pt x="346" y="50"/>
                    <a:pt x="345" y="41"/>
                    <a:pt x="345" y="32"/>
                  </a:cubicBezTo>
                  <a:cubicBezTo>
                    <a:pt x="345" y="30"/>
                    <a:pt x="343" y="30"/>
                    <a:pt x="343" y="31"/>
                  </a:cubicBezTo>
                  <a:cubicBezTo>
                    <a:pt x="343" y="40"/>
                    <a:pt x="342" y="50"/>
                    <a:pt x="343" y="59"/>
                  </a:cubicBezTo>
                  <a:cubicBezTo>
                    <a:pt x="341" y="54"/>
                    <a:pt x="339" y="49"/>
                    <a:pt x="337" y="44"/>
                  </a:cubicBezTo>
                  <a:cubicBezTo>
                    <a:pt x="337" y="45"/>
                    <a:pt x="338" y="44"/>
                    <a:pt x="338" y="44"/>
                  </a:cubicBezTo>
                  <a:close/>
                  <a:moveTo>
                    <a:pt x="322" y="14"/>
                  </a:moveTo>
                  <a:cubicBezTo>
                    <a:pt x="343" y="72"/>
                    <a:pt x="369" y="129"/>
                    <a:pt x="393" y="187"/>
                  </a:cubicBezTo>
                  <a:cubicBezTo>
                    <a:pt x="393" y="187"/>
                    <a:pt x="393" y="187"/>
                    <a:pt x="393" y="187"/>
                  </a:cubicBezTo>
                  <a:cubicBezTo>
                    <a:pt x="368" y="199"/>
                    <a:pt x="344" y="215"/>
                    <a:pt x="320" y="229"/>
                  </a:cubicBezTo>
                  <a:cubicBezTo>
                    <a:pt x="303" y="239"/>
                    <a:pt x="286" y="248"/>
                    <a:pt x="271" y="261"/>
                  </a:cubicBezTo>
                  <a:cubicBezTo>
                    <a:pt x="278" y="251"/>
                    <a:pt x="284" y="242"/>
                    <a:pt x="294" y="236"/>
                  </a:cubicBezTo>
                  <a:cubicBezTo>
                    <a:pt x="308" y="228"/>
                    <a:pt x="324" y="223"/>
                    <a:pt x="338" y="214"/>
                  </a:cubicBezTo>
                  <a:cubicBezTo>
                    <a:pt x="350" y="206"/>
                    <a:pt x="362" y="196"/>
                    <a:pt x="372" y="184"/>
                  </a:cubicBezTo>
                  <a:cubicBezTo>
                    <a:pt x="375" y="181"/>
                    <a:pt x="379" y="176"/>
                    <a:pt x="377" y="172"/>
                  </a:cubicBezTo>
                  <a:cubicBezTo>
                    <a:pt x="378" y="172"/>
                    <a:pt x="378" y="171"/>
                    <a:pt x="377" y="171"/>
                  </a:cubicBezTo>
                  <a:cubicBezTo>
                    <a:pt x="352" y="123"/>
                    <a:pt x="331" y="73"/>
                    <a:pt x="309" y="23"/>
                  </a:cubicBezTo>
                  <a:cubicBezTo>
                    <a:pt x="314" y="21"/>
                    <a:pt x="319" y="18"/>
                    <a:pt x="322" y="14"/>
                  </a:cubicBezTo>
                  <a:close/>
                  <a:moveTo>
                    <a:pt x="181" y="85"/>
                  </a:moveTo>
                  <a:cubicBezTo>
                    <a:pt x="188" y="74"/>
                    <a:pt x="201" y="71"/>
                    <a:pt x="213" y="66"/>
                  </a:cubicBezTo>
                  <a:cubicBezTo>
                    <a:pt x="223" y="62"/>
                    <a:pt x="233" y="58"/>
                    <a:pt x="243" y="52"/>
                  </a:cubicBezTo>
                  <a:cubicBezTo>
                    <a:pt x="249" y="49"/>
                    <a:pt x="255" y="45"/>
                    <a:pt x="260" y="41"/>
                  </a:cubicBezTo>
                  <a:cubicBezTo>
                    <a:pt x="258" y="43"/>
                    <a:pt x="256" y="45"/>
                    <a:pt x="254" y="47"/>
                  </a:cubicBezTo>
                  <a:cubicBezTo>
                    <a:pt x="253" y="48"/>
                    <a:pt x="254" y="49"/>
                    <a:pt x="255" y="48"/>
                  </a:cubicBezTo>
                  <a:cubicBezTo>
                    <a:pt x="272" y="36"/>
                    <a:pt x="287" y="20"/>
                    <a:pt x="300" y="4"/>
                  </a:cubicBezTo>
                  <a:cubicBezTo>
                    <a:pt x="319" y="62"/>
                    <a:pt x="347" y="118"/>
                    <a:pt x="375" y="172"/>
                  </a:cubicBezTo>
                  <a:cubicBezTo>
                    <a:pt x="375" y="172"/>
                    <a:pt x="376" y="172"/>
                    <a:pt x="376" y="173"/>
                  </a:cubicBezTo>
                  <a:cubicBezTo>
                    <a:pt x="375" y="177"/>
                    <a:pt x="369" y="184"/>
                    <a:pt x="367" y="187"/>
                  </a:cubicBezTo>
                  <a:cubicBezTo>
                    <a:pt x="365" y="189"/>
                    <a:pt x="363" y="191"/>
                    <a:pt x="361" y="193"/>
                  </a:cubicBezTo>
                  <a:cubicBezTo>
                    <a:pt x="355" y="198"/>
                    <a:pt x="350" y="202"/>
                    <a:pt x="344" y="207"/>
                  </a:cubicBezTo>
                  <a:cubicBezTo>
                    <a:pt x="332" y="215"/>
                    <a:pt x="319" y="222"/>
                    <a:pt x="305" y="228"/>
                  </a:cubicBezTo>
                  <a:cubicBezTo>
                    <a:pt x="285" y="236"/>
                    <a:pt x="275" y="251"/>
                    <a:pt x="262" y="267"/>
                  </a:cubicBezTo>
                  <a:cubicBezTo>
                    <a:pt x="262" y="267"/>
                    <a:pt x="262" y="267"/>
                    <a:pt x="262" y="267"/>
                  </a:cubicBezTo>
                  <a:cubicBezTo>
                    <a:pt x="262" y="266"/>
                    <a:pt x="261" y="266"/>
                    <a:pt x="260" y="266"/>
                  </a:cubicBezTo>
                  <a:cubicBezTo>
                    <a:pt x="260" y="266"/>
                    <a:pt x="260" y="266"/>
                    <a:pt x="260" y="266"/>
                  </a:cubicBezTo>
                  <a:cubicBezTo>
                    <a:pt x="262" y="265"/>
                    <a:pt x="261" y="263"/>
                    <a:pt x="259" y="264"/>
                  </a:cubicBezTo>
                  <a:cubicBezTo>
                    <a:pt x="259" y="264"/>
                    <a:pt x="259" y="264"/>
                    <a:pt x="259" y="264"/>
                  </a:cubicBezTo>
                  <a:cubicBezTo>
                    <a:pt x="258" y="264"/>
                    <a:pt x="258" y="264"/>
                    <a:pt x="258" y="265"/>
                  </a:cubicBezTo>
                  <a:cubicBezTo>
                    <a:pt x="255" y="258"/>
                    <a:pt x="251" y="250"/>
                    <a:pt x="248" y="243"/>
                  </a:cubicBezTo>
                  <a:cubicBezTo>
                    <a:pt x="248" y="243"/>
                    <a:pt x="249" y="242"/>
                    <a:pt x="248" y="242"/>
                  </a:cubicBezTo>
                  <a:cubicBezTo>
                    <a:pt x="247" y="241"/>
                    <a:pt x="247" y="241"/>
                    <a:pt x="246" y="240"/>
                  </a:cubicBezTo>
                  <a:cubicBezTo>
                    <a:pt x="245" y="239"/>
                    <a:pt x="244" y="237"/>
                    <a:pt x="244" y="236"/>
                  </a:cubicBezTo>
                  <a:cubicBezTo>
                    <a:pt x="244" y="236"/>
                    <a:pt x="244" y="236"/>
                    <a:pt x="244" y="236"/>
                  </a:cubicBezTo>
                  <a:cubicBezTo>
                    <a:pt x="245" y="237"/>
                    <a:pt x="245" y="236"/>
                    <a:pt x="245" y="236"/>
                  </a:cubicBezTo>
                  <a:cubicBezTo>
                    <a:pt x="244" y="234"/>
                    <a:pt x="244" y="233"/>
                    <a:pt x="243" y="232"/>
                  </a:cubicBezTo>
                  <a:cubicBezTo>
                    <a:pt x="242" y="228"/>
                    <a:pt x="241" y="225"/>
                    <a:pt x="241" y="221"/>
                  </a:cubicBezTo>
                  <a:cubicBezTo>
                    <a:pt x="241" y="221"/>
                    <a:pt x="241" y="221"/>
                    <a:pt x="241" y="221"/>
                  </a:cubicBezTo>
                  <a:cubicBezTo>
                    <a:pt x="241" y="224"/>
                    <a:pt x="241" y="227"/>
                    <a:pt x="241" y="230"/>
                  </a:cubicBezTo>
                  <a:cubicBezTo>
                    <a:pt x="240" y="229"/>
                    <a:pt x="240" y="229"/>
                    <a:pt x="239" y="228"/>
                  </a:cubicBezTo>
                  <a:cubicBezTo>
                    <a:pt x="239" y="228"/>
                    <a:pt x="239" y="228"/>
                    <a:pt x="239" y="228"/>
                  </a:cubicBezTo>
                  <a:cubicBezTo>
                    <a:pt x="237" y="222"/>
                    <a:pt x="236" y="217"/>
                    <a:pt x="237" y="211"/>
                  </a:cubicBezTo>
                  <a:cubicBezTo>
                    <a:pt x="237" y="210"/>
                    <a:pt x="237" y="210"/>
                    <a:pt x="237" y="211"/>
                  </a:cubicBezTo>
                  <a:cubicBezTo>
                    <a:pt x="236" y="214"/>
                    <a:pt x="236" y="218"/>
                    <a:pt x="236" y="222"/>
                  </a:cubicBezTo>
                  <a:cubicBezTo>
                    <a:pt x="235" y="219"/>
                    <a:pt x="233" y="215"/>
                    <a:pt x="232" y="212"/>
                  </a:cubicBezTo>
                  <a:cubicBezTo>
                    <a:pt x="232" y="204"/>
                    <a:pt x="233" y="197"/>
                    <a:pt x="236" y="190"/>
                  </a:cubicBezTo>
                  <a:cubicBezTo>
                    <a:pt x="237" y="189"/>
                    <a:pt x="236" y="189"/>
                    <a:pt x="236" y="189"/>
                  </a:cubicBezTo>
                  <a:cubicBezTo>
                    <a:pt x="232" y="196"/>
                    <a:pt x="230" y="204"/>
                    <a:pt x="230" y="211"/>
                  </a:cubicBezTo>
                  <a:cubicBezTo>
                    <a:pt x="229" y="210"/>
                    <a:pt x="229" y="208"/>
                    <a:pt x="228" y="206"/>
                  </a:cubicBezTo>
                  <a:cubicBezTo>
                    <a:pt x="228" y="203"/>
                    <a:pt x="228" y="199"/>
                    <a:pt x="228" y="195"/>
                  </a:cubicBezTo>
                  <a:cubicBezTo>
                    <a:pt x="228" y="195"/>
                    <a:pt x="227" y="195"/>
                    <a:pt x="227" y="195"/>
                  </a:cubicBezTo>
                  <a:cubicBezTo>
                    <a:pt x="227" y="199"/>
                    <a:pt x="228" y="202"/>
                    <a:pt x="228" y="206"/>
                  </a:cubicBezTo>
                  <a:cubicBezTo>
                    <a:pt x="217" y="184"/>
                    <a:pt x="208" y="163"/>
                    <a:pt x="198" y="141"/>
                  </a:cubicBezTo>
                  <a:cubicBezTo>
                    <a:pt x="198" y="141"/>
                    <a:pt x="198" y="141"/>
                    <a:pt x="198" y="141"/>
                  </a:cubicBezTo>
                  <a:cubicBezTo>
                    <a:pt x="199" y="137"/>
                    <a:pt x="198" y="133"/>
                    <a:pt x="197" y="129"/>
                  </a:cubicBezTo>
                  <a:cubicBezTo>
                    <a:pt x="197" y="128"/>
                    <a:pt x="197" y="129"/>
                    <a:pt x="197" y="129"/>
                  </a:cubicBezTo>
                  <a:cubicBezTo>
                    <a:pt x="197" y="132"/>
                    <a:pt x="197" y="136"/>
                    <a:pt x="197" y="139"/>
                  </a:cubicBezTo>
                  <a:cubicBezTo>
                    <a:pt x="196" y="137"/>
                    <a:pt x="196" y="136"/>
                    <a:pt x="195" y="134"/>
                  </a:cubicBezTo>
                  <a:cubicBezTo>
                    <a:pt x="194" y="126"/>
                    <a:pt x="193" y="118"/>
                    <a:pt x="193" y="110"/>
                  </a:cubicBezTo>
                  <a:cubicBezTo>
                    <a:pt x="193" y="110"/>
                    <a:pt x="193" y="110"/>
                    <a:pt x="193" y="110"/>
                  </a:cubicBezTo>
                  <a:cubicBezTo>
                    <a:pt x="192" y="116"/>
                    <a:pt x="192" y="122"/>
                    <a:pt x="192" y="128"/>
                  </a:cubicBezTo>
                  <a:cubicBezTo>
                    <a:pt x="192" y="128"/>
                    <a:pt x="192" y="127"/>
                    <a:pt x="191" y="126"/>
                  </a:cubicBezTo>
                  <a:cubicBezTo>
                    <a:pt x="191" y="123"/>
                    <a:pt x="191" y="120"/>
                    <a:pt x="191" y="117"/>
                  </a:cubicBezTo>
                  <a:cubicBezTo>
                    <a:pt x="191" y="112"/>
                    <a:pt x="191" y="107"/>
                    <a:pt x="192" y="102"/>
                  </a:cubicBezTo>
                  <a:cubicBezTo>
                    <a:pt x="192" y="102"/>
                    <a:pt x="191" y="101"/>
                    <a:pt x="191" y="102"/>
                  </a:cubicBezTo>
                  <a:cubicBezTo>
                    <a:pt x="189" y="108"/>
                    <a:pt x="189" y="114"/>
                    <a:pt x="189" y="120"/>
                  </a:cubicBezTo>
                  <a:cubicBezTo>
                    <a:pt x="188" y="119"/>
                    <a:pt x="188" y="118"/>
                    <a:pt x="187" y="117"/>
                  </a:cubicBezTo>
                  <a:cubicBezTo>
                    <a:pt x="187" y="115"/>
                    <a:pt x="187" y="113"/>
                    <a:pt x="187" y="112"/>
                  </a:cubicBezTo>
                  <a:cubicBezTo>
                    <a:pt x="187" y="107"/>
                    <a:pt x="188" y="103"/>
                    <a:pt x="188" y="99"/>
                  </a:cubicBezTo>
                  <a:cubicBezTo>
                    <a:pt x="188" y="98"/>
                    <a:pt x="188" y="98"/>
                    <a:pt x="188" y="99"/>
                  </a:cubicBezTo>
                  <a:cubicBezTo>
                    <a:pt x="186" y="102"/>
                    <a:pt x="185" y="107"/>
                    <a:pt x="185" y="112"/>
                  </a:cubicBezTo>
                  <a:cubicBezTo>
                    <a:pt x="184" y="110"/>
                    <a:pt x="183" y="109"/>
                    <a:pt x="183" y="108"/>
                  </a:cubicBezTo>
                  <a:cubicBezTo>
                    <a:pt x="183" y="107"/>
                    <a:pt x="183" y="106"/>
                    <a:pt x="183" y="105"/>
                  </a:cubicBezTo>
                  <a:cubicBezTo>
                    <a:pt x="184" y="100"/>
                    <a:pt x="185" y="96"/>
                    <a:pt x="186" y="91"/>
                  </a:cubicBezTo>
                  <a:cubicBezTo>
                    <a:pt x="186" y="91"/>
                    <a:pt x="185" y="90"/>
                    <a:pt x="185" y="91"/>
                  </a:cubicBezTo>
                  <a:cubicBezTo>
                    <a:pt x="183" y="96"/>
                    <a:pt x="182" y="100"/>
                    <a:pt x="182" y="105"/>
                  </a:cubicBezTo>
                  <a:cubicBezTo>
                    <a:pt x="180" y="102"/>
                    <a:pt x="178" y="98"/>
                    <a:pt x="176" y="94"/>
                  </a:cubicBezTo>
                  <a:cubicBezTo>
                    <a:pt x="176" y="94"/>
                    <a:pt x="176" y="94"/>
                    <a:pt x="176" y="94"/>
                  </a:cubicBezTo>
                  <a:cubicBezTo>
                    <a:pt x="178" y="95"/>
                    <a:pt x="179" y="95"/>
                    <a:pt x="180" y="95"/>
                  </a:cubicBezTo>
                  <a:cubicBezTo>
                    <a:pt x="180" y="95"/>
                    <a:pt x="180" y="96"/>
                    <a:pt x="180" y="97"/>
                  </a:cubicBezTo>
                  <a:cubicBezTo>
                    <a:pt x="180" y="97"/>
                    <a:pt x="181" y="97"/>
                    <a:pt x="181" y="97"/>
                  </a:cubicBezTo>
                  <a:cubicBezTo>
                    <a:pt x="181" y="93"/>
                    <a:pt x="181" y="89"/>
                    <a:pt x="183" y="86"/>
                  </a:cubicBezTo>
                  <a:cubicBezTo>
                    <a:pt x="184" y="85"/>
                    <a:pt x="183" y="84"/>
                    <a:pt x="182" y="85"/>
                  </a:cubicBezTo>
                  <a:cubicBezTo>
                    <a:pt x="181" y="87"/>
                    <a:pt x="180" y="90"/>
                    <a:pt x="180" y="92"/>
                  </a:cubicBezTo>
                  <a:cubicBezTo>
                    <a:pt x="180" y="92"/>
                    <a:pt x="180" y="92"/>
                    <a:pt x="179" y="92"/>
                  </a:cubicBezTo>
                  <a:cubicBezTo>
                    <a:pt x="179" y="92"/>
                    <a:pt x="179" y="92"/>
                    <a:pt x="179" y="92"/>
                  </a:cubicBezTo>
                  <a:cubicBezTo>
                    <a:pt x="178" y="92"/>
                    <a:pt x="178" y="93"/>
                    <a:pt x="178" y="93"/>
                  </a:cubicBezTo>
                  <a:cubicBezTo>
                    <a:pt x="178" y="93"/>
                    <a:pt x="178" y="93"/>
                    <a:pt x="177" y="92"/>
                  </a:cubicBezTo>
                  <a:cubicBezTo>
                    <a:pt x="178" y="92"/>
                    <a:pt x="178" y="92"/>
                    <a:pt x="178" y="92"/>
                  </a:cubicBezTo>
                  <a:cubicBezTo>
                    <a:pt x="178" y="92"/>
                    <a:pt x="177" y="92"/>
                    <a:pt x="177" y="91"/>
                  </a:cubicBezTo>
                  <a:cubicBezTo>
                    <a:pt x="178" y="89"/>
                    <a:pt x="179" y="87"/>
                    <a:pt x="181" y="85"/>
                  </a:cubicBezTo>
                  <a:close/>
                  <a:moveTo>
                    <a:pt x="87" y="125"/>
                  </a:moveTo>
                  <a:cubicBezTo>
                    <a:pt x="84" y="125"/>
                    <a:pt x="81" y="126"/>
                    <a:pt x="79" y="126"/>
                  </a:cubicBezTo>
                  <a:cubicBezTo>
                    <a:pt x="85" y="124"/>
                    <a:pt x="92" y="122"/>
                    <a:pt x="98" y="119"/>
                  </a:cubicBezTo>
                  <a:cubicBezTo>
                    <a:pt x="108" y="115"/>
                    <a:pt x="118" y="109"/>
                    <a:pt x="127" y="104"/>
                  </a:cubicBezTo>
                  <a:cubicBezTo>
                    <a:pt x="138" y="98"/>
                    <a:pt x="149" y="89"/>
                    <a:pt x="162" y="90"/>
                  </a:cubicBezTo>
                  <a:cubicBezTo>
                    <a:pt x="166" y="90"/>
                    <a:pt x="170" y="91"/>
                    <a:pt x="174" y="93"/>
                  </a:cubicBezTo>
                  <a:cubicBezTo>
                    <a:pt x="174" y="93"/>
                    <a:pt x="174" y="94"/>
                    <a:pt x="174" y="94"/>
                  </a:cubicBezTo>
                  <a:cubicBezTo>
                    <a:pt x="174" y="94"/>
                    <a:pt x="174" y="95"/>
                    <a:pt x="173" y="96"/>
                  </a:cubicBezTo>
                  <a:cubicBezTo>
                    <a:pt x="173" y="95"/>
                    <a:pt x="173" y="95"/>
                    <a:pt x="173" y="94"/>
                  </a:cubicBezTo>
                  <a:cubicBezTo>
                    <a:pt x="173" y="93"/>
                    <a:pt x="172" y="93"/>
                    <a:pt x="172" y="94"/>
                  </a:cubicBezTo>
                  <a:cubicBezTo>
                    <a:pt x="172" y="95"/>
                    <a:pt x="172" y="97"/>
                    <a:pt x="172" y="99"/>
                  </a:cubicBezTo>
                  <a:cubicBezTo>
                    <a:pt x="172" y="99"/>
                    <a:pt x="173" y="99"/>
                    <a:pt x="173" y="99"/>
                  </a:cubicBezTo>
                  <a:cubicBezTo>
                    <a:pt x="173" y="99"/>
                    <a:pt x="173" y="100"/>
                    <a:pt x="173" y="100"/>
                  </a:cubicBezTo>
                  <a:cubicBezTo>
                    <a:pt x="173" y="99"/>
                    <a:pt x="172" y="99"/>
                    <a:pt x="172" y="100"/>
                  </a:cubicBezTo>
                  <a:cubicBezTo>
                    <a:pt x="172" y="100"/>
                    <a:pt x="172" y="100"/>
                    <a:pt x="172" y="100"/>
                  </a:cubicBezTo>
                  <a:cubicBezTo>
                    <a:pt x="171" y="101"/>
                    <a:pt x="171" y="101"/>
                    <a:pt x="172" y="101"/>
                  </a:cubicBezTo>
                  <a:cubicBezTo>
                    <a:pt x="174" y="105"/>
                    <a:pt x="175" y="99"/>
                    <a:pt x="176" y="98"/>
                  </a:cubicBezTo>
                  <a:cubicBezTo>
                    <a:pt x="177" y="102"/>
                    <a:pt x="179" y="107"/>
                    <a:pt x="181" y="112"/>
                  </a:cubicBezTo>
                  <a:cubicBezTo>
                    <a:pt x="181" y="115"/>
                    <a:pt x="181" y="119"/>
                    <a:pt x="183" y="121"/>
                  </a:cubicBezTo>
                  <a:cubicBezTo>
                    <a:pt x="184" y="121"/>
                    <a:pt x="184" y="120"/>
                    <a:pt x="184" y="120"/>
                  </a:cubicBezTo>
                  <a:cubicBezTo>
                    <a:pt x="183" y="119"/>
                    <a:pt x="183" y="117"/>
                    <a:pt x="183" y="116"/>
                  </a:cubicBezTo>
                  <a:cubicBezTo>
                    <a:pt x="197" y="150"/>
                    <a:pt x="214" y="184"/>
                    <a:pt x="231" y="218"/>
                  </a:cubicBezTo>
                  <a:cubicBezTo>
                    <a:pt x="231" y="218"/>
                    <a:pt x="232" y="218"/>
                    <a:pt x="232" y="219"/>
                  </a:cubicBezTo>
                  <a:cubicBezTo>
                    <a:pt x="225" y="214"/>
                    <a:pt x="216" y="211"/>
                    <a:pt x="208" y="210"/>
                  </a:cubicBezTo>
                  <a:cubicBezTo>
                    <a:pt x="208" y="210"/>
                    <a:pt x="208" y="210"/>
                    <a:pt x="208" y="210"/>
                  </a:cubicBezTo>
                  <a:cubicBezTo>
                    <a:pt x="218" y="212"/>
                    <a:pt x="227" y="217"/>
                    <a:pt x="234" y="224"/>
                  </a:cubicBezTo>
                  <a:cubicBezTo>
                    <a:pt x="235" y="225"/>
                    <a:pt x="235" y="225"/>
                    <a:pt x="236" y="226"/>
                  </a:cubicBezTo>
                  <a:cubicBezTo>
                    <a:pt x="231" y="224"/>
                    <a:pt x="224" y="222"/>
                    <a:pt x="219" y="221"/>
                  </a:cubicBezTo>
                  <a:cubicBezTo>
                    <a:pt x="219" y="221"/>
                    <a:pt x="219" y="221"/>
                    <a:pt x="219" y="221"/>
                  </a:cubicBezTo>
                  <a:cubicBezTo>
                    <a:pt x="224" y="223"/>
                    <a:pt x="229" y="224"/>
                    <a:pt x="233" y="227"/>
                  </a:cubicBezTo>
                  <a:cubicBezTo>
                    <a:pt x="235" y="228"/>
                    <a:pt x="236" y="229"/>
                    <a:pt x="237" y="230"/>
                  </a:cubicBezTo>
                  <a:cubicBezTo>
                    <a:pt x="238" y="232"/>
                    <a:pt x="239" y="234"/>
                    <a:pt x="240" y="236"/>
                  </a:cubicBezTo>
                  <a:cubicBezTo>
                    <a:pt x="236" y="234"/>
                    <a:pt x="232" y="232"/>
                    <a:pt x="228" y="231"/>
                  </a:cubicBezTo>
                  <a:cubicBezTo>
                    <a:pt x="228" y="231"/>
                    <a:pt x="227" y="232"/>
                    <a:pt x="228" y="232"/>
                  </a:cubicBezTo>
                  <a:cubicBezTo>
                    <a:pt x="233" y="234"/>
                    <a:pt x="238" y="236"/>
                    <a:pt x="242" y="239"/>
                  </a:cubicBezTo>
                  <a:cubicBezTo>
                    <a:pt x="242" y="240"/>
                    <a:pt x="242" y="240"/>
                    <a:pt x="242" y="240"/>
                  </a:cubicBezTo>
                  <a:cubicBezTo>
                    <a:pt x="246" y="248"/>
                    <a:pt x="248" y="258"/>
                    <a:pt x="252" y="266"/>
                  </a:cubicBezTo>
                  <a:cubicBezTo>
                    <a:pt x="233" y="266"/>
                    <a:pt x="217" y="265"/>
                    <a:pt x="198" y="276"/>
                  </a:cubicBezTo>
                  <a:cubicBezTo>
                    <a:pt x="186" y="282"/>
                    <a:pt x="174" y="288"/>
                    <a:pt x="160" y="293"/>
                  </a:cubicBezTo>
                  <a:cubicBezTo>
                    <a:pt x="153" y="295"/>
                    <a:pt x="120" y="305"/>
                    <a:pt x="111" y="298"/>
                  </a:cubicBezTo>
                  <a:cubicBezTo>
                    <a:pt x="112" y="298"/>
                    <a:pt x="112" y="297"/>
                    <a:pt x="111" y="297"/>
                  </a:cubicBezTo>
                  <a:cubicBezTo>
                    <a:pt x="87" y="242"/>
                    <a:pt x="59" y="185"/>
                    <a:pt x="25" y="134"/>
                  </a:cubicBezTo>
                  <a:cubicBezTo>
                    <a:pt x="46" y="134"/>
                    <a:pt x="68" y="132"/>
                    <a:pt x="87" y="126"/>
                  </a:cubicBezTo>
                  <a:cubicBezTo>
                    <a:pt x="88" y="126"/>
                    <a:pt x="88" y="125"/>
                    <a:pt x="87" y="125"/>
                  </a:cubicBezTo>
                  <a:close/>
                  <a:moveTo>
                    <a:pt x="112" y="320"/>
                  </a:moveTo>
                  <a:cubicBezTo>
                    <a:pt x="112" y="320"/>
                    <a:pt x="112" y="320"/>
                    <a:pt x="112" y="320"/>
                  </a:cubicBezTo>
                  <a:cubicBezTo>
                    <a:pt x="81" y="266"/>
                    <a:pt x="52" y="211"/>
                    <a:pt x="19" y="158"/>
                  </a:cubicBezTo>
                  <a:cubicBezTo>
                    <a:pt x="24" y="158"/>
                    <a:pt x="30" y="156"/>
                    <a:pt x="34" y="153"/>
                  </a:cubicBezTo>
                  <a:cubicBezTo>
                    <a:pt x="60" y="201"/>
                    <a:pt x="87" y="248"/>
                    <a:pt x="109" y="298"/>
                  </a:cubicBezTo>
                  <a:cubicBezTo>
                    <a:pt x="109" y="298"/>
                    <a:pt x="110" y="299"/>
                    <a:pt x="110" y="299"/>
                  </a:cubicBezTo>
                  <a:cubicBezTo>
                    <a:pt x="113" y="303"/>
                    <a:pt x="118" y="302"/>
                    <a:pt x="123" y="302"/>
                  </a:cubicBezTo>
                  <a:cubicBezTo>
                    <a:pt x="138" y="301"/>
                    <a:pt x="154" y="298"/>
                    <a:pt x="168" y="293"/>
                  </a:cubicBezTo>
                  <a:cubicBezTo>
                    <a:pt x="183" y="288"/>
                    <a:pt x="196" y="278"/>
                    <a:pt x="211" y="272"/>
                  </a:cubicBezTo>
                  <a:cubicBezTo>
                    <a:pt x="222" y="268"/>
                    <a:pt x="234" y="268"/>
                    <a:pt x="245" y="269"/>
                  </a:cubicBezTo>
                  <a:cubicBezTo>
                    <a:pt x="226" y="273"/>
                    <a:pt x="208" y="281"/>
                    <a:pt x="190" y="288"/>
                  </a:cubicBezTo>
                  <a:cubicBezTo>
                    <a:pt x="164" y="298"/>
                    <a:pt x="137" y="307"/>
                    <a:pt x="112" y="320"/>
                  </a:cubicBezTo>
                  <a:close/>
                  <a:moveTo>
                    <a:pt x="112" y="338"/>
                  </a:moveTo>
                  <a:cubicBezTo>
                    <a:pt x="112" y="339"/>
                    <a:pt x="114" y="339"/>
                    <a:pt x="114" y="338"/>
                  </a:cubicBezTo>
                  <a:cubicBezTo>
                    <a:pt x="124" y="327"/>
                    <a:pt x="141" y="320"/>
                    <a:pt x="154" y="314"/>
                  </a:cubicBezTo>
                  <a:cubicBezTo>
                    <a:pt x="164" y="309"/>
                    <a:pt x="175" y="305"/>
                    <a:pt x="185" y="301"/>
                  </a:cubicBezTo>
                  <a:cubicBezTo>
                    <a:pt x="187" y="300"/>
                    <a:pt x="189" y="299"/>
                    <a:pt x="191" y="299"/>
                  </a:cubicBezTo>
                  <a:cubicBezTo>
                    <a:pt x="191" y="299"/>
                    <a:pt x="191" y="299"/>
                    <a:pt x="192" y="299"/>
                  </a:cubicBezTo>
                  <a:cubicBezTo>
                    <a:pt x="196" y="300"/>
                    <a:pt x="201" y="301"/>
                    <a:pt x="206" y="302"/>
                  </a:cubicBezTo>
                  <a:cubicBezTo>
                    <a:pt x="208" y="302"/>
                    <a:pt x="209" y="303"/>
                    <a:pt x="211" y="303"/>
                  </a:cubicBezTo>
                  <a:cubicBezTo>
                    <a:pt x="209" y="304"/>
                    <a:pt x="207" y="306"/>
                    <a:pt x="205" y="307"/>
                  </a:cubicBezTo>
                  <a:cubicBezTo>
                    <a:pt x="203" y="306"/>
                    <a:pt x="200" y="306"/>
                    <a:pt x="198" y="306"/>
                  </a:cubicBezTo>
                  <a:cubicBezTo>
                    <a:pt x="193" y="305"/>
                    <a:pt x="188" y="304"/>
                    <a:pt x="183" y="302"/>
                  </a:cubicBezTo>
                  <a:cubicBezTo>
                    <a:pt x="183" y="302"/>
                    <a:pt x="182" y="303"/>
                    <a:pt x="183" y="304"/>
                  </a:cubicBezTo>
                  <a:cubicBezTo>
                    <a:pt x="187" y="305"/>
                    <a:pt x="192" y="307"/>
                    <a:pt x="197" y="308"/>
                  </a:cubicBezTo>
                  <a:cubicBezTo>
                    <a:pt x="198" y="308"/>
                    <a:pt x="199" y="308"/>
                    <a:pt x="201" y="309"/>
                  </a:cubicBezTo>
                  <a:cubicBezTo>
                    <a:pt x="199" y="310"/>
                    <a:pt x="196" y="311"/>
                    <a:pt x="194" y="312"/>
                  </a:cubicBezTo>
                  <a:cubicBezTo>
                    <a:pt x="188" y="311"/>
                    <a:pt x="183" y="310"/>
                    <a:pt x="177" y="308"/>
                  </a:cubicBezTo>
                  <a:cubicBezTo>
                    <a:pt x="176" y="307"/>
                    <a:pt x="176" y="309"/>
                    <a:pt x="177" y="309"/>
                  </a:cubicBezTo>
                  <a:cubicBezTo>
                    <a:pt x="181" y="311"/>
                    <a:pt x="186" y="312"/>
                    <a:pt x="191" y="314"/>
                  </a:cubicBezTo>
                  <a:cubicBezTo>
                    <a:pt x="189" y="315"/>
                    <a:pt x="187" y="316"/>
                    <a:pt x="185" y="317"/>
                  </a:cubicBezTo>
                  <a:cubicBezTo>
                    <a:pt x="184" y="317"/>
                    <a:pt x="183" y="316"/>
                    <a:pt x="183" y="316"/>
                  </a:cubicBezTo>
                  <a:cubicBezTo>
                    <a:pt x="179" y="315"/>
                    <a:pt x="175" y="314"/>
                    <a:pt x="171" y="312"/>
                  </a:cubicBezTo>
                  <a:cubicBezTo>
                    <a:pt x="170" y="312"/>
                    <a:pt x="170" y="313"/>
                    <a:pt x="170" y="313"/>
                  </a:cubicBezTo>
                  <a:cubicBezTo>
                    <a:pt x="174" y="315"/>
                    <a:pt x="178" y="317"/>
                    <a:pt x="182" y="318"/>
                  </a:cubicBezTo>
                  <a:cubicBezTo>
                    <a:pt x="180" y="319"/>
                    <a:pt x="178" y="320"/>
                    <a:pt x="177" y="321"/>
                  </a:cubicBezTo>
                  <a:cubicBezTo>
                    <a:pt x="176" y="321"/>
                    <a:pt x="176" y="321"/>
                    <a:pt x="176" y="321"/>
                  </a:cubicBezTo>
                  <a:cubicBezTo>
                    <a:pt x="172" y="320"/>
                    <a:pt x="168" y="318"/>
                    <a:pt x="164" y="316"/>
                  </a:cubicBezTo>
                  <a:cubicBezTo>
                    <a:pt x="163" y="316"/>
                    <a:pt x="162" y="318"/>
                    <a:pt x="163" y="318"/>
                  </a:cubicBezTo>
                  <a:cubicBezTo>
                    <a:pt x="166" y="319"/>
                    <a:pt x="170" y="321"/>
                    <a:pt x="174" y="322"/>
                  </a:cubicBezTo>
                  <a:cubicBezTo>
                    <a:pt x="173" y="322"/>
                    <a:pt x="172" y="323"/>
                    <a:pt x="171" y="323"/>
                  </a:cubicBezTo>
                  <a:cubicBezTo>
                    <a:pt x="165" y="322"/>
                    <a:pt x="159" y="320"/>
                    <a:pt x="153" y="319"/>
                  </a:cubicBezTo>
                  <a:cubicBezTo>
                    <a:pt x="152" y="318"/>
                    <a:pt x="151" y="320"/>
                    <a:pt x="152" y="320"/>
                  </a:cubicBezTo>
                  <a:cubicBezTo>
                    <a:pt x="157" y="321"/>
                    <a:pt x="163" y="323"/>
                    <a:pt x="168" y="325"/>
                  </a:cubicBezTo>
                  <a:cubicBezTo>
                    <a:pt x="166" y="326"/>
                    <a:pt x="164" y="327"/>
                    <a:pt x="162" y="328"/>
                  </a:cubicBezTo>
                  <a:cubicBezTo>
                    <a:pt x="156" y="326"/>
                    <a:pt x="151" y="325"/>
                    <a:pt x="145" y="323"/>
                  </a:cubicBezTo>
                  <a:cubicBezTo>
                    <a:pt x="144" y="323"/>
                    <a:pt x="144" y="324"/>
                    <a:pt x="144" y="325"/>
                  </a:cubicBezTo>
                  <a:cubicBezTo>
                    <a:pt x="149" y="326"/>
                    <a:pt x="154" y="328"/>
                    <a:pt x="159" y="329"/>
                  </a:cubicBezTo>
                  <a:cubicBezTo>
                    <a:pt x="158" y="330"/>
                    <a:pt x="157" y="330"/>
                    <a:pt x="155" y="331"/>
                  </a:cubicBezTo>
                  <a:cubicBezTo>
                    <a:pt x="154" y="331"/>
                    <a:pt x="152" y="330"/>
                    <a:pt x="151" y="330"/>
                  </a:cubicBezTo>
                  <a:cubicBezTo>
                    <a:pt x="145" y="329"/>
                    <a:pt x="140" y="327"/>
                    <a:pt x="135" y="326"/>
                  </a:cubicBezTo>
                  <a:cubicBezTo>
                    <a:pt x="134" y="326"/>
                    <a:pt x="134" y="328"/>
                    <a:pt x="135" y="328"/>
                  </a:cubicBezTo>
                  <a:cubicBezTo>
                    <a:pt x="141" y="329"/>
                    <a:pt x="146" y="331"/>
                    <a:pt x="152" y="332"/>
                  </a:cubicBezTo>
                  <a:cubicBezTo>
                    <a:pt x="152" y="332"/>
                    <a:pt x="152" y="332"/>
                    <a:pt x="152" y="332"/>
                  </a:cubicBezTo>
                  <a:cubicBezTo>
                    <a:pt x="151" y="333"/>
                    <a:pt x="150" y="334"/>
                    <a:pt x="149" y="334"/>
                  </a:cubicBezTo>
                  <a:cubicBezTo>
                    <a:pt x="147" y="334"/>
                    <a:pt x="146" y="334"/>
                    <a:pt x="145" y="333"/>
                  </a:cubicBezTo>
                  <a:cubicBezTo>
                    <a:pt x="140" y="332"/>
                    <a:pt x="136" y="331"/>
                    <a:pt x="132" y="330"/>
                  </a:cubicBezTo>
                  <a:cubicBezTo>
                    <a:pt x="131" y="330"/>
                    <a:pt x="131" y="331"/>
                    <a:pt x="131" y="331"/>
                  </a:cubicBezTo>
                  <a:cubicBezTo>
                    <a:pt x="136" y="333"/>
                    <a:pt x="140" y="334"/>
                    <a:pt x="145" y="335"/>
                  </a:cubicBezTo>
                  <a:cubicBezTo>
                    <a:pt x="145" y="336"/>
                    <a:pt x="145" y="336"/>
                    <a:pt x="145" y="336"/>
                  </a:cubicBezTo>
                  <a:cubicBezTo>
                    <a:pt x="144" y="336"/>
                    <a:pt x="143" y="337"/>
                    <a:pt x="142" y="337"/>
                  </a:cubicBezTo>
                  <a:cubicBezTo>
                    <a:pt x="141" y="337"/>
                    <a:pt x="141" y="337"/>
                    <a:pt x="140" y="337"/>
                  </a:cubicBezTo>
                  <a:cubicBezTo>
                    <a:pt x="136" y="336"/>
                    <a:pt x="132" y="334"/>
                    <a:pt x="128" y="334"/>
                  </a:cubicBezTo>
                  <a:cubicBezTo>
                    <a:pt x="127" y="334"/>
                    <a:pt x="127" y="335"/>
                    <a:pt x="127" y="335"/>
                  </a:cubicBezTo>
                  <a:cubicBezTo>
                    <a:pt x="127" y="336"/>
                    <a:pt x="127" y="336"/>
                    <a:pt x="128" y="336"/>
                  </a:cubicBezTo>
                  <a:cubicBezTo>
                    <a:pt x="128" y="336"/>
                    <a:pt x="128" y="336"/>
                    <a:pt x="128" y="336"/>
                  </a:cubicBezTo>
                  <a:cubicBezTo>
                    <a:pt x="128" y="336"/>
                    <a:pt x="128" y="336"/>
                    <a:pt x="128" y="336"/>
                  </a:cubicBezTo>
                  <a:cubicBezTo>
                    <a:pt x="129" y="336"/>
                    <a:pt x="135" y="338"/>
                    <a:pt x="138" y="339"/>
                  </a:cubicBezTo>
                  <a:cubicBezTo>
                    <a:pt x="130" y="343"/>
                    <a:pt x="122" y="347"/>
                    <a:pt x="114" y="351"/>
                  </a:cubicBezTo>
                  <a:cubicBezTo>
                    <a:pt x="96" y="324"/>
                    <a:pt x="79" y="297"/>
                    <a:pt x="62" y="270"/>
                  </a:cubicBezTo>
                  <a:cubicBezTo>
                    <a:pt x="57" y="262"/>
                    <a:pt x="53" y="255"/>
                    <a:pt x="48" y="248"/>
                  </a:cubicBezTo>
                  <a:cubicBezTo>
                    <a:pt x="48" y="248"/>
                    <a:pt x="49" y="247"/>
                    <a:pt x="49" y="247"/>
                  </a:cubicBezTo>
                  <a:cubicBezTo>
                    <a:pt x="47" y="240"/>
                    <a:pt x="44" y="234"/>
                    <a:pt x="42" y="228"/>
                  </a:cubicBezTo>
                  <a:cubicBezTo>
                    <a:pt x="43" y="230"/>
                    <a:pt x="45" y="233"/>
                    <a:pt x="47" y="236"/>
                  </a:cubicBezTo>
                  <a:cubicBezTo>
                    <a:pt x="46" y="236"/>
                    <a:pt x="46" y="236"/>
                    <a:pt x="46" y="237"/>
                  </a:cubicBezTo>
                  <a:cubicBezTo>
                    <a:pt x="48" y="243"/>
                    <a:pt x="50" y="248"/>
                    <a:pt x="53" y="254"/>
                  </a:cubicBezTo>
                  <a:cubicBezTo>
                    <a:pt x="53" y="255"/>
                    <a:pt x="54" y="254"/>
                    <a:pt x="54" y="253"/>
                  </a:cubicBezTo>
                  <a:cubicBezTo>
                    <a:pt x="53" y="248"/>
                    <a:pt x="51" y="243"/>
                    <a:pt x="48" y="238"/>
                  </a:cubicBezTo>
                  <a:cubicBezTo>
                    <a:pt x="53" y="244"/>
                    <a:pt x="57" y="251"/>
                    <a:pt x="61" y="257"/>
                  </a:cubicBezTo>
                  <a:cubicBezTo>
                    <a:pt x="79" y="284"/>
                    <a:pt x="95" y="311"/>
                    <a:pt x="112" y="338"/>
                  </a:cubicBezTo>
                  <a:close/>
                  <a:moveTo>
                    <a:pt x="27" y="206"/>
                  </a:moveTo>
                  <a:cubicBezTo>
                    <a:pt x="27" y="206"/>
                    <a:pt x="27" y="206"/>
                    <a:pt x="27" y="206"/>
                  </a:cubicBezTo>
                  <a:cubicBezTo>
                    <a:pt x="29" y="212"/>
                    <a:pt x="31" y="217"/>
                    <a:pt x="32" y="223"/>
                  </a:cubicBezTo>
                  <a:cubicBezTo>
                    <a:pt x="31" y="220"/>
                    <a:pt x="29" y="217"/>
                    <a:pt x="27" y="215"/>
                  </a:cubicBezTo>
                  <a:cubicBezTo>
                    <a:pt x="27" y="211"/>
                    <a:pt x="26" y="207"/>
                    <a:pt x="25" y="204"/>
                  </a:cubicBezTo>
                  <a:cubicBezTo>
                    <a:pt x="26" y="204"/>
                    <a:pt x="26" y="205"/>
                    <a:pt x="27" y="206"/>
                  </a:cubicBezTo>
                  <a:close/>
                  <a:moveTo>
                    <a:pt x="2" y="194"/>
                  </a:moveTo>
                  <a:cubicBezTo>
                    <a:pt x="2" y="194"/>
                    <a:pt x="2" y="195"/>
                    <a:pt x="2" y="195"/>
                  </a:cubicBezTo>
                  <a:cubicBezTo>
                    <a:pt x="5" y="195"/>
                    <a:pt x="7" y="193"/>
                    <a:pt x="9" y="191"/>
                  </a:cubicBezTo>
                  <a:cubicBezTo>
                    <a:pt x="9" y="191"/>
                    <a:pt x="9" y="191"/>
                    <a:pt x="10" y="191"/>
                  </a:cubicBezTo>
                  <a:cubicBezTo>
                    <a:pt x="10" y="191"/>
                    <a:pt x="10" y="192"/>
                    <a:pt x="10" y="192"/>
                  </a:cubicBezTo>
                  <a:cubicBezTo>
                    <a:pt x="9" y="192"/>
                    <a:pt x="8" y="193"/>
                    <a:pt x="8" y="194"/>
                  </a:cubicBezTo>
                  <a:cubicBezTo>
                    <a:pt x="9" y="195"/>
                    <a:pt x="9" y="196"/>
                    <a:pt x="10" y="196"/>
                  </a:cubicBezTo>
                  <a:cubicBezTo>
                    <a:pt x="10" y="197"/>
                    <a:pt x="10" y="198"/>
                    <a:pt x="10" y="199"/>
                  </a:cubicBezTo>
                  <a:cubicBezTo>
                    <a:pt x="9" y="197"/>
                    <a:pt x="8" y="196"/>
                    <a:pt x="7" y="194"/>
                  </a:cubicBezTo>
                  <a:cubicBezTo>
                    <a:pt x="7" y="194"/>
                    <a:pt x="7" y="194"/>
                    <a:pt x="6" y="194"/>
                  </a:cubicBezTo>
                  <a:cubicBezTo>
                    <a:pt x="6" y="195"/>
                    <a:pt x="5" y="195"/>
                    <a:pt x="6" y="196"/>
                  </a:cubicBezTo>
                  <a:cubicBezTo>
                    <a:pt x="10" y="205"/>
                    <a:pt x="15" y="213"/>
                    <a:pt x="21" y="221"/>
                  </a:cubicBezTo>
                  <a:cubicBezTo>
                    <a:pt x="26" y="230"/>
                    <a:pt x="31" y="239"/>
                    <a:pt x="37" y="248"/>
                  </a:cubicBezTo>
                  <a:cubicBezTo>
                    <a:pt x="39" y="251"/>
                    <a:pt x="42" y="255"/>
                    <a:pt x="44" y="258"/>
                  </a:cubicBezTo>
                  <a:cubicBezTo>
                    <a:pt x="48" y="265"/>
                    <a:pt x="52" y="272"/>
                    <a:pt x="56" y="278"/>
                  </a:cubicBezTo>
                  <a:cubicBezTo>
                    <a:pt x="58" y="283"/>
                    <a:pt x="60" y="287"/>
                    <a:pt x="62" y="291"/>
                  </a:cubicBezTo>
                  <a:cubicBezTo>
                    <a:pt x="59" y="286"/>
                    <a:pt x="56" y="282"/>
                    <a:pt x="53" y="277"/>
                  </a:cubicBezTo>
                  <a:cubicBezTo>
                    <a:pt x="37" y="249"/>
                    <a:pt x="21" y="220"/>
                    <a:pt x="2" y="194"/>
                  </a:cubicBezTo>
                  <a:close/>
                  <a:moveTo>
                    <a:pt x="108" y="365"/>
                  </a:moveTo>
                  <a:cubicBezTo>
                    <a:pt x="105" y="361"/>
                    <a:pt x="102" y="356"/>
                    <a:pt x="99" y="351"/>
                  </a:cubicBezTo>
                  <a:cubicBezTo>
                    <a:pt x="100" y="351"/>
                    <a:pt x="100" y="351"/>
                    <a:pt x="100" y="351"/>
                  </a:cubicBezTo>
                  <a:cubicBezTo>
                    <a:pt x="103" y="355"/>
                    <a:pt x="105" y="359"/>
                    <a:pt x="107" y="363"/>
                  </a:cubicBezTo>
                  <a:cubicBezTo>
                    <a:pt x="108" y="364"/>
                    <a:pt x="109" y="365"/>
                    <a:pt x="110" y="364"/>
                  </a:cubicBezTo>
                  <a:cubicBezTo>
                    <a:pt x="110" y="365"/>
                    <a:pt x="110" y="365"/>
                    <a:pt x="110" y="365"/>
                  </a:cubicBezTo>
                  <a:cubicBezTo>
                    <a:pt x="110" y="365"/>
                    <a:pt x="110" y="365"/>
                    <a:pt x="110" y="366"/>
                  </a:cubicBezTo>
                  <a:cubicBezTo>
                    <a:pt x="111" y="366"/>
                    <a:pt x="111" y="366"/>
                    <a:pt x="111" y="366"/>
                  </a:cubicBezTo>
                  <a:cubicBezTo>
                    <a:pt x="110" y="366"/>
                    <a:pt x="109" y="366"/>
                    <a:pt x="108" y="365"/>
                  </a:cubicBezTo>
                  <a:close/>
                  <a:moveTo>
                    <a:pt x="177" y="336"/>
                  </a:moveTo>
                  <a:cubicBezTo>
                    <a:pt x="165" y="342"/>
                    <a:pt x="152" y="348"/>
                    <a:pt x="140" y="354"/>
                  </a:cubicBezTo>
                  <a:cubicBezTo>
                    <a:pt x="139" y="354"/>
                    <a:pt x="138" y="355"/>
                    <a:pt x="137" y="355"/>
                  </a:cubicBezTo>
                  <a:cubicBezTo>
                    <a:pt x="150" y="348"/>
                    <a:pt x="163" y="343"/>
                    <a:pt x="176" y="336"/>
                  </a:cubicBezTo>
                  <a:cubicBezTo>
                    <a:pt x="178" y="335"/>
                    <a:pt x="181" y="333"/>
                    <a:pt x="183" y="332"/>
                  </a:cubicBezTo>
                  <a:cubicBezTo>
                    <a:pt x="183" y="332"/>
                    <a:pt x="183" y="332"/>
                    <a:pt x="184" y="332"/>
                  </a:cubicBezTo>
                  <a:cubicBezTo>
                    <a:pt x="186" y="331"/>
                    <a:pt x="188" y="331"/>
                    <a:pt x="190" y="330"/>
                  </a:cubicBezTo>
                  <a:cubicBezTo>
                    <a:pt x="185" y="332"/>
                    <a:pt x="181" y="334"/>
                    <a:pt x="177" y="336"/>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3">
              <a:extLst>
                <a:ext uri="{FF2B5EF4-FFF2-40B4-BE49-F238E27FC236}">
                  <a16:creationId xmlns:a16="http://schemas.microsoft.com/office/drawing/2014/main" id="{430C7728-64ED-4858-9165-823A121346C7}"/>
                </a:ext>
              </a:extLst>
            </p:cNvPr>
            <p:cNvSpPr>
              <a:spLocks/>
            </p:cNvSpPr>
            <p:nvPr/>
          </p:nvSpPr>
          <p:spPr bwMode="auto">
            <a:xfrm>
              <a:off x="6699" y="198"/>
              <a:ext cx="3" cy="0"/>
            </a:xfrm>
            <a:custGeom>
              <a:avLst/>
              <a:gdLst>
                <a:gd name="T0" fmla="*/ 0 w 1"/>
                <a:gd name="T1" fmla="*/ 0 w 1"/>
                <a:gd name="T2" fmla="*/ 0 w 1"/>
              </a:gdLst>
              <a:ahLst/>
              <a:cxnLst>
                <a:cxn ang="0">
                  <a:pos x="T0" y="0"/>
                </a:cxn>
                <a:cxn ang="0">
                  <a:pos x="T1" y="0"/>
                </a:cxn>
                <a:cxn ang="0">
                  <a:pos x="T2" y="0"/>
                </a:cxn>
              </a:cxnLst>
              <a:rect l="0" t="0" r="r" b="b"/>
              <a:pathLst>
                <a:path w="1">
                  <a:moveTo>
                    <a:pt x="0" y="0"/>
                  </a:moveTo>
                  <a:cubicBezTo>
                    <a:pt x="1" y="0"/>
                    <a:pt x="1" y="0"/>
                    <a:pt x="0" y="0"/>
                  </a:cubicBezTo>
                  <a:cubicBezTo>
                    <a:pt x="0" y="0"/>
                    <a:pt x="0" y="0"/>
                    <a:pt x="0" y="0"/>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4">
              <a:extLst>
                <a:ext uri="{FF2B5EF4-FFF2-40B4-BE49-F238E27FC236}">
                  <a16:creationId xmlns:a16="http://schemas.microsoft.com/office/drawing/2014/main" id="{196BB6ED-BE3C-421D-A82B-A3FC8710C832}"/>
                </a:ext>
              </a:extLst>
            </p:cNvPr>
            <p:cNvSpPr>
              <a:spLocks/>
            </p:cNvSpPr>
            <p:nvPr/>
          </p:nvSpPr>
          <p:spPr bwMode="auto">
            <a:xfrm>
              <a:off x="6720" y="174"/>
              <a:ext cx="7" cy="66"/>
            </a:xfrm>
            <a:custGeom>
              <a:avLst/>
              <a:gdLst>
                <a:gd name="T0" fmla="*/ 1 w 2"/>
                <a:gd name="T1" fmla="*/ 19 h 19"/>
                <a:gd name="T2" fmla="*/ 1 w 2"/>
                <a:gd name="T3" fmla="*/ 1 h 19"/>
                <a:gd name="T4" fmla="*/ 0 w 2"/>
                <a:gd name="T5" fmla="*/ 1 h 19"/>
                <a:gd name="T6" fmla="*/ 0 w 2"/>
                <a:gd name="T7" fmla="*/ 18 h 19"/>
                <a:gd name="T8" fmla="*/ 1 w 2"/>
                <a:gd name="T9" fmla="*/ 19 h 19"/>
              </a:gdLst>
              <a:ahLst/>
              <a:cxnLst>
                <a:cxn ang="0">
                  <a:pos x="T0" y="T1"/>
                </a:cxn>
                <a:cxn ang="0">
                  <a:pos x="T2" y="T3"/>
                </a:cxn>
                <a:cxn ang="0">
                  <a:pos x="T4" y="T5"/>
                </a:cxn>
                <a:cxn ang="0">
                  <a:pos x="T6" y="T7"/>
                </a:cxn>
                <a:cxn ang="0">
                  <a:pos x="T8" y="T9"/>
                </a:cxn>
              </a:cxnLst>
              <a:rect l="0" t="0" r="r" b="b"/>
              <a:pathLst>
                <a:path w="2" h="19">
                  <a:moveTo>
                    <a:pt x="1" y="19"/>
                  </a:moveTo>
                  <a:cubicBezTo>
                    <a:pt x="2" y="13"/>
                    <a:pt x="2" y="7"/>
                    <a:pt x="1" y="1"/>
                  </a:cubicBezTo>
                  <a:cubicBezTo>
                    <a:pt x="1" y="0"/>
                    <a:pt x="0" y="0"/>
                    <a:pt x="0" y="1"/>
                  </a:cubicBezTo>
                  <a:cubicBezTo>
                    <a:pt x="0" y="7"/>
                    <a:pt x="0" y="13"/>
                    <a:pt x="0" y="18"/>
                  </a:cubicBezTo>
                  <a:cubicBezTo>
                    <a:pt x="0" y="19"/>
                    <a:pt x="1" y="19"/>
                    <a:pt x="1" y="19"/>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5">
              <a:extLst>
                <a:ext uri="{FF2B5EF4-FFF2-40B4-BE49-F238E27FC236}">
                  <a16:creationId xmlns:a16="http://schemas.microsoft.com/office/drawing/2014/main" id="{298F1580-953A-46D2-95E0-9F492D85E58E}"/>
                </a:ext>
              </a:extLst>
            </p:cNvPr>
            <p:cNvSpPr>
              <a:spLocks/>
            </p:cNvSpPr>
            <p:nvPr/>
          </p:nvSpPr>
          <p:spPr bwMode="auto">
            <a:xfrm>
              <a:off x="6820" y="442"/>
              <a:ext cx="18" cy="66"/>
            </a:xfrm>
            <a:custGeom>
              <a:avLst/>
              <a:gdLst>
                <a:gd name="T0" fmla="*/ 5 w 5"/>
                <a:gd name="T1" fmla="*/ 18 h 19"/>
                <a:gd name="T2" fmla="*/ 2 w 5"/>
                <a:gd name="T3" fmla="*/ 1 h 19"/>
                <a:gd name="T4" fmla="*/ 0 w 5"/>
                <a:gd name="T5" fmla="*/ 1 h 19"/>
                <a:gd name="T6" fmla="*/ 4 w 5"/>
                <a:gd name="T7" fmla="*/ 18 h 19"/>
                <a:gd name="T8" fmla="*/ 5 w 5"/>
                <a:gd name="T9" fmla="*/ 18 h 19"/>
              </a:gdLst>
              <a:ahLst/>
              <a:cxnLst>
                <a:cxn ang="0">
                  <a:pos x="T0" y="T1"/>
                </a:cxn>
                <a:cxn ang="0">
                  <a:pos x="T2" y="T3"/>
                </a:cxn>
                <a:cxn ang="0">
                  <a:pos x="T4" y="T5"/>
                </a:cxn>
                <a:cxn ang="0">
                  <a:pos x="T6" y="T7"/>
                </a:cxn>
                <a:cxn ang="0">
                  <a:pos x="T8" y="T9"/>
                </a:cxn>
              </a:cxnLst>
              <a:rect l="0" t="0" r="r" b="b"/>
              <a:pathLst>
                <a:path w="5" h="19">
                  <a:moveTo>
                    <a:pt x="5" y="18"/>
                  </a:moveTo>
                  <a:cubicBezTo>
                    <a:pt x="5" y="12"/>
                    <a:pt x="3" y="7"/>
                    <a:pt x="2" y="1"/>
                  </a:cubicBezTo>
                  <a:cubicBezTo>
                    <a:pt x="1" y="0"/>
                    <a:pt x="0" y="1"/>
                    <a:pt x="0" y="1"/>
                  </a:cubicBezTo>
                  <a:cubicBezTo>
                    <a:pt x="2" y="7"/>
                    <a:pt x="2" y="13"/>
                    <a:pt x="4" y="18"/>
                  </a:cubicBezTo>
                  <a:cubicBezTo>
                    <a:pt x="5" y="19"/>
                    <a:pt x="5" y="18"/>
                    <a:pt x="5" y="18"/>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6">
              <a:extLst>
                <a:ext uri="{FF2B5EF4-FFF2-40B4-BE49-F238E27FC236}">
                  <a16:creationId xmlns:a16="http://schemas.microsoft.com/office/drawing/2014/main" id="{7C9FC054-263D-4396-B9F7-4B86EB22AC24}"/>
                </a:ext>
              </a:extLst>
            </p:cNvPr>
            <p:cNvSpPr>
              <a:spLocks/>
            </p:cNvSpPr>
            <p:nvPr/>
          </p:nvSpPr>
          <p:spPr bwMode="auto">
            <a:xfrm>
              <a:off x="6855" y="539"/>
              <a:ext cx="11" cy="49"/>
            </a:xfrm>
            <a:custGeom>
              <a:avLst/>
              <a:gdLst>
                <a:gd name="T0" fmla="*/ 0 w 3"/>
                <a:gd name="T1" fmla="*/ 1 h 14"/>
                <a:gd name="T2" fmla="*/ 2 w 3"/>
                <a:gd name="T3" fmla="*/ 13 h 14"/>
                <a:gd name="T4" fmla="*/ 3 w 3"/>
                <a:gd name="T5" fmla="*/ 13 h 14"/>
                <a:gd name="T6" fmla="*/ 1 w 3"/>
                <a:gd name="T7" fmla="*/ 1 h 14"/>
                <a:gd name="T8" fmla="*/ 0 w 3"/>
                <a:gd name="T9" fmla="*/ 1 h 14"/>
              </a:gdLst>
              <a:ahLst/>
              <a:cxnLst>
                <a:cxn ang="0">
                  <a:pos x="T0" y="T1"/>
                </a:cxn>
                <a:cxn ang="0">
                  <a:pos x="T2" y="T3"/>
                </a:cxn>
                <a:cxn ang="0">
                  <a:pos x="T4" y="T5"/>
                </a:cxn>
                <a:cxn ang="0">
                  <a:pos x="T6" y="T7"/>
                </a:cxn>
                <a:cxn ang="0">
                  <a:pos x="T8" y="T9"/>
                </a:cxn>
              </a:cxnLst>
              <a:rect l="0" t="0" r="r" b="b"/>
              <a:pathLst>
                <a:path w="3" h="14">
                  <a:moveTo>
                    <a:pt x="0" y="1"/>
                  </a:moveTo>
                  <a:cubicBezTo>
                    <a:pt x="0" y="5"/>
                    <a:pt x="1" y="9"/>
                    <a:pt x="2" y="13"/>
                  </a:cubicBezTo>
                  <a:cubicBezTo>
                    <a:pt x="2" y="14"/>
                    <a:pt x="3" y="13"/>
                    <a:pt x="3" y="13"/>
                  </a:cubicBezTo>
                  <a:cubicBezTo>
                    <a:pt x="2" y="9"/>
                    <a:pt x="1" y="5"/>
                    <a:pt x="1" y="1"/>
                  </a:cubicBezTo>
                  <a:cubicBezTo>
                    <a:pt x="1" y="0"/>
                    <a:pt x="0" y="0"/>
                    <a:pt x="0" y="1"/>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7">
              <a:extLst>
                <a:ext uri="{FF2B5EF4-FFF2-40B4-BE49-F238E27FC236}">
                  <a16:creationId xmlns:a16="http://schemas.microsoft.com/office/drawing/2014/main" id="{5FE8084D-491F-4F72-9F6A-A6389FFED458}"/>
                </a:ext>
              </a:extLst>
            </p:cNvPr>
            <p:cNvSpPr>
              <a:spLocks/>
            </p:cNvSpPr>
            <p:nvPr/>
          </p:nvSpPr>
          <p:spPr bwMode="auto">
            <a:xfrm>
              <a:off x="6334" y="685"/>
              <a:ext cx="10" cy="32"/>
            </a:xfrm>
            <a:custGeom>
              <a:avLst/>
              <a:gdLst>
                <a:gd name="T0" fmla="*/ 1 w 3"/>
                <a:gd name="T1" fmla="*/ 8 h 9"/>
                <a:gd name="T2" fmla="*/ 2 w 3"/>
                <a:gd name="T3" fmla="*/ 1 h 9"/>
                <a:gd name="T4" fmla="*/ 2 w 3"/>
                <a:gd name="T5" fmla="*/ 1 h 9"/>
                <a:gd name="T6" fmla="*/ 0 w 3"/>
                <a:gd name="T7" fmla="*/ 8 h 9"/>
                <a:gd name="T8" fmla="*/ 1 w 3"/>
                <a:gd name="T9" fmla="*/ 8 h 9"/>
              </a:gdLst>
              <a:ahLst/>
              <a:cxnLst>
                <a:cxn ang="0">
                  <a:pos x="T0" y="T1"/>
                </a:cxn>
                <a:cxn ang="0">
                  <a:pos x="T2" y="T3"/>
                </a:cxn>
                <a:cxn ang="0">
                  <a:pos x="T4" y="T5"/>
                </a:cxn>
                <a:cxn ang="0">
                  <a:pos x="T6" y="T7"/>
                </a:cxn>
                <a:cxn ang="0">
                  <a:pos x="T8" y="T9"/>
                </a:cxn>
              </a:cxnLst>
              <a:rect l="0" t="0" r="r" b="b"/>
              <a:pathLst>
                <a:path w="3" h="9">
                  <a:moveTo>
                    <a:pt x="1" y="8"/>
                  </a:moveTo>
                  <a:cubicBezTo>
                    <a:pt x="1" y="6"/>
                    <a:pt x="2" y="4"/>
                    <a:pt x="2" y="1"/>
                  </a:cubicBezTo>
                  <a:cubicBezTo>
                    <a:pt x="3" y="0"/>
                    <a:pt x="2" y="0"/>
                    <a:pt x="2" y="1"/>
                  </a:cubicBezTo>
                  <a:cubicBezTo>
                    <a:pt x="1" y="3"/>
                    <a:pt x="1" y="6"/>
                    <a:pt x="0" y="8"/>
                  </a:cubicBezTo>
                  <a:cubicBezTo>
                    <a:pt x="0" y="9"/>
                    <a:pt x="1" y="9"/>
                    <a:pt x="1" y="8"/>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18">
              <a:extLst>
                <a:ext uri="{FF2B5EF4-FFF2-40B4-BE49-F238E27FC236}">
                  <a16:creationId xmlns:a16="http://schemas.microsoft.com/office/drawing/2014/main" id="{801C755D-F99C-4E46-9378-2FF263CD32C1}"/>
                </a:ext>
              </a:extLst>
            </p:cNvPr>
            <p:cNvSpPr>
              <a:spLocks/>
            </p:cNvSpPr>
            <p:nvPr/>
          </p:nvSpPr>
          <p:spPr bwMode="auto">
            <a:xfrm>
              <a:off x="6396" y="912"/>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19">
              <a:extLst>
                <a:ext uri="{FF2B5EF4-FFF2-40B4-BE49-F238E27FC236}">
                  <a16:creationId xmlns:a16="http://schemas.microsoft.com/office/drawing/2014/main" id="{AAC29FC5-43C9-4EE8-BD7B-D73A1142A4A9}"/>
                </a:ext>
              </a:extLst>
            </p:cNvPr>
            <p:cNvSpPr>
              <a:spLocks/>
            </p:cNvSpPr>
            <p:nvPr/>
          </p:nvSpPr>
          <p:spPr bwMode="auto">
            <a:xfrm>
              <a:off x="5541" y="80"/>
              <a:ext cx="1519" cy="1295"/>
            </a:xfrm>
            <a:custGeom>
              <a:avLst/>
              <a:gdLst>
                <a:gd name="T0" fmla="*/ 374 w 437"/>
                <a:gd name="T1" fmla="*/ 50 h 372"/>
                <a:gd name="T2" fmla="*/ 361 w 437"/>
                <a:gd name="T3" fmla="*/ 20 h 372"/>
                <a:gd name="T4" fmla="*/ 360 w 437"/>
                <a:gd name="T5" fmla="*/ 22 h 372"/>
                <a:gd name="T6" fmla="*/ 358 w 437"/>
                <a:gd name="T7" fmla="*/ 22 h 372"/>
                <a:gd name="T8" fmla="*/ 352 w 437"/>
                <a:gd name="T9" fmla="*/ 25 h 372"/>
                <a:gd name="T10" fmla="*/ 347 w 437"/>
                <a:gd name="T11" fmla="*/ 24 h 372"/>
                <a:gd name="T12" fmla="*/ 345 w 437"/>
                <a:gd name="T13" fmla="*/ 19 h 372"/>
                <a:gd name="T14" fmla="*/ 344 w 437"/>
                <a:gd name="T15" fmla="*/ 17 h 372"/>
                <a:gd name="T16" fmla="*/ 334 w 437"/>
                <a:gd name="T17" fmla="*/ 28 h 372"/>
                <a:gd name="T18" fmla="*/ 337 w 437"/>
                <a:gd name="T19" fmla="*/ 25 h 372"/>
                <a:gd name="T20" fmla="*/ 337 w 437"/>
                <a:gd name="T21" fmla="*/ 44 h 372"/>
                <a:gd name="T22" fmla="*/ 323 w 437"/>
                <a:gd name="T23" fmla="*/ 13 h 372"/>
                <a:gd name="T24" fmla="*/ 309 w 437"/>
                <a:gd name="T25" fmla="*/ 22 h 372"/>
                <a:gd name="T26" fmla="*/ 301 w 437"/>
                <a:gd name="T27" fmla="*/ 3 h 372"/>
                <a:gd name="T28" fmla="*/ 300 w 437"/>
                <a:gd name="T29" fmla="*/ 1 h 372"/>
                <a:gd name="T30" fmla="*/ 299 w 437"/>
                <a:gd name="T31" fmla="*/ 2 h 372"/>
                <a:gd name="T32" fmla="*/ 286 w 437"/>
                <a:gd name="T33" fmla="*/ 16 h 372"/>
                <a:gd name="T34" fmla="*/ 286 w 437"/>
                <a:gd name="T35" fmla="*/ 13 h 372"/>
                <a:gd name="T36" fmla="*/ 180 w 437"/>
                <a:gd name="T37" fmla="*/ 83 h 372"/>
                <a:gd name="T38" fmla="*/ 176 w 437"/>
                <a:gd name="T39" fmla="*/ 90 h 372"/>
                <a:gd name="T40" fmla="*/ 173 w 437"/>
                <a:gd name="T41" fmla="*/ 90 h 372"/>
                <a:gd name="T42" fmla="*/ 167 w 437"/>
                <a:gd name="T43" fmla="*/ 89 h 372"/>
                <a:gd name="T44" fmla="*/ 113 w 437"/>
                <a:gd name="T45" fmla="*/ 109 h 372"/>
                <a:gd name="T46" fmla="*/ 41 w 437"/>
                <a:gd name="T47" fmla="*/ 131 h 372"/>
                <a:gd name="T48" fmla="*/ 24 w 437"/>
                <a:gd name="T49" fmla="*/ 133 h 372"/>
                <a:gd name="T50" fmla="*/ 22 w 437"/>
                <a:gd name="T51" fmla="*/ 133 h 372"/>
                <a:gd name="T52" fmla="*/ 22 w 437"/>
                <a:gd name="T53" fmla="*/ 135 h 372"/>
                <a:gd name="T54" fmla="*/ 33 w 437"/>
                <a:gd name="T55" fmla="*/ 153 h 372"/>
                <a:gd name="T56" fmla="*/ 18 w 437"/>
                <a:gd name="T57" fmla="*/ 156 h 372"/>
                <a:gd name="T58" fmla="*/ 18 w 437"/>
                <a:gd name="T59" fmla="*/ 158 h 372"/>
                <a:gd name="T60" fmla="*/ 112 w 437"/>
                <a:gd name="T61" fmla="*/ 321 h 372"/>
                <a:gd name="T62" fmla="*/ 252 w 437"/>
                <a:gd name="T63" fmla="*/ 271 h 372"/>
                <a:gd name="T64" fmla="*/ 174 w 437"/>
                <a:gd name="T65" fmla="*/ 302 h 372"/>
                <a:gd name="T66" fmla="*/ 124 w 437"/>
                <a:gd name="T67" fmla="*/ 328 h 372"/>
                <a:gd name="T68" fmla="*/ 105 w 437"/>
                <a:gd name="T69" fmla="*/ 321 h 372"/>
                <a:gd name="T70" fmla="*/ 22 w 437"/>
                <a:gd name="T71" fmla="*/ 193 h 372"/>
                <a:gd name="T72" fmla="*/ 10 w 437"/>
                <a:gd name="T73" fmla="*/ 179 h 372"/>
                <a:gd name="T74" fmla="*/ 23 w 437"/>
                <a:gd name="T75" fmla="*/ 176 h 372"/>
                <a:gd name="T76" fmla="*/ 8 w 437"/>
                <a:gd name="T77" fmla="*/ 178 h 372"/>
                <a:gd name="T78" fmla="*/ 9 w 437"/>
                <a:gd name="T79" fmla="*/ 179 h 372"/>
                <a:gd name="T80" fmla="*/ 12 w 437"/>
                <a:gd name="T81" fmla="*/ 184 h 372"/>
                <a:gd name="T82" fmla="*/ 9 w 437"/>
                <a:gd name="T83" fmla="*/ 188 h 372"/>
                <a:gd name="T84" fmla="*/ 2 w 437"/>
                <a:gd name="T85" fmla="*/ 193 h 372"/>
                <a:gd name="T86" fmla="*/ 0 w 437"/>
                <a:gd name="T87" fmla="*/ 192 h 372"/>
                <a:gd name="T88" fmla="*/ 52 w 437"/>
                <a:gd name="T89" fmla="*/ 280 h 372"/>
                <a:gd name="T90" fmla="*/ 106 w 437"/>
                <a:gd name="T91" fmla="*/ 371 h 372"/>
                <a:gd name="T92" fmla="*/ 181 w 437"/>
                <a:gd name="T93" fmla="*/ 338 h 372"/>
                <a:gd name="T94" fmla="*/ 253 w 437"/>
                <a:gd name="T95" fmla="*/ 301 h 372"/>
                <a:gd name="T96" fmla="*/ 254 w 437"/>
                <a:gd name="T97" fmla="*/ 301 h 372"/>
                <a:gd name="T98" fmla="*/ 287 w 437"/>
                <a:gd name="T99" fmla="*/ 291 h 372"/>
                <a:gd name="T100" fmla="*/ 292 w 437"/>
                <a:gd name="T101" fmla="*/ 287 h 372"/>
                <a:gd name="T102" fmla="*/ 347 w 437"/>
                <a:gd name="T103" fmla="*/ 261 h 372"/>
                <a:gd name="T104" fmla="*/ 384 w 437"/>
                <a:gd name="T105" fmla="*/ 242 h 372"/>
                <a:gd name="T106" fmla="*/ 437 w 437"/>
                <a:gd name="T107" fmla="*/ 213 h 372"/>
                <a:gd name="T108" fmla="*/ 398 w 437"/>
                <a:gd name="T109" fmla="*/ 115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437" h="372">
                  <a:moveTo>
                    <a:pt x="376" y="53"/>
                  </a:moveTo>
                  <a:cubicBezTo>
                    <a:pt x="375" y="52"/>
                    <a:pt x="375" y="51"/>
                    <a:pt x="374" y="50"/>
                  </a:cubicBezTo>
                  <a:cubicBezTo>
                    <a:pt x="370" y="40"/>
                    <a:pt x="366" y="30"/>
                    <a:pt x="361" y="20"/>
                  </a:cubicBezTo>
                  <a:cubicBezTo>
                    <a:pt x="361" y="20"/>
                    <a:pt x="361" y="20"/>
                    <a:pt x="361" y="20"/>
                  </a:cubicBezTo>
                  <a:cubicBezTo>
                    <a:pt x="361" y="21"/>
                    <a:pt x="361" y="21"/>
                    <a:pt x="361" y="22"/>
                  </a:cubicBezTo>
                  <a:cubicBezTo>
                    <a:pt x="361" y="22"/>
                    <a:pt x="361" y="21"/>
                    <a:pt x="360" y="22"/>
                  </a:cubicBezTo>
                  <a:cubicBezTo>
                    <a:pt x="360" y="22"/>
                    <a:pt x="360" y="22"/>
                    <a:pt x="359" y="22"/>
                  </a:cubicBezTo>
                  <a:cubicBezTo>
                    <a:pt x="359" y="21"/>
                    <a:pt x="359" y="22"/>
                    <a:pt x="358" y="22"/>
                  </a:cubicBezTo>
                  <a:cubicBezTo>
                    <a:pt x="357" y="23"/>
                    <a:pt x="355" y="24"/>
                    <a:pt x="353" y="24"/>
                  </a:cubicBezTo>
                  <a:cubicBezTo>
                    <a:pt x="353" y="24"/>
                    <a:pt x="352" y="24"/>
                    <a:pt x="352" y="25"/>
                  </a:cubicBezTo>
                  <a:cubicBezTo>
                    <a:pt x="351" y="24"/>
                    <a:pt x="349" y="24"/>
                    <a:pt x="348" y="24"/>
                  </a:cubicBezTo>
                  <a:cubicBezTo>
                    <a:pt x="348" y="24"/>
                    <a:pt x="347" y="24"/>
                    <a:pt x="347" y="24"/>
                  </a:cubicBezTo>
                  <a:cubicBezTo>
                    <a:pt x="347" y="24"/>
                    <a:pt x="347" y="25"/>
                    <a:pt x="347" y="25"/>
                  </a:cubicBezTo>
                  <a:cubicBezTo>
                    <a:pt x="346" y="23"/>
                    <a:pt x="346" y="21"/>
                    <a:pt x="345" y="19"/>
                  </a:cubicBezTo>
                  <a:cubicBezTo>
                    <a:pt x="345" y="19"/>
                    <a:pt x="345" y="19"/>
                    <a:pt x="345" y="19"/>
                  </a:cubicBezTo>
                  <a:cubicBezTo>
                    <a:pt x="345" y="18"/>
                    <a:pt x="345" y="17"/>
                    <a:pt x="344" y="17"/>
                  </a:cubicBezTo>
                  <a:cubicBezTo>
                    <a:pt x="340" y="17"/>
                    <a:pt x="334" y="23"/>
                    <a:pt x="332" y="27"/>
                  </a:cubicBezTo>
                  <a:cubicBezTo>
                    <a:pt x="332" y="28"/>
                    <a:pt x="333" y="29"/>
                    <a:pt x="334" y="28"/>
                  </a:cubicBezTo>
                  <a:cubicBezTo>
                    <a:pt x="335" y="27"/>
                    <a:pt x="336" y="26"/>
                    <a:pt x="337" y="25"/>
                  </a:cubicBezTo>
                  <a:cubicBezTo>
                    <a:pt x="337" y="25"/>
                    <a:pt x="337" y="25"/>
                    <a:pt x="337" y="25"/>
                  </a:cubicBezTo>
                  <a:cubicBezTo>
                    <a:pt x="337" y="32"/>
                    <a:pt x="337" y="38"/>
                    <a:pt x="337" y="44"/>
                  </a:cubicBezTo>
                  <a:cubicBezTo>
                    <a:pt x="337" y="44"/>
                    <a:pt x="337" y="44"/>
                    <a:pt x="337" y="44"/>
                  </a:cubicBezTo>
                  <a:cubicBezTo>
                    <a:pt x="332" y="34"/>
                    <a:pt x="327" y="23"/>
                    <a:pt x="323" y="13"/>
                  </a:cubicBezTo>
                  <a:cubicBezTo>
                    <a:pt x="323" y="13"/>
                    <a:pt x="323" y="13"/>
                    <a:pt x="323" y="13"/>
                  </a:cubicBezTo>
                  <a:cubicBezTo>
                    <a:pt x="323" y="12"/>
                    <a:pt x="322" y="11"/>
                    <a:pt x="321" y="12"/>
                  </a:cubicBezTo>
                  <a:cubicBezTo>
                    <a:pt x="318" y="16"/>
                    <a:pt x="314" y="20"/>
                    <a:pt x="309" y="22"/>
                  </a:cubicBezTo>
                  <a:cubicBezTo>
                    <a:pt x="309" y="22"/>
                    <a:pt x="309" y="22"/>
                    <a:pt x="309" y="22"/>
                  </a:cubicBezTo>
                  <a:cubicBezTo>
                    <a:pt x="306" y="15"/>
                    <a:pt x="304" y="9"/>
                    <a:pt x="301" y="3"/>
                  </a:cubicBezTo>
                  <a:cubicBezTo>
                    <a:pt x="301" y="3"/>
                    <a:pt x="301" y="2"/>
                    <a:pt x="301" y="2"/>
                  </a:cubicBezTo>
                  <a:cubicBezTo>
                    <a:pt x="302" y="1"/>
                    <a:pt x="301" y="0"/>
                    <a:pt x="300" y="1"/>
                  </a:cubicBezTo>
                  <a:cubicBezTo>
                    <a:pt x="300" y="1"/>
                    <a:pt x="300" y="1"/>
                    <a:pt x="300" y="1"/>
                  </a:cubicBezTo>
                  <a:cubicBezTo>
                    <a:pt x="300" y="0"/>
                    <a:pt x="299" y="1"/>
                    <a:pt x="299" y="2"/>
                  </a:cubicBezTo>
                  <a:cubicBezTo>
                    <a:pt x="299" y="2"/>
                    <a:pt x="299" y="2"/>
                    <a:pt x="299" y="2"/>
                  </a:cubicBezTo>
                  <a:cubicBezTo>
                    <a:pt x="295" y="7"/>
                    <a:pt x="290" y="11"/>
                    <a:pt x="286" y="16"/>
                  </a:cubicBezTo>
                  <a:cubicBezTo>
                    <a:pt x="286" y="15"/>
                    <a:pt x="287" y="15"/>
                    <a:pt x="287" y="14"/>
                  </a:cubicBezTo>
                  <a:cubicBezTo>
                    <a:pt x="288" y="13"/>
                    <a:pt x="287" y="13"/>
                    <a:pt x="286" y="13"/>
                  </a:cubicBezTo>
                  <a:cubicBezTo>
                    <a:pt x="271" y="34"/>
                    <a:pt x="249" y="48"/>
                    <a:pt x="226" y="58"/>
                  </a:cubicBezTo>
                  <a:cubicBezTo>
                    <a:pt x="211" y="65"/>
                    <a:pt x="190" y="69"/>
                    <a:pt x="180" y="83"/>
                  </a:cubicBezTo>
                  <a:cubicBezTo>
                    <a:pt x="179" y="85"/>
                    <a:pt x="178" y="87"/>
                    <a:pt x="177" y="88"/>
                  </a:cubicBezTo>
                  <a:cubicBezTo>
                    <a:pt x="177" y="89"/>
                    <a:pt x="176" y="89"/>
                    <a:pt x="176" y="90"/>
                  </a:cubicBezTo>
                  <a:cubicBezTo>
                    <a:pt x="175" y="90"/>
                    <a:pt x="175" y="89"/>
                    <a:pt x="174" y="88"/>
                  </a:cubicBezTo>
                  <a:cubicBezTo>
                    <a:pt x="173" y="88"/>
                    <a:pt x="173" y="89"/>
                    <a:pt x="173" y="90"/>
                  </a:cubicBezTo>
                  <a:cubicBezTo>
                    <a:pt x="173" y="90"/>
                    <a:pt x="173" y="90"/>
                    <a:pt x="173" y="90"/>
                  </a:cubicBezTo>
                  <a:cubicBezTo>
                    <a:pt x="171" y="89"/>
                    <a:pt x="169" y="89"/>
                    <a:pt x="167" y="89"/>
                  </a:cubicBezTo>
                  <a:cubicBezTo>
                    <a:pt x="165" y="89"/>
                    <a:pt x="163" y="88"/>
                    <a:pt x="161" y="89"/>
                  </a:cubicBezTo>
                  <a:cubicBezTo>
                    <a:pt x="143" y="87"/>
                    <a:pt x="128" y="102"/>
                    <a:pt x="113" y="109"/>
                  </a:cubicBezTo>
                  <a:cubicBezTo>
                    <a:pt x="90" y="121"/>
                    <a:pt x="66" y="130"/>
                    <a:pt x="41" y="129"/>
                  </a:cubicBezTo>
                  <a:cubicBezTo>
                    <a:pt x="40" y="129"/>
                    <a:pt x="40" y="131"/>
                    <a:pt x="41" y="131"/>
                  </a:cubicBezTo>
                  <a:cubicBezTo>
                    <a:pt x="41" y="131"/>
                    <a:pt x="42" y="131"/>
                    <a:pt x="43" y="131"/>
                  </a:cubicBezTo>
                  <a:cubicBezTo>
                    <a:pt x="37" y="131"/>
                    <a:pt x="30" y="132"/>
                    <a:pt x="24" y="133"/>
                  </a:cubicBezTo>
                  <a:cubicBezTo>
                    <a:pt x="24" y="133"/>
                    <a:pt x="24" y="132"/>
                    <a:pt x="24" y="132"/>
                  </a:cubicBezTo>
                  <a:cubicBezTo>
                    <a:pt x="23" y="131"/>
                    <a:pt x="22" y="132"/>
                    <a:pt x="22" y="133"/>
                  </a:cubicBezTo>
                  <a:cubicBezTo>
                    <a:pt x="22" y="133"/>
                    <a:pt x="22" y="133"/>
                    <a:pt x="22" y="133"/>
                  </a:cubicBezTo>
                  <a:cubicBezTo>
                    <a:pt x="21" y="133"/>
                    <a:pt x="21" y="135"/>
                    <a:pt x="22" y="135"/>
                  </a:cubicBezTo>
                  <a:cubicBezTo>
                    <a:pt x="23" y="135"/>
                    <a:pt x="23" y="135"/>
                    <a:pt x="23" y="135"/>
                  </a:cubicBezTo>
                  <a:cubicBezTo>
                    <a:pt x="27" y="141"/>
                    <a:pt x="30" y="147"/>
                    <a:pt x="33" y="153"/>
                  </a:cubicBezTo>
                  <a:cubicBezTo>
                    <a:pt x="33" y="153"/>
                    <a:pt x="33" y="153"/>
                    <a:pt x="33" y="153"/>
                  </a:cubicBezTo>
                  <a:cubicBezTo>
                    <a:pt x="28" y="155"/>
                    <a:pt x="24" y="156"/>
                    <a:pt x="18" y="156"/>
                  </a:cubicBezTo>
                  <a:cubicBezTo>
                    <a:pt x="17" y="156"/>
                    <a:pt x="17" y="158"/>
                    <a:pt x="18" y="158"/>
                  </a:cubicBezTo>
                  <a:cubicBezTo>
                    <a:pt x="18" y="158"/>
                    <a:pt x="18" y="158"/>
                    <a:pt x="18" y="158"/>
                  </a:cubicBezTo>
                  <a:cubicBezTo>
                    <a:pt x="46" y="213"/>
                    <a:pt x="79" y="267"/>
                    <a:pt x="110" y="321"/>
                  </a:cubicBezTo>
                  <a:cubicBezTo>
                    <a:pt x="111" y="322"/>
                    <a:pt x="112" y="322"/>
                    <a:pt x="112" y="321"/>
                  </a:cubicBezTo>
                  <a:cubicBezTo>
                    <a:pt x="137" y="313"/>
                    <a:pt x="161" y="303"/>
                    <a:pt x="184" y="293"/>
                  </a:cubicBezTo>
                  <a:cubicBezTo>
                    <a:pt x="207" y="284"/>
                    <a:pt x="229" y="275"/>
                    <a:pt x="252" y="271"/>
                  </a:cubicBezTo>
                  <a:cubicBezTo>
                    <a:pt x="252" y="271"/>
                    <a:pt x="252" y="271"/>
                    <a:pt x="252" y="271"/>
                  </a:cubicBezTo>
                  <a:cubicBezTo>
                    <a:pt x="226" y="282"/>
                    <a:pt x="200" y="292"/>
                    <a:pt x="174" y="302"/>
                  </a:cubicBezTo>
                  <a:cubicBezTo>
                    <a:pt x="162" y="307"/>
                    <a:pt x="149" y="312"/>
                    <a:pt x="138" y="319"/>
                  </a:cubicBezTo>
                  <a:cubicBezTo>
                    <a:pt x="133" y="321"/>
                    <a:pt x="128" y="325"/>
                    <a:pt x="124" y="328"/>
                  </a:cubicBezTo>
                  <a:cubicBezTo>
                    <a:pt x="121" y="329"/>
                    <a:pt x="115" y="333"/>
                    <a:pt x="112" y="332"/>
                  </a:cubicBezTo>
                  <a:cubicBezTo>
                    <a:pt x="109" y="331"/>
                    <a:pt x="106" y="323"/>
                    <a:pt x="105" y="321"/>
                  </a:cubicBezTo>
                  <a:cubicBezTo>
                    <a:pt x="79" y="279"/>
                    <a:pt x="53" y="235"/>
                    <a:pt x="23" y="195"/>
                  </a:cubicBezTo>
                  <a:cubicBezTo>
                    <a:pt x="23" y="195"/>
                    <a:pt x="22" y="194"/>
                    <a:pt x="22" y="193"/>
                  </a:cubicBezTo>
                  <a:cubicBezTo>
                    <a:pt x="22" y="192"/>
                    <a:pt x="21" y="192"/>
                    <a:pt x="20" y="192"/>
                  </a:cubicBezTo>
                  <a:cubicBezTo>
                    <a:pt x="17" y="188"/>
                    <a:pt x="14" y="183"/>
                    <a:pt x="10" y="179"/>
                  </a:cubicBezTo>
                  <a:cubicBezTo>
                    <a:pt x="12" y="179"/>
                    <a:pt x="14" y="178"/>
                    <a:pt x="16" y="177"/>
                  </a:cubicBezTo>
                  <a:cubicBezTo>
                    <a:pt x="18" y="176"/>
                    <a:pt x="21" y="176"/>
                    <a:pt x="23" y="176"/>
                  </a:cubicBezTo>
                  <a:cubicBezTo>
                    <a:pt x="24" y="176"/>
                    <a:pt x="24" y="174"/>
                    <a:pt x="23" y="174"/>
                  </a:cubicBezTo>
                  <a:cubicBezTo>
                    <a:pt x="19" y="173"/>
                    <a:pt x="11" y="174"/>
                    <a:pt x="8" y="178"/>
                  </a:cubicBezTo>
                  <a:cubicBezTo>
                    <a:pt x="7" y="178"/>
                    <a:pt x="8" y="179"/>
                    <a:pt x="9" y="179"/>
                  </a:cubicBezTo>
                  <a:cubicBezTo>
                    <a:pt x="9" y="179"/>
                    <a:pt x="9" y="179"/>
                    <a:pt x="9" y="179"/>
                  </a:cubicBezTo>
                  <a:cubicBezTo>
                    <a:pt x="10" y="181"/>
                    <a:pt x="11" y="183"/>
                    <a:pt x="12" y="185"/>
                  </a:cubicBezTo>
                  <a:cubicBezTo>
                    <a:pt x="12" y="184"/>
                    <a:pt x="12" y="184"/>
                    <a:pt x="12" y="184"/>
                  </a:cubicBezTo>
                  <a:cubicBezTo>
                    <a:pt x="11" y="184"/>
                    <a:pt x="11" y="184"/>
                    <a:pt x="11" y="185"/>
                  </a:cubicBezTo>
                  <a:cubicBezTo>
                    <a:pt x="10" y="186"/>
                    <a:pt x="10" y="187"/>
                    <a:pt x="9" y="188"/>
                  </a:cubicBezTo>
                  <a:cubicBezTo>
                    <a:pt x="9" y="188"/>
                    <a:pt x="8" y="189"/>
                    <a:pt x="8" y="189"/>
                  </a:cubicBezTo>
                  <a:cubicBezTo>
                    <a:pt x="6" y="191"/>
                    <a:pt x="3" y="191"/>
                    <a:pt x="2" y="193"/>
                  </a:cubicBezTo>
                  <a:cubicBezTo>
                    <a:pt x="1" y="193"/>
                    <a:pt x="1" y="194"/>
                    <a:pt x="1" y="194"/>
                  </a:cubicBezTo>
                  <a:cubicBezTo>
                    <a:pt x="1" y="193"/>
                    <a:pt x="1" y="193"/>
                    <a:pt x="0" y="192"/>
                  </a:cubicBezTo>
                  <a:cubicBezTo>
                    <a:pt x="0" y="192"/>
                    <a:pt x="0" y="193"/>
                    <a:pt x="0" y="193"/>
                  </a:cubicBezTo>
                  <a:cubicBezTo>
                    <a:pt x="15" y="223"/>
                    <a:pt x="35" y="251"/>
                    <a:pt x="52" y="280"/>
                  </a:cubicBezTo>
                  <a:cubicBezTo>
                    <a:pt x="70" y="308"/>
                    <a:pt x="87" y="337"/>
                    <a:pt x="104" y="365"/>
                  </a:cubicBezTo>
                  <a:cubicBezTo>
                    <a:pt x="105" y="367"/>
                    <a:pt x="106" y="369"/>
                    <a:pt x="106" y="371"/>
                  </a:cubicBezTo>
                  <a:cubicBezTo>
                    <a:pt x="107" y="372"/>
                    <a:pt x="108" y="372"/>
                    <a:pt x="108" y="372"/>
                  </a:cubicBezTo>
                  <a:cubicBezTo>
                    <a:pt x="133" y="361"/>
                    <a:pt x="157" y="349"/>
                    <a:pt x="181" y="338"/>
                  </a:cubicBezTo>
                  <a:cubicBezTo>
                    <a:pt x="205" y="326"/>
                    <a:pt x="231" y="317"/>
                    <a:pt x="253" y="303"/>
                  </a:cubicBezTo>
                  <a:cubicBezTo>
                    <a:pt x="254" y="302"/>
                    <a:pt x="254" y="301"/>
                    <a:pt x="253" y="301"/>
                  </a:cubicBezTo>
                  <a:cubicBezTo>
                    <a:pt x="253" y="301"/>
                    <a:pt x="253" y="301"/>
                    <a:pt x="254" y="301"/>
                  </a:cubicBezTo>
                  <a:cubicBezTo>
                    <a:pt x="254" y="301"/>
                    <a:pt x="254" y="301"/>
                    <a:pt x="254" y="301"/>
                  </a:cubicBezTo>
                  <a:cubicBezTo>
                    <a:pt x="256" y="301"/>
                    <a:pt x="258" y="300"/>
                    <a:pt x="260" y="300"/>
                  </a:cubicBezTo>
                  <a:cubicBezTo>
                    <a:pt x="270" y="303"/>
                    <a:pt x="282" y="299"/>
                    <a:pt x="287" y="291"/>
                  </a:cubicBezTo>
                  <a:cubicBezTo>
                    <a:pt x="289" y="290"/>
                    <a:pt x="290" y="289"/>
                    <a:pt x="291" y="287"/>
                  </a:cubicBezTo>
                  <a:cubicBezTo>
                    <a:pt x="291" y="287"/>
                    <a:pt x="292" y="287"/>
                    <a:pt x="292" y="287"/>
                  </a:cubicBezTo>
                  <a:cubicBezTo>
                    <a:pt x="292" y="288"/>
                    <a:pt x="293" y="288"/>
                    <a:pt x="293" y="288"/>
                  </a:cubicBezTo>
                  <a:cubicBezTo>
                    <a:pt x="312" y="281"/>
                    <a:pt x="330" y="271"/>
                    <a:pt x="347" y="261"/>
                  </a:cubicBezTo>
                  <a:cubicBezTo>
                    <a:pt x="348" y="261"/>
                    <a:pt x="349" y="260"/>
                    <a:pt x="350" y="260"/>
                  </a:cubicBezTo>
                  <a:cubicBezTo>
                    <a:pt x="362" y="254"/>
                    <a:pt x="373" y="248"/>
                    <a:pt x="384" y="242"/>
                  </a:cubicBezTo>
                  <a:cubicBezTo>
                    <a:pt x="402" y="233"/>
                    <a:pt x="419" y="225"/>
                    <a:pt x="436" y="215"/>
                  </a:cubicBezTo>
                  <a:cubicBezTo>
                    <a:pt x="437" y="215"/>
                    <a:pt x="437" y="214"/>
                    <a:pt x="437" y="213"/>
                  </a:cubicBezTo>
                  <a:cubicBezTo>
                    <a:pt x="436" y="212"/>
                    <a:pt x="435" y="210"/>
                    <a:pt x="434" y="208"/>
                  </a:cubicBezTo>
                  <a:cubicBezTo>
                    <a:pt x="422" y="177"/>
                    <a:pt x="410" y="146"/>
                    <a:pt x="398" y="115"/>
                  </a:cubicBezTo>
                  <a:cubicBezTo>
                    <a:pt x="391" y="95"/>
                    <a:pt x="384" y="74"/>
                    <a:pt x="376" y="53"/>
                  </a:cubicBezTo>
                  <a:close/>
                </a:path>
              </a:pathLst>
            </a:custGeom>
            <a:solidFill>
              <a:srgbClr val="FFE1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0">
              <a:extLst>
                <a:ext uri="{FF2B5EF4-FFF2-40B4-BE49-F238E27FC236}">
                  <a16:creationId xmlns:a16="http://schemas.microsoft.com/office/drawing/2014/main" id="{B5CFFA4E-778F-493A-8E47-C572AED40552}"/>
                </a:ext>
              </a:extLst>
            </p:cNvPr>
            <p:cNvSpPr>
              <a:spLocks/>
            </p:cNvSpPr>
            <p:nvPr/>
          </p:nvSpPr>
          <p:spPr bwMode="auto">
            <a:xfrm>
              <a:off x="5576" y="668"/>
              <a:ext cx="10" cy="0"/>
            </a:xfrm>
            <a:custGeom>
              <a:avLst/>
              <a:gdLst>
                <a:gd name="T0" fmla="*/ 2 w 3"/>
                <a:gd name="T1" fmla="*/ 2 w 3"/>
                <a:gd name="T2" fmla="*/ 0 w 3"/>
                <a:gd name="T3" fmla="*/ 0 w 3"/>
                <a:gd name="T4" fmla="*/ 2 w 3"/>
              </a:gdLst>
              <a:ahLst/>
              <a:cxnLst>
                <a:cxn ang="0">
                  <a:pos x="T0" y="0"/>
                </a:cxn>
                <a:cxn ang="0">
                  <a:pos x="T1" y="0"/>
                </a:cxn>
                <a:cxn ang="0">
                  <a:pos x="T2" y="0"/>
                </a:cxn>
                <a:cxn ang="0">
                  <a:pos x="T3" y="0"/>
                </a:cxn>
                <a:cxn ang="0">
                  <a:pos x="T4" y="0"/>
                </a:cxn>
              </a:cxnLst>
              <a:rect l="0" t="0" r="r" b="b"/>
              <a:pathLst>
                <a:path w="3">
                  <a:moveTo>
                    <a:pt x="2" y="0"/>
                  </a:moveTo>
                  <a:cubicBezTo>
                    <a:pt x="3" y="0"/>
                    <a:pt x="3" y="0"/>
                    <a:pt x="2" y="0"/>
                  </a:cubicBezTo>
                  <a:cubicBezTo>
                    <a:pt x="2" y="0"/>
                    <a:pt x="1" y="0"/>
                    <a:pt x="0" y="0"/>
                  </a:cubicBezTo>
                  <a:cubicBezTo>
                    <a:pt x="0" y="0"/>
                    <a:pt x="0" y="0"/>
                    <a:pt x="0" y="0"/>
                  </a:cubicBezTo>
                  <a:cubicBezTo>
                    <a:pt x="1" y="0"/>
                    <a:pt x="2" y="0"/>
                    <a:pt x="2" y="0"/>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1">
              <a:extLst>
                <a:ext uri="{FF2B5EF4-FFF2-40B4-BE49-F238E27FC236}">
                  <a16:creationId xmlns:a16="http://schemas.microsoft.com/office/drawing/2014/main" id="{488FE6A3-A862-4E09-A11C-AFA6276872DE}"/>
                </a:ext>
              </a:extLst>
            </p:cNvPr>
            <p:cNvSpPr>
              <a:spLocks/>
            </p:cNvSpPr>
            <p:nvPr/>
          </p:nvSpPr>
          <p:spPr bwMode="auto">
            <a:xfrm>
              <a:off x="6702" y="125"/>
              <a:ext cx="11" cy="10"/>
            </a:xfrm>
            <a:custGeom>
              <a:avLst/>
              <a:gdLst>
                <a:gd name="T0" fmla="*/ 1 w 3"/>
                <a:gd name="T1" fmla="*/ 3 h 3"/>
                <a:gd name="T2" fmla="*/ 3 w 3"/>
                <a:gd name="T3" fmla="*/ 1 h 3"/>
                <a:gd name="T4" fmla="*/ 2 w 3"/>
                <a:gd name="T5" fmla="*/ 0 h 3"/>
                <a:gd name="T6" fmla="*/ 1 w 3"/>
                <a:gd name="T7" fmla="*/ 2 h 3"/>
                <a:gd name="T8" fmla="*/ 1 w 3"/>
                <a:gd name="T9" fmla="*/ 3 h 3"/>
              </a:gdLst>
              <a:ahLst/>
              <a:cxnLst>
                <a:cxn ang="0">
                  <a:pos x="T0" y="T1"/>
                </a:cxn>
                <a:cxn ang="0">
                  <a:pos x="T2" y="T3"/>
                </a:cxn>
                <a:cxn ang="0">
                  <a:pos x="T4" y="T5"/>
                </a:cxn>
                <a:cxn ang="0">
                  <a:pos x="T6" y="T7"/>
                </a:cxn>
                <a:cxn ang="0">
                  <a:pos x="T8" y="T9"/>
                </a:cxn>
              </a:cxnLst>
              <a:rect l="0" t="0" r="r" b="b"/>
              <a:pathLst>
                <a:path w="3" h="3">
                  <a:moveTo>
                    <a:pt x="1" y="3"/>
                  </a:moveTo>
                  <a:cubicBezTo>
                    <a:pt x="2" y="2"/>
                    <a:pt x="2" y="1"/>
                    <a:pt x="3" y="1"/>
                  </a:cubicBezTo>
                  <a:cubicBezTo>
                    <a:pt x="3" y="0"/>
                    <a:pt x="2" y="0"/>
                    <a:pt x="2" y="0"/>
                  </a:cubicBezTo>
                  <a:cubicBezTo>
                    <a:pt x="1" y="1"/>
                    <a:pt x="1" y="2"/>
                    <a:pt x="1" y="2"/>
                  </a:cubicBezTo>
                  <a:cubicBezTo>
                    <a:pt x="0" y="3"/>
                    <a:pt x="1" y="3"/>
                    <a:pt x="1" y="3"/>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2">
              <a:extLst>
                <a:ext uri="{FF2B5EF4-FFF2-40B4-BE49-F238E27FC236}">
                  <a16:creationId xmlns:a16="http://schemas.microsoft.com/office/drawing/2014/main" id="{CE359A24-F049-401A-AD16-9C565B99F258}"/>
                </a:ext>
              </a:extLst>
            </p:cNvPr>
            <p:cNvSpPr>
              <a:spLocks noEditPoints="1"/>
            </p:cNvSpPr>
            <p:nvPr/>
          </p:nvSpPr>
          <p:spPr bwMode="auto">
            <a:xfrm>
              <a:off x="5541" y="80"/>
              <a:ext cx="1519" cy="1295"/>
            </a:xfrm>
            <a:custGeom>
              <a:avLst/>
              <a:gdLst>
                <a:gd name="T0" fmla="*/ 347 w 437"/>
                <a:gd name="T1" fmla="*/ 25 h 372"/>
                <a:gd name="T2" fmla="*/ 309 w 437"/>
                <a:gd name="T3" fmla="*/ 22 h 372"/>
                <a:gd name="T4" fmla="*/ 177 w 437"/>
                <a:gd name="T5" fmla="*/ 88 h 372"/>
                <a:gd name="T6" fmla="*/ 22 w 437"/>
                <a:gd name="T7" fmla="*/ 133 h 372"/>
                <a:gd name="T8" fmla="*/ 252 w 437"/>
                <a:gd name="T9" fmla="*/ 271 h 372"/>
                <a:gd name="T10" fmla="*/ 8 w 437"/>
                <a:gd name="T11" fmla="*/ 178 h 372"/>
                <a:gd name="T12" fmla="*/ 104 w 437"/>
                <a:gd name="T13" fmla="*/ 365 h 372"/>
                <a:gd name="T14" fmla="*/ 347 w 437"/>
                <a:gd name="T15" fmla="*/ 261 h 372"/>
                <a:gd name="T16" fmla="*/ 13 w 437"/>
                <a:gd name="T17" fmla="*/ 186 h 372"/>
                <a:gd name="T18" fmla="*/ 97 w 437"/>
                <a:gd name="T19" fmla="*/ 332 h 372"/>
                <a:gd name="T20" fmla="*/ 111 w 437"/>
                <a:gd name="T21" fmla="*/ 352 h 372"/>
                <a:gd name="T22" fmla="*/ 217 w 437"/>
                <a:gd name="T23" fmla="*/ 297 h 372"/>
                <a:gd name="T24" fmla="*/ 235 w 437"/>
                <a:gd name="T25" fmla="*/ 292 h 372"/>
                <a:gd name="T26" fmla="*/ 249 w 437"/>
                <a:gd name="T27" fmla="*/ 282 h 372"/>
                <a:gd name="T28" fmla="*/ 365 w 437"/>
                <a:gd name="T29" fmla="*/ 92 h 372"/>
                <a:gd name="T30" fmla="*/ 379 w 437"/>
                <a:gd name="T31" fmla="*/ 205 h 372"/>
                <a:gd name="T32" fmla="*/ 354 w 437"/>
                <a:gd name="T33" fmla="*/ 72 h 372"/>
                <a:gd name="T34" fmla="*/ 349 w 437"/>
                <a:gd name="T35" fmla="*/ 27 h 372"/>
                <a:gd name="T36" fmla="*/ 361 w 437"/>
                <a:gd name="T37" fmla="*/ 32 h 372"/>
                <a:gd name="T38" fmla="*/ 49 w 437"/>
                <a:gd name="T39" fmla="*/ 253 h 372"/>
                <a:gd name="T40" fmla="*/ 405 w 437"/>
                <a:gd name="T41" fmla="*/ 192 h 372"/>
                <a:gd name="T42" fmla="*/ 419 w 437"/>
                <a:gd name="T43" fmla="*/ 208 h 372"/>
                <a:gd name="T44" fmla="*/ 414 w 437"/>
                <a:gd name="T45" fmla="*/ 199 h 372"/>
                <a:gd name="T46" fmla="*/ 315 w 437"/>
                <a:gd name="T47" fmla="*/ 261 h 372"/>
                <a:gd name="T48" fmla="*/ 275 w 437"/>
                <a:gd name="T49" fmla="*/ 276 h 372"/>
                <a:gd name="T50" fmla="*/ 314 w 437"/>
                <a:gd name="T51" fmla="*/ 261 h 372"/>
                <a:gd name="T52" fmla="*/ 295 w 437"/>
                <a:gd name="T53" fmla="*/ 271 h 372"/>
                <a:gd name="T54" fmla="*/ 367 w 437"/>
                <a:gd name="T55" fmla="*/ 42 h 372"/>
                <a:gd name="T56" fmla="*/ 409 w 437"/>
                <a:gd name="T57" fmla="*/ 211 h 372"/>
                <a:gd name="T58" fmla="*/ 303 w 437"/>
                <a:gd name="T59" fmla="*/ 262 h 372"/>
                <a:gd name="T60" fmla="*/ 286 w 437"/>
                <a:gd name="T61" fmla="*/ 265 h 372"/>
                <a:gd name="T62" fmla="*/ 281 w 437"/>
                <a:gd name="T63" fmla="*/ 271 h 372"/>
                <a:gd name="T64" fmla="*/ 253 w 437"/>
                <a:gd name="T65" fmla="*/ 285 h 372"/>
                <a:gd name="T66" fmla="*/ 393 w 437"/>
                <a:gd name="T67" fmla="*/ 231 h 372"/>
                <a:gd name="T68" fmla="*/ 359 w 437"/>
                <a:gd name="T69" fmla="*/ 39 h 372"/>
                <a:gd name="T70" fmla="*/ 246 w 437"/>
                <a:gd name="T71" fmla="*/ 283 h 372"/>
                <a:gd name="T72" fmla="*/ 39 w 437"/>
                <a:gd name="T73" fmla="*/ 233 h 372"/>
                <a:gd name="T74" fmla="*/ 81 w 437"/>
                <a:gd name="T75" fmla="*/ 319 h 372"/>
                <a:gd name="T76" fmla="*/ 257 w 437"/>
                <a:gd name="T77" fmla="*/ 299 h 372"/>
                <a:gd name="T78" fmla="*/ 360 w 437"/>
                <a:gd name="T79" fmla="*/ 28 h 372"/>
                <a:gd name="T80" fmla="*/ 338 w 437"/>
                <a:gd name="T81" fmla="*/ 25 h 372"/>
                <a:gd name="T82" fmla="*/ 347 w 437"/>
                <a:gd name="T83" fmla="*/ 68 h 372"/>
                <a:gd name="T84" fmla="*/ 294 w 437"/>
                <a:gd name="T85" fmla="*/ 236 h 372"/>
                <a:gd name="T86" fmla="*/ 300 w 437"/>
                <a:gd name="T87" fmla="*/ 4 h 372"/>
                <a:gd name="T88" fmla="*/ 258 w 437"/>
                <a:gd name="T89" fmla="*/ 265 h 372"/>
                <a:gd name="T90" fmla="*/ 237 w 437"/>
                <a:gd name="T91" fmla="*/ 211 h 372"/>
                <a:gd name="T92" fmla="*/ 197 w 437"/>
                <a:gd name="T93" fmla="*/ 129 h 372"/>
                <a:gd name="T94" fmla="*/ 187 w 437"/>
                <a:gd name="T95" fmla="*/ 112 h 372"/>
                <a:gd name="T96" fmla="*/ 181 w 437"/>
                <a:gd name="T97" fmla="*/ 97 h 372"/>
                <a:gd name="T98" fmla="*/ 98 w 437"/>
                <a:gd name="T99" fmla="*/ 119 h 372"/>
                <a:gd name="T100" fmla="*/ 172 w 437"/>
                <a:gd name="T101" fmla="*/ 101 h 372"/>
                <a:gd name="T102" fmla="*/ 219 w 437"/>
                <a:gd name="T103" fmla="*/ 221 h 372"/>
                <a:gd name="T104" fmla="*/ 25 w 437"/>
                <a:gd name="T105" fmla="*/ 134 h 372"/>
                <a:gd name="T106" fmla="*/ 190 w 437"/>
                <a:gd name="T107" fmla="*/ 288 h 372"/>
                <a:gd name="T108" fmla="*/ 183 w 437"/>
                <a:gd name="T109" fmla="*/ 304 h 372"/>
                <a:gd name="T110" fmla="*/ 176 w 437"/>
                <a:gd name="T111" fmla="*/ 321 h 372"/>
                <a:gd name="T112" fmla="*/ 151 w 437"/>
                <a:gd name="T113" fmla="*/ 330 h 372"/>
                <a:gd name="T114" fmla="*/ 128 w 437"/>
                <a:gd name="T115" fmla="*/ 334 h 372"/>
                <a:gd name="T116" fmla="*/ 53 w 437"/>
                <a:gd name="T117" fmla="*/ 254 h 372"/>
                <a:gd name="T118" fmla="*/ 9 w 437"/>
                <a:gd name="T119" fmla="*/ 191 h 372"/>
                <a:gd name="T120" fmla="*/ 62 w 437"/>
                <a:gd name="T121" fmla="*/ 291 h 372"/>
                <a:gd name="T122" fmla="*/ 140 w 437"/>
                <a:gd name="T123" fmla="*/ 354 h 3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37" h="372">
                  <a:moveTo>
                    <a:pt x="376" y="53"/>
                  </a:moveTo>
                  <a:cubicBezTo>
                    <a:pt x="375" y="52"/>
                    <a:pt x="375" y="51"/>
                    <a:pt x="374" y="50"/>
                  </a:cubicBezTo>
                  <a:cubicBezTo>
                    <a:pt x="370" y="40"/>
                    <a:pt x="366" y="30"/>
                    <a:pt x="361" y="20"/>
                  </a:cubicBezTo>
                  <a:cubicBezTo>
                    <a:pt x="361" y="20"/>
                    <a:pt x="361" y="20"/>
                    <a:pt x="361" y="20"/>
                  </a:cubicBezTo>
                  <a:cubicBezTo>
                    <a:pt x="361" y="21"/>
                    <a:pt x="361" y="21"/>
                    <a:pt x="361" y="22"/>
                  </a:cubicBezTo>
                  <a:cubicBezTo>
                    <a:pt x="361" y="22"/>
                    <a:pt x="361" y="21"/>
                    <a:pt x="360" y="22"/>
                  </a:cubicBezTo>
                  <a:cubicBezTo>
                    <a:pt x="360" y="22"/>
                    <a:pt x="360" y="22"/>
                    <a:pt x="359" y="22"/>
                  </a:cubicBezTo>
                  <a:cubicBezTo>
                    <a:pt x="359" y="21"/>
                    <a:pt x="359" y="22"/>
                    <a:pt x="358" y="22"/>
                  </a:cubicBezTo>
                  <a:cubicBezTo>
                    <a:pt x="357" y="23"/>
                    <a:pt x="355" y="24"/>
                    <a:pt x="353" y="24"/>
                  </a:cubicBezTo>
                  <a:cubicBezTo>
                    <a:pt x="353" y="24"/>
                    <a:pt x="352" y="24"/>
                    <a:pt x="352" y="25"/>
                  </a:cubicBezTo>
                  <a:cubicBezTo>
                    <a:pt x="351" y="24"/>
                    <a:pt x="349" y="24"/>
                    <a:pt x="348" y="24"/>
                  </a:cubicBezTo>
                  <a:cubicBezTo>
                    <a:pt x="348" y="24"/>
                    <a:pt x="347" y="24"/>
                    <a:pt x="347" y="24"/>
                  </a:cubicBezTo>
                  <a:cubicBezTo>
                    <a:pt x="347" y="24"/>
                    <a:pt x="347" y="25"/>
                    <a:pt x="347" y="25"/>
                  </a:cubicBezTo>
                  <a:cubicBezTo>
                    <a:pt x="346" y="23"/>
                    <a:pt x="346" y="21"/>
                    <a:pt x="345" y="19"/>
                  </a:cubicBezTo>
                  <a:cubicBezTo>
                    <a:pt x="345" y="19"/>
                    <a:pt x="345" y="19"/>
                    <a:pt x="345" y="19"/>
                  </a:cubicBezTo>
                  <a:cubicBezTo>
                    <a:pt x="345" y="18"/>
                    <a:pt x="345" y="17"/>
                    <a:pt x="344" y="17"/>
                  </a:cubicBezTo>
                  <a:cubicBezTo>
                    <a:pt x="340" y="17"/>
                    <a:pt x="334" y="23"/>
                    <a:pt x="332" y="27"/>
                  </a:cubicBezTo>
                  <a:cubicBezTo>
                    <a:pt x="332" y="28"/>
                    <a:pt x="333" y="29"/>
                    <a:pt x="334" y="28"/>
                  </a:cubicBezTo>
                  <a:cubicBezTo>
                    <a:pt x="335" y="27"/>
                    <a:pt x="336" y="26"/>
                    <a:pt x="337" y="25"/>
                  </a:cubicBezTo>
                  <a:cubicBezTo>
                    <a:pt x="337" y="25"/>
                    <a:pt x="337" y="25"/>
                    <a:pt x="337" y="25"/>
                  </a:cubicBezTo>
                  <a:cubicBezTo>
                    <a:pt x="337" y="32"/>
                    <a:pt x="337" y="38"/>
                    <a:pt x="337" y="44"/>
                  </a:cubicBezTo>
                  <a:cubicBezTo>
                    <a:pt x="337" y="44"/>
                    <a:pt x="337" y="44"/>
                    <a:pt x="337" y="44"/>
                  </a:cubicBezTo>
                  <a:cubicBezTo>
                    <a:pt x="332" y="34"/>
                    <a:pt x="327" y="23"/>
                    <a:pt x="323" y="13"/>
                  </a:cubicBezTo>
                  <a:cubicBezTo>
                    <a:pt x="323" y="13"/>
                    <a:pt x="323" y="13"/>
                    <a:pt x="323" y="13"/>
                  </a:cubicBezTo>
                  <a:cubicBezTo>
                    <a:pt x="323" y="12"/>
                    <a:pt x="322" y="11"/>
                    <a:pt x="321" y="12"/>
                  </a:cubicBezTo>
                  <a:cubicBezTo>
                    <a:pt x="318" y="16"/>
                    <a:pt x="314" y="20"/>
                    <a:pt x="309" y="22"/>
                  </a:cubicBezTo>
                  <a:cubicBezTo>
                    <a:pt x="309" y="22"/>
                    <a:pt x="309" y="22"/>
                    <a:pt x="309" y="22"/>
                  </a:cubicBezTo>
                  <a:cubicBezTo>
                    <a:pt x="306" y="15"/>
                    <a:pt x="304" y="9"/>
                    <a:pt x="301" y="3"/>
                  </a:cubicBezTo>
                  <a:cubicBezTo>
                    <a:pt x="301" y="3"/>
                    <a:pt x="301" y="2"/>
                    <a:pt x="301" y="2"/>
                  </a:cubicBezTo>
                  <a:cubicBezTo>
                    <a:pt x="302" y="1"/>
                    <a:pt x="301" y="0"/>
                    <a:pt x="300" y="1"/>
                  </a:cubicBezTo>
                  <a:cubicBezTo>
                    <a:pt x="300" y="1"/>
                    <a:pt x="300" y="1"/>
                    <a:pt x="300" y="1"/>
                  </a:cubicBezTo>
                  <a:cubicBezTo>
                    <a:pt x="300" y="0"/>
                    <a:pt x="299" y="1"/>
                    <a:pt x="299" y="2"/>
                  </a:cubicBezTo>
                  <a:cubicBezTo>
                    <a:pt x="299" y="2"/>
                    <a:pt x="299" y="2"/>
                    <a:pt x="299" y="2"/>
                  </a:cubicBezTo>
                  <a:cubicBezTo>
                    <a:pt x="295" y="7"/>
                    <a:pt x="290" y="11"/>
                    <a:pt x="286" y="16"/>
                  </a:cubicBezTo>
                  <a:cubicBezTo>
                    <a:pt x="286" y="15"/>
                    <a:pt x="287" y="15"/>
                    <a:pt x="287" y="14"/>
                  </a:cubicBezTo>
                  <a:cubicBezTo>
                    <a:pt x="288" y="13"/>
                    <a:pt x="287" y="13"/>
                    <a:pt x="286" y="13"/>
                  </a:cubicBezTo>
                  <a:cubicBezTo>
                    <a:pt x="271" y="34"/>
                    <a:pt x="249" y="48"/>
                    <a:pt x="226" y="58"/>
                  </a:cubicBezTo>
                  <a:cubicBezTo>
                    <a:pt x="211" y="65"/>
                    <a:pt x="190" y="69"/>
                    <a:pt x="180" y="83"/>
                  </a:cubicBezTo>
                  <a:cubicBezTo>
                    <a:pt x="179" y="85"/>
                    <a:pt x="178" y="87"/>
                    <a:pt x="177" y="88"/>
                  </a:cubicBezTo>
                  <a:cubicBezTo>
                    <a:pt x="177" y="89"/>
                    <a:pt x="176" y="89"/>
                    <a:pt x="176" y="90"/>
                  </a:cubicBezTo>
                  <a:cubicBezTo>
                    <a:pt x="175" y="90"/>
                    <a:pt x="175" y="89"/>
                    <a:pt x="174" y="88"/>
                  </a:cubicBezTo>
                  <a:cubicBezTo>
                    <a:pt x="173" y="88"/>
                    <a:pt x="173" y="89"/>
                    <a:pt x="173" y="90"/>
                  </a:cubicBezTo>
                  <a:cubicBezTo>
                    <a:pt x="173" y="90"/>
                    <a:pt x="173" y="90"/>
                    <a:pt x="173" y="90"/>
                  </a:cubicBezTo>
                  <a:cubicBezTo>
                    <a:pt x="171" y="89"/>
                    <a:pt x="169" y="89"/>
                    <a:pt x="167" y="89"/>
                  </a:cubicBezTo>
                  <a:cubicBezTo>
                    <a:pt x="165" y="89"/>
                    <a:pt x="163" y="88"/>
                    <a:pt x="161" y="89"/>
                  </a:cubicBezTo>
                  <a:cubicBezTo>
                    <a:pt x="143" y="87"/>
                    <a:pt x="128" y="102"/>
                    <a:pt x="113" y="109"/>
                  </a:cubicBezTo>
                  <a:cubicBezTo>
                    <a:pt x="90" y="121"/>
                    <a:pt x="66" y="130"/>
                    <a:pt x="41" y="129"/>
                  </a:cubicBezTo>
                  <a:cubicBezTo>
                    <a:pt x="40" y="129"/>
                    <a:pt x="40" y="131"/>
                    <a:pt x="41" y="131"/>
                  </a:cubicBezTo>
                  <a:cubicBezTo>
                    <a:pt x="41" y="131"/>
                    <a:pt x="42" y="131"/>
                    <a:pt x="43" y="131"/>
                  </a:cubicBezTo>
                  <a:cubicBezTo>
                    <a:pt x="37" y="131"/>
                    <a:pt x="30" y="132"/>
                    <a:pt x="24" y="133"/>
                  </a:cubicBezTo>
                  <a:cubicBezTo>
                    <a:pt x="24" y="133"/>
                    <a:pt x="24" y="132"/>
                    <a:pt x="24" y="132"/>
                  </a:cubicBezTo>
                  <a:cubicBezTo>
                    <a:pt x="23" y="131"/>
                    <a:pt x="22" y="132"/>
                    <a:pt x="22" y="133"/>
                  </a:cubicBezTo>
                  <a:cubicBezTo>
                    <a:pt x="22" y="133"/>
                    <a:pt x="22" y="133"/>
                    <a:pt x="22" y="133"/>
                  </a:cubicBezTo>
                  <a:cubicBezTo>
                    <a:pt x="21" y="133"/>
                    <a:pt x="21" y="135"/>
                    <a:pt x="22" y="135"/>
                  </a:cubicBezTo>
                  <a:cubicBezTo>
                    <a:pt x="23" y="135"/>
                    <a:pt x="23" y="135"/>
                    <a:pt x="23" y="135"/>
                  </a:cubicBezTo>
                  <a:cubicBezTo>
                    <a:pt x="27" y="141"/>
                    <a:pt x="30" y="147"/>
                    <a:pt x="33" y="153"/>
                  </a:cubicBezTo>
                  <a:cubicBezTo>
                    <a:pt x="33" y="153"/>
                    <a:pt x="33" y="153"/>
                    <a:pt x="33" y="153"/>
                  </a:cubicBezTo>
                  <a:cubicBezTo>
                    <a:pt x="28" y="155"/>
                    <a:pt x="24" y="156"/>
                    <a:pt x="18" y="156"/>
                  </a:cubicBezTo>
                  <a:cubicBezTo>
                    <a:pt x="17" y="156"/>
                    <a:pt x="17" y="158"/>
                    <a:pt x="18" y="158"/>
                  </a:cubicBezTo>
                  <a:cubicBezTo>
                    <a:pt x="18" y="158"/>
                    <a:pt x="18" y="158"/>
                    <a:pt x="18" y="158"/>
                  </a:cubicBezTo>
                  <a:cubicBezTo>
                    <a:pt x="46" y="213"/>
                    <a:pt x="79" y="267"/>
                    <a:pt x="110" y="321"/>
                  </a:cubicBezTo>
                  <a:cubicBezTo>
                    <a:pt x="111" y="322"/>
                    <a:pt x="112" y="322"/>
                    <a:pt x="112" y="321"/>
                  </a:cubicBezTo>
                  <a:cubicBezTo>
                    <a:pt x="137" y="313"/>
                    <a:pt x="161" y="303"/>
                    <a:pt x="184" y="293"/>
                  </a:cubicBezTo>
                  <a:cubicBezTo>
                    <a:pt x="207" y="284"/>
                    <a:pt x="229" y="275"/>
                    <a:pt x="252" y="271"/>
                  </a:cubicBezTo>
                  <a:cubicBezTo>
                    <a:pt x="252" y="271"/>
                    <a:pt x="252" y="271"/>
                    <a:pt x="252" y="271"/>
                  </a:cubicBezTo>
                  <a:cubicBezTo>
                    <a:pt x="226" y="282"/>
                    <a:pt x="200" y="292"/>
                    <a:pt x="174" y="302"/>
                  </a:cubicBezTo>
                  <a:cubicBezTo>
                    <a:pt x="162" y="307"/>
                    <a:pt x="149" y="312"/>
                    <a:pt x="138" y="319"/>
                  </a:cubicBezTo>
                  <a:cubicBezTo>
                    <a:pt x="133" y="321"/>
                    <a:pt x="128" y="325"/>
                    <a:pt x="124" y="328"/>
                  </a:cubicBezTo>
                  <a:cubicBezTo>
                    <a:pt x="121" y="329"/>
                    <a:pt x="115" y="333"/>
                    <a:pt x="112" y="332"/>
                  </a:cubicBezTo>
                  <a:cubicBezTo>
                    <a:pt x="109" y="331"/>
                    <a:pt x="106" y="323"/>
                    <a:pt x="105" y="321"/>
                  </a:cubicBezTo>
                  <a:cubicBezTo>
                    <a:pt x="79" y="279"/>
                    <a:pt x="53" y="235"/>
                    <a:pt x="23" y="195"/>
                  </a:cubicBezTo>
                  <a:cubicBezTo>
                    <a:pt x="23" y="195"/>
                    <a:pt x="22" y="194"/>
                    <a:pt x="22" y="193"/>
                  </a:cubicBezTo>
                  <a:cubicBezTo>
                    <a:pt x="22" y="192"/>
                    <a:pt x="21" y="192"/>
                    <a:pt x="20" y="192"/>
                  </a:cubicBezTo>
                  <a:cubicBezTo>
                    <a:pt x="17" y="188"/>
                    <a:pt x="14" y="183"/>
                    <a:pt x="10" y="179"/>
                  </a:cubicBezTo>
                  <a:cubicBezTo>
                    <a:pt x="12" y="179"/>
                    <a:pt x="14" y="178"/>
                    <a:pt x="16" y="177"/>
                  </a:cubicBezTo>
                  <a:cubicBezTo>
                    <a:pt x="18" y="176"/>
                    <a:pt x="21" y="176"/>
                    <a:pt x="23" y="176"/>
                  </a:cubicBezTo>
                  <a:cubicBezTo>
                    <a:pt x="24" y="176"/>
                    <a:pt x="24" y="174"/>
                    <a:pt x="23" y="174"/>
                  </a:cubicBezTo>
                  <a:cubicBezTo>
                    <a:pt x="19" y="173"/>
                    <a:pt x="11" y="174"/>
                    <a:pt x="8" y="178"/>
                  </a:cubicBezTo>
                  <a:cubicBezTo>
                    <a:pt x="7" y="178"/>
                    <a:pt x="8" y="179"/>
                    <a:pt x="9" y="179"/>
                  </a:cubicBezTo>
                  <a:cubicBezTo>
                    <a:pt x="9" y="179"/>
                    <a:pt x="9" y="179"/>
                    <a:pt x="9" y="179"/>
                  </a:cubicBezTo>
                  <a:cubicBezTo>
                    <a:pt x="10" y="181"/>
                    <a:pt x="11" y="183"/>
                    <a:pt x="12" y="185"/>
                  </a:cubicBezTo>
                  <a:cubicBezTo>
                    <a:pt x="12" y="184"/>
                    <a:pt x="12" y="184"/>
                    <a:pt x="12" y="184"/>
                  </a:cubicBezTo>
                  <a:cubicBezTo>
                    <a:pt x="11" y="184"/>
                    <a:pt x="11" y="184"/>
                    <a:pt x="11" y="185"/>
                  </a:cubicBezTo>
                  <a:cubicBezTo>
                    <a:pt x="10" y="186"/>
                    <a:pt x="10" y="187"/>
                    <a:pt x="9" y="188"/>
                  </a:cubicBezTo>
                  <a:cubicBezTo>
                    <a:pt x="9" y="188"/>
                    <a:pt x="8" y="189"/>
                    <a:pt x="8" y="189"/>
                  </a:cubicBezTo>
                  <a:cubicBezTo>
                    <a:pt x="6" y="191"/>
                    <a:pt x="3" y="191"/>
                    <a:pt x="2" y="193"/>
                  </a:cubicBezTo>
                  <a:cubicBezTo>
                    <a:pt x="1" y="193"/>
                    <a:pt x="1" y="194"/>
                    <a:pt x="1" y="194"/>
                  </a:cubicBezTo>
                  <a:cubicBezTo>
                    <a:pt x="1" y="193"/>
                    <a:pt x="1" y="193"/>
                    <a:pt x="0" y="192"/>
                  </a:cubicBezTo>
                  <a:cubicBezTo>
                    <a:pt x="0" y="192"/>
                    <a:pt x="0" y="193"/>
                    <a:pt x="0" y="193"/>
                  </a:cubicBezTo>
                  <a:cubicBezTo>
                    <a:pt x="15" y="223"/>
                    <a:pt x="35" y="251"/>
                    <a:pt x="52" y="280"/>
                  </a:cubicBezTo>
                  <a:cubicBezTo>
                    <a:pt x="70" y="308"/>
                    <a:pt x="87" y="337"/>
                    <a:pt x="104" y="365"/>
                  </a:cubicBezTo>
                  <a:cubicBezTo>
                    <a:pt x="105" y="367"/>
                    <a:pt x="106" y="369"/>
                    <a:pt x="106" y="371"/>
                  </a:cubicBezTo>
                  <a:cubicBezTo>
                    <a:pt x="107" y="372"/>
                    <a:pt x="108" y="372"/>
                    <a:pt x="108" y="372"/>
                  </a:cubicBezTo>
                  <a:cubicBezTo>
                    <a:pt x="133" y="361"/>
                    <a:pt x="157" y="349"/>
                    <a:pt x="181" y="338"/>
                  </a:cubicBezTo>
                  <a:cubicBezTo>
                    <a:pt x="205" y="326"/>
                    <a:pt x="231" y="317"/>
                    <a:pt x="253" y="303"/>
                  </a:cubicBezTo>
                  <a:cubicBezTo>
                    <a:pt x="254" y="302"/>
                    <a:pt x="254" y="301"/>
                    <a:pt x="253" y="301"/>
                  </a:cubicBezTo>
                  <a:cubicBezTo>
                    <a:pt x="253" y="301"/>
                    <a:pt x="253" y="301"/>
                    <a:pt x="254" y="301"/>
                  </a:cubicBezTo>
                  <a:cubicBezTo>
                    <a:pt x="254" y="301"/>
                    <a:pt x="254" y="301"/>
                    <a:pt x="254" y="301"/>
                  </a:cubicBezTo>
                  <a:cubicBezTo>
                    <a:pt x="256" y="301"/>
                    <a:pt x="258" y="300"/>
                    <a:pt x="260" y="300"/>
                  </a:cubicBezTo>
                  <a:cubicBezTo>
                    <a:pt x="270" y="303"/>
                    <a:pt x="282" y="299"/>
                    <a:pt x="287" y="291"/>
                  </a:cubicBezTo>
                  <a:cubicBezTo>
                    <a:pt x="289" y="290"/>
                    <a:pt x="290" y="289"/>
                    <a:pt x="291" y="287"/>
                  </a:cubicBezTo>
                  <a:cubicBezTo>
                    <a:pt x="291" y="287"/>
                    <a:pt x="292" y="287"/>
                    <a:pt x="292" y="287"/>
                  </a:cubicBezTo>
                  <a:cubicBezTo>
                    <a:pt x="292" y="288"/>
                    <a:pt x="293" y="288"/>
                    <a:pt x="293" y="288"/>
                  </a:cubicBezTo>
                  <a:cubicBezTo>
                    <a:pt x="312" y="281"/>
                    <a:pt x="330" y="271"/>
                    <a:pt x="347" y="261"/>
                  </a:cubicBezTo>
                  <a:cubicBezTo>
                    <a:pt x="348" y="261"/>
                    <a:pt x="349" y="260"/>
                    <a:pt x="350" y="260"/>
                  </a:cubicBezTo>
                  <a:cubicBezTo>
                    <a:pt x="362" y="254"/>
                    <a:pt x="373" y="248"/>
                    <a:pt x="384" y="242"/>
                  </a:cubicBezTo>
                  <a:cubicBezTo>
                    <a:pt x="402" y="233"/>
                    <a:pt x="419" y="225"/>
                    <a:pt x="436" y="215"/>
                  </a:cubicBezTo>
                  <a:cubicBezTo>
                    <a:pt x="437" y="215"/>
                    <a:pt x="437" y="214"/>
                    <a:pt x="437" y="213"/>
                  </a:cubicBezTo>
                  <a:cubicBezTo>
                    <a:pt x="436" y="212"/>
                    <a:pt x="435" y="210"/>
                    <a:pt x="434" y="208"/>
                  </a:cubicBezTo>
                  <a:cubicBezTo>
                    <a:pt x="422" y="177"/>
                    <a:pt x="410" y="146"/>
                    <a:pt x="398" y="115"/>
                  </a:cubicBezTo>
                  <a:cubicBezTo>
                    <a:pt x="391" y="95"/>
                    <a:pt x="384" y="74"/>
                    <a:pt x="376" y="53"/>
                  </a:cubicBezTo>
                  <a:close/>
                  <a:moveTo>
                    <a:pt x="13" y="186"/>
                  </a:moveTo>
                  <a:cubicBezTo>
                    <a:pt x="13" y="186"/>
                    <a:pt x="13" y="186"/>
                    <a:pt x="13" y="186"/>
                  </a:cubicBezTo>
                  <a:cubicBezTo>
                    <a:pt x="14" y="187"/>
                    <a:pt x="14" y="188"/>
                    <a:pt x="15" y="188"/>
                  </a:cubicBezTo>
                  <a:cubicBezTo>
                    <a:pt x="16" y="193"/>
                    <a:pt x="18" y="198"/>
                    <a:pt x="19" y="202"/>
                  </a:cubicBezTo>
                  <a:cubicBezTo>
                    <a:pt x="16" y="197"/>
                    <a:pt x="13" y="190"/>
                    <a:pt x="13" y="187"/>
                  </a:cubicBezTo>
                  <a:cubicBezTo>
                    <a:pt x="13" y="187"/>
                    <a:pt x="13" y="187"/>
                    <a:pt x="13" y="186"/>
                  </a:cubicBezTo>
                  <a:close/>
                  <a:moveTo>
                    <a:pt x="39" y="224"/>
                  </a:moveTo>
                  <a:cubicBezTo>
                    <a:pt x="39" y="224"/>
                    <a:pt x="39" y="224"/>
                    <a:pt x="39" y="224"/>
                  </a:cubicBezTo>
                  <a:cubicBezTo>
                    <a:pt x="39" y="224"/>
                    <a:pt x="39" y="223"/>
                    <a:pt x="38" y="223"/>
                  </a:cubicBezTo>
                  <a:cubicBezTo>
                    <a:pt x="39" y="223"/>
                    <a:pt x="39" y="224"/>
                    <a:pt x="39" y="224"/>
                  </a:cubicBezTo>
                  <a:close/>
                  <a:moveTo>
                    <a:pt x="113" y="354"/>
                  </a:moveTo>
                  <a:cubicBezTo>
                    <a:pt x="113" y="354"/>
                    <a:pt x="113" y="354"/>
                    <a:pt x="113" y="354"/>
                  </a:cubicBezTo>
                  <a:cubicBezTo>
                    <a:pt x="113" y="354"/>
                    <a:pt x="113" y="354"/>
                    <a:pt x="113" y="354"/>
                  </a:cubicBezTo>
                  <a:cubicBezTo>
                    <a:pt x="113" y="354"/>
                    <a:pt x="114" y="354"/>
                    <a:pt x="114" y="354"/>
                  </a:cubicBezTo>
                  <a:cubicBezTo>
                    <a:pt x="114" y="354"/>
                    <a:pt x="115" y="353"/>
                    <a:pt x="115" y="353"/>
                  </a:cubicBezTo>
                  <a:cubicBezTo>
                    <a:pt x="122" y="350"/>
                    <a:pt x="130" y="346"/>
                    <a:pt x="137" y="343"/>
                  </a:cubicBezTo>
                  <a:cubicBezTo>
                    <a:pt x="129" y="347"/>
                    <a:pt x="121" y="351"/>
                    <a:pt x="113" y="355"/>
                  </a:cubicBezTo>
                  <a:cubicBezTo>
                    <a:pt x="112" y="355"/>
                    <a:pt x="111" y="354"/>
                    <a:pt x="111" y="353"/>
                  </a:cubicBezTo>
                  <a:cubicBezTo>
                    <a:pt x="107" y="346"/>
                    <a:pt x="102" y="339"/>
                    <a:pt x="97" y="332"/>
                  </a:cubicBezTo>
                  <a:cubicBezTo>
                    <a:pt x="96" y="332"/>
                    <a:pt x="96" y="332"/>
                    <a:pt x="96" y="332"/>
                  </a:cubicBezTo>
                  <a:cubicBezTo>
                    <a:pt x="94" y="329"/>
                    <a:pt x="92" y="326"/>
                    <a:pt x="90" y="323"/>
                  </a:cubicBezTo>
                  <a:cubicBezTo>
                    <a:pt x="90" y="323"/>
                    <a:pt x="90" y="323"/>
                    <a:pt x="90" y="323"/>
                  </a:cubicBezTo>
                  <a:cubicBezTo>
                    <a:pt x="90" y="323"/>
                    <a:pt x="90" y="323"/>
                    <a:pt x="90" y="323"/>
                  </a:cubicBezTo>
                  <a:cubicBezTo>
                    <a:pt x="90" y="323"/>
                    <a:pt x="90" y="323"/>
                    <a:pt x="90" y="322"/>
                  </a:cubicBezTo>
                  <a:cubicBezTo>
                    <a:pt x="89" y="322"/>
                    <a:pt x="89" y="322"/>
                    <a:pt x="89" y="322"/>
                  </a:cubicBezTo>
                  <a:cubicBezTo>
                    <a:pt x="87" y="319"/>
                    <a:pt x="85" y="315"/>
                    <a:pt x="84" y="312"/>
                  </a:cubicBezTo>
                  <a:cubicBezTo>
                    <a:pt x="80" y="305"/>
                    <a:pt x="77" y="297"/>
                    <a:pt x="71" y="291"/>
                  </a:cubicBezTo>
                  <a:cubicBezTo>
                    <a:pt x="69" y="288"/>
                    <a:pt x="68" y="285"/>
                    <a:pt x="66" y="282"/>
                  </a:cubicBezTo>
                  <a:cubicBezTo>
                    <a:pt x="66" y="281"/>
                    <a:pt x="66" y="281"/>
                    <a:pt x="66" y="281"/>
                  </a:cubicBezTo>
                  <a:cubicBezTo>
                    <a:pt x="65" y="281"/>
                    <a:pt x="65" y="280"/>
                    <a:pt x="65" y="280"/>
                  </a:cubicBezTo>
                  <a:cubicBezTo>
                    <a:pt x="63" y="276"/>
                    <a:pt x="61" y="272"/>
                    <a:pt x="58" y="268"/>
                  </a:cubicBezTo>
                  <a:cubicBezTo>
                    <a:pt x="76" y="296"/>
                    <a:pt x="94" y="324"/>
                    <a:pt x="111" y="352"/>
                  </a:cubicBezTo>
                  <a:cubicBezTo>
                    <a:pt x="111" y="353"/>
                    <a:pt x="112" y="354"/>
                    <a:pt x="113" y="354"/>
                  </a:cubicBezTo>
                  <a:close/>
                  <a:moveTo>
                    <a:pt x="202" y="294"/>
                  </a:moveTo>
                  <a:cubicBezTo>
                    <a:pt x="206" y="296"/>
                    <a:pt x="211" y="298"/>
                    <a:pt x="216" y="299"/>
                  </a:cubicBezTo>
                  <a:cubicBezTo>
                    <a:pt x="217" y="299"/>
                    <a:pt x="217" y="300"/>
                    <a:pt x="218" y="300"/>
                  </a:cubicBezTo>
                  <a:cubicBezTo>
                    <a:pt x="217" y="301"/>
                    <a:pt x="216" y="301"/>
                    <a:pt x="215" y="302"/>
                  </a:cubicBezTo>
                  <a:cubicBezTo>
                    <a:pt x="212" y="301"/>
                    <a:pt x="209" y="301"/>
                    <a:pt x="206" y="300"/>
                  </a:cubicBezTo>
                  <a:cubicBezTo>
                    <a:pt x="202" y="299"/>
                    <a:pt x="198" y="299"/>
                    <a:pt x="193" y="298"/>
                  </a:cubicBezTo>
                  <a:cubicBezTo>
                    <a:pt x="196" y="297"/>
                    <a:pt x="199" y="296"/>
                    <a:pt x="202" y="294"/>
                  </a:cubicBezTo>
                  <a:close/>
                  <a:moveTo>
                    <a:pt x="210" y="291"/>
                  </a:moveTo>
                  <a:cubicBezTo>
                    <a:pt x="214" y="293"/>
                    <a:pt x="217" y="295"/>
                    <a:pt x="221" y="296"/>
                  </a:cubicBezTo>
                  <a:cubicBezTo>
                    <a:pt x="222" y="296"/>
                    <a:pt x="223" y="297"/>
                    <a:pt x="224" y="297"/>
                  </a:cubicBezTo>
                  <a:cubicBezTo>
                    <a:pt x="223" y="297"/>
                    <a:pt x="222" y="298"/>
                    <a:pt x="221" y="299"/>
                  </a:cubicBezTo>
                  <a:cubicBezTo>
                    <a:pt x="220" y="298"/>
                    <a:pt x="218" y="298"/>
                    <a:pt x="217" y="297"/>
                  </a:cubicBezTo>
                  <a:cubicBezTo>
                    <a:pt x="215" y="297"/>
                    <a:pt x="214" y="296"/>
                    <a:pt x="212" y="296"/>
                  </a:cubicBezTo>
                  <a:cubicBezTo>
                    <a:pt x="209" y="295"/>
                    <a:pt x="207" y="294"/>
                    <a:pt x="204" y="293"/>
                  </a:cubicBezTo>
                  <a:cubicBezTo>
                    <a:pt x="206" y="293"/>
                    <a:pt x="208" y="292"/>
                    <a:pt x="210" y="291"/>
                  </a:cubicBezTo>
                  <a:close/>
                  <a:moveTo>
                    <a:pt x="216" y="289"/>
                  </a:moveTo>
                  <a:cubicBezTo>
                    <a:pt x="221" y="291"/>
                    <a:pt x="226" y="293"/>
                    <a:pt x="231" y="294"/>
                  </a:cubicBezTo>
                  <a:cubicBezTo>
                    <a:pt x="229" y="294"/>
                    <a:pt x="228" y="295"/>
                    <a:pt x="227" y="295"/>
                  </a:cubicBezTo>
                  <a:cubicBezTo>
                    <a:pt x="225" y="295"/>
                    <a:pt x="223" y="295"/>
                    <a:pt x="222" y="294"/>
                  </a:cubicBezTo>
                  <a:cubicBezTo>
                    <a:pt x="218" y="293"/>
                    <a:pt x="215" y="292"/>
                    <a:pt x="212" y="290"/>
                  </a:cubicBezTo>
                  <a:cubicBezTo>
                    <a:pt x="213" y="290"/>
                    <a:pt x="215" y="289"/>
                    <a:pt x="216" y="289"/>
                  </a:cubicBezTo>
                  <a:close/>
                  <a:moveTo>
                    <a:pt x="224" y="286"/>
                  </a:moveTo>
                  <a:cubicBezTo>
                    <a:pt x="228" y="287"/>
                    <a:pt x="231" y="289"/>
                    <a:pt x="235" y="290"/>
                  </a:cubicBezTo>
                  <a:cubicBezTo>
                    <a:pt x="236" y="290"/>
                    <a:pt x="237" y="291"/>
                    <a:pt x="238" y="291"/>
                  </a:cubicBezTo>
                  <a:cubicBezTo>
                    <a:pt x="237" y="291"/>
                    <a:pt x="236" y="292"/>
                    <a:pt x="235" y="292"/>
                  </a:cubicBezTo>
                  <a:cubicBezTo>
                    <a:pt x="232" y="292"/>
                    <a:pt x="230" y="291"/>
                    <a:pt x="227" y="290"/>
                  </a:cubicBezTo>
                  <a:cubicBezTo>
                    <a:pt x="224" y="290"/>
                    <a:pt x="222" y="289"/>
                    <a:pt x="219" y="288"/>
                  </a:cubicBezTo>
                  <a:cubicBezTo>
                    <a:pt x="220" y="287"/>
                    <a:pt x="222" y="286"/>
                    <a:pt x="224" y="286"/>
                  </a:cubicBezTo>
                  <a:close/>
                  <a:moveTo>
                    <a:pt x="231" y="283"/>
                  </a:moveTo>
                  <a:cubicBezTo>
                    <a:pt x="234" y="284"/>
                    <a:pt x="237" y="285"/>
                    <a:pt x="240" y="287"/>
                  </a:cubicBezTo>
                  <a:cubicBezTo>
                    <a:pt x="241" y="287"/>
                    <a:pt x="243" y="287"/>
                    <a:pt x="244" y="288"/>
                  </a:cubicBezTo>
                  <a:cubicBezTo>
                    <a:pt x="243" y="288"/>
                    <a:pt x="242" y="289"/>
                    <a:pt x="241" y="289"/>
                  </a:cubicBezTo>
                  <a:cubicBezTo>
                    <a:pt x="239" y="289"/>
                    <a:pt x="237" y="288"/>
                    <a:pt x="235" y="288"/>
                  </a:cubicBezTo>
                  <a:cubicBezTo>
                    <a:pt x="232" y="287"/>
                    <a:pt x="229" y="286"/>
                    <a:pt x="226" y="285"/>
                  </a:cubicBezTo>
                  <a:cubicBezTo>
                    <a:pt x="228" y="284"/>
                    <a:pt x="229" y="283"/>
                    <a:pt x="231" y="283"/>
                  </a:cubicBezTo>
                  <a:close/>
                  <a:moveTo>
                    <a:pt x="246" y="277"/>
                  </a:moveTo>
                  <a:cubicBezTo>
                    <a:pt x="247" y="277"/>
                    <a:pt x="249" y="278"/>
                    <a:pt x="250" y="278"/>
                  </a:cubicBezTo>
                  <a:cubicBezTo>
                    <a:pt x="250" y="279"/>
                    <a:pt x="249" y="281"/>
                    <a:pt x="249" y="282"/>
                  </a:cubicBezTo>
                  <a:cubicBezTo>
                    <a:pt x="248" y="282"/>
                    <a:pt x="247" y="281"/>
                    <a:pt x="247" y="281"/>
                  </a:cubicBezTo>
                  <a:cubicBezTo>
                    <a:pt x="244" y="281"/>
                    <a:pt x="242" y="280"/>
                    <a:pt x="240" y="279"/>
                  </a:cubicBezTo>
                  <a:cubicBezTo>
                    <a:pt x="242" y="278"/>
                    <a:pt x="244" y="277"/>
                    <a:pt x="246" y="277"/>
                  </a:cubicBezTo>
                  <a:close/>
                  <a:moveTo>
                    <a:pt x="395" y="185"/>
                  </a:moveTo>
                  <a:cubicBezTo>
                    <a:pt x="391" y="176"/>
                    <a:pt x="387" y="166"/>
                    <a:pt x="383" y="156"/>
                  </a:cubicBezTo>
                  <a:cubicBezTo>
                    <a:pt x="383" y="156"/>
                    <a:pt x="383" y="156"/>
                    <a:pt x="383" y="156"/>
                  </a:cubicBezTo>
                  <a:cubicBezTo>
                    <a:pt x="383" y="153"/>
                    <a:pt x="382" y="149"/>
                    <a:pt x="382" y="147"/>
                  </a:cubicBezTo>
                  <a:cubicBezTo>
                    <a:pt x="382" y="146"/>
                    <a:pt x="381" y="146"/>
                    <a:pt x="381" y="147"/>
                  </a:cubicBezTo>
                  <a:cubicBezTo>
                    <a:pt x="381" y="149"/>
                    <a:pt x="381" y="151"/>
                    <a:pt x="382" y="154"/>
                  </a:cubicBezTo>
                  <a:cubicBezTo>
                    <a:pt x="375" y="138"/>
                    <a:pt x="369" y="121"/>
                    <a:pt x="362" y="105"/>
                  </a:cubicBezTo>
                  <a:cubicBezTo>
                    <a:pt x="363" y="105"/>
                    <a:pt x="363" y="105"/>
                    <a:pt x="363" y="105"/>
                  </a:cubicBezTo>
                  <a:cubicBezTo>
                    <a:pt x="364" y="97"/>
                    <a:pt x="363" y="89"/>
                    <a:pt x="362" y="81"/>
                  </a:cubicBezTo>
                  <a:cubicBezTo>
                    <a:pt x="363" y="85"/>
                    <a:pt x="364" y="88"/>
                    <a:pt x="365" y="92"/>
                  </a:cubicBezTo>
                  <a:cubicBezTo>
                    <a:pt x="365" y="92"/>
                    <a:pt x="365" y="92"/>
                    <a:pt x="365" y="92"/>
                  </a:cubicBezTo>
                  <a:cubicBezTo>
                    <a:pt x="366" y="99"/>
                    <a:pt x="367" y="106"/>
                    <a:pt x="367" y="113"/>
                  </a:cubicBezTo>
                  <a:cubicBezTo>
                    <a:pt x="367" y="114"/>
                    <a:pt x="369" y="114"/>
                    <a:pt x="369" y="113"/>
                  </a:cubicBezTo>
                  <a:cubicBezTo>
                    <a:pt x="369" y="107"/>
                    <a:pt x="368" y="101"/>
                    <a:pt x="366" y="94"/>
                  </a:cubicBezTo>
                  <a:cubicBezTo>
                    <a:pt x="369" y="102"/>
                    <a:pt x="371" y="109"/>
                    <a:pt x="374" y="116"/>
                  </a:cubicBezTo>
                  <a:cubicBezTo>
                    <a:pt x="374" y="117"/>
                    <a:pt x="374" y="117"/>
                    <a:pt x="374" y="117"/>
                  </a:cubicBezTo>
                  <a:cubicBezTo>
                    <a:pt x="374" y="122"/>
                    <a:pt x="375" y="128"/>
                    <a:pt x="377" y="132"/>
                  </a:cubicBezTo>
                  <a:cubicBezTo>
                    <a:pt x="377" y="133"/>
                    <a:pt x="378" y="133"/>
                    <a:pt x="378" y="132"/>
                  </a:cubicBezTo>
                  <a:cubicBezTo>
                    <a:pt x="377" y="129"/>
                    <a:pt x="377" y="125"/>
                    <a:pt x="376" y="122"/>
                  </a:cubicBezTo>
                  <a:cubicBezTo>
                    <a:pt x="383" y="142"/>
                    <a:pt x="391" y="162"/>
                    <a:pt x="398" y="182"/>
                  </a:cubicBezTo>
                  <a:cubicBezTo>
                    <a:pt x="399" y="184"/>
                    <a:pt x="402" y="189"/>
                    <a:pt x="402" y="191"/>
                  </a:cubicBezTo>
                  <a:cubicBezTo>
                    <a:pt x="402" y="196"/>
                    <a:pt x="399" y="198"/>
                    <a:pt x="394" y="200"/>
                  </a:cubicBezTo>
                  <a:cubicBezTo>
                    <a:pt x="389" y="202"/>
                    <a:pt x="384" y="203"/>
                    <a:pt x="379" y="205"/>
                  </a:cubicBezTo>
                  <a:cubicBezTo>
                    <a:pt x="366" y="210"/>
                    <a:pt x="354" y="217"/>
                    <a:pt x="343" y="224"/>
                  </a:cubicBezTo>
                  <a:cubicBezTo>
                    <a:pt x="318" y="238"/>
                    <a:pt x="294" y="253"/>
                    <a:pt x="269" y="267"/>
                  </a:cubicBezTo>
                  <a:cubicBezTo>
                    <a:pt x="269" y="267"/>
                    <a:pt x="269" y="267"/>
                    <a:pt x="269" y="267"/>
                  </a:cubicBezTo>
                  <a:cubicBezTo>
                    <a:pt x="286" y="251"/>
                    <a:pt x="307" y="240"/>
                    <a:pt x="328" y="227"/>
                  </a:cubicBezTo>
                  <a:cubicBezTo>
                    <a:pt x="350" y="214"/>
                    <a:pt x="373" y="202"/>
                    <a:pt x="393" y="187"/>
                  </a:cubicBezTo>
                  <a:cubicBezTo>
                    <a:pt x="394" y="188"/>
                    <a:pt x="396" y="187"/>
                    <a:pt x="395" y="185"/>
                  </a:cubicBezTo>
                  <a:close/>
                  <a:moveTo>
                    <a:pt x="354" y="85"/>
                  </a:moveTo>
                  <a:cubicBezTo>
                    <a:pt x="354" y="85"/>
                    <a:pt x="354" y="85"/>
                    <a:pt x="355" y="85"/>
                  </a:cubicBezTo>
                  <a:cubicBezTo>
                    <a:pt x="355" y="84"/>
                    <a:pt x="355" y="84"/>
                    <a:pt x="356" y="83"/>
                  </a:cubicBezTo>
                  <a:cubicBezTo>
                    <a:pt x="356" y="83"/>
                    <a:pt x="355" y="83"/>
                    <a:pt x="355" y="83"/>
                  </a:cubicBezTo>
                  <a:cubicBezTo>
                    <a:pt x="355" y="83"/>
                    <a:pt x="355" y="83"/>
                    <a:pt x="355" y="83"/>
                  </a:cubicBezTo>
                  <a:cubicBezTo>
                    <a:pt x="355" y="82"/>
                    <a:pt x="355" y="81"/>
                    <a:pt x="355" y="81"/>
                  </a:cubicBezTo>
                  <a:cubicBezTo>
                    <a:pt x="356" y="79"/>
                    <a:pt x="354" y="75"/>
                    <a:pt x="354" y="72"/>
                  </a:cubicBezTo>
                  <a:cubicBezTo>
                    <a:pt x="353" y="66"/>
                    <a:pt x="353" y="60"/>
                    <a:pt x="353" y="54"/>
                  </a:cubicBezTo>
                  <a:cubicBezTo>
                    <a:pt x="354" y="57"/>
                    <a:pt x="355" y="60"/>
                    <a:pt x="356" y="63"/>
                  </a:cubicBezTo>
                  <a:cubicBezTo>
                    <a:pt x="356" y="63"/>
                    <a:pt x="356" y="64"/>
                    <a:pt x="356" y="64"/>
                  </a:cubicBezTo>
                  <a:cubicBezTo>
                    <a:pt x="356" y="74"/>
                    <a:pt x="356" y="84"/>
                    <a:pt x="358" y="93"/>
                  </a:cubicBezTo>
                  <a:cubicBezTo>
                    <a:pt x="358" y="94"/>
                    <a:pt x="359" y="94"/>
                    <a:pt x="359" y="93"/>
                  </a:cubicBezTo>
                  <a:cubicBezTo>
                    <a:pt x="360" y="86"/>
                    <a:pt x="359" y="77"/>
                    <a:pt x="358" y="70"/>
                  </a:cubicBezTo>
                  <a:cubicBezTo>
                    <a:pt x="359" y="72"/>
                    <a:pt x="360" y="75"/>
                    <a:pt x="361" y="77"/>
                  </a:cubicBezTo>
                  <a:cubicBezTo>
                    <a:pt x="360" y="77"/>
                    <a:pt x="360" y="78"/>
                    <a:pt x="360" y="79"/>
                  </a:cubicBezTo>
                  <a:cubicBezTo>
                    <a:pt x="360" y="87"/>
                    <a:pt x="360" y="96"/>
                    <a:pt x="362" y="104"/>
                  </a:cubicBezTo>
                  <a:cubicBezTo>
                    <a:pt x="359" y="97"/>
                    <a:pt x="356" y="91"/>
                    <a:pt x="354" y="85"/>
                  </a:cubicBezTo>
                  <a:close/>
                  <a:moveTo>
                    <a:pt x="348" y="27"/>
                  </a:moveTo>
                  <a:cubicBezTo>
                    <a:pt x="348" y="27"/>
                    <a:pt x="348" y="27"/>
                    <a:pt x="348" y="26"/>
                  </a:cubicBezTo>
                  <a:cubicBezTo>
                    <a:pt x="348" y="27"/>
                    <a:pt x="349" y="27"/>
                    <a:pt x="349" y="27"/>
                  </a:cubicBezTo>
                  <a:cubicBezTo>
                    <a:pt x="353" y="30"/>
                    <a:pt x="359" y="47"/>
                    <a:pt x="359" y="48"/>
                  </a:cubicBezTo>
                  <a:cubicBezTo>
                    <a:pt x="362" y="56"/>
                    <a:pt x="365" y="63"/>
                    <a:pt x="367" y="70"/>
                  </a:cubicBezTo>
                  <a:cubicBezTo>
                    <a:pt x="369" y="74"/>
                    <a:pt x="370" y="78"/>
                    <a:pt x="371" y="81"/>
                  </a:cubicBezTo>
                  <a:cubicBezTo>
                    <a:pt x="373" y="86"/>
                    <a:pt x="374" y="91"/>
                    <a:pt x="376" y="95"/>
                  </a:cubicBezTo>
                  <a:cubicBezTo>
                    <a:pt x="380" y="107"/>
                    <a:pt x="384" y="119"/>
                    <a:pt x="389" y="130"/>
                  </a:cubicBezTo>
                  <a:cubicBezTo>
                    <a:pt x="394" y="144"/>
                    <a:pt x="399" y="158"/>
                    <a:pt x="404" y="171"/>
                  </a:cubicBezTo>
                  <a:cubicBezTo>
                    <a:pt x="404" y="177"/>
                    <a:pt x="403" y="182"/>
                    <a:pt x="403" y="187"/>
                  </a:cubicBezTo>
                  <a:cubicBezTo>
                    <a:pt x="393" y="161"/>
                    <a:pt x="384" y="134"/>
                    <a:pt x="374" y="108"/>
                  </a:cubicBezTo>
                  <a:cubicBezTo>
                    <a:pt x="365" y="81"/>
                    <a:pt x="357" y="54"/>
                    <a:pt x="348" y="27"/>
                  </a:cubicBezTo>
                  <a:close/>
                  <a:moveTo>
                    <a:pt x="361" y="31"/>
                  </a:moveTo>
                  <a:cubicBezTo>
                    <a:pt x="361" y="30"/>
                    <a:pt x="361" y="30"/>
                    <a:pt x="361" y="30"/>
                  </a:cubicBezTo>
                  <a:cubicBezTo>
                    <a:pt x="361" y="30"/>
                    <a:pt x="361" y="30"/>
                    <a:pt x="361" y="30"/>
                  </a:cubicBezTo>
                  <a:cubicBezTo>
                    <a:pt x="361" y="31"/>
                    <a:pt x="361" y="31"/>
                    <a:pt x="361" y="32"/>
                  </a:cubicBezTo>
                  <a:cubicBezTo>
                    <a:pt x="361" y="31"/>
                    <a:pt x="361" y="31"/>
                    <a:pt x="361" y="31"/>
                  </a:cubicBezTo>
                  <a:close/>
                  <a:moveTo>
                    <a:pt x="21" y="210"/>
                  </a:moveTo>
                  <a:cubicBezTo>
                    <a:pt x="25" y="215"/>
                    <a:pt x="28" y="219"/>
                    <a:pt x="31" y="224"/>
                  </a:cubicBezTo>
                  <a:cubicBezTo>
                    <a:pt x="30" y="224"/>
                    <a:pt x="29" y="225"/>
                    <a:pt x="29" y="225"/>
                  </a:cubicBezTo>
                  <a:cubicBezTo>
                    <a:pt x="27" y="221"/>
                    <a:pt x="24" y="217"/>
                    <a:pt x="22" y="213"/>
                  </a:cubicBezTo>
                  <a:cubicBezTo>
                    <a:pt x="22" y="212"/>
                    <a:pt x="22" y="210"/>
                    <a:pt x="20" y="209"/>
                  </a:cubicBezTo>
                  <a:cubicBezTo>
                    <a:pt x="20" y="209"/>
                    <a:pt x="20" y="209"/>
                    <a:pt x="20" y="208"/>
                  </a:cubicBezTo>
                  <a:cubicBezTo>
                    <a:pt x="19" y="207"/>
                    <a:pt x="19" y="207"/>
                    <a:pt x="19" y="206"/>
                  </a:cubicBezTo>
                  <a:cubicBezTo>
                    <a:pt x="20" y="207"/>
                    <a:pt x="21" y="209"/>
                    <a:pt x="21" y="210"/>
                  </a:cubicBezTo>
                  <a:close/>
                  <a:moveTo>
                    <a:pt x="49" y="253"/>
                  </a:moveTo>
                  <a:cubicBezTo>
                    <a:pt x="49" y="253"/>
                    <a:pt x="49" y="253"/>
                    <a:pt x="49" y="253"/>
                  </a:cubicBezTo>
                  <a:cubicBezTo>
                    <a:pt x="48" y="252"/>
                    <a:pt x="47" y="251"/>
                    <a:pt x="47" y="249"/>
                  </a:cubicBezTo>
                  <a:cubicBezTo>
                    <a:pt x="47" y="251"/>
                    <a:pt x="48" y="252"/>
                    <a:pt x="49" y="253"/>
                  </a:cubicBezTo>
                  <a:close/>
                  <a:moveTo>
                    <a:pt x="257" y="270"/>
                  </a:moveTo>
                  <a:cubicBezTo>
                    <a:pt x="257" y="270"/>
                    <a:pt x="258" y="270"/>
                    <a:pt x="258" y="270"/>
                  </a:cubicBezTo>
                  <a:cubicBezTo>
                    <a:pt x="258" y="270"/>
                    <a:pt x="258" y="270"/>
                    <a:pt x="258" y="271"/>
                  </a:cubicBezTo>
                  <a:cubicBezTo>
                    <a:pt x="258" y="271"/>
                    <a:pt x="258" y="271"/>
                    <a:pt x="258" y="271"/>
                  </a:cubicBezTo>
                  <a:cubicBezTo>
                    <a:pt x="258" y="271"/>
                    <a:pt x="258" y="271"/>
                    <a:pt x="259" y="271"/>
                  </a:cubicBezTo>
                  <a:cubicBezTo>
                    <a:pt x="258" y="271"/>
                    <a:pt x="258" y="271"/>
                    <a:pt x="258" y="272"/>
                  </a:cubicBezTo>
                  <a:cubicBezTo>
                    <a:pt x="258" y="272"/>
                    <a:pt x="257" y="272"/>
                    <a:pt x="257" y="272"/>
                  </a:cubicBezTo>
                  <a:cubicBezTo>
                    <a:pt x="257" y="271"/>
                    <a:pt x="257" y="271"/>
                    <a:pt x="257" y="271"/>
                  </a:cubicBezTo>
                  <a:cubicBezTo>
                    <a:pt x="257" y="270"/>
                    <a:pt x="257" y="270"/>
                    <a:pt x="257" y="270"/>
                  </a:cubicBezTo>
                  <a:close/>
                  <a:moveTo>
                    <a:pt x="404" y="189"/>
                  </a:moveTo>
                  <a:cubicBezTo>
                    <a:pt x="405" y="185"/>
                    <a:pt x="405" y="180"/>
                    <a:pt x="405" y="175"/>
                  </a:cubicBezTo>
                  <a:cubicBezTo>
                    <a:pt x="406" y="176"/>
                    <a:pt x="406" y="178"/>
                    <a:pt x="407" y="179"/>
                  </a:cubicBezTo>
                  <a:cubicBezTo>
                    <a:pt x="406" y="184"/>
                    <a:pt x="406" y="188"/>
                    <a:pt x="405" y="192"/>
                  </a:cubicBezTo>
                  <a:cubicBezTo>
                    <a:pt x="405" y="191"/>
                    <a:pt x="405" y="190"/>
                    <a:pt x="404" y="189"/>
                  </a:cubicBezTo>
                  <a:close/>
                  <a:moveTo>
                    <a:pt x="396" y="143"/>
                  </a:moveTo>
                  <a:cubicBezTo>
                    <a:pt x="396" y="143"/>
                    <a:pt x="396" y="143"/>
                    <a:pt x="397" y="144"/>
                  </a:cubicBezTo>
                  <a:cubicBezTo>
                    <a:pt x="398" y="148"/>
                    <a:pt x="400" y="153"/>
                    <a:pt x="401" y="157"/>
                  </a:cubicBezTo>
                  <a:cubicBezTo>
                    <a:pt x="401" y="157"/>
                    <a:pt x="401" y="157"/>
                    <a:pt x="401" y="157"/>
                  </a:cubicBezTo>
                  <a:cubicBezTo>
                    <a:pt x="400" y="153"/>
                    <a:pt x="398" y="148"/>
                    <a:pt x="396" y="143"/>
                  </a:cubicBezTo>
                  <a:close/>
                  <a:moveTo>
                    <a:pt x="416" y="207"/>
                  </a:moveTo>
                  <a:cubicBezTo>
                    <a:pt x="416" y="207"/>
                    <a:pt x="416" y="207"/>
                    <a:pt x="415" y="207"/>
                  </a:cubicBezTo>
                  <a:cubicBezTo>
                    <a:pt x="415" y="206"/>
                    <a:pt x="415" y="205"/>
                    <a:pt x="416" y="204"/>
                  </a:cubicBezTo>
                  <a:cubicBezTo>
                    <a:pt x="416" y="205"/>
                    <a:pt x="416" y="206"/>
                    <a:pt x="416" y="207"/>
                  </a:cubicBezTo>
                  <a:close/>
                  <a:moveTo>
                    <a:pt x="418" y="209"/>
                  </a:moveTo>
                  <a:cubicBezTo>
                    <a:pt x="418" y="209"/>
                    <a:pt x="419" y="209"/>
                    <a:pt x="419" y="209"/>
                  </a:cubicBezTo>
                  <a:cubicBezTo>
                    <a:pt x="419" y="209"/>
                    <a:pt x="420" y="209"/>
                    <a:pt x="419" y="208"/>
                  </a:cubicBezTo>
                  <a:cubicBezTo>
                    <a:pt x="419" y="208"/>
                    <a:pt x="419" y="208"/>
                    <a:pt x="419" y="208"/>
                  </a:cubicBezTo>
                  <a:cubicBezTo>
                    <a:pt x="419" y="208"/>
                    <a:pt x="419" y="208"/>
                    <a:pt x="419" y="208"/>
                  </a:cubicBezTo>
                  <a:cubicBezTo>
                    <a:pt x="420" y="209"/>
                    <a:pt x="420" y="209"/>
                    <a:pt x="420" y="210"/>
                  </a:cubicBezTo>
                  <a:cubicBezTo>
                    <a:pt x="419" y="209"/>
                    <a:pt x="418" y="209"/>
                    <a:pt x="417" y="210"/>
                  </a:cubicBezTo>
                  <a:cubicBezTo>
                    <a:pt x="417" y="210"/>
                    <a:pt x="416" y="210"/>
                    <a:pt x="415" y="211"/>
                  </a:cubicBezTo>
                  <a:cubicBezTo>
                    <a:pt x="415" y="211"/>
                    <a:pt x="415" y="210"/>
                    <a:pt x="415" y="210"/>
                  </a:cubicBezTo>
                  <a:cubicBezTo>
                    <a:pt x="416" y="210"/>
                    <a:pt x="417" y="209"/>
                    <a:pt x="418" y="209"/>
                  </a:cubicBezTo>
                  <a:close/>
                  <a:moveTo>
                    <a:pt x="421" y="214"/>
                  </a:moveTo>
                  <a:cubicBezTo>
                    <a:pt x="421" y="214"/>
                    <a:pt x="421" y="214"/>
                    <a:pt x="421" y="214"/>
                  </a:cubicBezTo>
                  <a:cubicBezTo>
                    <a:pt x="421" y="214"/>
                    <a:pt x="421" y="214"/>
                    <a:pt x="421" y="214"/>
                  </a:cubicBezTo>
                  <a:cubicBezTo>
                    <a:pt x="421" y="214"/>
                    <a:pt x="421" y="214"/>
                    <a:pt x="421" y="214"/>
                  </a:cubicBezTo>
                  <a:cubicBezTo>
                    <a:pt x="421" y="214"/>
                    <a:pt x="421" y="214"/>
                    <a:pt x="421" y="214"/>
                  </a:cubicBezTo>
                  <a:close/>
                  <a:moveTo>
                    <a:pt x="414" y="199"/>
                  </a:moveTo>
                  <a:cubicBezTo>
                    <a:pt x="413" y="202"/>
                    <a:pt x="413" y="205"/>
                    <a:pt x="412" y="209"/>
                  </a:cubicBezTo>
                  <a:cubicBezTo>
                    <a:pt x="412" y="209"/>
                    <a:pt x="412" y="209"/>
                    <a:pt x="411" y="209"/>
                  </a:cubicBezTo>
                  <a:cubicBezTo>
                    <a:pt x="412" y="204"/>
                    <a:pt x="412" y="199"/>
                    <a:pt x="412" y="193"/>
                  </a:cubicBezTo>
                  <a:cubicBezTo>
                    <a:pt x="412" y="195"/>
                    <a:pt x="413" y="197"/>
                    <a:pt x="414" y="199"/>
                  </a:cubicBezTo>
                  <a:close/>
                  <a:moveTo>
                    <a:pt x="412" y="212"/>
                  </a:moveTo>
                  <a:cubicBezTo>
                    <a:pt x="412" y="212"/>
                    <a:pt x="412" y="212"/>
                    <a:pt x="412" y="212"/>
                  </a:cubicBezTo>
                  <a:cubicBezTo>
                    <a:pt x="411" y="213"/>
                    <a:pt x="411" y="213"/>
                    <a:pt x="410" y="213"/>
                  </a:cubicBezTo>
                  <a:cubicBezTo>
                    <a:pt x="410" y="213"/>
                    <a:pt x="410" y="213"/>
                    <a:pt x="410" y="213"/>
                  </a:cubicBezTo>
                  <a:cubicBezTo>
                    <a:pt x="411" y="212"/>
                    <a:pt x="412" y="212"/>
                    <a:pt x="412" y="212"/>
                  </a:cubicBezTo>
                  <a:close/>
                  <a:moveTo>
                    <a:pt x="409" y="214"/>
                  </a:moveTo>
                  <a:cubicBezTo>
                    <a:pt x="389" y="224"/>
                    <a:pt x="369" y="234"/>
                    <a:pt x="349" y="244"/>
                  </a:cubicBezTo>
                  <a:cubicBezTo>
                    <a:pt x="338" y="250"/>
                    <a:pt x="328" y="255"/>
                    <a:pt x="317" y="260"/>
                  </a:cubicBezTo>
                  <a:cubicBezTo>
                    <a:pt x="316" y="260"/>
                    <a:pt x="316" y="261"/>
                    <a:pt x="315" y="261"/>
                  </a:cubicBezTo>
                  <a:cubicBezTo>
                    <a:pt x="315" y="261"/>
                    <a:pt x="315" y="261"/>
                    <a:pt x="315" y="260"/>
                  </a:cubicBezTo>
                  <a:cubicBezTo>
                    <a:pt x="321" y="258"/>
                    <a:pt x="326" y="255"/>
                    <a:pt x="332" y="252"/>
                  </a:cubicBezTo>
                  <a:cubicBezTo>
                    <a:pt x="357" y="240"/>
                    <a:pt x="383" y="227"/>
                    <a:pt x="408" y="214"/>
                  </a:cubicBezTo>
                  <a:cubicBezTo>
                    <a:pt x="408" y="214"/>
                    <a:pt x="409" y="214"/>
                    <a:pt x="409" y="214"/>
                  </a:cubicBezTo>
                  <a:close/>
                  <a:moveTo>
                    <a:pt x="262" y="289"/>
                  </a:moveTo>
                  <a:cubicBezTo>
                    <a:pt x="262" y="289"/>
                    <a:pt x="262" y="289"/>
                    <a:pt x="262" y="289"/>
                  </a:cubicBezTo>
                  <a:cubicBezTo>
                    <a:pt x="262" y="289"/>
                    <a:pt x="262" y="289"/>
                    <a:pt x="263" y="289"/>
                  </a:cubicBezTo>
                  <a:cubicBezTo>
                    <a:pt x="263" y="289"/>
                    <a:pt x="262" y="289"/>
                    <a:pt x="262" y="289"/>
                  </a:cubicBezTo>
                  <a:cubicBezTo>
                    <a:pt x="262" y="289"/>
                    <a:pt x="262" y="289"/>
                    <a:pt x="262" y="289"/>
                  </a:cubicBezTo>
                  <a:close/>
                  <a:moveTo>
                    <a:pt x="277" y="276"/>
                  </a:moveTo>
                  <a:cubicBezTo>
                    <a:pt x="277" y="276"/>
                    <a:pt x="277" y="277"/>
                    <a:pt x="276" y="277"/>
                  </a:cubicBezTo>
                  <a:cubicBezTo>
                    <a:pt x="276" y="277"/>
                    <a:pt x="276" y="277"/>
                    <a:pt x="276" y="277"/>
                  </a:cubicBezTo>
                  <a:cubicBezTo>
                    <a:pt x="276" y="276"/>
                    <a:pt x="276" y="276"/>
                    <a:pt x="275" y="276"/>
                  </a:cubicBezTo>
                  <a:cubicBezTo>
                    <a:pt x="276" y="276"/>
                    <a:pt x="276" y="276"/>
                    <a:pt x="277" y="276"/>
                  </a:cubicBezTo>
                  <a:cubicBezTo>
                    <a:pt x="277" y="276"/>
                    <a:pt x="277" y="276"/>
                    <a:pt x="277" y="276"/>
                  </a:cubicBezTo>
                  <a:cubicBezTo>
                    <a:pt x="277" y="276"/>
                    <a:pt x="277" y="276"/>
                    <a:pt x="277" y="276"/>
                  </a:cubicBezTo>
                  <a:close/>
                  <a:moveTo>
                    <a:pt x="267" y="292"/>
                  </a:moveTo>
                  <a:cubicBezTo>
                    <a:pt x="268" y="291"/>
                    <a:pt x="268" y="291"/>
                    <a:pt x="268" y="291"/>
                  </a:cubicBezTo>
                  <a:cubicBezTo>
                    <a:pt x="268" y="291"/>
                    <a:pt x="268" y="291"/>
                    <a:pt x="268" y="291"/>
                  </a:cubicBezTo>
                  <a:cubicBezTo>
                    <a:pt x="267" y="292"/>
                    <a:pt x="268" y="293"/>
                    <a:pt x="269" y="294"/>
                  </a:cubicBezTo>
                  <a:cubicBezTo>
                    <a:pt x="268" y="294"/>
                    <a:pt x="268" y="294"/>
                    <a:pt x="267" y="295"/>
                  </a:cubicBezTo>
                  <a:cubicBezTo>
                    <a:pt x="268" y="294"/>
                    <a:pt x="268" y="293"/>
                    <a:pt x="267" y="292"/>
                  </a:cubicBezTo>
                  <a:close/>
                  <a:moveTo>
                    <a:pt x="314" y="262"/>
                  </a:moveTo>
                  <a:cubicBezTo>
                    <a:pt x="313" y="262"/>
                    <a:pt x="311" y="263"/>
                    <a:pt x="310" y="263"/>
                  </a:cubicBezTo>
                  <a:cubicBezTo>
                    <a:pt x="310" y="263"/>
                    <a:pt x="310" y="263"/>
                    <a:pt x="310" y="263"/>
                  </a:cubicBezTo>
                  <a:cubicBezTo>
                    <a:pt x="311" y="262"/>
                    <a:pt x="313" y="262"/>
                    <a:pt x="314" y="261"/>
                  </a:cubicBezTo>
                  <a:cubicBezTo>
                    <a:pt x="314" y="261"/>
                    <a:pt x="314" y="261"/>
                    <a:pt x="314" y="262"/>
                  </a:cubicBezTo>
                  <a:close/>
                  <a:moveTo>
                    <a:pt x="309" y="264"/>
                  </a:moveTo>
                  <a:cubicBezTo>
                    <a:pt x="307" y="265"/>
                    <a:pt x="305" y="266"/>
                    <a:pt x="303" y="267"/>
                  </a:cubicBezTo>
                  <a:cubicBezTo>
                    <a:pt x="303" y="267"/>
                    <a:pt x="303" y="266"/>
                    <a:pt x="303" y="266"/>
                  </a:cubicBezTo>
                  <a:cubicBezTo>
                    <a:pt x="305" y="265"/>
                    <a:pt x="307" y="264"/>
                    <a:pt x="309" y="263"/>
                  </a:cubicBezTo>
                  <a:cubicBezTo>
                    <a:pt x="309" y="264"/>
                    <a:pt x="309" y="264"/>
                    <a:pt x="309" y="264"/>
                  </a:cubicBezTo>
                  <a:close/>
                  <a:moveTo>
                    <a:pt x="302" y="268"/>
                  </a:moveTo>
                  <a:cubicBezTo>
                    <a:pt x="301" y="269"/>
                    <a:pt x="299" y="269"/>
                    <a:pt x="298" y="270"/>
                  </a:cubicBezTo>
                  <a:cubicBezTo>
                    <a:pt x="297" y="270"/>
                    <a:pt x="297" y="270"/>
                    <a:pt x="297" y="270"/>
                  </a:cubicBezTo>
                  <a:cubicBezTo>
                    <a:pt x="297" y="270"/>
                    <a:pt x="296" y="270"/>
                    <a:pt x="296" y="269"/>
                  </a:cubicBezTo>
                  <a:cubicBezTo>
                    <a:pt x="298" y="268"/>
                    <a:pt x="300" y="267"/>
                    <a:pt x="302" y="267"/>
                  </a:cubicBezTo>
                  <a:cubicBezTo>
                    <a:pt x="302" y="267"/>
                    <a:pt x="302" y="267"/>
                    <a:pt x="302" y="268"/>
                  </a:cubicBezTo>
                  <a:close/>
                  <a:moveTo>
                    <a:pt x="295" y="271"/>
                  </a:moveTo>
                  <a:cubicBezTo>
                    <a:pt x="294" y="271"/>
                    <a:pt x="293" y="271"/>
                    <a:pt x="292" y="272"/>
                  </a:cubicBezTo>
                  <a:cubicBezTo>
                    <a:pt x="292" y="271"/>
                    <a:pt x="292" y="271"/>
                    <a:pt x="292" y="271"/>
                  </a:cubicBezTo>
                  <a:cubicBezTo>
                    <a:pt x="293" y="271"/>
                    <a:pt x="294" y="270"/>
                    <a:pt x="295" y="270"/>
                  </a:cubicBezTo>
                  <a:cubicBezTo>
                    <a:pt x="295" y="270"/>
                    <a:pt x="295" y="270"/>
                    <a:pt x="295" y="271"/>
                  </a:cubicBezTo>
                  <a:close/>
                  <a:moveTo>
                    <a:pt x="291" y="272"/>
                  </a:moveTo>
                  <a:cubicBezTo>
                    <a:pt x="291" y="272"/>
                    <a:pt x="290" y="272"/>
                    <a:pt x="289" y="272"/>
                  </a:cubicBezTo>
                  <a:cubicBezTo>
                    <a:pt x="290" y="272"/>
                    <a:pt x="291" y="272"/>
                    <a:pt x="291" y="271"/>
                  </a:cubicBezTo>
                  <a:cubicBezTo>
                    <a:pt x="291" y="272"/>
                    <a:pt x="291" y="272"/>
                    <a:pt x="291" y="272"/>
                  </a:cubicBezTo>
                  <a:close/>
                  <a:moveTo>
                    <a:pt x="318" y="266"/>
                  </a:moveTo>
                  <a:cubicBezTo>
                    <a:pt x="318" y="266"/>
                    <a:pt x="317" y="266"/>
                    <a:pt x="317" y="265"/>
                  </a:cubicBezTo>
                  <a:cubicBezTo>
                    <a:pt x="319" y="265"/>
                    <a:pt x="321" y="264"/>
                    <a:pt x="323" y="263"/>
                  </a:cubicBezTo>
                  <a:cubicBezTo>
                    <a:pt x="321" y="264"/>
                    <a:pt x="320" y="265"/>
                    <a:pt x="318" y="266"/>
                  </a:cubicBezTo>
                  <a:close/>
                  <a:moveTo>
                    <a:pt x="367" y="42"/>
                  </a:moveTo>
                  <a:cubicBezTo>
                    <a:pt x="367" y="42"/>
                    <a:pt x="367" y="42"/>
                    <a:pt x="367" y="42"/>
                  </a:cubicBezTo>
                  <a:cubicBezTo>
                    <a:pt x="367" y="42"/>
                    <a:pt x="367" y="42"/>
                    <a:pt x="367" y="42"/>
                  </a:cubicBezTo>
                  <a:cubicBezTo>
                    <a:pt x="367" y="42"/>
                    <a:pt x="367" y="42"/>
                    <a:pt x="367" y="42"/>
                  </a:cubicBezTo>
                  <a:close/>
                  <a:moveTo>
                    <a:pt x="402" y="159"/>
                  </a:moveTo>
                  <a:cubicBezTo>
                    <a:pt x="402" y="159"/>
                    <a:pt x="402" y="159"/>
                    <a:pt x="402" y="159"/>
                  </a:cubicBezTo>
                  <a:cubicBezTo>
                    <a:pt x="403" y="161"/>
                    <a:pt x="403" y="163"/>
                    <a:pt x="404" y="164"/>
                  </a:cubicBezTo>
                  <a:cubicBezTo>
                    <a:pt x="404" y="164"/>
                    <a:pt x="404" y="164"/>
                    <a:pt x="404" y="164"/>
                  </a:cubicBezTo>
                  <a:cubicBezTo>
                    <a:pt x="403" y="163"/>
                    <a:pt x="403" y="161"/>
                    <a:pt x="402" y="159"/>
                  </a:cubicBezTo>
                  <a:close/>
                  <a:moveTo>
                    <a:pt x="406" y="206"/>
                  </a:moveTo>
                  <a:cubicBezTo>
                    <a:pt x="407" y="199"/>
                    <a:pt x="408" y="192"/>
                    <a:pt x="408" y="185"/>
                  </a:cubicBezTo>
                  <a:cubicBezTo>
                    <a:pt x="409" y="186"/>
                    <a:pt x="409" y="187"/>
                    <a:pt x="410" y="189"/>
                  </a:cubicBezTo>
                  <a:cubicBezTo>
                    <a:pt x="410" y="189"/>
                    <a:pt x="410" y="189"/>
                    <a:pt x="410" y="189"/>
                  </a:cubicBezTo>
                  <a:cubicBezTo>
                    <a:pt x="410" y="197"/>
                    <a:pt x="409" y="204"/>
                    <a:pt x="409" y="211"/>
                  </a:cubicBezTo>
                  <a:cubicBezTo>
                    <a:pt x="382" y="224"/>
                    <a:pt x="355" y="238"/>
                    <a:pt x="328" y="251"/>
                  </a:cubicBezTo>
                  <a:cubicBezTo>
                    <a:pt x="324" y="253"/>
                    <a:pt x="320" y="255"/>
                    <a:pt x="316" y="257"/>
                  </a:cubicBezTo>
                  <a:cubicBezTo>
                    <a:pt x="316" y="253"/>
                    <a:pt x="316" y="250"/>
                    <a:pt x="315" y="246"/>
                  </a:cubicBezTo>
                  <a:cubicBezTo>
                    <a:pt x="315" y="246"/>
                    <a:pt x="314" y="246"/>
                    <a:pt x="314" y="246"/>
                  </a:cubicBezTo>
                  <a:cubicBezTo>
                    <a:pt x="315" y="250"/>
                    <a:pt x="315" y="254"/>
                    <a:pt x="314" y="257"/>
                  </a:cubicBezTo>
                  <a:cubicBezTo>
                    <a:pt x="313" y="258"/>
                    <a:pt x="312" y="258"/>
                    <a:pt x="310" y="259"/>
                  </a:cubicBezTo>
                  <a:cubicBezTo>
                    <a:pt x="310" y="259"/>
                    <a:pt x="310" y="258"/>
                    <a:pt x="310" y="258"/>
                  </a:cubicBezTo>
                  <a:cubicBezTo>
                    <a:pt x="310" y="255"/>
                    <a:pt x="310" y="252"/>
                    <a:pt x="310" y="250"/>
                  </a:cubicBezTo>
                  <a:cubicBezTo>
                    <a:pt x="310" y="249"/>
                    <a:pt x="309" y="249"/>
                    <a:pt x="309" y="250"/>
                  </a:cubicBezTo>
                  <a:cubicBezTo>
                    <a:pt x="309" y="253"/>
                    <a:pt x="309" y="256"/>
                    <a:pt x="309" y="259"/>
                  </a:cubicBezTo>
                  <a:cubicBezTo>
                    <a:pt x="309" y="259"/>
                    <a:pt x="309" y="259"/>
                    <a:pt x="309" y="260"/>
                  </a:cubicBezTo>
                  <a:cubicBezTo>
                    <a:pt x="308" y="260"/>
                    <a:pt x="306" y="261"/>
                    <a:pt x="305" y="261"/>
                  </a:cubicBezTo>
                  <a:cubicBezTo>
                    <a:pt x="305" y="262"/>
                    <a:pt x="304" y="262"/>
                    <a:pt x="303" y="262"/>
                  </a:cubicBezTo>
                  <a:cubicBezTo>
                    <a:pt x="303" y="260"/>
                    <a:pt x="303" y="258"/>
                    <a:pt x="302" y="256"/>
                  </a:cubicBezTo>
                  <a:cubicBezTo>
                    <a:pt x="302" y="255"/>
                    <a:pt x="301" y="255"/>
                    <a:pt x="301" y="256"/>
                  </a:cubicBezTo>
                  <a:cubicBezTo>
                    <a:pt x="302" y="259"/>
                    <a:pt x="302" y="261"/>
                    <a:pt x="302" y="263"/>
                  </a:cubicBezTo>
                  <a:cubicBezTo>
                    <a:pt x="300" y="264"/>
                    <a:pt x="298" y="265"/>
                    <a:pt x="296" y="266"/>
                  </a:cubicBezTo>
                  <a:cubicBezTo>
                    <a:pt x="296" y="264"/>
                    <a:pt x="295" y="262"/>
                    <a:pt x="295" y="260"/>
                  </a:cubicBezTo>
                  <a:cubicBezTo>
                    <a:pt x="295" y="259"/>
                    <a:pt x="294" y="259"/>
                    <a:pt x="294" y="260"/>
                  </a:cubicBezTo>
                  <a:cubicBezTo>
                    <a:pt x="294" y="262"/>
                    <a:pt x="295" y="265"/>
                    <a:pt x="295" y="267"/>
                  </a:cubicBezTo>
                  <a:cubicBezTo>
                    <a:pt x="294" y="267"/>
                    <a:pt x="293" y="268"/>
                    <a:pt x="292" y="268"/>
                  </a:cubicBezTo>
                  <a:cubicBezTo>
                    <a:pt x="291" y="267"/>
                    <a:pt x="291" y="265"/>
                    <a:pt x="290" y="263"/>
                  </a:cubicBezTo>
                  <a:cubicBezTo>
                    <a:pt x="290" y="263"/>
                    <a:pt x="289" y="263"/>
                    <a:pt x="290" y="264"/>
                  </a:cubicBezTo>
                  <a:cubicBezTo>
                    <a:pt x="290" y="265"/>
                    <a:pt x="291" y="267"/>
                    <a:pt x="291" y="269"/>
                  </a:cubicBezTo>
                  <a:cubicBezTo>
                    <a:pt x="290" y="269"/>
                    <a:pt x="288" y="270"/>
                    <a:pt x="287" y="270"/>
                  </a:cubicBezTo>
                  <a:cubicBezTo>
                    <a:pt x="287" y="268"/>
                    <a:pt x="287" y="266"/>
                    <a:pt x="286" y="265"/>
                  </a:cubicBezTo>
                  <a:cubicBezTo>
                    <a:pt x="286" y="264"/>
                    <a:pt x="285" y="264"/>
                    <a:pt x="285" y="265"/>
                  </a:cubicBezTo>
                  <a:cubicBezTo>
                    <a:pt x="286" y="267"/>
                    <a:pt x="286" y="269"/>
                    <a:pt x="286" y="270"/>
                  </a:cubicBezTo>
                  <a:cubicBezTo>
                    <a:pt x="286" y="270"/>
                    <a:pt x="286" y="271"/>
                    <a:pt x="286" y="271"/>
                  </a:cubicBezTo>
                  <a:cubicBezTo>
                    <a:pt x="285" y="271"/>
                    <a:pt x="285" y="271"/>
                    <a:pt x="285" y="271"/>
                  </a:cubicBezTo>
                  <a:cubicBezTo>
                    <a:pt x="284" y="271"/>
                    <a:pt x="284" y="271"/>
                    <a:pt x="283" y="271"/>
                  </a:cubicBezTo>
                  <a:cubicBezTo>
                    <a:pt x="283" y="268"/>
                    <a:pt x="282" y="266"/>
                    <a:pt x="282" y="263"/>
                  </a:cubicBezTo>
                  <a:cubicBezTo>
                    <a:pt x="282" y="263"/>
                    <a:pt x="282" y="263"/>
                    <a:pt x="282" y="263"/>
                  </a:cubicBezTo>
                  <a:cubicBezTo>
                    <a:pt x="299" y="253"/>
                    <a:pt x="316" y="243"/>
                    <a:pt x="334" y="233"/>
                  </a:cubicBezTo>
                  <a:cubicBezTo>
                    <a:pt x="343" y="227"/>
                    <a:pt x="353" y="221"/>
                    <a:pt x="363" y="216"/>
                  </a:cubicBezTo>
                  <a:cubicBezTo>
                    <a:pt x="375" y="209"/>
                    <a:pt x="390" y="200"/>
                    <a:pt x="405" y="199"/>
                  </a:cubicBezTo>
                  <a:cubicBezTo>
                    <a:pt x="405" y="202"/>
                    <a:pt x="404" y="204"/>
                    <a:pt x="404" y="206"/>
                  </a:cubicBezTo>
                  <a:cubicBezTo>
                    <a:pt x="404" y="207"/>
                    <a:pt x="406" y="207"/>
                    <a:pt x="406" y="206"/>
                  </a:cubicBezTo>
                  <a:close/>
                  <a:moveTo>
                    <a:pt x="281" y="271"/>
                  </a:moveTo>
                  <a:cubicBezTo>
                    <a:pt x="279" y="270"/>
                    <a:pt x="276" y="269"/>
                    <a:pt x="273" y="268"/>
                  </a:cubicBezTo>
                  <a:cubicBezTo>
                    <a:pt x="276" y="267"/>
                    <a:pt x="278" y="265"/>
                    <a:pt x="281" y="264"/>
                  </a:cubicBezTo>
                  <a:cubicBezTo>
                    <a:pt x="281" y="266"/>
                    <a:pt x="281" y="269"/>
                    <a:pt x="281" y="271"/>
                  </a:cubicBezTo>
                  <a:close/>
                  <a:moveTo>
                    <a:pt x="254" y="283"/>
                  </a:moveTo>
                  <a:cubicBezTo>
                    <a:pt x="254" y="283"/>
                    <a:pt x="254" y="283"/>
                    <a:pt x="254" y="283"/>
                  </a:cubicBezTo>
                  <a:cubicBezTo>
                    <a:pt x="254" y="283"/>
                    <a:pt x="254" y="284"/>
                    <a:pt x="254" y="284"/>
                  </a:cubicBezTo>
                  <a:cubicBezTo>
                    <a:pt x="254" y="284"/>
                    <a:pt x="254" y="284"/>
                    <a:pt x="254" y="284"/>
                  </a:cubicBezTo>
                  <a:cubicBezTo>
                    <a:pt x="254" y="284"/>
                    <a:pt x="254" y="284"/>
                    <a:pt x="254" y="283"/>
                  </a:cubicBezTo>
                  <a:cubicBezTo>
                    <a:pt x="254" y="283"/>
                    <a:pt x="254" y="283"/>
                    <a:pt x="254" y="283"/>
                  </a:cubicBezTo>
                  <a:close/>
                  <a:moveTo>
                    <a:pt x="253" y="285"/>
                  </a:moveTo>
                  <a:cubicBezTo>
                    <a:pt x="253" y="285"/>
                    <a:pt x="252" y="285"/>
                    <a:pt x="252" y="285"/>
                  </a:cubicBezTo>
                  <a:cubicBezTo>
                    <a:pt x="252" y="285"/>
                    <a:pt x="252" y="285"/>
                    <a:pt x="253" y="285"/>
                  </a:cubicBezTo>
                  <a:cubicBezTo>
                    <a:pt x="253" y="285"/>
                    <a:pt x="253" y="285"/>
                    <a:pt x="253" y="285"/>
                  </a:cubicBezTo>
                  <a:close/>
                  <a:moveTo>
                    <a:pt x="114" y="357"/>
                  </a:moveTo>
                  <a:cubicBezTo>
                    <a:pt x="115" y="357"/>
                    <a:pt x="116" y="357"/>
                    <a:pt x="117" y="356"/>
                  </a:cubicBezTo>
                  <a:cubicBezTo>
                    <a:pt x="116" y="357"/>
                    <a:pt x="115" y="357"/>
                    <a:pt x="114" y="358"/>
                  </a:cubicBezTo>
                  <a:cubicBezTo>
                    <a:pt x="114" y="358"/>
                    <a:pt x="114" y="358"/>
                    <a:pt x="114" y="357"/>
                  </a:cubicBezTo>
                  <a:close/>
                  <a:moveTo>
                    <a:pt x="342" y="258"/>
                  </a:moveTo>
                  <a:cubicBezTo>
                    <a:pt x="351" y="253"/>
                    <a:pt x="360" y="248"/>
                    <a:pt x="369" y="243"/>
                  </a:cubicBezTo>
                  <a:cubicBezTo>
                    <a:pt x="370" y="243"/>
                    <a:pt x="371" y="243"/>
                    <a:pt x="371" y="243"/>
                  </a:cubicBezTo>
                  <a:cubicBezTo>
                    <a:pt x="365" y="246"/>
                    <a:pt x="359" y="249"/>
                    <a:pt x="352" y="253"/>
                  </a:cubicBezTo>
                  <a:cubicBezTo>
                    <a:pt x="346" y="256"/>
                    <a:pt x="339" y="260"/>
                    <a:pt x="332" y="264"/>
                  </a:cubicBezTo>
                  <a:cubicBezTo>
                    <a:pt x="335" y="262"/>
                    <a:pt x="339" y="260"/>
                    <a:pt x="342" y="258"/>
                  </a:cubicBezTo>
                  <a:close/>
                  <a:moveTo>
                    <a:pt x="396" y="230"/>
                  </a:moveTo>
                  <a:cubicBezTo>
                    <a:pt x="396" y="229"/>
                    <a:pt x="401" y="228"/>
                    <a:pt x="406" y="225"/>
                  </a:cubicBezTo>
                  <a:cubicBezTo>
                    <a:pt x="401" y="228"/>
                    <a:pt x="396" y="230"/>
                    <a:pt x="393" y="231"/>
                  </a:cubicBezTo>
                  <a:cubicBezTo>
                    <a:pt x="394" y="231"/>
                    <a:pt x="395" y="230"/>
                    <a:pt x="396" y="230"/>
                  </a:cubicBezTo>
                  <a:close/>
                  <a:moveTo>
                    <a:pt x="425" y="215"/>
                  </a:moveTo>
                  <a:cubicBezTo>
                    <a:pt x="425" y="215"/>
                    <a:pt x="425" y="215"/>
                    <a:pt x="425" y="214"/>
                  </a:cubicBezTo>
                  <a:cubicBezTo>
                    <a:pt x="425" y="215"/>
                    <a:pt x="425" y="215"/>
                    <a:pt x="425" y="215"/>
                  </a:cubicBezTo>
                  <a:cubicBezTo>
                    <a:pt x="425" y="215"/>
                    <a:pt x="425" y="215"/>
                    <a:pt x="425" y="215"/>
                  </a:cubicBezTo>
                  <a:close/>
                  <a:moveTo>
                    <a:pt x="426" y="213"/>
                  </a:moveTo>
                  <a:cubicBezTo>
                    <a:pt x="426" y="213"/>
                    <a:pt x="426" y="212"/>
                    <a:pt x="426" y="212"/>
                  </a:cubicBezTo>
                  <a:cubicBezTo>
                    <a:pt x="427" y="212"/>
                    <a:pt x="427" y="212"/>
                    <a:pt x="427" y="212"/>
                  </a:cubicBezTo>
                  <a:cubicBezTo>
                    <a:pt x="427" y="213"/>
                    <a:pt x="426" y="214"/>
                    <a:pt x="425" y="214"/>
                  </a:cubicBezTo>
                  <a:cubicBezTo>
                    <a:pt x="426" y="214"/>
                    <a:pt x="426" y="214"/>
                    <a:pt x="426" y="213"/>
                  </a:cubicBezTo>
                  <a:close/>
                  <a:moveTo>
                    <a:pt x="359" y="40"/>
                  </a:moveTo>
                  <a:cubicBezTo>
                    <a:pt x="359" y="39"/>
                    <a:pt x="359" y="38"/>
                    <a:pt x="359" y="38"/>
                  </a:cubicBezTo>
                  <a:cubicBezTo>
                    <a:pt x="359" y="38"/>
                    <a:pt x="359" y="39"/>
                    <a:pt x="359" y="39"/>
                  </a:cubicBezTo>
                  <a:cubicBezTo>
                    <a:pt x="359" y="40"/>
                    <a:pt x="359" y="40"/>
                    <a:pt x="359" y="40"/>
                  </a:cubicBezTo>
                  <a:close/>
                  <a:moveTo>
                    <a:pt x="255" y="264"/>
                  </a:moveTo>
                  <a:cubicBezTo>
                    <a:pt x="255" y="264"/>
                    <a:pt x="255" y="264"/>
                    <a:pt x="255" y="264"/>
                  </a:cubicBezTo>
                  <a:cubicBezTo>
                    <a:pt x="256" y="265"/>
                    <a:pt x="256" y="265"/>
                    <a:pt x="256" y="266"/>
                  </a:cubicBezTo>
                  <a:cubicBezTo>
                    <a:pt x="256" y="266"/>
                    <a:pt x="255" y="266"/>
                    <a:pt x="255" y="266"/>
                  </a:cubicBezTo>
                  <a:cubicBezTo>
                    <a:pt x="254" y="264"/>
                    <a:pt x="253" y="262"/>
                    <a:pt x="253" y="259"/>
                  </a:cubicBezTo>
                  <a:cubicBezTo>
                    <a:pt x="253" y="261"/>
                    <a:pt x="254" y="262"/>
                    <a:pt x="255" y="264"/>
                  </a:cubicBezTo>
                  <a:close/>
                  <a:moveTo>
                    <a:pt x="250" y="276"/>
                  </a:moveTo>
                  <a:cubicBezTo>
                    <a:pt x="250" y="276"/>
                    <a:pt x="250" y="276"/>
                    <a:pt x="249" y="275"/>
                  </a:cubicBezTo>
                  <a:cubicBezTo>
                    <a:pt x="250" y="275"/>
                    <a:pt x="250" y="275"/>
                    <a:pt x="250" y="275"/>
                  </a:cubicBezTo>
                  <a:cubicBezTo>
                    <a:pt x="250" y="275"/>
                    <a:pt x="250" y="276"/>
                    <a:pt x="250" y="276"/>
                  </a:cubicBezTo>
                  <a:close/>
                  <a:moveTo>
                    <a:pt x="239" y="281"/>
                  </a:moveTo>
                  <a:cubicBezTo>
                    <a:pt x="241" y="282"/>
                    <a:pt x="244" y="282"/>
                    <a:pt x="246" y="283"/>
                  </a:cubicBezTo>
                  <a:cubicBezTo>
                    <a:pt x="247" y="283"/>
                    <a:pt x="248" y="284"/>
                    <a:pt x="248" y="284"/>
                  </a:cubicBezTo>
                  <a:cubicBezTo>
                    <a:pt x="248" y="284"/>
                    <a:pt x="248" y="284"/>
                    <a:pt x="247" y="285"/>
                  </a:cubicBezTo>
                  <a:cubicBezTo>
                    <a:pt x="247" y="285"/>
                    <a:pt x="247" y="286"/>
                    <a:pt x="246" y="286"/>
                  </a:cubicBezTo>
                  <a:cubicBezTo>
                    <a:pt x="244" y="286"/>
                    <a:pt x="242" y="285"/>
                    <a:pt x="241" y="284"/>
                  </a:cubicBezTo>
                  <a:cubicBezTo>
                    <a:pt x="238" y="284"/>
                    <a:pt x="236" y="283"/>
                    <a:pt x="233" y="282"/>
                  </a:cubicBezTo>
                  <a:cubicBezTo>
                    <a:pt x="235" y="281"/>
                    <a:pt x="237" y="280"/>
                    <a:pt x="238" y="280"/>
                  </a:cubicBezTo>
                  <a:cubicBezTo>
                    <a:pt x="238" y="280"/>
                    <a:pt x="238" y="281"/>
                    <a:pt x="239" y="281"/>
                  </a:cubicBezTo>
                  <a:close/>
                  <a:moveTo>
                    <a:pt x="41" y="237"/>
                  </a:moveTo>
                  <a:cubicBezTo>
                    <a:pt x="42" y="237"/>
                    <a:pt x="42" y="237"/>
                    <a:pt x="42" y="236"/>
                  </a:cubicBezTo>
                  <a:cubicBezTo>
                    <a:pt x="41" y="234"/>
                    <a:pt x="41" y="232"/>
                    <a:pt x="40" y="229"/>
                  </a:cubicBezTo>
                  <a:cubicBezTo>
                    <a:pt x="42" y="234"/>
                    <a:pt x="44" y="240"/>
                    <a:pt x="46" y="244"/>
                  </a:cubicBezTo>
                  <a:cubicBezTo>
                    <a:pt x="45" y="242"/>
                    <a:pt x="43" y="239"/>
                    <a:pt x="41" y="237"/>
                  </a:cubicBezTo>
                  <a:close/>
                  <a:moveTo>
                    <a:pt x="39" y="233"/>
                  </a:moveTo>
                  <a:cubicBezTo>
                    <a:pt x="38" y="232"/>
                    <a:pt x="38" y="231"/>
                    <a:pt x="37" y="230"/>
                  </a:cubicBezTo>
                  <a:cubicBezTo>
                    <a:pt x="36" y="229"/>
                    <a:pt x="35" y="228"/>
                    <a:pt x="35" y="226"/>
                  </a:cubicBezTo>
                  <a:cubicBezTo>
                    <a:pt x="34" y="222"/>
                    <a:pt x="33" y="217"/>
                    <a:pt x="31" y="213"/>
                  </a:cubicBezTo>
                  <a:cubicBezTo>
                    <a:pt x="32" y="214"/>
                    <a:pt x="33" y="215"/>
                    <a:pt x="33" y="216"/>
                  </a:cubicBezTo>
                  <a:cubicBezTo>
                    <a:pt x="36" y="221"/>
                    <a:pt x="37" y="227"/>
                    <a:pt x="39" y="233"/>
                  </a:cubicBezTo>
                  <a:close/>
                  <a:moveTo>
                    <a:pt x="23" y="209"/>
                  </a:moveTo>
                  <a:cubicBezTo>
                    <a:pt x="23" y="208"/>
                    <a:pt x="22" y="207"/>
                    <a:pt x="21" y="205"/>
                  </a:cubicBezTo>
                  <a:cubicBezTo>
                    <a:pt x="21" y="205"/>
                    <a:pt x="21" y="205"/>
                    <a:pt x="21" y="205"/>
                  </a:cubicBezTo>
                  <a:cubicBezTo>
                    <a:pt x="20" y="201"/>
                    <a:pt x="19" y="197"/>
                    <a:pt x="18" y="194"/>
                  </a:cubicBezTo>
                  <a:cubicBezTo>
                    <a:pt x="19" y="195"/>
                    <a:pt x="21" y="197"/>
                    <a:pt x="22" y="199"/>
                  </a:cubicBezTo>
                  <a:cubicBezTo>
                    <a:pt x="23" y="202"/>
                    <a:pt x="23" y="206"/>
                    <a:pt x="24" y="210"/>
                  </a:cubicBezTo>
                  <a:cubicBezTo>
                    <a:pt x="24" y="210"/>
                    <a:pt x="24" y="209"/>
                    <a:pt x="23" y="209"/>
                  </a:cubicBezTo>
                  <a:close/>
                  <a:moveTo>
                    <a:pt x="81" y="319"/>
                  </a:moveTo>
                  <a:cubicBezTo>
                    <a:pt x="82" y="322"/>
                    <a:pt x="84" y="325"/>
                    <a:pt x="85" y="329"/>
                  </a:cubicBezTo>
                  <a:cubicBezTo>
                    <a:pt x="81" y="322"/>
                    <a:pt x="77" y="314"/>
                    <a:pt x="72" y="307"/>
                  </a:cubicBezTo>
                  <a:cubicBezTo>
                    <a:pt x="75" y="311"/>
                    <a:pt x="77" y="314"/>
                    <a:pt x="79" y="317"/>
                  </a:cubicBezTo>
                  <a:cubicBezTo>
                    <a:pt x="80" y="318"/>
                    <a:pt x="80" y="318"/>
                    <a:pt x="81" y="319"/>
                  </a:cubicBezTo>
                  <a:close/>
                  <a:moveTo>
                    <a:pt x="112" y="365"/>
                  </a:moveTo>
                  <a:cubicBezTo>
                    <a:pt x="112" y="364"/>
                    <a:pt x="112" y="364"/>
                    <a:pt x="112" y="364"/>
                  </a:cubicBezTo>
                  <a:cubicBezTo>
                    <a:pt x="113" y="364"/>
                    <a:pt x="113" y="364"/>
                    <a:pt x="113" y="364"/>
                  </a:cubicBezTo>
                  <a:cubicBezTo>
                    <a:pt x="114" y="363"/>
                    <a:pt x="115" y="363"/>
                    <a:pt x="116" y="363"/>
                  </a:cubicBezTo>
                  <a:cubicBezTo>
                    <a:pt x="119" y="362"/>
                    <a:pt x="122" y="361"/>
                    <a:pt x="125" y="359"/>
                  </a:cubicBezTo>
                  <a:cubicBezTo>
                    <a:pt x="121" y="362"/>
                    <a:pt x="117" y="365"/>
                    <a:pt x="112" y="365"/>
                  </a:cubicBezTo>
                  <a:close/>
                  <a:moveTo>
                    <a:pt x="257" y="299"/>
                  </a:moveTo>
                  <a:cubicBezTo>
                    <a:pt x="258" y="299"/>
                    <a:pt x="258" y="299"/>
                    <a:pt x="258" y="299"/>
                  </a:cubicBezTo>
                  <a:cubicBezTo>
                    <a:pt x="257" y="299"/>
                    <a:pt x="257" y="299"/>
                    <a:pt x="257" y="299"/>
                  </a:cubicBezTo>
                  <a:cubicBezTo>
                    <a:pt x="257" y="299"/>
                    <a:pt x="257" y="299"/>
                    <a:pt x="257" y="299"/>
                  </a:cubicBezTo>
                  <a:close/>
                  <a:moveTo>
                    <a:pt x="431" y="210"/>
                  </a:moveTo>
                  <a:cubicBezTo>
                    <a:pt x="431" y="210"/>
                    <a:pt x="431" y="210"/>
                    <a:pt x="430" y="210"/>
                  </a:cubicBezTo>
                  <a:cubicBezTo>
                    <a:pt x="430" y="209"/>
                    <a:pt x="430" y="209"/>
                    <a:pt x="430" y="209"/>
                  </a:cubicBezTo>
                  <a:cubicBezTo>
                    <a:pt x="426" y="198"/>
                    <a:pt x="422" y="187"/>
                    <a:pt x="418" y="176"/>
                  </a:cubicBezTo>
                  <a:cubicBezTo>
                    <a:pt x="423" y="188"/>
                    <a:pt x="427" y="199"/>
                    <a:pt x="431" y="210"/>
                  </a:cubicBezTo>
                  <a:close/>
                  <a:moveTo>
                    <a:pt x="361" y="23"/>
                  </a:moveTo>
                  <a:cubicBezTo>
                    <a:pt x="361" y="23"/>
                    <a:pt x="361" y="23"/>
                    <a:pt x="361" y="23"/>
                  </a:cubicBezTo>
                  <a:cubicBezTo>
                    <a:pt x="362" y="24"/>
                    <a:pt x="362" y="25"/>
                    <a:pt x="362" y="26"/>
                  </a:cubicBezTo>
                  <a:cubicBezTo>
                    <a:pt x="362" y="25"/>
                    <a:pt x="361" y="24"/>
                    <a:pt x="361" y="24"/>
                  </a:cubicBezTo>
                  <a:cubicBezTo>
                    <a:pt x="361" y="23"/>
                    <a:pt x="361" y="23"/>
                    <a:pt x="361" y="23"/>
                  </a:cubicBezTo>
                  <a:close/>
                  <a:moveTo>
                    <a:pt x="359" y="25"/>
                  </a:moveTo>
                  <a:cubicBezTo>
                    <a:pt x="359" y="26"/>
                    <a:pt x="360" y="27"/>
                    <a:pt x="360" y="28"/>
                  </a:cubicBezTo>
                  <a:cubicBezTo>
                    <a:pt x="360" y="28"/>
                    <a:pt x="360" y="28"/>
                    <a:pt x="360" y="28"/>
                  </a:cubicBezTo>
                  <a:cubicBezTo>
                    <a:pt x="359" y="28"/>
                    <a:pt x="359" y="28"/>
                    <a:pt x="359" y="29"/>
                  </a:cubicBezTo>
                  <a:cubicBezTo>
                    <a:pt x="358" y="28"/>
                    <a:pt x="358" y="27"/>
                    <a:pt x="357" y="27"/>
                  </a:cubicBezTo>
                  <a:cubicBezTo>
                    <a:pt x="357" y="27"/>
                    <a:pt x="357" y="27"/>
                    <a:pt x="357" y="27"/>
                  </a:cubicBezTo>
                  <a:cubicBezTo>
                    <a:pt x="357" y="27"/>
                    <a:pt x="357" y="26"/>
                    <a:pt x="356" y="26"/>
                  </a:cubicBezTo>
                  <a:cubicBezTo>
                    <a:pt x="357" y="26"/>
                    <a:pt x="358" y="25"/>
                    <a:pt x="359" y="25"/>
                  </a:cubicBezTo>
                  <a:close/>
                  <a:moveTo>
                    <a:pt x="354" y="27"/>
                  </a:moveTo>
                  <a:cubicBezTo>
                    <a:pt x="355" y="27"/>
                    <a:pt x="355" y="26"/>
                    <a:pt x="355" y="26"/>
                  </a:cubicBezTo>
                  <a:cubicBezTo>
                    <a:pt x="355" y="28"/>
                    <a:pt x="356" y="29"/>
                    <a:pt x="356" y="31"/>
                  </a:cubicBezTo>
                  <a:cubicBezTo>
                    <a:pt x="356" y="29"/>
                    <a:pt x="355" y="28"/>
                    <a:pt x="354" y="27"/>
                  </a:cubicBezTo>
                  <a:cubicBezTo>
                    <a:pt x="354" y="27"/>
                    <a:pt x="354" y="27"/>
                    <a:pt x="354" y="27"/>
                  </a:cubicBezTo>
                  <a:close/>
                  <a:moveTo>
                    <a:pt x="338" y="44"/>
                  </a:moveTo>
                  <a:cubicBezTo>
                    <a:pt x="339" y="38"/>
                    <a:pt x="338" y="31"/>
                    <a:pt x="338" y="25"/>
                  </a:cubicBezTo>
                  <a:cubicBezTo>
                    <a:pt x="338" y="25"/>
                    <a:pt x="337" y="25"/>
                    <a:pt x="337" y="25"/>
                  </a:cubicBezTo>
                  <a:cubicBezTo>
                    <a:pt x="338" y="24"/>
                    <a:pt x="338" y="24"/>
                    <a:pt x="339" y="23"/>
                  </a:cubicBezTo>
                  <a:cubicBezTo>
                    <a:pt x="341" y="22"/>
                    <a:pt x="342" y="21"/>
                    <a:pt x="344" y="20"/>
                  </a:cubicBezTo>
                  <a:cubicBezTo>
                    <a:pt x="347" y="31"/>
                    <a:pt x="350" y="42"/>
                    <a:pt x="353" y="53"/>
                  </a:cubicBezTo>
                  <a:cubicBezTo>
                    <a:pt x="353" y="53"/>
                    <a:pt x="352" y="53"/>
                    <a:pt x="352" y="54"/>
                  </a:cubicBezTo>
                  <a:cubicBezTo>
                    <a:pt x="351" y="60"/>
                    <a:pt x="351" y="66"/>
                    <a:pt x="352" y="73"/>
                  </a:cubicBezTo>
                  <a:cubicBezTo>
                    <a:pt x="353" y="76"/>
                    <a:pt x="353" y="79"/>
                    <a:pt x="353" y="82"/>
                  </a:cubicBezTo>
                  <a:cubicBezTo>
                    <a:pt x="353" y="83"/>
                    <a:pt x="353" y="83"/>
                    <a:pt x="353" y="83"/>
                  </a:cubicBezTo>
                  <a:cubicBezTo>
                    <a:pt x="352" y="80"/>
                    <a:pt x="350" y="76"/>
                    <a:pt x="349" y="73"/>
                  </a:cubicBezTo>
                  <a:cubicBezTo>
                    <a:pt x="349" y="67"/>
                    <a:pt x="349" y="61"/>
                    <a:pt x="349" y="55"/>
                  </a:cubicBezTo>
                  <a:cubicBezTo>
                    <a:pt x="348" y="50"/>
                    <a:pt x="349" y="45"/>
                    <a:pt x="348" y="40"/>
                  </a:cubicBezTo>
                  <a:cubicBezTo>
                    <a:pt x="348" y="39"/>
                    <a:pt x="346" y="39"/>
                    <a:pt x="346" y="40"/>
                  </a:cubicBezTo>
                  <a:cubicBezTo>
                    <a:pt x="348" y="49"/>
                    <a:pt x="347" y="59"/>
                    <a:pt x="347" y="68"/>
                  </a:cubicBezTo>
                  <a:cubicBezTo>
                    <a:pt x="346" y="65"/>
                    <a:pt x="345" y="63"/>
                    <a:pt x="343" y="60"/>
                  </a:cubicBezTo>
                  <a:cubicBezTo>
                    <a:pt x="344" y="60"/>
                    <a:pt x="344" y="60"/>
                    <a:pt x="344" y="59"/>
                  </a:cubicBezTo>
                  <a:cubicBezTo>
                    <a:pt x="346" y="50"/>
                    <a:pt x="345" y="41"/>
                    <a:pt x="345" y="32"/>
                  </a:cubicBezTo>
                  <a:cubicBezTo>
                    <a:pt x="345" y="30"/>
                    <a:pt x="343" y="30"/>
                    <a:pt x="343" y="31"/>
                  </a:cubicBezTo>
                  <a:cubicBezTo>
                    <a:pt x="343" y="40"/>
                    <a:pt x="342" y="50"/>
                    <a:pt x="343" y="59"/>
                  </a:cubicBezTo>
                  <a:cubicBezTo>
                    <a:pt x="341" y="54"/>
                    <a:pt x="339" y="49"/>
                    <a:pt x="337" y="44"/>
                  </a:cubicBezTo>
                  <a:cubicBezTo>
                    <a:pt x="337" y="45"/>
                    <a:pt x="338" y="44"/>
                    <a:pt x="338" y="44"/>
                  </a:cubicBezTo>
                  <a:close/>
                  <a:moveTo>
                    <a:pt x="322" y="14"/>
                  </a:moveTo>
                  <a:cubicBezTo>
                    <a:pt x="343" y="72"/>
                    <a:pt x="369" y="129"/>
                    <a:pt x="393" y="187"/>
                  </a:cubicBezTo>
                  <a:cubicBezTo>
                    <a:pt x="393" y="187"/>
                    <a:pt x="393" y="187"/>
                    <a:pt x="393" y="187"/>
                  </a:cubicBezTo>
                  <a:cubicBezTo>
                    <a:pt x="368" y="199"/>
                    <a:pt x="344" y="215"/>
                    <a:pt x="320" y="229"/>
                  </a:cubicBezTo>
                  <a:cubicBezTo>
                    <a:pt x="303" y="239"/>
                    <a:pt x="286" y="248"/>
                    <a:pt x="271" y="261"/>
                  </a:cubicBezTo>
                  <a:cubicBezTo>
                    <a:pt x="278" y="251"/>
                    <a:pt x="284" y="242"/>
                    <a:pt x="294" y="236"/>
                  </a:cubicBezTo>
                  <a:cubicBezTo>
                    <a:pt x="308" y="228"/>
                    <a:pt x="324" y="223"/>
                    <a:pt x="338" y="214"/>
                  </a:cubicBezTo>
                  <a:cubicBezTo>
                    <a:pt x="350" y="206"/>
                    <a:pt x="362" y="196"/>
                    <a:pt x="372" y="184"/>
                  </a:cubicBezTo>
                  <a:cubicBezTo>
                    <a:pt x="375" y="181"/>
                    <a:pt x="379" y="176"/>
                    <a:pt x="377" y="172"/>
                  </a:cubicBezTo>
                  <a:cubicBezTo>
                    <a:pt x="378" y="172"/>
                    <a:pt x="378" y="171"/>
                    <a:pt x="377" y="171"/>
                  </a:cubicBezTo>
                  <a:cubicBezTo>
                    <a:pt x="352" y="123"/>
                    <a:pt x="331" y="73"/>
                    <a:pt x="309" y="23"/>
                  </a:cubicBezTo>
                  <a:cubicBezTo>
                    <a:pt x="314" y="21"/>
                    <a:pt x="319" y="18"/>
                    <a:pt x="322" y="14"/>
                  </a:cubicBezTo>
                  <a:close/>
                  <a:moveTo>
                    <a:pt x="181" y="85"/>
                  </a:moveTo>
                  <a:cubicBezTo>
                    <a:pt x="188" y="74"/>
                    <a:pt x="201" y="71"/>
                    <a:pt x="213" y="66"/>
                  </a:cubicBezTo>
                  <a:cubicBezTo>
                    <a:pt x="223" y="62"/>
                    <a:pt x="233" y="58"/>
                    <a:pt x="243" y="52"/>
                  </a:cubicBezTo>
                  <a:cubicBezTo>
                    <a:pt x="249" y="49"/>
                    <a:pt x="255" y="45"/>
                    <a:pt x="260" y="41"/>
                  </a:cubicBezTo>
                  <a:cubicBezTo>
                    <a:pt x="258" y="43"/>
                    <a:pt x="256" y="45"/>
                    <a:pt x="254" y="47"/>
                  </a:cubicBezTo>
                  <a:cubicBezTo>
                    <a:pt x="253" y="48"/>
                    <a:pt x="254" y="49"/>
                    <a:pt x="255" y="48"/>
                  </a:cubicBezTo>
                  <a:cubicBezTo>
                    <a:pt x="272" y="36"/>
                    <a:pt x="287" y="20"/>
                    <a:pt x="300" y="4"/>
                  </a:cubicBezTo>
                  <a:cubicBezTo>
                    <a:pt x="319" y="62"/>
                    <a:pt x="347" y="118"/>
                    <a:pt x="375" y="172"/>
                  </a:cubicBezTo>
                  <a:cubicBezTo>
                    <a:pt x="375" y="172"/>
                    <a:pt x="376" y="172"/>
                    <a:pt x="376" y="173"/>
                  </a:cubicBezTo>
                  <a:cubicBezTo>
                    <a:pt x="375" y="177"/>
                    <a:pt x="369" y="184"/>
                    <a:pt x="367" y="187"/>
                  </a:cubicBezTo>
                  <a:cubicBezTo>
                    <a:pt x="365" y="189"/>
                    <a:pt x="363" y="191"/>
                    <a:pt x="361" y="193"/>
                  </a:cubicBezTo>
                  <a:cubicBezTo>
                    <a:pt x="355" y="198"/>
                    <a:pt x="350" y="202"/>
                    <a:pt x="344" y="207"/>
                  </a:cubicBezTo>
                  <a:cubicBezTo>
                    <a:pt x="332" y="215"/>
                    <a:pt x="319" y="222"/>
                    <a:pt x="305" y="228"/>
                  </a:cubicBezTo>
                  <a:cubicBezTo>
                    <a:pt x="285" y="236"/>
                    <a:pt x="275" y="251"/>
                    <a:pt x="262" y="267"/>
                  </a:cubicBezTo>
                  <a:cubicBezTo>
                    <a:pt x="262" y="267"/>
                    <a:pt x="262" y="267"/>
                    <a:pt x="262" y="267"/>
                  </a:cubicBezTo>
                  <a:cubicBezTo>
                    <a:pt x="262" y="266"/>
                    <a:pt x="261" y="266"/>
                    <a:pt x="260" y="266"/>
                  </a:cubicBezTo>
                  <a:cubicBezTo>
                    <a:pt x="260" y="266"/>
                    <a:pt x="260" y="266"/>
                    <a:pt x="260" y="266"/>
                  </a:cubicBezTo>
                  <a:cubicBezTo>
                    <a:pt x="262" y="265"/>
                    <a:pt x="261" y="263"/>
                    <a:pt x="259" y="264"/>
                  </a:cubicBezTo>
                  <a:cubicBezTo>
                    <a:pt x="259" y="264"/>
                    <a:pt x="259" y="264"/>
                    <a:pt x="259" y="264"/>
                  </a:cubicBezTo>
                  <a:cubicBezTo>
                    <a:pt x="258" y="264"/>
                    <a:pt x="258" y="264"/>
                    <a:pt x="258" y="265"/>
                  </a:cubicBezTo>
                  <a:cubicBezTo>
                    <a:pt x="255" y="258"/>
                    <a:pt x="251" y="250"/>
                    <a:pt x="248" y="243"/>
                  </a:cubicBezTo>
                  <a:cubicBezTo>
                    <a:pt x="248" y="243"/>
                    <a:pt x="249" y="242"/>
                    <a:pt x="248" y="242"/>
                  </a:cubicBezTo>
                  <a:cubicBezTo>
                    <a:pt x="247" y="241"/>
                    <a:pt x="247" y="241"/>
                    <a:pt x="246" y="240"/>
                  </a:cubicBezTo>
                  <a:cubicBezTo>
                    <a:pt x="245" y="239"/>
                    <a:pt x="244" y="237"/>
                    <a:pt x="244" y="236"/>
                  </a:cubicBezTo>
                  <a:cubicBezTo>
                    <a:pt x="244" y="236"/>
                    <a:pt x="244" y="236"/>
                    <a:pt x="244" y="236"/>
                  </a:cubicBezTo>
                  <a:cubicBezTo>
                    <a:pt x="245" y="237"/>
                    <a:pt x="245" y="236"/>
                    <a:pt x="245" y="236"/>
                  </a:cubicBezTo>
                  <a:cubicBezTo>
                    <a:pt x="244" y="234"/>
                    <a:pt x="244" y="233"/>
                    <a:pt x="243" y="232"/>
                  </a:cubicBezTo>
                  <a:cubicBezTo>
                    <a:pt x="242" y="228"/>
                    <a:pt x="241" y="225"/>
                    <a:pt x="241" y="221"/>
                  </a:cubicBezTo>
                  <a:cubicBezTo>
                    <a:pt x="241" y="221"/>
                    <a:pt x="241" y="221"/>
                    <a:pt x="241" y="221"/>
                  </a:cubicBezTo>
                  <a:cubicBezTo>
                    <a:pt x="241" y="224"/>
                    <a:pt x="241" y="227"/>
                    <a:pt x="241" y="230"/>
                  </a:cubicBezTo>
                  <a:cubicBezTo>
                    <a:pt x="240" y="229"/>
                    <a:pt x="240" y="229"/>
                    <a:pt x="239" y="228"/>
                  </a:cubicBezTo>
                  <a:cubicBezTo>
                    <a:pt x="239" y="228"/>
                    <a:pt x="239" y="228"/>
                    <a:pt x="239" y="228"/>
                  </a:cubicBezTo>
                  <a:cubicBezTo>
                    <a:pt x="237" y="222"/>
                    <a:pt x="236" y="217"/>
                    <a:pt x="237" y="211"/>
                  </a:cubicBezTo>
                  <a:cubicBezTo>
                    <a:pt x="237" y="210"/>
                    <a:pt x="237" y="210"/>
                    <a:pt x="237" y="211"/>
                  </a:cubicBezTo>
                  <a:cubicBezTo>
                    <a:pt x="236" y="214"/>
                    <a:pt x="236" y="218"/>
                    <a:pt x="236" y="222"/>
                  </a:cubicBezTo>
                  <a:cubicBezTo>
                    <a:pt x="235" y="219"/>
                    <a:pt x="233" y="215"/>
                    <a:pt x="232" y="212"/>
                  </a:cubicBezTo>
                  <a:cubicBezTo>
                    <a:pt x="232" y="204"/>
                    <a:pt x="233" y="197"/>
                    <a:pt x="236" y="190"/>
                  </a:cubicBezTo>
                  <a:cubicBezTo>
                    <a:pt x="237" y="189"/>
                    <a:pt x="236" y="189"/>
                    <a:pt x="236" y="189"/>
                  </a:cubicBezTo>
                  <a:cubicBezTo>
                    <a:pt x="232" y="196"/>
                    <a:pt x="230" y="204"/>
                    <a:pt x="230" y="211"/>
                  </a:cubicBezTo>
                  <a:cubicBezTo>
                    <a:pt x="229" y="210"/>
                    <a:pt x="229" y="208"/>
                    <a:pt x="228" y="206"/>
                  </a:cubicBezTo>
                  <a:cubicBezTo>
                    <a:pt x="228" y="203"/>
                    <a:pt x="228" y="199"/>
                    <a:pt x="228" y="195"/>
                  </a:cubicBezTo>
                  <a:cubicBezTo>
                    <a:pt x="228" y="195"/>
                    <a:pt x="227" y="195"/>
                    <a:pt x="227" y="195"/>
                  </a:cubicBezTo>
                  <a:cubicBezTo>
                    <a:pt x="227" y="199"/>
                    <a:pt x="228" y="202"/>
                    <a:pt x="228" y="206"/>
                  </a:cubicBezTo>
                  <a:cubicBezTo>
                    <a:pt x="217" y="184"/>
                    <a:pt x="208" y="163"/>
                    <a:pt x="198" y="141"/>
                  </a:cubicBezTo>
                  <a:cubicBezTo>
                    <a:pt x="198" y="141"/>
                    <a:pt x="198" y="141"/>
                    <a:pt x="198" y="141"/>
                  </a:cubicBezTo>
                  <a:cubicBezTo>
                    <a:pt x="199" y="137"/>
                    <a:pt x="198" y="133"/>
                    <a:pt x="197" y="129"/>
                  </a:cubicBezTo>
                  <a:cubicBezTo>
                    <a:pt x="197" y="128"/>
                    <a:pt x="197" y="129"/>
                    <a:pt x="197" y="129"/>
                  </a:cubicBezTo>
                  <a:cubicBezTo>
                    <a:pt x="197" y="132"/>
                    <a:pt x="197" y="136"/>
                    <a:pt x="197" y="139"/>
                  </a:cubicBezTo>
                  <a:cubicBezTo>
                    <a:pt x="196" y="137"/>
                    <a:pt x="196" y="136"/>
                    <a:pt x="195" y="134"/>
                  </a:cubicBezTo>
                  <a:cubicBezTo>
                    <a:pt x="194" y="126"/>
                    <a:pt x="193" y="118"/>
                    <a:pt x="193" y="110"/>
                  </a:cubicBezTo>
                  <a:cubicBezTo>
                    <a:pt x="193" y="110"/>
                    <a:pt x="193" y="110"/>
                    <a:pt x="193" y="110"/>
                  </a:cubicBezTo>
                  <a:cubicBezTo>
                    <a:pt x="192" y="116"/>
                    <a:pt x="192" y="122"/>
                    <a:pt x="192" y="128"/>
                  </a:cubicBezTo>
                  <a:cubicBezTo>
                    <a:pt x="192" y="128"/>
                    <a:pt x="192" y="127"/>
                    <a:pt x="191" y="126"/>
                  </a:cubicBezTo>
                  <a:cubicBezTo>
                    <a:pt x="191" y="123"/>
                    <a:pt x="191" y="120"/>
                    <a:pt x="191" y="117"/>
                  </a:cubicBezTo>
                  <a:cubicBezTo>
                    <a:pt x="191" y="112"/>
                    <a:pt x="191" y="107"/>
                    <a:pt x="192" y="102"/>
                  </a:cubicBezTo>
                  <a:cubicBezTo>
                    <a:pt x="192" y="102"/>
                    <a:pt x="191" y="101"/>
                    <a:pt x="191" y="102"/>
                  </a:cubicBezTo>
                  <a:cubicBezTo>
                    <a:pt x="189" y="108"/>
                    <a:pt x="189" y="114"/>
                    <a:pt x="189" y="120"/>
                  </a:cubicBezTo>
                  <a:cubicBezTo>
                    <a:pt x="188" y="119"/>
                    <a:pt x="188" y="118"/>
                    <a:pt x="187" y="117"/>
                  </a:cubicBezTo>
                  <a:cubicBezTo>
                    <a:pt x="187" y="115"/>
                    <a:pt x="187" y="113"/>
                    <a:pt x="187" y="112"/>
                  </a:cubicBezTo>
                  <a:cubicBezTo>
                    <a:pt x="187" y="107"/>
                    <a:pt x="188" y="103"/>
                    <a:pt x="188" y="99"/>
                  </a:cubicBezTo>
                  <a:cubicBezTo>
                    <a:pt x="188" y="98"/>
                    <a:pt x="188" y="98"/>
                    <a:pt x="188" y="99"/>
                  </a:cubicBezTo>
                  <a:cubicBezTo>
                    <a:pt x="186" y="102"/>
                    <a:pt x="185" y="107"/>
                    <a:pt x="185" y="112"/>
                  </a:cubicBezTo>
                  <a:cubicBezTo>
                    <a:pt x="184" y="110"/>
                    <a:pt x="183" y="109"/>
                    <a:pt x="183" y="108"/>
                  </a:cubicBezTo>
                  <a:cubicBezTo>
                    <a:pt x="183" y="107"/>
                    <a:pt x="183" y="106"/>
                    <a:pt x="183" y="105"/>
                  </a:cubicBezTo>
                  <a:cubicBezTo>
                    <a:pt x="184" y="100"/>
                    <a:pt x="185" y="96"/>
                    <a:pt x="186" y="91"/>
                  </a:cubicBezTo>
                  <a:cubicBezTo>
                    <a:pt x="186" y="91"/>
                    <a:pt x="185" y="90"/>
                    <a:pt x="185" y="91"/>
                  </a:cubicBezTo>
                  <a:cubicBezTo>
                    <a:pt x="183" y="96"/>
                    <a:pt x="182" y="100"/>
                    <a:pt x="182" y="105"/>
                  </a:cubicBezTo>
                  <a:cubicBezTo>
                    <a:pt x="180" y="102"/>
                    <a:pt x="178" y="98"/>
                    <a:pt x="176" y="94"/>
                  </a:cubicBezTo>
                  <a:cubicBezTo>
                    <a:pt x="176" y="94"/>
                    <a:pt x="176" y="94"/>
                    <a:pt x="176" y="94"/>
                  </a:cubicBezTo>
                  <a:cubicBezTo>
                    <a:pt x="178" y="95"/>
                    <a:pt x="179" y="95"/>
                    <a:pt x="180" y="95"/>
                  </a:cubicBezTo>
                  <a:cubicBezTo>
                    <a:pt x="180" y="95"/>
                    <a:pt x="180" y="96"/>
                    <a:pt x="180" y="97"/>
                  </a:cubicBezTo>
                  <a:cubicBezTo>
                    <a:pt x="180" y="97"/>
                    <a:pt x="181" y="97"/>
                    <a:pt x="181" y="97"/>
                  </a:cubicBezTo>
                  <a:cubicBezTo>
                    <a:pt x="181" y="93"/>
                    <a:pt x="181" y="89"/>
                    <a:pt x="183" y="86"/>
                  </a:cubicBezTo>
                  <a:cubicBezTo>
                    <a:pt x="184" y="85"/>
                    <a:pt x="183" y="84"/>
                    <a:pt x="182" y="85"/>
                  </a:cubicBezTo>
                  <a:cubicBezTo>
                    <a:pt x="181" y="87"/>
                    <a:pt x="180" y="90"/>
                    <a:pt x="180" y="92"/>
                  </a:cubicBezTo>
                  <a:cubicBezTo>
                    <a:pt x="180" y="92"/>
                    <a:pt x="180" y="92"/>
                    <a:pt x="179" y="92"/>
                  </a:cubicBezTo>
                  <a:cubicBezTo>
                    <a:pt x="179" y="92"/>
                    <a:pt x="179" y="92"/>
                    <a:pt x="179" y="92"/>
                  </a:cubicBezTo>
                  <a:cubicBezTo>
                    <a:pt x="178" y="92"/>
                    <a:pt x="178" y="93"/>
                    <a:pt x="178" y="93"/>
                  </a:cubicBezTo>
                  <a:cubicBezTo>
                    <a:pt x="178" y="93"/>
                    <a:pt x="178" y="93"/>
                    <a:pt x="177" y="92"/>
                  </a:cubicBezTo>
                  <a:cubicBezTo>
                    <a:pt x="178" y="92"/>
                    <a:pt x="178" y="92"/>
                    <a:pt x="178" y="92"/>
                  </a:cubicBezTo>
                  <a:cubicBezTo>
                    <a:pt x="178" y="92"/>
                    <a:pt x="177" y="92"/>
                    <a:pt x="177" y="91"/>
                  </a:cubicBezTo>
                  <a:cubicBezTo>
                    <a:pt x="178" y="89"/>
                    <a:pt x="179" y="87"/>
                    <a:pt x="181" y="85"/>
                  </a:cubicBezTo>
                  <a:close/>
                  <a:moveTo>
                    <a:pt x="87" y="125"/>
                  </a:moveTo>
                  <a:cubicBezTo>
                    <a:pt x="84" y="125"/>
                    <a:pt x="81" y="126"/>
                    <a:pt x="79" y="126"/>
                  </a:cubicBezTo>
                  <a:cubicBezTo>
                    <a:pt x="85" y="124"/>
                    <a:pt x="92" y="122"/>
                    <a:pt x="98" y="119"/>
                  </a:cubicBezTo>
                  <a:cubicBezTo>
                    <a:pt x="108" y="115"/>
                    <a:pt x="118" y="109"/>
                    <a:pt x="127" y="104"/>
                  </a:cubicBezTo>
                  <a:cubicBezTo>
                    <a:pt x="138" y="98"/>
                    <a:pt x="149" y="89"/>
                    <a:pt x="162" y="90"/>
                  </a:cubicBezTo>
                  <a:cubicBezTo>
                    <a:pt x="166" y="90"/>
                    <a:pt x="170" y="91"/>
                    <a:pt x="174" y="93"/>
                  </a:cubicBezTo>
                  <a:cubicBezTo>
                    <a:pt x="174" y="93"/>
                    <a:pt x="174" y="94"/>
                    <a:pt x="174" y="94"/>
                  </a:cubicBezTo>
                  <a:cubicBezTo>
                    <a:pt x="174" y="94"/>
                    <a:pt x="174" y="95"/>
                    <a:pt x="173" y="96"/>
                  </a:cubicBezTo>
                  <a:cubicBezTo>
                    <a:pt x="173" y="95"/>
                    <a:pt x="173" y="95"/>
                    <a:pt x="173" y="94"/>
                  </a:cubicBezTo>
                  <a:cubicBezTo>
                    <a:pt x="173" y="93"/>
                    <a:pt x="172" y="93"/>
                    <a:pt x="172" y="94"/>
                  </a:cubicBezTo>
                  <a:cubicBezTo>
                    <a:pt x="172" y="95"/>
                    <a:pt x="172" y="97"/>
                    <a:pt x="172" y="99"/>
                  </a:cubicBezTo>
                  <a:cubicBezTo>
                    <a:pt x="172" y="99"/>
                    <a:pt x="173" y="99"/>
                    <a:pt x="173" y="99"/>
                  </a:cubicBezTo>
                  <a:cubicBezTo>
                    <a:pt x="173" y="99"/>
                    <a:pt x="173" y="100"/>
                    <a:pt x="173" y="100"/>
                  </a:cubicBezTo>
                  <a:cubicBezTo>
                    <a:pt x="173" y="99"/>
                    <a:pt x="172" y="99"/>
                    <a:pt x="172" y="100"/>
                  </a:cubicBezTo>
                  <a:cubicBezTo>
                    <a:pt x="172" y="100"/>
                    <a:pt x="172" y="100"/>
                    <a:pt x="172" y="100"/>
                  </a:cubicBezTo>
                  <a:cubicBezTo>
                    <a:pt x="171" y="101"/>
                    <a:pt x="171" y="101"/>
                    <a:pt x="172" y="101"/>
                  </a:cubicBezTo>
                  <a:cubicBezTo>
                    <a:pt x="174" y="105"/>
                    <a:pt x="175" y="99"/>
                    <a:pt x="176" y="98"/>
                  </a:cubicBezTo>
                  <a:cubicBezTo>
                    <a:pt x="177" y="102"/>
                    <a:pt x="179" y="107"/>
                    <a:pt x="181" y="112"/>
                  </a:cubicBezTo>
                  <a:cubicBezTo>
                    <a:pt x="181" y="115"/>
                    <a:pt x="181" y="119"/>
                    <a:pt x="183" y="121"/>
                  </a:cubicBezTo>
                  <a:cubicBezTo>
                    <a:pt x="184" y="121"/>
                    <a:pt x="184" y="120"/>
                    <a:pt x="184" y="120"/>
                  </a:cubicBezTo>
                  <a:cubicBezTo>
                    <a:pt x="183" y="119"/>
                    <a:pt x="183" y="117"/>
                    <a:pt x="183" y="116"/>
                  </a:cubicBezTo>
                  <a:cubicBezTo>
                    <a:pt x="197" y="150"/>
                    <a:pt x="214" y="184"/>
                    <a:pt x="231" y="218"/>
                  </a:cubicBezTo>
                  <a:cubicBezTo>
                    <a:pt x="231" y="218"/>
                    <a:pt x="232" y="218"/>
                    <a:pt x="232" y="219"/>
                  </a:cubicBezTo>
                  <a:cubicBezTo>
                    <a:pt x="225" y="214"/>
                    <a:pt x="216" y="211"/>
                    <a:pt x="208" y="210"/>
                  </a:cubicBezTo>
                  <a:cubicBezTo>
                    <a:pt x="208" y="210"/>
                    <a:pt x="208" y="210"/>
                    <a:pt x="208" y="210"/>
                  </a:cubicBezTo>
                  <a:cubicBezTo>
                    <a:pt x="218" y="212"/>
                    <a:pt x="227" y="217"/>
                    <a:pt x="234" y="224"/>
                  </a:cubicBezTo>
                  <a:cubicBezTo>
                    <a:pt x="235" y="225"/>
                    <a:pt x="235" y="225"/>
                    <a:pt x="236" y="226"/>
                  </a:cubicBezTo>
                  <a:cubicBezTo>
                    <a:pt x="231" y="224"/>
                    <a:pt x="224" y="222"/>
                    <a:pt x="219" y="221"/>
                  </a:cubicBezTo>
                  <a:cubicBezTo>
                    <a:pt x="219" y="221"/>
                    <a:pt x="219" y="221"/>
                    <a:pt x="219" y="221"/>
                  </a:cubicBezTo>
                  <a:cubicBezTo>
                    <a:pt x="224" y="223"/>
                    <a:pt x="229" y="224"/>
                    <a:pt x="233" y="227"/>
                  </a:cubicBezTo>
                  <a:cubicBezTo>
                    <a:pt x="235" y="228"/>
                    <a:pt x="236" y="229"/>
                    <a:pt x="237" y="230"/>
                  </a:cubicBezTo>
                  <a:cubicBezTo>
                    <a:pt x="238" y="232"/>
                    <a:pt x="239" y="234"/>
                    <a:pt x="240" y="236"/>
                  </a:cubicBezTo>
                  <a:cubicBezTo>
                    <a:pt x="236" y="234"/>
                    <a:pt x="232" y="232"/>
                    <a:pt x="228" y="231"/>
                  </a:cubicBezTo>
                  <a:cubicBezTo>
                    <a:pt x="228" y="231"/>
                    <a:pt x="227" y="232"/>
                    <a:pt x="228" y="232"/>
                  </a:cubicBezTo>
                  <a:cubicBezTo>
                    <a:pt x="233" y="234"/>
                    <a:pt x="238" y="236"/>
                    <a:pt x="242" y="239"/>
                  </a:cubicBezTo>
                  <a:cubicBezTo>
                    <a:pt x="242" y="240"/>
                    <a:pt x="242" y="240"/>
                    <a:pt x="242" y="240"/>
                  </a:cubicBezTo>
                  <a:cubicBezTo>
                    <a:pt x="246" y="248"/>
                    <a:pt x="248" y="258"/>
                    <a:pt x="252" y="266"/>
                  </a:cubicBezTo>
                  <a:cubicBezTo>
                    <a:pt x="233" y="266"/>
                    <a:pt x="217" y="265"/>
                    <a:pt x="198" y="276"/>
                  </a:cubicBezTo>
                  <a:cubicBezTo>
                    <a:pt x="186" y="282"/>
                    <a:pt x="174" y="288"/>
                    <a:pt x="160" y="293"/>
                  </a:cubicBezTo>
                  <a:cubicBezTo>
                    <a:pt x="153" y="295"/>
                    <a:pt x="120" y="305"/>
                    <a:pt x="111" y="298"/>
                  </a:cubicBezTo>
                  <a:cubicBezTo>
                    <a:pt x="112" y="298"/>
                    <a:pt x="112" y="297"/>
                    <a:pt x="111" y="297"/>
                  </a:cubicBezTo>
                  <a:cubicBezTo>
                    <a:pt x="87" y="242"/>
                    <a:pt x="59" y="185"/>
                    <a:pt x="25" y="134"/>
                  </a:cubicBezTo>
                  <a:cubicBezTo>
                    <a:pt x="46" y="134"/>
                    <a:pt x="68" y="132"/>
                    <a:pt x="87" y="126"/>
                  </a:cubicBezTo>
                  <a:cubicBezTo>
                    <a:pt x="88" y="126"/>
                    <a:pt x="88" y="125"/>
                    <a:pt x="87" y="125"/>
                  </a:cubicBezTo>
                  <a:close/>
                  <a:moveTo>
                    <a:pt x="112" y="320"/>
                  </a:moveTo>
                  <a:cubicBezTo>
                    <a:pt x="112" y="320"/>
                    <a:pt x="112" y="320"/>
                    <a:pt x="112" y="320"/>
                  </a:cubicBezTo>
                  <a:cubicBezTo>
                    <a:pt x="81" y="266"/>
                    <a:pt x="52" y="211"/>
                    <a:pt x="19" y="158"/>
                  </a:cubicBezTo>
                  <a:cubicBezTo>
                    <a:pt x="24" y="158"/>
                    <a:pt x="30" y="156"/>
                    <a:pt x="34" y="153"/>
                  </a:cubicBezTo>
                  <a:cubicBezTo>
                    <a:pt x="60" y="201"/>
                    <a:pt x="87" y="248"/>
                    <a:pt x="109" y="298"/>
                  </a:cubicBezTo>
                  <a:cubicBezTo>
                    <a:pt x="109" y="298"/>
                    <a:pt x="110" y="299"/>
                    <a:pt x="110" y="299"/>
                  </a:cubicBezTo>
                  <a:cubicBezTo>
                    <a:pt x="113" y="303"/>
                    <a:pt x="118" y="302"/>
                    <a:pt x="123" y="302"/>
                  </a:cubicBezTo>
                  <a:cubicBezTo>
                    <a:pt x="138" y="301"/>
                    <a:pt x="154" y="298"/>
                    <a:pt x="168" y="293"/>
                  </a:cubicBezTo>
                  <a:cubicBezTo>
                    <a:pt x="183" y="288"/>
                    <a:pt x="196" y="278"/>
                    <a:pt x="211" y="272"/>
                  </a:cubicBezTo>
                  <a:cubicBezTo>
                    <a:pt x="222" y="268"/>
                    <a:pt x="234" y="268"/>
                    <a:pt x="245" y="269"/>
                  </a:cubicBezTo>
                  <a:cubicBezTo>
                    <a:pt x="226" y="273"/>
                    <a:pt x="208" y="281"/>
                    <a:pt x="190" y="288"/>
                  </a:cubicBezTo>
                  <a:cubicBezTo>
                    <a:pt x="164" y="298"/>
                    <a:pt x="137" y="307"/>
                    <a:pt x="112" y="320"/>
                  </a:cubicBezTo>
                  <a:close/>
                  <a:moveTo>
                    <a:pt x="112" y="338"/>
                  </a:moveTo>
                  <a:cubicBezTo>
                    <a:pt x="112" y="339"/>
                    <a:pt x="114" y="339"/>
                    <a:pt x="114" y="338"/>
                  </a:cubicBezTo>
                  <a:cubicBezTo>
                    <a:pt x="124" y="327"/>
                    <a:pt x="141" y="320"/>
                    <a:pt x="154" y="314"/>
                  </a:cubicBezTo>
                  <a:cubicBezTo>
                    <a:pt x="164" y="309"/>
                    <a:pt x="175" y="305"/>
                    <a:pt x="185" y="301"/>
                  </a:cubicBezTo>
                  <a:cubicBezTo>
                    <a:pt x="187" y="300"/>
                    <a:pt x="189" y="299"/>
                    <a:pt x="191" y="299"/>
                  </a:cubicBezTo>
                  <a:cubicBezTo>
                    <a:pt x="191" y="299"/>
                    <a:pt x="191" y="299"/>
                    <a:pt x="192" y="299"/>
                  </a:cubicBezTo>
                  <a:cubicBezTo>
                    <a:pt x="196" y="300"/>
                    <a:pt x="201" y="301"/>
                    <a:pt x="206" y="302"/>
                  </a:cubicBezTo>
                  <a:cubicBezTo>
                    <a:pt x="208" y="302"/>
                    <a:pt x="209" y="303"/>
                    <a:pt x="211" y="303"/>
                  </a:cubicBezTo>
                  <a:cubicBezTo>
                    <a:pt x="209" y="304"/>
                    <a:pt x="207" y="306"/>
                    <a:pt x="205" y="307"/>
                  </a:cubicBezTo>
                  <a:cubicBezTo>
                    <a:pt x="203" y="306"/>
                    <a:pt x="200" y="306"/>
                    <a:pt x="198" y="306"/>
                  </a:cubicBezTo>
                  <a:cubicBezTo>
                    <a:pt x="193" y="305"/>
                    <a:pt x="188" y="304"/>
                    <a:pt x="183" y="302"/>
                  </a:cubicBezTo>
                  <a:cubicBezTo>
                    <a:pt x="183" y="302"/>
                    <a:pt x="182" y="303"/>
                    <a:pt x="183" y="304"/>
                  </a:cubicBezTo>
                  <a:cubicBezTo>
                    <a:pt x="187" y="305"/>
                    <a:pt x="192" y="307"/>
                    <a:pt x="197" y="308"/>
                  </a:cubicBezTo>
                  <a:cubicBezTo>
                    <a:pt x="198" y="308"/>
                    <a:pt x="199" y="308"/>
                    <a:pt x="201" y="309"/>
                  </a:cubicBezTo>
                  <a:cubicBezTo>
                    <a:pt x="199" y="310"/>
                    <a:pt x="196" y="311"/>
                    <a:pt x="194" y="312"/>
                  </a:cubicBezTo>
                  <a:cubicBezTo>
                    <a:pt x="188" y="311"/>
                    <a:pt x="183" y="310"/>
                    <a:pt x="177" y="308"/>
                  </a:cubicBezTo>
                  <a:cubicBezTo>
                    <a:pt x="176" y="307"/>
                    <a:pt x="176" y="309"/>
                    <a:pt x="177" y="309"/>
                  </a:cubicBezTo>
                  <a:cubicBezTo>
                    <a:pt x="181" y="311"/>
                    <a:pt x="186" y="312"/>
                    <a:pt x="191" y="314"/>
                  </a:cubicBezTo>
                  <a:cubicBezTo>
                    <a:pt x="189" y="315"/>
                    <a:pt x="187" y="316"/>
                    <a:pt x="185" y="317"/>
                  </a:cubicBezTo>
                  <a:cubicBezTo>
                    <a:pt x="184" y="317"/>
                    <a:pt x="183" y="316"/>
                    <a:pt x="183" y="316"/>
                  </a:cubicBezTo>
                  <a:cubicBezTo>
                    <a:pt x="179" y="315"/>
                    <a:pt x="175" y="314"/>
                    <a:pt x="171" y="312"/>
                  </a:cubicBezTo>
                  <a:cubicBezTo>
                    <a:pt x="170" y="312"/>
                    <a:pt x="170" y="313"/>
                    <a:pt x="170" y="313"/>
                  </a:cubicBezTo>
                  <a:cubicBezTo>
                    <a:pt x="174" y="315"/>
                    <a:pt x="178" y="317"/>
                    <a:pt x="182" y="318"/>
                  </a:cubicBezTo>
                  <a:cubicBezTo>
                    <a:pt x="180" y="319"/>
                    <a:pt x="178" y="320"/>
                    <a:pt x="177" y="321"/>
                  </a:cubicBezTo>
                  <a:cubicBezTo>
                    <a:pt x="176" y="321"/>
                    <a:pt x="176" y="321"/>
                    <a:pt x="176" y="321"/>
                  </a:cubicBezTo>
                  <a:cubicBezTo>
                    <a:pt x="172" y="320"/>
                    <a:pt x="168" y="318"/>
                    <a:pt x="164" y="316"/>
                  </a:cubicBezTo>
                  <a:cubicBezTo>
                    <a:pt x="163" y="316"/>
                    <a:pt x="162" y="318"/>
                    <a:pt x="163" y="318"/>
                  </a:cubicBezTo>
                  <a:cubicBezTo>
                    <a:pt x="166" y="319"/>
                    <a:pt x="170" y="321"/>
                    <a:pt x="174" y="322"/>
                  </a:cubicBezTo>
                  <a:cubicBezTo>
                    <a:pt x="173" y="322"/>
                    <a:pt x="172" y="323"/>
                    <a:pt x="171" y="323"/>
                  </a:cubicBezTo>
                  <a:cubicBezTo>
                    <a:pt x="165" y="322"/>
                    <a:pt x="159" y="320"/>
                    <a:pt x="153" y="319"/>
                  </a:cubicBezTo>
                  <a:cubicBezTo>
                    <a:pt x="152" y="318"/>
                    <a:pt x="151" y="320"/>
                    <a:pt x="152" y="320"/>
                  </a:cubicBezTo>
                  <a:cubicBezTo>
                    <a:pt x="157" y="321"/>
                    <a:pt x="163" y="323"/>
                    <a:pt x="168" y="325"/>
                  </a:cubicBezTo>
                  <a:cubicBezTo>
                    <a:pt x="166" y="326"/>
                    <a:pt x="164" y="327"/>
                    <a:pt x="162" y="328"/>
                  </a:cubicBezTo>
                  <a:cubicBezTo>
                    <a:pt x="156" y="326"/>
                    <a:pt x="151" y="325"/>
                    <a:pt x="145" y="323"/>
                  </a:cubicBezTo>
                  <a:cubicBezTo>
                    <a:pt x="144" y="323"/>
                    <a:pt x="144" y="324"/>
                    <a:pt x="144" y="325"/>
                  </a:cubicBezTo>
                  <a:cubicBezTo>
                    <a:pt x="149" y="326"/>
                    <a:pt x="154" y="328"/>
                    <a:pt x="159" y="329"/>
                  </a:cubicBezTo>
                  <a:cubicBezTo>
                    <a:pt x="158" y="330"/>
                    <a:pt x="157" y="330"/>
                    <a:pt x="155" y="331"/>
                  </a:cubicBezTo>
                  <a:cubicBezTo>
                    <a:pt x="154" y="331"/>
                    <a:pt x="152" y="330"/>
                    <a:pt x="151" y="330"/>
                  </a:cubicBezTo>
                  <a:cubicBezTo>
                    <a:pt x="145" y="329"/>
                    <a:pt x="140" y="327"/>
                    <a:pt x="135" y="326"/>
                  </a:cubicBezTo>
                  <a:cubicBezTo>
                    <a:pt x="134" y="326"/>
                    <a:pt x="134" y="328"/>
                    <a:pt x="135" y="328"/>
                  </a:cubicBezTo>
                  <a:cubicBezTo>
                    <a:pt x="141" y="329"/>
                    <a:pt x="146" y="331"/>
                    <a:pt x="152" y="332"/>
                  </a:cubicBezTo>
                  <a:cubicBezTo>
                    <a:pt x="152" y="332"/>
                    <a:pt x="152" y="332"/>
                    <a:pt x="152" y="332"/>
                  </a:cubicBezTo>
                  <a:cubicBezTo>
                    <a:pt x="151" y="333"/>
                    <a:pt x="150" y="334"/>
                    <a:pt x="149" y="334"/>
                  </a:cubicBezTo>
                  <a:cubicBezTo>
                    <a:pt x="147" y="334"/>
                    <a:pt x="146" y="334"/>
                    <a:pt x="145" y="333"/>
                  </a:cubicBezTo>
                  <a:cubicBezTo>
                    <a:pt x="140" y="332"/>
                    <a:pt x="136" y="331"/>
                    <a:pt x="132" y="330"/>
                  </a:cubicBezTo>
                  <a:cubicBezTo>
                    <a:pt x="131" y="330"/>
                    <a:pt x="131" y="331"/>
                    <a:pt x="131" y="331"/>
                  </a:cubicBezTo>
                  <a:cubicBezTo>
                    <a:pt x="136" y="333"/>
                    <a:pt x="140" y="334"/>
                    <a:pt x="145" y="335"/>
                  </a:cubicBezTo>
                  <a:cubicBezTo>
                    <a:pt x="145" y="336"/>
                    <a:pt x="145" y="336"/>
                    <a:pt x="145" y="336"/>
                  </a:cubicBezTo>
                  <a:cubicBezTo>
                    <a:pt x="144" y="336"/>
                    <a:pt x="143" y="337"/>
                    <a:pt x="142" y="337"/>
                  </a:cubicBezTo>
                  <a:cubicBezTo>
                    <a:pt x="141" y="337"/>
                    <a:pt x="141" y="337"/>
                    <a:pt x="140" y="337"/>
                  </a:cubicBezTo>
                  <a:cubicBezTo>
                    <a:pt x="136" y="336"/>
                    <a:pt x="132" y="334"/>
                    <a:pt x="128" y="334"/>
                  </a:cubicBezTo>
                  <a:cubicBezTo>
                    <a:pt x="127" y="334"/>
                    <a:pt x="127" y="335"/>
                    <a:pt x="127" y="335"/>
                  </a:cubicBezTo>
                  <a:cubicBezTo>
                    <a:pt x="127" y="336"/>
                    <a:pt x="127" y="336"/>
                    <a:pt x="128" y="336"/>
                  </a:cubicBezTo>
                  <a:cubicBezTo>
                    <a:pt x="128" y="336"/>
                    <a:pt x="128" y="336"/>
                    <a:pt x="128" y="336"/>
                  </a:cubicBezTo>
                  <a:cubicBezTo>
                    <a:pt x="128" y="336"/>
                    <a:pt x="128" y="336"/>
                    <a:pt x="128" y="336"/>
                  </a:cubicBezTo>
                  <a:cubicBezTo>
                    <a:pt x="129" y="336"/>
                    <a:pt x="135" y="338"/>
                    <a:pt x="138" y="339"/>
                  </a:cubicBezTo>
                  <a:cubicBezTo>
                    <a:pt x="130" y="343"/>
                    <a:pt x="122" y="347"/>
                    <a:pt x="114" y="351"/>
                  </a:cubicBezTo>
                  <a:cubicBezTo>
                    <a:pt x="96" y="324"/>
                    <a:pt x="79" y="297"/>
                    <a:pt x="62" y="270"/>
                  </a:cubicBezTo>
                  <a:cubicBezTo>
                    <a:pt x="57" y="262"/>
                    <a:pt x="53" y="255"/>
                    <a:pt x="48" y="248"/>
                  </a:cubicBezTo>
                  <a:cubicBezTo>
                    <a:pt x="48" y="248"/>
                    <a:pt x="49" y="247"/>
                    <a:pt x="49" y="247"/>
                  </a:cubicBezTo>
                  <a:cubicBezTo>
                    <a:pt x="47" y="240"/>
                    <a:pt x="44" y="234"/>
                    <a:pt x="42" y="228"/>
                  </a:cubicBezTo>
                  <a:cubicBezTo>
                    <a:pt x="43" y="230"/>
                    <a:pt x="45" y="233"/>
                    <a:pt x="47" y="236"/>
                  </a:cubicBezTo>
                  <a:cubicBezTo>
                    <a:pt x="46" y="236"/>
                    <a:pt x="46" y="236"/>
                    <a:pt x="46" y="237"/>
                  </a:cubicBezTo>
                  <a:cubicBezTo>
                    <a:pt x="48" y="243"/>
                    <a:pt x="50" y="248"/>
                    <a:pt x="53" y="254"/>
                  </a:cubicBezTo>
                  <a:cubicBezTo>
                    <a:pt x="53" y="255"/>
                    <a:pt x="54" y="254"/>
                    <a:pt x="54" y="253"/>
                  </a:cubicBezTo>
                  <a:cubicBezTo>
                    <a:pt x="53" y="248"/>
                    <a:pt x="51" y="243"/>
                    <a:pt x="48" y="238"/>
                  </a:cubicBezTo>
                  <a:cubicBezTo>
                    <a:pt x="53" y="244"/>
                    <a:pt x="57" y="251"/>
                    <a:pt x="61" y="257"/>
                  </a:cubicBezTo>
                  <a:cubicBezTo>
                    <a:pt x="79" y="284"/>
                    <a:pt x="95" y="311"/>
                    <a:pt x="112" y="338"/>
                  </a:cubicBezTo>
                  <a:close/>
                  <a:moveTo>
                    <a:pt x="27" y="206"/>
                  </a:moveTo>
                  <a:cubicBezTo>
                    <a:pt x="27" y="206"/>
                    <a:pt x="27" y="206"/>
                    <a:pt x="27" y="206"/>
                  </a:cubicBezTo>
                  <a:cubicBezTo>
                    <a:pt x="29" y="212"/>
                    <a:pt x="31" y="217"/>
                    <a:pt x="32" y="223"/>
                  </a:cubicBezTo>
                  <a:cubicBezTo>
                    <a:pt x="31" y="220"/>
                    <a:pt x="29" y="217"/>
                    <a:pt x="27" y="215"/>
                  </a:cubicBezTo>
                  <a:cubicBezTo>
                    <a:pt x="27" y="211"/>
                    <a:pt x="26" y="207"/>
                    <a:pt x="25" y="204"/>
                  </a:cubicBezTo>
                  <a:cubicBezTo>
                    <a:pt x="26" y="204"/>
                    <a:pt x="26" y="205"/>
                    <a:pt x="27" y="206"/>
                  </a:cubicBezTo>
                  <a:close/>
                  <a:moveTo>
                    <a:pt x="2" y="194"/>
                  </a:moveTo>
                  <a:cubicBezTo>
                    <a:pt x="2" y="194"/>
                    <a:pt x="2" y="195"/>
                    <a:pt x="2" y="195"/>
                  </a:cubicBezTo>
                  <a:cubicBezTo>
                    <a:pt x="5" y="195"/>
                    <a:pt x="7" y="193"/>
                    <a:pt x="9" y="191"/>
                  </a:cubicBezTo>
                  <a:cubicBezTo>
                    <a:pt x="9" y="191"/>
                    <a:pt x="9" y="191"/>
                    <a:pt x="10" y="191"/>
                  </a:cubicBezTo>
                  <a:cubicBezTo>
                    <a:pt x="10" y="191"/>
                    <a:pt x="10" y="192"/>
                    <a:pt x="10" y="192"/>
                  </a:cubicBezTo>
                  <a:cubicBezTo>
                    <a:pt x="9" y="192"/>
                    <a:pt x="8" y="193"/>
                    <a:pt x="8" y="194"/>
                  </a:cubicBezTo>
                  <a:cubicBezTo>
                    <a:pt x="9" y="195"/>
                    <a:pt x="9" y="196"/>
                    <a:pt x="10" y="196"/>
                  </a:cubicBezTo>
                  <a:cubicBezTo>
                    <a:pt x="10" y="197"/>
                    <a:pt x="10" y="198"/>
                    <a:pt x="10" y="199"/>
                  </a:cubicBezTo>
                  <a:cubicBezTo>
                    <a:pt x="9" y="197"/>
                    <a:pt x="8" y="196"/>
                    <a:pt x="7" y="194"/>
                  </a:cubicBezTo>
                  <a:cubicBezTo>
                    <a:pt x="7" y="194"/>
                    <a:pt x="7" y="194"/>
                    <a:pt x="6" y="194"/>
                  </a:cubicBezTo>
                  <a:cubicBezTo>
                    <a:pt x="6" y="195"/>
                    <a:pt x="5" y="195"/>
                    <a:pt x="6" y="196"/>
                  </a:cubicBezTo>
                  <a:cubicBezTo>
                    <a:pt x="10" y="205"/>
                    <a:pt x="15" y="213"/>
                    <a:pt x="21" y="221"/>
                  </a:cubicBezTo>
                  <a:cubicBezTo>
                    <a:pt x="26" y="230"/>
                    <a:pt x="31" y="239"/>
                    <a:pt x="37" y="248"/>
                  </a:cubicBezTo>
                  <a:cubicBezTo>
                    <a:pt x="39" y="251"/>
                    <a:pt x="42" y="255"/>
                    <a:pt x="44" y="258"/>
                  </a:cubicBezTo>
                  <a:cubicBezTo>
                    <a:pt x="48" y="265"/>
                    <a:pt x="52" y="272"/>
                    <a:pt x="56" y="278"/>
                  </a:cubicBezTo>
                  <a:cubicBezTo>
                    <a:pt x="58" y="283"/>
                    <a:pt x="60" y="287"/>
                    <a:pt x="62" y="291"/>
                  </a:cubicBezTo>
                  <a:cubicBezTo>
                    <a:pt x="59" y="286"/>
                    <a:pt x="56" y="282"/>
                    <a:pt x="53" y="277"/>
                  </a:cubicBezTo>
                  <a:cubicBezTo>
                    <a:pt x="37" y="249"/>
                    <a:pt x="21" y="220"/>
                    <a:pt x="2" y="194"/>
                  </a:cubicBezTo>
                  <a:close/>
                  <a:moveTo>
                    <a:pt x="108" y="365"/>
                  </a:moveTo>
                  <a:cubicBezTo>
                    <a:pt x="105" y="361"/>
                    <a:pt x="102" y="356"/>
                    <a:pt x="99" y="351"/>
                  </a:cubicBezTo>
                  <a:cubicBezTo>
                    <a:pt x="100" y="351"/>
                    <a:pt x="100" y="351"/>
                    <a:pt x="100" y="351"/>
                  </a:cubicBezTo>
                  <a:cubicBezTo>
                    <a:pt x="103" y="355"/>
                    <a:pt x="105" y="359"/>
                    <a:pt x="107" y="363"/>
                  </a:cubicBezTo>
                  <a:cubicBezTo>
                    <a:pt x="108" y="364"/>
                    <a:pt x="109" y="365"/>
                    <a:pt x="110" y="364"/>
                  </a:cubicBezTo>
                  <a:cubicBezTo>
                    <a:pt x="110" y="365"/>
                    <a:pt x="110" y="365"/>
                    <a:pt x="110" y="365"/>
                  </a:cubicBezTo>
                  <a:cubicBezTo>
                    <a:pt x="110" y="365"/>
                    <a:pt x="110" y="365"/>
                    <a:pt x="110" y="366"/>
                  </a:cubicBezTo>
                  <a:cubicBezTo>
                    <a:pt x="111" y="366"/>
                    <a:pt x="111" y="366"/>
                    <a:pt x="111" y="366"/>
                  </a:cubicBezTo>
                  <a:cubicBezTo>
                    <a:pt x="110" y="366"/>
                    <a:pt x="109" y="366"/>
                    <a:pt x="108" y="365"/>
                  </a:cubicBezTo>
                  <a:close/>
                  <a:moveTo>
                    <a:pt x="177" y="336"/>
                  </a:moveTo>
                  <a:cubicBezTo>
                    <a:pt x="165" y="342"/>
                    <a:pt x="152" y="348"/>
                    <a:pt x="140" y="354"/>
                  </a:cubicBezTo>
                  <a:cubicBezTo>
                    <a:pt x="139" y="354"/>
                    <a:pt x="138" y="355"/>
                    <a:pt x="137" y="355"/>
                  </a:cubicBezTo>
                  <a:cubicBezTo>
                    <a:pt x="150" y="348"/>
                    <a:pt x="163" y="343"/>
                    <a:pt x="176" y="336"/>
                  </a:cubicBezTo>
                  <a:cubicBezTo>
                    <a:pt x="178" y="335"/>
                    <a:pt x="181" y="333"/>
                    <a:pt x="183" y="332"/>
                  </a:cubicBezTo>
                  <a:cubicBezTo>
                    <a:pt x="183" y="332"/>
                    <a:pt x="183" y="332"/>
                    <a:pt x="184" y="332"/>
                  </a:cubicBezTo>
                  <a:cubicBezTo>
                    <a:pt x="186" y="331"/>
                    <a:pt x="188" y="331"/>
                    <a:pt x="190" y="330"/>
                  </a:cubicBezTo>
                  <a:cubicBezTo>
                    <a:pt x="185" y="332"/>
                    <a:pt x="181" y="334"/>
                    <a:pt x="177" y="336"/>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3">
              <a:extLst>
                <a:ext uri="{FF2B5EF4-FFF2-40B4-BE49-F238E27FC236}">
                  <a16:creationId xmlns:a16="http://schemas.microsoft.com/office/drawing/2014/main" id="{5C3EB468-A4A9-4C47-9704-9CB3E4F4DD14}"/>
                </a:ext>
              </a:extLst>
            </p:cNvPr>
            <p:cNvSpPr>
              <a:spLocks/>
            </p:cNvSpPr>
            <p:nvPr/>
          </p:nvSpPr>
          <p:spPr bwMode="auto">
            <a:xfrm>
              <a:off x="6699" y="198"/>
              <a:ext cx="3" cy="0"/>
            </a:xfrm>
            <a:custGeom>
              <a:avLst/>
              <a:gdLst>
                <a:gd name="T0" fmla="*/ 0 w 1"/>
                <a:gd name="T1" fmla="*/ 0 w 1"/>
                <a:gd name="T2" fmla="*/ 0 w 1"/>
              </a:gdLst>
              <a:ahLst/>
              <a:cxnLst>
                <a:cxn ang="0">
                  <a:pos x="T0" y="0"/>
                </a:cxn>
                <a:cxn ang="0">
                  <a:pos x="T1" y="0"/>
                </a:cxn>
                <a:cxn ang="0">
                  <a:pos x="T2" y="0"/>
                </a:cxn>
              </a:cxnLst>
              <a:rect l="0" t="0" r="r" b="b"/>
              <a:pathLst>
                <a:path w="1">
                  <a:moveTo>
                    <a:pt x="0" y="0"/>
                  </a:moveTo>
                  <a:cubicBezTo>
                    <a:pt x="1" y="0"/>
                    <a:pt x="1" y="0"/>
                    <a:pt x="0" y="0"/>
                  </a:cubicBezTo>
                  <a:cubicBezTo>
                    <a:pt x="0" y="0"/>
                    <a:pt x="0" y="0"/>
                    <a:pt x="0" y="0"/>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4">
              <a:extLst>
                <a:ext uri="{FF2B5EF4-FFF2-40B4-BE49-F238E27FC236}">
                  <a16:creationId xmlns:a16="http://schemas.microsoft.com/office/drawing/2014/main" id="{F4CFC868-4D32-4DB6-9EC7-0B3CCC52ED47}"/>
                </a:ext>
              </a:extLst>
            </p:cNvPr>
            <p:cNvSpPr>
              <a:spLocks/>
            </p:cNvSpPr>
            <p:nvPr/>
          </p:nvSpPr>
          <p:spPr bwMode="auto">
            <a:xfrm>
              <a:off x="6720" y="174"/>
              <a:ext cx="7" cy="66"/>
            </a:xfrm>
            <a:custGeom>
              <a:avLst/>
              <a:gdLst>
                <a:gd name="T0" fmla="*/ 1 w 2"/>
                <a:gd name="T1" fmla="*/ 19 h 19"/>
                <a:gd name="T2" fmla="*/ 1 w 2"/>
                <a:gd name="T3" fmla="*/ 1 h 19"/>
                <a:gd name="T4" fmla="*/ 0 w 2"/>
                <a:gd name="T5" fmla="*/ 1 h 19"/>
                <a:gd name="T6" fmla="*/ 0 w 2"/>
                <a:gd name="T7" fmla="*/ 18 h 19"/>
                <a:gd name="T8" fmla="*/ 1 w 2"/>
                <a:gd name="T9" fmla="*/ 19 h 19"/>
              </a:gdLst>
              <a:ahLst/>
              <a:cxnLst>
                <a:cxn ang="0">
                  <a:pos x="T0" y="T1"/>
                </a:cxn>
                <a:cxn ang="0">
                  <a:pos x="T2" y="T3"/>
                </a:cxn>
                <a:cxn ang="0">
                  <a:pos x="T4" y="T5"/>
                </a:cxn>
                <a:cxn ang="0">
                  <a:pos x="T6" y="T7"/>
                </a:cxn>
                <a:cxn ang="0">
                  <a:pos x="T8" y="T9"/>
                </a:cxn>
              </a:cxnLst>
              <a:rect l="0" t="0" r="r" b="b"/>
              <a:pathLst>
                <a:path w="2" h="19">
                  <a:moveTo>
                    <a:pt x="1" y="19"/>
                  </a:moveTo>
                  <a:cubicBezTo>
                    <a:pt x="2" y="13"/>
                    <a:pt x="2" y="7"/>
                    <a:pt x="1" y="1"/>
                  </a:cubicBezTo>
                  <a:cubicBezTo>
                    <a:pt x="1" y="0"/>
                    <a:pt x="0" y="0"/>
                    <a:pt x="0" y="1"/>
                  </a:cubicBezTo>
                  <a:cubicBezTo>
                    <a:pt x="0" y="7"/>
                    <a:pt x="0" y="13"/>
                    <a:pt x="0" y="18"/>
                  </a:cubicBezTo>
                  <a:cubicBezTo>
                    <a:pt x="0" y="19"/>
                    <a:pt x="1" y="19"/>
                    <a:pt x="1" y="19"/>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5">
              <a:extLst>
                <a:ext uri="{FF2B5EF4-FFF2-40B4-BE49-F238E27FC236}">
                  <a16:creationId xmlns:a16="http://schemas.microsoft.com/office/drawing/2014/main" id="{A75C46E6-73BB-44F6-BE5F-96A42B6B7BEF}"/>
                </a:ext>
              </a:extLst>
            </p:cNvPr>
            <p:cNvSpPr>
              <a:spLocks/>
            </p:cNvSpPr>
            <p:nvPr/>
          </p:nvSpPr>
          <p:spPr bwMode="auto">
            <a:xfrm>
              <a:off x="6820" y="442"/>
              <a:ext cx="18" cy="66"/>
            </a:xfrm>
            <a:custGeom>
              <a:avLst/>
              <a:gdLst>
                <a:gd name="T0" fmla="*/ 5 w 5"/>
                <a:gd name="T1" fmla="*/ 18 h 19"/>
                <a:gd name="T2" fmla="*/ 2 w 5"/>
                <a:gd name="T3" fmla="*/ 1 h 19"/>
                <a:gd name="T4" fmla="*/ 0 w 5"/>
                <a:gd name="T5" fmla="*/ 1 h 19"/>
                <a:gd name="T6" fmla="*/ 4 w 5"/>
                <a:gd name="T7" fmla="*/ 18 h 19"/>
                <a:gd name="T8" fmla="*/ 5 w 5"/>
                <a:gd name="T9" fmla="*/ 18 h 19"/>
              </a:gdLst>
              <a:ahLst/>
              <a:cxnLst>
                <a:cxn ang="0">
                  <a:pos x="T0" y="T1"/>
                </a:cxn>
                <a:cxn ang="0">
                  <a:pos x="T2" y="T3"/>
                </a:cxn>
                <a:cxn ang="0">
                  <a:pos x="T4" y="T5"/>
                </a:cxn>
                <a:cxn ang="0">
                  <a:pos x="T6" y="T7"/>
                </a:cxn>
                <a:cxn ang="0">
                  <a:pos x="T8" y="T9"/>
                </a:cxn>
              </a:cxnLst>
              <a:rect l="0" t="0" r="r" b="b"/>
              <a:pathLst>
                <a:path w="5" h="19">
                  <a:moveTo>
                    <a:pt x="5" y="18"/>
                  </a:moveTo>
                  <a:cubicBezTo>
                    <a:pt x="5" y="12"/>
                    <a:pt x="3" y="7"/>
                    <a:pt x="2" y="1"/>
                  </a:cubicBezTo>
                  <a:cubicBezTo>
                    <a:pt x="1" y="0"/>
                    <a:pt x="0" y="1"/>
                    <a:pt x="0" y="1"/>
                  </a:cubicBezTo>
                  <a:cubicBezTo>
                    <a:pt x="2" y="7"/>
                    <a:pt x="2" y="13"/>
                    <a:pt x="4" y="18"/>
                  </a:cubicBezTo>
                  <a:cubicBezTo>
                    <a:pt x="5" y="19"/>
                    <a:pt x="5" y="18"/>
                    <a:pt x="5" y="18"/>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6">
              <a:extLst>
                <a:ext uri="{FF2B5EF4-FFF2-40B4-BE49-F238E27FC236}">
                  <a16:creationId xmlns:a16="http://schemas.microsoft.com/office/drawing/2014/main" id="{01DD6EA1-9AA6-4B81-9982-B66BAF30C42B}"/>
                </a:ext>
              </a:extLst>
            </p:cNvPr>
            <p:cNvSpPr>
              <a:spLocks/>
            </p:cNvSpPr>
            <p:nvPr/>
          </p:nvSpPr>
          <p:spPr bwMode="auto">
            <a:xfrm>
              <a:off x="6855" y="539"/>
              <a:ext cx="11" cy="49"/>
            </a:xfrm>
            <a:custGeom>
              <a:avLst/>
              <a:gdLst>
                <a:gd name="T0" fmla="*/ 0 w 3"/>
                <a:gd name="T1" fmla="*/ 1 h 14"/>
                <a:gd name="T2" fmla="*/ 2 w 3"/>
                <a:gd name="T3" fmla="*/ 13 h 14"/>
                <a:gd name="T4" fmla="*/ 3 w 3"/>
                <a:gd name="T5" fmla="*/ 13 h 14"/>
                <a:gd name="T6" fmla="*/ 1 w 3"/>
                <a:gd name="T7" fmla="*/ 1 h 14"/>
                <a:gd name="T8" fmla="*/ 0 w 3"/>
                <a:gd name="T9" fmla="*/ 1 h 14"/>
              </a:gdLst>
              <a:ahLst/>
              <a:cxnLst>
                <a:cxn ang="0">
                  <a:pos x="T0" y="T1"/>
                </a:cxn>
                <a:cxn ang="0">
                  <a:pos x="T2" y="T3"/>
                </a:cxn>
                <a:cxn ang="0">
                  <a:pos x="T4" y="T5"/>
                </a:cxn>
                <a:cxn ang="0">
                  <a:pos x="T6" y="T7"/>
                </a:cxn>
                <a:cxn ang="0">
                  <a:pos x="T8" y="T9"/>
                </a:cxn>
              </a:cxnLst>
              <a:rect l="0" t="0" r="r" b="b"/>
              <a:pathLst>
                <a:path w="3" h="14">
                  <a:moveTo>
                    <a:pt x="0" y="1"/>
                  </a:moveTo>
                  <a:cubicBezTo>
                    <a:pt x="0" y="5"/>
                    <a:pt x="1" y="9"/>
                    <a:pt x="2" y="13"/>
                  </a:cubicBezTo>
                  <a:cubicBezTo>
                    <a:pt x="2" y="14"/>
                    <a:pt x="3" y="13"/>
                    <a:pt x="3" y="13"/>
                  </a:cubicBezTo>
                  <a:cubicBezTo>
                    <a:pt x="2" y="9"/>
                    <a:pt x="1" y="5"/>
                    <a:pt x="1" y="1"/>
                  </a:cubicBezTo>
                  <a:cubicBezTo>
                    <a:pt x="1" y="0"/>
                    <a:pt x="0" y="0"/>
                    <a:pt x="0" y="1"/>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7">
              <a:extLst>
                <a:ext uri="{FF2B5EF4-FFF2-40B4-BE49-F238E27FC236}">
                  <a16:creationId xmlns:a16="http://schemas.microsoft.com/office/drawing/2014/main" id="{656F8F16-9E18-45A8-BD62-60A3560CD705}"/>
                </a:ext>
              </a:extLst>
            </p:cNvPr>
            <p:cNvSpPr>
              <a:spLocks/>
            </p:cNvSpPr>
            <p:nvPr/>
          </p:nvSpPr>
          <p:spPr bwMode="auto">
            <a:xfrm>
              <a:off x="6334" y="685"/>
              <a:ext cx="10" cy="32"/>
            </a:xfrm>
            <a:custGeom>
              <a:avLst/>
              <a:gdLst>
                <a:gd name="T0" fmla="*/ 1 w 3"/>
                <a:gd name="T1" fmla="*/ 8 h 9"/>
                <a:gd name="T2" fmla="*/ 2 w 3"/>
                <a:gd name="T3" fmla="*/ 1 h 9"/>
                <a:gd name="T4" fmla="*/ 2 w 3"/>
                <a:gd name="T5" fmla="*/ 1 h 9"/>
                <a:gd name="T6" fmla="*/ 0 w 3"/>
                <a:gd name="T7" fmla="*/ 8 h 9"/>
                <a:gd name="T8" fmla="*/ 1 w 3"/>
                <a:gd name="T9" fmla="*/ 8 h 9"/>
              </a:gdLst>
              <a:ahLst/>
              <a:cxnLst>
                <a:cxn ang="0">
                  <a:pos x="T0" y="T1"/>
                </a:cxn>
                <a:cxn ang="0">
                  <a:pos x="T2" y="T3"/>
                </a:cxn>
                <a:cxn ang="0">
                  <a:pos x="T4" y="T5"/>
                </a:cxn>
                <a:cxn ang="0">
                  <a:pos x="T6" y="T7"/>
                </a:cxn>
                <a:cxn ang="0">
                  <a:pos x="T8" y="T9"/>
                </a:cxn>
              </a:cxnLst>
              <a:rect l="0" t="0" r="r" b="b"/>
              <a:pathLst>
                <a:path w="3" h="9">
                  <a:moveTo>
                    <a:pt x="1" y="8"/>
                  </a:moveTo>
                  <a:cubicBezTo>
                    <a:pt x="1" y="6"/>
                    <a:pt x="2" y="4"/>
                    <a:pt x="2" y="1"/>
                  </a:cubicBezTo>
                  <a:cubicBezTo>
                    <a:pt x="3" y="0"/>
                    <a:pt x="2" y="0"/>
                    <a:pt x="2" y="1"/>
                  </a:cubicBezTo>
                  <a:cubicBezTo>
                    <a:pt x="1" y="3"/>
                    <a:pt x="1" y="6"/>
                    <a:pt x="0" y="8"/>
                  </a:cubicBezTo>
                  <a:cubicBezTo>
                    <a:pt x="0" y="9"/>
                    <a:pt x="1" y="9"/>
                    <a:pt x="1" y="8"/>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8">
              <a:extLst>
                <a:ext uri="{FF2B5EF4-FFF2-40B4-BE49-F238E27FC236}">
                  <a16:creationId xmlns:a16="http://schemas.microsoft.com/office/drawing/2014/main" id="{04534FBD-2010-4589-BE68-A6BCB01D95F6}"/>
                </a:ext>
              </a:extLst>
            </p:cNvPr>
            <p:cNvSpPr>
              <a:spLocks/>
            </p:cNvSpPr>
            <p:nvPr/>
          </p:nvSpPr>
          <p:spPr bwMode="auto">
            <a:xfrm>
              <a:off x="6396" y="912"/>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0" name="Group 31">
            <a:extLst>
              <a:ext uri="{FF2B5EF4-FFF2-40B4-BE49-F238E27FC236}">
                <a16:creationId xmlns:a16="http://schemas.microsoft.com/office/drawing/2014/main" id="{780D23D1-C029-4F74-B235-F5E662A22C29}"/>
              </a:ext>
            </a:extLst>
          </p:cNvPr>
          <p:cNvGrpSpPr>
            <a:grpSpLocks noChangeAspect="1"/>
          </p:cNvGrpSpPr>
          <p:nvPr/>
        </p:nvGrpSpPr>
        <p:grpSpPr bwMode="auto">
          <a:xfrm>
            <a:off x="10237255" y="4759979"/>
            <a:ext cx="1909914" cy="2258510"/>
            <a:chOff x="1187" y="1849"/>
            <a:chExt cx="778" cy="920"/>
          </a:xfrm>
        </p:grpSpPr>
        <p:sp>
          <p:nvSpPr>
            <p:cNvPr id="42" name="Freeform 32">
              <a:extLst>
                <a:ext uri="{FF2B5EF4-FFF2-40B4-BE49-F238E27FC236}">
                  <a16:creationId xmlns:a16="http://schemas.microsoft.com/office/drawing/2014/main" id="{33D0988C-96B2-4BC6-8F2A-676F17EF65A1}"/>
                </a:ext>
              </a:extLst>
            </p:cNvPr>
            <p:cNvSpPr>
              <a:spLocks/>
            </p:cNvSpPr>
            <p:nvPr/>
          </p:nvSpPr>
          <p:spPr bwMode="auto">
            <a:xfrm>
              <a:off x="1187" y="1849"/>
              <a:ext cx="778" cy="920"/>
            </a:xfrm>
            <a:custGeom>
              <a:avLst/>
              <a:gdLst>
                <a:gd name="T0" fmla="*/ 322 w 325"/>
                <a:gd name="T1" fmla="*/ 302 h 385"/>
                <a:gd name="T2" fmla="*/ 322 w 325"/>
                <a:gd name="T3" fmla="*/ 302 h 385"/>
                <a:gd name="T4" fmla="*/ 322 w 325"/>
                <a:gd name="T5" fmla="*/ 301 h 385"/>
                <a:gd name="T6" fmla="*/ 322 w 325"/>
                <a:gd name="T7" fmla="*/ 301 h 385"/>
                <a:gd name="T8" fmla="*/ 322 w 325"/>
                <a:gd name="T9" fmla="*/ 301 h 385"/>
                <a:gd name="T10" fmla="*/ 322 w 325"/>
                <a:gd name="T11" fmla="*/ 301 h 385"/>
                <a:gd name="T12" fmla="*/ 213 w 325"/>
                <a:gd name="T13" fmla="*/ 10 h 385"/>
                <a:gd name="T14" fmla="*/ 212 w 325"/>
                <a:gd name="T15" fmla="*/ 9 h 385"/>
                <a:gd name="T16" fmla="*/ 153 w 325"/>
                <a:gd name="T17" fmla="*/ 31 h 385"/>
                <a:gd name="T18" fmla="*/ 153 w 325"/>
                <a:gd name="T19" fmla="*/ 31 h 385"/>
                <a:gd name="T20" fmla="*/ 147 w 325"/>
                <a:gd name="T21" fmla="*/ 18 h 385"/>
                <a:gd name="T22" fmla="*/ 139 w 325"/>
                <a:gd name="T23" fmla="*/ 2 h 385"/>
                <a:gd name="T24" fmla="*/ 139 w 325"/>
                <a:gd name="T25" fmla="*/ 2 h 385"/>
                <a:gd name="T26" fmla="*/ 139 w 325"/>
                <a:gd name="T27" fmla="*/ 2 h 385"/>
                <a:gd name="T28" fmla="*/ 137 w 325"/>
                <a:gd name="T29" fmla="*/ 1 h 385"/>
                <a:gd name="T30" fmla="*/ 134 w 325"/>
                <a:gd name="T31" fmla="*/ 12 h 385"/>
                <a:gd name="T32" fmla="*/ 124 w 325"/>
                <a:gd name="T33" fmla="*/ 11 h 385"/>
                <a:gd name="T34" fmla="*/ 124 w 325"/>
                <a:gd name="T35" fmla="*/ 12 h 385"/>
                <a:gd name="T36" fmla="*/ 124 w 325"/>
                <a:gd name="T37" fmla="*/ 14 h 385"/>
                <a:gd name="T38" fmla="*/ 129 w 325"/>
                <a:gd name="T39" fmla="*/ 23 h 385"/>
                <a:gd name="T40" fmla="*/ 129 w 325"/>
                <a:gd name="T41" fmla="*/ 24 h 385"/>
                <a:gd name="T42" fmla="*/ 130 w 325"/>
                <a:gd name="T43" fmla="*/ 24 h 385"/>
                <a:gd name="T44" fmla="*/ 131 w 325"/>
                <a:gd name="T45" fmla="*/ 28 h 385"/>
                <a:gd name="T46" fmla="*/ 131 w 325"/>
                <a:gd name="T47" fmla="*/ 28 h 385"/>
                <a:gd name="T48" fmla="*/ 132 w 325"/>
                <a:gd name="T49" fmla="*/ 29 h 385"/>
                <a:gd name="T50" fmla="*/ 134 w 325"/>
                <a:gd name="T51" fmla="*/ 33 h 385"/>
                <a:gd name="T52" fmla="*/ 135 w 325"/>
                <a:gd name="T53" fmla="*/ 35 h 385"/>
                <a:gd name="T54" fmla="*/ 135 w 325"/>
                <a:gd name="T55" fmla="*/ 35 h 385"/>
                <a:gd name="T56" fmla="*/ 137 w 325"/>
                <a:gd name="T57" fmla="*/ 37 h 385"/>
                <a:gd name="T58" fmla="*/ 21 w 325"/>
                <a:gd name="T59" fmla="*/ 81 h 385"/>
                <a:gd name="T60" fmla="*/ 5 w 325"/>
                <a:gd name="T61" fmla="*/ 115 h 385"/>
                <a:gd name="T62" fmla="*/ 102 w 325"/>
                <a:gd name="T63" fmla="*/ 372 h 385"/>
                <a:gd name="T64" fmla="*/ 113 w 325"/>
                <a:gd name="T65" fmla="*/ 383 h 385"/>
                <a:gd name="T66" fmla="*/ 121 w 325"/>
                <a:gd name="T67" fmla="*/ 385 h 385"/>
                <a:gd name="T68" fmla="*/ 129 w 325"/>
                <a:gd name="T69" fmla="*/ 384 h 385"/>
                <a:gd name="T70" fmla="*/ 324 w 325"/>
                <a:gd name="T71" fmla="*/ 310 h 385"/>
                <a:gd name="T72" fmla="*/ 325 w 325"/>
                <a:gd name="T73" fmla="*/ 310 h 385"/>
                <a:gd name="T74" fmla="*/ 322 w 325"/>
                <a:gd name="T75" fmla="*/ 302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25" h="385">
                  <a:moveTo>
                    <a:pt x="322" y="302"/>
                  </a:moveTo>
                  <a:cubicBezTo>
                    <a:pt x="322" y="302"/>
                    <a:pt x="322" y="302"/>
                    <a:pt x="322" y="302"/>
                  </a:cubicBezTo>
                  <a:cubicBezTo>
                    <a:pt x="322" y="301"/>
                    <a:pt x="322" y="301"/>
                    <a:pt x="322" y="301"/>
                  </a:cubicBezTo>
                  <a:cubicBezTo>
                    <a:pt x="322" y="301"/>
                    <a:pt x="322" y="301"/>
                    <a:pt x="322" y="301"/>
                  </a:cubicBezTo>
                  <a:cubicBezTo>
                    <a:pt x="322" y="301"/>
                    <a:pt x="322" y="301"/>
                    <a:pt x="322" y="301"/>
                  </a:cubicBezTo>
                  <a:cubicBezTo>
                    <a:pt x="322" y="301"/>
                    <a:pt x="322" y="301"/>
                    <a:pt x="322" y="301"/>
                  </a:cubicBezTo>
                  <a:cubicBezTo>
                    <a:pt x="213" y="10"/>
                    <a:pt x="213" y="10"/>
                    <a:pt x="213" y="10"/>
                  </a:cubicBezTo>
                  <a:cubicBezTo>
                    <a:pt x="212" y="9"/>
                    <a:pt x="212" y="9"/>
                    <a:pt x="212" y="9"/>
                  </a:cubicBezTo>
                  <a:cubicBezTo>
                    <a:pt x="153" y="31"/>
                    <a:pt x="153" y="31"/>
                    <a:pt x="153" y="31"/>
                  </a:cubicBezTo>
                  <a:cubicBezTo>
                    <a:pt x="153" y="31"/>
                    <a:pt x="153" y="31"/>
                    <a:pt x="153" y="31"/>
                  </a:cubicBezTo>
                  <a:cubicBezTo>
                    <a:pt x="151" y="27"/>
                    <a:pt x="149" y="22"/>
                    <a:pt x="147" y="18"/>
                  </a:cubicBezTo>
                  <a:cubicBezTo>
                    <a:pt x="144" y="13"/>
                    <a:pt x="143" y="7"/>
                    <a:pt x="139" y="2"/>
                  </a:cubicBezTo>
                  <a:cubicBezTo>
                    <a:pt x="139" y="2"/>
                    <a:pt x="139" y="2"/>
                    <a:pt x="139" y="2"/>
                  </a:cubicBezTo>
                  <a:cubicBezTo>
                    <a:pt x="139" y="2"/>
                    <a:pt x="139" y="2"/>
                    <a:pt x="139" y="2"/>
                  </a:cubicBezTo>
                  <a:cubicBezTo>
                    <a:pt x="139" y="1"/>
                    <a:pt x="138" y="0"/>
                    <a:pt x="137" y="1"/>
                  </a:cubicBezTo>
                  <a:cubicBezTo>
                    <a:pt x="135" y="4"/>
                    <a:pt x="134" y="9"/>
                    <a:pt x="134" y="12"/>
                  </a:cubicBezTo>
                  <a:cubicBezTo>
                    <a:pt x="131" y="11"/>
                    <a:pt x="127" y="11"/>
                    <a:pt x="124" y="11"/>
                  </a:cubicBezTo>
                  <a:cubicBezTo>
                    <a:pt x="123" y="11"/>
                    <a:pt x="123" y="12"/>
                    <a:pt x="124" y="12"/>
                  </a:cubicBezTo>
                  <a:cubicBezTo>
                    <a:pt x="124" y="12"/>
                    <a:pt x="123" y="13"/>
                    <a:pt x="124" y="14"/>
                  </a:cubicBezTo>
                  <a:cubicBezTo>
                    <a:pt x="125" y="17"/>
                    <a:pt x="127" y="20"/>
                    <a:pt x="129" y="23"/>
                  </a:cubicBezTo>
                  <a:cubicBezTo>
                    <a:pt x="129" y="23"/>
                    <a:pt x="129" y="24"/>
                    <a:pt x="129" y="24"/>
                  </a:cubicBezTo>
                  <a:cubicBezTo>
                    <a:pt x="129" y="24"/>
                    <a:pt x="129" y="24"/>
                    <a:pt x="130" y="24"/>
                  </a:cubicBezTo>
                  <a:cubicBezTo>
                    <a:pt x="130" y="26"/>
                    <a:pt x="131" y="27"/>
                    <a:pt x="131" y="28"/>
                  </a:cubicBezTo>
                  <a:cubicBezTo>
                    <a:pt x="131" y="28"/>
                    <a:pt x="131" y="28"/>
                    <a:pt x="131" y="28"/>
                  </a:cubicBezTo>
                  <a:cubicBezTo>
                    <a:pt x="131" y="28"/>
                    <a:pt x="132" y="29"/>
                    <a:pt x="132" y="29"/>
                  </a:cubicBezTo>
                  <a:cubicBezTo>
                    <a:pt x="133" y="30"/>
                    <a:pt x="134" y="32"/>
                    <a:pt x="134" y="33"/>
                  </a:cubicBezTo>
                  <a:cubicBezTo>
                    <a:pt x="135" y="34"/>
                    <a:pt x="135" y="34"/>
                    <a:pt x="135" y="35"/>
                  </a:cubicBezTo>
                  <a:cubicBezTo>
                    <a:pt x="135" y="35"/>
                    <a:pt x="135" y="35"/>
                    <a:pt x="135" y="35"/>
                  </a:cubicBezTo>
                  <a:cubicBezTo>
                    <a:pt x="136" y="36"/>
                    <a:pt x="136" y="37"/>
                    <a:pt x="137" y="37"/>
                  </a:cubicBezTo>
                  <a:cubicBezTo>
                    <a:pt x="21" y="81"/>
                    <a:pt x="21" y="81"/>
                    <a:pt x="21" y="81"/>
                  </a:cubicBezTo>
                  <a:cubicBezTo>
                    <a:pt x="7" y="86"/>
                    <a:pt x="0" y="102"/>
                    <a:pt x="5" y="115"/>
                  </a:cubicBezTo>
                  <a:cubicBezTo>
                    <a:pt x="102" y="372"/>
                    <a:pt x="102" y="372"/>
                    <a:pt x="102" y="372"/>
                  </a:cubicBezTo>
                  <a:cubicBezTo>
                    <a:pt x="104" y="377"/>
                    <a:pt x="108" y="381"/>
                    <a:pt x="113" y="383"/>
                  </a:cubicBezTo>
                  <a:cubicBezTo>
                    <a:pt x="115" y="385"/>
                    <a:pt x="118" y="385"/>
                    <a:pt x="121" y="385"/>
                  </a:cubicBezTo>
                  <a:cubicBezTo>
                    <a:pt x="124" y="385"/>
                    <a:pt x="126" y="385"/>
                    <a:pt x="129" y="384"/>
                  </a:cubicBezTo>
                  <a:cubicBezTo>
                    <a:pt x="324" y="310"/>
                    <a:pt x="324" y="310"/>
                    <a:pt x="324" y="310"/>
                  </a:cubicBezTo>
                  <a:cubicBezTo>
                    <a:pt x="325" y="310"/>
                    <a:pt x="325" y="310"/>
                    <a:pt x="325" y="310"/>
                  </a:cubicBezTo>
                  <a:lnTo>
                    <a:pt x="322" y="302"/>
                  </a:lnTo>
                  <a:close/>
                </a:path>
              </a:pathLst>
            </a:custGeom>
            <a:solidFill>
              <a:srgbClr val="FFE1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3">
              <a:extLst>
                <a:ext uri="{FF2B5EF4-FFF2-40B4-BE49-F238E27FC236}">
                  <a16:creationId xmlns:a16="http://schemas.microsoft.com/office/drawing/2014/main" id="{20B5AFF2-9B49-4E36-9094-E8AA3556DB7B}"/>
                </a:ext>
              </a:extLst>
            </p:cNvPr>
            <p:cNvSpPr>
              <a:spLocks noEditPoints="1"/>
            </p:cNvSpPr>
            <p:nvPr/>
          </p:nvSpPr>
          <p:spPr bwMode="auto">
            <a:xfrm>
              <a:off x="1187" y="1849"/>
              <a:ext cx="778" cy="920"/>
            </a:xfrm>
            <a:custGeom>
              <a:avLst/>
              <a:gdLst>
                <a:gd name="T0" fmla="*/ 322 w 325"/>
                <a:gd name="T1" fmla="*/ 301 h 385"/>
                <a:gd name="T2" fmla="*/ 153 w 325"/>
                <a:gd name="T3" fmla="*/ 31 h 385"/>
                <a:gd name="T4" fmla="*/ 137 w 325"/>
                <a:gd name="T5" fmla="*/ 1 h 385"/>
                <a:gd name="T6" fmla="*/ 129 w 325"/>
                <a:gd name="T7" fmla="*/ 23 h 385"/>
                <a:gd name="T8" fmla="*/ 132 w 325"/>
                <a:gd name="T9" fmla="*/ 29 h 385"/>
                <a:gd name="T10" fmla="*/ 21 w 325"/>
                <a:gd name="T11" fmla="*/ 81 h 385"/>
                <a:gd name="T12" fmla="*/ 129 w 325"/>
                <a:gd name="T13" fmla="*/ 384 h 385"/>
                <a:gd name="T14" fmla="*/ 129 w 325"/>
                <a:gd name="T15" fmla="*/ 379 h 385"/>
                <a:gd name="T16" fmla="*/ 48 w 325"/>
                <a:gd name="T17" fmla="*/ 79 h 385"/>
                <a:gd name="T18" fmla="*/ 47 w 325"/>
                <a:gd name="T19" fmla="*/ 87 h 385"/>
                <a:gd name="T20" fmla="*/ 53 w 325"/>
                <a:gd name="T21" fmla="*/ 87 h 385"/>
                <a:gd name="T22" fmla="*/ 54 w 325"/>
                <a:gd name="T23" fmla="*/ 89 h 385"/>
                <a:gd name="T24" fmla="*/ 58 w 325"/>
                <a:gd name="T25" fmla="*/ 104 h 385"/>
                <a:gd name="T26" fmla="*/ 66 w 325"/>
                <a:gd name="T27" fmla="*/ 127 h 385"/>
                <a:gd name="T28" fmla="*/ 71 w 325"/>
                <a:gd name="T29" fmla="*/ 148 h 385"/>
                <a:gd name="T30" fmla="*/ 74 w 325"/>
                <a:gd name="T31" fmla="*/ 156 h 385"/>
                <a:gd name="T32" fmla="*/ 76 w 325"/>
                <a:gd name="T33" fmla="*/ 164 h 385"/>
                <a:gd name="T34" fmla="*/ 137 w 325"/>
                <a:gd name="T35" fmla="*/ 330 h 385"/>
                <a:gd name="T36" fmla="*/ 105 w 325"/>
                <a:gd name="T37" fmla="*/ 371 h 385"/>
                <a:gd name="T38" fmla="*/ 105 w 325"/>
                <a:gd name="T39" fmla="*/ 370 h 385"/>
                <a:gd name="T40" fmla="*/ 103 w 325"/>
                <a:gd name="T41" fmla="*/ 362 h 385"/>
                <a:gd name="T42" fmla="*/ 113 w 325"/>
                <a:gd name="T43" fmla="*/ 369 h 385"/>
                <a:gd name="T44" fmla="*/ 111 w 325"/>
                <a:gd name="T45" fmla="*/ 364 h 385"/>
                <a:gd name="T46" fmla="*/ 111 w 325"/>
                <a:gd name="T47" fmla="*/ 358 h 385"/>
                <a:gd name="T48" fmla="*/ 299 w 325"/>
                <a:gd name="T49" fmla="*/ 289 h 385"/>
                <a:gd name="T50" fmla="*/ 303 w 325"/>
                <a:gd name="T51" fmla="*/ 296 h 385"/>
                <a:gd name="T52" fmla="*/ 214 w 325"/>
                <a:gd name="T53" fmla="*/ 336 h 385"/>
                <a:gd name="T54" fmla="*/ 300 w 325"/>
                <a:gd name="T55" fmla="*/ 280 h 385"/>
                <a:gd name="T56" fmla="*/ 112 w 325"/>
                <a:gd name="T57" fmla="*/ 351 h 385"/>
                <a:gd name="T58" fmla="*/ 119 w 325"/>
                <a:gd name="T59" fmla="*/ 342 h 385"/>
                <a:gd name="T60" fmla="*/ 307 w 325"/>
                <a:gd name="T61" fmla="*/ 293 h 385"/>
                <a:gd name="T62" fmla="*/ 309 w 325"/>
                <a:gd name="T63" fmla="*/ 300 h 385"/>
                <a:gd name="T64" fmla="*/ 128 w 325"/>
                <a:gd name="T65" fmla="*/ 337 h 385"/>
                <a:gd name="T66" fmla="*/ 115 w 325"/>
                <a:gd name="T67" fmla="*/ 342 h 385"/>
                <a:gd name="T68" fmla="*/ 109 w 325"/>
                <a:gd name="T69" fmla="*/ 351 h 385"/>
                <a:gd name="T70" fmla="*/ 108 w 325"/>
                <a:gd name="T71" fmla="*/ 351 h 385"/>
                <a:gd name="T72" fmla="*/ 105 w 325"/>
                <a:gd name="T73" fmla="*/ 354 h 385"/>
                <a:gd name="T74" fmla="*/ 108 w 325"/>
                <a:gd name="T75" fmla="*/ 357 h 385"/>
                <a:gd name="T76" fmla="*/ 105 w 325"/>
                <a:gd name="T77" fmla="*/ 355 h 385"/>
                <a:gd name="T78" fmla="*/ 107 w 325"/>
                <a:gd name="T79" fmla="*/ 363 h 385"/>
                <a:gd name="T80" fmla="*/ 106 w 325"/>
                <a:gd name="T81" fmla="*/ 373 h 385"/>
                <a:gd name="T82" fmla="*/ 119 w 325"/>
                <a:gd name="T83" fmla="*/ 376 h 385"/>
                <a:gd name="T84" fmla="*/ 316 w 325"/>
                <a:gd name="T85" fmla="*/ 307 h 385"/>
                <a:gd name="T86" fmla="*/ 320 w 325"/>
                <a:gd name="T87" fmla="*/ 305 h 385"/>
                <a:gd name="T88" fmla="*/ 142 w 325"/>
                <a:gd name="T89" fmla="*/ 328 h 385"/>
                <a:gd name="T90" fmla="*/ 146 w 325"/>
                <a:gd name="T91" fmla="*/ 37 h 385"/>
                <a:gd name="T92" fmla="*/ 154 w 325"/>
                <a:gd name="T93" fmla="*/ 35 h 385"/>
                <a:gd name="T94" fmla="*/ 139 w 325"/>
                <a:gd name="T95" fmla="*/ 36 h 385"/>
                <a:gd name="T96" fmla="*/ 150 w 325"/>
                <a:gd name="T97" fmla="*/ 31 h 385"/>
                <a:gd name="T98" fmla="*/ 147 w 325"/>
                <a:gd name="T99" fmla="*/ 25 h 385"/>
                <a:gd name="T100" fmla="*/ 146 w 325"/>
                <a:gd name="T101" fmla="*/ 22 h 385"/>
                <a:gd name="T102" fmla="*/ 145 w 325"/>
                <a:gd name="T103" fmla="*/ 34 h 385"/>
                <a:gd name="T104" fmla="*/ 136 w 325"/>
                <a:gd name="T105" fmla="*/ 14 h 385"/>
                <a:gd name="T106" fmla="*/ 143 w 325"/>
                <a:gd name="T107" fmla="*/ 35 h 385"/>
                <a:gd name="T108" fmla="*/ 137 w 325"/>
                <a:gd name="T109" fmla="*/ 14 h 385"/>
                <a:gd name="T110" fmla="*/ 133 w 325"/>
                <a:gd name="T111" fmla="*/ 15 h 385"/>
                <a:gd name="T112" fmla="*/ 135 w 325"/>
                <a:gd name="T113" fmla="*/ 14 h 385"/>
                <a:gd name="T114" fmla="*/ 129 w 325"/>
                <a:gd name="T115" fmla="*/ 14 h 385"/>
                <a:gd name="T116" fmla="*/ 40 w 325"/>
                <a:gd name="T117" fmla="*/ 77 h 385"/>
                <a:gd name="T118" fmla="*/ 100 w 325"/>
                <a:gd name="T119" fmla="*/ 359 h 385"/>
                <a:gd name="T120" fmla="*/ 123 w 325"/>
                <a:gd name="T121" fmla="*/ 381 h 385"/>
                <a:gd name="T122" fmla="*/ 112 w 325"/>
                <a:gd name="T123" fmla="*/ 379 h 385"/>
                <a:gd name="T124" fmla="*/ 321 w 325"/>
                <a:gd name="T125" fmla="*/ 308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25" h="385">
                  <a:moveTo>
                    <a:pt x="322" y="302"/>
                  </a:moveTo>
                  <a:cubicBezTo>
                    <a:pt x="322" y="302"/>
                    <a:pt x="322" y="302"/>
                    <a:pt x="322" y="302"/>
                  </a:cubicBezTo>
                  <a:cubicBezTo>
                    <a:pt x="322" y="301"/>
                    <a:pt x="322" y="301"/>
                    <a:pt x="322" y="301"/>
                  </a:cubicBezTo>
                  <a:cubicBezTo>
                    <a:pt x="322" y="301"/>
                    <a:pt x="322" y="301"/>
                    <a:pt x="322" y="301"/>
                  </a:cubicBezTo>
                  <a:cubicBezTo>
                    <a:pt x="322" y="301"/>
                    <a:pt x="322" y="301"/>
                    <a:pt x="322" y="301"/>
                  </a:cubicBezTo>
                  <a:cubicBezTo>
                    <a:pt x="322" y="301"/>
                    <a:pt x="322" y="301"/>
                    <a:pt x="322" y="301"/>
                  </a:cubicBezTo>
                  <a:cubicBezTo>
                    <a:pt x="213" y="10"/>
                    <a:pt x="213" y="10"/>
                    <a:pt x="213" y="10"/>
                  </a:cubicBezTo>
                  <a:cubicBezTo>
                    <a:pt x="212" y="9"/>
                    <a:pt x="212" y="9"/>
                    <a:pt x="212" y="9"/>
                  </a:cubicBezTo>
                  <a:cubicBezTo>
                    <a:pt x="153" y="31"/>
                    <a:pt x="153" y="31"/>
                    <a:pt x="153" y="31"/>
                  </a:cubicBezTo>
                  <a:cubicBezTo>
                    <a:pt x="153" y="31"/>
                    <a:pt x="153" y="31"/>
                    <a:pt x="153" y="31"/>
                  </a:cubicBezTo>
                  <a:cubicBezTo>
                    <a:pt x="151" y="27"/>
                    <a:pt x="149" y="22"/>
                    <a:pt x="147" y="18"/>
                  </a:cubicBezTo>
                  <a:cubicBezTo>
                    <a:pt x="144" y="13"/>
                    <a:pt x="143" y="7"/>
                    <a:pt x="139" y="2"/>
                  </a:cubicBezTo>
                  <a:cubicBezTo>
                    <a:pt x="139" y="2"/>
                    <a:pt x="139" y="2"/>
                    <a:pt x="139" y="2"/>
                  </a:cubicBezTo>
                  <a:cubicBezTo>
                    <a:pt x="139" y="2"/>
                    <a:pt x="139" y="2"/>
                    <a:pt x="139" y="2"/>
                  </a:cubicBezTo>
                  <a:cubicBezTo>
                    <a:pt x="139" y="1"/>
                    <a:pt x="138" y="0"/>
                    <a:pt x="137" y="1"/>
                  </a:cubicBezTo>
                  <a:cubicBezTo>
                    <a:pt x="135" y="4"/>
                    <a:pt x="134" y="9"/>
                    <a:pt x="134" y="12"/>
                  </a:cubicBezTo>
                  <a:cubicBezTo>
                    <a:pt x="131" y="11"/>
                    <a:pt x="127" y="11"/>
                    <a:pt x="124" y="11"/>
                  </a:cubicBezTo>
                  <a:cubicBezTo>
                    <a:pt x="123" y="11"/>
                    <a:pt x="123" y="12"/>
                    <a:pt x="124" y="12"/>
                  </a:cubicBezTo>
                  <a:cubicBezTo>
                    <a:pt x="124" y="12"/>
                    <a:pt x="123" y="13"/>
                    <a:pt x="124" y="14"/>
                  </a:cubicBezTo>
                  <a:cubicBezTo>
                    <a:pt x="125" y="17"/>
                    <a:pt x="127" y="20"/>
                    <a:pt x="129" y="23"/>
                  </a:cubicBezTo>
                  <a:cubicBezTo>
                    <a:pt x="129" y="23"/>
                    <a:pt x="129" y="24"/>
                    <a:pt x="129" y="24"/>
                  </a:cubicBezTo>
                  <a:cubicBezTo>
                    <a:pt x="129" y="24"/>
                    <a:pt x="129" y="24"/>
                    <a:pt x="130" y="24"/>
                  </a:cubicBezTo>
                  <a:cubicBezTo>
                    <a:pt x="130" y="26"/>
                    <a:pt x="131" y="27"/>
                    <a:pt x="131" y="28"/>
                  </a:cubicBezTo>
                  <a:cubicBezTo>
                    <a:pt x="131" y="28"/>
                    <a:pt x="131" y="28"/>
                    <a:pt x="131" y="28"/>
                  </a:cubicBezTo>
                  <a:cubicBezTo>
                    <a:pt x="131" y="28"/>
                    <a:pt x="132" y="29"/>
                    <a:pt x="132" y="29"/>
                  </a:cubicBezTo>
                  <a:cubicBezTo>
                    <a:pt x="133" y="30"/>
                    <a:pt x="134" y="32"/>
                    <a:pt x="134" y="33"/>
                  </a:cubicBezTo>
                  <a:cubicBezTo>
                    <a:pt x="135" y="34"/>
                    <a:pt x="135" y="34"/>
                    <a:pt x="135" y="35"/>
                  </a:cubicBezTo>
                  <a:cubicBezTo>
                    <a:pt x="135" y="35"/>
                    <a:pt x="135" y="35"/>
                    <a:pt x="135" y="35"/>
                  </a:cubicBezTo>
                  <a:cubicBezTo>
                    <a:pt x="136" y="36"/>
                    <a:pt x="136" y="37"/>
                    <a:pt x="137" y="37"/>
                  </a:cubicBezTo>
                  <a:cubicBezTo>
                    <a:pt x="21" y="81"/>
                    <a:pt x="21" y="81"/>
                    <a:pt x="21" y="81"/>
                  </a:cubicBezTo>
                  <a:cubicBezTo>
                    <a:pt x="7" y="86"/>
                    <a:pt x="0" y="102"/>
                    <a:pt x="5" y="115"/>
                  </a:cubicBezTo>
                  <a:cubicBezTo>
                    <a:pt x="102" y="372"/>
                    <a:pt x="102" y="372"/>
                    <a:pt x="102" y="372"/>
                  </a:cubicBezTo>
                  <a:cubicBezTo>
                    <a:pt x="104" y="377"/>
                    <a:pt x="108" y="381"/>
                    <a:pt x="113" y="383"/>
                  </a:cubicBezTo>
                  <a:cubicBezTo>
                    <a:pt x="115" y="385"/>
                    <a:pt x="118" y="385"/>
                    <a:pt x="121" y="385"/>
                  </a:cubicBezTo>
                  <a:cubicBezTo>
                    <a:pt x="124" y="385"/>
                    <a:pt x="126" y="385"/>
                    <a:pt x="129" y="384"/>
                  </a:cubicBezTo>
                  <a:cubicBezTo>
                    <a:pt x="324" y="310"/>
                    <a:pt x="324" y="310"/>
                    <a:pt x="324" y="310"/>
                  </a:cubicBezTo>
                  <a:cubicBezTo>
                    <a:pt x="325" y="310"/>
                    <a:pt x="325" y="310"/>
                    <a:pt x="325" y="310"/>
                  </a:cubicBezTo>
                  <a:lnTo>
                    <a:pt x="322" y="302"/>
                  </a:lnTo>
                  <a:close/>
                  <a:moveTo>
                    <a:pt x="132" y="379"/>
                  </a:moveTo>
                  <a:cubicBezTo>
                    <a:pt x="131" y="379"/>
                    <a:pt x="130" y="379"/>
                    <a:pt x="129" y="379"/>
                  </a:cubicBezTo>
                  <a:cubicBezTo>
                    <a:pt x="160" y="369"/>
                    <a:pt x="190" y="354"/>
                    <a:pt x="221" y="342"/>
                  </a:cubicBezTo>
                  <a:cubicBezTo>
                    <a:pt x="247" y="333"/>
                    <a:pt x="273" y="324"/>
                    <a:pt x="299" y="317"/>
                  </a:cubicBezTo>
                  <a:lnTo>
                    <a:pt x="132" y="379"/>
                  </a:lnTo>
                  <a:close/>
                  <a:moveTo>
                    <a:pt x="49" y="79"/>
                  </a:moveTo>
                  <a:cubicBezTo>
                    <a:pt x="49" y="78"/>
                    <a:pt x="48" y="79"/>
                    <a:pt x="48" y="79"/>
                  </a:cubicBezTo>
                  <a:cubicBezTo>
                    <a:pt x="49" y="85"/>
                    <a:pt x="49" y="90"/>
                    <a:pt x="49" y="95"/>
                  </a:cubicBezTo>
                  <a:cubicBezTo>
                    <a:pt x="47" y="89"/>
                    <a:pt x="44" y="83"/>
                    <a:pt x="42" y="76"/>
                  </a:cubicBezTo>
                  <a:cubicBezTo>
                    <a:pt x="46" y="75"/>
                    <a:pt x="46" y="75"/>
                    <a:pt x="46" y="75"/>
                  </a:cubicBezTo>
                  <a:cubicBezTo>
                    <a:pt x="46" y="75"/>
                    <a:pt x="46" y="75"/>
                    <a:pt x="46" y="75"/>
                  </a:cubicBezTo>
                  <a:cubicBezTo>
                    <a:pt x="47" y="79"/>
                    <a:pt x="47" y="83"/>
                    <a:pt x="47" y="87"/>
                  </a:cubicBezTo>
                  <a:cubicBezTo>
                    <a:pt x="47" y="88"/>
                    <a:pt x="48" y="88"/>
                    <a:pt x="48" y="87"/>
                  </a:cubicBezTo>
                  <a:cubicBezTo>
                    <a:pt x="48" y="83"/>
                    <a:pt x="47" y="79"/>
                    <a:pt x="47" y="75"/>
                  </a:cubicBezTo>
                  <a:cubicBezTo>
                    <a:pt x="47" y="75"/>
                    <a:pt x="47" y="75"/>
                    <a:pt x="46" y="75"/>
                  </a:cubicBezTo>
                  <a:cubicBezTo>
                    <a:pt x="50" y="73"/>
                    <a:pt x="50" y="73"/>
                    <a:pt x="50" y="73"/>
                  </a:cubicBezTo>
                  <a:cubicBezTo>
                    <a:pt x="51" y="78"/>
                    <a:pt x="52" y="82"/>
                    <a:pt x="53" y="87"/>
                  </a:cubicBezTo>
                  <a:cubicBezTo>
                    <a:pt x="53" y="86"/>
                    <a:pt x="52" y="87"/>
                    <a:pt x="52" y="87"/>
                  </a:cubicBezTo>
                  <a:cubicBezTo>
                    <a:pt x="53" y="93"/>
                    <a:pt x="52" y="99"/>
                    <a:pt x="53" y="105"/>
                  </a:cubicBezTo>
                  <a:cubicBezTo>
                    <a:pt x="52" y="103"/>
                    <a:pt x="51" y="100"/>
                    <a:pt x="50" y="98"/>
                  </a:cubicBezTo>
                  <a:cubicBezTo>
                    <a:pt x="51" y="92"/>
                    <a:pt x="50" y="85"/>
                    <a:pt x="49" y="79"/>
                  </a:cubicBezTo>
                  <a:close/>
                  <a:moveTo>
                    <a:pt x="54" y="89"/>
                  </a:moveTo>
                  <a:cubicBezTo>
                    <a:pt x="55" y="93"/>
                    <a:pt x="56" y="96"/>
                    <a:pt x="57" y="99"/>
                  </a:cubicBezTo>
                  <a:cubicBezTo>
                    <a:pt x="57" y="99"/>
                    <a:pt x="57" y="99"/>
                    <a:pt x="57" y="100"/>
                  </a:cubicBezTo>
                  <a:cubicBezTo>
                    <a:pt x="58" y="106"/>
                    <a:pt x="59" y="112"/>
                    <a:pt x="59" y="119"/>
                  </a:cubicBezTo>
                  <a:cubicBezTo>
                    <a:pt x="59" y="119"/>
                    <a:pt x="59" y="119"/>
                    <a:pt x="59" y="119"/>
                  </a:cubicBezTo>
                  <a:cubicBezTo>
                    <a:pt x="59" y="114"/>
                    <a:pt x="59" y="109"/>
                    <a:pt x="58" y="104"/>
                  </a:cubicBezTo>
                  <a:cubicBezTo>
                    <a:pt x="59" y="106"/>
                    <a:pt x="60" y="109"/>
                    <a:pt x="60" y="111"/>
                  </a:cubicBezTo>
                  <a:cubicBezTo>
                    <a:pt x="61" y="117"/>
                    <a:pt x="62" y="123"/>
                    <a:pt x="63" y="128"/>
                  </a:cubicBezTo>
                  <a:cubicBezTo>
                    <a:pt x="63" y="129"/>
                    <a:pt x="64" y="129"/>
                    <a:pt x="64" y="128"/>
                  </a:cubicBezTo>
                  <a:cubicBezTo>
                    <a:pt x="64" y="125"/>
                    <a:pt x="64" y="123"/>
                    <a:pt x="63" y="120"/>
                  </a:cubicBezTo>
                  <a:cubicBezTo>
                    <a:pt x="64" y="122"/>
                    <a:pt x="65" y="124"/>
                    <a:pt x="66" y="127"/>
                  </a:cubicBezTo>
                  <a:cubicBezTo>
                    <a:pt x="66" y="131"/>
                    <a:pt x="67" y="136"/>
                    <a:pt x="68" y="140"/>
                  </a:cubicBezTo>
                  <a:cubicBezTo>
                    <a:pt x="68" y="141"/>
                    <a:pt x="69" y="140"/>
                    <a:pt x="69" y="140"/>
                  </a:cubicBezTo>
                  <a:cubicBezTo>
                    <a:pt x="68" y="138"/>
                    <a:pt x="68" y="136"/>
                    <a:pt x="68" y="134"/>
                  </a:cubicBezTo>
                  <a:cubicBezTo>
                    <a:pt x="69" y="136"/>
                    <a:pt x="69" y="137"/>
                    <a:pt x="70" y="139"/>
                  </a:cubicBezTo>
                  <a:cubicBezTo>
                    <a:pt x="70" y="142"/>
                    <a:pt x="70" y="145"/>
                    <a:pt x="71" y="148"/>
                  </a:cubicBezTo>
                  <a:cubicBezTo>
                    <a:pt x="71" y="149"/>
                    <a:pt x="71" y="149"/>
                    <a:pt x="71" y="148"/>
                  </a:cubicBezTo>
                  <a:cubicBezTo>
                    <a:pt x="71" y="147"/>
                    <a:pt x="71" y="145"/>
                    <a:pt x="71" y="143"/>
                  </a:cubicBezTo>
                  <a:cubicBezTo>
                    <a:pt x="71" y="144"/>
                    <a:pt x="71" y="144"/>
                    <a:pt x="71" y="144"/>
                  </a:cubicBezTo>
                  <a:cubicBezTo>
                    <a:pt x="71" y="144"/>
                    <a:pt x="71" y="144"/>
                    <a:pt x="71" y="144"/>
                  </a:cubicBezTo>
                  <a:cubicBezTo>
                    <a:pt x="72" y="148"/>
                    <a:pt x="73" y="152"/>
                    <a:pt x="74" y="156"/>
                  </a:cubicBezTo>
                  <a:cubicBezTo>
                    <a:pt x="74" y="156"/>
                    <a:pt x="75" y="156"/>
                    <a:pt x="75" y="155"/>
                  </a:cubicBezTo>
                  <a:cubicBezTo>
                    <a:pt x="75" y="155"/>
                    <a:pt x="75" y="154"/>
                    <a:pt x="75" y="153"/>
                  </a:cubicBezTo>
                  <a:cubicBezTo>
                    <a:pt x="75" y="154"/>
                    <a:pt x="75" y="155"/>
                    <a:pt x="76" y="156"/>
                  </a:cubicBezTo>
                  <a:cubicBezTo>
                    <a:pt x="75" y="156"/>
                    <a:pt x="75" y="156"/>
                    <a:pt x="75" y="156"/>
                  </a:cubicBezTo>
                  <a:cubicBezTo>
                    <a:pt x="75" y="159"/>
                    <a:pt x="76" y="162"/>
                    <a:pt x="76" y="164"/>
                  </a:cubicBezTo>
                  <a:cubicBezTo>
                    <a:pt x="76" y="165"/>
                    <a:pt x="77" y="164"/>
                    <a:pt x="77" y="164"/>
                  </a:cubicBezTo>
                  <a:cubicBezTo>
                    <a:pt x="77" y="162"/>
                    <a:pt x="76" y="159"/>
                    <a:pt x="76" y="157"/>
                  </a:cubicBezTo>
                  <a:cubicBezTo>
                    <a:pt x="82" y="172"/>
                    <a:pt x="87" y="187"/>
                    <a:pt x="92" y="202"/>
                  </a:cubicBezTo>
                  <a:cubicBezTo>
                    <a:pt x="108" y="245"/>
                    <a:pt x="123" y="287"/>
                    <a:pt x="140" y="329"/>
                  </a:cubicBezTo>
                  <a:cubicBezTo>
                    <a:pt x="137" y="330"/>
                    <a:pt x="137" y="330"/>
                    <a:pt x="137" y="330"/>
                  </a:cubicBezTo>
                  <a:cubicBezTo>
                    <a:pt x="121" y="287"/>
                    <a:pt x="105" y="244"/>
                    <a:pt x="89" y="200"/>
                  </a:cubicBezTo>
                  <a:cubicBezTo>
                    <a:pt x="77" y="170"/>
                    <a:pt x="66" y="139"/>
                    <a:pt x="54" y="108"/>
                  </a:cubicBezTo>
                  <a:cubicBezTo>
                    <a:pt x="54" y="108"/>
                    <a:pt x="55" y="108"/>
                    <a:pt x="55" y="108"/>
                  </a:cubicBezTo>
                  <a:cubicBezTo>
                    <a:pt x="55" y="102"/>
                    <a:pt x="54" y="95"/>
                    <a:pt x="54" y="89"/>
                  </a:cubicBezTo>
                  <a:close/>
                  <a:moveTo>
                    <a:pt x="105" y="371"/>
                  </a:moveTo>
                  <a:cubicBezTo>
                    <a:pt x="104" y="369"/>
                    <a:pt x="104" y="367"/>
                    <a:pt x="103" y="366"/>
                  </a:cubicBezTo>
                  <a:cubicBezTo>
                    <a:pt x="105" y="367"/>
                    <a:pt x="106" y="367"/>
                    <a:pt x="108" y="368"/>
                  </a:cubicBezTo>
                  <a:cubicBezTo>
                    <a:pt x="109" y="368"/>
                    <a:pt x="109" y="369"/>
                    <a:pt x="110" y="369"/>
                  </a:cubicBezTo>
                  <a:cubicBezTo>
                    <a:pt x="110" y="370"/>
                    <a:pt x="111" y="371"/>
                    <a:pt x="112" y="372"/>
                  </a:cubicBezTo>
                  <a:cubicBezTo>
                    <a:pt x="109" y="372"/>
                    <a:pt x="107" y="371"/>
                    <a:pt x="105" y="370"/>
                  </a:cubicBezTo>
                  <a:cubicBezTo>
                    <a:pt x="105" y="370"/>
                    <a:pt x="105" y="370"/>
                    <a:pt x="105" y="371"/>
                  </a:cubicBezTo>
                  <a:close/>
                  <a:moveTo>
                    <a:pt x="109" y="367"/>
                  </a:moveTo>
                  <a:cubicBezTo>
                    <a:pt x="109" y="367"/>
                    <a:pt x="108" y="367"/>
                    <a:pt x="108" y="367"/>
                  </a:cubicBezTo>
                  <a:cubicBezTo>
                    <a:pt x="106" y="366"/>
                    <a:pt x="105" y="365"/>
                    <a:pt x="103" y="364"/>
                  </a:cubicBezTo>
                  <a:cubicBezTo>
                    <a:pt x="103" y="363"/>
                    <a:pt x="103" y="363"/>
                    <a:pt x="103" y="362"/>
                  </a:cubicBezTo>
                  <a:cubicBezTo>
                    <a:pt x="104" y="363"/>
                    <a:pt x="105" y="364"/>
                    <a:pt x="106" y="364"/>
                  </a:cubicBezTo>
                  <a:cubicBezTo>
                    <a:pt x="107" y="365"/>
                    <a:pt x="108" y="365"/>
                    <a:pt x="109" y="365"/>
                  </a:cubicBezTo>
                  <a:cubicBezTo>
                    <a:pt x="109" y="366"/>
                    <a:pt x="109" y="367"/>
                    <a:pt x="109" y="367"/>
                  </a:cubicBezTo>
                  <a:close/>
                  <a:moveTo>
                    <a:pt x="113" y="370"/>
                  </a:moveTo>
                  <a:cubicBezTo>
                    <a:pt x="113" y="369"/>
                    <a:pt x="113" y="369"/>
                    <a:pt x="113" y="369"/>
                  </a:cubicBezTo>
                  <a:cubicBezTo>
                    <a:pt x="113" y="369"/>
                    <a:pt x="113" y="369"/>
                    <a:pt x="112" y="369"/>
                  </a:cubicBezTo>
                  <a:cubicBezTo>
                    <a:pt x="112" y="368"/>
                    <a:pt x="112" y="367"/>
                    <a:pt x="111" y="366"/>
                  </a:cubicBezTo>
                  <a:cubicBezTo>
                    <a:pt x="112" y="365"/>
                    <a:pt x="112" y="365"/>
                    <a:pt x="111" y="365"/>
                  </a:cubicBezTo>
                  <a:cubicBezTo>
                    <a:pt x="111" y="365"/>
                    <a:pt x="111" y="365"/>
                    <a:pt x="111" y="365"/>
                  </a:cubicBezTo>
                  <a:cubicBezTo>
                    <a:pt x="111" y="365"/>
                    <a:pt x="111" y="365"/>
                    <a:pt x="111" y="364"/>
                  </a:cubicBezTo>
                  <a:cubicBezTo>
                    <a:pt x="111" y="363"/>
                    <a:pt x="111" y="362"/>
                    <a:pt x="111" y="361"/>
                  </a:cubicBezTo>
                  <a:cubicBezTo>
                    <a:pt x="111" y="361"/>
                    <a:pt x="111" y="361"/>
                    <a:pt x="111" y="361"/>
                  </a:cubicBezTo>
                  <a:cubicBezTo>
                    <a:pt x="111" y="361"/>
                    <a:pt x="112" y="361"/>
                    <a:pt x="111" y="360"/>
                  </a:cubicBezTo>
                  <a:cubicBezTo>
                    <a:pt x="111" y="360"/>
                    <a:pt x="111" y="360"/>
                    <a:pt x="111" y="360"/>
                  </a:cubicBezTo>
                  <a:cubicBezTo>
                    <a:pt x="111" y="359"/>
                    <a:pt x="111" y="358"/>
                    <a:pt x="111" y="358"/>
                  </a:cubicBezTo>
                  <a:cubicBezTo>
                    <a:pt x="111" y="358"/>
                    <a:pt x="111" y="358"/>
                    <a:pt x="112" y="358"/>
                  </a:cubicBezTo>
                  <a:cubicBezTo>
                    <a:pt x="111" y="358"/>
                    <a:pt x="111" y="358"/>
                    <a:pt x="111" y="358"/>
                  </a:cubicBezTo>
                  <a:cubicBezTo>
                    <a:pt x="111" y="358"/>
                    <a:pt x="111" y="359"/>
                    <a:pt x="112" y="358"/>
                  </a:cubicBezTo>
                  <a:cubicBezTo>
                    <a:pt x="175" y="337"/>
                    <a:pt x="237" y="311"/>
                    <a:pt x="299" y="287"/>
                  </a:cubicBezTo>
                  <a:cubicBezTo>
                    <a:pt x="299" y="288"/>
                    <a:pt x="299" y="289"/>
                    <a:pt x="299" y="289"/>
                  </a:cubicBezTo>
                  <a:cubicBezTo>
                    <a:pt x="299" y="290"/>
                    <a:pt x="300" y="290"/>
                    <a:pt x="300" y="291"/>
                  </a:cubicBezTo>
                  <a:cubicBezTo>
                    <a:pt x="238" y="315"/>
                    <a:pt x="175" y="337"/>
                    <a:pt x="114" y="364"/>
                  </a:cubicBezTo>
                  <a:cubicBezTo>
                    <a:pt x="113" y="364"/>
                    <a:pt x="114" y="365"/>
                    <a:pt x="114" y="364"/>
                  </a:cubicBezTo>
                  <a:cubicBezTo>
                    <a:pt x="177" y="343"/>
                    <a:pt x="239" y="317"/>
                    <a:pt x="301" y="293"/>
                  </a:cubicBezTo>
                  <a:cubicBezTo>
                    <a:pt x="301" y="294"/>
                    <a:pt x="302" y="295"/>
                    <a:pt x="303" y="296"/>
                  </a:cubicBezTo>
                  <a:cubicBezTo>
                    <a:pt x="240" y="321"/>
                    <a:pt x="177" y="343"/>
                    <a:pt x="116" y="370"/>
                  </a:cubicBezTo>
                  <a:cubicBezTo>
                    <a:pt x="116" y="370"/>
                    <a:pt x="116" y="371"/>
                    <a:pt x="116" y="371"/>
                  </a:cubicBezTo>
                  <a:cubicBezTo>
                    <a:pt x="180" y="349"/>
                    <a:pt x="242" y="323"/>
                    <a:pt x="305" y="299"/>
                  </a:cubicBezTo>
                  <a:cubicBezTo>
                    <a:pt x="305" y="300"/>
                    <a:pt x="306" y="300"/>
                    <a:pt x="307" y="301"/>
                  </a:cubicBezTo>
                  <a:cubicBezTo>
                    <a:pt x="276" y="312"/>
                    <a:pt x="245" y="324"/>
                    <a:pt x="214" y="336"/>
                  </a:cubicBezTo>
                  <a:cubicBezTo>
                    <a:pt x="182" y="348"/>
                    <a:pt x="148" y="359"/>
                    <a:pt x="117" y="375"/>
                  </a:cubicBezTo>
                  <a:cubicBezTo>
                    <a:pt x="115" y="373"/>
                    <a:pt x="114" y="372"/>
                    <a:pt x="113" y="370"/>
                  </a:cubicBezTo>
                  <a:close/>
                  <a:moveTo>
                    <a:pt x="112" y="351"/>
                  </a:moveTo>
                  <a:cubicBezTo>
                    <a:pt x="175" y="330"/>
                    <a:pt x="237" y="304"/>
                    <a:pt x="300" y="280"/>
                  </a:cubicBezTo>
                  <a:cubicBezTo>
                    <a:pt x="300" y="280"/>
                    <a:pt x="300" y="280"/>
                    <a:pt x="300" y="280"/>
                  </a:cubicBezTo>
                  <a:cubicBezTo>
                    <a:pt x="300" y="281"/>
                    <a:pt x="300" y="282"/>
                    <a:pt x="299" y="284"/>
                  </a:cubicBezTo>
                  <a:cubicBezTo>
                    <a:pt x="237" y="308"/>
                    <a:pt x="174" y="331"/>
                    <a:pt x="112" y="357"/>
                  </a:cubicBezTo>
                  <a:cubicBezTo>
                    <a:pt x="112" y="357"/>
                    <a:pt x="112" y="357"/>
                    <a:pt x="112" y="357"/>
                  </a:cubicBezTo>
                  <a:cubicBezTo>
                    <a:pt x="112" y="357"/>
                    <a:pt x="111" y="356"/>
                    <a:pt x="111" y="356"/>
                  </a:cubicBezTo>
                  <a:cubicBezTo>
                    <a:pt x="111" y="355"/>
                    <a:pt x="112" y="353"/>
                    <a:pt x="112" y="351"/>
                  </a:cubicBezTo>
                  <a:close/>
                  <a:moveTo>
                    <a:pt x="119" y="342"/>
                  </a:moveTo>
                  <a:cubicBezTo>
                    <a:pt x="180" y="321"/>
                    <a:pt x="241" y="295"/>
                    <a:pt x="302" y="272"/>
                  </a:cubicBezTo>
                  <a:cubicBezTo>
                    <a:pt x="302" y="273"/>
                    <a:pt x="301" y="275"/>
                    <a:pt x="301" y="276"/>
                  </a:cubicBezTo>
                  <a:cubicBezTo>
                    <a:pt x="238" y="301"/>
                    <a:pt x="174" y="323"/>
                    <a:pt x="113" y="350"/>
                  </a:cubicBezTo>
                  <a:cubicBezTo>
                    <a:pt x="114" y="347"/>
                    <a:pt x="116" y="344"/>
                    <a:pt x="119" y="342"/>
                  </a:cubicBezTo>
                  <a:close/>
                  <a:moveTo>
                    <a:pt x="306" y="274"/>
                  </a:moveTo>
                  <a:cubicBezTo>
                    <a:pt x="306" y="274"/>
                    <a:pt x="305" y="274"/>
                    <a:pt x="305" y="274"/>
                  </a:cubicBezTo>
                  <a:cubicBezTo>
                    <a:pt x="305" y="273"/>
                    <a:pt x="305" y="272"/>
                    <a:pt x="306" y="274"/>
                  </a:cubicBezTo>
                  <a:close/>
                  <a:moveTo>
                    <a:pt x="306" y="293"/>
                  </a:moveTo>
                  <a:cubicBezTo>
                    <a:pt x="306" y="293"/>
                    <a:pt x="306" y="293"/>
                    <a:pt x="307" y="293"/>
                  </a:cubicBezTo>
                  <a:cubicBezTo>
                    <a:pt x="306" y="293"/>
                    <a:pt x="306" y="293"/>
                    <a:pt x="306" y="293"/>
                  </a:cubicBezTo>
                  <a:cubicBezTo>
                    <a:pt x="306" y="293"/>
                    <a:pt x="306" y="293"/>
                    <a:pt x="306" y="293"/>
                  </a:cubicBezTo>
                  <a:close/>
                  <a:moveTo>
                    <a:pt x="307" y="298"/>
                  </a:moveTo>
                  <a:cubicBezTo>
                    <a:pt x="308" y="298"/>
                    <a:pt x="308" y="298"/>
                    <a:pt x="308" y="298"/>
                  </a:cubicBezTo>
                  <a:cubicBezTo>
                    <a:pt x="308" y="298"/>
                    <a:pt x="309" y="299"/>
                    <a:pt x="309" y="300"/>
                  </a:cubicBezTo>
                  <a:cubicBezTo>
                    <a:pt x="308" y="299"/>
                    <a:pt x="308" y="299"/>
                    <a:pt x="307" y="298"/>
                  </a:cubicBezTo>
                  <a:cubicBezTo>
                    <a:pt x="307" y="298"/>
                    <a:pt x="307" y="298"/>
                    <a:pt x="307" y="298"/>
                  </a:cubicBezTo>
                  <a:close/>
                  <a:moveTo>
                    <a:pt x="127" y="337"/>
                  </a:moveTo>
                  <a:cubicBezTo>
                    <a:pt x="127" y="337"/>
                    <a:pt x="127" y="337"/>
                    <a:pt x="127" y="337"/>
                  </a:cubicBezTo>
                  <a:cubicBezTo>
                    <a:pt x="128" y="337"/>
                    <a:pt x="128" y="337"/>
                    <a:pt x="128" y="337"/>
                  </a:cubicBezTo>
                  <a:cubicBezTo>
                    <a:pt x="127" y="337"/>
                    <a:pt x="127" y="337"/>
                    <a:pt x="127" y="337"/>
                  </a:cubicBezTo>
                  <a:close/>
                  <a:moveTo>
                    <a:pt x="115" y="342"/>
                  </a:moveTo>
                  <a:cubicBezTo>
                    <a:pt x="115" y="342"/>
                    <a:pt x="114" y="342"/>
                    <a:pt x="114" y="343"/>
                  </a:cubicBezTo>
                  <a:cubicBezTo>
                    <a:pt x="114" y="342"/>
                    <a:pt x="115" y="342"/>
                    <a:pt x="116" y="341"/>
                  </a:cubicBezTo>
                  <a:cubicBezTo>
                    <a:pt x="116" y="342"/>
                    <a:pt x="115" y="342"/>
                    <a:pt x="115" y="342"/>
                  </a:cubicBezTo>
                  <a:close/>
                  <a:moveTo>
                    <a:pt x="111" y="345"/>
                  </a:moveTo>
                  <a:cubicBezTo>
                    <a:pt x="112" y="345"/>
                    <a:pt x="113" y="344"/>
                    <a:pt x="113" y="344"/>
                  </a:cubicBezTo>
                  <a:cubicBezTo>
                    <a:pt x="112" y="346"/>
                    <a:pt x="110" y="349"/>
                    <a:pt x="109" y="352"/>
                  </a:cubicBezTo>
                  <a:cubicBezTo>
                    <a:pt x="109" y="352"/>
                    <a:pt x="109" y="352"/>
                    <a:pt x="109" y="352"/>
                  </a:cubicBezTo>
                  <a:cubicBezTo>
                    <a:pt x="109" y="352"/>
                    <a:pt x="109" y="351"/>
                    <a:pt x="109" y="351"/>
                  </a:cubicBezTo>
                  <a:cubicBezTo>
                    <a:pt x="109" y="351"/>
                    <a:pt x="109" y="351"/>
                    <a:pt x="109" y="351"/>
                  </a:cubicBezTo>
                  <a:cubicBezTo>
                    <a:pt x="109" y="350"/>
                    <a:pt x="110" y="350"/>
                    <a:pt x="110" y="349"/>
                  </a:cubicBezTo>
                  <a:cubicBezTo>
                    <a:pt x="110" y="348"/>
                    <a:pt x="109" y="348"/>
                    <a:pt x="109" y="349"/>
                  </a:cubicBezTo>
                  <a:cubicBezTo>
                    <a:pt x="109" y="349"/>
                    <a:pt x="108" y="350"/>
                    <a:pt x="108" y="350"/>
                  </a:cubicBezTo>
                  <a:cubicBezTo>
                    <a:pt x="108" y="351"/>
                    <a:pt x="108" y="351"/>
                    <a:pt x="108" y="351"/>
                  </a:cubicBezTo>
                  <a:cubicBezTo>
                    <a:pt x="108" y="351"/>
                    <a:pt x="108" y="352"/>
                    <a:pt x="108" y="352"/>
                  </a:cubicBezTo>
                  <a:cubicBezTo>
                    <a:pt x="108" y="352"/>
                    <a:pt x="109" y="353"/>
                    <a:pt x="109" y="353"/>
                  </a:cubicBezTo>
                  <a:cubicBezTo>
                    <a:pt x="109" y="354"/>
                    <a:pt x="109" y="354"/>
                    <a:pt x="109" y="355"/>
                  </a:cubicBezTo>
                  <a:cubicBezTo>
                    <a:pt x="107" y="355"/>
                    <a:pt x="106" y="354"/>
                    <a:pt x="105" y="354"/>
                  </a:cubicBezTo>
                  <a:cubicBezTo>
                    <a:pt x="105" y="354"/>
                    <a:pt x="105" y="354"/>
                    <a:pt x="105" y="354"/>
                  </a:cubicBezTo>
                  <a:cubicBezTo>
                    <a:pt x="105" y="353"/>
                    <a:pt x="105" y="353"/>
                    <a:pt x="105" y="353"/>
                  </a:cubicBezTo>
                  <a:cubicBezTo>
                    <a:pt x="107" y="350"/>
                    <a:pt x="109" y="347"/>
                    <a:pt x="111" y="345"/>
                  </a:cubicBezTo>
                  <a:close/>
                  <a:moveTo>
                    <a:pt x="105" y="355"/>
                  </a:moveTo>
                  <a:cubicBezTo>
                    <a:pt x="105" y="355"/>
                    <a:pt x="105" y="355"/>
                    <a:pt x="105" y="355"/>
                  </a:cubicBezTo>
                  <a:cubicBezTo>
                    <a:pt x="106" y="355"/>
                    <a:pt x="107" y="356"/>
                    <a:pt x="108" y="357"/>
                  </a:cubicBezTo>
                  <a:cubicBezTo>
                    <a:pt x="108" y="357"/>
                    <a:pt x="108" y="358"/>
                    <a:pt x="108" y="359"/>
                  </a:cubicBezTo>
                  <a:cubicBezTo>
                    <a:pt x="108" y="359"/>
                    <a:pt x="108" y="359"/>
                    <a:pt x="108" y="359"/>
                  </a:cubicBezTo>
                  <a:cubicBezTo>
                    <a:pt x="107" y="358"/>
                    <a:pt x="106" y="357"/>
                    <a:pt x="105" y="356"/>
                  </a:cubicBezTo>
                  <a:cubicBezTo>
                    <a:pt x="104" y="356"/>
                    <a:pt x="104" y="356"/>
                    <a:pt x="104" y="356"/>
                  </a:cubicBezTo>
                  <a:cubicBezTo>
                    <a:pt x="104" y="356"/>
                    <a:pt x="104" y="355"/>
                    <a:pt x="105" y="355"/>
                  </a:cubicBezTo>
                  <a:close/>
                  <a:moveTo>
                    <a:pt x="104" y="358"/>
                  </a:moveTo>
                  <a:cubicBezTo>
                    <a:pt x="105" y="359"/>
                    <a:pt x="107" y="360"/>
                    <a:pt x="108" y="361"/>
                  </a:cubicBezTo>
                  <a:cubicBezTo>
                    <a:pt x="108" y="361"/>
                    <a:pt x="108" y="362"/>
                    <a:pt x="108" y="362"/>
                  </a:cubicBezTo>
                  <a:cubicBezTo>
                    <a:pt x="108" y="363"/>
                    <a:pt x="108" y="363"/>
                    <a:pt x="108" y="364"/>
                  </a:cubicBezTo>
                  <a:cubicBezTo>
                    <a:pt x="108" y="364"/>
                    <a:pt x="107" y="363"/>
                    <a:pt x="107" y="363"/>
                  </a:cubicBezTo>
                  <a:cubicBezTo>
                    <a:pt x="106" y="362"/>
                    <a:pt x="104" y="362"/>
                    <a:pt x="103" y="360"/>
                  </a:cubicBezTo>
                  <a:cubicBezTo>
                    <a:pt x="103" y="359"/>
                    <a:pt x="104" y="358"/>
                    <a:pt x="104" y="358"/>
                  </a:cubicBezTo>
                  <a:close/>
                  <a:moveTo>
                    <a:pt x="105" y="371"/>
                  </a:moveTo>
                  <a:cubicBezTo>
                    <a:pt x="108" y="373"/>
                    <a:pt x="111" y="374"/>
                    <a:pt x="114" y="375"/>
                  </a:cubicBezTo>
                  <a:cubicBezTo>
                    <a:pt x="111" y="375"/>
                    <a:pt x="109" y="374"/>
                    <a:pt x="106" y="373"/>
                  </a:cubicBezTo>
                  <a:cubicBezTo>
                    <a:pt x="106" y="372"/>
                    <a:pt x="105" y="372"/>
                    <a:pt x="105" y="371"/>
                  </a:cubicBezTo>
                  <a:close/>
                  <a:moveTo>
                    <a:pt x="218" y="343"/>
                  </a:moveTo>
                  <a:cubicBezTo>
                    <a:pt x="188" y="354"/>
                    <a:pt x="155" y="363"/>
                    <a:pt x="126" y="378"/>
                  </a:cubicBezTo>
                  <a:cubicBezTo>
                    <a:pt x="124" y="378"/>
                    <a:pt x="121" y="377"/>
                    <a:pt x="119" y="376"/>
                  </a:cubicBezTo>
                  <a:cubicBezTo>
                    <a:pt x="119" y="376"/>
                    <a:pt x="119" y="376"/>
                    <a:pt x="119" y="376"/>
                  </a:cubicBezTo>
                  <a:cubicBezTo>
                    <a:pt x="119" y="376"/>
                    <a:pt x="119" y="375"/>
                    <a:pt x="118" y="375"/>
                  </a:cubicBezTo>
                  <a:cubicBezTo>
                    <a:pt x="152" y="364"/>
                    <a:pt x="184" y="349"/>
                    <a:pt x="217" y="337"/>
                  </a:cubicBezTo>
                  <a:cubicBezTo>
                    <a:pt x="248" y="325"/>
                    <a:pt x="279" y="314"/>
                    <a:pt x="310" y="303"/>
                  </a:cubicBezTo>
                  <a:cubicBezTo>
                    <a:pt x="312" y="304"/>
                    <a:pt x="313" y="305"/>
                    <a:pt x="315" y="306"/>
                  </a:cubicBezTo>
                  <a:cubicBezTo>
                    <a:pt x="315" y="306"/>
                    <a:pt x="315" y="306"/>
                    <a:pt x="316" y="307"/>
                  </a:cubicBezTo>
                  <a:cubicBezTo>
                    <a:pt x="316" y="307"/>
                    <a:pt x="317" y="307"/>
                    <a:pt x="317" y="307"/>
                  </a:cubicBezTo>
                  <a:cubicBezTo>
                    <a:pt x="318" y="307"/>
                    <a:pt x="318" y="307"/>
                    <a:pt x="319" y="307"/>
                  </a:cubicBezTo>
                  <a:cubicBezTo>
                    <a:pt x="285" y="318"/>
                    <a:pt x="252" y="331"/>
                    <a:pt x="218" y="343"/>
                  </a:cubicBezTo>
                  <a:close/>
                  <a:moveTo>
                    <a:pt x="320" y="305"/>
                  </a:moveTo>
                  <a:cubicBezTo>
                    <a:pt x="320" y="305"/>
                    <a:pt x="320" y="305"/>
                    <a:pt x="320" y="305"/>
                  </a:cubicBezTo>
                  <a:cubicBezTo>
                    <a:pt x="320" y="305"/>
                    <a:pt x="320" y="305"/>
                    <a:pt x="320" y="305"/>
                  </a:cubicBezTo>
                  <a:cubicBezTo>
                    <a:pt x="320" y="305"/>
                    <a:pt x="320" y="305"/>
                    <a:pt x="320" y="305"/>
                  </a:cubicBezTo>
                  <a:cubicBezTo>
                    <a:pt x="320" y="305"/>
                    <a:pt x="320" y="305"/>
                    <a:pt x="320" y="305"/>
                  </a:cubicBezTo>
                  <a:close/>
                  <a:moveTo>
                    <a:pt x="306" y="267"/>
                  </a:moveTo>
                  <a:cubicBezTo>
                    <a:pt x="142" y="328"/>
                    <a:pt x="142" y="328"/>
                    <a:pt x="142" y="328"/>
                  </a:cubicBezTo>
                  <a:cubicBezTo>
                    <a:pt x="126" y="286"/>
                    <a:pt x="110" y="244"/>
                    <a:pt x="95" y="202"/>
                  </a:cubicBezTo>
                  <a:cubicBezTo>
                    <a:pt x="79" y="159"/>
                    <a:pt x="67" y="115"/>
                    <a:pt x="50" y="73"/>
                  </a:cubicBezTo>
                  <a:cubicBezTo>
                    <a:pt x="141" y="39"/>
                    <a:pt x="141" y="39"/>
                    <a:pt x="141" y="39"/>
                  </a:cubicBezTo>
                  <a:cubicBezTo>
                    <a:pt x="142" y="39"/>
                    <a:pt x="142" y="39"/>
                    <a:pt x="142" y="38"/>
                  </a:cubicBezTo>
                  <a:cubicBezTo>
                    <a:pt x="146" y="37"/>
                    <a:pt x="146" y="37"/>
                    <a:pt x="146" y="37"/>
                  </a:cubicBezTo>
                  <a:cubicBezTo>
                    <a:pt x="147" y="37"/>
                    <a:pt x="148" y="37"/>
                    <a:pt x="148" y="36"/>
                  </a:cubicBezTo>
                  <a:cubicBezTo>
                    <a:pt x="148" y="36"/>
                    <a:pt x="148" y="36"/>
                    <a:pt x="148" y="36"/>
                  </a:cubicBezTo>
                  <a:cubicBezTo>
                    <a:pt x="153" y="35"/>
                    <a:pt x="153" y="35"/>
                    <a:pt x="153" y="35"/>
                  </a:cubicBezTo>
                  <a:cubicBezTo>
                    <a:pt x="153" y="35"/>
                    <a:pt x="153" y="35"/>
                    <a:pt x="153" y="35"/>
                  </a:cubicBezTo>
                  <a:cubicBezTo>
                    <a:pt x="153" y="35"/>
                    <a:pt x="154" y="35"/>
                    <a:pt x="154" y="35"/>
                  </a:cubicBezTo>
                  <a:cubicBezTo>
                    <a:pt x="154" y="34"/>
                    <a:pt x="154" y="34"/>
                    <a:pt x="154" y="34"/>
                  </a:cubicBezTo>
                  <a:cubicBezTo>
                    <a:pt x="210" y="13"/>
                    <a:pt x="210" y="13"/>
                    <a:pt x="210" y="13"/>
                  </a:cubicBezTo>
                  <a:lnTo>
                    <a:pt x="306" y="267"/>
                  </a:lnTo>
                  <a:close/>
                  <a:moveTo>
                    <a:pt x="140" y="36"/>
                  </a:moveTo>
                  <a:cubicBezTo>
                    <a:pt x="139" y="36"/>
                    <a:pt x="139" y="36"/>
                    <a:pt x="139" y="36"/>
                  </a:cubicBezTo>
                  <a:cubicBezTo>
                    <a:pt x="140" y="35"/>
                    <a:pt x="140" y="34"/>
                    <a:pt x="140" y="32"/>
                  </a:cubicBezTo>
                  <a:cubicBezTo>
                    <a:pt x="140" y="34"/>
                    <a:pt x="140" y="35"/>
                    <a:pt x="140" y="36"/>
                  </a:cubicBezTo>
                  <a:close/>
                  <a:moveTo>
                    <a:pt x="149" y="32"/>
                  </a:moveTo>
                  <a:cubicBezTo>
                    <a:pt x="150" y="31"/>
                    <a:pt x="150" y="31"/>
                    <a:pt x="150" y="30"/>
                  </a:cubicBezTo>
                  <a:cubicBezTo>
                    <a:pt x="150" y="31"/>
                    <a:pt x="150" y="31"/>
                    <a:pt x="150" y="31"/>
                  </a:cubicBezTo>
                  <a:cubicBezTo>
                    <a:pt x="150" y="31"/>
                    <a:pt x="150" y="31"/>
                    <a:pt x="150" y="32"/>
                  </a:cubicBezTo>
                  <a:cubicBezTo>
                    <a:pt x="150" y="32"/>
                    <a:pt x="150" y="32"/>
                    <a:pt x="149" y="32"/>
                  </a:cubicBezTo>
                  <a:cubicBezTo>
                    <a:pt x="149" y="32"/>
                    <a:pt x="149" y="32"/>
                    <a:pt x="149" y="32"/>
                  </a:cubicBezTo>
                  <a:close/>
                  <a:moveTo>
                    <a:pt x="147" y="24"/>
                  </a:moveTo>
                  <a:cubicBezTo>
                    <a:pt x="147" y="25"/>
                    <a:pt x="146" y="25"/>
                    <a:pt x="147" y="25"/>
                  </a:cubicBezTo>
                  <a:cubicBezTo>
                    <a:pt x="147" y="26"/>
                    <a:pt x="147" y="28"/>
                    <a:pt x="147" y="29"/>
                  </a:cubicBezTo>
                  <a:cubicBezTo>
                    <a:pt x="147" y="30"/>
                    <a:pt x="147" y="31"/>
                    <a:pt x="148" y="32"/>
                  </a:cubicBezTo>
                  <a:cubicBezTo>
                    <a:pt x="148" y="32"/>
                    <a:pt x="149" y="32"/>
                    <a:pt x="149" y="32"/>
                  </a:cubicBezTo>
                  <a:cubicBezTo>
                    <a:pt x="148" y="32"/>
                    <a:pt x="148" y="32"/>
                    <a:pt x="147" y="32"/>
                  </a:cubicBezTo>
                  <a:cubicBezTo>
                    <a:pt x="147" y="29"/>
                    <a:pt x="146" y="25"/>
                    <a:pt x="146" y="22"/>
                  </a:cubicBezTo>
                  <a:cubicBezTo>
                    <a:pt x="146" y="23"/>
                    <a:pt x="146" y="23"/>
                    <a:pt x="147" y="24"/>
                  </a:cubicBezTo>
                  <a:close/>
                  <a:moveTo>
                    <a:pt x="144" y="18"/>
                  </a:moveTo>
                  <a:cubicBezTo>
                    <a:pt x="144" y="19"/>
                    <a:pt x="144" y="19"/>
                    <a:pt x="144" y="19"/>
                  </a:cubicBezTo>
                  <a:cubicBezTo>
                    <a:pt x="145" y="24"/>
                    <a:pt x="145" y="29"/>
                    <a:pt x="146" y="33"/>
                  </a:cubicBezTo>
                  <a:cubicBezTo>
                    <a:pt x="145" y="33"/>
                    <a:pt x="145" y="34"/>
                    <a:pt x="145" y="34"/>
                  </a:cubicBezTo>
                  <a:cubicBezTo>
                    <a:pt x="145" y="27"/>
                    <a:pt x="144" y="21"/>
                    <a:pt x="142" y="15"/>
                  </a:cubicBezTo>
                  <a:cubicBezTo>
                    <a:pt x="143" y="16"/>
                    <a:pt x="144" y="17"/>
                    <a:pt x="144" y="18"/>
                  </a:cubicBezTo>
                  <a:cubicBezTo>
                    <a:pt x="144" y="18"/>
                    <a:pt x="144" y="18"/>
                    <a:pt x="144" y="18"/>
                  </a:cubicBezTo>
                  <a:close/>
                  <a:moveTo>
                    <a:pt x="135" y="14"/>
                  </a:moveTo>
                  <a:cubicBezTo>
                    <a:pt x="135" y="15"/>
                    <a:pt x="136" y="15"/>
                    <a:pt x="136" y="14"/>
                  </a:cubicBezTo>
                  <a:cubicBezTo>
                    <a:pt x="136" y="12"/>
                    <a:pt x="137" y="10"/>
                    <a:pt x="137" y="8"/>
                  </a:cubicBezTo>
                  <a:cubicBezTo>
                    <a:pt x="138" y="6"/>
                    <a:pt x="138" y="5"/>
                    <a:pt x="139" y="3"/>
                  </a:cubicBezTo>
                  <a:cubicBezTo>
                    <a:pt x="139" y="5"/>
                    <a:pt x="139" y="7"/>
                    <a:pt x="140" y="9"/>
                  </a:cubicBezTo>
                  <a:cubicBezTo>
                    <a:pt x="141" y="17"/>
                    <a:pt x="141" y="26"/>
                    <a:pt x="143" y="35"/>
                  </a:cubicBezTo>
                  <a:cubicBezTo>
                    <a:pt x="143" y="35"/>
                    <a:pt x="143" y="35"/>
                    <a:pt x="143" y="35"/>
                  </a:cubicBezTo>
                  <a:cubicBezTo>
                    <a:pt x="142" y="35"/>
                    <a:pt x="142" y="35"/>
                    <a:pt x="142" y="35"/>
                  </a:cubicBezTo>
                  <a:cubicBezTo>
                    <a:pt x="141" y="26"/>
                    <a:pt x="140" y="16"/>
                    <a:pt x="139" y="6"/>
                  </a:cubicBezTo>
                  <a:cubicBezTo>
                    <a:pt x="139" y="6"/>
                    <a:pt x="138" y="6"/>
                    <a:pt x="138" y="7"/>
                  </a:cubicBezTo>
                  <a:cubicBezTo>
                    <a:pt x="138" y="12"/>
                    <a:pt x="139" y="18"/>
                    <a:pt x="139" y="23"/>
                  </a:cubicBezTo>
                  <a:cubicBezTo>
                    <a:pt x="139" y="20"/>
                    <a:pt x="138" y="17"/>
                    <a:pt x="137" y="14"/>
                  </a:cubicBezTo>
                  <a:cubicBezTo>
                    <a:pt x="137" y="13"/>
                    <a:pt x="136" y="14"/>
                    <a:pt x="136" y="14"/>
                  </a:cubicBezTo>
                  <a:cubicBezTo>
                    <a:pt x="136" y="18"/>
                    <a:pt x="137" y="23"/>
                    <a:pt x="137" y="27"/>
                  </a:cubicBezTo>
                  <a:cubicBezTo>
                    <a:pt x="137" y="29"/>
                    <a:pt x="137" y="32"/>
                    <a:pt x="138" y="34"/>
                  </a:cubicBezTo>
                  <a:cubicBezTo>
                    <a:pt x="137" y="33"/>
                    <a:pt x="137" y="32"/>
                    <a:pt x="136" y="31"/>
                  </a:cubicBezTo>
                  <a:cubicBezTo>
                    <a:pt x="136" y="25"/>
                    <a:pt x="135" y="19"/>
                    <a:pt x="133" y="15"/>
                  </a:cubicBezTo>
                  <a:cubicBezTo>
                    <a:pt x="133" y="14"/>
                    <a:pt x="132" y="14"/>
                    <a:pt x="132" y="15"/>
                  </a:cubicBezTo>
                  <a:cubicBezTo>
                    <a:pt x="133" y="18"/>
                    <a:pt x="133" y="22"/>
                    <a:pt x="134" y="25"/>
                  </a:cubicBezTo>
                  <a:cubicBezTo>
                    <a:pt x="133" y="24"/>
                    <a:pt x="133" y="23"/>
                    <a:pt x="132" y="22"/>
                  </a:cubicBezTo>
                  <a:cubicBezTo>
                    <a:pt x="132" y="19"/>
                    <a:pt x="131" y="17"/>
                    <a:pt x="131" y="14"/>
                  </a:cubicBezTo>
                  <a:cubicBezTo>
                    <a:pt x="132" y="14"/>
                    <a:pt x="133" y="14"/>
                    <a:pt x="135" y="14"/>
                  </a:cubicBezTo>
                  <a:close/>
                  <a:moveTo>
                    <a:pt x="130" y="18"/>
                  </a:moveTo>
                  <a:cubicBezTo>
                    <a:pt x="129" y="16"/>
                    <a:pt x="128" y="15"/>
                    <a:pt x="128" y="14"/>
                  </a:cubicBezTo>
                  <a:cubicBezTo>
                    <a:pt x="127" y="13"/>
                    <a:pt x="127" y="13"/>
                    <a:pt x="127" y="13"/>
                  </a:cubicBezTo>
                  <a:cubicBezTo>
                    <a:pt x="127" y="13"/>
                    <a:pt x="126" y="13"/>
                    <a:pt x="126" y="13"/>
                  </a:cubicBezTo>
                  <a:cubicBezTo>
                    <a:pt x="127" y="13"/>
                    <a:pt x="128" y="14"/>
                    <a:pt x="129" y="14"/>
                  </a:cubicBezTo>
                  <a:cubicBezTo>
                    <a:pt x="129" y="14"/>
                    <a:pt x="129" y="14"/>
                    <a:pt x="129" y="14"/>
                  </a:cubicBezTo>
                  <a:cubicBezTo>
                    <a:pt x="129" y="16"/>
                    <a:pt x="130" y="17"/>
                    <a:pt x="130" y="18"/>
                  </a:cubicBezTo>
                  <a:cubicBezTo>
                    <a:pt x="130" y="18"/>
                    <a:pt x="130" y="18"/>
                    <a:pt x="130" y="18"/>
                  </a:cubicBezTo>
                  <a:close/>
                  <a:moveTo>
                    <a:pt x="22" y="84"/>
                  </a:moveTo>
                  <a:cubicBezTo>
                    <a:pt x="40" y="77"/>
                    <a:pt x="40" y="77"/>
                    <a:pt x="40" y="77"/>
                  </a:cubicBezTo>
                  <a:cubicBezTo>
                    <a:pt x="54" y="120"/>
                    <a:pt x="71" y="162"/>
                    <a:pt x="87" y="204"/>
                  </a:cubicBezTo>
                  <a:cubicBezTo>
                    <a:pt x="103" y="246"/>
                    <a:pt x="119" y="289"/>
                    <a:pt x="135" y="331"/>
                  </a:cubicBezTo>
                  <a:cubicBezTo>
                    <a:pt x="118" y="337"/>
                    <a:pt x="118" y="337"/>
                    <a:pt x="118" y="337"/>
                  </a:cubicBezTo>
                  <a:cubicBezTo>
                    <a:pt x="111" y="340"/>
                    <a:pt x="106" y="345"/>
                    <a:pt x="103" y="351"/>
                  </a:cubicBezTo>
                  <a:cubicBezTo>
                    <a:pt x="101" y="354"/>
                    <a:pt x="101" y="357"/>
                    <a:pt x="100" y="359"/>
                  </a:cubicBezTo>
                  <a:cubicBezTo>
                    <a:pt x="8" y="114"/>
                    <a:pt x="8" y="114"/>
                    <a:pt x="8" y="114"/>
                  </a:cubicBezTo>
                  <a:cubicBezTo>
                    <a:pt x="4" y="102"/>
                    <a:pt x="10" y="88"/>
                    <a:pt x="22" y="84"/>
                  </a:cubicBezTo>
                  <a:close/>
                  <a:moveTo>
                    <a:pt x="107" y="375"/>
                  </a:moveTo>
                  <a:cubicBezTo>
                    <a:pt x="109" y="376"/>
                    <a:pt x="111" y="376"/>
                    <a:pt x="113" y="377"/>
                  </a:cubicBezTo>
                  <a:cubicBezTo>
                    <a:pt x="116" y="378"/>
                    <a:pt x="120" y="380"/>
                    <a:pt x="123" y="381"/>
                  </a:cubicBezTo>
                  <a:cubicBezTo>
                    <a:pt x="123" y="381"/>
                    <a:pt x="123" y="381"/>
                    <a:pt x="123" y="380"/>
                  </a:cubicBezTo>
                  <a:cubicBezTo>
                    <a:pt x="125" y="381"/>
                    <a:pt x="126" y="381"/>
                    <a:pt x="127" y="381"/>
                  </a:cubicBezTo>
                  <a:cubicBezTo>
                    <a:pt x="126" y="382"/>
                    <a:pt x="124" y="382"/>
                    <a:pt x="123" y="382"/>
                  </a:cubicBezTo>
                  <a:cubicBezTo>
                    <a:pt x="121" y="382"/>
                    <a:pt x="120" y="382"/>
                    <a:pt x="118" y="381"/>
                  </a:cubicBezTo>
                  <a:cubicBezTo>
                    <a:pt x="116" y="381"/>
                    <a:pt x="114" y="380"/>
                    <a:pt x="112" y="379"/>
                  </a:cubicBezTo>
                  <a:cubicBezTo>
                    <a:pt x="110" y="378"/>
                    <a:pt x="108" y="377"/>
                    <a:pt x="107" y="375"/>
                  </a:cubicBezTo>
                  <a:close/>
                  <a:moveTo>
                    <a:pt x="321" y="308"/>
                  </a:moveTo>
                  <a:cubicBezTo>
                    <a:pt x="321" y="308"/>
                    <a:pt x="321" y="308"/>
                    <a:pt x="321" y="308"/>
                  </a:cubicBezTo>
                  <a:cubicBezTo>
                    <a:pt x="321" y="308"/>
                    <a:pt x="321" y="308"/>
                    <a:pt x="321" y="308"/>
                  </a:cubicBezTo>
                  <a:cubicBezTo>
                    <a:pt x="321" y="308"/>
                    <a:pt x="321" y="308"/>
                    <a:pt x="321" y="308"/>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4">
              <a:extLst>
                <a:ext uri="{FF2B5EF4-FFF2-40B4-BE49-F238E27FC236}">
                  <a16:creationId xmlns:a16="http://schemas.microsoft.com/office/drawing/2014/main" id="{27691C7A-6288-4523-9A32-80277701E378}"/>
                </a:ext>
              </a:extLst>
            </p:cNvPr>
            <p:cNvSpPr>
              <a:spLocks noEditPoints="1"/>
            </p:cNvSpPr>
            <p:nvPr/>
          </p:nvSpPr>
          <p:spPr bwMode="auto">
            <a:xfrm>
              <a:off x="1409" y="2017"/>
              <a:ext cx="292" cy="236"/>
            </a:xfrm>
            <a:custGeom>
              <a:avLst/>
              <a:gdLst>
                <a:gd name="T0" fmla="*/ 2 w 122"/>
                <a:gd name="T1" fmla="*/ 41 h 99"/>
                <a:gd name="T2" fmla="*/ 1 w 122"/>
                <a:gd name="T3" fmla="*/ 43 h 99"/>
                <a:gd name="T4" fmla="*/ 19 w 122"/>
                <a:gd name="T5" fmla="*/ 95 h 99"/>
                <a:gd name="T6" fmla="*/ 20 w 122"/>
                <a:gd name="T7" fmla="*/ 97 h 99"/>
                <a:gd name="T8" fmla="*/ 20 w 122"/>
                <a:gd name="T9" fmla="*/ 98 h 99"/>
                <a:gd name="T10" fmla="*/ 22 w 122"/>
                <a:gd name="T11" fmla="*/ 97 h 99"/>
                <a:gd name="T12" fmla="*/ 21 w 122"/>
                <a:gd name="T13" fmla="*/ 97 h 99"/>
                <a:gd name="T14" fmla="*/ 120 w 122"/>
                <a:gd name="T15" fmla="*/ 58 h 99"/>
                <a:gd name="T16" fmla="*/ 122 w 122"/>
                <a:gd name="T17" fmla="*/ 56 h 99"/>
                <a:gd name="T18" fmla="*/ 104 w 122"/>
                <a:gd name="T19" fmla="*/ 4 h 99"/>
                <a:gd name="T20" fmla="*/ 103 w 122"/>
                <a:gd name="T21" fmla="*/ 2 h 99"/>
                <a:gd name="T22" fmla="*/ 103 w 122"/>
                <a:gd name="T23" fmla="*/ 1 h 99"/>
                <a:gd name="T24" fmla="*/ 101 w 122"/>
                <a:gd name="T25" fmla="*/ 2 h 99"/>
                <a:gd name="T26" fmla="*/ 101 w 122"/>
                <a:gd name="T27" fmla="*/ 2 h 99"/>
                <a:gd name="T28" fmla="*/ 2 w 122"/>
                <a:gd name="T29" fmla="*/ 41 h 99"/>
                <a:gd name="T30" fmla="*/ 21 w 122"/>
                <a:gd name="T31" fmla="*/ 94 h 99"/>
                <a:gd name="T32" fmla="*/ 3 w 122"/>
                <a:gd name="T33" fmla="*/ 42 h 99"/>
                <a:gd name="T34" fmla="*/ 52 w 122"/>
                <a:gd name="T35" fmla="*/ 22 h 99"/>
                <a:gd name="T36" fmla="*/ 102 w 122"/>
                <a:gd name="T37" fmla="*/ 5 h 99"/>
                <a:gd name="T38" fmla="*/ 120 w 122"/>
                <a:gd name="T39" fmla="*/ 57 h 99"/>
                <a:gd name="T40" fmla="*/ 70 w 122"/>
                <a:gd name="T41" fmla="*/ 77 h 99"/>
                <a:gd name="T42" fmla="*/ 21 w 122"/>
                <a:gd name="T43" fmla="*/ 94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22" h="99">
                  <a:moveTo>
                    <a:pt x="2" y="41"/>
                  </a:moveTo>
                  <a:cubicBezTo>
                    <a:pt x="2" y="40"/>
                    <a:pt x="0" y="41"/>
                    <a:pt x="1" y="43"/>
                  </a:cubicBezTo>
                  <a:cubicBezTo>
                    <a:pt x="8" y="60"/>
                    <a:pt x="13" y="78"/>
                    <a:pt x="19" y="95"/>
                  </a:cubicBezTo>
                  <a:cubicBezTo>
                    <a:pt x="19" y="96"/>
                    <a:pt x="19" y="97"/>
                    <a:pt x="20" y="97"/>
                  </a:cubicBezTo>
                  <a:cubicBezTo>
                    <a:pt x="20" y="97"/>
                    <a:pt x="20" y="98"/>
                    <a:pt x="20" y="98"/>
                  </a:cubicBezTo>
                  <a:cubicBezTo>
                    <a:pt x="20" y="99"/>
                    <a:pt x="22" y="98"/>
                    <a:pt x="22" y="97"/>
                  </a:cubicBezTo>
                  <a:cubicBezTo>
                    <a:pt x="21" y="97"/>
                    <a:pt x="21" y="97"/>
                    <a:pt x="21" y="97"/>
                  </a:cubicBezTo>
                  <a:cubicBezTo>
                    <a:pt x="54" y="89"/>
                    <a:pt x="91" y="76"/>
                    <a:pt x="120" y="58"/>
                  </a:cubicBezTo>
                  <a:cubicBezTo>
                    <a:pt x="121" y="59"/>
                    <a:pt x="122" y="58"/>
                    <a:pt x="122" y="56"/>
                  </a:cubicBezTo>
                  <a:cubicBezTo>
                    <a:pt x="114" y="39"/>
                    <a:pt x="110" y="21"/>
                    <a:pt x="104" y="4"/>
                  </a:cubicBezTo>
                  <a:cubicBezTo>
                    <a:pt x="104" y="3"/>
                    <a:pt x="104" y="2"/>
                    <a:pt x="103" y="2"/>
                  </a:cubicBezTo>
                  <a:cubicBezTo>
                    <a:pt x="103" y="2"/>
                    <a:pt x="103" y="1"/>
                    <a:pt x="103" y="1"/>
                  </a:cubicBezTo>
                  <a:cubicBezTo>
                    <a:pt x="102" y="0"/>
                    <a:pt x="101" y="0"/>
                    <a:pt x="101" y="2"/>
                  </a:cubicBezTo>
                  <a:cubicBezTo>
                    <a:pt x="101" y="2"/>
                    <a:pt x="101" y="2"/>
                    <a:pt x="101" y="2"/>
                  </a:cubicBezTo>
                  <a:cubicBezTo>
                    <a:pt x="68" y="10"/>
                    <a:pt x="31" y="23"/>
                    <a:pt x="2" y="41"/>
                  </a:cubicBezTo>
                  <a:close/>
                  <a:moveTo>
                    <a:pt x="21" y="94"/>
                  </a:moveTo>
                  <a:cubicBezTo>
                    <a:pt x="18" y="76"/>
                    <a:pt x="10" y="58"/>
                    <a:pt x="3" y="42"/>
                  </a:cubicBezTo>
                  <a:cubicBezTo>
                    <a:pt x="20" y="36"/>
                    <a:pt x="36" y="28"/>
                    <a:pt x="52" y="22"/>
                  </a:cubicBezTo>
                  <a:cubicBezTo>
                    <a:pt x="68" y="16"/>
                    <a:pt x="85" y="10"/>
                    <a:pt x="102" y="5"/>
                  </a:cubicBezTo>
                  <a:cubicBezTo>
                    <a:pt x="105" y="23"/>
                    <a:pt x="112" y="41"/>
                    <a:pt x="120" y="57"/>
                  </a:cubicBezTo>
                  <a:cubicBezTo>
                    <a:pt x="103" y="63"/>
                    <a:pt x="87" y="71"/>
                    <a:pt x="70" y="77"/>
                  </a:cubicBezTo>
                  <a:cubicBezTo>
                    <a:pt x="54" y="83"/>
                    <a:pt x="37" y="88"/>
                    <a:pt x="21" y="94"/>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35">
              <a:extLst>
                <a:ext uri="{FF2B5EF4-FFF2-40B4-BE49-F238E27FC236}">
                  <a16:creationId xmlns:a16="http://schemas.microsoft.com/office/drawing/2014/main" id="{13173CA4-3CA9-4D37-B6E4-5EDD5024370B}"/>
                </a:ext>
              </a:extLst>
            </p:cNvPr>
            <p:cNvSpPr>
              <a:spLocks noEditPoints="1"/>
            </p:cNvSpPr>
            <p:nvPr/>
          </p:nvSpPr>
          <p:spPr bwMode="auto">
            <a:xfrm>
              <a:off x="1472" y="2189"/>
              <a:ext cx="258" cy="131"/>
            </a:xfrm>
            <a:custGeom>
              <a:avLst/>
              <a:gdLst>
                <a:gd name="T0" fmla="*/ 3 w 108"/>
                <a:gd name="T1" fmla="*/ 39 h 55"/>
                <a:gd name="T2" fmla="*/ 1 w 108"/>
                <a:gd name="T3" fmla="*/ 41 h 55"/>
                <a:gd name="T4" fmla="*/ 1 w 108"/>
                <a:gd name="T5" fmla="*/ 41 h 55"/>
                <a:gd name="T6" fmla="*/ 4 w 108"/>
                <a:gd name="T7" fmla="*/ 48 h 55"/>
                <a:gd name="T8" fmla="*/ 4 w 108"/>
                <a:gd name="T9" fmla="*/ 53 h 55"/>
                <a:gd name="T10" fmla="*/ 6 w 108"/>
                <a:gd name="T11" fmla="*/ 55 h 55"/>
                <a:gd name="T12" fmla="*/ 59 w 108"/>
                <a:gd name="T13" fmla="*/ 36 h 55"/>
                <a:gd name="T14" fmla="*/ 105 w 108"/>
                <a:gd name="T15" fmla="*/ 16 h 55"/>
                <a:gd name="T16" fmla="*/ 107 w 108"/>
                <a:gd name="T17" fmla="*/ 15 h 55"/>
                <a:gd name="T18" fmla="*/ 104 w 108"/>
                <a:gd name="T19" fmla="*/ 8 h 55"/>
                <a:gd name="T20" fmla="*/ 104 w 108"/>
                <a:gd name="T21" fmla="*/ 2 h 55"/>
                <a:gd name="T22" fmla="*/ 103 w 108"/>
                <a:gd name="T23" fmla="*/ 1 h 55"/>
                <a:gd name="T24" fmla="*/ 50 w 108"/>
                <a:gd name="T25" fmla="*/ 20 h 55"/>
                <a:gd name="T26" fmla="*/ 3 w 108"/>
                <a:gd name="T27" fmla="*/ 39 h 55"/>
                <a:gd name="T28" fmla="*/ 101 w 108"/>
                <a:gd name="T29" fmla="*/ 4 h 55"/>
                <a:gd name="T30" fmla="*/ 102 w 108"/>
                <a:gd name="T31" fmla="*/ 8 h 55"/>
                <a:gd name="T32" fmla="*/ 105 w 108"/>
                <a:gd name="T33" fmla="*/ 16 h 55"/>
                <a:gd name="T34" fmla="*/ 55 w 108"/>
                <a:gd name="T35" fmla="*/ 34 h 55"/>
                <a:gd name="T36" fmla="*/ 7 w 108"/>
                <a:gd name="T37" fmla="*/ 52 h 55"/>
                <a:gd name="T38" fmla="*/ 6 w 108"/>
                <a:gd name="T39" fmla="*/ 47 h 55"/>
                <a:gd name="T40" fmla="*/ 3 w 108"/>
                <a:gd name="T41" fmla="*/ 40 h 55"/>
                <a:gd name="T42" fmla="*/ 53 w 108"/>
                <a:gd name="T43" fmla="*/ 22 h 55"/>
                <a:gd name="T44" fmla="*/ 101 w 108"/>
                <a:gd name="T45" fmla="*/ 4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8" h="55">
                  <a:moveTo>
                    <a:pt x="3" y="39"/>
                  </a:moveTo>
                  <a:cubicBezTo>
                    <a:pt x="2" y="38"/>
                    <a:pt x="0" y="39"/>
                    <a:pt x="1" y="41"/>
                  </a:cubicBezTo>
                  <a:cubicBezTo>
                    <a:pt x="1" y="41"/>
                    <a:pt x="1" y="41"/>
                    <a:pt x="1" y="41"/>
                  </a:cubicBezTo>
                  <a:cubicBezTo>
                    <a:pt x="2" y="43"/>
                    <a:pt x="2" y="46"/>
                    <a:pt x="4" y="48"/>
                  </a:cubicBezTo>
                  <a:cubicBezTo>
                    <a:pt x="4" y="50"/>
                    <a:pt x="4" y="51"/>
                    <a:pt x="4" y="53"/>
                  </a:cubicBezTo>
                  <a:cubicBezTo>
                    <a:pt x="4" y="54"/>
                    <a:pt x="4" y="55"/>
                    <a:pt x="6" y="55"/>
                  </a:cubicBezTo>
                  <a:cubicBezTo>
                    <a:pt x="24" y="50"/>
                    <a:pt x="41" y="42"/>
                    <a:pt x="59" y="36"/>
                  </a:cubicBezTo>
                  <a:cubicBezTo>
                    <a:pt x="74" y="30"/>
                    <a:pt x="91" y="24"/>
                    <a:pt x="105" y="16"/>
                  </a:cubicBezTo>
                  <a:cubicBezTo>
                    <a:pt x="106" y="17"/>
                    <a:pt x="108" y="16"/>
                    <a:pt x="107" y="15"/>
                  </a:cubicBezTo>
                  <a:cubicBezTo>
                    <a:pt x="106" y="13"/>
                    <a:pt x="105" y="11"/>
                    <a:pt x="104" y="8"/>
                  </a:cubicBezTo>
                  <a:cubicBezTo>
                    <a:pt x="104" y="6"/>
                    <a:pt x="104" y="4"/>
                    <a:pt x="104" y="2"/>
                  </a:cubicBezTo>
                  <a:cubicBezTo>
                    <a:pt x="105" y="2"/>
                    <a:pt x="104" y="0"/>
                    <a:pt x="103" y="1"/>
                  </a:cubicBezTo>
                  <a:cubicBezTo>
                    <a:pt x="85" y="6"/>
                    <a:pt x="67" y="13"/>
                    <a:pt x="50" y="20"/>
                  </a:cubicBezTo>
                  <a:cubicBezTo>
                    <a:pt x="34" y="26"/>
                    <a:pt x="18" y="31"/>
                    <a:pt x="3" y="39"/>
                  </a:cubicBezTo>
                  <a:close/>
                  <a:moveTo>
                    <a:pt x="101" y="4"/>
                  </a:moveTo>
                  <a:cubicBezTo>
                    <a:pt x="101" y="5"/>
                    <a:pt x="102" y="7"/>
                    <a:pt x="102" y="8"/>
                  </a:cubicBezTo>
                  <a:cubicBezTo>
                    <a:pt x="102" y="11"/>
                    <a:pt x="104" y="13"/>
                    <a:pt x="105" y="16"/>
                  </a:cubicBezTo>
                  <a:cubicBezTo>
                    <a:pt x="88" y="20"/>
                    <a:pt x="72" y="28"/>
                    <a:pt x="55" y="34"/>
                  </a:cubicBezTo>
                  <a:cubicBezTo>
                    <a:pt x="39" y="40"/>
                    <a:pt x="23" y="45"/>
                    <a:pt x="7" y="52"/>
                  </a:cubicBezTo>
                  <a:cubicBezTo>
                    <a:pt x="7" y="50"/>
                    <a:pt x="7" y="48"/>
                    <a:pt x="6" y="47"/>
                  </a:cubicBezTo>
                  <a:cubicBezTo>
                    <a:pt x="6" y="45"/>
                    <a:pt x="5" y="42"/>
                    <a:pt x="3" y="40"/>
                  </a:cubicBezTo>
                  <a:cubicBezTo>
                    <a:pt x="20" y="35"/>
                    <a:pt x="37" y="28"/>
                    <a:pt x="53" y="22"/>
                  </a:cubicBezTo>
                  <a:cubicBezTo>
                    <a:pt x="69" y="16"/>
                    <a:pt x="86" y="10"/>
                    <a:pt x="101" y="4"/>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6">
              <a:extLst>
                <a:ext uri="{FF2B5EF4-FFF2-40B4-BE49-F238E27FC236}">
                  <a16:creationId xmlns:a16="http://schemas.microsoft.com/office/drawing/2014/main" id="{3BD64789-A3EF-4484-BAFC-40047FF4BB4A}"/>
                </a:ext>
              </a:extLst>
            </p:cNvPr>
            <p:cNvSpPr>
              <a:spLocks/>
            </p:cNvSpPr>
            <p:nvPr/>
          </p:nvSpPr>
          <p:spPr bwMode="auto">
            <a:xfrm>
              <a:off x="1232" y="2093"/>
              <a:ext cx="189" cy="492"/>
            </a:xfrm>
            <a:custGeom>
              <a:avLst/>
              <a:gdLst>
                <a:gd name="T0" fmla="*/ 2 w 79"/>
                <a:gd name="T1" fmla="*/ 1 h 206"/>
                <a:gd name="T2" fmla="*/ 1 w 79"/>
                <a:gd name="T3" fmla="*/ 1 h 206"/>
                <a:gd name="T4" fmla="*/ 78 w 79"/>
                <a:gd name="T5" fmla="*/ 205 h 206"/>
                <a:gd name="T6" fmla="*/ 79 w 79"/>
                <a:gd name="T7" fmla="*/ 205 h 206"/>
                <a:gd name="T8" fmla="*/ 2 w 79"/>
                <a:gd name="T9" fmla="*/ 1 h 206"/>
              </a:gdLst>
              <a:ahLst/>
              <a:cxnLst>
                <a:cxn ang="0">
                  <a:pos x="T0" y="T1"/>
                </a:cxn>
                <a:cxn ang="0">
                  <a:pos x="T2" y="T3"/>
                </a:cxn>
                <a:cxn ang="0">
                  <a:pos x="T4" y="T5"/>
                </a:cxn>
                <a:cxn ang="0">
                  <a:pos x="T6" y="T7"/>
                </a:cxn>
                <a:cxn ang="0">
                  <a:pos x="T8" y="T9"/>
                </a:cxn>
              </a:cxnLst>
              <a:rect l="0" t="0" r="r" b="b"/>
              <a:pathLst>
                <a:path w="79" h="206">
                  <a:moveTo>
                    <a:pt x="2" y="1"/>
                  </a:moveTo>
                  <a:cubicBezTo>
                    <a:pt x="2" y="0"/>
                    <a:pt x="0" y="0"/>
                    <a:pt x="1" y="1"/>
                  </a:cubicBezTo>
                  <a:cubicBezTo>
                    <a:pt x="24" y="70"/>
                    <a:pt x="50" y="139"/>
                    <a:pt x="78" y="205"/>
                  </a:cubicBezTo>
                  <a:cubicBezTo>
                    <a:pt x="78" y="206"/>
                    <a:pt x="79" y="205"/>
                    <a:pt x="79" y="205"/>
                  </a:cubicBezTo>
                  <a:cubicBezTo>
                    <a:pt x="56" y="136"/>
                    <a:pt x="31" y="67"/>
                    <a:pt x="2" y="1"/>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7" name="Group 39">
            <a:extLst>
              <a:ext uri="{FF2B5EF4-FFF2-40B4-BE49-F238E27FC236}">
                <a16:creationId xmlns:a16="http://schemas.microsoft.com/office/drawing/2014/main" id="{17E21506-16C8-45EC-83F2-50E99E3956CF}"/>
              </a:ext>
            </a:extLst>
          </p:cNvPr>
          <p:cNvGrpSpPr>
            <a:grpSpLocks noChangeAspect="1"/>
          </p:cNvGrpSpPr>
          <p:nvPr/>
        </p:nvGrpSpPr>
        <p:grpSpPr bwMode="auto">
          <a:xfrm>
            <a:off x="22114" y="4983086"/>
            <a:ext cx="2334484" cy="1933860"/>
            <a:chOff x="4" y="2321"/>
            <a:chExt cx="1719" cy="1424"/>
          </a:xfrm>
        </p:grpSpPr>
        <p:sp>
          <p:nvSpPr>
            <p:cNvPr id="49" name="Freeform 40">
              <a:extLst>
                <a:ext uri="{FF2B5EF4-FFF2-40B4-BE49-F238E27FC236}">
                  <a16:creationId xmlns:a16="http://schemas.microsoft.com/office/drawing/2014/main" id="{C3A53EDB-DC77-40B8-A37C-A2FCEDF6A7E6}"/>
                </a:ext>
              </a:extLst>
            </p:cNvPr>
            <p:cNvSpPr>
              <a:spLocks/>
            </p:cNvSpPr>
            <p:nvPr/>
          </p:nvSpPr>
          <p:spPr bwMode="auto">
            <a:xfrm>
              <a:off x="4" y="2321"/>
              <a:ext cx="1719" cy="1424"/>
            </a:xfrm>
            <a:custGeom>
              <a:avLst/>
              <a:gdLst>
                <a:gd name="T0" fmla="*/ 446 w 459"/>
                <a:gd name="T1" fmla="*/ 210 h 380"/>
                <a:gd name="T2" fmla="*/ 458 w 459"/>
                <a:gd name="T3" fmla="*/ 178 h 380"/>
                <a:gd name="T4" fmla="*/ 457 w 459"/>
                <a:gd name="T5" fmla="*/ 178 h 380"/>
                <a:gd name="T6" fmla="*/ 455 w 459"/>
                <a:gd name="T7" fmla="*/ 177 h 380"/>
                <a:gd name="T8" fmla="*/ 448 w 459"/>
                <a:gd name="T9" fmla="*/ 174 h 380"/>
                <a:gd name="T10" fmla="*/ 445 w 459"/>
                <a:gd name="T11" fmla="*/ 170 h 380"/>
                <a:gd name="T12" fmla="*/ 448 w 459"/>
                <a:gd name="T13" fmla="*/ 164 h 380"/>
                <a:gd name="T14" fmla="*/ 449 w 459"/>
                <a:gd name="T15" fmla="*/ 163 h 380"/>
                <a:gd name="T16" fmla="*/ 432 w 459"/>
                <a:gd name="T17" fmla="*/ 162 h 380"/>
                <a:gd name="T18" fmla="*/ 437 w 459"/>
                <a:gd name="T19" fmla="*/ 163 h 380"/>
                <a:gd name="T20" fmla="*/ 422 w 459"/>
                <a:gd name="T21" fmla="*/ 177 h 380"/>
                <a:gd name="T22" fmla="*/ 436 w 459"/>
                <a:gd name="T23" fmla="*/ 143 h 380"/>
                <a:gd name="T24" fmla="*/ 419 w 459"/>
                <a:gd name="T25" fmla="*/ 139 h 380"/>
                <a:gd name="T26" fmla="*/ 428 w 459"/>
                <a:gd name="T27" fmla="*/ 119 h 380"/>
                <a:gd name="T28" fmla="*/ 428 w 459"/>
                <a:gd name="T29" fmla="*/ 117 h 380"/>
                <a:gd name="T30" fmla="*/ 427 w 459"/>
                <a:gd name="T31" fmla="*/ 116 h 380"/>
                <a:gd name="T32" fmla="*/ 406 w 459"/>
                <a:gd name="T33" fmla="*/ 117 h 380"/>
                <a:gd name="T34" fmla="*/ 409 w 459"/>
                <a:gd name="T35" fmla="*/ 115 h 380"/>
                <a:gd name="T36" fmla="*/ 276 w 459"/>
                <a:gd name="T37" fmla="*/ 85 h 380"/>
                <a:gd name="T38" fmla="*/ 268 w 459"/>
                <a:gd name="T39" fmla="*/ 87 h 380"/>
                <a:gd name="T40" fmla="*/ 266 w 459"/>
                <a:gd name="T41" fmla="*/ 85 h 380"/>
                <a:gd name="T42" fmla="*/ 262 w 459"/>
                <a:gd name="T43" fmla="*/ 79 h 380"/>
                <a:gd name="T44" fmla="*/ 207 w 459"/>
                <a:gd name="T45" fmla="*/ 53 h 380"/>
                <a:gd name="T46" fmla="*/ 137 w 459"/>
                <a:gd name="T47" fmla="*/ 13 h 380"/>
                <a:gd name="T48" fmla="*/ 123 w 459"/>
                <a:gd name="T49" fmla="*/ 2 h 380"/>
                <a:gd name="T50" fmla="*/ 121 w 459"/>
                <a:gd name="T51" fmla="*/ 1 h 380"/>
                <a:gd name="T52" fmla="*/ 120 w 459"/>
                <a:gd name="T53" fmla="*/ 2 h 380"/>
                <a:gd name="T54" fmla="*/ 114 w 459"/>
                <a:gd name="T55" fmla="*/ 23 h 380"/>
                <a:gd name="T56" fmla="*/ 100 w 459"/>
                <a:gd name="T57" fmla="*/ 14 h 380"/>
                <a:gd name="T58" fmla="*/ 99 w 459"/>
                <a:gd name="T59" fmla="*/ 16 h 380"/>
                <a:gd name="T60" fmla="*/ 44 w 459"/>
                <a:gd name="T61" fmla="*/ 209 h 380"/>
                <a:gd name="T62" fmla="*/ 185 w 459"/>
                <a:gd name="T63" fmla="*/ 279 h 380"/>
                <a:gd name="T64" fmla="*/ 104 w 459"/>
                <a:gd name="T65" fmla="*/ 243 h 380"/>
                <a:gd name="T66" fmla="*/ 46 w 459"/>
                <a:gd name="T67" fmla="*/ 222 h 380"/>
                <a:gd name="T68" fmla="*/ 38 w 459"/>
                <a:gd name="T69" fmla="*/ 203 h 380"/>
                <a:gd name="T70" fmla="*/ 75 w 459"/>
                <a:gd name="T71" fmla="*/ 45 h 380"/>
                <a:gd name="T72" fmla="*/ 77 w 459"/>
                <a:gd name="T73" fmla="*/ 25 h 380"/>
                <a:gd name="T74" fmla="*/ 89 w 459"/>
                <a:gd name="T75" fmla="*/ 33 h 380"/>
                <a:gd name="T76" fmla="*/ 76 w 459"/>
                <a:gd name="T77" fmla="*/ 23 h 380"/>
                <a:gd name="T78" fmla="*/ 76 w 459"/>
                <a:gd name="T79" fmla="*/ 24 h 380"/>
                <a:gd name="T80" fmla="*/ 74 w 459"/>
                <a:gd name="T81" fmla="*/ 30 h 380"/>
                <a:gd name="T82" fmla="*/ 69 w 459"/>
                <a:gd name="T83" fmla="*/ 31 h 380"/>
                <a:gd name="T84" fmla="*/ 60 w 459"/>
                <a:gd name="T85" fmla="*/ 29 h 380"/>
                <a:gd name="T86" fmla="*/ 59 w 459"/>
                <a:gd name="T87" fmla="*/ 28 h 380"/>
                <a:gd name="T88" fmla="*/ 30 w 459"/>
                <a:gd name="T89" fmla="*/ 132 h 380"/>
                <a:gd name="T90" fmla="*/ 0 w 459"/>
                <a:gd name="T91" fmla="*/ 241 h 380"/>
                <a:gd name="T92" fmla="*/ 81 w 459"/>
                <a:gd name="T93" fmla="*/ 274 h 380"/>
                <a:gd name="T94" fmla="*/ 162 w 459"/>
                <a:gd name="T95" fmla="*/ 302 h 380"/>
                <a:gd name="T96" fmla="*/ 164 w 459"/>
                <a:gd name="T97" fmla="*/ 303 h 380"/>
                <a:gd name="T98" fmla="*/ 196 w 459"/>
                <a:gd name="T99" fmla="*/ 321 h 380"/>
                <a:gd name="T100" fmla="*/ 202 w 459"/>
                <a:gd name="T101" fmla="*/ 322 h 380"/>
                <a:gd name="T102" fmla="*/ 263 w 459"/>
                <a:gd name="T103" fmla="*/ 346 h 380"/>
                <a:gd name="T104" fmla="*/ 305 w 459"/>
                <a:gd name="T105" fmla="*/ 360 h 380"/>
                <a:gd name="T106" fmla="*/ 366 w 459"/>
                <a:gd name="T107" fmla="*/ 379 h 380"/>
                <a:gd name="T108" fmla="*/ 413 w 459"/>
                <a:gd name="T109" fmla="*/ 276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459" h="380">
                  <a:moveTo>
                    <a:pt x="444" y="213"/>
                  </a:moveTo>
                  <a:cubicBezTo>
                    <a:pt x="445" y="212"/>
                    <a:pt x="445" y="211"/>
                    <a:pt x="446" y="210"/>
                  </a:cubicBezTo>
                  <a:cubicBezTo>
                    <a:pt x="450" y="200"/>
                    <a:pt x="455" y="189"/>
                    <a:pt x="459" y="178"/>
                  </a:cubicBezTo>
                  <a:cubicBezTo>
                    <a:pt x="459" y="177"/>
                    <a:pt x="459" y="177"/>
                    <a:pt x="458" y="178"/>
                  </a:cubicBezTo>
                  <a:cubicBezTo>
                    <a:pt x="458" y="178"/>
                    <a:pt x="458" y="179"/>
                    <a:pt x="458" y="179"/>
                  </a:cubicBezTo>
                  <a:cubicBezTo>
                    <a:pt x="458" y="179"/>
                    <a:pt x="457" y="178"/>
                    <a:pt x="457" y="178"/>
                  </a:cubicBezTo>
                  <a:cubicBezTo>
                    <a:pt x="457" y="178"/>
                    <a:pt x="457" y="178"/>
                    <a:pt x="456" y="178"/>
                  </a:cubicBezTo>
                  <a:cubicBezTo>
                    <a:pt x="456" y="177"/>
                    <a:pt x="456" y="177"/>
                    <a:pt x="455" y="177"/>
                  </a:cubicBezTo>
                  <a:cubicBezTo>
                    <a:pt x="454" y="176"/>
                    <a:pt x="452" y="176"/>
                    <a:pt x="450" y="175"/>
                  </a:cubicBezTo>
                  <a:cubicBezTo>
                    <a:pt x="450" y="175"/>
                    <a:pt x="449" y="174"/>
                    <a:pt x="448" y="174"/>
                  </a:cubicBezTo>
                  <a:cubicBezTo>
                    <a:pt x="448" y="173"/>
                    <a:pt x="448" y="171"/>
                    <a:pt x="447" y="170"/>
                  </a:cubicBezTo>
                  <a:cubicBezTo>
                    <a:pt x="446" y="170"/>
                    <a:pt x="446" y="170"/>
                    <a:pt x="445" y="170"/>
                  </a:cubicBezTo>
                  <a:cubicBezTo>
                    <a:pt x="445" y="170"/>
                    <a:pt x="445" y="170"/>
                    <a:pt x="445" y="170"/>
                  </a:cubicBezTo>
                  <a:cubicBezTo>
                    <a:pt x="446" y="168"/>
                    <a:pt x="447" y="166"/>
                    <a:pt x="448" y="164"/>
                  </a:cubicBezTo>
                  <a:cubicBezTo>
                    <a:pt x="448" y="164"/>
                    <a:pt x="448" y="164"/>
                    <a:pt x="448" y="164"/>
                  </a:cubicBezTo>
                  <a:cubicBezTo>
                    <a:pt x="449" y="164"/>
                    <a:pt x="449" y="163"/>
                    <a:pt x="449" y="163"/>
                  </a:cubicBezTo>
                  <a:cubicBezTo>
                    <a:pt x="445" y="159"/>
                    <a:pt x="437" y="159"/>
                    <a:pt x="432" y="160"/>
                  </a:cubicBezTo>
                  <a:cubicBezTo>
                    <a:pt x="431" y="161"/>
                    <a:pt x="431" y="162"/>
                    <a:pt x="432" y="162"/>
                  </a:cubicBezTo>
                  <a:cubicBezTo>
                    <a:pt x="434" y="162"/>
                    <a:pt x="436" y="163"/>
                    <a:pt x="437" y="163"/>
                  </a:cubicBezTo>
                  <a:cubicBezTo>
                    <a:pt x="437" y="163"/>
                    <a:pt x="437" y="163"/>
                    <a:pt x="437" y="163"/>
                  </a:cubicBezTo>
                  <a:cubicBezTo>
                    <a:pt x="432" y="168"/>
                    <a:pt x="427" y="172"/>
                    <a:pt x="422" y="176"/>
                  </a:cubicBezTo>
                  <a:cubicBezTo>
                    <a:pt x="422" y="177"/>
                    <a:pt x="422" y="177"/>
                    <a:pt x="422" y="177"/>
                  </a:cubicBezTo>
                  <a:cubicBezTo>
                    <a:pt x="427" y="166"/>
                    <a:pt x="431" y="154"/>
                    <a:pt x="436" y="143"/>
                  </a:cubicBezTo>
                  <a:cubicBezTo>
                    <a:pt x="436" y="143"/>
                    <a:pt x="436" y="143"/>
                    <a:pt x="436" y="143"/>
                  </a:cubicBezTo>
                  <a:cubicBezTo>
                    <a:pt x="437" y="143"/>
                    <a:pt x="437" y="141"/>
                    <a:pt x="435" y="141"/>
                  </a:cubicBezTo>
                  <a:cubicBezTo>
                    <a:pt x="430" y="142"/>
                    <a:pt x="424" y="141"/>
                    <a:pt x="419" y="139"/>
                  </a:cubicBezTo>
                  <a:cubicBezTo>
                    <a:pt x="419" y="139"/>
                    <a:pt x="419" y="139"/>
                    <a:pt x="419" y="139"/>
                  </a:cubicBezTo>
                  <a:cubicBezTo>
                    <a:pt x="422" y="132"/>
                    <a:pt x="425" y="125"/>
                    <a:pt x="428" y="119"/>
                  </a:cubicBezTo>
                  <a:cubicBezTo>
                    <a:pt x="428" y="119"/>
                    <a:pt x="428" y="119"/>
                    <a:pt x="429" y="118"/>
                  </a:cubicBezTo>
                  <a:cubicBezTo>
                    <a:pt x="429" y="118"/>
                    <a:pt x="429" y="117"/>
                    <a:pt x="428" y="117"/>
                  </a:cubicBezTo>
                  <a:cubicBezTo>
                    <a:pt x="428" y="117"/>
                    <a:pt x="428" y="117"/>
                    <a:pt x="428" y="117"/>
                  </a:cubicBezTo>
                  <a:cubicBezTo>
                    <a:pt x="429" y="116"/>
                    <a:pt x="427" y="115"/>
                    <a:pt x="427" y="116"/>
                  </a:cubicBezTo>
                  <a:cubicBezTo>
                    <a:pt x="427" y="116"/>
                    <a:pt x="427" y="117"/>
                    <a:pt x="427" y="117"/>
                  </a:cubicBezTo>
                  <a:cubicBezTo>
                    <a:pt x="420" y="117"/>
                    <a:pt x="413" y="117"/>
                    <a:pt x="406" y="117"/>
                  </a:cubicBezTo>
                  <a:cubicBezTo>
                    <a:pt x="407" y="117"/>
                    <a:pt x="408" y="116"/>
                    <a:pt x="409" y="116"/>
                  </a:cubicBezTo>
                  <a:cubicBezTo>
                    <a:pt x="410" y="116"/>
                    <a:pt x="409" y="115"/>
                    <a:pt x="409" y="115"/>
                  </a:cubicBezTo>
                  <a:cubicBezTo>
                    <a:pt x="381" y="119"/>
                    <a:pt x="355" y="112"/>
                    <a:pt x="329" y="102"/>
                  </a:cubicBezTo>
                  <a:cubicBezTo>
                    <a:pt x="313" y="96"/>
                    <a:pt x="295" y="82"/>
                    <a:pt x="276" y="85"/>
                  </a:cubicBezTo>
                  <a:cubicBezTo>
                    <a:pt x="274" y="86"/>
                    <a:pt x="272" y="86"/>
                    <a:pt x="270" y="86"/>
                  </a:cubicBezTo>
                  <a:cubicBezTo>
                    <a:pt x="269" y="87"/>
                    <a:pt x="269" y="87"/>
                    <a:pt x="268" y="87"/>
                  </a:cubicBezTo>
                  <a:cubicBezTo>
                    <a:pt x="268" y="86"/>
                    <a:pt x="268" y="85"/>
                    <a:pt x="268" y="84"/>
                  </a:cubicBezTo>
                  <a:cubicBezTo>
                    <a:pt x="268" y="83"/>
                    <a:pt x="266" y="84"/>
                    <a:pt x="266" y="85"/>
                  </a:cubicBezTo>
                  <a:cubicBezTo>
                    <a:pt x="266" y="84"/>
                    <a:pt x="266" y="85"/>
                    <a:pt x="266" y="85"/>
                  </a:cubicBezTo>
                  <a:cubicBezTo>
                    <a:pt x="265" y="83"/>
                    <a:pt x="263" y="81"/>
                    <a:pt x="262" y="79"/>
                  </a:cubicBezTo>
                  <a:cubicBezTo>
                    <a:pt x="261" y="77"/>
                    <a:pt x="259" y="76"/>
                    <a:pt x="258" y="74"/>
                  </a:cubicBezTo>
                  <a:cubicBezTo>
                    <a:pt x="246" y="59"/>
                    <a:pt x="223" y="58"/>
                    <a:pt x="207" y="53"/>
                  </a:cubicBezTo>
                  <a:cubicBezTo>
                    <a:pt x="181" y="44"/>
                    <a:pt x="156" y="32"/>
                    <a:pt x="138" y="12"/>
                  </a:cubicBezTo>
                  <a:cubicBezTo>
                    <a:pt x="137" y="11"/>
                    <a:pt x="136" y="12"/>
                    <a:pt x="137" y="13"/>
                  </a:cubicBezTo>
                  <a:cubicBezTo>
                    <a:pt x="137" y="13"/>
                    <a:pt x="138" y="14"/>
                    <a:pt x="138" y="15"/>
                  </a:cubicBezTo>
                  <a:cubicBezTo>
                    <a:pt x="133" y="10"/>
                    <a:pt x="128" y="6"/>
                    <a:pt x="123" y="2"/>
                  </a:cubicBezTo>
                  <a:cubicBezTo>
                    <a:pt x="123" y="1"/>
                    <a:pt x="123" y="1"/>
                    <a:pt x="123" y="1"/>
                  </a:cubicBezTo>
                  <a:cubicBezTo>
                    <a:pt x="123" y="0"/>
                    <a:pt x="122" y="0"/>
                    <a:pt x="121" y="1"/>
                  </a:cubicBezTo>
                  <a:cubicBezTo>
                    <a:pt x="121" y="1"/>
                    <a:pt x="121" y="1"/>
                    <a:pt x="121" y="0"/>
                  </a:cubicBezTo>
                  <a:cubicBezTo>
                    <a:pt x="121" y="0"/>
                    <a:pt x="120" y="1"/>
                    <a:pt x="120" y="2"/>
                  </a:cubicBezTo>
                  <a:cubicBezTo>
                    <a:pt x="120" y="2"/>
                    <a:pt x="121" y="2"/>
                    <a:pt x="121" y="2"/>
                  </a:cubicBezTo>
                  <a:cubicBezTo>
                    <a:pt x="119" y="9"/>
                    <a:pt x="116" y="16"/>
                    <a:pt x="114" y="23"/>
                  </a:cubicBezTo>
                  <a:cubicBezTo>
                    <a:pt x="114" y="23"/>
                    <a:pt x="114" y="23"/>
                    <a:pt x="114" y="23"/>
                  </a:cubicBezTo>
                  <a:cubicBezTo>
                    <a:pt x="109" y="22"/>
                    <a:pt x="104" y="19"/>
                    <a:pt x="100" y="14"/>
                  </a:cubicBezTo>
                  <a:cubicBezTo>
                    <a:pt x="100" y="13"/>
                    <a:pt x="98" y="15"/>
                    <a:pt x="99" y="16"/>
                  </a:cubicBezTo>
                  <a:cubicBezTo>
                    <a:pt x="99" y="16"/>
                    <a:pt x="99" y="16"/>
                    <a:pt x="99" y="16"/>
                  </a:cubicBezTo>
                  <a:cubicBezTo>
                    <a:pt x="77" y="79"/>
                    <a:pt x="61" y="143"/>
                    <a:pt x="41" y="207"/>
                  </a:cubicBezTo>
                  <a:cubicBezTo>
                    <a:pt x="41" y="208"/>
                    <a:pt x="43" y="209"/>
                    <a:pt x="44" y="209"/>
                  </a:cubicBezTo>
                  <a:cubicBezTo>
                    <a:pt x="67" y="222"/>
                    <a:pt x="93" y="232"/>
                    <a:pt x="118" y="244"/>
                  </a:cubicBezTo>
                  <a:cubicBezTo>
                    <a:pt x="141" y="254"/>
                    <a:pt x="165" y="264"/>
                    <a:pt x="185" y="279"/>
                  </a:cubicBezTo>
                  <a:cubicBezTo>
                    <a:pt x="185" y="279"/>
                    <a:pt x="185" y="279"/>
                    <a:pt x="185" y="279"/>
                  </a:cubicBezTo>
                  <a:cubicBezTo>
                    <a:pt x="158" y="267"/>
                    <a:pt x="131" y="255"/>
                    <a:pt x="104" y="243"/>
                  </a:cubicBezTo>
                  <a:cubicBezTo>
                    <a:pt x="91" y="237"/>
                    <a:pt x="77" y="231"/>
                    <a:pt x="64" y="227"/>
                  </a:cubicBezTo>
                  <a:cubicBezTo>
                    <a:pt x="58" y="225"/>
                    <a:pt x="52" y="224"/>
                    <a:pt x="46" y="222"/>
                  </a:cubicBezTo>
                  <a:cubicBezTo>
                    <a:pt x="43" y="221"/>
                    <a:pt x="36" y="221"/>
                    <a:pt x="34" y="217"/>
                  </a:cubicBezTo>
                  <a:cubicBezTo>
                    <a:pt x="33" y="214"/>
                    <a:pt x="37" y="206"/>
                    <a:pt x="38" y="203"/>
                  </a:cubicBezTo>
                  <a:cubicBezTo>
                    <a:pt x="51" y="152"/>
                    <a:pt x="65" y="100"/>
                    <a:pt x="74" y="47"/>
                  </a:cubicBezTo>
                  <a:cubicBezTo>
                    <a:pt x="74" y="46"/>
                    <a:pt x="75" y="45"/>
                    <a:pt x="75" y="45"/>
                  </a:cubicBezTo>
                  <a:cubicBezTo>
                    <a:pt x="76" y="44"/>
                    <a:pt x="75" y="43"/>
                    <a:pt x="74" y="43"/>
                  </a:cubicBezTo>
                  <a:cubicBezTo>
                    <a:pt x="75" y="37"/>
                    <a:pt x="76" y="31"/>
                    <a:pt x="77" y="25"/>
                  </a:cubicBezTo>
                  <a:cubicBezTo>
                    <a:pt x="79" y="26"/>
                    <a:pt x="81" y="27"/>
                    <a:pt x="83" y="28"/>
                  </a:cubicBezTo>
                  <a:cubicBezTo>
                    <a:pt x="85" y="30"/>
                    <a:pt x="87" y="31"/>
                    <a:pt x="89" y="33"/>
                  </a:cubicBezTo>
                  <a:cubicBezTo>
                    <a:pt x="90" y="34"/>
                    <a:pt x="91" y="32"/>
                    <a:pt x="90" y="31"/>
                  </a:cubicBezTo>
                  <a:cubicBezTo>
                    <a:pt x="87" y="28"/>
                    <a:pt x="81" y="22"/>
                    <a:pt x="76" y="23"/>
                  </a:cubicBezTo>
                  <a:cubicBezTo>
                    <a:pt x="75" y="23"/>
                    <a:pt x="75" y="24"/>
                    <a:pt x="76" y="24"/>
                  </a:cubicBezTo>
                  <a:cubicBezTo>
                    <a:pt x="76" y="24"/>
                    <a:pt x="76" y="24"/>
                    <a:pt x="76" y="24"/>
                  </a:cubicBezTo>
                  <a:cubicBezTo>
                    <a:pt x="75" y="27"/>
                    <a:pt x="75" y="29"/>
                    <a:pt x="74" y="31"/>
                  </a:cubicBezTo>
                  <a:cubicBezTo>
                    <a:pt x="74" y="31"/>
                    <a:pt x="74" y="31"/>
                    <a:pt x="74" y="30"/>
                  </a:cubicBezTo>
                  <a:cubicBezTo>
                    <a:pt x="74" y="30"/>
                    <a:pt x="73" y="30"/>
                    <a:pt x="73" y="30"/>
                  </a:cubicBezTo>
                  <a:cubicBezTo>
                    <a:pt x="72" y="30"/>
                    <a:pt x="70" y="30"/>
                    <a:pt x="69" y="31"/>
                  </a:cubicBezTo>
                  <a:cubicBezTo>
                    <a:pt x="69" y="31"/>
                    <a:pt x="68" y="31"/>
                    <a:pt x="67" y="31"/>
                  </a:cubicBezTo>
                  <a:cubicBezTo>
                    <a:pt x="65" y="31"/>
                    <a:pt x="62" y="29"/>
                    <a:pt x="60" y="29"/>
                  </a:cubicBezTo>
                  <a:cubicBezTo>
                    <a:pt x="60" y="29"/>
                    <a:pt x="59" y="29"/>
                    <a:pt x="59" y="29"/>
                  </a:cubicBezTo>
                  <a:cubicBezTo>
                    <a:pt x="59" y="29"/>
                    <a:pt x="59" y="28"/>
                    <a:pt x="59" y="28"/>
                  </a:cubicBezTo>
                  <a:cubicBezTo>
                    <a:pt x="59" y="27"/>
                    <a:pt x="59" y="27"/>
                    <a:pt x="59" y="28"/>
                  </a:cubicBezTo>
                  <a:cubicBezTo>
                    <a:pt x="46" y="61"/>
                    <a:pt x="39" y="98"/>
                    <a:pt x="30" y="132"/>
                  </a:cubicBezTo>
                  <a:cubicBezTo>
                    <a:pt x="21" y="167"/>
                    <a:pt x="12" y="201"/>
                    <a:pt x="3" y="235"/>
                  </a:cubicBezTo>
                  <a:cubicBezTo>
                    <a:pt x="2" y="237"/>
                    <a:pt x="1" y="239"/>
                    <a:pt x="0" y="241"/>
                  </a:cubicBezTo>
                  <a:cubicBezTo>
                    <a:pt x="0" y="242"/>
                    <a:pt x="0" y="243"/>
                    <a:pt x="1" y="243"/>
                  </a:cubicBezTo>
                  <a:cubicBezTo>
                    <a:pt x="27" y="254"/>
                    <a:pt x="54" y="264"/>
                    <a:pt x="81" y="274"/>
                  </a:cubicBezTo>
                  <a:cubicBezTo>
                    <a:pt x="107" y="284"/>
                    <a:pt x="134" y="297"/>
                    <a:pt x="161" y="304"/>
                  </a:cubicBezTo>
                  <a:cubicBezTo>
                    <a:pt x="162" y="304"/>
                    <a:pt x="163" y="303"/>
                    <a:pt x="162" y="302"/>
                  </a:cubicBezTo>
                  <a:cubicBezTo>
                    <a:pt x="163" y="303"/>
                    <a:pt x="163" y="303"/>
                    <a:pt x="163" y="303"/>
                  </a:cubicBezTo>
                  <a:cubicBezTo>
                    <a:pt x="164" y="303"/>
                    <a:pt x="164" y="303"/>
                    <a:pt x="164" y="303"/>
                  </a:cubicBezTo>
                  <a:cubicBezTo>
                    <a:pt x="165" y="305"/>
                    <a:pt x="167" y="306"/>
                    <a:pt x="169" y="307"/>
                  </a:cubicBezTo>
                  <a:cubicBezTo>
                    <a:pt x="174" y="317"/>
                    <a:pt x="185" y="323"/>
                    <a:pt x="196" y="321"/>
                  </a:cubicBezTo>
                  <a:cubicBezTo>
                    <a:pt x="198" y="321"/>
                    <a:pt x="199" y="321"/>
                    <a:pt x="201" y="321"/>
                  </a:cubicBezTo>
                  <a:cubicBezTo>
                    <a:pt x="202" y="322"/>
                    <a:pt x="202" y="322"/>
                    <a:pt x="202" y="322"/>
                  </a:cubicBezTo>
                  <a:cubicBezTo>
                    <a:pt x="202" y="323"/>
                    <a:pt x="202" y="323"/>
                    <a:pt x="203" y="324"/>
                  </a:cubicBezTo>
                  <a:cubicBezTo>
                    <a:pt x="222" y="333"/>
                    <a:pt x="243" y="339"/>
                    <a:pt x="263" y="346"/>
                  </a:cubicBezTo>
                  <a:cubicBezTo>
                    <a:pt x="264" y="346"/>
                    <a:pt x="265" y="346"/>
                    <a:pt x="266" y="347"/>
                  </a:cubicBezTo>
                  <a:cubicBezTo>
                    <a:pt x="279" y="351"/>
                    <a:pt x="292" y="355"/>
                    <a:pt x="305" y="360"/>
                  </a:cubicBezTo>
                  <a:cubicBezTo>
                    <a:pt x="325" y="367"/>
                    <a:pt x="345" y="374"/>
                    <a:pt x="365" y="380"/>
                  </a:cubicBezTo>
                  <a:cubicBezTo>
                    <a:pt x="365" y="380"/>
                    <a:pt x="366" y="380"/>
                    <a:pt x="366" y="379"/>
                  </a:cubicBezTo>
                  <a:cubicBezTo>
                    <a:pt x="367" y="377"/>
                    <a:pt x="367" y="375"/>
                    <a:pt x="368" y="372"/>
                  </a:cubicBezTo>
                  <a:cubicBezTo>
                    <a:pt x="383" y="340"/>
                    <a:pt x="398" y="308"/>
                    <a:pt x="413" y="276"/>
                  </a:cubicBezTo>
                  <a:cubicBezTo>
                    <a:pt x="423" y="256"/>
                    <a:pt x="434" y="235"/>
                    <a:pt x="444" y="213"/>
                  </a:cubicBezTo>
                  <a:close/>
                </a:path>
              </a:pathLst>
            </a:custGeom>
            <a:solidFill>
              <a:srgbClr val="FFE1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41">
              <a:extLst>
                <a:ext uri="{FF2B5EF4-FFF2-40B4-BE49-F238E27FC236}">
                  <a16:creationId xmlns:a16="http://schemas.microsoft.com/office/drawing/2014/main" id="{0080485C-ECA2-48BB-AC43-A5562BCD995B}"/>
                </a:ext>
              </a:extLst>
            </p:cNvPr>
            <p:cNvSpPr>
              <a:spLocks/>
            </p:cNvSpPr>
            <p:nvPr/>
          </p:nvSpPr>
          <p:spPr bwMode="auto">
            <a:xfrm>
              <a:off x="318" y="2385"/>
              <a:ext cx="12" cy="11"/>
            </a:xfrm>
            <a:custGeom>
              <a:avLst/>
              <a:gdLst>
                <a:gd name="T0" fmla="*/ 2 w 3"/>
                <a:gd name="T1" fmla="*/ 3 h 3"/>
                <a:gd name="T2" fmla="*/ 2 w 3"/>
                <a:gd name="T3" fmla="*/ 2 h 3"/>
                <a:gd name="T4" fmla="*/ 1 w 3"/>
                <a:gd name="T5" fmla="*/ 1 h 3"/>
                <a:gd name="T6" fmla="*/ 0 w 3"/>
                <a:gd name="T7" fmla="*/ 1 h 3"/>
                <a:gd name="T8" fmla="*/ 2 w 3"/>
                <a:gd name="T9" fmla="*/ 3 h 3"/>
              </a:gdLst>
              <a:ahLst/>
              <a:cxnLst>
                <a:cxn ang="0">
                  <a:pos x="T0" y="T1"/>
                </a:cxn>
                <a:cxn ang="0">
                  <a:pos x="T2" y="T3"/>
                </a:cxn>
                <a:cxn ang="0">
                  <a:pos x="T4" y="T5"/>
                </a:cxn>
                <a:cxn ang="0">
                  <a:pos x="T6" y="T7"/>
                </a:cxn>
                <a:cxn ang="0">
                  <a:pos x="T8" y="T9"/>
                </a:cxn>
              </a:cxnLst>
              <a:rect l="0" t="0" r="r" b="b"/>
              <a:pathLst>
                <a:path w="3" h="3">
                  <a:moveTo>
                    <a:pt x="2" y="3"/>
                  </a:moveTo>
                  <a:cubicBezTo>
                    <a:pt x="2" y="3"/>
                    <a:pt x="3" y="3"/>
                    <a:pt x="2" y="2"/>
                  </a:cubicBezTo>
                  <a:cubicBezTo>
                    <a:pt x="2" y="2"/>
                    <a:pt x="1" y="1"/>
                    <a:pt x="1" y="1"/>
                  </a:cubicBezTo>
                  <a:cubicBezTo>
                    <a:pt x="0" y="0"/>
                    <a:pt x="0" y="1"/>
                    <a:pt x="0" y="1"/>
                  </a:cubicBezTo>
                  <a:cubicBezTo>
                    <a:pt x="1" y="2"/>
                    <a:pt x="1" y="2"/>
                    <a:pt x="2" y="3"/>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2">
              <a:extLst>
                <a:ext uri="{FF2B5EF4-FFF2-40B4-BE49-F238E27FC236}">
                  <a16:creationId xmlns:a16="http://schemas.microsoft.com/office/drawing/2014/main" id="{14578717-636B-4CA2-B022-F436C7EC518F}"/>
                </a:ext>
              </a:extLst>
            </p:cNvPr>
            <p:cNvSpPr>
              <a:spLocks/>
            </p:cNvSpPr>
            <p:nvPr/>
          </p:nvSpPr>
          <p:spPr bwMode="auto">
            <a:xfrm>
              <a:off x="1663" y="2895"/>
              <a:ext cx="11" cy="7"/>
            </a:xfrm>
            <a:custGeom>
              <a:avLst/>
              <a:gdLst>
                <a:gd name="T0" fmla="*/ 0 w 3"/>
                <a:gd name="T1" fmla="*/ 1 h 2"/>
                <a:gd name="T2" fmla="*/ 3 w 3"/>
                <a:gd name="T3" fmla="*/ 1 h 2"/>
                <a:gd name="T4" fmla="*/ 3 w 3"/>
                <a:gd name="T5" fmla="*/ 0 h 2"/>
                <a:gd name="T6" fmla="*/ 0 w 3"/>
                <a:gd name="T7" fmla="*/ 1 h 2"/>
                <a:gd name="T8" fmla="*/ 0 w 3"/>
                <a:gd name="T9" fmla="*/ 1 h 2"/>
              </a:gdLst>
              <a:ahLst/>
              <a:cxnLst>
                <a:cxn ang="0">
                  <a:pos x="T0" y="T1"/>
                </a:cxn>
                <a:cxn ang="0">
                  <a:pos x="T2" y="T3"/>
                </a:cxn>
                <a:cxn ang="0">
                  <a:pos x="T4" y="T5"/>
                </a:cxn>
                <a:cxn ang="0">
                  <a:pos x="T6" y="T7"/>
                </a:cxn>
                <a:cxn ang="0">
                  <a:pos x="T8" y="T9"/>
                </a:cxn>
              </a:cxnLst>
              <a:rect l="0" t="0" r="r" b="b"/>
              <a:pathLst>
                <a:path w="3" h="2">
                  <a:moveTo>
                    <a:pt x="0" y="1"/>
                  </a:moveTo>
                  <a:cubicBezTo>
                    <a:pt x="1" y="1"/>
                    <a:pt x="2" y="1"/>
                    <a:pt x="3" y="1"/>
                  </a:cubicBezTo>
                  <a:cubicBezTo>
                    <a:pt x="3" y="1"/>
                    <a:pt x="3" y="0"/>
                    <a:pt x="3" y="0"/>
                  </a:cubicBezTo>
                  <a:cubicBezTo>
                    <a:pt x="2" y="0"/>
                    <a:pt x="1" y="1"/>
                    <a:pt x="0" y="1"/>
                  </a:cubicBezTo>
                  <a:cubicBezTo>
                    <a:pt x="0" y="1"/>
                    <a:pt x="0" y="2"/>
                    <a:pt x="0" y="1"/>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43">
              <a:extLst>
                <a:ext uri="{FF2B5EF4-FFF2-40B4-BE49-F238E27FC236}">
                  <a16:creationId xmlns:a16="http://schemas.microsoft.com/office/drawing/2014/main" id="{20084623-894C-4210-BDFB-06334363D1DF}"/>
                </a:ext>
              </a:extLst>
            </p:cNvPr>
            <p:cNvSpPr>
              <a:spLocks noEditPoints="1"/>
            </p:cNvSpPr>
            <p:nvPr/>
          </p:nvSpPr>
          <p:spPr bwMode="auto">
            <a:xfrm>
              <a:off x="4" y="2321"/>
              <a:ext cx="1719" cy="1424"/>
            </a:xfrm>
            <a:custGeom>
              <a:avLst/>
              <a:gdLst>
                <a:gd name="T0" fmla="*/ 445 w 459"/>
                <a:gd name="T1" fmla="*/ 170 h 380"/>
                <a:gd name="T2" fmla="*/ 419 w 459"/>
                <a:gd name="T3" fmla="*/ 139 h 380"/>
                <a:gd name="T4" fmla="*/ 270 w 459"/>
                <a:gd name="T5" fmla="*/ 86 h 380"/>
                <a:gd name="T6" fmla="*/ 121 w 459"/>
                <a:gd name="T7" fmla="*/ 1 h 380"/>
                <a:gd name="T8" fmla="*/ 185 w 459"/>
                <a:gd name="T9" fmla="*/ 279 h 380"/>
                <a:gd name="T10" fmla="*/ 76 w 459"/>
                <a:gd name="T11" fmla="*/ 23 h 380"/>
                <a:gd name="T12" fmla="*/ 3 w 459"/>
                <a:gd name="T13" fmla="*/ 235 h 380"/>
                <a:gd name="T14" fmla="*/ 263 w 459"/>
                <a:gd name="T15" fmla="*/ 346 h 380"/>
                <a:gd name="T16" fmla="*/ 74 w 459"/>
                <a:gd name="T17" fmla="*/ 33 h 380"/>
                <a:gd name="T18" fmla="*/ 23 w 459"/>
                <a:gd name="T19" fmla="*/ 205 h 380"/>
                <a:gd name="T20" fmla="*/ 19 w 459"/>
                <a:gd name="T21" fmla="*/ 231 h 380"/>
                <a:gd name="T22" fmla="*/ 139 w 459"/>
                <a:gd name="T23" fmla="*/ 272 h 380"/>
                <a:gd name="T24" fmla="*/ 156 w 459"/>
                <a:gd name="T25" fmla="*/ 282 h 380"/>
                <a:gd name="T26" fmla="*/ 175 w 459"/>
                <a:gd name="T27" fmla="*/ 285 h 380"/>
                <a:gd name="T28" fmla="*/ 407 w 459"/>
                <a:gd name="T29" fmla="*/ 234 h 380"/>
                <a:gd name="T30" fmla="*/ 329 w 459"/>
                <a:gd name="T31" fmla="*/ 328 h 380"/>
                <a:gd name="T32" fmla="*/ 413 w 459"/>
                <a:gd name="T33" fmla="*/ 211 h 380"/>
                <a:gd name="T34" fmla="*/ 445 w 459"/>
                <a:gd name="T35" fmla="*/ 174 h 380"/>
                <a:gd name="T36" fmla="*/ 450 w 459"/>
                <a:gd name="T37" fmla="*/ 186 h 380"/>
                <a:gd name="T38" fmla="*/ 49 w 459"/>
                <a:gd name="T39" fmla="*/ 110 h 380"/>
                <a:gd name="T40" fmla="*/ 359 w 459"/>
                <a:gd name="T41" fmla="*/ 339 h 380"/>
                <a:gd name="T42" fmla="*/ 357 w 459"/>
                <a:gd name="T43" fmla="*/ 362 h 380"/>
                <a:gd name="T44" fmla="*/ 360 w 459"/>
                <a:gd name="T45" fmla="*/ 350 h 380"/>
                <a:gd name="T46" fmla="*/ 239 w 459"/>
                <a:gd name="T47" fmla="*/ 320 h 380"/>
                <a:gd name="T48" fmla="*/ 199 w 459"/>
                <a:gd name="T49" fmla="*/ 301 h 380"/>
                <a:gd name="T50" fmla="*/ 239 w 459"/>
                <a:gd name="T51" fmla="*/ 320 h 380"/>
                <a:gd name="T52" fmla="*/ 217 w 459"/>
                <a:gd name="T53" fmla="*/ 313 h 380"/>
                <a:gd name="T54" fmla="*/ 446 w 459"/>
                <a:gd name="T55" fmla="*/ 199 h 380"/>
                <a:gd name="T56" fmla="*/ 347 w 459"/>
                <a:gd name="T57" fmla="*/ 355 h 380"/>
                <a:gd name="T58" fmla="*/ 230 w 459"/>
                <a:gd name="T59" fmla="*/ 313 h 380"/>
                <a:gd name="T60" fmla="*/ 215 w 459"/>
                <a:gd name="T61" fmla="*/ 301 h 380"/>
                <a:gd name="T62" fmla="*/ 207 w 459"/>
                <a:gd name="T63" fmla="*/ 302 h 380"/>
                <a:gd name="T64" fmla="*/ 175 w 459"/>
                <a:gd name="T65" fmla="*/ 291 h 380"/>
                <a:gd name="T66" fmla="*/ 320 w 459"/>
                <a:gd name="T67" fmla="*/ 359 h 380"/>
                <a:gd name="T68" fmla="*/ 443 w 459"/>
                <a:gd name="T69" fmla="*/ 191 h 380"/>
                <a:gd name="T70" fmla="*/ 171 w 459"/>
                <a:gd name="T71" fmla="*/ 284 h 380"/>
                <a:gd name="T72" fmla="*/ 57 w 459"/>
                <a:gd name="T73" fmla="*/ 87 h 380"/>
                <a:gd name="T74" fmla="*/ 21 w 459"/>
                <a:gd name="T75" fmla="*/ 183 h 380"/>
                <a:gd name="T76" fmla="*/ 167 w 459"/>
                <a:gd name="T77" fmla="*/ 304 h 380"/>
                <a:gd name="T78" fmla="*/ 452 w 459"/>
                <a:gd name="T79" fmla="*/ 182 h 380"/>
                <a:gd name="T80" fmla="*/ 438 w 459"/>
                <a:gd name="T81" fmla="*/ 164 h 380"/>
                <a:gd name="T82" fmla="*/ 411 w 459"/>
                <a:gd name="T83" fmla="*/ 203 h 380"/>
                <a:gd name="T84" fmla="*/ 243 w 459"/>
                <a:gd name="T85" fmla="*/ 286 h 380"/>
                <a:gd name="T86" fmla="*/ 426 w 459"/>
                <a:gd name="T87" fmla="*/ 119 h 380"/>
                <a:gd name="T88" fmla="*/ 195 w 459"/>
                <a:gd name="T89" fmla="*/ 279 h 380"/>
                <a:gd name="T90" fmla="*/ 221 w 459"/>
                <a:gd name="T91" fmla="*/ 224 h 380"/>
                <a:gd name="T92" fmla="*/ 254 w 459"/>
                <a:gd name="T93" fmla="*/ 132 h 380"/>
                <a:gd name="T94" fmla="*/ 260 w 459"/>
                <a:gd name="T95" fmla="*/ 111 h 380"/>
                <a:gd name="T96" fmla="*/ 266 w 459"/>
                <a:gd name="T97" fmla="*/ 96 h 380"/>
                <a:gd name="T98" fmla="*/ 188 w 459"/>
                <a:gd name="T99" fmla="*/ 48 h 380"/>
                <a:gd name="T100" fmla="*/ 256 w 459"/>
                <a:gd name="T101" fmla="*/ 92 h 380"/>
                <a:gd name="T102" fmla="*/ 199 w 459"/>
                <a:gd name="T103" fmla="*/ 217 h 380"/>
                <a:gd name="T104" fmla="*/ 122 w 459"/>
                <a:gd name="T105" fmla="*/ 4 h 380"/>
                <a:gd name="T106" fmla="*/ 126 w 459"/>
                <a:gd name="T107" fmla="*/ 244 h 380"/>
                <a:gd name="T108" fmla="*/ 109 w 459"/>
                <a:gd name="T109" fmla="*/ 250 h 380"/>
                <a:gd name="T110" fmla="*/ 91 w 459"/>
                <a:gd name="T111" fmla="*/ 258 h 380"/>
                <a:gd name="T112" fmla="*/ 65 w 459"/>
                <a:gd name="T113" fmla="*/ 245 h 380"/>
                <a:gd name="T114" fmla="*/ 44 w 459"/>
                <a:gd name="T115" fmla="*/ 231 h 380"/>
                <a:gd name="T116" fmla="*/ 51 w 459"/>
                <a:gd name="T117" fmla="*/ 113 h 380"/>
                <a:gd name="T118" fmla="*/ 67 w 459"/>
                <a:gd name="T119" fmla="*/ 34 h 380"/>
                <a:gd name="T120" fmla="*/ 29 w 459"/>
                <a:gd name="T121" fmla="*/ 148 h 380"/>
                <a:gd name="T122" fmla="*/ 38 w 459"/>
                <a:gd name="T123" fmla="*/ 254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59" h="380">
                  <a:moveTo>
                    <a:pt x="444" y="213"/>
                  </a:moveTo>
                  <a:cubicBezTo>
                    <a:pt x="445" y="212"/>
                    <a:pt x="445" y="211"/>
                    <a:pt x="446" y="210"/>
                  </a:cubicBezTo>
                  <a:cubicBezTo>
                    <a:pt x="450" y="200"/>
                    <a:pt x="455" y="189"/>
                    <a:pt x="459" y="178"/>
                  </a:cubicBezTo>
                  <a:cubicBezTo>
                    <a:pt x="459" y="177"/>
                    <a:pt x="459" y="177"/>
                    <a:pt x="458" y="178"/>
                  </a:cubicBezTo>
                  <a:cubicBezTo>
                    <a:pt x="458" y="178"/>
                    <a:pt x="458" y="179"/>
                    <a:pt x="458" y="179"/>
                  </a:cubicBezTo>
                  <a:cubicBezTo>
                    <a:pt x="458" y="179"/>
                    <a:pt x="457" y="178"/>
                    <a:pt x="457" y="178"/>
                  </a:cubicBezTo>
                  <a:cubicBezTo>
                    <a:pt x="457" y="178"/>
                    <a:pt x="457" y="178"/>
                    <a:pt x="456" y="178"/>
                  </a:cubicBezTo>
                  <a:cubicBezTo>
                    <a:pt x="456" y="177"/>
                    <a:pt x="456" y="177"/>
                    <a:pt x="455" y="177"/>
                  </a:cubicBezTo>
                  <a:cubicBezTo>
                    <a:pt x="454" y="176"/>
                    <a:pt x="452" y="176"/>
                    <a:pt x="450" y="175"/>
                  </a:cubicBezTo>
                  <a:cubicBezTo>
                    <a:pt x="450" y="175"/>
                    <a:pt x="449" y="174"/>
                    <a:pt x="448" y="174"/>
                  </a:cubicBezTo>
                  <a:cubicBezTo>
                    <a:pt x="448" y="173"/>
                    <a:pt x="448" y="171"/>
                    <a:pt x="447" y="170"/>
                  </a:cubicBezTo>
                  <a:cubicBezTo>
                    <a:pt x="446" y="170"/>
                    <a:pt x="446" y="170"/>
                    <a:pt x="445" y="170"/>
                  </a:cubicBezTo>
                  <a:cubicBezTo>
                    <a:pt x="445" y="170"/>
                    <a:pt x="445" y="170"/>
                    <a:pt x="445" y="170"/>
                  </a:cubicBezTo>
                  <a:cubicBezTo>
                    <a:pt x="446" y="168"/>
                    <a:pt x="447" y="166"/>
                    <a:pt x="448" y="164"/>
                  </a:cubicBezTo>
                  <a:cubicBezTo>
                    <a:pt x="448" y="164"/>
                    <a:pt x="448" y="164"/>
                    <a:pt x="448" y="164"/>
                  </a:cubicBezTo>
                  <a:cubicBezTo>
                    <a:pt x="449" y="164"/>
                    <a:pt x="449" y="163"/>
                    <a:pt x="449" y="163"/>
                  </a:cubicBezTo>
                  <a:cubicBezTo>
                    <a:pt x="445" y="159"/>
                    <a:pt x="437" y="159"/>
                    <a:pt x="432" y="160"/>
                  </a:cubicBezTo>
                  <a:cubicBezTo>
                    <a:pt x="431" y="161"/>
                    <a:pt x="431" y="162"/>
                    <a:pt x="432" y="162"/>
                  </a:cubicBezTo>
                  <a:cubicBezTo>
                    <a:pt x="434" y="162"/>
                    <a:pt x="436" y="163"/>
                    <a:pt x="437" y="163"/>
                  </a:cubicBezTo>
                  <a:cubicBezTo>
                    <a:pt x="437" y="163"/>
                    <a:pt x="437" y="163"/>
                    <a:pt x="437" y="163"/>
                  </a:cubicBezTo>
                  <a:cubicBezTo>
                    <a:pt x="432" y="168"/>
                    <a:pt x="427" y="172"/>
                    <a:pt x="422" y="176"/>
                  </a:cubicBezTo>
                  <a:cubicBezTo>
                    <a:pt x="422" y="177"/>
                    <a:pt x="422" y="177"/>
                    <a:pt x="422" y="177"/>
                  </a:cubicBezTo>
                  <a:cubicBezTo>
                    <a:pt x="427" y="166"/>
                    <a:pt x="431" y="154"/>
                    <a:pt x="436" y="143"/>
                  </a:cubicBezTo>
                  <a:cubicBezTo>
                    <a:pt x="436" y="143"/>
                    <a:pt x="436" y="143"/>
                    <a:pt x="436" y="143"/>
                  </a:cubicBezTo>
                  <a:cubicBezTo>
                    <a:pt x="437" y="143"/>
                    <a:pt x="437" y="141"/>
                    <a:pt x="435" y="141"/>
                  </a:cubicBezTo>
                  <a:cubicBezTo>
                    <a:pt x="430" y="142"/>
                    <a:pt x="424" y="141"/>
                    <a:pt x="419" y="139"/>
                  </a:cubicBezTo>
                  <a:cubicBezTo>
                    <a:pt x="419" y="139"/>
                    <a:pt x="419" y="139"/>
                    <a:pt x="419" y="139"/>
                  </a:cubicBezTo>
                  <a:cubicBezTo>
                    <a:pt x="422" y="132"/>
                    <a:pt x="425" y="125"/>
                    <a:pt x="428" y="119"/>
                  </a:cubicBezTo>
                  <a:cubicBezTo>
                    <a:pt x="428" y="119"/>
                    <a:pt x="428" y="119"/>
                    <a:pt x="429" y="118"/>
                  </a:cubicBezTo>
                  <a:cubicBezTo>
                    <a:pt x="429" y="118"/>
                    <a:pt x="429" y="117"/>
                    <a:pt x="428" y="117"/>
                  </a:cubicBezTo>
                  <a:cubicBezTo>
                    <a:pt x="428" y="117"/>
                    <a:pt x="428" y="117"/>
                    <a:pt x="428" y="117"/>
                  </a:cubicBezTo>
                  <a:cubicBezTo>
                    <a:pt x="429" y="116"/>
                    <a:pt x="427" y="115"/>
                    <a:pt x="427" y="116"/>
                  </a:cubicBezTo>
                  <a:cubicBezTo>
                    <a:pt x="427" y="116"/>
                    <a:pt x="427" y="117"/>
                    <a:pt x="427" y="117"/>
                  </a:cubicBezTo>
                  <a:cubicBezTo>
                    <a:pt x="420" y="117"/>
                    <a:pt x="413" y="117"/>
                    <a:pt x="406" y="117"/>
                  </a:cubicBezTo>
                  <a:cubicBezTo>
                    <a:pt x="407" y="117"/>
                    <a:pt x="408" y="116"/>
                    <a:pt x="409" y="116"/>
                  </a:cubicBezTo>
                  <a:cubicBezTo>
                    <a:pt x="410" y="116"/>
                    <a:pt x="409" y="115"/>
                    <a:pt x="409" y="115"/>
                  </a:cubicBezTo>
                  <a:cubicBezTo>
                    <a:pt x="381" y="119"/>
                    <a:pt x="355" y="112"/>
                    <a:pt x="329" y="102"/>
                  </a:cubicBezTo>
                  <a:cubicBezTo>
                    <a:pt x="313" y="96"/>
                    <a:pt x="295" y="82"/>
                    <a:pt x="276" y="85"/>
                  </a:cubicBezTo>
                  <a:cubicBezTo>
                    <a:pt x="274" y="86"/>
                    <a:pt x="272" y="86"/>
                    <a:pt x="270" y="86"/>
                  </a:cubicBezTo>
                  <a:cubicBezTo>
                    <a:pt x="269" y="87"/>
                    <a:pt x="269" y="87"/>
                    <a:pt x="268" y="87"/>
                  </a:cubicBezTo>
                  <a:cubicBezTo>
                    <a:pt x="268" y="86"/>
                    <a:pt x="268" y="85"/>
                    <a:pt x="268" y="84"/>
                  </a:cubicBezTo>
                  <a:cubicBezTo>
                    <a:pt x="268" y="83"/>
                    <a:pt x="266" y="84"/>
                    <a:pt x="266" y="85"/>
                  </a:cubicBezTo>
                  <a:cubicBezTo>
                    <a:pt x="266" y="84"/>
                    <a:pt x="266" y="85"/>
                    <a:pt x="266" y="85"/>
                  </a:cubicBezTo>
                  <a:cubicBezTo>
                    <a:pt x="265" y="83"/>
                    <a:pt x="263" y="81"/>
                    <a:pt x="262" y="79"/>
                  </a:cubicBezTo>
                  <a:cubicBezTo>
                    <a:pt x="261" y="77"/>
                    <a:pt x="259" y="76"/>
                    <a:pt x="258" y="74"/>
                  </a:cubicBezTo>
                  <a:cubicBezTo>
                    <a:pt x="246" y="59"/>
                    <a:pt x="223" y="58"/>
                    <a:pt x="207" y="53"/>
                  </a:cubicBezTo>
                  <a:cubicBezTo>
                    <a:pt x="181" y="44"/>
                    <a:pt x="156" y="32"/>
                    <a:pt x="138" y="12"/>
                  </a:cubicBezTo>
                  <a:cubicBezTo>
                    <a:pt x="137" y="11"/>
                    <a:pt x="136" y="12"/>
                    <a:pt x="137" y="13"/>
                  </a:cubicBezTo>
                  <a:cubicBezTo>
                    <a:pt x="137" y="13"/>
                    <a:pt x="138" y="14"/>
                    <a:pt x="138" y="15"/>
                  </a:cubicBezTo>
                  <a:cubicBezTo>
                    <a:pt x="133" y="10"/>
                    <a:pt x="128" y="6"/>
                    <a:pt x="123" y="2"/>
                  </a:cubicBezTo>
                  <a:cubicBezTo>
                    <a:pt x="123" y="1"/>
                    <a:pt x="123" y="1"/>
                    <a:pt x="123" y="1"/>
                  </a:cubicBezTo>
                  <a:cubicBezTo>
                    <a:pt x="123" y="0"/>
                    <a:pt x="122" y="0"/>
                    <a:pt x="121" y="1"/>
                  </a:cubicBezTo>
                  <a:cubicBezTo>
                    <a:pt x="121" y="1"/>
                    <a:pt x="121" y="1"/>
                    <a:pt x="121" y="0"/>
                  </a:cubicBezTo>
                  <a:cubicBezTo>
                    <a:pt x="121" y="0"/>
                    <a:pt x="120" y="1"/>
                    <a:pt x="120" y="2"/>
                  </a:cubicBezTo>
                  <a:cubicBezTo>
                    <a:pt x="120" y="2"/>
                    <a:pt x="121" y="2"/>
                    <a:pt x="121" y="2"/>
                  </a:cubicBezTo>
                  <a:cubicBezTo>
                    <a:pt x="119" y="9"/>
                    <a:pt x="116" y="16"/>
                    <a:pt x="114" y="23"/>
                  </a:cubicBezTo>
                  <a:cubicBezTo>
                    <a:pt x="114" y="23"/>
                    <a:pt x="114" y="23"/>
                    <a:pt x="114" y="23"/>
                  </a:cubicBezTo>
                  <a:cubicBezTo>
                    <a:pt x="109" y="22"/>
                    <a:pt x="104" y="19"/>
                    <a:pt x="100" y="14"/>
                  </a:cubicBezTo>
                  <a:cubicBezTo>
                    <a:pt x="100" y="13"/>
                    <a:pt x="98" y="15"/>
                    <a:pt x="99" y="16"/>
                  </a:cubicBezTo>
                  <a:cubicBezTo>
                    <a:pt x="99" y="16"/>
                    <a:pt x="99" y="16"/>
                    <a:pt x="99" y="16"/>
                  </a:cubicBezTo>
                  <a:cubicBezTo>
                    <a:pt x="77" y="79"/>
                    <a:pt x="61" y="143"/>
                    <a:pt x="41" y="207"/>
                  </a:cubicBezTo>
                  <a:cubicBezTo>
                    <a:pt x="41" y="208"/>
                    <a:pt x="43" y="209"/>
                    <a:pt x="44" y="209"/>
                  </a:cubicBezTo>
                  <a:cubicBezTo>
                    <a:pt x="67" y="222"/>
                    <a:pt x="93" y="232"/>
                    <a:pt x="118" y="244"/>
                  </a:cubicBezTo>
                  <a:cubicBezTo>
                    <a:pt x="141" y="254"/>
                    <a:pt x="165" y="264"/>
                    <a:pt x="185" y="279"/>
                  </a:cubicBezTo>
                  <a:cubicBezTo>
                    <a:pt x="185" y="279"/>
                    <a:pt x="185" y="279"/>
                    <a:pt x="185" y="279"/>
                  </a:cubicBezTo>
                  <a:cubicBezTo>
                    <a:pt x="158" y="267"/>
                    <a:pt x="131" y="255"/>
                    <a:pt x="104" y="243"/>
                  </a:cubicBezTo>
                  <a:cubicBezTo>
                    <a:pt x="91" y="237"/>
                    <a:pt x="77" y="231"/>
                    <a:pt x="64" y="227"/>
                  </a:cubicBezTo>
                  <a:cubicBezTo>
                    <a:pt x="58" y="225"/>
                    <a:pt x="52" y="224"/>
                    <a:pt x="46" y="222"/>
                  </a:cubicBezTo>
                  <a:cubicBezTo>
                    <a:pt x="43" y="221"/>
                    <a:pt x="36" y="221"/>
                    <a:pt x="34" y="217"/>
                  </a:cubicBezTo>
                  <a:cubicBezTo>
                    <a:pt x="33" y="214"/>
                    <a:pt x="37" y="206"/>
                    <a:pt x="38" y="203"/>
                  </a:cubicBezTo>
                  <a:cubicBezTo>
                    <a:pt x="51" y="152"/>
                    <a:pt x="65" y="100"/>
                    <a:pt x="74" y="47"/>
                  </a:cubicBezTo>
                  <a:cubicBezTo>
                    <a:pt x="74" y="46"/>
                    <a:pt x="75" y="45"/>
                    <a:pt x="75" y="45"/>
                  </a:cubicBezTo>
                  <a:cubicBezTo>
                    <a:pt x="76" y="44"/>
                    <a:pt x="75" y="43"/>
                    <a:pt x="74" y="43"/>
                  </a:cubicBezTo>
                  <a:cubicBezTo>
                    <a:pt x="75" y="37"/>
                    <a:pt x="76" y="31"/>
                    <a:pt x="77" y="25"/>
                  </a:cubicBezTo>
                  <a:cubicBezTo>
                    <a:pt x="79" y="26"/>
                    <a:pt x="81" y="27"/>
                    <a:pt x="83" y="28"/>
                  </a:cubicBezTo>
                  <a:cubicBezTo>
                    <a:pt x="85" y="30"/>
                    <a:pt x="87" y="31"/>
                    <a:pt x="89" y="33"/>
                  </a:cubicBezTo>
                  <a:cubicBezTo>
                    <a:pt x="90" y="34"/>
                    <a:pt x="91" y="32"/>
                    <a:pt x="90" y="31"/>
                  </a:cubicBezTo>
                  <a:cubicBezTo>
                    <a:pt x="87" y="28"/>
                    <a:pt x="81" y="22"/>
                    <a:pt x="76" y="23"/>
                  </a:cubicBezTo>
                  <a:cubicBezTo>
                    <a:pt x="75" y="23"/>
                    <a:pt x="75" y="24"/>
                    <a:pt x="76" y="24"/>
                  </a:cubicBezTo>
                  <a:cubicBezTo>
                    <a:pt x="76" y="24"/>
                    <a:pt x="76" y="24"/>
                    <a:pt x="76" y="24"/>
                  </a:cubicBezTo>
                  <a:cubicBezTo>
                    <a:pt x="75" y="27"/>
                    <a:pt x="75" y="29"/>
                    <a:pt x="74" y="31"/>
                  </a:cubicBezTo>
                  <a:cubicBezTo>
                    <a:pt x="74" y="31"/>
                    <a:pt x="74" y="31"/>
                    <a:pt x="74" y="30"/>
                  </a:cubicBezTo>
                  <a:cubicBezTo>
                    <a:pt x="74" y="30"/>
                    <a:pt x="73" y="30"/>
                    <a:pt x="73" y="30"/>
                  </a:cubicBezTo>
                  <a:cubicBezTo>
                    <a:pt x="72" y="30"/>
                    <a:pt x="70" y="30"/>
                    <a:pt x="69" y="31"/>
                  </a:cubicBezTo>
                  <a:cubicBezTo>
                    <a:pt x="69" y="31"/>
                    <a:pt x="68" y="31"/>
                    <a:pt x="67" y="31"/>
                  </a:cubicBezTo>
                  <a:cubicBezTo>
                    <a:pt x="65" y="31"/>
                    <a:pt x="62" y="29"/>
                    <a:pt x="60" y="29"/>
                  </a:cubicBezTo>
                  <a:cubicBezTo>
                    <a:pt x="60" y="29"/>
                    <a:pt x="59" y="29"/>
                    <a:pt x="59" y="29"/>
                  </a:cubicBezTo>
                  <a:cubicBezTo>
                    <a:pt x="59" y="29"/>
                    <a:pt x="59" y="28"/>
                    <a:pt x="59" y="28"/>
                  </a:cubicBezTo>
                  <a:cubicBezTo>
                    <a:pt x="59" y="27"/>
                    <a:pt x="59" y="27"/>
                    <a:pt x="59" y="28"/>
                  </a:cubicBezTo>
                  <a:cubicBezTo>
                    <a:pt x="46" y="61"/>
                    <a:pt x="39" y="98"/>
                    <a:pt x="30" y="132"/>
                  </a:cubicBezTo>
                  <a:cubicBezTo>
                    <a:pt x="21" y="167"/>
                    <a:pt x="12" y="201"/>
                    <a:pt x="3" y="235"/>
                  </a:cubicBezTo>
                  <a:cubicBezTo>
                    <a:pt x="2" y="237"/>
                    <a:pt x="1" y="239"/>
                    <a:pt x="0" y="241"/>
                  </a:cubicBezTo>
                  <a:cubicBezTo>
                    <a:pt x="0" y="242"/>
                    <a:pt x="0" y="243"/>
                    <a:pt x="1" y="243"/>
                  </a:cubicBezTo>
                  <a:cubicBezTo>
                    <a:pt x="27" y="254"/>
                    <a:pt x="54" y="264"/>
                    <a:pt x="81" y="274"/>
                  </a:cubicBezTo>
                  <a:cubicBezTo>
                    <a:pt x="107" y="284"/>
                    <a:pt x="134" y="297"/>
                    <a:pt x="161" y="304"/>
                  </a:cubicBezTo>
                  <a:cubicBezTo>
                    <a:pt x="162" y="304"/>
                    <a:pt x="163" y="303"/>
                    <a:pt x="162" y="302"/>
                  </a:cubicBezTo>
                  <a:cubicBezTo>
                    <a:pt x="163" y="303"/>
                    <a:pt x="163" y="303"/>
                    <a:pt x="163" y="303"/>
                  </a:cubicBezTo>
                  <a:cubicBezTo>
                    <a:pt x="164" y="303"/>
                    <a:pt x="164" y="303"/>
                    <a:pt x="164" y="303"/>
                  </a:cubicBezTo>
                  <a:cubicBezTo>
                    <a:pt x="165" y="305"/>
                    <a:pt x="167" y="306"/>
                    <a:pt x="169" y="307"/>
                  </a:cubicBezTo>
                  <a:cubicBezTo>
                    <a:pt x="174" y="317"/>
                    <a:pt x="185" y="323"/>
                    <a:pt x="196" y="321"/>
                  </a:cubicBezTo>
                  <a:cubicBezTo>
                    <a:pt x="198" y="321"/>
                    <a:pt x="199" y="321"/>
                    <a:pt x="201" y="321"/>
                  </a:cubicBezTo>
                  <a:cubicBezTo>
                    <a:pt x="202" y="322"/>
                    <a:pt x="202" y="322"/>
                    <a:pt x="202" y="322"/>
                  </a:cubicBezTo>
                  <a:cubicBezTo>
                    <a:pt x="202" y="323"/>
                    <a:pt x="202" y="323"/>
                    <a:pt x="203" y="324"/>
                  </a:cubicBezTo>
                  <a:cubicBezTo>
                    <a:pt x="222" y="333"/>
                    <a:pt x="243" y="339"/>
                    <a:pt x="263" y="346"/>
                  </a:cubicBezTo>
                  <a:cubicBezTo>
                    <a:pt x="264" y="346"/>
                    <a:pt x="265" y="346"/>
                    <a:pt x="266" y="347"/>
                  </a:cubicBezTo>
                  <a:cubicBezTo>
                    <a:pt x="279" y="351"/>
                    <a:pt x="292" y="355"/>
                    <a:pt x="305" y="360"/>
                  </a:cubicBezTo>
                  <a:cubicBezTo>
                    <a:pt x="325" y="367"/>
                    <a:pt x="345" y="374"/>
                    <a:pt x="365" y="380"/>
                  </a:cubicBezTo>
                  <a:cubicBezTo>
                    <a:pt x="365" y="380"/>
                    <a:pt x="366" y="380"/>
                    <a:pt x="366" y="379"/>
                  </a:cubicBezTo>
                  <a:cubicBezTo>
                    <a:pt x="367" y="377"/>
                    <a:pt x="367" y="375"/>
                    <a:pt x="368" y="372"/>
                  </a:cubicBezTo>
                  <a:cubicBezTo>
                    <a:pt x="383" y="340"/>
                    <a:pt x="398" y="308"/>
                    <a:pt x="413" y="276"/>
                  </a:cubicBezTo>
                  <a:cubicBezTo>
                    <a:pt x="423" y="256"/>
                    <a:pt x="434" y="235"/>
                    <a:pt x="444" y="213"/>
                  </a:cubicBezTo>
                  <a:close/>
                  <a:moveTo>
                    <a:pt x="74" y="33"/>
                  </a:moveTo>
                  <a:cubicBezTo>
                    <a:pt x="74" y="33"/>
                    <a:pt x="74" y="33"/>
                    <a:pt x="74" y="33"/>
                  </a:cubicBezTo>
                  <a:cubicBezTo>
                    <a:pt x="74" y="34"/>
                    <a:pt x="73" y="35"/>
                    <a:pt x="73" y="36"/>
                  </a:cubicBezTo>
                  <a:cubicBezTo>
                    <a:pt x="71" y="40"/>
                    <a:pt x="68" y="45"/>
                    <a:pt x="66" y="49"/>
                  </a:cubicBezTo>
                  <a:cubicBezTo>
                    <a:pt x="68" y="43"/>
                    <a:pt x="70" y="36"/>
                    <a:pt x="72" y="33"/>
                  </a:cubicBezTo>
                  <a:cubicBezTo>
                    <a:pt x="73" y="33"/>
                    <a:pt x="73" y="33"/>
                    <a:pt x="74" y="33"/>
                  </a:cubicBezTo>
                  <a:close/>
                  <a:moveTo>
                    <a:pt x="64" y="80"/>
                  </a:moveTo>
                  <a:cubicBezTo>
                    <a:pt x="64" y="80"/>
                    <a:pt x="64" y="80"/>
                    <a:pt x="64" y="80"/>
                  </a:cubicBezTo>
                  <a:cubicBezTo>
                    <a:pt x="64" y="80"/>
                    <a:pt x="64" y="80"/>
                    <a:pt x="64" y="80"/>
                  </a:cubicBezTo>
                  <a:cubicBezTo>
                    <a:pt x="64" y="80"/>
                    <a:pt x="64" y="80"/>
                    <a:pt x="64" y="80"/>
                  </a:cubicBezTo>
                  <a:close/>
                  <a:moveTo>
                    <a:pt x="18" y="234"/>
                  </a:moveTo>
                  <a:cubicBezTo>
                    <a:pt x="18" y="234"/>
                    <a:pt x="18" y="234"/>
                    <a:pt x="19" y="234"/>
                  </a:cubicBezTo>
                  <a:cubicBezTo>
                    <a:pt x="19" y="234"/>
                    <a:pt x="18" y="234"/>
                    <a:pt x="18" y="234"/>
                  </a:cubicBezTo>
                  <a:cubicBezTo>
                    <a:pt x="18" y="234"/>
                    <a:pt x="19" y="235"/>
                    <a:pt x="19" y="234"/>
                  </a:cubicBezTo>
                  <a:cubicBezTo>
                    <a:pt x="19" y="235"/>
                    <a:pt x="20" y="235"/>
                    <a:pt x="20" y="234"/>
                  </a:cubicBezTo>
                  <a:cubicBezTo>
                    <a:pt x="28" y="238"/>
                    <a:pt x="37" y="241"/>
                    <a:pt x="45" y="244"/>
                  </a:cubicBezTo>
                  <a:cubicBezTo>
                    <a:pt x="36" y="241"/>
                    <a:pt x="26" y="238"/>
                    <a:pt x="17" y="235"/>
                  </a:cubicBezTo>
                  <a:cubicBezTo>
                    <a:pt x="17" y="233"/>
                    <a:pt x="18" y="232"/>
                    <a:pt x="18" y="231"/>
                  </a:cubicBezTo>
                  <a:cubicBezTo>
                    <a:pt x="20" y="223"/>
                    <a:pt x="22" y="214"/>
                    <a:pt x="23" y="205"/>
                  </a:cubicBezTo>
                  <a:cubicBezTo>
                    <a:pt x="23" y="205"/>
                    <a:pt x="23" y="204"/>
                    <a:pt x="23" y="204"/>
                  </a:cubicBezTo>
                  <a:cubicBezTo>
                    <a:pt x="24" y="201"/>
                    <a:pt x="25" y="197"/>
                    <a:pt x="25" y="193"/>
                  </a:cubicBezTo>
                  <a:cubicBezTo>
                    <a:pt x="25" y="193"/>
                    <a:pt x="25" y="193"/>
                    <a:pt x="25" y="193"/>
                  </a:cubicBezTo>
                  <a:cubicBezTo>
                    <a:pt x="25" y="193"/>
                    <a:pt x="25" y="193"/>
                    <a:pt x="25" y="193"/>
                  </a:cubicBezTo>
                  <a:cubicBezTo>
                    <a:pt x="25" y="193"/>
                    <a:pt x="25" y="193"/>
                    <a:pt x="25" y="193"/>
                  </a:cubicBezTo>
                  <a:cubicBezTo>
                    <a:pt x="26" y="192"/>
                    <a:pt x="25" y="191"/>
                    <a:pt x="25" y="191"/>
                  </a:cubicBezTo>
                  <a:cubicBezTo>
                    <a:pt x="26" y="188"/>
                    <a:pt x="28" y="184"/>
                    <a:pt x="29" y="181"/>
                  </a:cubicBezTo>
                  <a:cubicBezTo>
                    <a:pt x="32" y="172"/>
                    <a:pt x="36" y="164"/>
                    <a:pt x="36" y="155"/>
                  </a:cubicBezTo>
                  <a:cubicBezTo>
                    <a:pt x="37" y="152"/>
                    <a:pt x="38" y="148"/>
                    <a:pt x="39" y="144"/>
                  </a:cubicBezTo>
                  <a:cubicBezTo>
                    <a:pt x="39" y="144"/>
                    <a:pt x="39" y="144"/>
                    <a:pt x="39" y="143"/>
                  </a:cubicBezTo>
                  <a:cubicBezTo>
                    <a:pt x="40" y="143"/>
                    <a:pt x="40" y="142"/>
                    <a:pt x="40" y="142"/>
                  </a:cubicBezTo>
                  <a:cubicBezTo>
                    <a:pt x="41" y="137"/>
                    <a:pt x="43" y="133"/>
                    <a:pt x="44" y="128"/>
                  </a:cubicBezTo>
                  <a:cubicBezTo>
                    <a:pt x="36" y="162"/>
                    <a:pt x="27" y="197"/>
                    <a:pt x="19" y="231"/>
                  </a:cubicBezTo>
                  <a:cubicBezTo>
                    <a:pt x="18" y="232"/>
                    <a:pt x="17" y="233"/>
                    <a:pt x="18" y="234"/>
                  </a:cubicBezTo>
                  <a:close/>
                  <a:moveTo>
                    <a:pt x="130" y="258"/>
                  </a:moveTo>
                  <a:cubicBezTo>
                    <a:pt x="132" y="263"/>
                    <a:pt x="134" y="268"/>
                    <a:pt x="137" y="273"/>
                  </a:cubicBezTo>
                  <a:cubicBezTo>
                    <a:pt x="137" y="273"/>
                    <a:pt x="137" y="274"/>
                    <a:pt x="138" y="275"/>
                  </a:cubicBezTo>
                  <a:cubicBezTo>
                    <a:pt x="136" y="274"/>
                    <a:pt x="135" y="274"/>
                    <a:pt x="134" y="273"/>
                  </a:cubicBezTo>
                  <a:cubicBezTo>
                    <a:pt x="132" y="271"/>
                    <a:pt x="130" y="268"/>
                    <a:pt x="129" y="266"/>
                  </a:cubicBezTo>
                  <a:cubicBezTo>
                    <a:pt x="126" y="262"/>
                    <a:pt x="124" y="258"/>
                    <a:pt x="121" y="254"/>
                  </a:cubicBezTo>
                  <a:cubicBezTo>
                    <a:pt x="124" y="255"/>
                    <a:pt x="127" y="257"/>
                    <a:pt x="130" y="258"/>
                  </a:cubicBezTo>
                  <a:close/>
                  <a:moveTo>
                    <a:pt x="138" y="262"/>
                  </a:moveTo>
                  <a:cubicBezTo>
                    <a:pt x="140" y="266"/>
                    <a:pt x="141" y="270"/>
                    <a:pt x="143" y="274"/>
                  </a:cubicBezTo>
                  <a:cubicBezTo>
                    <a:pt x="143" y="275"/>
                    <a:pt x="144" y="276"/>
                    <a:pt x="144" y="277"/>
                  </a:cubicBezTo>
                  <a:cubicBezTo>
                    <a:pt x="143" y="277"/>
                    <a:pt x="142" y="276"/>
                    <a:pt x="141" y="276"/>
                  </a:cubicBezTo>
                  <a:cubicBezTo>
                    <a:pt x="140" y="275"/>
                    <a:pt x="140" y="273"/>
                    <a:pt x="139" y="272"/>
                  </a:cubicBezTo>
                  <a:cubicBezTo>
                    <a:pt x="138" y="270"/>
                    <a:pt x="137" y="269"/>
                    <a:pt x="136" y="267"/>
                  </a:cubicBezTo>
                  <a:cubicBezTo>
                    <a:pt x="135" y="264"/>
                    <a:pt x="134" y="262"/>
                    <a:pt x="132" y="259"/>
                  </a:cubicBezTo>
                  <a:cubicBezTo>
                    <a:pt x="134" y="260"/>
                    <a:pt x="136" y="261"/>
                    <a:pt x="138" y="262"/>
                  </a:cubicBezTo>
                  <a:close/>
                  <a:moveTo>
                    <a:pt x="145" y="265"/>
                  </a:moveTo>
                  <a:cubicBezTo>
                    <a:pt x="147" y="270"/>
                    <a:pt x="149" y="275"/>
                    <a:pt x="152" y="280"/>
                  </a:cubicBezTo>
                  <a:cubicBezTo>
                    <a:pt x="150" y="279"/>
                    <a:pt x="149" y="279"/>
                    <a:pt x="148" y="278"/>
                  </a:cubicBezTo>
                  <a:cubicBezTo>
                    <a:pt x="147" y="277"/>
                    <a:pt x="146" y="275"/>
                    <a:pt x="145" y="273"/>
                  </a:cubicBezTo>
                  <a:cubicBezTo>
                    <a:pt x="143" y="270"/>
                    <a:pt x="142" y="266"/>
                    <a:pt x="141" y="263"/>
                  </a:cubicBezTo>
                  <a:cubicBezTo>
                    <a:pt x="142" y="264"/>
                    <a:pt x="144" y="264"/>
                    <a:pt x="145" y="265"/>
                  </a:cubicBezTo>
                  <a:close/>
                  <a:moveTo>
                    <a:pt x="153" y="269"/>
                  </a:moveTo>
                  <a:cubicBezTo>
                    <a:pt x="154" y="273"/>
                    <a:pt x="156" y="277"/>
                    <a:pt x="158" y="280"/>
                  </a:cubicBezTo>
                  <a:cubicBezTo>
                    <a:pt x="158" y="281"/>
                    <a:pt x="159" y="282"/>
                    <a:pt x="159" y="283"/>
                  </a:cubicBezTo>
                  <a:cubicBezTo>
                    <a:pt x="158" y="283"/>
                    <a:pt x="157" y="282"/>
                    <a:pt x="156" y="282"/>
                  </a:cubicBezTo>
                  <a:cubicBezTo>
                    <a:pt x="155" y="279"/>
                    <a:pt x="153" y="277"/>
                    <a:pt x="152" y="275"/>
                  </a:cubicBezTo>
                  <a:cubicBezTo>
                    <a:pt x="150" y="272"/>
                    <a:pt x="149" y="269"/>
                    <a:pt x="148" y="266"/>
                  </a:cubicBezTo>
                  <a:cubicBezTo>
                    <a:pt x="149" y="267"/>
                    <a:pt x="151" y="268"/>
                    <a:pt x="153" y="269"/>
                  </a:cubicBezTo>
                  <a:close/>
                  <a:moveTo>
                    <a:pt x="160" y="272"/>
                  </a:moveTo>
                  <a:cubicBezTo>
                    <a:pt x="161" y="275"/>
                    <a:pt x="163" y="279"/>
                    <a:pt x="164" y="282"/>
                  </a:cubicBezTo>
                  <a:cubicBezTo>
                    <a:pt x="165" y="283"/>
                    <a:pt x="165" y="284"/>
                    <a:pt x="166" y="285"/>
                  </a:cubicBezTo>
                  <a:cubicBezTo>
                    <a:pt x="165" y="285"/>
                    <a:pt x="164" y="285"/>
                    <a:pt x="163" y="285"/>
                  </a:cubicBezTo>
                  <a:cubicBezTo>
                    <a:pt x="162" y="283"/>
                    <a:pt x="161" y="281"/>
                    <a:pt x="160" y="279"/>
                  </a:cubicBezTo>
                  <a:cubicBezTo>
                    <a:pt x="158" y="276"/>
                    <a:pt x="157" y="273"/>
                    <a:pt x="156" y="270"/>
                  </a:cubicBezTo>
                  <a:cubicBezTo>
                    <a:pt x="157" y="270"/>
                    <a:pt x="159" y="271"/>
                    <a:pt x="160" y="272"/>
                  </a:cubicBezTo>
                  <a:close/>
                  <a:moveTo>
                    <a:pt x="176" y="279"/>
                  </a:moveTo>
                  <a:cubicBezTo>
                    <a:pt x="177" y="280"/>
                    <a:pt x="177" y="282"/>
                    <a:pt x="178" y="283"/>
                  </a:cubicBezTo>
                  <a:cubicBezTo>
                    <a:pt x="177" y="284"/>
                    <a:pt x="176" y="284"/>
                    <a:pt x="175" y="285"/>
                  </a:cubicBezTo>
                  <a:cubicBezTo>
                    <a:pt x="174" y="284"/>
                    <a:pt x="174" y="284"/>
                    <a:pt x="173" y="283"/>
                  </a:cubicBezTo>
                  <a:cubicBezTo>
                    <a:pt x="172" y="281"/>
                    <a:pt x="171" y="278"/>
                    <a:pt x="170" y="276"/>
                  </a:cubicBezTo>
                  <a:cubicBezTo>
                    <a:pt x="172" y="277"/>
                    <a:pt x="174" y="278"/>
                    <a:pt x="176" y="279"/>
                  </a:cubicBezTo>
                  <a:close/>
                  <a:moveTo>
                    <a:pt x="357" y="326"/>
                  </a:moveTo>
                  <a:cubicBezTo>
                    <a:pt x="361" y="316"/>
                    <a:pt x="366" y="305"/>
                    <a:pt x="370" y="295"/>
                  </a:cubicBezTo>
                  <a:cubicBezTo>
                    <a:pt x="371" y="295"/>
                    <a:pt x="371" y="295"/>
                    <a:pt x="371" y="295"/>
                  </a:cubicBezTo>
                  <a:cubicBezTo>
                    <a:pt x="373" y="293"/>
                    <a:pt x="375" y="290"/>
                    <a:pt x="377" y="287"/>
                  </a:cubicBezTo>
                  <a:cubicBezTo>
                    <a:pt x="377" y="287"/>
                    <a:pt x="377" y="286"/>
                    <a:pt x="376" y="287"/>
                  </a:cubicBezTo>
                  <a:cubicBezTo>
                    <a:pt x="375" y="289"/>
                    <a:pt x="373" y="291"/>
                    <a:pt x="372" y="293"/>
                  </a:cubicBezTo>
                  <a:cubicBezTo>
                    <a:pt x="379" y="276"/>
                    <a:pt x="387" y="259"/>
                    <a:pt x="394" y="242"/>
                  </a:cubicBezTo>
                  <a:cubicBezTo>
                    <a:pt x="394" y="242"/>
                    <a:pt x="395" y="242"/>
                    <a:pt x="395" y="242"/>
                  </a:cubicBezTo>
                  <a:cubicBezTo>
                    <a:pt x="402" y="237"/>
                    <a:pt x="407" y="230"/>
                    <a:pt x="412" y="224"/>
                  </a:cubicBezTo>
                  <a:cubicBezTo>
                    <a:pt x="410" y="227"/>
                    <a:pt x="409" y="231"/>
                    <a:pt x="407" y="234"/>
                  </a:cubicBezTo>
                  <a:cubicBezTo>
                    <a:pt x="407" y="234"/>
                    <a:pt x="406" y="234"/>
                    <a:pt x="406" y="234"/>
                  </a:cubicBezTo>
                  <a:cubicBezTo>
                    <a:pt x="402" y="240"/>
                    <a:pt x="397" y="246"/>
                    <a:pt x="392" y="252"/>
                  </a:cubicBezTo>
                  <a:cubicBezTo>
                    <a:pt x="391" y="252"/>
                    <a:pt x="392" y="253"/>
                    <a:pt x="393" y="252"/>
                  </a:cubicBezTo>
                  <a:cubicBezTo>
                    <a:pt x="398" y="248"/>
                    <a:pt x="402" y="242"/>
                    <a:pt x="405" y="237"/>
                  </a:cubicBezTo>
                  <a:cubicBezTo>
                    <a:pt x="402" y="244"/>
                    <a:pt x="398" y="251"/>
                    <a:pt x="394" y="259"/>
                  </a:cubicBezTo>
                  <a:cubicBezTo>
                    <a:pt x="394" y="259"/>
                    <a:pt x="394" y="259"/>
                    <a:pt x="394" y="259"/>
                  </a:cubicBezTo>
                  <a:cubicBezTo>
                    <a:pt x="390" y="263"/>
                    <a:pt x="387" y="268"/>
                    <a:pt x="384" y="273"/>
                  </a:cubicBezTo>
                  <a:cubicBezTo>
                    <a:pt x="384" y="274"/>
                    <a:pt x="385" y="274"/>
                    <a:pt x="385" y="274"/>
                  </a:cubicBezTo>
                  <a:cubicBezTo>
                    <a:pt x="387" y="271"/>
                    <a:pt x="389" y="268"/>
                    <a:pt x="391" y="265"/>
                  </a:cubicBezTo>
                  <a:cubicBezTo>
                    <a:pt x="381" y="285"/>
                    <a:pt x="372" y="306"/>
                    <a:pt x="362" y="326"/>
                  </a:cubicBezTo>
                  <a:cubicBezTo>
                    <a:pt x="361" y="328"/>
                    <a:pt x="359" y="334"/>
                    <a:pt x="357" y="336"/>
                  </a:cubicBezTo>
                  <a:cubicBezTo>
                    <a:pt x="354" y="339"/>
                    <a:pt x="350" y="338"/>
                    <a:pt x="345" y="336"/>
                  </a:cubicBezTo>
                  <a:cubicBezTo>
                    <a:pt x="340" y="334"/>
                    <a:pt x="335" y="330"/>
                    <a:pt x="329" y="328"/>
                  </a:cubicBezTo>
                  <a:cubicBezTo>
                    <a:pt x="316" y="322"/>
                    <a:pt x="302" y="318"/>
                    <a:pt x="289" y="314"/>
                  </a:cubicBezTo>
                  <a:cubicBezTo>
                    <a:pt x="259" y="306"/>
                    <a:pt x="230" y="298"/>
                    <a:pt x="201" y="290"/>
                  </a:cubicBezTo>
                  <a:cubicBezTo>
                    <a:pt x="201" y="290"/>
                    <a:pt x="201" y="289"/>
                    <a:pt x="200" y="289"/>
                  </a:cubicBezTo>
                  <a:cubicBezTo>
                    <a:pt x="226" y="291"/>
                    <a:pt x="250" y="299"/>
                    <a:pt x="274" y="305"/>
                  </a:cubicBezTo>
                  <a:cubicBezTo>
                    <a:pt x="301" y="313"/>
                    <a:pt x="327" y="321"/>
                    <a:pt x="354" y="326"/>
                  </a:cubicBezTo>
                  <a:cubicBezTo>
                    <a:pt x="355" y="327"/>
                    <a:pt x="356" y="328"/>
                    <a:pt x="357" y="326"/>
                  </a:cubicBezTo>
                  <a:close/>
                  <a:moveTo>
                    <a:pt x="404" y="220"/>
                  </a:moveTo>
                  <a:cubicBezTo>
                    <a:pt x="404" y="220"/>
                    <a:pt x="404" y="220"/>
                    <a:pt x="404" y="221"/>
                  </a:cubicBezTo>
                  <a:cubicBezTo>
                    <a:pt x="405" y="221"/>
                    <a:pt x="405" y="221"/>
                    <a:pt x="406" y="220"/>
                  </a:cubicBezTo>
                  <a:cubicBezTo>
                    <a:pt x="406" y="220"/>
                    <a:pt x="406" y="220"/>
                    <a:pt x="406" y="219"/>
                  </a:cubicBezTo>
                  <a:cubicBezTo>
                    <a:pt x="406" y="219"/>
                    <a:pt x="406" y="219"/>
                    <a:pt x="406" y="219"/>
                  </a:cubicBezTo>
                  <a:cubicBezTo>
                    <a:pt x="407" y="219"/>
                    <a:pt x="408" y="219"/>
                    <a:pt x="408" y="219"/>
                  </a:cubicBezTo>
                  <a:cubicBezTo>
                    <a:pt x="410" y="217"/>
                    <a:pt x="412" y="213"/>
                    <a:pt x="413" y="211"/>
                  </a:cubicBezTo>
                  <a:cubicBezTo>
                    <a:pt x="417" y="206"/>
                    <a:pt x="422" y="201"/>
                    <a:pt x="427" y="197"/>
                  </a:cubicBezTo>
                  <a:cubicBezTo>
                    <a:pt x="425" y="200"/>
                    <a:pt x="424" y="203"/>
                    <a:pt x="422" y="206"/>
                  </a:cubicBezTo>
                  <a:cubicBezTo>
                    <a:pt x="422" y="206"/>
                    <a:pt x="421" y="206"/>
                    <a:pt x="421" y="206"/>
                  </a:cubicBezTo>
                  <a:cubicBezTo>
                    <a:pt x="414" y="214"/>
                    <a:pt x="406" y="221"/>
                    <a:pt x="400" y="230"/>
                  </a:cubicBezTo>
                  <a:cubicBezTo>
                    <a:pt x="400" y="230"/>
                    <a:pt x="401" y="231"/>
                    <a:pt x="401" y="231"/>
                  </a:cubicBezTo>
                  <a:cubicBezTo>
                    <a:pt x="408" y="225"/>
                    <a:pt x="413" y="218"/>
                    <a:pt x="419" y="212"/>
                  </a:cubicBezTo>
                  <a:cubicBezTo>
                    <a:pt x="417" y="215"/>
                    <a:pt x="416" y="217"/>
                    <a:pt x="414" y="220"/>
                  </a:cubicBezTo>
                  <a:cubicBezTo>
                    <a:pt x="414" y="219"/>
                    <a:pt x="413" y="219"/>
                    <a:pt x="413" y="220"/>
                  </a:cubicBezTo>
                  <a:cubicBezTo>
                    <a:pt x="407" y="226"/>
                    <a:pt x="400" y="233"/>
                    <a:pt x="395" y="240"/>
                  </a:cubicBezTo>
                  <a:cubicBezTo>
                    <a:pt x="398" y="233"/>
                    <a:pt x="401" y="227"/>
                    <a:pt x="404" y="220"/>
                  </a:cubicBezTo>
                  <a:close/>
                  <a:moveTo>
                    <a:pt x="444" y="172"/>
                  </a:moveTo>
                  <a:cubicBezTo>
                    <a:pt x="444" y="172"/>
                    <a:pt x="444" y="172"/>
                    <a:pt x="444" y="172"/>
                  </a:cubicBezTo>
                  <a:cubicBezTo>
                    <a:pt x="444" y="173"/>
                    <a:pt x="445" y="173"/>
                    <a:pt x="445" y="174"/>
                  </a:cubicBezTo>
                  <a:cubicBezTo>
                    <a:pt x="445" y="179"/>
                    <a:pt x="437" y="196"/>
                    <a:pt x="436" y="197"/>
                  </a:cubicBezTo>
                  <a:cubicBezTo>
                    <a:pt x="432" y="205"/>
                    <a:pt x="429" y="212"/>
                    <a:pt x="425" y="220"/>
                  </a:cubicBezTo>
                  <a:cubicBezTo>
                    <a:pt x="423" y="223"/>
                    <a:pt x="421" y="227"/>
                    <a:pt x="419" y="231"/>
                  </a:cubicBezTo>
                  <a:cubicBezTo>
                    <a:pt x="417" y="235"/>
                    <a:pt x="414" y="240"/>
                    <a:pt x="412" y="245"/>
                  </a:cubicBezTo>
                  <a:cubicBezTo>
                    <a:pt x="406" y="256"/>
                    <a:pt x="400" y="268"/>
                    <a:pt x="395" y="280"/>
                  </a:cubicBezTo>
                  <a:cubicBezTo>
                    <a:pt x="388" y="294"/>
                    <a:pt x="381" y="308"/>
                    <a:pt x="374" y="323"/>
                  </a:cubicBezTo>
                  <a:cubicBezTo>
                    <a:pt x="370" y="326"/>
                    <a:pt x="366" y="330"/>
                    <a:pt x="362" y="333"/>
                  </a:cubicBezTo>
                  <a:cubicBezTo>
                    <a:pt x="375" y="306"/>
                    <a:pt x="388" y="280"/>
                    <a:pt x="401" y="253"/>
                  </a:cubicBezTo>
                  <a:cubicBezTo>
                    <a:pt x="415" y="226"/>
                    <a:pt x="430" y="199"/>
                    <a:pt x="444" y="172"/>
                  </a:cubicBezTo>
                  <a:close/>
                  <a:moveTo>
                    <a:pt x="450" y="185"/>
                  </a:moveTo>
                  <a:cubicBezTo>
                    <a:pt x="451" y="185"/>
                    <a:pt x="451" y="185"/>
                    <a:pt x="451" y="185"/>
                  </a:cubicBezTo>
                  <a:cubicBezTo>
                    <a:pt x="451" y="185"/>
                    <a:pt x="451" y="185"/>
                    <a:pt x="451" y="185"/>
                  </a:cubicBezTo>
                  <a:cubicBezTo>
                    <a:pt x="451" y="186"/>
                    <a:pt x="451" y="186"/>
                    <a:pt x="450" y="186"/>
                  </a:cubicBezTo>
                  <a:cubicBezTo>
                    <a:pt x="450" y="186"/>
                    <a:pt x="450" y="186"/>
                    <a:pt x="450" y="185"/>
                  </a:cubicBezTo>
                  <a:close/>
                  <a:moveTo>
                    <a:pt x="62" y="57"/>
                  </a:moveTo>
                  <a:cubicBezTo>
                    <a:pt x="60" y="63"/>
                    <a:pt x="59" y="68"/>
                    <a:pt x="57" y="74"/>
                  </a:cubicBezTo>
                  <a:cubicBezTo>
                    <a:pt x="57" y="74"/>
                    <a:pt x="56" y="74"/>
                    <a:pt x="55" y="74"/>
                  </a:cubicBezTo>
                  <a:cubicBezTo>
                    <a:pt x="57" y="69"/>
                    <a:pt x="58" y="64"/>
                    <a:pt x="60" y="59"/>
                  </a:cubicBezTo>
                  <a:cubicBezTo>
                    <a:pt x="61" y="59"/>
                    <a:pt x="61" y="57"/>
                    <a:pt x="61" y="55"/>
                  </a:cubicBezTo>
                  <a:cubicBezTo>
                    <a:pt x="61" y="55"/>
                    <a:pt x="61" y="54"/>
                    <a:pt x="61" y="54"/>
                  </a:cubicBezTo>
                  <a:cubicBezTo>
                    <a:pt x="62" y="53"/>
                    <a:pt x="62" y="52"/>
                    <a:pt x="63" y="51"/>
                  </a:cubicBezTo>
                  <a:cubicBezTo>
                    <a:pt x="62" y="53"/>
                    <a:pt x="62" y="55"/>
                    <a:pt x="62" y="57"/>
                  </a:cubicBezTo>
                  <a:close/>
                  <a:moveTo>
                    <a:pt x="49" y="110"/>
                  </a:moveTo>
                  <a:cubicBezTo>
                    <a:pt x="49" y="110"/>
                    <a:pt x="49" y="110"/>
                    <a:pt x="49" y="110"/>
                  </a:cubicBezTo>
                  <a:cubicBezTo>
                    <a:pt x="49" y="108"/>
                    <a:pt x="49" y="107"/>
                    <a:pt x="50" y="105"/>
                  </a:cubicBezTo>
                  <a:cubicBezTo>
                    <a:pt x="49" y="107"/>
                    <a:pt x="49" y="108"/>
                    <a:pt x="49" y="110"/>
                  </a:cubicBezTo>
                  <a:close/>
                  <a:moveTo>
                    <a:pt x="190" y="282"/>
                  </a:moveTo>
                  <a:cubicBezTo>
                    <a:pt x="190" y="283"/>
                    <a:pt x="190" y="283"/>
                    <a:pt x="190" y="283"/>
                  </a:cubicBezTo>
                  <a:cubicBezTo>
                    <a:pt x="190" y="283"/>
                    <a:pt x="190" y="284"/>
                    <a:pt x="190" y="284"/>
                  </a:cubicBezTo>
                  <a:cubicBezTo>
                    <a:pt x="190" y="284"/>
                    <a:pt x="190" y="284"/>
                    <a:pt x="190" y="284"/>
                  </a:cubicBezTo>
                  <a:cubicBezTo>
                    <a:pt x="190" y="284"/>
                    <a:pt x="190" y="284"/>
                    <a:pt x="190" y="284"/>
                  </a:cubicBezTo>
                  <a:cubicBezTo>
                    <a:pt x="190" y="284"/>
                    <a:pt x="189" y="284"/>
                    <a:pt x="189" y="284"/>
                  </a:cubicBezTo>
                  <a:cubicBezTo>
                    <a:pt x="189" y="284"/>
                    <a:pt x="189" y="284"/>
                    <a:pt x="188" y="284"/>
                  </a:cubicBezTo>
                  <a:cubicBezTo>
                    <a:pt x="189" y="284"/>
                    <a:pt x="189" y="284"/>
                    <a:pt x="189" y="283"/>
                  </a:cubicBezTo>
                  <a:cubicBezTo>
                    <a:pt x="189" y="283"/>
                    <a:pt x="189" y="283"/>
                    <a:pt x="190" y="282"/>
                  </a:cubicBezTo>
                  <a:close/>
                  <a:moveTo>
                    <a:pt x="361" y="336"/>
                  </a:moveTo>
                  <a:cubicBezTo>
                    <a:pt x="365" y="333"/>
                    <a:pt x="368" y="330"/>
                    <a:pt x="372" y="326"/>
                  </a:cubicBezTo>
                  <a:cubicBezTo>
                    <a:pt x="372" y="328"/>
                    <a:pt x="371" y="329"/>
                    <a:pt x="370" y="330"/>
                  </a:cubicBezTo>
                  <a:cubicBezTo>
                    <a:pt x="366" y="333"/>
                    <a:pt x="363" y="336"/>
                    <a:pt x="359" y="339"/>
                  </a:cubicBezTo>
                  <a:cubicBezTo>
                    <a:pt x="360" y="338"/>
                    <a:pt x="360" y="337"/>
                    <a:pt x="361" y="336"/>
                  </a:cubicBezTo>
                  <a:close/>
                  <a:moveTo>
                    <a:pt x="390" y="295"/>
                  </a:moveTo>
                  <a:cubicBezTo>
                    <a:pt x="390" y="296"/>
                    <a:pt x="390" y="296"/>
                    <a:pt x="390" y="297"/>
                  </a:cubicBezTo>
                  <a:cubicBezTo>
                    <a:pt x="388" y="301"/>
                    <a:pt x="385" y="306"/>
                    <a:pt x="383" y="310"/>
                  </a:cubicBezTo>
                  <a:cubicBezTo>
                    <a:pt x="383" y="310"/>
                    <a:pt x="383" y="310"/>
                    <a:pt x="383" y="310"/>
                  </a:cubicBezTo>
                  <a:cubicBezTo>
                    <a:pt x="385" y="305"/>
                    <a:pt x="388" y="300"/>
                    <a:pt x="390" y="295"/>
                  </a:cubicBezTo>
                  <a:close/>
                  <a:moveTo>
                    <a:pt x="356" y="358"/>
                  </a:moveTo>
                  <a:cubicBezTo>
                    <a:pt x="356" y="358"/>
                    <a:pt x="355" y="358"/>
                    <a:pt x="355" y="358"/>
                  </a:cubicBezTo>
                  <a:cubicBezTo>
                    <a:pt x="356" y="357"/>
                    <a:pt x="357" y="357"/>
                    <a:pt x="357" y="356"/>
                  </a:cubicBezTo>
                  <a:cubicBezTo>
                    <a:pt x="357" y="357"/>
                    <a:pt x="357" y="357"/>
                    <a:pt x="356" y="358"/>
                  </a:cubicBezTo>
                  <a:close/>
                  <a:moveTo>
                    <a:pt x="355" y="361"/>
                  </a:moveTo>
                  <a:cubicBezTo>
                    <a:pt x="356" y="361"/>
                    <a:pt x="356" y="362"/>
                    <a:pt x="357" y="362"/>
                  </a:cubicBezTo>
                  <a:cubicBezTo>
                    <a:pt x="357" y="362"/>
                    <a:pt x="357" y="362"/>
                    <a:pt x="357" y="362"/>
                  </a:cubicBezTo>
                  <a:cubicBezTo>
                    <a:pt x="357" y="362"/>
                    <a:pt x="357" y="362"/>
                    <a:pt x="357" y="362"/>
                  </a:cubicBezTo>
                  <a:cubicBezTo>
                    <a:pt x="357" y="362"/>
                    <a:pt x="357" y="362"/>
                    <a:pt x="357" y="362"/>
                  </a:cubicBezTo>
                  <a:cubicBezTo>
                    <a:pt x="357" y="362"/>
                    <a:pt x="357" y="363"/>
                    <a:pt x="356" y="364"/>
                  </a:cubicBezTo>
                  <a:cubicBezTo>
                    <a:pt x="356" y="363"/>
                    <a:pt x="356" y="362"/>
                    <a:pt x="354" y="361"/>
                  </a:cubicBezTo>
                  <a:cubicBezTo>
                    <a:pt x="354" y="361"/>
                    <a:pt x="353" y="361"/>
                    <a:pt x="352" y="360"/>
                  </a:cubicBezTo>
                  <a:cubicBezTo>
                    <a:pt x="352" y="360"/>
                    <a:pt x="352" y="360"/>
                    <a:pt x="353" y="360"/>
                  </a:cubicBezTo>
                  <a:cubicBezTo>
                    <a:pt x="354" y="360"/>
                    <a:pt x="354" y="361"/>
                    <a:pt x="355" y="361"/>
                  </a:cubicBezTo>
                  <a:close/>
                  <a:moveTo>
                    <a:pt x="354" y="367"/>
                  </a:moveTo>
                  <a:cubicBezTo>
                    <a:pt x="354" y="367"/>
                    <a:pt x="354" y="367"/>
                    <a:pt x="354" y="368"/>
                  </a:cubicBezTo>
                  <a:cubicBezTo>
                    <a:pt x="354" y="368"/>
                    <a:pt x="354" y="368"/>
                    <a:pt x="354" y="368"/>
                  </a:cubicBezTo>
                  <a:cubicBezTo>
                    <a:pt x="354" y="368"/>
                    <a:pt x="354" y="368"/>
                    <a:pt x="354" y="368"/>
                  </a:cubicBezTo>
                  <a:cubicBezTo>
                    <a:pt x="354" y="368"/>
                    <a:pt x="354" y="368"/>
                    <a:pt x="354" y="367"/>
                  </a:cubicBezTo>
                  <a:close/>
                  <a:moveTo>
                    <a:pt x="360" y="350"/>
                  </a:moveTo>
                  <a:cubicBezTo>
                    <a:pt x="357" y="353"/>
                    <a:pt x="355" y="355"/>
                    <a:pt x="352" y="357"/>
                  </a:cubicBezTo>
                  <a:cubicBezTo>
                    <a:pt x="351" y="357"/>
                    <a:pt x="351" y="356"/>
                    <a:pt x="350" y="356"/>
                  </a:cubicBezTo>
                  <a:cubicBezTo>
                    <a:pt x="355" y="353"/>
                    <a:pt x="359" y="349"/>
                    <a:pt x="363" y="345"/>
                  </a:cubicBezTo>
                  <a:cubicBezTo>
                    <a:pt x="362" y="347"/>
                    <a:pt x="361" y="349"/>
                    <a:pt x="360" y="350"/>
                  </a:cubicBezTo>
                  <a:close/>
                  <a:moveTo>
                    <a:pt x="349" y="359"/>
                  </a:moveTo>
                  <a:cubicBezTo>
                    <a:pt x="349" y="359"/>
                    <a:pt x="349" y="359"/>
                    <a:pt x="349" y="359"/>
                  </a:cubicBezTo>
                  <a:cubicBezTo>
                    <a:pt x="348" y="359"/>
                    <a:pt x="347" y="359"/>
                    <a:pt x="347" y="358"/>
                  </a:cubicBezTo>
                  <a:cubicBezTo>
                    <a:pt x="347" y="358"/>
                    <a:pt x="347" y="358"/>
                    <a:pt x="347" y="358"/>
                  </a:cubicBezTo>
                  <a:cubicBezTo>
                    <a:pt x="348" y="358"/>
                    <a:pt x="348" y="359"/>
                    <a:pt x="349" y="359"/>
                  </a:cubicBezTo>
                  <a:close/>
                  <a:moveTo>
                    <a:pt x="345" y="358"/>
                  </a:moveTo>
                  <a:cubicBezTo>
                    <a:pt x="322" y="350"/>
                    <a:pt x="300" y="342"/>
                    <a:pt x="277" y="334"/>
                  </a:cubicBezTo>
                  <a:cubicBezTo>
                    <a:pt x="265" y="330"/>
                    <a:pt x="253" y="326"/>
                    <a:pt x="242" y="321"/>
                  </a:cubicBezTo>
                  <a:cubicBezTo>
                    <a:pt x="241" y="321"/>
                    <a:pt x="240" y="321"/>
                    <a:pt x="239" y="320"/>
                  </a:cubicBezTo>
                  <a:cubicBezTo>
                    <a:pt x="240" y="320"/>
                    <a:pt x="240" y="320"/>
                    <a:pt x="240" y="320"/>
                  </a:cubicBezTo>
                  <a:cubicBezTo>
                    <a:pt x="246" y="322"/>
                    <a:pt x="252" y="325"/>
                    <a:pt x="258" y="327"/>
                  </a:cubicBezTo>
                  <a:cubicBezTo>
                    <a:pt x="287" y="338"/>
                    <a:pt x="316" y="348"/>
                    <a:pt x="345" y="357"/>
                  </a:cubicBezTo>
                  <a:cubicBezTo>
                    <a:pt x="345" y="358"/>
                    <a:pt x="345" y="358"/>
                    <a:pt x="345" y="358"/>
                  </a:cubicBezTo>
                  <a:close/>
                  <a:moveTo>
                    <a:pt x="178" y="301"/>
                  </a:moveTo>
                  <a:cubicBezTo>
                    <a:pt x="178" y="301"/>
                    <a:pt x="178" y="301"/>
                    <a:pt x="178" y="301"/>
                  </a:cubicBezTo>
                  <a:cubicBezTo>
                    <a:pt x="179" y="301"/>
                    <a:pt x="179" y="301"/>
                    <a:pt x="179" y="301"/>
                  </a:cubicBezTo>
                  <a:cubicBezTo>
                    <a:pt x="179" y="301"/>
                    <a:pt x="179" y="301"/>
                    <a:pt x="179" y="301"/>
                  </a:cubicBezTo>
                  <a:cubicBezTo>
                    <a:pt x="179" y="301"/>
                    <a:pt x="179" y="301"/>
                    <a:pt x="178" y="301"/>
                  </a:cubicBezTo>
                  <a:close/>
                  <a:moveTo>
                    <a:pt x="199" y="303"/>
                  </a:moveTo>
                  <a:cubicBezTo>
                    <a:pt x="199" y="303"/>
                    <a:pt x="199" y="302"/>
                    <a:pt x="199" y="302"/>
                  </a:cubicBezTo>
                  <a:cubicBezTo>
                    <a:pt x="199" y="302"/>
                    <a:pt x="198" y="302"/>
                    <a:pt x="198" y="302"/>
                  </a:cubicBezTo>
                  <a:cubicBezTo>
                    <a:pt x="198" y="302"/>
                    <a:pt x="199" y="301"/>
                    <a:pt x="199" y="301"/>
                  </a:cubicBezTo>
                  <a:cubicBezTo>
                    <a:pt x="199" y="301"/>
                    <a:pt x="199" y="302"/>
                    <a:pt x="199" y="302"/>
                  </a:cubicBezTo>
                  <a:cubicBezTo>
                    <a:pt x="199" y="302"/>
                    <a:pt x="199" y="302"/>
                    <a:pt x="199" y="302"/>
                  </a:cubicBezTo>
                  <a:cubicBezTo>
                    <a:pt x="199" y="302"/>
                    <a:pt x="199" y="303"/>
                    <a:pt x="199" y="303"/>
                  </a:cubicBezTo>
                  <a:close/>
                  <a:moveTo>
                    <a:pt x="180" y="307"/>
                  </a:moveTo>
                  <a:cubicBezTo>
                    <a:pt x="181" y="307"/>
                    <a:pt x="181" y="306"/>
                    <a:pt x="181" y="306"/>
                  </a:cubicBezTo>
                  <a:cubicBezTo>
                    <a:pt x="182" y="306"/>
                    <a:pt x="182" y="306"/>
                    <a:pt x="182" y="306"/>
                  </a:cubicBezTo>
                  <a:cubicBezTo>
                    <a:pt x="180" y="307"/>
                    <a:pt x="180" y="308"/>
                    <a:pt x="180" y="309"/>
                  </a:cubicBezTo>
                  <a:cubicBezTo>
                    <a:pt x="179" y="309"/>
                    <a:pt x="179" y="309"/>
                    <a:pt x="178" y="309"/>
                  </a:cubicBezTo>
                  <a:cubicBezTo>
                    <a:pt x="179" y="308"/>
                    <a:pt x="180" y="308"/>
                    <a:pt x="180" y="307"/>
                  </a:cubicBezTo>
                  <a:close/>
                  <a:moveTo>
                    <a:pt x="238" y="320"/>
                  </a:moveTo>
                  <a:cubicBezTo>
                    <a:pt x="237" y="319"/>
                    <a:pt x="235" y="319"/>
                    <a:pt x="234" y="319"/>
                  </a:cubicBezTo>
                  <a:cubicBezTo>
                    <a:pt x="234" y="318"/>
                    <a:pt x="234" y="318"/>
                    <a:pt x="235" y="318"/>
                  </a:cubicBezTo>
                  <a:cubicBezTo>
                    <a:pt x="236" y="319"/>
                    <a:pt x="237" y="319"/>
                    <a:pt x="239" y="320"/>
                  </a:cubicBezTo>
                  <a:cubicBezTo>
                    <a:pt x="238" y="320"/>
                    <a:pt x="238" y="320"/>
                    <a:pt x="238" y="320"/>
                  </a:cubicBezTo>
                  <a:close/>
                  <a:moveTo>
                    <a:pt x="232" y="318"/>
                  </a:moveTo>
                  <a:cubicBezTo>
                    <a:pt x="230" y="317"/>
                    <a:pt x="228" y="317"/>
                    <a:pt x="226" y="316"/>
                  </a:cubicBezTo>
                  <a:cubicBezTo>
                    <a:pt x="226" y="316"/>
                    <a:pt x="227" y="316"/>
                    <a:pt x="227" y="315"/>
                  </a:cubicBezTo>
                  <a:cubicBezTo>
                    <a:pt x="229" y="316"/>
                    <a:pt x="231" y="317"/>
                    <a:pt x="233" y="317"/>
                  </a:cubicBezTo>
                  <a:cubicBezTo>
                    <a:pt x="233" y="318"/>
                    <a:pt x="232" y="318"/>
                    <a:pt x="232" y="318"/>
                  </a:cubicBezTo>
                  <a:close/>
                  <a:moveTo>
                    <a:pt x="225" y="316"/>
                  </a:moveTo>
                  <a:cubicBezTo>
                    <a:pt x="223" y="315"/>
                    <a:pt x="221" y="314"/>
                    <a:pt x="220" y="314"/>
                  </a:cubicBezTo>
                  <a:cubicBezTo>
                    <a:pt x="219" y="314"/>
                    <a:pt x="219" y="313"/>
                    <a:pt x="218" y="313"/>
                  </a:cubicBezTo>
                  <a:cubicBezTo>
                    <a:pt x="219" y="313"/>
                    <a:pt x="219" y="313"/>
                    <a:pt x="219" y="312"/>
                  </a:cubicBezTo>
                  <a:cubicBezTo>
                    <a:pt x="221" y="313"/>
                    <a:pt x="223" y="314"/>
                    <a:pt x="225" y="315"/>
                  </a:cubicBezTo>
                  <a:cubicBezTo>
                    <a:pt x="225" y="315"/>
                    <a:pt x="225" y="315"/>
                    <a:pt x="225" y="316"/>
                  </a:cubicBezTo>
                  <a:close/>
                  <a:moveTo>
                    <a:pt x="217" y="313"/>
                  </a:moveTo>
                  <a:cubicBezTo>
                    <a:pt x="216" y="312"/>
                    <a:pt x="215" y="311"/>
                    <a:pt x="214" y="311"/>
                  </a:cubicBezTo>
                  <a:cubicBezTo>
                    <a:pt x="214" y="311"/>
                    <a:pt x="215" y="311"/>
                    <a:pt x="215" y="310"/>
                  </a:cubicBezTo>
                  <a:cubicBezTo>
                    <a:pt x="216" y="311"/>
                    <a:pt x="217" y="311"/>
                    <a:pt x="218" y="312"/>
                  </a:cubicBezTo>
                  <a:cubicBezTo>
                    <a:pt x="218" y="312"/>
                    <a:pt x="218" y="312"/>
                    <a:pt x="217" y="313"/>
                  </a:cubicBezTo>
                  <a:close/>
                  <a:moveTo>
                    <a:pt x="214" y="310"/>
                  </a:moveTo>
                  <a:cubicBezTo>
                    <a:pt x="213" y="310"/>
                    <a:pt x="212" y="310"/>
                    <a:pt x="212" y="309"/>
                  </a:cubicBezTo>
                  <a:cubicBezTo>
                    <a:pt x="212" y="309"/>
                    <a:pt x="213" y="310"/>
                    <a:pt x="214" y="310"/>
                  </a:cubicBezTo>
                  <a:cubicBezTo>
                    <a:pt x="214" y="310"/>
                    <a:pt x="214" y="310"/>
                    <a:pt x="214" y="310"/>
                  </a:cubicBezTo>
                  <a:close/>
                  <a:moveTo>
                    <a:pt x="238" y="326"/>
                  </a:moveTo>
                  <a:cubicBezTo>
                    <a:pt x="238" y="326"/>
                    <a:pt x="238" y="326"/>
                    <a:pt x="238" y="326"/>
                  </a:cubicBezTo>
                  <a:cubicBezTo>
                    <a:pt x="240" y="326"/>
                    <a:pt x="242" y="327"/>
                    <a:pt x="244" y="328"/>
                  </a:cubicBezTo>
                  <a:cubicBezTo>
                    <a:pt x="242" y="327"/>
                    <a:pt x="240" y="327"/>
                    <a:pt x="238" y="326"/>
                  </a:cubicBezTo>
                  <a:close/>
                  <a:moveTo>
                    <a:pt x="446" y="199"/>
                  </a:moveTo>
                  <a:cubicBezTo>
                    <a:pt x="446" y="199"/>
                    <a:pt x="446" y="199"/>
                    <a:pt x="446" y="199"/>
                  </a:cubicBezTo>
                  <a:cubicBezTo>
                    <a:pt x="446" y="199"/>
                    <a:pt x="446" y="199"/>
                    <a:pt x="446" y="199"/>
                  </a:cubicBezTo>
                  <a:cubicBezTo>
                    <a:pt x="446" y="199"/>
                    <a:pt x="446" y="199"/>
                    <a:pt x="446" y="199"/>
                  </a:cubicBezTo>
                  <a:close/>
                  <a:moveTo>
                    <a:pt x="382" y="312"/>
                  </a:moveTo>
                  <a:cubicBezTo>
                    <a:pt x="382" y="312"/>
                    <a:pt x="382" y="312"/>
                    <a:pt x="382" y="312"/>
                  </a:cubicBezTo>
                  <a:cubicBezTo>
                    <a:pt x="381" y="314"/>
                    <a:pt x="380" y="316"/>
                    <a:pt x="379" y="317"/>
                  </a:cubicBezTo>
                  <a:cubicBezTo>
                    <a:pt x="379" y="317"/>
                    <a:pt x="379" y="317"/>
                    <a:pt x="379" y="317"/>
                  </a:cubicBezTo>
                  <a:cubicBezTo>
                    <a:pt x="380" y="316"/>
                    <a:pt x="381" y="314"/>
                    <a:pt x="382" y="312"/>
                  </a:cubicBezTo>
                  <a:close/>
                  <a:moveTo>
                    <a:pt x="349" y="350"/>
                  </a:moveTo>
                  <a:cubicBezTo>
                    <a:pt x="355" y="346"/>
                    <a:pt x="361" y="341"/>
                    <a:pt x="367" y="336"/>
                  </a:cubicBezTo>
                  <a:cubicBezTo>
                    <a:pt x="367" y="337"/>
                    <a:pt x="366" y="339"/>
                    <a:pt x="365" y="340"/>
                  </a:cubicBezTo>
                  <a:cubicBezTo>
                    <a:pt x="365" y="340"/>
                    <a:pt x="365" y="340"/>
                    <a:pt x="365" y="340"/>
                  </a:cubicBezTo>
                  <a:cubicBezTo>
                    <a:pt x="359" y="346"/>
                    <a:pt x="353" y="350"/>
                    <a:pt x="347" y="355"/>
                  </a:cubicBezTo>
                  <a:cubicBezTo>
                    <a:pt x="317" y="345"/>
                    <a:pt x="287" y="334"/>
                    <a:pt x="257" y="323"/>
                  </a:cubicBezTo>
                  <a:cubicBezTo>
                    <a:pt x="252" y="321"/>
                    <a:pt x="248" y="319"/>
                    <a:pt x="243" y="318"/>
                  </a:cubicBezTo>
                  <a:cubicBezTo>
                    <a:pt x="246" y="315"/>
                    <a:pt x="249" y="312"/>
                    <a:pt x="250" y="309"/>
                  </a:cubicBezTo>
                  <a:cubicBezTo>
                    <a:pt x="251" y="309"/>
                    <a:pt x="250" y="308"/>
                    <a:pt x="250" y="309"/>
                  </a:cubicBezTo>
                  <a:cubicBezTo>
                    <a:pt x="248" y="312"/>
                    <a:pt x="245" y="315"/>
                    <a:pt x="242" y="317"/>
                  </a:cubicBezTo>
                  <a:cubicBezTo>
                    <a:pt x="240" y="317"/>
                    <a:pt x="239" y="316"/>
                    <a:pt x="237" y="315"/>
                  </a:cubicBezTo>
                  <a:cubicBezTo>
                    <a:pt x="238" y="315"/>
                    <a:pt x="238" y="315"/>
                    <a:pt x="238" y="314"/>
                  </a:cubicBezTo>
                  <a:cubicBezTo>
                    <a:pt x="240" y="312"/>
                    <a:pt x="242" y="310"/>
                    <a:pt x="244" y="308"/>
                  </a:cubicBezTo>
                  <a:cubicBezTo>
                    <a:pt x="245" y="307"/>
                    <a:pt x="244" y="307"/>
                    <a:pt x="243" y="307"/>
                  </a:cubicBezTo>
                  <a:cubicBezTo>
                    <a:pt x="241" y="310"/>
                    <a:pt x="239" y="312"/>
                    <a:pt x="237" y="314"/>
                  </a:cubicBezTo>
                  <a:cubicBezTo>
                    <a:pt x="236" y="314"/>
                    <a:pt x="236" y="315"/>
                    <a:pt x="236" y="315"/>
                  </a:cubicBezTo>
                  <a:cubicBezTo>
                    <a:pt x="234" y="314"/>
                    <a:pt x="233" y="314"/>
                    <a:pt x="232" y="313"/>
                  </a:cubicBezTo>
                  <a:cubicBezTo>
                    <a:pt x="231" y="313"/>
                    <a:pt x="230" y="313"/>
                    <a:pt x="230" y="313"/>
                  </a:cubicBezTo>
                  <a:cubicBezTo>
                    <a:pt x="231" y="311"/>
                    <a:pt x="233" y="309"/>
                    <a:pt x="234" y="307"/>
                  </a:cubicBezTo>
                  <a:cubicBezTo>
                    <a:pt x="235" y="306"/>
                    <a:pt x="233" y="306"/>
                    <a:pt x="233" y="306"/>
                  </a:cubicBezTo>
                  <a:cubicBezTo>
                    <a:pt x="231" y="308"/>
                    <a:pt x="230" y="310"/>
                    <a:pt x="228" y="312"/>
                  </a:cubicBezTo>
                  <a:cubicBezTo>
                    <a:pt x="226" y="311"/>
                    <a:pt x="224" y="311"/>
                    <a:pt x="221" y="310"/>
                  </a:cubicBezTo>
                  <a:cubicBezTo>
                    <a:pt x="223" y="308"/>
                    <a:pt x="224" y="306"/>
                    <a:pt x="226" y="304"/>
                  </a:cubicBezTo>
                  <a:cubicBezTo>
                    <a:pt x="226" y="304"/>
                    <a:pt x="225" y="303"/>
                    <a:pt x="225" y="303"/>
                  </a:cubicBezTo>
                  <a:cubicBezTo>
                    <a:pt x="223" y="306"/>
                    <a:pt x="222" y="308"/>
                    <a:pt x="220" y="309"/>
                  </a:cubicBezTo>
                  <a:cubicBezTo>
                    <a:pt x="219" y="309"/>
                    <a:pt x="218" y="309"/>
                    <a:pt x="216" y="308"/>
                  </a:cubicBezTo>
                  <a:cubicBezTo>
                    <a:pt x="217" y="306"/>
                    <a:pt x="218" y="305"/>
                    <a:pt x="219" y="303"/>
                  </a:cubicBezTo>
                  <a:cubicBezTo>
                    <a:pt x="219" y="303"/>
                    <a:pt x="219" y="303"/>
                    <a:pt x="219" y="303"/>
                  </a:cubicBezTo>
                  <a:cubicBezTo>
                    <a:pt x="218" y="305"/>
                    <a:pt x="217" y="306"/>
                    <a:pt x="216" y="308"/>
                  </a:cubicBezTo>
                  <a:cubicBezTo>
                    <a:pt x="214" y="307"/>
                    <a:pt x="213" y="307"/>
                    <a:pt x="212" y="306"/>
                  </a:cubicBezTo>
                  <a:cubicBezTo>
                    <a:pt x="213" y="304"/>
                    <a:pt x="214" y="303"/>
                    <a:pt x="215" y="301"/>
                  </a:cubicBezTo>
                  <a:cubicBezTo>
                    <a:pt x="216" y="300"/>
                    <a:pt x="215" y="300"/>
                    <a:pt x="214" y="300"/>
                  </a:cubicBezTo>
                  <a:cubicBezTo>
                    <a:pt x="213" y="302"/>
                    <a:pt x="212" y="304"/>
                    <a:pt x="211" y="305"/>
                  </a:cubicBezTo>
                  <a:cubicBezTo>
                    <a:pt x="211" y="305"/>
                    <a:pt x="210" y="305"/>
                    <a:pt x="210" y="305"/>
                  </a:cubicBezTo>
                  <a:cubicBezTo>
                    <a:pt x="210" y="305"/>
                    <a:pt x="210" y="305"/>
                    <a:pt x="209" y="305"/>
                  </a:cubicBezTo>
                  <a:cubicBezTo>
                    <a:pt x="209" y="304"/>
                    <a:pt x="208" y="304"/>
                    <a:pt x="208" y="303"/>
                  </a:cubicBezTo>
                  <a:cubicBezTo>
                    <a:pt x="210" y="301"/>
                    <a:pt x="212" y="299"/>
                    <a:pt x="214" y="297"/>
                  </a:cubicBezTo>
                  <a:cubicBezTo>
                    <a:pt x="214" y="297"/>
                    <a:pt x="214" y="297"/>
                    <a:pt x="214" y="297"/>
                  </a:cubicBezTo>
                  <a:cubicBezTo>
                    <a:pt x="234" y="302"/>
                    <a:pt x="254" y="308"/>
                    <a:pt x="275" y="314"/>
                  </a:cubicBezTo>
                  <a:cubicBezTo>
                    <a:pt x="286" y="317"/>
                    <a:pt x="298" y="320"/>
                    <a:pt x="309" y="324"/>
                  </a:cubicBezTo>
                  <a:cubicBezTo>
                    <a:pt x="324" y="328"/>
                    <a:pt x="342" y="334"/>
                    <a:pt x="353" y="344"/>
                  </a:cubicBezTo>
                  <a:cubicBezTo>
                    <a:pt x="351" y="345"/>
                    <a:pt x="350" y="347"/>
                    <a:pt x="348" y="349"/>
                  </a:cubicBezTo>
                  <a:cubicBezTo>
                    <a:pt x="347" y="349"/>
                    <a:pt x="348" y="351"/>
                    <a:pt x="349" y="350"/>
                  </a:cubicBezTo>
                  <a:close/>
                  <a:moveTo>
                    <a:pt x="207" y="302"/>
                  </a:moveTo>
                  <a:cubicBezTo>
                    <a:pt x="205" y="300"/>
                    <a:pt x="204" y="296"/>
                    <a:pt x="203" y="294"/>
                  </a:cubicBezTo>
                  <a:cubicBezTo>
                    <a:pt x="206" y="294"/>
                    <a:pt x="209" y="295"/>
                    <a:pt x="212" y="296"/>
                  </a:cubicBezTo>
                  <a:cubicBezTo>
                    <a:pt x="210" y="298"/>
                    <a:pt x="208" y="300"/>
                    <a:pt x="207" y="302"/>
                  </a:cubicBezTo>
                  <a:close/>
                  <a:moveTo>
                    <a:pt x="178" y="290"/>
                  </a:moveTo>
                  <a:cubicBezTo>
                    <a:pt x="178" y="290"/>
                    <a:pt x="178" y="290"/>
                    <a:pt x="178" y="290"/>
                  </a:cubicBezTo>
                  <a:cubicBezTo>
                    <a:pt x="177" y="290"/>
                    <a:pt x="177" y="291"/>
                    <a:pt x="177" y="291"/>
                  </a:cubicBezTo>
                  <a:cubicBezTo>
                    <a:pt x="177" y="291"/>
                    <a:pt x="176" y="291"/>
                    <a:pt x="176" y="291"/>
                  </a:cubicBezTo>
                  <a:cubicBezTo>
                    <a:pt x="177" y="291"/>
                    <a:pt x="177" y="290"/>
                    <a:pt x="177" y="290"/>
                  </a:cubicBezTo>
                  <a:cubicBezTo>
                    <a:pt x="177" y="290"/>
                    <a:pt x="177" y="290"/>
                    <a:pt x="178" y="290"/>
                  </a:cubicBezTo>
                  <a:close/>
                  <a:moveTo>
                    <a:pt x="175" y="291"/>
                  </a:moveTo>
                  <a:cubicBezTo>
                    <a:pt x="175" y="290"/>
                    <a:pt x="174" y="290"/>
                    <a:pt x="174" y="290"/>
                  </a:cubicBezTo>
                  <a:cubicBezTo>
                    <a:pt x="174" y="290"/>
                    <a:pt x="175" y="290"/>
                    <a:pt x="175" y="290"/>
                  </a:cubicBezTo>
                  <a:cubicBezTo>
                    <a:pt x="175" y="290"/>
                    <a:pt x="175" y="290"/>
                    <a:pt x="175" y="291"/>
                  </a:cubicBezTo>
                  <a:close/>
                  <a:moveTo>
                    <a:pt x="16" y="237"/>
                  </a:moveTo>
                  <a:cubicBezTo>
                    <a:pt x="17" y="237"/>
                    <a:pt x="18" y="238"/>
                    <a:pt x="19" y="238"/>
                  </a:cubicBezTo>
                  <a:cubicBezTo>
                    <a:pt x="18" y="238"/>
                    <a:pt x="17" y="238"/>
                    <a:pt x="16" y="237"/>
                  </a:cubicBezTo>
                  <a:cubicBezTo>
                    <a:pt x="16" y="237"/>
                    <a:pt x="16" y="237"/>
                    <a:pt x="16" y="237"/>
                  </a:cubicBezTo>
                  <a:close/>
                  <a:moveTo>
                    <a:pt x="262" y="339"/>
                  </a:moveTo>
                  <a:cubicBezTo>
                    <a:pt x="272" y="342"/>
                    <a:pt x="283" y="346"/>
                    <a:pt x="293" y="349"/>
                  </a:cubicBezTo>
                  <a:cubicBezTo>
                    <a:pt x="294" y="350"/>
                    <a:pt x="294" y="350"/>
                    <a:pt x="295" y="350"/>
                  </a:cubicBezTo>
                  <a:cubicBezTo>
                    <a:pt x="288" y="348"/>
                    <a:pt x="281" y="346"/>
                    <a:pt x="273" y="343"/>
                  </a:cubicBezTo>
                  <a:cubicBezTo>
                    <a:pt x="265" y="341"/>
                    <a:pt x="258" y="338"/>
                    <a:pt x="250" y="335"/>
                  </a:cubicBezTo>
                  <a:cubicBezTo>
                    <a:pt x="254" y="337"/>
                    <a:pt x="258" y="338"/>
                    <a:pt x="262" y="339"/>
                  </a:cubicBezTo>
                  <a:close/>
                  <a:moveTo>
                    <a:pt x="323" y="359"/>
                  </a:moveTo>
                  <a:cubicBezTo>
                    <a:pt x="324" y="360"/>
                    <a:pt x="329" y="362"/>
                    <a:pt x="334" y="364"/>
                  </a:cubicBezTo>
                  <a:cubicBezTo>
                    <a:pt x="328" y="362"/>
                    <a:pt x="323" y="360"/>
                    <a:pt x="320" y="359"/>
                  </a:cubicBezTo>
                  <a:cubicBezTo>
                    <a:pt x="321" y="359"/>
                    <a:pt x="322" y="359"/>
                    <a:pt x="323" y="359"/>
                  </a:cubicBezTo>
                  <a:close/>
                  <a:moveTo>
                    <a:pt x="356" y="371"/>
                  </a:moveTo>
                  <a:cubicBezTo>
                    <a:pt x="356" y="371"/>
                    <a:pt x="357" y="371"/>
                    <a:pt x="357" y="371"/>
                  </a:cubicBezTo>
                  <a:cubicBezTo>
                    <a:pt x="357" y="371"/>
                    <a:pt x="356" y="371"/>
                    <a:pt x="356" y="371"/>
                  </a:cubicBezTo>
                  <a:cubicBezTo>
                    <a:pt x="356" y="371"/>
                    <a:pt x="356" y="371"/>
                    <a:pt x="356" y="371"/>
                  </a:cubicBezTo>
                  <a:close/>
                  <a:moveTo>
                    <a:pt x="358" y="370"/>
                  </a:moveTo>
                  <a:cubicBezTo>
                    <a:pt x="359" y="370"/>
                    <a:pt x="359" y="370"/>
                    <a:pt x="360" y="369"/>
                  </a:cubicBezTo>
                  <a:cubicBezTo>
                    <a:pt x="360" y="370"/>
                    <a:pt x="360" y="370"/>
                    <a:pt x="360" y="371"/>
                  </a:cubicBezTo>
                  <a:cubicBezTo>
                    <a:pt x="359" y="371"/>
                    <a:pt x="358" y="371"/>
                    <a:pt x="357" y="371"/>
                  </a:cubicBezTo>
                  <a:cubicBezTo>
                    <a:pt x="357" y="371"/>
                    <a:pt x="358" y="371"/>
                    <a:pt x="358" y="370"/>
                  </a:cubicBezTo>
                  <a:close/>
                  <a:moveTo>
                    <a:pt x="442" y="191"/>
                  </a:moveTo>
                  <a:cubicBezTo>
                    <a:pt x="443" y="190"/>
                    <a:pt x="443" y="190"/>
                    <a:pt x="444" y="189"/>
                  </a:cubicBezTo>
                  <a:cubicBezTo>
                    <a:pt x="443" y="189"/>
                    <a:pt x="443" y="190"/>
                    <a:pt x="443" y="191"/>
                  </a:cubicBezTo>
                  <a:cubicBezTo>
                    <a:pt x="442" y="191"/>
                    <a:pt x="442" y="191"/>
                    <a:pt x="442" y="191"/>
                  </a:cubicBezTo>
                  <a:close/>
                  <a:moveTo>
                    <a:pt x="193" y="276"/>
                  </a:moveTo>
                  <a:cubicBezTo>
                    <a:pt x="192" y="277"/>
                    <a:pt x="192" y="277"/>
                    <a:pt x="193" y="277"/>
                  </a:cubicBezTo>
                  <a:cubicBezTo>
                    <a:pt x="192" y="278"/>
                    <a:pt x="192" y="278"/>
                    <a:pt x="192" y="279"/>
                  </a:cubicBezTo>
                  <a:cubicBezTo>
                    <a:pt x="192" y="278"/>
                    <a:pt x="192" y="278"/>
                    <a:pt x="191" y="278"/>
                  </a:cubicBezTo>
                  <a:cubicBezTo>
                    <a:pt x="192" y="276"/>
                    <a:pt x="193" y="273"/>
                    <a:pt x="194" y="271"/>
                  </a:cubicBezTo>
                  <a:cubicBezTo>
                    <a:pt x="194" y="273"/>
                    <a:pt x="193" y="275"/>
                    <a:pt x="193" y="276"/>
                  </a:cubicBezTo>
                  <a:close/>
                  <a:moveTo>
                    <a:pt x="180" y="282"/>
                  </a:moveTo>
                  <a:cubicBezTo>
                    <a:pt x="180" y="281"/>
                    <a:pt x="180" y="281"/>
                    <a:pt x="180" y="281"/>
                  </a:cubicBezTo>
                  <a:cubicBezTo>
                    <a:pt x="180" y="281"/>
                    <a:pt x="180" y="281"/>
                    <a:pt x="181" y="281"/>
                  </a:cubicBezTo>
                  <a:cubicBezTo>
                    <a:pt x="181" y="281"/>
                    <a:pt x="180" y="281"/>
                    <a:pt x="180" y="282"/>
                  </a:cubicBezTo>
                  <a:close/>
                  <a:moveTo>
                    <a:pt x="168" y="277"/>
                  </a:moveTo>
                  <a:cubicBezTo>
                    <a:pt x="169" y="279"/>
                    <a:pt x="170" y="282"/>
                    <a:pt x="171" y="284"/>
                  </a:cubicBezTo>
                  <a:cubicBezTo>
                    <a:pt x="172" y="285"/>
                    <a:pt x="172" y="285"/>
                    <a:pt x="172" y="286"/>
                  </a:cubicBezTo>
                  <a:cubicBezTo>
                    <a:pt x="172" y="286"/>
                    <a:pt x="172" y="286"/>
                    <a:pt x="171" y="286"/>
                  </a:cubicBezTo>
                  <a:cubicBezTo>
                    <a:pt x="170" y="286"/>
                    <a:pt x="170" y="286"/>
                    <a:pt x="169" y="286"/>
                  </a:cubicBezTo>
                  <a:cubicBezTo>
                    <a:pt x="168" y="284"/>
                    <a:pt x="167" y="282"/>
                    <a:pt x="166" y="281"/>
                  </a:cubicBezTo>
                  <a:cubicBezTo>
                    <a:pt x="165" y="278"/>
                    <a:pt x="164" y="275"/>
                    <a:pt x="163" y="273"/>
                  </a:cubicBezTo>
                  <a:cubicBezTo>
                    <a:pt x="165" y="274"/>
                    <a:pt x="166" y="275"/>
                    <a:pt x="168" y="275"/>
                  </a:cubicBezTo>
                  <a:cubicBezTo>
                    <a:pt x="168" y="276"/>
                    <a:pt x="168" y="276"/>
                    <a:pt x="168" y="277"/>
                  </a:cubicBezTo>
                  <a:close/>
                  <a:moveTo>
                    <a:pt x="55" y="92"/>
                  </a:moveTo>
                  <a:cubicBezTo>
                    <a:pt x="56" y="92"/>
                    <a:pt x="56" y="92"/>
                    <a:pt x="56" y="92"/>
                  </a:cubicBezTo>
                  <a:cubicBezTo>
                    <a:pt x="58" y="90"/>
                    <a:pt x="59" y="88"/>
                    <a:pt x="61" y="85"/>
                  </a:cubicBezTo>
                  <a:cubicBezTo>
                    <a:pt x="58" y="91"/>
                    <a:pt x="55" y="96"/>
                    <a:pt x="53" y="101"/>
                  </a:cubicBezTo>
                  <a:cubicBezTo>
                    <a:pt x="54" y="98"/>
                    <a:pt x="55" y="95"/>
                    <a:pt x="55" y="92"/>
                  </a:cubicBezTo>
                  <a:close/>
                  <a:moveTo>
                    <a:pt x="57" y="87"/>
                  </a:moveTo>
                  <a:cubicBezTo>
                    <a:pt x="57" y="86"/>
                    <a:pt x="57" y="85"/>
                    <a:pt x="57" y="84"/>
                  </a:cubicBezTo>
                  <a:cubicBezTo>
                    <a:pt x="58" y="82"/>
                    <a:pt x="58" y="81"/>
                    <a:pt x="59" y="79"/>
                  </a:cubicBezTo>
                  <a:cubicBezTo>
                    <a:pt x="62" y="75"/>
                    <a:pt x="64" y="71"/>
                    <a:pt x="67" y="66"/>
                  </a:cubicBezTo>
                  <a:cubicBezTo>
                    <a:pt x="66" y="68"/>
                    <a:pt x="66" y="69"/>
                    <a:pt x="66" y="70"/>
                  </a:cubicBezTo>
                  <a:cubicBezTo>
                    <a:pt x="63" y="76"/>
                    <a:pt x="60" y="82"/>
                    <a:pt x="57" y="87"/>
                  </a:cubicBezTo>
                  <a:close/>
                  <a:moveTo>
                    <a:pt x="64" y="57"/>
                  </a:moveTo>
                  <a:cubicBezTo>
                    <a:pt x="64" y="57"/>
                    <a:pt x="64" y="55"/>
                    <a:pt x="65" y="53"/>
                  </a:cubicBezTo>
                  <a:cubicBezTo>
                    <a:pt x="65" y="53"/>
                    <a:pt x="65" y="53"/>
                    <a:pt x="65" y="53"/>
                  </a:cubicBezTo>
                  <a:cubicBezTo>
                    <a:pt x="68" y="49"/>
                    <a:pt x="70" y="46"/>
                    <a:pt x="72" y="42"/>
                  </a:cubicBezTo>
                  <a:cubicBezTo>
                    <a:pt x="71" y="44"/>
                    <a:pt x="71" y="46"/>
                    <a:pt x="70" y="49"/>
                  </a:cubicBezTo>
                  <a:cubicBezTo>
                    <a:pt x="68" y="52"/>
                    <a:pt x="66" y="56"/>
                    <a:pt x="63" y="59"/>
                  </a:cubicBezTo>
                  <a:cubicBezTo>
                    <a:pt x="64" y="59"/>
                    <a:pt x="64" y="58"/>
                    <a:pt x="64" y="57"/>
                  </a:cubicBezTo>
                  <a:close/>
                  <a:moveTo>
                    <a:pt x="21" y="183"/>
                  </a:moveTo>
                  <a:cubicBezTo>
                    <a:pt x="20" y="187"/>
                    <a:pt x="19" y="190"/>
                    <a:pt x="17" y="194"/>
                  </a:cubicBezTo>
                  <a:cubicBezTo>
                    <a:pt x="20" y="185"/>
                    <a:pt x="22" y="177"/>
                    <a:pt x="24" y="168"/>
                  </a:cubicBezTo>
                  <a:cubicBezTo>
                    <a:pt x="23" y="172"/>
                    <a:pt x="23" y="176"/>
                    <a:pt x="22" y="180"/>
                  </a:cubicBezTo>
                  <a:cubicBezTo>
                    <a:pt x="22" y="181"/>
                    <a:pt x="22" y="182"/>
                    <a:pt x="21" y="183"/>
                  </a:cubicBezTo>
                  <a:close/>
                  <a:moveTo>
                    <a:pt x="9" y="241"/>
                  </a:moveTo>
                  <a:cubicBezTo>
                    <a:pt x="9" y="241"/>
                    <a:pt x="10" y="241"/>
                    <a:pt x="10" y="241"/>
                  </a:cubicBezTo>
                  <a:cubicBezTo>
                    <a:pt x="10" y="241"/>
                    <a:pt x="10" y="241"/>
                    <a:pt x="11" y="241"/>
                  </a:cubicBezTo>
                  <a:cubicBezTo>
                    <a:pt x="12" y="242"/>
                    <a:pt x="13" y="242"/>
                    <a:pt x="14" y="242"/>
                  </a:cubicBezTo>
                  <a:cubicBezTo>
                    <a:pt x="17" y="244"/>
                    <a:pt x="20" y="245"/>
                    <a:pt x="23" y="247"/>
                  </a:cubicBezTo>
                  <a:cubicBezTo>
                    <a:pt x="18" y="246"/>
                    <a:pt x="13" y="245"/>
                    <a:pt x="9" y="241"/>
                  </a:cubicBezTo>
                  <a:close/>
                  <a:moveTo>
                    <a:pt x="168" y="304"/>
                  </a:moveTo>
                  <a:cubicBezTo>
                    <a:pt x="168" y="304"/>
                    <a:pt x="168" y="304"/>
                    <a:pt x="168" y="305"/>
                  </a:cubicBezTo>
                  <a:cubicBezTo>
                    <a:pt x="167" y="304"/>
                    <a:pt x="167" y="304"/>
                    <a:pt x="167" y="304"/>
                  </a:cubicBezTo>
                  <a:cubicBezTo>
                    <a:pt x="167" y="304"/>
                    <a:pt x="167" y="304"/>
                    <a:pt x="168" y="304"/>
                  </a:cubicBezTo>
                  <a:close/>
                  <a:moveTo>
                    <a:pt x="364" y="372"/>
                  </a:moveTo>
                  <a:cubicBezTo>
                    <a:pt x="364" y="372"/>
                    <a:pt x="364" y="371"/>
                    <a:pt x="364" y="371"/>
                  </a:cubicBezTo>
                  <a:cubicBezTo>
                    <a:pt x="364" y="371"/>
                    <a:pt x="365" y="371"/>
                    <a:pt x="365" y="370"/>
                  </a:cubicBezTo>
                  <a:cubicBezTo>
                    <a:pt x="370" y="359"/>
                    <a:pt x="376" y="348"/>
                    <a:pt x="381" y="337"/>
                  </a:cubicBezTo>
                  <a:cubicBezTo>
                    <a:pt x="375" y="349"/>
                    <a:pt x="370" y="360"/>
                    <a:pt x="364" y="372"/>
                  </a:cubicBezTo>
                  <a:close/>
                  <a:moveTo>
                    <a:pt x="457" y="180"/>
                  </a:moveTo>
                  <a:cubicBezTo>
                    <a:pt x="457" y="180"/>
                    <a:pt x="457" y="180"/>
                    <a:pt x="457" y="180"/>
                  </a:cubicBezTo>
                  <a:cubicBezTo>
                    <a:pt x="456" y="181"/>
                    <a:pt x="456" y="182"/>
                    <a:pt x="455" y="183"/>
                  </a:cubicBezTo>
                  <a:cubicBezTo>
                    <a:pt x="456" y="182"/>
                    <a:pt x="456" y="181"/>
                    <a:pt x="456" y="180"/>
                  </a:cubicBezTo>
                  <a:cubicBezTo>
                    <a:pt x="456" y="180"/>
                    <a:pt x="456" y="180"/>
                    <a:pt x="457" y="180"/>
                  </a:cubicBezTo>
                  <a:close/>
                  <a:moveTo>
                    <a:pt x="454" y="180"/>
                  </a:moveTo>
                  <a:cubicBezTo>
                    <a:pt x="453" y="181"/>
                    <a:pt x="453" y="182"/>
                    <a:pt x="452" y="182"/>
                  </a:cubicBezTo>
                  <a:cubicBezTo>
                    <a:pt x="452" y="182"/>
                    <a:pt x="452" y="182"/>
                    <a:pt x="452" y="182"/>
                  </a:cubicBezTo>
                  <a:cubicBezTo>
                    <a:pt x="452" y="182"/>
                    <a:pt x="451" y="182"/>
                    <a:pt x="451" y="182"/>
                  </a:cubicBezTo>
                  <a:cubicBezTo>
                    <a:pt x="451" y="181"/>
                    <a:pt x="451" y="181"/>
                    <a:pt x="451" y="180"/>
                  </a:cubicBezTo>
                  <a:cubicBezTo>
                    <a:pt x="451" y="180"/>
                    <a:pt x="451" y="180"/>
                    <a:pt x="450" y="180"/>
                  </a:cubicBezTo>
                  <a:cubicBezTo>
                    <a:pt x="451" y="179"/>
                    <a:pt x="451" y="179"/>
                    <a:pt x="451" y="179"/>
                  </a:cubicBezTo>
                  <a:cubicBezTo>
                    <a:pt x="452" y="179"/>
                    <a:pt x="453" y="180"/>
                    <a:pt x="454" y="180"/>
                  </a:cubicBezTo>
                  <a:close/>
                  <a:moveTo>
                    <a:pt x="449" y="177"/>
                  </a:moveTo>
                  <a:cubicBezTo>
                    <a:pt x="449" y="178"/>
                    <a:pt x="449" y="178"/>
                    <a:pt x="450" y="178"/>
                  </a:cubicBezTo>
                  <a:cubicBezTo>
                    <a:pt x="449" y="179"/>
                    <a:pt x="448" y="180"/>
                    <a:pt x="447" y="182"/>
                  </a:cubicBezTo>
                  <a:cubicBezTo>
                    <a:pt x="448" y="180"/>
                    <a:pt x="448" y="179"/>
                    <a:pt x="448" y="177"/>
                  </a:cubicBezTo>
                  <a:cubicBezTo>
                    <a:pt x="449" y="177"/>
                    <a:pt x="449" y="177"/>
                    <a:pt x="449" y="177"/>
                  </a:cubicBezTo>
                  <a:close/>
                  <a:moveTo>
                    <a:pt x="423" y="177"/>
                  </a:moveTo>
                  <a:cubicBezTo>
                    <a:pt x="429" y="173"/>
                    <a:pt x="433" y="169"/>
                    <a:pt x="438" y="164"/>
                  </a:cubicBezTo>
                  <a:cubicBezTo>
                    <a:pt x="438" y="163"/>
                    <a:pt x="438" y="163"/>
                    <a:pt x="438" y="163"/>
                  </a:cubicBezTo>
                  <a:cubicBezTo>
                    <a:pt x="438" y="163"/>
                    <a:pt x="439" y="163"/>
                    <a:pt x="440" y="163"/>
                  </a:cubicBezTo>
                  <a:cubicBezTo>
                    <a:pt x="442" y="163"/>
                    <a:pt x="444" y="164"/>
                    <a:pt x="447" y="164"/>
                  </a:cubicBezTo>
                  <a:cubicBezTo>
                    <a:pt x="440" y="175"/>
                    <a:pt x="434" y="185"/>
                    <a:pt x="428" y="196"/>
                  </a:cubicBezTo>
                  <a:cubicBezTo>
                    <a:pt x="427" y="195"/>
                    <a:pt x="427" y="195"/>
                    <a:pt x="426" y="195"/>
                  </a:cubicBezTo>
                  <a:cubicBezTo>
                    <a:pt x="421" y="200"/>
                    <a:pt x="416" y="205"/>
                    <a:pt x="412" y="210"/>
                  </a:cubicBezTo>
                  <a:cubicBezTo>
                    <a:pt x="410" y="212"/>
                    <a:pt x="408" y="215"/>
                    <a:pt x="405" y="218"/>
                  </a:cubicBezTo>
                  <a:cubicBezTo>
                    <a:pt x="405" y="218"/>
                    <a:pt x="405" y="218"/>
                    <a:pt x="405" y="218"/>
                  </a:cubicBezTo>
                  <a:cubicBezTo>
                    <a:pt x="406" y="215"/>
                    <a:pt x="408" y="211"/>
                    <a:pt x="409" y="207"/>
                  </a:cubicBezTo>
                  <a:cubicBezTo>
                    <a:pt x="414" y="203"/>
                    <a:pt x="418" y="199"/>
                    <a:pt x="422" y="194"/>
                  </a:cubicBezTo>
                  <a:cubicBezTo>
                    <a:pt x="426" y="190"/>
                    <a:pt x="431" y="186"/>
                    <a:pt x="434" y="182"/>
                  </a:cubicBezTo>
                  <a:cubicBezTo>
                    <a:pt x="435" y="181"/>
                    <a:pt x="433" y="180"/>
                    <a:pt x="433" y="181"/>
                  </a:cubicBezTo>
                  <a:cubicBezTo>
                    <a:pt x="426" y="189"/>
                    <a:pt x="418" y="195"/>
                    <a:pt x="411" y="203"/>
                  </a:cubicBezTo>
                  <a:cubicBezTo>
                    <a:pt x="413" y="200"/>
                    <a:pt x="414" y="196"/>
                    <a:pt x="415" y="193"/>
                  </a:cubicBezTo>
                  <a:cubicBezTo>
                    <a:pt x="415" y="194"/>
                    <a:pt x="416" y="194"/>
                    <a:pt x="416" y="194"/>
                  </a:cubicBezTo>
                  <a:cubicBezTo>
                    <a:pt x="424" y="188"/>
                    <a:pt x="431" y="180"/>
                    <a:pt x="438" y="174"/>
                  </a:cubicBezTo>
                  <a:cubicBezTo>
                    <a:pt x="439" y="173"/>
                    <a:pt x="438" y="171"/>
                    <a:pt x="437" y="172"/>
                  </a:cubicBezTo>
                  <a:cubicBezTo>
                    <a:pt x="430" y="179"/>
                    <a:pt x="422" y="185"/>
                    <a:pt x="416" y="193"/>
                  </a:cubicBezTo>
                  <a:cubicBezTo>
                    <a:pt x="418" y="187"/>
                    <a:pt x="420" y="182"/>
                    <a:pt x="422" y="177"/>
                  </a:cubicBezTo>
                  <a:cubicBezTo>
                    <a:pt x="422" y="177"/>
                    <a:pt x="423" y="178"/>
                    <a:pt x="423" y="177"/>
                  </a:cubicBezTo>
                  <a:close/>
                  <a:moveTo>
                    <a:pt x="435" y="143"/>
                  </a:moveTo>
                  <a:cubicBezTo>
                    <a:pt x="405" y="203"/>
                    <a:pt x="381" y="265"/>
                    <a:pt x="354" y="325"/>
                  </a:cubicBezTo>
                  <a:cubicBezTo>
                    <a:pt x="354" y="325"/>
                    <a:pt x="354" y="325"/>
                    <a:pt x="354" y="325"/>
                  </a:cubicBezTo>
                  <a:cubicBezTo>
                    <a:pt x="326" y="315"/>
                    <a:pt x="296" y="308"/>
                    <a:pt x="268" y="300"/>
                  </a:cubicBezTo>
                  <a:cubicBezTo>
                    <a:pt x="248" y="295"/>
                    <a:pt x="228" y="288"/>
                    <a:pt x="207" y="286"/>
                  </a:cubicBezTo>
                  <a:cubicBezTo>
                    <a:pt x="219" y="285"/>
                    <a:pt x="231" y="283"/>
                    <a:pt x="243" y="286"/>
                  </a:cubicBezTo>
                  <a:cubicBezTo>
                    <a:pt x="260" y="291"/>
                    <a:pt x="275" y="299"/>
                    <a:pt x="292" y="303"/>
                  </a:cubicBezTo>
                  <a:cubicBezTo>
                    <a:pt x="308" y="307"/>
                    <a:pt x="324" y="308"/>
                    <a:pt x="340" y="307"/>
                  </a:cubicBezTo>
                  <a:cubicBezTo>
                    <a:pt x="346" y="307"/>
                    <a:pt x="352" y="307"/>
                    <a:pt x="354" y="303"/>
                  </a:cubicBezTo>
                  <a:cubicBezTo>
                    <a:pt x="354" y="303"/>
                    <a:pt x="355" y="302"/>
                    <a:pt x="355" y="302"/>
                  </a:cubicBezTo>
                  <a:cubicBezTo>
                    <a:pt x="373" y="246"/>
                    <a:pt x="396" y="193"/>
                    <a:pt x="419" y="140"/>
                  </a:cubicBezTo>
                  <a:cubicBezTo>
                    <a:pt x="423" y="143"/>
                    <a:pt x="429" y="144"/>
                    <a:pt x="435" y="143"/>
                  </a:cubicBezTo>
                  <a:close/>
                  <a:moveTo>
                    <a:pt x="276" y="87"/>
                  </a:moveTo>
                  <a:cubicBezTo>
                    <a:pt x="289" y="85"/>
                    <a:pt x="301" y="92"/>
                    <a:pt x="313" y="98"/>
                  </a:cubicBezTo>
                  <a:cubicBezTo>
                    <a:pt x="324" y="103"/>
                    <a:pt x="335" y="107"/>
                    <a:pt x="346" y="111"/>
                  </a:cubicBezTo>
                  <a:cubicBezTo>
                    <a:pt x="354" y="113"/>
                    <a:pt x="361" y="114"/>
                    <a:pt x="368" y="116"/>
                  </a:cubicBezTo>
                  <a:cubicBezTo>
                    <a:pt x="365" y="116"/>
                    <a:pt x="362" y="116"/>
                    <a:pt x="359" y="116"/>
                  </a:cubicBezTo>
                  <a:cubicBezTo>
                    <a:pt x="358" y="116"/>
                    <a:pt x="358" y="117"/>
                    <a:pt x="359" y="117"/>
                  </a:cubicBezTo>
                  <a:cubicBezTo>
                    <a:pt x="380" y="121"/>
                    <a:pt x="404" y="121"/>
                    <a:pt x="426" y="119"/>
                  </a:cubicBezTo>
                  <a:cubicBezTo>
                    <a:pt x="395" y="176"/>
                    <a:pt x="373" y="239"/>
                    <a:pt x="352" y="301"/>
                  </a:cubicBezTo>
                  <a:cubicBezTo>
                    <a:pt x="352" y="301"/>
                    <a:pt x="352" y="302"/>
                    <a:pt x="352" y="302"/>
                  </a:cubicBezTo>
                  <a:cubicBezTo>
                    <a:pt x="348" y="304"/>
                    <a:pt x="339" y="306"/>
                    <a:pt x="335" y="306"/>
                  </a:cubicBezTo>
                  <a:cubicBezTo>
                    <a:pt x="332" y="306"/>
                    <a:pt x="329" y="306"/>
                    <a:pt x="325" y="305"/>
                  </a:cubicBezTo>
                  <a:cubicBezTo>
                    <a:pt x="318" y="305"/>
                    <a:pt x="310" y="304"/>
                    <a:pt x="303" y="303"/>
                  </a:cubicBezTo>
                  <a:cubicBezTo>
                    <a:pt x="287" y="300"/>
                    <a:pt x="272" y="295"/>
                    <a:pt x="258" y="288"/>
                  </a:cubicBezTo>
                  <a:cubicBezTo>
                    <a:pt x="236" y="279"/>
                    <a:pt x="218" y="282"/>
                    <a:pt x="195" y="284"/>
                  </a:cubicBezTo>
                  <a:cubicBezTo>
                    <a:pt x="195" y="284"/>
                    <a:pt x="195" y="284"/>
                    <a:pt x="195" y="284"/>
                  </a:cubicBezTo>
                  <a:cubicBezTo>
                    <a:pt x="196" y="283"/>
                    <a:pt x="196" y="283"/>
                    <a:pt x="195" y="282"/>
                  </a:cubicBezTo>
                  <a:cubicBezTo>
                    <a:pt x="195" y="282"/>
                    <a:pt x="195" y="282"/>
                    <a:pt x="195" y="282"/>
                  </a:cubicBezTo>
                  <a:cubicBezTo>
                    <a:pt x="197" y="282"/>
                    <a:pt x="197" y="280"/>
                    <a:pt x="196" y="280"/>
                  </a:cubicBezTo>
                  <a:cubicBezTo>
                    <a:pt x="196" y="280"/>
                    <a:pt x="195" y="280"/>
                    <a:pt x="195" y="280"/>
                  </a:cubicBezTo>
                  <a:cubicBezTo>
                    <a:pt x="195" y="279"/>
                    <a:pt x="195" y="279"/>
                    <a:pt x="195" y="279"/>
                  </a:cubicBezTo>
                  <a:cubicBezTo>
                    <a:pt x="197" y="272"/>
                    <a:pt x="200" y="264"/>
                    <a:pt x="203" y="256"/>
                  </a:cubicBezTo>
                  <a:cubicBezTo>
                    <a:pt x="204" y="256"/>
                    <a:pt x="204" y="256"/>
                    <a:pt x="204" y="255"/>
                  </a:cubicBezTo>
                  <a:cubicBezTo>
                    <a:pt x="204" y="254"/>
                    <a:pt x="204" y="253"/>
                    <a:pt x="204" y="252"/>
                  </a:cubicBezTo>
                  <a:cubicBezTo>
                    <a:pt x="205" y="250"/>
                    <a:pt x="205" y="248"/>
                    <a:pt x="206" y="247"/>
                  </a:cubicBezTo>
                  <a:cubicBezTo>
                    <a:pt x="206" y="247"/>
                    <a:pt x="206" y="247"/>
                    <a:pt x="206" y="248"/>
                  </a:cubicBezTo>
                  <a:cubicBezTo>
                    <a:pt x="206" y="249"/>
                    <a:pt x="207" y="249"/>
                    <a:pt x="207" y="248"/>
                  </a:cubicBezTo>
                  <a:cubicBezTo>
                    <a:pt x="208" y="246"/>
                    <a:pt x="208" y="245"/>
                    <a:pt x="208" y="243"/>
                  </a:cubicBezTo>
                  <a:cubicBezTo>
                    <a:pt x="211" y="240"/>
                    <a:pt x="213" y="237"/>
                    <a:pt x="215" y="234"/>
                  </a:cubicBezTo>
                  <a:cubicBezTo>
                    <a:pt x="216" y="234"/>
                    <a:pt x="215" y="234"/>
                    <a:pt x="215" y="234"/>
                  </a:cubicBezTo>
                  <a:cubicBezTo>
                    <a:pt x="213" y="236"/>
                    <a:pt x="210" y="238"/>
                    <a:pt x="208" y="241"/>
                  </a:cubicBezTo>
                  <a:cubicBezTo>
                    <a:pt x="208" y="240"/>
                    <a:pt x="208" y="239"/>
                    <a:pt x="208" y="237"/>
                  </a:cubicBezTo>
                  <a:cubicBezTo>
                    <a:pt x="208" y="237"/>
                    <a:pt x="208" y="237"/>
                    <a:pt x="208" y="237"/>
                  </a:cubicBezTo>
                  <a:cubicBezTo>
                    <a:pt x="212" y="232"/>
                    <a:pt x="215" y="227"/>
                    <a:pt x="221" y="224"/>
                  </a:cubicBezTo>
                  <a:cubicBezTo>
                    <a:pt x="221" y="223"/>
                    <a:pt x="221" y="223"/>
                    <a:pt x="220" y="223"/>
                  </a:cubicBezTo>
                  <a:cubicBezTo>
                    <a:pt x="217" y="225"/>
                    <a:pt x="214" y="228"/>
                    <a:pt x="211" y="231"/>
                  </a:cubicBezTo>
                  <a:cubicBezTo>
                    <a:pt x="213" y="227"/>
                    <a:pt x="214" y="224"/>
                    <a:pt x="216" y="220"/>
                  </a:cubicBezTo>
                  <a:cubicBezTo>
                    <a:pt x="221" y="214"/>
                    <a:pt x="228" y="210"/>
                    <a:pt x="236" y="207"/>
                  </a:cubicBezTo>
                  <a:cubicBezTo>
                    <a:pt x="237" y="207"/>
                    <a:pt x="237" y="206"/>
                    <a:pt x="236" y="206"/>
                  </a:cubicBezTo>
                  <a:cubicBezTo>
                    <a:pt x="228" y="208"/>
                    <a:pt x="220" y="213"/>
                    <a:pt x="215" y="219"/>
                  </a:cubicBezTo>
                  <a:cubicBezTo>
                    <a:pt x="216" y="217"/>
                    <a:pt x="216" y="215"/>
                    <a:pt x="217" y="213"/>
                  </a:cubicBezTo>
                  <a:cubicBezTo>
                    <a:pt x="220" y="210"/>
                    <a:pt x="222" y="207"/>
                    <a:pt x="225" y="205"/>
                  </a:cubicBezTo>
                  <a:cubicBezTo>
                    <a:pt x="225" y="205"/>
                    <a:pt x="225" y="204"/>
                    <a:pt x="225" y="205"/>
                  </a:cubicBezTo>
                  <a:cubicBezTo>
                    <a:pt x="222" y="207"/>
                    <a:pt x="220" y="210"/>
                    <a:pt x="217" y="212"/>
                  </a:cubicBezTo>
                  <a:cubicBezTo>
                    <a:pt x="226" y="189"/>
                    <a:pt x="236" y="165"/>
                    <a:pt x="245" y="142"/>
                  </a:cubicBezTo>
                  <a:cubicBezTo>
                    <a:pt x="245" y="142"/>
                    <a:pt x="245" y="142"/>
                    <a:pt x="245" y="142"/>
                  </a:cubicBezTo>
                  <a:cubicBezTo>
                    <a:pt x="249" y="139"/>
                    <a:pt x="251" y="136"/>
                    <a:pt x="254" y="132"/>
                  </a:cubicBezTo>
                  <a:cubicBezTo>
                    <a:pt x="254" y="132"/>
                    <a:pt x="254" y="131"/>
                    <a:pt x="253" y="132"/>
                  </a:cubicBezTo>
                  <a:cubicBezTo>
                    <a:pt x="251" y="135"/>
                    <a:pt x="249" y="137"/>
                    <a:pt x="246" y="140"/>
                  </a:cubicBezTo>
                  <a:cubicBezTo>
                    <a:pt x="247" y="138"/>
                    <a:pt x="248" y="136"/>
                    <a:pt x="248" y="134"/>
                  </a:cubicBezTo>
                  <a:cubicBezTo>
                    <a:pt x="254" y="127"/>
                    <a:pt x="259" y="121"/>
                    <a:pt x="265" y="115"/>
                  </a:cubicBezTo>
                  <a:cubicBezTo>
                    <a:pt x="266" y="115"/>
                    <a:pt x="265" y="114"/>
                    <a:pt x="265" y="115"/>
                  </a:cubicBezTo>
                  <a:cubicBezTo>
                    <a:pt x="260" y="119"/>
                    <a:pt x="255" y="123"/>
                    <a:pt x="251" y="128"/>
                  </a:cubicBezTo>
                  <a:cubicBezTo>
                    <a:pt x="251" y="127"/>
                    <a:pt x="251" y="126"/>
                    <a:pt x="252" y="126"/>
                  </a:cubicBezTo>
                  <a:cubicBezTo>
                    <a:pt x="254" y="123"/>
                    <a:pt x="256" y="121"/>
                    <a:pt x="259" y="118"/>
                  </a:cubicBezTo>
                  <a:cubicBezTo>
                    <a:pt x="262" y="115"/>
                    <a:pt x="267" y="111"/>
                    <a:pt x="270" y="108"/>
                  </a:cubicBezTo>
                  <a:cubicBezTo>
                    <a:pt x="271" y="108"/>
                    <a:pt x="270" y="107"/>
                    <a:pt x="270" y="107"/>
                  </a:cubicBezTo>
                  <a:cubicBezTo>
                    <a:pt x="264" y="110"/>
                    <a:pt x="259" y="115"/>
                    <a:pt x="254" y="119"/>
                  </a:cubicBezTo>
                  <a:cubicBezTo>
                    <a:pt x="255" y="118"/>
                    <a:pt x="255" y="117"/>
                    <a:pt x="256" y="116"/>
                  </a:cubicBezTo>
                  <a:cubicBezTo>
                    <a:pt x="257" y="114"/>
                    <a:pt x="258" y="113"/>
                    <a:pt x="260" y="111"/>
                  </a:cubicBezTo>
                  <a:cubicBezTo>
                    <a:pt x="263" y="108"/>
                    <a:pt x="267" y="106"/>
                    <a:pt x="270" y="103"/>
                  </a:cubicBezTo>
                  <a:cubicBezTo>
                    <a:pt x="271" y="103"/>
                    <a:pt x="270" y="102"/>
                    <a:pt x="270" y="102"/>
                  </a:cubicBezTo>
                  <a:cubicBezTo>
                    <a:pt x="266" y="104"/>
                    <a:pt x="262" y="107"/>
                    <a:pt x="258" y="110"/>
                  </a:cubicBezTo>
                  <a:cubicBezTo>
                    <a:pt x="258" y="108"/>
                    <a:pt x="259" y="107"/>
                    <a:pt x="259" y="105"/>
                  </a:cubicBezTo>
                  <a:cubicBezTo>
                    <a:pt x="260" y="105"/>
                    <a:pt x="261" y="104"/>
                    <a:pt x="262" y="103"/>
                  </a:cubicBezTo>
                  <a:cubicBezTo>
                    <a:pt x="266" y="100"/>
                    <a:pt x="270" y="98"/>
                    <a:pt x="275" y="96"/>
                  </a:cubicBezTo>
                  <a:cubicBezTo>
                    <a:pt x="275" y="95"/>
                    <a:pt x="275" y="94"/>
                    <a:pt x="274" y="95"/>
                  </a:cubicBezTo>
                  <a:cubicBezTo>
                    <a:pt x="269" y="97"/>
                    <a:pt x="265" y="99"/>
                    <a:pt x="261" y="103"/>
                  </a:cubicBezTo>
                  <a:cubicBezTo>
                    <a:pt x="262" y="99"/>
                    <a:pt x="264" y="95"/>
                    <a:pt x="265" y="91"/>
                  </a:cubicBezTo>
                  <a:cubicBezTo>
                    <a:pt x="265" y="90"/>
                    <a:pt x="265" y="90"/>
                    <a:pt x="265" y="90"/>
                  </a:cubicBezTo>
                  <a:cubicBezTo>
                    <a:pt x="266" y="92"/>
                    <a:pt x="267" y="93"/>
                    <a:pt x="268" y="93"/>
                  </a:cubicBezTo>
                  <a:cubicBezTo>
                    <a:pt x="267" y="94"/>
                    <a:pt x="266" y="95"/>
                    <a:pt x="266" y="95"/>
                  </a:cubicBezTo>
                  <a:cubicBezTo>
                    <a:pt x="266" y="96"/>
                    <a:pt x="266" y="96"/>
                    <a:pt x="266" y="96"/>
                  </a:cubicBezTo>
                  <a:cubicBezTo>
                    <a:pt x="269" y="93"/>
                    <a:pt x="273" y="90"/>
                    <a:pt x="277" y="89"/>
                  </a:cubicBezTo>
                  <a:cubicBezTo>
                    <a:pt x="278" y="89"/>
                    <a:pt x="277" y="88"/>
                    <a:pt x="277" y="88"/>
                  </a:cubicBezTo>
                  <a:cubicBezTo>
                    <a:pt x="274" y="89"/>
                    <a:pt x="271" y="90"/>
                    <a:pt x="269" y="92"/>
                  </a:cubicBezTo>
                  <a:cubicBezTo>
                    <a:pt x="269" y="92"/>
                    <a:pt x="269" y="91"/>
                    <a:pt x="269" y="91"/>
                  </a:cubicBezTo>
                  <a:cubicBezTo>
                    <a:pt x="269" y="91"/>
                    <a:pt x="269" y="91"/>
                    <a:pt x="269" y="91"/>
                  </a:cubicBezTo>
                  <a:cubicBezTo>
                    <a:pt x="268" y="90"/>
                    <a:pt x="268" y="90"/>
                    <a:pt x="267" y="91"/>
                  </a:cubicBezTo>
                  <a:cubicBezTo>
                    <a:pt x="267" y="91"/>
                    <a:pt x="267" y="90"/>
                    <a:pt x="267" y="90"/>
                  </a:cubicBezTo>
                  <a:cubicBezTo>
                    <a:pt x="268" y="90"/>
                    <a:pt x="268" y="90"/>
                    <a:pt x="268" y="89"/>
                  </a:cubicBezTo>
                  <a:cubicBezTo>
                    <a:pt x="268" y="89"/>
                    <a:pt x="268" y="89"/>
                    <a:pt x="268" y="89"/>
                  </a:cubicBezTo>
                  <a:cubicBezTo>
                    <a:pt x="270" y="88"/>
                    <a:pt x="273" y="87"/>
                    <a:pt x="276" y="87"/>
                  </a:cubicBezTo>
                  <a:close/>
                  <a:moveTo>
                    <a:pt x="176" y="44"/>
                  </a:moveTo>
                  <a:cubicBezTo>
                    <a:pt x="173" y="42"/>
                    <a:pt x="171" y="40"/>
                    <a:pt x="168" y="39"/>
                  </a:cubicBezTo>
                  <a:cubicBezTo>
                    <a:pt x="175" y="42"/>
                    <a:pt x="181" y="46"/>
                    <a:pt x="188" y="48"/>
                  </a:cubicBezTo>
                  <a:cubicBezTo>
                    <a:pt x="199" y="53"/>
                    <a:pt x="210" y="57"/>
                    <a:pt x="222" y="60"/>
                  </a:cubicBezTo>
                  <a:cubicBezTo>
                    <a:pt x="234" y="63"/>
                    <a:pt x="248" y="65"/>
                    <a:pt x="258" y="76"/>
                  </a:cubicBezTo>
                  <a:cubicBezTo>
                    <a:pt x="260" y="79"/>
                    <a:pt x="263" y="83"/>
                    <a:pt x="264" y="88"/>
                  </a:cubicBezTo>
                  <a:cubicBezTo>
                    <a:pt x="264" y="88"/>
                    <a:pt x="264" y="88"/>
                    <a:pt x="264" y="88"/>
                  </a:cubicBezTo>
                  <a:cubicBezTo>
                    <a:pt x="263" y="89"/>
                    <a:pt x="262" y="89"/>
                    <a:pt x="262" y="89"/>
                  </a:cubicBezTo>
                  <a:cubicBezTo>
                    <a:pt x="262" y="89"/>
                    <a:pt x="263" y="88"/>
                    <a:pt x="263" y="88"/>
                  </a:cubicBezTo>
                  <a:cubicBezTo>
                    <a:pt x="264" y="87"/>
                    <a:pt x="263" y="86"/>
                    <a:pt x="262" y="87"/>
                  </a:cubicBezTo>
                  <a:cubicBezTo>
                    <a:pt x="261" y="88"/>
                    <a:pt x="260" y="89"/>
                    <a:pt x="259" y="91"/>
                  </a:cubicBezTo>
                  <a:cubicBezTo>
                    <a:pt x="259" y="91"/>
                    <a:pt x="259" y="91"/>
                    <a:pt x="259" y="91"/>
                  </a:cubicBezTo>
                  <a:cubicBezTo>
                    <a:pt x="259" y="92"/>
                    <a:pt x="258" y="92"/>
                    <a:pt x="258" y="92"/>
                  </a:cubicBezTo>
                  <a:cubicBezTo>
                    <a:pt x="259" y="92"/>
                    <a:pt x="258" y="91"/>
                    <a:pt x="257" y="91"/>
                  </a:cubicBezTo>
                  <a:cubicBezTo>
                    <a:pt x="257" y="91"/>
                    <a:pt x="257" y="91"/>
                    <a:pt x="257" y="91"/>
                  </a:cubicBezTo>
                  <a:cubicBezTo>
                    <a:pt x="257" y="91"/>
                    <a:pt x="256" y="92"/>
                    <a:pt x="256" y="92"/>
                  </a:cubicBezTo>
                  <a:cubicBezTo>
                    <a:pt x="255" y="96"/>
                    <a:pt x="260" y="93"/>
                    <a:pt x="262" y="92"/>
                  </a:cubicBezTo>
                  <a:cubicBezTo>
                    <a:pt x="260" y="97"/>
                    <a:pt x="257" y="102"/>
                    <a:pt x="255" y="107"/>
                  </a:cubicBezTo>
                  <a:cubicBezTo>
                    <a:pt x="252" y="109"/>
                    <a:pt x="250" y="112"/>
                    <a:pt x="250" y="115"/>
                  </a:cubicBezTo>
                  <a:cubicBezTo>
                    <a:pt x="250" y="116"/>
                    <a:pt x="251" y="116"/>
                    <a:pt x="251" y="115"/>
                  </a:cubicBezTo>
                  <a:cubicBezTo>
                    <a:pt x="251" y="114"/>
                    <a:pt x="252" y="112"/>
                    <a:pt x="253" y="111"/>
                  </a:cubicBezTo>
                  <a:cubicBezTo>
                    <a:pt x="237" y="148"/>
                    <a:pt x="224" y="186"/>
                    <a:pt x="211" y="224"/>
                  </a:cubicBezTo>
                  <a:cubicBezTo>
                    <a:pt x="211" y="224"/>
                    <a:pt x="210" y="225"/>
                    <a:pt x="210" y="225"/>
                  </a:cubicBezTo>
                  <a:cubicBezTo>
                    <a:pt x="209" y="216"/>
                    <a:pt x="205" y="207"/>
                    <a:pt x="200" y="200"/>
                  </a:cubicBezTo>
                  <a:cubicBezTo>
                    <a:pt x="199" y="200"/>
                    <a:pt x="199" y="200"/>
                    <a:pt x="199" y="201"/>
                  </a:cubicBezTo>
                  <a:cubicBezTo>
                    <a:pt x="205" y="210"/>
                    <a:pt x="208" y="220"/>
                    <a:pt x="208" y="231"/>
                  </a:cubicBezTo>
                  <a:cubicBezTo>
                    <a:pt x="208" y="232"/>
                    <a:pt x="208" y="233"/>
                    <a:pt x="207" y="234"/>
                  </a:cubicBezTo>
                  <a:cubicBezTo>
                    <a:pt x="206" y="228"/>
                    <a:pt x="202" y="222"/>
                    <a:pt x="199" y="217"/>
                  </a:cubicBezTo>
                  <a:cubicBezTo>
                    <a:pt x="199" y="217"/>
                    <a:pt x="199" y="217"/>
                    <a:pt x="199" y="217"/>
                  </a:cubicBezTo>
                  <a:cubicBezTo>
                    <a:pt x="201" y="222"/>
                    <a:pt x="204" y="227"/>
                    <a:pt x="205" y="232"/>
                  </a:cubicBezTo>
                  <a:cubicBezTo>
                    <a:pt x="206" y="234"/>
                    <a:pt x="206" y="236"/>
                    <a:pt x="206" y="237"/>
                  </a:cubicBezTo>
                  <a:cubicBezTo>
                    <a:pt x="205" y="240"/>
                    <a:pt x="204" y="242"/>
                    <a:pt x="203" y="245"/>
                  </a:cubicBezTo>
                  <a:cubicBezTo>
                    <a:pt x="202" y="240"/>
                    <a:pt x="200" y="236"/>
                    <a:pt x="198" y="232"/>
                  </a:cubicBezTo>
                  <a:cubicBezTo>
                    <a:pt x="198" y="231"/>
                    <a:pt x="197" y="231"/>
                    <a:pt x="197" y="232"/>
                  </a:cubicBezTo>
                  <a:cubicBezTo>
                    <a:pt x="200" y="237"/>
                    <a:pt x="201" y="243"/>
                    <a:pt x="202" y="248"/>
                  </a:cubicBezTo>
                  <a:cubicBezTo>
                    <a:pt x="202" y="248"/>
                    <a:pt x="202" y="249"/>
                    <a:pt x="201" y="249"/>
                  </a:cubicBezTo>
                  <a:cubicBezTo>
                    <a:pt x="198" y="258"/>
                    <a:pt x="193" y="267"/>
                    <a:pt x="189" y="276"/>
                  </a:cubicBezTo>
                  <a:cubicBezTo>
                    <a:pt x="175" y="261"/>
                    <a:pt x="163" y="248"/>
                    <a:pt x="142" y="242"/>
                  </a:cubicBezTo>
                  <a:cubicBezTo>
                    <a:pt x="128" y="237"/>
                    <a:pt x="114" y="232"/>
                    <a:pt x="100" y="225"/>
                  </a:cubicBezTo>
                  <a:cubicBezTo>
                    <a:pt x="93" y="221"/>
                    <a:pt x="61" y="203"/>
                    <a:pt x="60" y="191"/>
                  </a:cubicBezTo>
                  <a:cubicBezTo>
                    <a:pt x="60" y="191"/>
                    <a:pt x="61" y="191"/>
                    <a:pt x="61" y="190"/>
                  </a:cubicBezTo>
                  <a:cubicBezTo>
                    <a:pt x="85" y="130"/>
                    <a:pt x="109" y="67"/>
                    <a:pt x="122" y="4"/>
                  </a:cubicBezTo>
                  <a:cubicBezTo>
                    <a:pt x="138" y="19"/>
                    <a:pt x="156" y="35"/>
                    <a:pt x="175" y="46"/>
                  </a:cubicBezTo>
                  <a:cubicBezTo>
                    <a:pt x="175" y="46"/>
                    <a:pt x="176" y="45"/>
                    <a:pt x="176" y="44"/>
                  </a:cubicBezTo>
                  <a:close/>
                  <a:moveTo>
                    <a:pt x="44" y="208"/>
                  </a:moveTo>
                  <a:cubicBezTo>
                    <a:pt x="44" y="208"/>
                    <a:pt x="44" y="208"/>
                    <a:pt x="44" y="208"/>
                  </a:cubicBezTo>
                  <a:cubicBezTo>
                    <a:pt x="62" y="144"/>
                    <a:pt x="84" y="81"/>
                    <a:pt x="100" y="17"/>
                  </a:cubicBezTo>
                  <a:cubicBezTo>
                    <a:pt x="103" y="21"/>
                    <a:pt x="109" y="23"/>
                    <a:pt x="114" y="24"/>
                  </a:cubicBezTo>
                  <a:cubicBezTo>
                    <a:pt x="97" y="80"/>
                    <a:pt x="81" y="135"/>
                    <a:pt x="59" y="190"/>
                  </a:cubicBezTo>
                  <a:cubicBezTo>
                    <a:pt x="59" y="190"/>
                    <a:pt x="59" y="190"/>
                    <a:pt x="59" y="191"/>
                  </a:cubicBezTo>
                  <a:cubicBezTo>
                    <a:pt x="58" y="196"/>
                    <a:pt x="62" y="200"/>
                    <a:pt x="66" y="203"/>
                  </a:cubicBezTo>
                  <a:cubicBezTo>
                    <a:pt x="78" y="214"/>
                    <a:pt x="92" y="224"/>
                    <a:pt x="106" y="231"/>
                  </a:cubicBezTo>
                  <a:cubicBezTo>
                    <a:pt x="121" y="239"/>
                    <a:pt x="138" y="242"/>
                    <a:pt x="154" y="249"/>
                  </a:cubicBezTo>
                  <a:cubicBezTo>
                    <a:pt x="166" y="254"/>
                    <a:pt x="174" y="264"/>
                    <a:pt x="182" y="273"/>
                  </a:cubicBezTo>
                  <a:cubicBezTo>
                    <a:pt x="165" y="261"/>
                    <a:pt x="145" y="253"/>
                    <a:pt x="126" y="244"/>
                  </a:cubicBezTo>
                  <a:cubicBezTo>
                    <a:pt x="99" y="232"/>
                    <a:pt x="72" y="218"/>
                    <a:pt x="44" y="208"/>
                  </a:cubicBezTo>
                  <a:close/>
                  <a:moveTo>
                    <a:pt x="30" y="221"/>
                  </a:moveTo>
                  <a:cubicBezTo>
                    <a:pt x="30" y="222"/>
                    <a:pt x="31" y="223"/>
                    <a:pt x="32" y="223"/>
                  </a:cubicBezTo>
                  <a:cubicBezTo>
                    <a:pt x="47" y="222"/>
                    <a:pt x="65" y="230"/>
                    <a:pt x="79" y="236"/>
                  </a:cubicBezTo>
                  <a:cubicBezTo>
                    <a:pt x="90" y="240"/>
                    <a:pt x="101" y="245"/>
                    <a:pt x="112" y="250"/>
                  </a:cubicBezTo>
                  <a:cubicBezTo>
                    <a:pt x="114" y="251"/>
                    <a:pt x="117" y="252"/>
                    <a:pt x="119" y="253"/>
                  </a:cubicBezTo>
                  <a:cubicBezTo>
                    <a:pt x="119" y="253"/>
                    <a:pt x="119" y="253"/>
                    <a:pt x="119" y="254"/>
                  </a:cubicBezTo>
                  <a:cubicBezTo>
                    <a:pt x="122" y="258"/>
                    <a:pt x="124" y="262"/>
                    <a:pt x="127" y="267"/>
                  </a:cubicBezTo>
                  <a:cubicBezTo>
                    <a:pt x="128" y="269"/>
                    <a:pt x="129" y="270"/>
                    <a:pt x="130" y="272"/>
                  </a:cubicBezTo>
                  <a:cubicBezTo>
                    <a:pt x="128" y="271"/>
                    <a:pt x="125" y="270"/>
                    <a:pt x="123" y="270"/>
                  </a:cubicBezTo>
                  <a:cubicBezTo>
                    <a:pt x="121" y="268"/>
                    <a:pt x="120" y="266"/>
                    <a:pt x="118" y="264"/>
                  </a:cubicBezTo>
                  <a:cubicBezTo>
                    <a:pt x="115" y="259"/>
                    <a:pt x="113" y="255"/>
                    <a:pt x="110" y="250"/>
                  </a:cubicBezTo>
                  <a:cubicBezTo>
                    <a:pt x="110" y="249"/>
                    <a:pt x="108" y="249"/>
                    <a:pt x="109" y="250"/>
                  </a:cubicBezTo>
                  <a:cubicBezTo>
                    <a:pt x="111" y="255"/>
                    <a:pt x="113" y="260"/>
                    <a:pt x="116" y="264"/>
                  </a:cubicBezTo>
                  <a:cubicBezTo>
                    <a:pt x="117" y="265"/>
                    <a:pt x="117" y="267"/>
                    <a:pt x="118" y="268"/>
                  </a:cubicBezTo>
                  <a:cubicBezTo>
                    <a:pt x="116" y="267"/>
                    <a:pt x="113" y="266"/>
                    <a:pt x="111" y="265"/>
                  </a:cubicBezTo>
                  <a:cubicBezTo>
                    <a:pt x="107" y="260"/>
                    <a:pt x="104" y="255"/>
                    <a:pt x="101" y="249"/>
                  </a:cubicBezTo>
                  <a:cubicBezTo>
                    <a:pt x="101" y="248"/>
                    <a:pt x="100" y="249"/>
                    <a:pt x="100" y="250"/>
                  </a:cubicBezTo>
                  <a:cubicBezTo>
                    <a:pt x="102" y="254"/>
                    <a:pt x="105" y="259"/>
                    <a:pt x="107" y="264"/>
                  </a:cubicBezTo>
                  <a:cubicBezTo>
                    <a:pt x="105" y="263"/>
                    <a:pt x="102" y="262"/>
                    <a:pt x="100" y="261"/>
                  </a:cubicBezTo>
                  <a:cubicBezTo>
                    <a:pt x="100" y="261"/>
                    <a:pt x="99" y="260"/>
                    <a:pt x="99" y="260"/>
                  </a:cubicBezTo>
                  <a:cubicBezTo>
                    <a:pt x="97" y="256"/>
                    <a:pt x="95" y="252"/>
                    <a:pt x="94" y="248"/>
                  </a:cubicBezTo>
                  <a:cubicBezTo>
                    <a:pt x="93" y="247"/>
                    <a:pt x="92" y="247"/>
                    <a:pt x="92" y="248"/>
                  </a:cubicBezTo>
                  <a:cubicBezTo>
                    <a:pt x="93" y="252"/>
                    <a:pt x="95" y="256"/>
                    <a:pt x="97" y="260"/>
                  </a:cubicBezTo>
                  <a:cubicBezTo>
                    <a:pt x="95" y="260"/>
                    <a:pt x="93" y="259"/>
                    <a:pt x="91" y="258"/>
                  </a:cubicBezTo>
                  <a:cubicBezTo>
                    <a:pt x="91" y="258"/>
                    <a:pt x="91" y="258"/>
                    <a:pt x="91" y="258"/>
                  </a:cubicBezTo>
                  <a:cubicBezTo>
                    <a:pt x="88" y="254"/>
                    <a:pt x="86" y="249"/>
                    <a:pt x="85" y="245"/>
                  </a:cubicBezTo>
                  <a:cubicBezTo>
                    <a:pt x="84" y="244"/>
                    <a:pt x="83" y="245"/>
                    <a:pt x="83" y="246"/>
                  </a:cubicBezTo>
                  <a:cubicBezTo>
                    <a:pt x="85" y="249"/>
                    <a:pt x="86" y="253"/>
                    <a:pt x="88" y="257"/>
                  </a:cubicBezTo>
                  <a:cubicBezTo>
                    <a:pt x="87" y="257"/>
                    <a:pt x="86" y="256"/>
                    <a:pt x="85" y="256"/>
                  </a:cubicBezTo>
                  <a:cubicBezTo>
                    <a:pt x="82" y="250"/>
                    <a:pt x="78" y="244"/>
                    <a:pt x="75" y="238"/>
                  </a:cubicBezTo>
                  <a:cubicBezTo>
                    <a:pt x="74" y="237"/>
                    <a:pt x="73" y="238"/>
                    <a:pt x="74" y="239"/>
                  </a:cubicBezTo>
                  <a:cubicBezTo>
                    <a:pt x="76" y="244"/>
                    <a:pt x="79" y="249"/>
                    <a:pt x="82" y="255"/>
                  </a:cubicBezTo>
                  <a:cubicBezTo>
                    <a:pt x="79" y="254"/>
                    <a:pt x="77" y="253"/>
                    <a:pt x="75" y="252"/>
                  </a:cubicBezTo>
                  <a:cubicBezTo>
                    <a:pt x="72" y="247"/>
                    <a:pt x="68" y="241"/>
                    <a:pt x="65" y="236"/>
                  </a:cubicBezTo>
                  <a:cubicBezTo>
                    <a:pt x="65" y="235"/>
                    <a:pt x="64" y="236"/>
                    <a:pt x="64" y="236"/>
                  </a:cubicBezTo>
                  <a:cubicBezTo>
                    <a:pt x="66" y="241"/>
                    <a:pt x="69" y="246"/>
                    <a:pt x="71" y="251"/>
                  </a:cubicBezTo>
                  <a:cubicBezTo>
                    <a:pt x="70" y="250"/>
                    <a:pt x="69" y="250"/>
                    <a:pt x="67" y="249"/>
                  </a:cubicBezTo>
                  <a:cubicBezTo>
                    <a:pt x="66" y="248"/>
                    <a:pt x="66" y="246"/>
                    <a:pt x="65" y="245"/>
                  </a:cubicBezTo>
                  <a:cubicBezTo>
                    <a:pt x="62" y="240"/>
                    <a:pt x="59" y="235"/>
                    <a:pt x="56" y="230"/>
                  </a:cubicBezTo>
                  <a:cubicBezTo>
                    <a:pt x="55" y="229"/>
                    <a:pt x="54" y="231"/>
                    <a:pt x="54" y="232"/>
                  </a:cubicBezTo>
                  <a:cubicBezTo>
                    <a:pt x="58" y="237"/>
                    <a:pt x="61" y="242"/>
                    <a:pt x="64" y="247"/>
                  </a:cubicBezTo>
                  <a:cubicBezTo>
                    <a:pt x="64" y="248"/>
                    <a:pt x="64" y="248"/>
                    <a:pt x="64" y="248"/>
                  </a:cubicBezTo>
                  <a:cubicBezTo>
                    <a:pt x="63" y="248"/>
                    <a:pt x="61" y="247"/>
                    <a:pt x="60" y="247"/>
                  </a:cubicBezTo>
                  <a:cubicBezTo>
                    <a:pt x="59" y="245"/>
                    <a:pt x="58" y="244"/>
                    <a:pt x="58" y="243"/>
                  </a:cubicBezTo>
                  <a:cubicBezTo>
                    <a:pt x="55" y="239"/>
                    <a:pt x="53" y="235"/>
                    <a:pt x="51" y="230"/>
                  </a:cubicBezTo>
                  <a:cubicBezTo>
                    <a:pt x="50" y="230"/>
                    <a:pt x="49" y="230"/>
                    <a:pt x="50" y="231"/>
                  </a:cubicBezTo>
                  <a:cubicBezTo>
                    <a:pt x="52" y="236"/>
                    <a:pt x="54" y="240"/>
                    <a:pt x="56" y="245"/>
                  </a:cubicBezTo>
                  <a:cubicBezTo>
                    <a:pt x="56" y="245"/>
                    <a:pt x="56" y="245"/>
                    <a:pt x="56" y="245"/>
                  </a:cubicBezTo>
                  <a:cubicBezTo>
                    <a:pt x="55" y="245"/>
                    <a:pt x="54" y="244"/>
                    <a:pt x="53" y="244"/>
                  </a:cubicBezTo>
                  <a:cubicBezTo>
                    <a:pt x="52" y="243"/>
                    <a:pt x="52" y="242"/>
                    <a:pt x="51" y="242"/>
                  </a:cubicBezTo>
                  <a:cubicBezTo>
                    <a:pt x="49" y="238"/>
                    <a:pt x="47" y="234"/>
                    <a:pt x="44" y="231"/>
                  </a:cubicBezTo>
                  <a:cubicBezTo>
                    <a:pt x="44" y="230"/>
                    <a:pt x="44" y="230"/>
                    <a:pt x="43" y="231"/>
                  </a:cubicBezTo>
                  <a:cubicBezTo>
                    <a:pt x="43" y="231"/>
                    <a:pt x="42" y="231"/>
                    <a:pt x="43" y="232"/>
                  </a:cubicBezTo>
                  <a:cubicBezTo>
                    <a:pt x="43" y="232"/>
                    <a:pt x="43" y="232"/>
                    <a:pt x="43" y="232"/>
                  </a:cubicBezTo>
                  <a:cubicBezTo>
                    <a:pt x="43" y="232"/>
                    <a:pt x="43" y="232"/>
                    <a:pt x="43" y="232"/>
                  </a:cubicBezTo>
                  <a:cubicBezTo>
                    <a:pt x="44" y="233"/>
                    <a:pt x="47" y="239"/>
                    <a:pt x="49" y="242"/>
                  </a:cubicBezTo>
                  <a:cubicBezTo>
                    <a:pt x="39" y="239"/>
                    <a:pt x="30" y="235"/>
                    <a:pt x="21" y="232"/>
                  </a:cubicBezTo>
                  <a:cubicBezTo>
                    <a:pt x="29" y="199"/>
                    <a:pt x="37" y="165"/>
                    <a:pt x="46" y="132"/>
                  </a:cubicBezTo>
                  <a:cubicBezTo>
                    <a:pt x="48" y="123"/>
                    <a:pt x="50" y="114"/>
                    <a:pt x="52" y="105"/>
                  </a:cubicBezTo>
                  <a:cubicBezTo>
                    <a:pt x="52" y="105"/>
                    <a:pt x="53" y="105"/>
                    <a:pt x="53" y="105"/>
                  </a:cubicBezTo>
                  <a:cubicBezTo>
                    <a:pt x="57" y="99"/>
                    <a:pt x="60" y="92"/>
                    <a:pt x="63" y="85"/>
                  </a:cubicBezTo>
                  <a:cubicBezTo>
                    <a:pt x="62" y="89"/>
                    <a:pt x="61" y="92"/>
                    <a:pt x="60" y="95"/>
                  </a:cubicBezTo>
                  <a:cubicBezTo>
                    <a:pt x="60" y="95"/>
                    <a:pt x="59" y="95"/>
                    <a:pt x="59" y="96"/>
                  </a:cubicBezTo>
                  <a:cubicBezTo>
                    <a:pt x="56" y="102"/>
                    <a:pt x="53" y="107"/>
                    <a:pt x="51" y="113"/>
                  </a:cubicBezTo>
                  <a:cubicBezTo>
                    <a:pt x="50" y="114"/>
                    <a:pt x="51" y="114"/>
                    <a:pt x="52" y="114"/>
                  </a:cubicBezTo>
                  <a:cubicBezTo>
                    <a:pt x="55" y="109"/>
                    <a:pt x="58" y="104"/>
                    <a:pt x="60" y="98"/>
                  </a:cubicBezTo>
                  <a:cubicBezTo>
                    <a:pt x="58" y="106"/>
                    <a:pt x="56" y="114"/>
                    <a:pt x="55" y="122"/>
                  </a:cubicBezTo>
                  <a:cubicBezTo>
                    <a:pt x="47" y="155"/>
                    <a:pt x="39" y="188"/>
                    <a:pt x="30" y="221"/>
                  </a:cubicBezTo>
                  <a:close/>
                  <a:moveTo>
                    <a:pt x="68" y="58"/>
                  </a:moveTo>
                  <a:cubicBezTo>
                    <a:pt x="68" y="58"/>
                    <a:pt x="68" y="58"/>
                    <a:pt x="68" y="58"/>
                  </a:cubicBezTo>
                  <a:cubicBezTo>
                    <a:pt x="66" y="64"/>
                    <a:pt x="63" y="69"/>
                    <a:pt x="60" y="74"/>
                  </a:cubicBezTo>
                  <a:cubicBezTo>
                    <a:pt x="61" y="71"/>
                    <a:pt x="61" y="68"/>
                    <a:pt x="62" y="65"/>
                  </a:cubicBezTo>
                  <a:cubicBezTo>
                    <a:pt x="65" y="62"/>
                    <a:pt x="67" y="58"/>
                    <a:pt x="69" y="55"/>
                  </a:cubicBezTo>
                  <a:cubicBezTo>
                    <a:pt x="69" y="56"/>
                    <a:pt x="69" y="57"/>
                    <a:pt x="68" y="58"/>
                  </a:cubicBezTo>
                  <a:close/>
                  <a:moveTo>
                    <a:pt x="59" y="30"/>
                  </a:moveTo>
                  <a:cubicBezTo>
                    <a:pt x="59" y="30"/>
                    <a:pt x="59" y="31"/>
                    <a:pt x="59" y="31"/>
                  </a:cubicBezTo>
                  <a:cubicBezTo>
                    <a:pt x="61" y="33"/>
                    <a:pt x="64" y="33"/>
                    <a:pt x="67" y="34"/>
                  </a:cubicBezTo>
                  <a:cubicBezTo>
                    <a:pt x="67" y="34"/>
                    <a:pt x="67" y="34"/>
                    <a:pt x="67" y="34"/>
                  </a:cubicBezTo>
                  <a:cubicBezTo>
                    <a:pt x="67" y="34"/>
                    <a:pt x="67" y="34"/>
                    <a:pt x="67" y="35"/>
                  </a:cubicBezTo>
                  <a:cubicBezTo>
                    <a:pt x="66" y="34"/>
                    <a:pt x="65" y="33"/>
                    <a:pt x="64" y="35"/>
                  </a:cubicBezTo>
                  <a:cubicBezTo>
                    <a:pt x="64" y="36"/>
                    <a:pt x="63" y="37"/>
                    <a:pt x="63" y="38"/>
                  </a:cubicBezTo>
                  <a:cubicBezTo>
                    <a:pt x="63" y="39"/>
                    <a:pt x="62" y="39"/>
                    <a:pt x="62" y="40"/>
                  </a:cubicBezTo>
                  <a:cubicBezTo>
                    <a:pt x="62" y="38"/>
                    <a:pt x="63" y="36"/>
                    <a:pt x="63" y="35"/>
                  </a:cubicBezTo>
                  <a:cubicBezTo>
                    <a:pt x="63" y="34"/>
                    <a:pt x="63" y="34"/>
                    <a:pt x="62" y="34"/>
                  </a:cubicBezTo>
                  <a:cubicBezTo>
                    <a:pt x="62" y="33"/>
                    <a:pt x="61" y="34"/>
                    <a:pt x="61" y="34"/>
                  </a:cubicBezTo>
                  <a:cubicBezTo>
                    <a:pt x="57" y="44"/>
                    <a:pt x="54" y="54"/>
                    <a:pt x="53" y="65"/>
                  </a:cubicBezTo>
                  <a:cubicBezTo>
                    <a:pt x="49" y="75"/>
                    <a:pt x="46" y="86"/>
                    <a:pt x="44" y="97"/>
                  </a:cubicBezTo>
                  <a:cubicBezTo>
                    <a:pt x="43" y="101"/>
                    <a:pt x="42" y="106"/>
                    <a:pt x="41" y="110"/>
                  </a:cubicBezTo>
                  <a:cubicBezTo>
                    <a:pt x="39" y="118"/>
                    <a:pt x="37" y="126"/>
                    <a:pt x="35" y="134"/>
                  </a:cubicBezTo>
                  <a:cubicBezTo>
                    <a:pt x="33" y="139"/>
                    <a:pt x="31" y="143"/>
                    <a:pt x="29" y="148"/>
                  </a:cubicBezTo>
                  <a:cubicBezTo>
                    <a:pt x="31" y="142"/>
                    <a:pt x="32" y="137"/>
                    <a:pt x="34" y="131"/>
                  </a:cubicBezTo>
                  <a:cubicBezTo>
                    <a:pt x="42" y="98"/>
                    <a:pt x="53" y="64"/>
                    <a:pt x="59" y="30"/>
                  </a:cubicBezTo>
                  <a:close/>
                  <a:moveTo>
                    <a:pt x="6" y="239"/>
                  </a:moveTo>
                  <a:cubicBezTo>
                    <a:pt x="7" y="233"/>
                    <a:pt x="9" y="227"/>
                    <a:pt x="10" y="221"/>
                  </a:cubicBezTo>
                  <a:cubicBezTo>
                    <a:pt x="10" y="222"/>
                    <a:pt x="11" y="222"/>
                    <a:pt x="11" y="222"/>
                  </a:cubicBezTo>
                  <a:cubicBezTo>
                    <a:pt x="10" y="227"/>
                    <a:pt x="8" y="232"/>
                    <a:pt x="7" y="236"/>
                  </a:cubicBezTo>
                  <a:cubicBezTo>
                    <a:pt x="7" y="238"/>
                    <a:pt x="7" y="238"/>
                    <a:pt x="8" y="239"/>
                  </a:cubicBezTo>
                  <a:cubicBezTo>
                    <a:pt x="8" y="239"/>
                    <a:pt x="8" y="240"/>
                    <a:pt x="8" y="240"/>
                  </a:cubicBezTo>
                  <a:cubicBezTo>
                    <a:pt x="8" y="240"/>
                    <a:pt x="7" y="240"/>
                    <a:pt x="7" y="241"/>
                  </a:cubicBezTo>
                  <a:cubicBezTo>
                    <a:pt x="7" y="241"/>
                    <a:pt x="8" y="241"/>
                    <a:pt x="8" y="241"/>
                  </a:cubicBezTo>
                  <a:cubicBezTo>
                    <a:pt x="7" y="240"/>
                    <a:pt x="6" y="240"/>
                    <a:pt x="6" y="239"/>
                  </a:cubicBezTo>
                  <a:close/>
                  <a:moveTo>
                    <a:pt x="80" y="270"/>
                  </a:moveTo>
                  <a:cubicBezTo>
                    <a:pt x="66" y="265"/>
                    <a:pt x="52" y="259"/>
                    <a:pt x="38" y="254"/>
                  </a:cubicBezTo>
                  <a:cubicBezTo>
                    <a:pt x="37" y="254"/>
                    <a:pt x="36" y="253"/>
                    <a:pt x="35" y="253"/>
                  </a:cubicBezTo>
                  <a:cubicBezTo>
                    <a:pt x="50" y="257"/>
                    <a:pt x="64" y="264"/>
                    <a:pt x="79" y="269"/>
                  </a:cubicBezTo>
                  <a:cubicBezTo>
                    <a:pt x="82" y="270"/>
                    <a:pt x="84" y="271"/>
                    <a:pt x="87" y="272"/>
                  </a:cubicBezTo>
                  <a:cubicBezTo>
                    <a:pt x="87" y="272"/>
                    <a:pt x="87" y="272"/>
                    <a:pt x="87" y="272"/>
                  </a:cubicBezTo>
                  <a:cubicBezTo>
                    <a:pt x="89" y="273"/>
                    <a:pt x="92" y="274"/>
                    <a:pt x="94" y="275"/>
                  </a:cubicBezTo>
                  <a:cubicBezTo>
                    <a:pt x="89" y="273"/>
                    <a:pt x="84" y="272"/>
                    <a:pt x="80" y="270"/>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4">
              <a:extLst>
                <a:ext uri="{FF2B5EF4-FFF2-40B4-BE49-F238E27FC236}">
                  <a16:creationId xmlns:a16="http://schemas.microsoft.com/office/drawing/2014/main" id="{76F80E96-F883-456F-8883-0DA6496935CF}"/>
                </a:ext>
              </a:extLst>
            </p:cNvPr>
            <p:cNvSpPr>
              <a:spLocks/>
            </p:cNvSpPr>
            <p:nvPr/>
          </p:nvSpPr>
          <p:spPr bwMode="auto">
            <a:xfrm>
              <a:off x="1607" y="2943"/>
              <a:ext cx="0" cy="4"/>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45">
              <a:extLst>
                <a:ext uri="{FF2B5EF4-FFF2-40B4-BE49-F238E27FC236}">
                  <a16:creationId xmlns:a16="http://schemas.microsoft.com/office/drawing/2014/main" id="{F2258CDC-CC43-416C-A366-CD11B340C56C}"/>
                </a:ext>
              </a:extLst>
            </p:cNvPr>
            <p:cNvSpPr>
              <a:spLocks/>
            </p:cNvSpPr>
            <p:nvPr/>
          </p:nvSpPr>
          <p:spPr bwMode="auto">
            <a:xfrm>
              <a:off x="1588" y="2943"/>
              <a:ext cx="56" cy="57"/>
            </a:xfrm>
            <a:custGeom>
              <a:avLst/>
              <a:gdLst>
                <a:gd name="T0" fmla="*/ 1 w 15"/>
                <a:gd name="T1" fmla="*/ 15 h 15"/>
                <a:gd name="T2" fmla="*/ 15 w 15"/>
                <a:gd name="T3" fmla="*/ 1 h 15"/>
                <a:gd name="T4" fmla="*/ 13 w 15"/>
                <a:gd name="T5" fmla="*/ 0 h 15"/>
                <a:gd name="T6" fmla="*/ 0 w 15"/>
                <a:gd name="T7" fmla="*/ 14 h 15"/>
                <a:gd name="T8" fmla="*/ 1 w 15"/>
                <a:gd name="T9" fmla="*/ 15 h 15"/>
              </a:gdLst>
              <a:ahLst/>
              <a:cxnLst>
                <a:cxn ang="0">
                  <a:pos x="T0" y="T1"/>
                </a:cxn>
                <a:cxn ang="0">
                  <a:pos x="T2" y="T3"/>
                </a:cxn>
                <a:cxn ang="0">
                  <a:pos x="T4" y="T5"/>
                </a:cxn>
                <a:cxn ang="0">
                  <a:pos x="T6" y="T7"/>
                </a:cxn>
                <a:cxn ang="0">
                  <a:pos x="T8" y="T9"/>
                </a:cxn>
              </a:cxnLst>
              <a:rect l="0" t="0" r="r" b="b"/>
              <a:pathLst>
                <a:path w="15" h="15">
                  <a:moveTo>
                    <a:pt x="1" y="15"/>
                  </a:moveTo>
                  <a:cubicBezTo>
                    <a:pt x="6" y="11"/>
                    <a:pt x="10" y="6"/>
                    <a:pt x="15" y="1"/>
                  </a:cubicBezTo>
                  <a:cubicBezTo>
                    <a:pt x="15" y="1"/>
                    <a:pt x="14" y="0"/>
                    <a:pt x="13" y="0"/>
                  </a:cubicBezTo>
                  <a:cubicBezTo>
                    <a:pt x="9" y="5"/>
                    <a:pt x="4" y="9"/>
                    <a:pt x="0" y="14"/>
                  </a:cubicBezTo>
                  <a:cubicBezTo>
                    <a:pt x="0" y="14"/>
                    <a:pt x="0" y="15"/>
                    <a:pt x="1" y="15"/>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6">
              <a:extLst>
                <a:ext uri="{FF2B5EF4-FFF2-40B4-BE49-F238E27FC236}">
                  <a16:creationId xmlns:a16="http://schemas.microsoft.com/office/drawing/2014/main" id="{A73EF247-3A8C-45C7-A150-C464B63BDDB0}"/>
                </a:ext>
              </a:extLst>
            </p:cNvPr>
            <p:cNvSpPr>
              <a:spLocks/>
            </p:cNvSpPr>
            <p:nvPr/>
          </p:nvSpPr>
          <p:spPr bwMode="auto">
            <a:xfrm>
              <a:off x="1461" y="3243"/>
              <a:ext cx="41" cy="64"/>
            </a:xfrm>
            <a:custGeom>
              <a:avLst/>
              <a:gdLst>
                <a:gd name="T0" fmla="*/ 1 w 11"/>
                <a:gd name="T1" fmla="*/ 17 h 17"/>
                <a:gd name="T2" fmla="*/ 11 w 11"/>
                <a:gd name="T3" fmla="*/ 1 h 17"/>
                <a:gd name="T4" fmla="*/ 10 w 11"/>
                <a:gd name="T5" fmla="*/ 0 h 17"/>
                <a:gd name="T6" fmla="*/ 0 w 11"/>
                <a:gd name="T7" fmla="*/ 16 h 17"/>
                <a:gd name="T8" fmla="*/ 1 w 11"/>
                <a:gd name="T9" fmla="*/ 17 h 17"/>
              </a:gdLst>
              <a:ahLst/>
              <a:cxnLst>
                <a:cxn ang="0">
                  <a:pos x="T0" y="T1"/>
                </a:cxn>
                <a:cxn ang="0">
                  <a:pos x="T2" y="T3"/>
                </a:cxn>
                <a:cxn ang="0">
                  <a:pos x="T4" y="T5"/>
                </a:cxn>
                <a:cxn ang="0">
                  <a:pos x="T6" y="T7"/>
                </a:cxn>
                <a:cxn ang="0">
                  <a:pos x="T8" y="T9"/>
                </a:cxn>
              </a:cxnLst>
              <a:rect l="0" t="0" r="r" b="b"/>
              <a:pathLst>
                <a:path w="11" h="17">
                  <a:moveTo>
                    <a:pt x="1" y="17"/>
                  </a:moveTo>
                  <a:cubicBezTo>
                    <a:pt x="5" y="12"/>
                    <a:pt x="8" y="6"/>
                    <a:pt x="11" y="1"/>
                  </a:cubicBezTo>
                  <a:cubicBezTo>
                    <a:pt x="11" y="0"/>
                    <a:pt x="10" y="0"/>
                    <a:pt x="10" y="0"/>
                  </a:cubicBezTo>
                  <a:cubicBezTo>
                    <a:pt x="6" y="5"/>
                    <a:pt x="2" y="10"/>
                    <a:pt x="0" y="16"/>
                  </a:cubicBezTo>
                  <a:cubicBezTo>
                    <a:pt x="0" y="16"/>
                    <a:pt x="0" y="17"/>
                    <a:pt x="1" y="17"/>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47">
              <a:extLst>
                <a:ext uri="{FF2B5EF4-FFF2-40B4-BE49-F238E27FC236}">
                  <a16:creationId xmlns:a16="http://schemas.microsoft.com/office/drawing/2014/main" id="{EA7F1B08-6BEA-41A1-8A84-ECBBF5B53ADE}"/>
                </a:ext>
              </a:extLst>
            </p:cNvPr>
            <p:cNvSpPr>
              <a:spLocks/>
            </p:cNvSpPr>
            <p:nvPr/>
          </p:nvSpPr>
          <p:spPr bwMode="auto">
            <a:xfrm>
              <a:off x="1412" y="3344"/>
              <a:ext cx="37" cy="49"/>
            </a:xfrm>
            <a:custGeom>
              <a:avLst/>
              <a:gdLst>
                <a:gd name="T0" fmla="*/ 9 w 10"/>
                <a:gd name="T1" fmla="*/ 1 h 13"/>
                <a:gd name="T2" fmla="*/ 1 w 10"/>
                <a:gd name="T3" fmla="*/ 12 h 13"/>
                <a:gd name="T4" fmla="*/ 1 w 10"/>
                <a:gd name="T5" fmla="*/ 12 h 13"/>
                <a:gd name="T6" fmla="*/ 9 w 10"/>
                <a:gd name="T7" fmla="*/ 1 h 13"/>
                <a:gd name="T8" fmla="*/ 9 w 10"/>
                <a:gd name="T9" fmla="*/ 1 h 13"/>
              </a:gdLst>
              <a:ahLst/>
              <a:cxnLst>
                <a:cxn ang="0">
                  <a:pos x="T0" y="T1"/>
                </a:cxn>
                <a:cxn ang="0">
                  <a:pos x="T2" y="T3"/>
                </a:cxn>
                <a:cxn ang="0">
                  <a:pos x="T4" y="T5"/>
                </a:cxn>
                <a:cxn ang="0">
                  <a:pos x="T6" y="T7"/>
                </a:cxn>
                <a:cxn ang="0">
                  <a:pos x="T8" y="T9"/>
                </a:cxn>
              </a:cxnLst>
              <a:rect l="0" t="0" r="r" b="b"/>
              <a:pathLst>
                <a:path w="10" h="13">
                  <a:moveTo>
                    <a:pt x="9" y="1"/>
                  </a:moveTo>
                  <a:cubicBezTo>
                    <a:pt x="6" y="4"/>
                    <a:pt x="3" y="8"/>
                    <a:pt x="1" y="12"/>
                  </a:cubicBezTo>
                  <a:cubicBezTo>
                    <a:pt x="0" y="12"/>
                    <a:pt x="1" y="13"/>
                    <a:pt x="1" y="12"/>
                  </a:cubicBezTo>
                  <a:cubicBezTo>
                    <a:pt x="4" y="8"/>
                    <a:pt x="6" y="5"/>
                    <a:pt x="9" y="1"/>
                  </a:cubicBezTo>
                  <a:cubicBezTo>
                    <a:pt x="10" y="1"/>
                    <a:pt x="9" y="0"/>
                    <a:pt x="9" y="1"/>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48">
              <a:extLst>
                <a:ext uri="{FF2B5EF4-FFF2-40B4-BE49-F238E27FC236}">
                  <a16:creationId xmlns:a16="http://schemas.microsoft.com/office/drawing/2014/main" id="{CD371E90-5AD0-4938-9600-37FDFC189115}"/>
                </a:ext>
              </a:extLst>
            </p:cNvPr>
            <p:cNvSpPr>
              <a:spLocks/>
            </p:cNvSpPr>
            <p:nvPr/>
          </p:nvSpPr>
          <p:spPr bwMode="auto">
            <a:xfrm>
              <a:off x="884" y="3037"/>
              <a:ext cx="30" cy="19"/>
            </a:xfrm>
            <a:custGeom>
              <a:avLst/>
              <a:gdLst>
                <a:gd name="T0" fmla="*/ 1 w 8"/>
                <a:gd name="T1" fmla="*/ 5 h 5"/>
                <a:gd name="T2" fmla="*/ 8 w 8"/>
                <a:gd name="T3" fmla="*/ 1 h 5"/>
                <a:gd name="T4" fmla="*/ 7 w 8"/>
                <a:gd name="T5" fmla="*/ 0 h 5"/>
                <a:gd name="T6" fmla="*/ 1 w 8"/>
                <a:gd name="T7" fmla="*/ 5 h 5"/>
                <a:gd name="T8" fmla="*/ 1 w 8"/>
                <a:gd name="T9" fmla="*/ 5 h 5"/>
              </a:gdLst>
              <a:ahLst/>
              <a:cxnLst>
                <a:cxn ang="0">
                  <a:pos x="T0" y="T1"/>
                </a:cxn>
                <a:cxn ang="0">
                  <a:pos x="T2" y="T3"/>
                </a:cxn>
                <a:cxn ang="0">
                  <a:pos x="T4" y="T5"/>
                </a:cxn>
                <a:cxn ang="0">
                  <a:pos x="T6" y="T7"/>
                </a:cxn>
                <a:cxn ang="0">
                  <a:pos x="T8" y="T9"/>
                </a:cxn>
              </a:cxnLst>
              <a:rect l="0" t="0" r="r" b="b"/>
              <a:pathLst>
                <a:path w="8" h="5">
                  <a:moveTo>
                    <a:pt x="1" y="5"/>
                  </a:moveTo>
                  <a:cubicBezTo>
                    <a:pt x="3" y="4"/>
                    <a:pt x="6" y="2"/>
                    <a:pt x="8" y="1"/>
                  </a:cubicBezTo>
                  <a:cubicBezTo>
                    <a:pt x="8" y="0"/>
                    <a:pt x="8" y="0"/>
                    <a:pt x="7" y="0"/>
                  </a:cubicBezTo>
                  <a:cubicBezTo>
                    <a:pt x="5" y="2"/>
                    <a:pt x="3" y="3"/>
                    <a:pt x="1" y="5"/>
                  </a:cubicBezTo>
                  <a:cubicBezTo>
                    <a:pt x="0" y="5"/>
                    <a:pt x="1" y="5"/>
                    <a:pt x="1" y="5"/>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49">
              <a:extLst>
                <a:ext uri="{FF2B5EF4-FFF2-40B4-BE49-F238E27FC236}">
                  <a16:creationId xmlns:a16="http://schemas.microsoft.com/office/drawing/2014/main" id="{0351D705-C62A-4779-8D4F-D5D1F5312521}"/>
                </a:ext>
              </a:extLst>
            </p:cNvPr>
            <p:cNvSpPr>
              <a:spLocks/>
            </p:cNvSpPr>
            <p:nvPr/>
          </p:nvSpPr>
          <p:spPr bwMode="auto">
            <a:xfrm>
              <a:off x="772" y="3262"/>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50">
              <a:extLst>
                <a:ext uri="{FF2B5EF4-FFF2-40B4-BE49-F238E27FC236}">
                  <a16:creationId xmlns:a16="http://schemas.microsoft.com/office/drawing/2014/main" id="{8E02535E-A9DD-4E57-92DB-0BFADC8F2F6F}"/>
                </a:ext>
              </a:extLst>
            </p:cNvPr>
            <p:cNvSpPr>
              <a:spLocks/>
            </p:cNvSpPr>
            <p:nvPr/>
          </p:nvSpPr>
          <p:spPr bwMode="auto">
            <a:xfrm>
              <a:off x="4" y="2321"/>
              <a:ext cx="1719" cy="1424"/>
            </a:xfrm>
            <a:custGeom>
              <a:avLst/>
              <a:gdLst>
                <a:gd name="T0" fmla="*/ 446 w 459"/>
                <a:gd name="T1" fmla="*/ 210 h 380"/>
                <a:gd name="T2" fmla="*/ 458 w 459"/>
                <a:gd name="T3" fmla="*/ 178 h 380"/>
                <a:gd name="T4" fmla="*/ 457 w 459"/>
                <a:gd name="T5" fmla="*/ 178 h 380"/>
                <a:gd name="T6" fmla="*/ 455 w 459"/>
                <a:gd name="T7" fmla="*/ 177 h 380"/>
                <a:gd name="T8" fmla="*/ 448 w 459"/>
                <a:gd name="T9" fmla="*/ 174 h 380"/>
                <a:gd name="T10" fmla="*/ 445 w 459"/>
                <a:gd name="T11" fmla="*/ 170 h 380"/>
                <a:gd name="T12" fmla="*/ 448 w 459"/>
                <a:gd name="T13" fmla="*/ 164 h 380"/>
                <a:gd name="T14" fmla="*/ 449 w 459"/>
                <a:gd name="T15" fmla="*/ 163 h 380"/>
                <a:gd name="T16" fmla="*/ 432 w 459"/>
                <a:gd name="T17" fmla="*/ 162 h 380"/>
                <a:gd name="T18" fmla="*/ 437 w 459"/>
                <a:gd name="T19" fmla="*/ 163 h 380"/>
                <a:gd name="T20" fmla="*/ 422 w 459"/>
                <a:gd name="T21" fmla="*/ 177 h 380"/>
                <a:gd name="T22" fmla="*/ 436 w 459"/>
                <a:gd name="T23" fmla="*/ 143 h 380"/>
                <a:gd name="T24" fmla="*/ 419 w 459"/>
                <a:gd name="T25" fmla="*/ 139 h 380"/>
                <a:gd name="T26" fmla="*/ 428 w 459"/>
                <a:gd name="T27" fmla="*/ 119 h 380"/>
                <a:gd name="T28" fmla="*/ 428 w 459"/>
                <a:gd name="T29" fmla="*/ 117 h 380"/>
                <a:gd name="T30" fmla="*/ 427 w 459"/>
                <a:gd name="T31" fmla="*/ 116 h 380"/>
                <a:gd name="T32" fmla="*/ 406 w 459"/>
                <a:gd name="T33" fmla="*/ 117 h 380"/>
                <a:gd name="T34" fmla="*/ 409 w 459"/>
                <a:gd name="T35" fmla="*/ 115 h 380"/>
                <a:gd name="T36" fmla="*/ 276 w 459"/>
                <a:gd name="T37" fmla="*/ 85 h 380"/>
                <a:gd name="T38" fmla="*/ 268 w 459"/>
                <a:gd name="T39" fmla="*/ 87 h 380"/>
                <a:gd name="T40" fmla="*/ 266 w 459"/>
                <a:gd name="T41" fmla="*/ 85 h 380"/>
                <a:gd name="T42" fmla="*/ 262 w 459"/>
                <a:gd name="T43" fmla="*/ 79 h 380"/>
                <a:gd name="T44" fmla="*/ 207 w 459"/>
                <a:gd name="T45" fmla="*/ 53 h 380"/>
                <a:gd name="T46" fmla="*/ 137 w 459"/>
                <a:gd name="T47" fmla="*/ 13 h 380"/>
                <a:gd name="T48" fmla="*/ 123 w 459"/>
                <a:gd name="T49" fmla="*/ 2 h 380"/>
                <a:gd name="T50" fmla="*/ 121 w 459"/>
                <a:gd name="T51" fmla="*/ 1 h 380"/>
                <a:gd name="T52" fmla="*/ 120 w 459"/>
                <a:gd name="T53" fmla="*/ 2 h 380"/>
                <a:gd name="T54" fmla="*/ 114 w 459"/>
                <a:gd name="T55" fmla="*/ 23 h 380"/>
                <a:gd name="T56" fmla="*/ 100 w 459"/>
                <a:gd name="T57" fmla="*/ 14 h 380"/>
                <a:gd name="T58" fmla="*/ 99 w 459"/>
                <a:gd name="T59" fmla="*/ 16 h 380"/>
                <a:gd name="T60" fmla="*/ 44 w 459"/>
                <a:gd name="T61" fmla="*/ 209 h 380"/>
                <a:gd name="T62" fmla="*/ 185 w 459"/>
                <a:gd name="T63" fmla="*/ 279 h 380"/>
                <a:gd name="T64" fmla="*/ 104 w 459"/>
                <a:gd name="T65" fmla="*/ 243 h 380"/>
                <a:gd name="T66" fmla="*/ 46 w 459"/>
                <a:gd name="T67" fmla="*/ 222 h 380"/>
                <a:gd name="T68" fmla="*/ 38 w 459"/>
                <a:gd name="T69" fmla="*/ 203 h 380"/>
                <a:gd name="T70" fmla="*/ 75 w 459"/>
                <a:gd name="T71" fmla="*/ 45 h 380"/>
                <a:gd name="T72" fmla="*/ 77 w 459"/>
                <a:gd name="T73" fmla="*/ 25 h 380"/>
                <a:gd name="T74" fmla="*/ 89 w 459"/>
                <a:gd name="T75" fmla="*/ 33 h 380"/>
                <a:gd name="T76" fmla="*/ 76 w 459"/>
                <a:gd name="T77" fmla="*/ 23 h 380"/>
                <a:gd name="T78" fmla="*/ 76 w 459"/>
                <a:gd name="T79" fmla="*/ 24 h 380"/>
                <a:gd name="T80" fmla="*/ 74 w 459"/>
                <a:gd name="T81" fmla="*/ 30 h 380"/>
                <a:gd name="T82" fmla="*/ 69 w 459"/>
                <a:gd name="T83" fmla="*/ 31 h 380"/>
                <a:gd name="T84" fmla="*/ 60 w 459"/>
                <a:gd name="T85" fmla="*/ 29 h 380"/>
                <a:gd name="T86" fmla="*/ 59 w 459"/>
                <a:gd name="T87" fmla="*/ 28 h 380"/>
                <a:gd name="T88" fmla="*/ 30 w 459"/>
                <a:gd name="T89" fmla="*/ 132 h 380"/>
                <a:gd name="T90" fmla="*/ 0 w 459"/>
                <a:gd name="T91" fmla="*/ 241 h 380"/>
                <a:gd name="T92" fmla="*/ 81 w 459"/>
                <a:gd name="T93" fmla="*/ 274 h 380"/>
                <a:gd name="T94" fmla="*/ 162 w 459"/>
                <a:gd name="T95" fmla="*/ 302 h 380"/>
                <a:gd name="T96" fmla="*/ 164 w 459"/>
                <a:gd name="T97" fmla="*/ 303 h 380"/>
                <a:gd name="T98" fmla="*/ 196 w 459"/>
                <a:gd name="T99" fmla="*/ 321 h 380"/>
                <a:gd name="T100" fmla="*/ 202 w 459"/>
                <a:gd name="T101" fmla="*/ 322 h 380"/>
                <a:gd name="T102" fmla="*/ 263 w 459"/>
                <a:gd name="T103" fmla="*/ 346 h 380"/>
                <a:gd name="T104" fmla="*/ 305 w 459"/>
                <a:gd name="T105" fmla="*/ 360 h 380"/>
                <a:gd name="T106" fmla="*/ 366 w 459"/>
                <a:gd name="T107" fmla="*/ 379 h 380"/>
                <a:gd name="T108" fmla="*/ 413 w 459"/>
                <a:gd name="T109" fmla="*/ 276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459" h="380">
                  <a:moveTo>
                    <a:pt x="444" y="213"/>
                  </a:moveTo>
                  <a:cubicBezTo>
                    <a:pt x="445" y="212"/>
                    <a:pt x="445" y="211"/>
                    <a:pt x="446" y="210"/>
                  </a:cubicBezTo>
                  <a:cubicBezTo>
                    <a:pt x="450" y="200"/>
                    <a:pt x="455" y="189"/>
                    <a:pt x="459" y="178"/>
                  </a:cubicBezTo>
                  <a:cubicBezTo>
                    <a:pt x="459" y="177"/>
                    <a:pt x="459" y="177"/>
                    <a:pt x="458" y="178"/>
                  </a:cubicBezTo>
                  <a:cubicBezTo>
                    <a:pt x="458" y="178"/>
                    <a:pt x="458" y="179"/>
                    <a:pt x="458" y="179"/>
                  </a:cubicBezTo>
                  <a:cubicBezTo>
                    <a:pt x="458" y="179"/>
                    <a:pt x="457" y="178"/>
                    <a:pt x="457" y="178"/>
                  </a:cubicBezTo>
                  <a:cubicBezTo>
                    <a:pt x="457" y="178"/>
                    <a:pt x="457" y="178"/>
                    <a:pt x="456" y="178"/>
                  </a:cubicBezTo>
                  <a:cubicBezTo>
                    <a:pt x="456" y="177"/>
                    <a:pt x="456" y="177"/>
                    <a:pt x="455" y="177"/>
                  </a:cubicBezTo>
                  <a:cubicBezTo>
                    <a:pt x="454" y="176"/>
                    <a:pt x="452" y="176"/>
                    <a:pt x="450" y="175"/>
                  </a:cubicBezTo>
                  <a:cubicBezTo>
                    <a:pt x="450" y="175"/>
                    <a:pt x="449" y="174"/>
                    <a:pt x="448" y="174"/>
                  </a:cubicBezTo>
                  <a:cubicBezTo>
                    <a:pt x="448" y="173"/>
                    <a:pt x="448" y="171"/>
                    <a:pt x="447" y="170"/>
                  </a:cubicBezTo>
                  <a:cubicBezTo>
                    <a:pt x="446" y="170"/>
                    <a:pt x="446" y="170"/>
                    <a:pt x="445" y="170"/>
                  </a:cubicBezTo>
                  <a:cubicBezTo>
                    <a:pt x="445" y="170"/>
                    <a:pt x="445" y="170"/>
                    <a:pt x="445" y="170"/>
                  </a:cubicBezTo>
                  <a:cubicBezTo>
                    <a:pt x="446" y="168"/>
                    <a:pt x="447" y="166"/>
                    <a:pt x="448" y="164"/>
                  </a:cubicBezTo>
                  <a:cubicBezTo>
                    <a:pt x="448" y="164"/>
                    <a:pt x="448" y="164"/>
                    <a:pt x="448" y="164"/>
                  </a:cubicBezTo>
                  <a:cubicBezTo>
                    <a:pt x="449" y="164"/>
                    <a:pt x="449" y="163"/>
                    <a:pt x="449" y="163"/>
                  </a:cubicBezTo>
                  <a:cubicBezTo>
                    <a:pt x="445" y="159"/>
                    <a:pt x="437" y="159"/>
                    <a:pt x="432" y="160"/>
                  </a:cubicBezTo>
                  <a:cubicBezTo>
                    <a:pt x="431" y="161"/>
                    <a:pt x="431" y="162"/>
                    <a:pt x="432" y="162"/>
                  </a:cubicBezTo>
                  <a:cubicBezTo>
                    <a:pt x="434" y="162"/>
                    <a:pt x="436" y="163"/>
                    <a:pt x="437" y="163"/>
                  </a:cubicBezTo>
                  <a:cubicBezTo>
                    <a:pt x="437" y="163"/>
                    <a:pt x="437" y="163"/>
                    <a:pt x="437" y="163"/>
                  </a:cubicBezTo>
                  <a:cubicBezTo>
                    <a:pt x="432" y="168"/>
                    <a:pt x="427" y="172"/>
                    <a:pt x="422" y="176"/>
                  </a:cubicBezTo>
                  <a:cubicBezTo>
                    <a:pt x="422" y="177"/>
                    <a:pt x="422" y="177"/>
                    <a:pt x="422" y="177"/>
                  </a:cubicBezTo>
                  <a:cubicBezTo>
                    <a:pt x="427" y="166"/>
                    <a:pt x="431" y="154"/>
                    <a:pt x="436" y="143"/>
                  </a:cubicBezTo>
                  <a:cubicBezTo>
                    <a:pt x="436" y="143"/>
                    <a:pt x="436" y="143"/>
                    <a:pt x="436" y="143"/>
                  </a:cubicBezTo>
                  <a:cubicBezTo>
                    <a:pt x="437" y="143"/>
                    <a:pt x="437" y="141"/>
                    <a:pt x="435" y="141"/>
                  </a:cubicBezTo>
                  <a:cubicBezTo>
                    <a:pt x="430" y="142"/>
                    <a:pt x="424" y="141"/>
                    <a:pt x="419" y="139"/>
                  </a:cubicBezTo>
                  <a:cubicBezTo>
                    <a:pt x="419" y="139"/>
                    <a:pt x="419" y="139"/>
                    <a:pt x="419" y="139"/>
                  </a:cubicBezTo>
                  <a:cubicBezTo>
                    <a:pt x="422" y="132"/>
                    <a:pt x="425" y="125"/>
                    <a:pt x="428" y="119"/>
                  </a:cubicBezTo>
                  <a:cubicBezTo>
                    <a:pt x="428" y="119"/>
                    <a:pt x="428" y="119"/>
                    <a:pt x="429" y="118"/>
                  </a:cubicBezTo>
                  <a:cubicBezTo>
                    <a:pt x="429" y="118"/>
                    <a:pt x="429" y="117"/>
                    <a:pt x="428" y="117"/>
                  </a:cubicBezTo>
                  <a:cubicBezTo>
                    <a:pt x="428" y="117"/>
                    <a:pt x="428" y="117"/>
                    <a:pt x="428" y="117"/>
                  </a:cubicBezTo>
                  <a:cubicBezTo>
                    <a:pt x="429" y="116"/>
                    <a:pt x="427" y="115"/>
                    <a:pt x="427" y="116"/>
                  </a:cubicBezTo>
                  <a:cubicBezTo>
                    <a:pt x="427" y="116"/>
                    <a:pt x="427" y="117"/>
                    <a:pt x="427" y="117"/>
                  </a:cubicBezTo>
                  <a:cubicBezTo>
                    <a:pt x="420" y="117"/>
                    <a:pt x="413" y="117"/>
                    <a:pt x="406" y="117"/>
                  </a:cubicBezTo>
                  <a:cubicBezTo>
                    <a:pt x="407" y="117"/>
                    <a:pt x="408" y="116"/>
                    <a:pt x="409" y="116"/>
                  </a:cubicBezTo>
                  <a:cubicBezTo>
                    <a:pt x="410" y="116"/>
                    <a:pt x="409" y="115"/>
                    <a:pt x="409" y="115"/>
                  </a:cubicBezTo>
                  <a:cubicBezTo>
                    <a:pt x="381" y="119"/>
                    <a:pt x="355" y="112"/>
                    <a:pt x="329" y="102"/>
                  </a:cubicBezTo>
                  <a:cubicBezTo>
                    <a:pt x="313" y="96"/>
                    <a:pt x="295" y="82"/>
                    <a:pt x="276" y="85"/>
                  </a:cubicBezTo>
                  <a:cubicBezTo>
                    <a:pt x="274" y="86"/>
                    <a:pt x="272" y="86"/>
                    <a:pt x="270" y="86"/>
                  </a:cubicBezTo>
                  <a:cubicBezTo>
                    <a:pt x="269" y="87"/>
                    <a:pt x="269" y="87"/>
                    <a:pt x="268" y="87"/>
                  </a:cubicBezTo>
                  <a:cubicBezTo>
                    <a:pt x="268" y="86"/>
                    <a:pt x="268" y="85"/>
                    <a:pt x="268" y="84"/>
                  </a:cubicBezTo>
                  <a:cubicBezTo>
                    <a:pt x="268" y="83"/>
                    <a:pt x="266" y="84"/>
                    <a:pt x="266" y="85"/>
                  </a:cubicBezTo>
                  <a:cubicBezTo>
                    <a:pt x="266" y="84"/>
                    <a:pt x="266" y="85"/>
                    <a:pt x="266" y="85"/>
                  </a:cubicBezTo>
                  <a:cubicBezTo>
                    <a:pt x="265" y="83"/>
                    <a:pt x="263" y="81"/>
                    <a:pt x="262" y="79"/>
                  </a:cubicBezTo>
                  <a:cubicBezTo>
                    <a:pt x="261" y="77"/>
                    <a:pt x="259" y="76"/>
                    <a:pt x="258" y="74"/>
                  </a:cubicBezTo>
                  <a:cubicBezTo>
                    <a:pt x="246" y="59"/>
                    <a:pt x="223" y="58"/>
                    <a:pt x="207" y="53"/>
                  </a:cubicBezTo>
                  <a:cubicBezTo>
                    <a:pt x="181" y="44"/>
                    <a:pt x="156" y="32"/>
                    <a:pt x="138" y="12"/>
                  </a:cubicBezTo>
                  <a:cubicBezTo>
                    <a:pt x="137" y="11"/>
                    <a:pt x="136" y="12"/>
                    <a:pt x="137" y="13"/>
                  </a:cubicBezTo>
                  <a:cubicBezTo>
                    <a:pt x="137" y="13"/>
                    <a:pt x="138" y="14"/>
                    <a:pt x="138" y="15"/>
                  </a:cubicBezTo>
                  <a:cubicBezTo>
                    <a:pt x="133" y="10"/>
                    <a:pt x="128" y="6"/>
                    <a:pt x="123" y="2"/>
                  </a:cubicBezTo>
                  <a:cubicBezTo>
                    <a:pt x="123" y="1"/>
                    <a:pt x="123" y="1"/>
                    <a:pt x="123" y="1"/>
                  </a:cubicBezTo>
                  <a:cubicBezTo>
                    <a:pt x="123" y="0"/>
                    <a:pt x="122" y="0"/>
                    <a:pt x="121" y="1"/>
                  </a:cubicBezTo>
                  <a:cubicBezTo>
                    <a:pt x="121" y="1"/>
                    <a:pt x="121" y="1"/>
                    <a:pt x="121" y="0"/>
                  </a:cubicBezTo>
                  <a:cubicBezTo>
                    <a:pt x="121" y="0"/>
                    <a:pt x="120" y="1"/>
                    <a:pt x="120" y="2"/>
                  </a:cubicBezTo>
                  <a:cubicBezTo>
                    <a:pt x="120" y="2"/>
                    <a:pt x="121" y="2"/>
                    <a:pt x="121" y="2"/>
                  </a:cubicBezTo>
                  <a:cubicBezTo>
                    <a:pt x="119" y="9"/>
                    <a:pt x="116" y="16"/>
                    <a:pt x="114" y="23"/>
                  </a:cubicBezTo>
                  <a:cubicBezTo>
                    <a:pt x="114" y="23"/>
                    <a:pt x="114" y="23"/>
                    <a:pt x="114" y="23"/>
                  </a:cubicBezTo>
                  <a:cubicBezTo>
                    <a:pt x="109" y="22"/>
                    <a:pt x="104" y="19"/>
                    <a:pt x="100" y="14"/>
                  </a:cubicBezTo>
                  <a:cubicBezTo>
                    <a:pt x="100" y="13"/>
                    <a:pt x="98" y="15"/>
                    <a:pt x="99" y="16"/>
                  </a:cubicBezTo>
                  <a:cubicBezTo>
                    <a:pt x="99" y="16"/>
                    <a:pt x="99" y="16"/>
                    <a:pt x="99" y="16"/>
                  </a:cubicBezTo>
                  <a:cubicBezTo>
                    <a:pt x="77" y="79"/>
                    <a:pt x="61" y="143"/>
                    <a:pt x="41" y="207"/>
                  </a:cubicBezTo>
                  <a:cubicBezTo>
                    <a:pt x="41" y="208"/>
                    <a:pt x="43" y="209"/>
                    <a:pt x="44" y="209"/>
                  </a:cubicBezTo>
                  <a:cubicBezTo>
                    <a:pt x="67" y="222"/>
                    <a:pt x="93" y="232"/>
                    <a:pt x="118" y="244"/>
                  </a:cubicBezTo>
                  <a:cubicBezTo>
                    <a:pt x="141" y="254"/>
                    <a:pt x="165" y="264"/>
                    <a:pt x="185" y="279"/>
                  </a:cubicBezTo>
                  <a:cubicBezTo>
                    <a:pt x="185" y="279"/>
                    <a:pt x="185" y="279"/>
                    <a:pt x="185" y="279"/>
                  </a:cubicBezTo>
                  <a:cubicBezTo>
                    <a:pt x="158" y="267"/>
                    <a:pt x="131" y="255"/>
                    <a:pt x="104" y="243"/>
                  </a:cubicBezTo>
                  <a:cubicBezTo>
                    <a:pt x="91" y="237"/>
                    <a:pt x="77" y="231"/>
                    <a:pt x="64" y="227"/>
                  </a:cubicBezTo>
                  <a:cubicBezTo>
                    <a:pt x="58" y="225"/>
                    <a:pt x="52" y="224"/>
                    <a:pt x="46" y="222"/>
                  </a:cubicBezTo>
                  <a:cubicBezTo>
                    <a:pt x="43" y="221"/>
                    <a:pt x="36" y="221"/>
                    <a:pt x="34" y="217"/>
                  </a:cubicBezTo>
                  <a:cubicBezTo>
                    <a:pt x="33" y="214"/>
                    <a:pt x="37" y="206"/>
                    <a:pt x="38" y="203"/>
                  </a:cubicBezTo>
                  <a:cubicBezTo>
                    <a:pt x="51" y="152"/>
                    <a:pt x="65" y="100"/>
                    <a:pt x="74" y="47"/>
                  </a:cubicBezTo>
                  <a:cubicBezTo>
                    <a:pt x="74" y="46"/>
                    <a:pt x="75" y="45"/>
                    <a:pt x="75" y="45"/>
                  </a:cubicBezTo>
                  <a:cubicBezTo>
                    <a:pt x="76" y="44"/>
                    <a:pt x="75" y="43"/>
                    <a:pt x="74" y="43"/>
                  </a:cubicBezTo>
                  <a:cubicBezTo>
                    <a:pt x="75" y="37"/>
                    <a:pt x="76" y="31"/>
                    <a:pt x="77" y="25"/>
                  </a:cubicBezTo>
                  <a:cubicBezTo>
                    <a:pt x="79" y="26"/>
                    <a:pt x="81" y="27"/>
                    <a:pt x="83" y="28"/>
                  </a:cubicBezTo>
                  <a:cubicBezTo>
                    <a:pt x="85" y="30"/>
                    <a:pt x="87" y="31"/>
                    <a:pt x="89" y="33"/>
                  </a:cubicBezTo>
                  <a:cubicBezTo>
                    <a:pt x="90" y="34"/>
                    <a:pt x="91" y="32"/>
                    <a:pt x="90" y="31"/>
                  </a:cubicBezTo>
                  <a:cubicBezTo>
                    <a:pt x="87" y="28"/>
                    <a:pt x="81" y="22"/>
                    <a:pt x="76" y="23"/>
                  </a:cubicBezTo>
                  <a:cubicBezTo>
                    <a:pt x="75" y="23"/>
                    <a:pt x="75" y="24"/>
                    <a:pt x="76" y="24"/>
                  </a:cubicBezTo>
                  <a:cubicBezTo>
                    <a:pt x="76" y="24"/>
                    <a:pt x="76" y="24"/>
                    <a:pt x="76" y="24"/>
                  </a:cubicBezTo>
                  <a:cubicBezTo>
                    <a:pt x="75" y="27"/>
                    <a:pt x="75" y="29"/>
                    <a:pt x="74" y="31"/>
                  </a:cubicBezTo>
                  <a:cubicBezTo>
                    <a:pt x="74" y="31"/>
                    <a:pt x="74" y="31"/>
                    <a:pt x="74" y="30"/>
                  </a:cubicBezTo>
                  <a:cubicBezTo>
                    <a:pt x="74" y="30"/>
                    <a:pt x="73" y="30"/>
                    <a:pt x="73" y="30"/>
                  </a:cubicBezTo>
                  <a:cubicBezTo>
                    <a:pt x="72" y="30"/>
                    <a:pt x="70" y="30"/>
                    <a:pt x="69" y="31"/>
                  </a:cubicBezTo>
                  <a:cubicBezTo>
                    <a:pt x="69" y="31"/>
                    <a:pt x="68" y="31"/>
                    <a:pt x="67" y="31"/>
                  </a:cubicBezTo>
                  <a:cubicBezTo>
                    <a:pt x="65" y="31"/>
                    <a:pt x="62" y="29"/>
                    <a:pt x="60" y="29"/>
                  </a:cubicBezTo>
                  <a:cubicBezTo>
                    <a:pt x="60" y="29"/>
                    <a:pt x="59" y="29"/>
                    <a:pt x="59" y="29"/>
                  </a:cubicBezTo>
                  <a:cubicBezTo>
                    <a:pt x="59" y="29"/>
                    <a:pt x="59" y="28"/>
                    <a:pt x="59" y="28"/>
                  </a:cubicBezTo>
                  <a:cubicBezTo>
                    <a:pt x="59" y="27"/>
                    <a:pt x="59" y="27"/>
                    <a:pt x="59" y="28"/>
                  </a:cubicBezTo>
                  <a:cubicBezTo>
                    <a:pt x="46" y="61"/>
                    <a:pt x="39" y="98"/>
                    <a:pt x="30" y="132"/>
                  </a:cubicBezTo>
                  <a:cubicBezTo>
                    <a:pt x="21" y="167"/>
                    <a:pt x="12" y="201"/>
                    <a:pt x="3" y="235"/>
                  </a:cubicBezTo>
                  <a:cubicBezTo>
                    <a:pt x="2" y="237"/>
                    <a:pt x="1" y="239"/>
                    <a:pt x="0" y="241"/>
                  </a:cubicBezTo>
                  <a:cubicBezTo>
                    <a:pt x="0" y="242"/>
                    <a:pt x="0" y="243"/>
                    <a:pt x="1" y="243"/>
                  </a:cubicBezTo>
                  <a:cubicBezTo>
                    <a:pt x="27" y="254"/>
                    <a:pt x="54" y="264"/>
                    <a:pt x="81" y="274"/>
                  </a:cubicBezTo>
                  <a:cubicBezTo>
                    <a:pt x="107" y="284"/>
                    <a:pt x="134" y="297"/>
                    <a:pt x="161" y="304"/>
                  </a:cubicBezTo>
                  <a:cubicBezTo>
                    <a:pt x="162" y="304"/>
                    <a:pt x="163" y="303"/>
                    <a:pt x="162" y="302"/>
                  </a:cubicBezTo>
                  <a:cubicBezTo>
                    <a:pt x="163" y="303"/>
                    <a:pt x="163" y="303"/>
                    <a:pt x="163" y="303"/>
                  </a:cubicBezTo>
                  <a:cubicBezTo>
                    <a:pt x="164" y="303"/>
                    <a:pt x="164" y="303"/>
                    <a:pt x="164" y="303"/>
                  </a:cubicBezTo>
                  <a:cubicBezTo>
                    <a:pt x="165" y="305"/>
                    <a:pt x="167" y="306"/>
                    <a:pt x="169" y="307"/>
                  </a:cubicBezTo>
                  <a:cubicBezTo>
                    <a:pt x="174" y="317"/>
                    <a:pt x="185" y="323"/>
                    <a:pt x="196" y="321"/>
                  </a:cubicBezTo>
                  <a:cubicBezTo>
                    <a:pt x="198" y="321"/>
                    <a:pt x="199" y="321"/>
                    <a:pt x="201" y="321"/>
                  </a:cubicBezTo>
                  <a:cubicBezTo>
                    <a:pt x="202" y="322"/>
                    <a:pt x="202" y="322"/>
                    <a:pt x="202" y="322"/>
                  </a:cubicBezTo>
                  <a:cubicBezTo>
                    <a:pt x="202" y="323"/>
                    <a:pt x="202" y="323"/>
                    <a:pt x="203" y="324"/>
                  </a:cubicBezTo>
                  <a:cubicBezTo>
                    <a:pt x="222" y="333"/>
                    <a:pt x="243" y="339"/>
                    <a:pt x="263" y="346"/>
                  </a:cubicBezTo>
                  <a:cubicBezTo>
                    <a:pt x="264" y="346"/>
                    <a:pt x="265" y="346"/>
                    <a:pt x="266" y="347"/>
                  </a:cubicBezTo>
                  <a:cubicBezTo>
                    <a:pt x="279" y="351"/>
                    <a:pt x="292" y="355"/>
                    <a:pt x="305" y="360"/>
                  </a:cubicBezTo>
                  <a:cubicBezTo>
                    <a:pt x="325" y="367"/>
                    <a:pt x="345" y="374"/>
                    <a:pt x="365" y="380"/>
                  </a:cubicBezTo>
                  <a:cubicBezTo>
                    <a:pt x="365" y="380"/>
                    <a:pt x="366" y="380"/>
                    <a:pt x="366" y="379"/>
                  </a:cubicBezTo>
                  <a:cubicBezTo>
                    <a:pt x="367" y="377"/>
                    <a:pt x="367" y="375"/>
                    <a:pt x="368" y="372"/>
                  </a:cubicBezTo>
                  <a:cubicBezTo>
                    <a:pt x="383" y="340"/>
                    <a:pt x="398" y="308"/>
                    <a:pt x="413" y="276"/>
                  </a:cubicBezTo>
                  <a:cubicBezTo>
                    <a:pt x="423" y="256"/>
                    <a:pt x="434" y="235"/>
                    <a:pt x="444" y="213"/>
                  </a:cubicBezTo>
                  <a:close/>
                </a:path>
              </a:pathLst>
            </a:custGeom>
            <a:solidFill>
              <a:srgbClr val="FFE1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51">
              <a:extLst>
                <a:ext uri="{FF2B5EF4-FFF2-40B4-BE49-F238E27FC236}">
                  <a16:creationId xmlns:a16="http://schemas.microsoft.com/office/drawing/2014/main" id="{BD648360-C554-4997-8879-E40901E3F2C2}"/>
                </a:ext>
              </a:extLst>
            </p:cNvPr>
            <p:cNvSpPr>
              <a:spLocks/>
            </p:cNvSpPr>
            <p:nvPr/>
          </p:nvSpPr>
          <p:spPr bwMode="auto">
            <a:xfrm>
              <a:off x="318" y="2385"/>
              <a:ext cx="12" cy="11"/>
            </a:xfrm>
            <a:custGeom>
              <a:avLst/>
              <a:gdLst>
                <a:gd name="T0" fmla="*/ 2 w 3"/>
                <a:gd name="T1" fmla="*/ 3 h 3"/>
                <a:gd name="T2" fmla="*/ 2 w 3"/>
                <a:gd name="T3" fmla="*/ 2 h 3"/>
                <a:gd name="T4" fmla="*/ 1 w 3"/>
                <a:gd name="T5" fmla="*/ 1 h 3"/>
                <a:gd name="T6" fmla="*/ 0 w 3"/>
                <a:gd name="T7" fmla="*/ 1 h 3"/>
                <a:gd name="T8" fmla="*/ 2 w 3"/>
                <a:gd name="T9" fmla="*/ 3 h 3"/>
              </a:gdLst>
              <a:ahLst/>
              <a:cxnLst>
                <a:cxn ang="0">
                  <a:pos x="T0" y="T1"/>
                </a:cxn>
                <a:cxn ang="0">
                  <a:pos x="T2" y="T3"/>
                </a:cxn>
                <a:cxn ang="0">
                  <a:pos x="T4" y="T5"/>
                </a:cxn>
                <a:cxn ang="0">
                  <a:pos x="T6" y="T7"/>
                </a:cxn>
                <a:cxn ang="0">
                  <a:pos x="T8" y="T9"/>
                </a:cxn>
              </a:cxnLst>
              <a:rect l="0" t="0" r="r" b="b"/>
              <a:pathLst>
                <a:path w="3" h="3">
                  <a:moveTo>
                    <a:pt x="2" y="3"/>
                  </a:moveTo>
                  <a:cubicBezTo>
                    <a:pt x="2" y="3"/>
                    <a:pt x="3" y="3"/>
                    <a:pt x="2" y="2"/>
                  </a:cubicBezTo>
                  <a:cubicBezTo>
                    <a:pt x="2" y="2"/>
                    <a:pt x="1" y="1"/>
                    <a:pt x="1" y="1"/>
                  </a:cubicBezTo>
                  <a:cubicBezTo>
                    <a:pt x="0" y="0"/>
                    <a:pt x="0" y="1"/>
                    <a:pt x="0" y="1"/>
                  </a:cubicBezTo>
                  <a:cubicBezTo>
                    <a:pt x="1" y="2"/>
                    <a:pt x="1" y="2"/>
                    <a:pt x="2" y="3"/>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52">
              <a:extLst>
                <a:ext uri="{FF2B5EF4-FFF2-40B4-BE49-F238E27FC236}">
                  <a16:creationId xmlns:a16="http://schemas.microsoft.com/office/drawing/2014/main" id="{35EB2C81-8428-4B96-9ABF-9DB5A518DA72}"/>
                </a:ext>
              </a:extLst>
            </p:cNvPr>
            <p:cNvSpPr>
              <a:spLocks/>
            </p:cNvSpPr>
            <p:nvPr/>
          </p:nvSpPr>
          <p:spPr bwMode="auto">
            <a:xfrm>
              <a:off x="1663" y="2895"/>
              <a:ext cx="11" cy="7"/>
            </a:xfrm>
            <a:custGeom>
              <a:avLst/>
              <a:gdLst>
                <a:gd name="T0" fmla="*/ 0 w 3"/>
                <a:gd name="T1" fmla="*/ 1 h 2"/>
                <a:gd name="T2" fmla="*/ 3 w 3"/>
                <a:gd name="T3" fmla="*/ 1 h 2"/>
                <a:gd name="T4" fmla="*/ 3 w 3"/>
                <a:gd name="T5" fmla="*/ 0 h 2"/>
                <a:gd name="T6" fmla="*/ 0 w 3"/>
                <a:gd name="T7" fmla="*/ 1 h 2"/>
                <a:gd name="T8" fmla="*/ 0 w 3"/>
                <a:gd name="T9" fmla="*/ 1 h 2"/>
              </a:gdLst>
              <a:ahLst/>
              <a:cxnLst>
                <a:cxn ang="0">
                  <a:pos x="T0" y="T1"/>
                </a:cxn>
                <a:cxn ang="0">
                  <a:pos x="T2" y="T3"/>
                </a:cxn>
                <a:cxn ang="0">
                  <a:pos x="T4" y="T5"/>
                </a:cxn>
                <a:cxn ang="0">
                  <a:pos x="T6" y="T7"/>
                </a:cxn>
                <a:cxn ang="0">
                  <a:pos x="T8" y="T9"/>
                </a:cxn>
              </a:cxnLst>
              <a:rect l="0" t="0" r="r" b="b"/>
              <a:pathLst>
                <a:path w="3" h="2">
                  <a:moveTo>
                    <a:pt x="0" y="1"/>
                  </a:moveTo>
                  <a:cubicBezTo>
                    <a:pt x="1" y="1"/>
                    <a:pt x="2" y="1"/>
                    <a:pt x="3" y="1"/>
                  </a:cubicBezTo>
                  <a:cubicBezTo>
                    <a:pt x="3" y="1"/>
                    <a:pt x="3" y="0"/>
                    <a:pt x="3" y="0"/>
                  </a:cubicBezTo>
                  <a:cubicBezTo>
                    <a:pt x="2" y="0"/>
                    <a:pt x="1" y="1"/>
                    <a:pt x="0" y="1"/>
                  </a:cubicBezTo>
                  <a:cubicBezTo>
                    <a:pt x="0" y="1"/>
                    <a:pt x="0" y="2"/>
                    <a:pt x="0" y="1"/>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53">
              <a:extLst>
                <a:ext uri="{FF2B5EF4-FFF2-40B4-BE49-F238E27FC236}">
                  <a16:creationId xmlns:a16="http://schemas.microsoft.com/office/drawing/2014/main" id="{E7C64A15-0A7A-40A7-8AEA-C06E880B2BB6}"/>
                </a:ext>
              </a:extLst>
            </p:cNvPr>
            <p:cNvSpPr>
              <a:spLocks noEditPoints="1"/>
            </p:cNvSpPr>
            <p:nvPr/>
          </p:nvSpPr>
          <p:spPr bwMode="auto">
            <a:xfrm>
              <a:off x="4" y="2321"/>
              <a:ext cx="1719" cy="1424"/>
            </a:xfrm>
            <a:custGeom>
              <a:avLst/>
              <a:gdLst>
                <a:gd name="T0" fmla="*/ 445 w 459"/>
                <a:gd name="T1" fmla="*/ 170 h 380"/>
                <a:gd name="T2" fmla="*/ 419 w 459"/>
                <a:gd name="T3" fmla="*/ 139 h 380"/>
                <a:gd name="T4" fmla="*/ 270 w 459"/>
                <a:gd name="T5" fmla="*/ 86 h 380"/>
                <a:gd name="T6" fmla="*/ 121 w 459"/>
                <a:gd name="T7" fmla="*/ 1 h 380"/>
                <a:gd name="T8" fmla="*/ 185 w 459"/>
                <a:gd name="T9" fmla="*/ 279 h 380"/>
                <a:gd name="T10" fmla="*/ 76 w 459"/>
                <a:gd name="T11" fmla="*/ 23 h 380"/>
                <a:gd name="T12" fmla="*/ 3 w 459"/>
                <a:gd name="T13" fmla="*/ 235 h 380"/>
                <a:gd name="T14" fmla="*/ 263 w 459"/>
                <a:gd name="T15" fmla="*/ 346 h 380"/>
                <a:gd name="T16" fmla="*/ 74 w 459"/>
                <a:gd name="T17" fmla="*/ 33 h 380"/>
                <a:gd name="T18" fmla="*/ 23 w 459"/>
                <a:gd name="T19" fmla="*/ 205 h 380"/>
                <a:gd name="T20" fmla="*/ 19 w 459"/>
                <a:gd name="T21" fmla="*/ 231 h 380"/>
                <a:gd name="T22" fmla="*/ 139 w 459"/>
                <a:gd name="T23" fmla="*/ 272 h 380"/>
                <a:gd name="T24" fmla="*/ 156 w 459"/>
                <a:gd name="T25" fmla="*/ 282 h 380"/>
                <a:gd name="T26" fmla="*/ 175 w 459"/>
                <a:gd name="T27" fmla="*/ 285 h 380"/>
                <a:gd name="T28" fmla="*/ 407 w 459"/>
                <a:gd name="T29" fmla="*/ 234 h 380"/>
                <a:gd name="T30" fmla="*/ 329 w 459"/>
                <a:gd name="T31" fmla="*/ 328 h 380"/>
                <a:gd name="T32" fmla="*/ 413 w 459"/>
                <a:gd name="T33" fmla="*/ 211 h 380"/>
                <a:gd name="T34" fmla="*/ 445 w 459"/>
                <a:gd name="T35" fmla="*/ 174 h 380"/>
                <a:gd name="T36" fmla="*/ 450 w 459"/>
                <a:gd name="T37" fmla="*/ 186 h 380"/>
                <a:gd name="T38" fmla="*/ 49 w 459"/>
                <a:gd name="T39" fmla="*/ 110 h 380"/>
                <a:gd name="T40" fmla="*/ 359 w 459"/>
                <a:gd name="T41" fmla="*/ 339 h 380"/>
                <a:gd name="T42" fmla="*/ 357 w 459"/>
                <a:gd name="T43" fmla="*/ 362 h 380"/>
                <a:gd name="T44" fmla="*/ 360 w 459"/>
                <a:gd name="T45" fmla="*/ 350 h 380"/>
                <a:gd name="T46" fmla="*/ 239 w 459"/>
                <a:gd name="T47" fmla="*/ 320 h 380"/>
                <a:gd name="T48" fmla="*/ 199 w 459"/>
                <a:gd name="T49" fmla="*/ 301 h 380"/>
                <a:gd name="T50" fmla="*/ 239 w 459"/>
                <a:gd name="T51" fmla="*/ 320 h 380"/>
                <a:gd name="T52" fmla="*/ 217 w 459"/>
                <a:gd name="T53" fmla="*/ 313 h 380"/>
                <a:gd name="T54" fmla="*/ 446 w 459"/>
                <a:gd name="T55" fmla="*/ 199 h 380"/>
                <a:gd name="T56" fmla="*/ 347 w 459"/>
                <a:gd name="T57" fmla="*/ 355 h 380"/>
                <a:gd name="T58" fmla="*/ 230 w 459"/>
                <a:gd name="T59" fmla="*/ 313 h 380"/>
                <a:gd name="T60" fmla="*/ 215 w 459"/>
                <a:gd name="T61" fmla="*/ 301 h 380"/>
                <a:gd name="T62" fmla="*/ 207 w 459"/>
                <a:gd name="T63" fmla="*/ 302 h 380"/>
                <a:gd name="T64" fmla="*/ 175 w 459"/>
                <a:gd name="T65" fmla="*/ 291 h 380"/>
                <a:gd name="T66" fmla="*/ 320 w 459"/>
                <a:gd name="T67" fmla="*/ 359 h 380"/>
                <a:gd name="T68" fmla="*/ 443 w 459"/>
                <a:gd name="T69" fmla="*/ 191 h 380"/>
                <a:gd name="T70" fmla="*/ 171 w 459"/>
                <a:gd name="T71" fmla="*/ 284 h 380"/>
                <a:gd name="T72" fmla="*/ 57 w 459"/>
                <a:gd name="T73" fmla="*/ 87 h 380"/>
                <a:gd name="T74" fmla="*/ 21 w 459"/>
                <a:gd name="T75" fmla="*/ 183 h 380"/>
                <a:gd name="T76" fmla="*/ 167 w 459"/>
                <a:gd name="T77" fmla="*/ 304 h 380"/>
                <a:gd name="T78" fmla="*/ 452 w 459"/>
                <a:gd name="T79" fmla="*/ 182 h 380"/>
                <a:gd name="T80" fmla="*/ 438 w 459"/>
                <a:gd name="T81" fmla="*/ 164 h 380"/>
                <a:gd name="T82" fmla="*/ 411 w 459"/>
                <a:gd name="T83" fmla="*/ 203 h 380"/>
                <a:gd name="T84" fmla="*/ 243 w 459"/>
                <a:gd name="T85" fmla="*/ 286 h 380"/>
                <a:gd name="T86" fmla="*/ 426 w 459"/>
                <a:gd name="T87" fmla="*/ 119 h 380"/>
                <a:gd name="T88" fmla="*/ 195 w 459"/>
                <a:gd name="T89" fmla="*/ 279 h 380"/>
                <a:gd name="T90" fmla="*/ 221 w 459"/>
                <a:gd name="T91" fmla="*/ 224 h 380"/>
                <a:gd name="T92" fmla="*/ 254 w 459"/>
                <a:gd name="T93" fmla="*/ 132 h 380"/>
                <a:gd name="T94" fmla="*/ 260 w 459"/>
                <a:gd name="T95" fmla="*/ 111 h 380"/>
                <a:gd name="T96" fmla="*/ 266 w 459"/>
                <a:gd name="T97" fmla="*/ 96 h 380"/>
                <a:gd name="T98" fmla="*/ 188 w 459"/>
                <a:gd name="T99" fmla="*/ 48 h 380"/>
                <a:gd name="T100" fmla="*/ 256 w 459"/>
                <a:gd name="T101" fmla="*/ 92 h 380"/>
                <a:gd name="T102" fmla="*/ 199 w 459"/>
                <a:gd name="T103" fmla="*/ 217 h 380"/>
                <a:gd name="T104" fmla="*/ 122 w 459"/>
                <a:gd name="T105" fmla="*/ 4 h 380"/>
                <a:gd name="T106" fmla="*/ 126 w 459"/>
                <a:gd name="T107" fmla="*/ 244 h 380"/>
                <a:gd name="T108" fmla="*/ 109 w 459"/>
                <a:gd name="T109" fmla="*/ 250 h 380"/>
                <a:gd name="T110" fmla="*/ 91 w 459"/>
                <a:gd name="T111" fmla="*/ 258 h 380"/>
                <a:gd name="T112" fmla="*/ 65 w 459"/>
                <a:gd name="T113" fmla="*/ 245 h 380"/>
                <a:gd name="T114" fmla="*/ 44 w 459"/>
                <a:gd name="T115" fmla="*/ 231 h 380"/>
                <a:gd name="T116" fmla="*/ 51 w 459"/>
                <a:gd name="T117" fmla="*/ 113 h 380"/>
                <a:gd name="T118" fmla="*/ 67 w 459"/>
                <a:gd name="T119" fmla="*/ 34 h 380"/>
                <a:gd name="T120" fmla="*/ 29 w 459"/>
                <a:gd name="T121" fmla="*/ 148 h 380"/>
                <a:gd name="T122" fmla="*/ 38 w 459"/>
                <a:gd name="T123" fmla="*/ 254 h 3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59" h="380">
                  <a:moveTo>
                    <a:pt x="444" y="213"/>
                  </a:moveTo>
                  <a:cubicBezTo>
                    <a:pt x="445" y="212"/>
                    <a:pt x="445" y="211"/>
                    <a:pt x="446" y="210"/>
                  </a:cubicBezTo>
                  <a:cubicBezTo>
                    <a:pt x="450" y="200"/>
                    <a:pt x="455" y="189"/>
                    <a:pt x="459" y="178"/>
                  </a:cubicBezTo>
                  <a:cubicBezTo>
                    <a:pt x="459" y="177"/>
                    <a:pt x="459" y="177"/>
                    <a:pt x="458" y="178"/>
                  </a:cubicBezTo>
                  <a:cubicBezTo>
                    <a:pt x="458" y="178"/>
                    <a:pt x="458" y="179"/>
                    <a:pt x="458" y="179"/>
                  </a:cubicBezTo>
                  <a:cubicBezTo>
                    <a:pt x="458" y="179"/>
                    <a:pt x="457" y="178"/>
                    <a:pt x="457" y="178"/>
                  </a:cubicBezTo>
                  <a:cubicBezTo>
                    <a:pt x="457" y="178"/>
                    <a:pt x="457" y="178"/>
                    <a:pt x="456" y="178"/>
                  </a:cubicBezTo>
                  <a:cubicBezTo>
                    <a:pt x="456" y="177"/>
                    <a:pt x="456" y="177"/>
                    <a:pt x="455" y="177"/>
                  </a:cubicBezTo>
                  <a:cubicBezTo>
                    <a:pt x="454" y="176"/>
                    <a:pt x="452" y="176"/>
                    <a:pt x="450" y="175"/>
                  </a:cubicBezTo>
                  <a:cubicBezTo>
                    <a:pt x="450" y="175"/>
                    <a:pt x="449" y="174"/>
                    <a:pt x="448" y="174"/>
                  </a:cubicBezTo>
                  <a:cubicBezTo>
                    <a:pt x="448" y="173"/>
                    <a:pt x="448" y="171"/>
                    <a:pt x="447" y="170"/>
                  </a:cubicBezTo>
                  <a:cubicBezTo>
                    <a:pt x="446" y="170"/>
                    <a:pt x="446" y="170"/>
                    <a:pt x="445" y="170"/>
                  </a:cubicBezTo>
                  <a:cubicBezTo>
                    <a:pt x="445" y="170"/>
                    <a:pt x="445" y="170"/>
                    <a:pt x="445" y="170"/>
                  </a:cubicBezTo>
                  <a:cubicBezTo>
                    <a:pt x="446" y="168"/>
                    <a:pt x="447" y="166"/>
                    <a:pt x="448" y="164"/>
                  </a:cubicBezTo>
                  <a:cubicBezTo>
                    <a:pt x="448" y="164"/>
                    <a:pt x="448" y="164"/>
                    <a:pt x="448" y="164"/>
                  </a:cubicBezTo>
                  <a:cubicBezTo>
                    <a:pt x="449" y="164"/>
                    <a:pt x="449" y="163"/>
                    <a:pt x="449" y="163"/>
                  </a:cubicBezTo>
                  <a:cubicBezTo>
                    <a:pt x="445" y="159"/>
                    <a:pt x="437" y="159"/>
                    <a:pt x="432" y="160"/>
                  </a:cubicBezTo>
                  <a:cubicBezTo>
                    <a:pt x="431" y="161"/>
                    <a:pt x="431" y="162"/>
                    <a:pt x="432" y="162"/>
                  </a:cubicBezTo>
                  <a:cubicBezTo>
                    <a:pt x="434" y="162"/>
                    <a:pt x="436" y="163"/>
                    <a:pt x="437" y="163"/>
                  </a:cubicBezTo>
                  <a:cubicBezTo>
                    <a:pt x="437" y="163"/>
                    <a:pt x="437" y="163"/>
                    <a:pt x="437" y="163"/>
                  </a:cubicBezTo>
                  <a:cubicBezTo>
                    <a:pt x="432" y="168"/>
                    <a:pt x="427" y="172"/>
                    <a:pt x="422" y="176"/>
                  </a:cubicBezTo>
                  <a:cubicBezTo>
                    <a:pt x="422" y="177"/>
                    <a:pt x="422" y="177"/>
                    <a:pt x="422" y="177"/>
                  </a:cubicBezTo>
                  <a:cubicBezTo>
                    <a:pt x="427" y="166"/>
                    <a:pt x="431" y="154"/>
                    <a:pt x="436" y="143"/>
                  </a:cubicBezTo>
                  <a:cubicBezTo>
                    <a:pt x="436" y="143"/>
                    <a:pt x="436" y="143"/>
                    <a:pt x="436" y="143"/>
                  </a:cubicBezTo>
                  <a:cubicBezTo>
                    <a:pt x="437" y="143"/>
                    <a:pt x="437" y="141"/>
                    <a:pt x="435" y="141"/>
                  </a:cubicBezTo>
                  <a:cubicBezTo>
                    <a:pt x="430" y="142"/>
                    <a:pt x="424" y="141"/>
                    <a:pt x="419" y="139"/>
                  </a:cubicBezTo>
                  <a:cubicBezTo>
                    <a:pt x="419" y="139"/>
                    <a:pt x="419" y="139"/>
                    <a:pt x="419" y="139"/>
                  </a:cubicBezTo>
                  <a:cubicBezTo>
                    <a:pt x="422" y="132"/>
                    <a:pt x="425" y="125"/>
                    <a:pt x="428" y="119"/>
                  </a:cubicBezTo>
                  <a:cubicBezTo>
                    <a:pt x="428" y="119"/>
                    <a:pt x="428" y="119"/>
                    <a:pt x="429" y="118"/>
                  </a:cubicBezTo>
                  <a:cubicBezTo>
                    <a:pt x="429" y="118"/>
                    <a:pt x="429" y="117"/>
                    <a:pt x="428" y="117"/>
                  </a:cubicBezTo>
                  <a:cubicBezTo>
                    <a:pt x="428" y="117"/>
                    <a:pt x="428" y="117"/>
                    <a:pt x="428" y="117"/>
                  </a:cubicBezTo>
                  <a:cubicBezTo>
                    <a:pt x="429" y="116"/>
                    <a:pt x="427" y="115"/>
                    <a:pt x="427" y="116"/>
                  </a:cubicBezTo>
                  <a:cubicBezTo>
                    <a:pt x="427" y="116"/>
                    <a:pt x="427" y="117"/>
                    <a:pt x="427" y="117"/>
                  </a:cubicBezTo>
                  <a:cubicBezTo>
                    <a:pt x="420" y="117"/>
                    <a:pt x="413" y="117"/>
                    <a:pt x="406" y="117"/>
                  </a:cubicBezTo>
                  <a:cubicBezTo>
                    <a:pt x="407" y="117"/>
                    <a:pt x="408" y="116"/>
                    <a:pt x="409" y="116"/>
                  </a:cubicBezTo>
                  <a:cubicBezTo>
                    <a:pt x="410" y="116"/>
                    <a:pt x="409" y="115"/>
                    <a:pt x="409" y="115"/>
                  </a:cubicBezTo>
                  <a:cubicBezTo>
                    <a:pt x="381" y="119"/>
                    <a:pt x="355" y="112"/>
                    <a:pt x="329" y="102"/>
                  </a:cubicBezTo>
                  <a:cubicBezTo>
                    <a:pt x="313" y="96"/>
                    <a:pt x="295" y="82"/>
                    <a:pt x="276" y="85"/>
                  </a:cubicBezTo>
                  <a:cubicBezTo>
                    <a:pt x="274" y="86"/>
                    <a:pt x="272" y="86"/>
                    <a:pt x="270" y="86"/>
                  </a:cubicBezTo>
                  <a:cubicBezTo>
                    <a:pt x="269" y="87"/>
                    <a:pt x="269" y="87"/>
                    <a:pt x="268" y="87"/>
                  </a:cubicBezTo>
                  <a:cubicBezTo>
                    <a:pt x="268" y="86"/>
                    <a:pt x="268" y="85"/>
                    <a:pt x="268" y="84"/>
                  </a:cubicBezTo>
                  <a:cubicBezTo>
                    <a:pt x="268" y="83"/>
                    <a:pt x="266" y="84"/>
                    <a:pt x="266" y="85"/>
                  </a:cubicBezTo>
                  <a:cubicBezTo>
                    <a:pt x="266" y="84"/>
                    <a:pt x="266" y="85"/>
                    <a:pt x="266" y="85"/>
                  </a:cubicBezTo>
                  <a:cubicBezTo>
                    <a:pt x="265" y="83"/>
                    <a:pt x="263" y="81"/>
                    <a:pt x="262" y="79"/>
                  </a:cubicBezTo>
                  <a:cubicBezTo>
                    <a:pt x="261" y="77"/>
                    <a:pt x="259" y="76"/>
                    <a:pt x="258" y="74"/>
                  </a:cubicBezTo>
                  <a:cubicBezTo>
                    <a:pt x="246" y="59"/>
                    <a:pt x="223" y="58"/>
                    <a:pt x="207" y="53"/>
                  </a:cubicBezTo>
                  <a:cubicBezTo>
                    <a:pt x="181" y="44"/>
                    <a:pt x="156" y="32"/>
                    <a:pt x="138" y="12"/>
                  </a:cubicBezTo>
                  <a:cubicBezTo>
                    <a:pt x="137" y="11"/>
                    <a:pt x="136" y="12"/>
                    <a:pt x="137" y="13"/>
                  </a:cubicBezTo>
                  <a:cubicBezTo>
                    <a:pt x="137" y="13"/>
                    <a:pt x="138" y="14"/>
                    <a:pt x="138" y="15"/>
                  </a:cubicBezTo>
                  <a:cubicBezTo>
                    <a:pt x="133" y="10"/>
                    <a:pt x="128" y="6"/>
                    <a:pt x="123" y="2"/>
                  </a:cubicBezTo>
                  <a:cubicBezTo>
                    <a:pt x="123" y="1"/>
                    <a:pt x="123" y="1"/>
                    <a:pt x="123" y="1"/>
                  </a:cubicBezTo>
                  <a:cubicBezTo>
                    <a:pt x="123" y="0"/>
                    <a:pt x="122" y="0"/>
                    <a:pt x="121" y="1"/>
                  </a:cubicBezTo>
                  <a:cubicBezTo>
                    <a:pt x="121" y="1"/>
                    <a:pt x="121" y="1"/>
                    <a:pt x="121" y="0"/>
                  </a:cubicBezTo>
                  <a:cubicBezTo>
                    <a:pt x="121" y="0"/>
                    <a:pt x="120" y="1"/>
                    <a:pt x="120" y="2"/>
                  </a:cubicBezTo>
                  <a:cubicBezTo>
                    <a:pt x="120" y="2"/>
                    <a:pt x="121" y="2"/>
                    <a:pt x="121" y="2"/>
                  </a:cubicBezTo>
                  <a:cubicBezTo>
                    <a:pt x="119" y="9"/>
                    <a:pt x="116" y="16"/>
                    <a:pt x="114" y="23"/>
                  </a:cubicBezTo>
                  <a:cubicBezTo>
                    <a:pt x="114" y="23"/>
                    <a:pt x="114" y="23"/>
                    <a:pt x="114" y="23"/>
                  </a:cubicBezTo>
                  <a:cubicBezTo>
                    <a:pt x="109" y="22"/>
                    <a:pt x="104" y="19"/>
                    <a:pt x="100" y="14"/>
                  </a:cubicBezTo>
                  <a:cubicBezTo>
                    <a:pt x="100" y="13"/>
                    <a:pt x="98" y="15"/>
                    <a:pt x="99" y="16"/>
                  </a:cubicBezTo>
                  <a:cubicBezTo>
                    <a:pt x="99" y="16"/>
                    <a:pt x="99" y="16"/>
                    <a:pt x="99" y="16"/>
                  </a:cubicBezTo>
                  <a:cubicBezTo>
                    <a:pt x="77" y="79"/>
                    <a:pt x="61" y="143"/>
                    <a:pt x="41" y="207"/>
                  </a:cubicBezTo>
                  <a:cubicBezTo>
                    <a:pt x="41" y="208"/>
                    <a:pt x="43" y="209"/>
                    <a:pt x="44" y="209"/>
                  </a:cubicBezTo>
                  <a:cubicBezTo>
                    <a:pt x="67" y="222"/>
                    <a:pt x="93" y="232"/>
                    <a:pt x="118" y="244"/>
                  </a:cubicBezTo>
                  <a:cubicBezTo>
                    <a:pt x="141" y="254"/>
                    <a:pt x="165" y="264"/>
                    <a:pt x="185" y="279"/>
                  </a:cubicBezTo>
                  <a:cubicBezTo>
                    <a:pt x="185" y="279"/>
                    <a:pt x="185" y="279"/>
                    <a:pt x="185" y="279"/>
                  </a:cubicBezTo>
                  <a:cubicBezTo>
                    <a:pt x="158" y="267"/>
                    <a:pt x="131" y="255"/>
                    <a:pt x="104" y="243"/>
                  </a:cubicBezTo>
                  <a:cubicBezTo>
                    <a:pt x="91" y="237"/>
                    <a:pt x="77" y="231"/>
                    <a:pt x="64" y="227"/>
                  </a:cubicBezTo>
                  <a:cubicBezTo>
                    <a:pt x="58" y="225"/>
                    <a:pt x="52" y="224"/>
                    <a:pt x="46" y="222"/>
                  </a:cubicBezTo>
                  <a:cubicBezTo>
                    <a:pt x="43" y="221"/>
                    <a:pt x="36" y="221"/>
                    <a:pt x="34" y="217"/>
                  </a:cubicBezTo>
                  <a:cubicBezTo>
                    <a:pt x="33" y="214"/>
                    <a:pt x="37" y="206"/>
                    <a:pt x="38" y="203"/>
                  </a:cubicBezTo>
                  <a:cubicBezTo>
                    <a:pt x="51" y="152"/>
                    <a:pt x="65" y="100"/>
                    <a:pt x="74" y="47"/>
                  </a:cubicBezTo>
                  <a:cubicBezTo>
                    <a:pt x="74" y="46"/>
                    <a:pt x="75" y="45"/>
                    <a:pt x="75" y="45"/>
                  </a:cubicBezTo>
                  <a:cubicBezTo>
                    <a:pt x="76" y="44"/>
                    <a:pt x="75" y="43"/>
                    <a:pt x="74" y="43"/>
                  </a:cubicBezTo>
                  <a:cubicBezTo>
                    <a:pt x="75" y="37"/>
                    <a:pt x="76" y="31"/>
                    <a:pt x="77" y="25"/>
                  </a:cubicBezTo>
                  <a:cubicBezTo>
                    <a:pt x="79" y="26"/>
                    <a:pt x="81" y="27"/>
                    <a:pt x="83" y="28"/>
                  </a:cubicBezTo>
                  <a:cubicBezTo>
                    <a:pt x="85" y="30"/>
                    <a:pt x="87" y="31"/>
                    <a:pt x="89" y="33"/>
                  </a:cubicBezTo>
                  <a:cubicBezTo>
                    <a:pt x="90" y="34"/>
                    <a:pt x="91" y="32"/>
                    <a:pt x="90" y="31"/>
                  </a:cubicBezTo>
                  <a:cubicBezTo>
                    <a:pt x="87" y="28"/>
                    <a:pt x="81" y="22"/>
                    <a:pt x="76" y="23"/>
                  </a:cubicBezTo>
                  <a:cubicBezTo>
                    <a:pt x="75" y="23"/>
                    <a:pt x="75" y="24"/>
                    <a:pt x="76" y="24"/>
                  </a:cubicBezTo>
                  <a:cubicBezTo>
                    <a:pt x="76" y="24"/>
                    <a:pt x="76" y="24"/>
                    <a:pt x="76" y="24"/>
                  </a:cubicBezTo>
                  <a:cubicBezTo>
                    <a:pt x="75" y="27"/>
                    <a:pt x="75" y="29"/>
                    <a:pt x="74" y="31"/>
                  </a:cubicBezTo>
                  <a:cubicBezTo>
                    <a:pt x="74" y="31"/>
                    <a:pt x="74" y="31"/>
                    <a:pt x="74" y="30"/>
                  </a:cubicBezTo>
                  <a:cubicBezTo>
                    <a:pt x="74" y="30"/>
                    <a:pt x="73" y="30"/>
                    <a:pt x="73" y="30"/>
                  </a:cubicBezTo>
                  <a:cubicBezTo>
                    <a:pt x="72" y="30"/>
                    <a:pt x="70" y="30"/>
                    <a:pt x="69" y="31"/>
                  </a:cubicBezTo>
                  <a:cubicBezTo>
                    <a:pt x="69" y="31"/>
                    <a:pt x="68" y="31"/>
                    <a:pt x="67" y="31"/>
                  </a:cubicBezTo>
                  <a:cubicBezTo>
                    <a:pt x="65" y="31"/>
                    <a:pt x="62" y="29"/>
                    <a:pt x="60" y="29"/>
                  </a:cubicBezTo>
                  <a:cubicBezTo>
                    <a:pt x="60" y="29"/>
                    <a:pt x="59" y="29"/>
                    <a:pt x="59" y="29"/>
                  </a:cubicBezTo>
                  <a:cubicBezTo>
                    <a:pt x="59" y="29"/>
                    <a:pt x="59" y="28"/>
                    <a:pt x="59" y="28"/>
                  </a:cubicBezTo>
                  <a:cubicBezTo>
                    <a:pt x="59" y="27"/>
                    <a:pt x="59" y="27"/>
                    <a:pt x="59" y="28"/>
                  </a:cubicBezTo>
                  <a:cubicBezTo>
                    <a:pt x="46" y="61"/>
                    <a:pt x="39" y="98"/>
                    <a:pt x="30" y="132"/>
                  </a:cubicBezTo>
                  <a:cubicBezTo>
                    <a:pt x="21" y="167"/>
                    <a:pt x="12" y="201"/>
                    <a:pt x="3" y="235"/>
                  </a:cubicBezTo>
                  <a:cubicBezTo>
                    <a:pt x="2" y="237"/>
                    <a:pt x="1" y="239"/>
                    <a:pt x="0" y="241"/>
                  </a:cubicBezTo>
                  <a:cubicBezTo>
                    <a:pt x="0" y="242"/>
                    <a:pt x="0" y="243"/>
                    <a:pt x="1" y="243"/>
                  </a:cubicBezTo>
                  <a:cubicBezTo>
                    <a:pt x="27" y="254"/>
                    <a:pt x="54" y="264"/>
                    <a:pt x="81" y="274"/>
                  </a:cubicBezTo>
                  <a:cubicBezTo>
                    <a:pt x="107" y="284"/>
                    <a:pt x="134" y="297"/>
                    <a:pt x="161" y="304"/>
                  </a:cubicBezTo>
                  <a:cubicBezTo>
                    <a:pt x="162" y="304"/>
                    <a:pt x="163" y="303"/>
                    <a:pt x="162" y="302"/>
                  </a:cubicBezTo>
                  <a:cubicBezTo>
                    <a:pt x="163" y="303"/>
                    <a:pt x="163" y="303"/>
                    <a:pt x="163" y="303"/>
                  </a:cubicBezTo>
                  <a:cubicBezTo>
                    <a:pt x="164" y="303"/>
                    <a:pt x="164" y="303"/>
                    <a:pt x="164" y="303"/>
                  </a:cubicBezTo>
                  <a:cubicBezTo>
                    <a:pt x="165" y="305"/>
                    <a:pt x="167" y="306"/>
                    <a:pt x="169" y="307"/>
                  </a:cubicBezTo>
                  <a:cubicBezTo>
                    <a:pt x="174" y="317"/>
                    <a:pt x="185" y="323"/>
                    <a:pt x="196" y="321"/>
                  </a:cubicBezTo>
                  <a:cubicBezTo>
                    <a:pt x="198" y="321"/>
                    <a:pt x="199" y="321"/>
                    <a:pt x="201" y="321"/>
                  </a:cubicBezTo>
                  <a:cubicBezTo>
                    <a:pt x="202" y="322"/>
                    <a:pt x="202" y="322"/>
                    <a:pt x="202" y="322"/>
                  </a:cubicBezTo>
                  <a:cubicBezTo>
                    <a:pt x="202" y="323"/>
                    <a:pt x="202" y="323"/>
                    <a:pt x="203" y="324"/>
                  </a:cubicBezTo>
                  <a:cubicBezTo>
                    <a:pt x="222" y="333"/>
                    <a:pt x="243" y="339"/>
                    <a:pt x="263" y="346"/>
                  </a:cubicBezTo>
                  <a:cubicBezTo>
                    <a:pt x="264" y="346"/>
                    <a:pt x="265" y="346"/>
                    <a:pt x="266" y="347"/>
                  </a:cubicBezTo>
                  <a:cubicBezTo>
                    <a:pt x="279" y="351"/>
                    <a:pt x="292" y="355"/>
                    <a:pt x="305" y="360"/>
                  </a:cubicBezTo>
                  <a:cubicBezTo>
                    <a:pt x="325" y="367"/>
                    <a:pt x="345" y="374"/>
                    <a:pt x="365" y="380"/>
                  </a:cubicBezTo>
                  <a:cubicBezTo>
                    <a:pt x="365" y="380"/>
                    <a:pt x="366" y="380"/>
                    <a:pt x="366" y="379"/>
                  </a:cubicBezTo>
                  <a:cubicBezTo>
                    <a:pt x="367" y="377"/>
                    <a:pt x="367" y="375"/>
                    <a:pt x="368" y="372"/>
                  </a:cubicBezTo>
                  <a:cubicBezTo>
                    <a:pt x="383" y="340"/>
                    <a:pt x="398" y="308"/>
                    <a:pt x="413" y="276"/>
                  </a:cubicBezTo>
                  <a:cubicBezTo>
                    <a:pt x="423" y="256"/>
                    <a:pt x="434" y="235"/>
                    <a:pt x="444" y="213"/>
                  </a:cubicBezTo>
                  <a:close/>
                  <a:moveTo>
                    <a:pt x="74" y="33"/>
                  </a:moveTo>
                  <a:cubicBezTo>
                    <a:pt x="74" y="33"/>
                    <a:pt x="74" y="33"/>
                    <a:pt x="74" y="33"/>
                  </a:cubicBezTo>
                  <a:cubicBezTo>
                    <a:pt x="74" y="34"/>
                    <a:pt x="73" y="35"/>
                    <a:pt x="73" y="36"/>
                  </a:cubicBezTo>
                  <a:cubicBezTo>
                    <a:pt x="71" y="40"/>
                    <a:pt x="68" y="45"/>
                    <a:pt x="66" y="49"/>
                  </a:cubicBezTo>
                  <a:cubicBezTo>
                    <a:pt x="68" y="43"/>
                    <a:pt x="70" y="36"/>
                    <a:pt x="72" y="33"/>
                  </a:cubicBezTo>
                  <a:cubicBezTo>
                    <a:pt x="73" y="33"/>
                    <a:pt x="73" y="33"/>
                    <a:pt x="74" y="33"/>
                  </a:cubicBezTo>
                  <a:close/>
                  <a:moveTo>
                    <a:pt x="64" y="80"/>
                  </a:moveTo>
                  <a:cubicBezTo>
                    <a:pt x="64" y="80"/>
                    <a:pt x="64" y="80"/>
                    <a:pt x="64" y="80"/>
                  </a:cubicBezTo>
                  <a:cubicBezTo>
                    <a:pt x="64" y="80"/>
                    <a:pt x="64" y="80"/>
                    <a:pt x="64" y="80"/>
                  </a:cubicBezTo>
                  <a:cubicBezTo>
                    <a:pt x="64" y="80"/>
                    <a:pt x="64" y="80"/>
                    <a:pt x="64" y="80"/>
                  </a:cubicBezTo>
                  <a:close/>
                  <a:moveTo>
                    <a:pt x="18" y="234"/>
                  </a:moveTo>
                  <a:cubicBezTo>
                    <a:pt x="18" y="234"/>
                    <a:pt x="18" y="234"/>
                    <a:pt x="19" y="234"/>
                  </a:cubicBezTo>
                  <a:cubicBezTo>
                    <a:pt x="19" y="234"/>
                    <a:pt x="18" y="234"/>
                    <a:pt x="18" y="234"/>
                  </a:cubicBezTo>
                  <a:cubicBezTo>
                    <a:pt x="18" y="234"/>
                    <a:pt x="19" y="235"/>
                    <a:pt x="19" y="234"/>
                  </a:cubicBezTo>
                  <a:cubicBezTo>
                    <a:pt x="19" y="235"/>
                    <a:pt x="20" y="235"/>
                    <a:pt x="20" y="234"/>
                  </a:cubicBezTo>
                  <a:cubicBezTo>
                    <a:pt x="28" y="238"/>
                    <a:pt x="37" y="241"/>
                    <a:pt x="45" y="244"/>
                  </a:cubicBezTo>
                  <a:cubicBezTo>
                    <a:pt x="36" y="241"/>
                    <a:pt x="26" y="238"/>
                    <a:pt x="17" y="235"/>
                  </a:cubicBezTo>
                  <a:cubicBezTo>
                    <a:pt x="17" y="233"/>
                    <a:pt x="18" y="232"/>
                    <a:pt x="18" y="231"/>
                  </a:cubicBezTo>
                  <a:cubicBezTo>
                    <a:pt x="20" y="223"/>
                    <a:pt x="22" y="214"/>
                    <a:pt x="23" y="205"/>
                  </a:cubicBezTo>
                  <a:cubicBezTo>
                    <a:pt x="23" y="205"/>
                    <a:pt x="23" y="204"/>
                    <a:pt x="23" y="204"/>
                  </a:cubicBezTo>
                  <a:cubicBezTo>
                    <a:pt x="24" y="201"/>
                    <a:pt x="25" y="197"/>
                    <a:pt x="25" y="193"/>
                  </a:cubicBezTo>
                  <a:cubicBezTo>
                    <a:pt x="25" y="193"/>
                    <a:pt x="25" y="193"/>
                    <a:pt x="25" y="193"/>
                  </a:cubicBezTo>
                  <a:cubicBezTo>
                    <a:pt x="25" y="193"/>
                    <a:pt x="25" y="193"/>
                    <a:pt x="25" y="193"/>
                  </a:cubicBezTo>
                  <a:cubicBezTo>
                    <a:pt x="25" y="193"/>
                    <a:pt x="25" y="193"/>
                    <a:pt x="25" y="193"/>
                  </a:cubicBezTo>
                  <a:cubicBezTo>
                    <a:pt x="26" y="192"/>
                    <a:pt x="25" y="191"/>
                    <a:pt x="25" y="191"/>
                  </a:cubicBezTo>
                  <a:cubicBezTo>
                    <a:pt x="26" y="188"/>
                    <a:pt x="28" y="184"/>
                    <a:pt x="29" y="181"/>
                  </a:cubicBezTo>
                  <a:cubicBezTo>
                    <a:pt x="32" y="172"/>
                    <a:pt x="36" y="164"/>
                    <a:pt x="36" y="155"/>
                  </a:cubicBezTo>
                  <a:cubicBezTo>
                    <a:pt x="37" y="152"/>
                    <a:pt x="38" y="148"/>
                    <a:pt x="39" y="144"/>
                  </a:cubicBezTo>
                  <a:cubicBezTo>
                    <a:pt x="39" y="144"/>
                    <a:pt x="39" y="144"/>
                    <a:pt x="39" y="143"/>
                  </a:cubicBezTo>
                  <a:cubicBezTo>
                    <a:pt x="40" y="143"/>
                    <a:pt x="40" y="142"/>
                    <a:pt x="40" y="142"/>
                  </a:cubicBezTo>
                  <a:cubicBezTo>
                    <a:pt x="41" y="137"/>
                    <a:pt x="43" y="133"/>
                    <a:pt x="44" y="128"/>
                  </a:cubicBezTo>
                  <a:cubicBezTo>
                    <a:pt x="36" y="162"/>
                    <a:pt x="27" y="197"/>
                    <a:pt x="19" y="231"/>
                  </a:cubicBezTo>
                  <a:cubicBezTo>
                    <a:pt x="18" y="232"/>
                    <a:pt x="17" y="233"/>
                    <a:pt x="18" y="234"/>
                  </a:cubicBezTo>
                  <a:close/>
                  <a:moveTo>
                    <a:pt x="130" y="258"/>
                  </a:moveTo>
                  <a:cubicBezTo>
                    <a:pt x="132" y="263"/>
                    <a:pt x="134" y="268"/>
                    <a:pt x="137" y="273"/>
                  </a:cubicBezTo>
                  <a:cubicBezTo>
                    <a:pt x="137" y="273"/>
                    <a:pt x="137" y="274"/>
                    <a:pt x="138" y="275"/>
                  </a:cubicBezTo>
                  <a:cubicBezTo>
                    <a:pt x="136" y="274"/>
                    <a:pt x="135" y="274"/>
                    <a:pt x="134" y="273"/>
                  </a:cubicBezTo>
                  <a:cubicBezTo>
                    <a:pt x="132" y="271"/>
                    <a:pt x="130" y="268"/>
                    <a:pt x="129" y="266"/>
                  </a:cubicBezTo>
                  <a:cubicBezTo>
                    <a:pt x="126" y="262"/>
                    <a:pt x="124" y="258"/>
                    <a:pt x="121" y="254"/>
                  </a:cubicBezTo>
                  <a:cubicBezTo>
                    <a:pt x="124" y="255"/>
                    <a:pt x="127" y="257"/>
                    <a:pt x="130" y="258"/>
                  </a:cubicBezTo>
                  <a:close/>
                  <a:moveTo>
                    <a:pt x="138" y="262"/>
                  </a:moveTo>
                  <a:cubicBezTo>
                    <a:pt x="140" y="266"/>
                    <a:pt x="141" y="270"/>
                    <a:pt x="143" y="274"/>
                  </a:cubicBezTo>
                  <a:cubicBezTo>
                    <a:pt x="143" y="275"/>
                    <a:pt x="144" y="276"/>
                    <a:pt x="144" y="277"/>
                  </a:cubicBezTo>
                  <a:cubicBezTo>
                    <a:pt x="143" y="277"/>
                    <a:pt x="142" y="276"/>
                    <a:pt x="141" y="276"/>
                  </a:cubicBezTo>
                  <a:cubicBezTo>
                    <a:pt x="140" y="275"/>
                    <a:pt x="140" y="273"/>
                    <a:pt x="139" y="272"/>
                  </a:cubicBezTo>
                  <a:cubicBezTo>
                    <a:pt x="138" y="270"/>
                    <a:pt x="137" y="269"/>
                    <a:pt x="136" y="267"/>
                  </a:cubicBezTo>
                  <a:cubicBezTo>
                    <a:pt x="135" y="264"/>
                    <a:pt x="134" y="262"/>
                    <a:pt x="132" y="259"/>
                  </a:cubicBezTo>
                  <a:cubicBezTo>
                    <a:pt x="134" y="260"/>
                    <a:pt x="136" y="261"/>
                    <a:pt x="138" y="262"/>
                  </a:cubicBezTo>
                  <a:close/>
                  <a:moveTo>
                    <a:pt x="145" y="265"/>
                  </a:moveTo>
                  <a:cubicBezTo>
                    <a:pt x="147" y="270"/>
                    <a:pt x="149" y="275"/>
                    <a:pt x="152" y="280"/>
                  </a:cubicBezTo>
                  <a:cubicBezTo>
                    <a:pt x="150" y="279"/>
                    <a:pt x="149" y="279"/>
                    <a:pt x="148" y="278"/>
                  </a:cubicBezTo>
                  <a:cubicBezTo>
                    <a:pt x="147" y="277"/>
                    <a:pt x="146" y="275"/>
                    <a:pt x="145" y="273"/>
                  </a:cubicBezTo>
                  <a:cubicBezTo>
                    <a:pt x="143" y="270"/>
                    <a:pt x="142" y="266"/>
                    <a:pt x="141" y="263"/>
                  </a:cubicBezTo>
                  <a:cubicBezTo>
                    <a:pt x="142" y="264"/>
                    <a:pt x="144" y="264"/>
                    <a:pt x="145" y="265"/>
                  </a:cubicBezTo>
                  <a:close/>
                  <a:moveTo>
                    <a:pt x="153" y="269"/>
                  </a:moveTo>
                  <a:cubicBezTo>
                    <a:pt x="154" y="273"/>
                    <a:pt x="156" y="277"/>
                    <a:pt x="158" y="280"/>
                  </a:cubicBezTo>
                  <a:cubicBezTo>
                    <a:pt x="158" y="281"/>
                    <a:pt x="159" y="282"/>
                    <a:pt x="159" y="283"/>
                  </a:cubicBezTo>
                  <a:cubicBezTo>
                    <a:pt x="158" y="283"/>
                    <a:pt x="157" y="282"/>
                    <a:pt x="156" y="282"/>
                  </a:cubicBezTo>
                  <a:cubicBezTo>
                    <a:pt x="155" y="279"/>
                    <a:pt x="153" y="277"/>
                    <a:pt x="152" y="275"/>
                  </a:cubicBezTo>
                  <a:cubicBezTo>
                    <a:pt x="150" y="272"/>
                    <a:pt x="149" y="269"/>
                    <a:pt x="148" y="266"/>
                  </a:cubicBezTo>
                  <a:cubicBezTo>
                    <a:pt x="149" y="267"/>
                    <a:pt x="151" y="268"/>
                    <a:pt x="153" y="269"/>
                  </a:cubicBezTo>
                  <a:close/>
                  <a:moveTo>
                    <a:pt x="160" y="272"/>
                  </a:moveTo>
                  <a:cubicBezTo>
                    <a:pt x="161" y="275"/>
                    <a:pt x="163" y="279"/>
                    <a:pt x="164" y="282"/>
                  </a:cubicBezTo>
                  <a:cubicBezTo>
                    <a:pt x="165" y="283"/>
                    <a:pt x="165" y="284"/>
                    <a:pt x="166" y="285"/>
                  </a:cubicBezTo>
                  <a:cubicBezTo>
                    <a:pt x="165" y="285"/>
                    <a:pt x="164" y="285"/>
                    <a:pt x="163" y="285"/>
                  </a:cubicBezTo>
                  <a:cubicBezTo>
                    <a:pt x="162" y="283"/>
                    <a:pt x="161" y="281"/>
                    <a:pt x="160" y="279"/>
                  </a:cubicBezTo>
                  <a:cubicBezTo>
                    <a:pt x="158" y="276"/>
                    <a:pt x="157" y="273"/>
                    <a:pt x="156" y="270"/>
                  </a:cubicBezTo>
                  <a:cubicBezTo>
                    <a:pt x="157" y="270"/>
                    <a:pt x="159" y="271"/>
                    <a:pt x="160" y="272"/>
                  </a:cubicBezTo>
                  <a:close/>
                  <a:moveTo>
                    <a:pt x="176" y="279"/>
                  </a:moveTo>
                  <a:cubicBezTo>
                    <a:pt x="177" y="280"/>
                    <a:pt x="177" y="282"/>
                    <a:pt x="178" y="283"/>
                  </a:cubicBezTo>
                  <a:cubicBezTo>
                    <a:pt x="177" y="284"/>
                    <a:pt x="176" y="284"/>
                    <a:pt x="175" y="285"/>
                  </a:cubicBezTo>
                  <a:cubicBezTo>
                    <a:pt x="174" y="284"/>
                    <a:pt x="174" y="284"/>
                    <a:pt x="173" y="283"/>
                  </a:cubicBezTo>
                  <a:cubicBezTo>
                    <a:pt x="172" y="281"/>
                    <a:pt x="171" y="278"/>
                    <a:pt x="170" y="276"/>
                  </a:cubicBezTo>
                  <a:cubicBezTo>
                    <a:pt x="172" y="277"/>
                    <a:pt x="174" y="278"/>
                    <a:pt x="176" y="279"/>
                  </a:cubicBezTo>
                  <a:close/>
                  <a:moveTo>
                    <a:pt x="357" y="326"/>
                  </a:moveTo>
                  <a:cubicBezTo>
                    <a:pt x="361" y="316"/>
                    <a:pt x="366" y="305"/>
                    <a:pt x="370" y="295"/>
                  </a:cubicBezTo>
                  <a:cubicBezTo>
                    <a:pt x="371" y="295"/>
                    <a:pt x="371" y="295"/>
                    <a:pt x="371" y="295"/>
                  </a:cubicBezTo>
                  <a:cubicBezTo>
                    <a:pt x="373" y="293"/>
                    <a:pt x="375" y="290"/>
                    <a:pt x="377" y="287"/>
                  </a:cubicBezTo>
                  <a:cubicBezTo>
                    <a:pt x="377" y="287"/>
                    <a:pt x="377" y="286"/>
                    <a:pt x="376" y="287"/>
                  </a:cubicBezTo>
                  <a:cubicBezTo>
                    <a:pt x="375" y="289"/>
                    <a:pt x="373" y="291"/>
                    <a:pt x="372" y="293"/>
                  </a:cubicBezTo>
                  <a:cubicBezTo>
                    <a:pt x="379" y="276"/>
                    <a:pt x="387" y="259"/>
                    <a:pt x="394" y="242"/>
                  </a:cubicBezTo>
                  <a:cubicBezTo>
                    <a:pt x="394" y="242"/>
                    <a:pt x="395" y="242"/>
                    <a:pt x="395" y="242"/>
                  </a:cubicBezTo>
                  <a:cubicBezTo>
                    <a:pt x="402" y="237"/>
                    <a:pt x="407" y="230"/>
                    <a:pt x="412" y="224"/>
                  </a:cubicBezTo>
                  <a:cubicBezTo>
                    <a:pt x="410" y="227"/>
                    <a:pt x="409" y="231"/>
                    <a:pt x="407" y="234"/>
                  </a:cubicBezTo>
                  <a:cubicBezTo>
                    <a:pt x="407" y="234"/>
                    <a:pt x="406" y="234"/>
                    <a:pt x="406" y="234"/>
                  </a:cubicBezTo>
                  <a:cubicBezTo>
                    <a:pt x="402" y="240"/>
                    <a:pt x="397" y="246"/>
                    <a:pt x="392" y="252"/>
                  </a:cubicBezTo>
                  <a:cubicBezTo>
                    <a:pt x="391" y="252"/>
                    <a:pt x="392" y="253"/>
                    <a:pt x="393" y="252"/>
                  </a:cubicBezTo>
                  <a:cubicBezTo>
                    <a:pt x="398" y="248"/>
                    <a:pt x="402" y="242"/>
                    <a:pt x="405" y="237"/>
                  </a:cubicBezTo>
                  <a:cubicBezTo>
                    <a:pt x="402" y="244"/>
                    <a:pt x="398" y="251"/>
                    <a:pt x="394" y="259"/>
                  </a:cubicBezTo>
                  <a:cubicBezTo>
                    <a:pt x="394" y="259"/>
                    <a:pt x="394" y="259"/>
                    <a:pt x="394" y="259"/>
                  </a:cubicBezTo>
                  <a:cubicBezTo>
                    <a:pt x="390" y="263"/>
                    <a:pt x="387" y="268"/>
                    <a:pt x="384" y="273"/>
                  </a:cubicBezTo>
                  <a:cubicBezTo>
                    <a:pt x="384" y="274"/>
                    <a:pt x="385" y="274"/>
                    <a:pt x="385" y="274"/>
                  </a:cubicBezTo>
                  <a:cubicBezTo>
                    <a:pt x="387" y="271"/>
                    <a:pt x="389" y="268"/>
                    <a:pt x="391" y="265"/>
                  </a:cubicBezTo>
                  <a:cubicBezTo>
                    <a:pt x="381" y="285"/>
                    <a:pt x="372" y="306"/>
                    <a:pt x="362" y="326"/>
                  </a:cubicBezTo>
                  <a:cubicBezTo>
                    <a:pt x="361" y="328"/>
                    <a:pt x="359" y="334"/>
                    <a:pt x="357" y="336"/>
                  </a:cubicBezTo>
                  <a:cubicBezTo>
                    <a:pt x="354" y="339"/>
                    <a:pt x="350" y="338"/>
                    <a:pt x="345" y="336"/>
                  </a:cubicBezTo>
                  <a:cubicBezTo>
                    <a:pt x="340" y="334"/>
                    <a:pt x="335" y="330"/>
                    <a:pt x="329" y="328"/>
                  </a:cubicBezTo>
                  <a:cubicBezTo>
                    <a:pt x="316" y="322"/>
                    <a:pt x="302" y="318"/>
                    <a:pt x="289" y="314"/>
                  </a:cubicBezTo>
                  <a:cubicBezTo>
                    <a:pt x="259" y="306"/>
                    <a:pt x="230" y="298"/>
                    <a:pt x="201" y="290"/>
                  </a:cubicBezTo>
                  <a:cubicBezTo>
                    <a:pt x="201" y="290"/>
                    <a:pt x="201" y="289"/>
                    <a:pt x="200" y="289"/>
                  </a:cubicBezTo>
                  <a:cubicBezTo>
                    <a:pt x="226" y="291"/>
                    <a:pt x="250" y="299"/>
                    <a:pt x="274" y="305"/>
                  </a:cubicBezTo>
                  <a:cubicBezTo>
                    <a:pt x="301" y="313"/>
                    <a:pt x="327" y="321"/>
                    <a:pt x="354" y="326"/>
                  </a:cubicBezTo>
                  <a:cubicBezTo>
                    <a:pt x="355" y="327"/>
                    <a:pt x="356" y="328"/>
                    <a:pt x="357" y="326"/>
                  </a:cubicBezTo>
                  <a:close/>
                  <a:moveTo>
                    <a:pt x="404" y="220"/>
                  </a:moveTo>
                  <a:cubicBezTo>
                    <a:pt x="404" y="220"/>
                    <a:pt x="404" y="220"/>
                    <a:pt x="404" y="221"/>
                  </a:cubicBezTo>
                  <a:cubicBezTo>
                    <a:pt x="405" y="221"/>
                    <a:pt x="405" y="221"/>
                    <a:pt x="406" y="220"/>
                  </a:cubicBezTo>
                  <a:cubicBezTo>
                    <a:pt x="406" y="220"/>
                    <a:pt x="406" y="220"/>
                    <a:pt x="406" y="219"/>
                  </a:cubicBezTo>
                  <a:cubicBezTo>
                    <a:pt x="406" y="219"/>
                    <a:pt x="406" y="219"/>
                    <a:pt x="406" y="219"/>
                  </a:cubicBezTo>
                  <a:cubicBezTo>
                    <a:pt x="407" y="219"/>
                    <a:pt x="408" y="219"/>
                    <a:pt x="408" y="219"/>
                  </a:cubicBezTo>
                  <a:cubicBezTo>
                    <a:pt x="410" y="217"/>
                    <a:pt x="412" y="213"/>
                    <a:pt x="413" y="211"/>
                  </a:cubicBezTo>
                  <a:cubicBezTo>
                    <a:pt x="417" y="206"/>
                    <a:pt x="422" y="201"/>
                    <a:pt x="427" y="197"/>
                  </a:cubicBezTo>
                  <a:cubicBezTo>
                    <a:pt x="425" y="200"/>
                    <a:pt x="424" y="203"/>
                    <a:pt x="422" y="206"/>
                  </a:cubicBezTo>
                  <a:cubicBezTo>
                    <a:pt x="422" y="206"/>
                    <a:pt x="421" y="206"/>
                    <a:pt x="421" y="206"/>
                  </a:cubicBezTo>
                  <a:cubicBezTo>
                    <a:pt x="414" y="214"/>
                    <a:pt x="406" y="221"/>
                    <a:pt x="400" y="230"/>
                  </a:cubicBezTo>
                  <a:cubicBezTo>
                    <a:pt x="400" y="230"/>
                    <a:pt x="401" y="231"/>
                    <a:pt x="401" y="231"/>
                  </a:cubicBezTo>
                  <a:cubicBezTo>
                    <a:pt x="408" y="225"/>
                    <a:pt x="413" y="218"/>
                    <a:pt x="419" y="212"/>
                  </a:cubicBezTo>
                  <a:cubicBezTo>
                    <a:pt x="417" y="215"/>
                    <a:pt x="416" y="217"/>
                    <a:pt x="414" y="220"/>
                  </a:cubicBezTo>
                  <a:cubicBezTo>
                    <a:pt x="414" y="219"/>
                    <a:pt x="413" y="219"/>
                    <a:pt x="413" y="220"/>
                  </a:cubicBezTo>
                  <a:cubicBezTo>
                    <a:pt x="407" y="226"/>
                    <a:pt x="400" y="233"/>
                    <a:pt x="395" y="240"/>
                  </a:cubicBezTo>
                  <a:cubicBezTo>
                    <a:pt x="398" y="233"/>
                    <a:pt x="401" y="227"/>
                    <a:pt x="404" y="220"/>
                  </a:cubicBezTo>
                  <a:close/>
                  <a:moveTo>
                    <a:pt x="444" y="172"/>
                  </a:moveTo>
                  <a:cubicBezTo>
                    <a:pt x="444" y="172"/>
                    <a:pt x="444" y="172"/>
                    <a:pt x="444" y="172"/>
                  </a:cubicBezTo>
                  <a:cubicBezTo>
                    <a:pt x="444" y="173"/>
                    <a:pt x="445" y="173"/>
                    <a:pt x="445" y="174"/>
                  </a:cubicBezTo>
                  <a:cubicBezTo>
                    <a:pt x="445" y="179"/>
                    <a:pt x="437" y="196"/>
                    <a:pt x="436" y="197"/>
                  </a:cubicBezTo>
                  <a:cubicBezTo>
                    <a:pt x="432" y="205"/>
                    <a:pt x="429" y="212"/>
                    <a:pt x="425" y="220"/>
                  </a:cubicBezTo>
                  <a:cubicBezTo>
                    <a:pt x="423" y="223"/>
                    <a:pt x="421" y="227"/>
                    <a:pt x="419" y="231"/>
                  </a:cubicBezTo>
                  <a:cubicBezTo>
                    <a:pt x="417" y="235"/>
                    <a:pt x="414" y="240"/>
                    <a:pt x="412" y="245"/>
                  </a:cubicBezTo>
                  <a:cubicBezTo>
                    <a:pt x="406" y="256"/>
                    <a:pt x="400" y="268"/>
                    <a:pt x="395" y="280"/>
                  </a:cubicBezTo>
                  <a:cubicBezTo>
                    <a:pt x="388" y="294"/>
                    <a:pt x="381" y="308"/>
                    <a:pt x="374" y="323"/>
                  </a:cubicBezTo>
                  <a:cubicBezTo>
                    <a:pt x="370" y="326"/>
                    <a:pt x="366" y="330"/>
                    <a:pt x="362" y="333"/>
                  </a:cubicBezTo>
                  <a:cubicBezTo>
                    <a:pt x="375" y="306"/>
                    <a:pt x="388" y="280"/>
                    <a:pt x="401" y="253"/>
                  </a:cubicBezTo>
                  <a:cubicBezTo>
                    <a:pt x="415" y="226"/>
                    <a:pt x="430" y="199"/>
                    <a:pt x="444" y="172"/>
                  </a:cubicBezTo>
                  <a:close/>
                  <a:moveTo>
                    <a:pt x="450" y="185"/>
                  </a:moveTo>
                  <a:cubicBezTo>
                    <a:pt x="451" y="185"/>
                    <a:pt x="451" y="185"/>
                    <a:pt x="451" y="185"/>
                  </a:cubicBezTo>
                  <a:cubicBezTo>
                    <a:pt x="451" y="185"/>
                    <a:pt x="451" y="185"/>
                    <a:pt x="451" y="185"/>
                  </a:cubicBezTo>
                  <a:cubicBezTo>
                    <a:pt x="451" y="186"/>
                    <a:pt x="451" y="186"/>
                    <a:pt x="450" y="186"/>
                  </a:cubicBezTo>
                  <a:cubicBezTo>
                    <a:pt x="450" y="186"/>
                    <a:pt x="450" y="186"/>
                    <a:pt x="450" y="185"/>
                  </a:cubicBezTo>
                  <a:close/>
                  <a:moveTo>
                    <a:pt x="62" y="57"/>
                  </a:moveTo>
                  <a:cubicBezTo>
                    <a:pt x="60" y="63"/>
                    <a:pt x="59" y="68"/>
                    <a:pt x="57" y="74"/>
                  </a:cubicBezTo>
                  <a:cubicBezTo>
                    <a:pt x="57" y="74"/>
                    <a:pt x="56" y="74"/>
                    <a:pt x="55" y="74"/>
                  </a:cubicBezTo>
                  <a:cubicBezTo>
                    <a:pt x="57" y="69"/>
                    <a:pt x="58" y="64"/>
                    <a:pt x="60" y="59"/>
                  </a:cubicBezTo>
                  <a:cubicBezTo>
                    <a:pt x="61" y="59"/>
                    <a:pt x="61" y="57"/>
                    <a:pt x="61" y="55"/>
                  </a:cubicBezTo>
                  <a:cubicBezTo>
                    <a:pt x="61" y="55"/>
                    <a:pt x="61" y="54"/>
                    <a:pt x="61" y="54"/>
                  </a:cubicBezTo>
                  <a:cubicBezTo>
                    <a:pt x="62" y="53"/>
                    <a:pt x="62" y="52"/>
                    <a:pt x="63" y="51"/>
                  </a:cubicBezTo>
                  <a:cubicBezTo>
                    <a:pt x="62" y="53"/>
                    <a:pt x="62" y="55"/>
                    <a:pt x="62" y="57"/>
                  </a:cubicBezTo>
                  <a:close/>
                  <a:moveTo>
                    <a:pt x="49" y="110"/>
                  </a:moveTo>
                  <a:cubicBezTo>
                    <a:pt x="49" y="110"/>
                    <a:pt x="49" y="110"/>
                    <a:pt x="49" y="110"/>
                  </a:cubicBezTo>
                  <a:cubicBezTo>
                    <a:pt x="49" y="108"/>
                    <a:pt x="49" y="107"/>
                    <a:pt x="50" y="105"/>
                  </a:cubicBezTo>
                  <a:cubicBezTo>
                    <a:pt x="49" y="107"/>
                    <a:pt x="49" y="108"/>
                    <a:pt x="49" y="110"/>
                  </a:cubicBezTo>
                  <a:close/>
                  <a:moveTo>
                    <a:pt x="190" y="282"/>
                  </a:moveTo>
                  <a:cubicBezTo>
                    <a:pt x="190" y="283"/>
                    <a:pt x="190" y="283"/>
                    <a:pt x="190" y="283"/>
                  </a:cubicBezTo>
                  <a:cubicBezTo>
                    <a:pt x="190" y="283"/>
                    <a:pt x="190" y="284"/>
                    <a:pt x="190" y="284"/>
                  </a:cubicBezTo>
                  <a:cubicBezTo>
                    <a:pt x="190" y="284"/>
                    <a:pt x="190" y="284"/>
                    <a:pt x="190" y="284"/>
                  </a:cubicBezTo>
                  <a:cubicBezTo>
                    <a:pt x="190" y="284"/>
                    <a:pt x="190" y="284"/>
                    <a:pt x="190" y="284"/>
                  </a:cubicBezTo>
                  <a:cubicBezTo>
                    <a:pt x="190" y="284"/>
                    <a:pt x="189" y="284"/>
                    <a:pt x="189" y="284"/>
                  </a:cubicBezTo>
                  <a:cubicBezTo>
                    <a:pt x="189" y="284"/>
                    <a:pt x="189" y="284"/>
                    <a:pt x="188" y="284"/>
                  </a:cubicBezTo>
                  <a:cubicBezTo>
                    <a:pt x="189" y="284"/>
                    <a:pt x="189" y="284"/>
                    <a:pt x="189" y="283"/>
                  </a:cubicBezTo>
                  <a:cubicBezTo>
                    <a:pt x="189" y="283"/>
                    <a:pt x="189" y="283"/>
                    <a:pt x="190" y="282"/>
                  </a:cubicBezTo>
                  <a:close/>
                  <a:moveTo>
                    <a:pt x="361" y="336"/>
                  </a:moveTo>
                  <a:cubicBezTo>
                    <a:pt x="365" y="333"/>
                    <a:pt x="368" y="330"/>
                    <a:pt x="372" y="326"/>
                  </a:cubicBezTo>
                  <a:cubicBezTo>
                    <a:pt x="372" y="328"/>
                    <a:pt x="371" y="329"/>
                    <a:pt x="370" y="330"/>
                  </a:cubicBezTo>
                  <a:cubicBezTo>
                    <a:pt x="366" y="333"/>
                    <a:pt x="363" y="336"/>
                    <a:pt x="359" y="339"/>
                  </a:cubicBezTo>
                  <a:cubicBezTo>
                    <a:pt x="360" y="338"/>
                    <a:pt x="360" y="337"/>
                    <a:pt x="361" y="336"/>
                  </a:cubicBezTo>
                  <a:close/>
                  <a:moveTo>
                    <a:pt x="390" y="295"/>
                  </a:moveTo>
                  <a:cubicBezTo>
                    <a:pt x="390" y="296"/>
                    <a:pt x="390" y="296"/>
                    <a:pt x="390" y="297"/>
                  </a:cubicBezTo>
                  <a:cubicBezTo>
                    <a:pt x="388" y="301"/>
                    <a:pt x="385" y="306"/>
                    <a:pt x="383" y="310"/>
                  </a:cubicBezTo>
                  <a:cubicBezTo>
                    <a:pt x="383" y="310"/>
                    <a:pt x="383" y="310"/>
                    <a:pt x="383" y="310"/>
                  </a:cubicBezTo>
                  <a:cubicBezTo>
                    <a:pt x="385" y="305"/>
                    <a:pt x="388" y="300"/>
                    <a:pt x="390" y="295"/>
                  </a:cubicBezTo>
                  <a:close/>
                  <a:moveTo>
                    <a:pt x="356" y="358"/>
                  </a:moveTo>
                  <a:cubicBezTo>
                    <a:pt x="356" y="358"/>
                    <a:pt x="355" y="358"/>
                    <a:pt x="355" y="358"/>
                  </a:cubicBezTo>
                  <a:cubicBezTo>
                    <a:pt x="356" y="357"/>
                    <a:pt x="357" y="357"/>
                    <a:pt x="357" y="356"/>
                  </a:cubicBezTo>
                  <a:cubicBezTo>
                    <a:pt x="357" y="357"/>
                    <a:pt x="357" y="357"/>
                    <a:pt x="356" y="358"/>
                  </a:cubicBezTo>
                  <a:close/>
                  <a:moveTo>
                    <a:pt x="355" y="361"/>
                  </a:moveTo>
                  <a:cubicBezTo>
                    <a:pt x="356" y="361"/>
                    <a:pt x="356" y="362"/>
                    <a:pt x="357" y="362"/>
                  </a:cubicBezTo>
                  <a:cubicBezTo>
                    <a:pt x="357" y="362"/>
                    <a:pt x="357" y="362"/>
                    <a:pt x="357" y="362"/>
                  </a:cubicBezTo>
                  <a:cubicBezTo>
                    <a:pt x="357" y="362"/>
                    <a:pt x="357" y="362"/>
                    <a:pt x="357" y="362"/>
                  </a:cubicBezTo>
                  <a:cubicBezTo>
                    <a:pt x="357" y="362"/>
                    <a:pt x="357" y="362"/>
                    <a:pt x="357" y="362"/>
                  </a:cubicBezTo>
                  <a:cubicBezTo>
                    <a:pt x="357" y="362"/>
                    <a:pt x="357" y="363"/>
                    <a:pt x="356" y="364"/>
                  </a:cubicBezTo>
                  <a:cubicBezTo>
                    <a:pt x="356" y="363"/>
                    <a:pt x="356" y="362"/>
                    <a:pt x="354" y="361"/>
                  </a:cubicBezTo>
                  <a:cubicBezTo>
                    <a:pt x="354" y="361"/>
                    <a:pt x="353" y="361"/>
                    <a:pt x="352" y="360"/>
                  </a:cubicBezTo>
                  <a:cubicBezTo>
                    <a:pt x="352" y="360"/>
                    <a:pt x="352" y="360"/>
                    <a:pt x="353" y="360"/>
                  </a:cubicBezTo>
                  <a:cubicBezTo>
                    <a:pt x="354" y="360"/>
                    <a:pt x="354" y="361"/>
                    <a:pt x="355" y="361"/>
                  </a:cubicBezTo>
                  <a:close/>
                  <a:moveTo>
                    <a:pt x="354" y="367"/>
                  </a:moveTo>
                  <a:cubicBezTo>
                    <a:pt x="354" y="367"/>
                    <a:pt x="354" y="367"/>
                    <a:pt x="354" y="368"/>
                  </a:cubicBezTo>
                  <a:cubicBezTo>
                    <a:pt x="354" y="368"/>
                    <a:pt x="354" y="368"/>
                    <a:pt x="354" y="368"/>
                  </a:cubicBezTo>
                  <a:cubicBezTo>
                    <a:pt x="354" y="368"/>
                    <a:pt x="354" y="368"/>
                    <a:pt x="354" y="368"/>
                  </a:cubicBezTo>
                  <a:cubicBezTo>
                    <a:pt x="354" y="368"/>
                    <a:pt x="354" y="368"/>
                    <a:pt x="354" y="367"/>
                  </a:cubicBezTo>
                  <a:close/>
                  <a:moveTo>
                    <a:pt x="360" y="350"/>
                  </a:moveTo>
                  <a:cubicBezTo>
                    <a:pt x="357" y="353"/>
                    <a:pt x="355" y="355"/>
                    <a:pt x="352" y="357"/>
                  </a:cubicBezTo>
                  <a:cubicBezTo>
                    <a:pt x="351" y="357"/>
                    <a:pt x="351" y="356"/>
                    <a:pt x="350" y="356"/>
                  </a:cubicBezTo>
                  <a:cubicBezTo>
                    <a:pt x="355" y="353"/>
                    <a:pt x="359" y="349"/>
                    <a:pt x="363" y="345"/>
                  </a:cubicBezTo>
                  <a:cubicBezTo>
                    <a:pt x="362" y="347"/>
                    <a:pt x="361" y="349"/>
                    <a:pt x="360" y="350"/>
                  </a:cubicBezTo>
                  <a:close/>
                  <a:moveTo>
                    <a:pt x="349" y="359"/>
                  </a:moveTo>
                  <a:cubicBezTo>
                    <a:pt x="349" y="359"/>
                    <a:pt x="349" y="359"/>
                    <a:pt x="349" y="359"/>
                  </a:cubicBezTo>
                  <a:cubicBezTo>
                    <a:pt x="348" y="359"/>
                    <a:pt x="347" y="359"/>
                    <a:pt x="347" y="358"/>
                  </a:cubicBezTo>
                  <a:cubicBezTo>
                    <a:pt x="347" y="358"/>
                    <a:pt x="347" y="358"/>
                    <a:pt x="347" y="358"/>
                  </a:cubicBezTo>
                  <a:cubicBezTo>
                    <a:pt x="348" y="358"/>
                    <a:pt x="348" y="359"/>
                    <a:pt x="349" y="359"/>
                  </a:cubicBezTo>
                  <a:close/>
                  <a:moveTo>
                    <a:pt x="345" y="358"/>
                  </a:moveTo>
                  <a:cubicBezTo>
                    <a:pt x="322" y="350"/>
                    <a:pt x="300" y="342"/>
                    <a:pt x="277" y="334"/>
                  </a:cubicBezTo>
                  <a:cubicBezTo>
                    <a:pt x="265" y="330"/>
                    <a:pt x="253" y="326"/>
                    <a:pt x="242" y="321"/>
                  </a:cubicBezTo>
                  <a:cubicBezTo>
                    <a:pt x="241" y="321"/>
                    <a:pt x="240" y="321"/>
                    <a:pt x="239" y="320"/>
                  </a:cubicBezTo>
                  <a:cubicBezTo>
                    <a:pt x="240" y="320"/>
                    <a:pt x="240" y="320"/>
                    <a:pt x="240" y="320"/>
                  </a:cubicBezTo>
                  <a:cubicBezTo>
                    <a:pt x="246" y="322"/>
                    <a:pt x="252" y="325"/>
                    <a:pt x="258" y="327"/>
                  </a:cubicBezTo>
                  <a:cubicBezTo>
                    <a:pt x="287" y="338"/>
                    <a:pt x="316" y="348"/>
                    <a:pt x="345" y="357"/>
                  </a:cubicBezTo>
                  <a:cubicBezTo>
                    <a:pt x="345" y="358"/>
                    <a:pt x="345" y="358"/>
                    <a:pt x="345" y="358"/>
                  </a:cubicBezTo>
                  <a:close/>
                  <a:moveTo>
                    <a:pt x="178" y="301"/>
                  </a:moveTo>
                  <a:cubicBezTo>
                    <a:pt x="178" y="301"/>
                    <a:pt x="178" y="301"/>
                    <a:pt x="178" y="301"/>
                  </a:cubicBezTo>
                  <a:cubicBezTo>
                    <a:pt x="179" y="301"/>
                    <a:pt x="179" y="301"/>
                    <a:pt x="179" y="301"/>
                  </a:cubicBezTo>
                  <a:cubicBezTo>
                    <a:pt x="179" y="301"/>
                    <a:pt x="179" y="301"/>
                    <a:pt x="179" y="301"/>
                  </a:cubicBezTo>
                  <a:cubicBezTo>
                    <a:pt x="179" y="301"/>
                    <a:pt x="179" y="301"/>
                    <a:pt x="178" y="301"/>
                  </a:cubicBezTo>
                  <a:close/>
                  <a:moveTo>
                    <a:pt x="199" y="303"/>
                  </a:moveTo>
                  <a:cubicBezTo>
                    <a:pt x="199" y="303"/>
                    <a:pt x="199" y="302"/>
                    <a:pt x="199" y="302"/>
                  </a:cubicBezTo>
                  <a:cubicBezTo>
                    <a:pt x="199" y="302"/>
                    <a:pt x="198" y="302"/>
                    <a:pt x="198" y="302"/>
                  </a:cubicBezTo>
                  <a:cubicBezTo>
                    <a:pt x="198" y="302"/>
                    <a:pt x="199" y="301"/>
                    <a:pt x="199" y="301"/>
                  </a:cubicBezTo>
                  <a:cubicBezTo>
                    <a:pt x="199" y="301"/>
                    <a:pt x="199" y="302"/>
                    <a:pt x="199" y="302"/>
                  </a:cubicBezTo>
                  <a:cubicBezTo>
                    <a:pt x="199" y="302"/>
                    <a:pt x="199" y="302"/>
                    <a:pt x="199" y="302"/>
                  </a:cubicBezTo>
                  <a:cubicBezTo>
                    <a:pt x="199" y="302"/>
                    <a:pt x="199" y="303"/>
                    <a:pt x="199" y="303"/>
                  </a:cubicBezTo>
                  <a:close/>
                  <a:moveTo>
                    <a:pt x="180" y="307"/>
                  </a:moveTo>
                  <a:cubicBezTo>
                    <a:pt x="181" y="307"/>
                    <a:pt x="181" y="306"/>
                    <a:pt x="181" y="306"/>
                  </a:cubicBezTo>
                  <a:cubicBezTo>
                    <a:pt x="182" y="306"/>
                    <a:pt x="182" y="306"/>
                    <a:pt x="182" y="306"/>
                  </a:cubicBezTo>
                  <a:cubicBezTo>
                    <a:pt x="180" y="307"/>
                    <a:pt x="180" y="308"/>
                    <a:pt x="180" y="309"/>
                  </a:cubicBezTo>
                  <a:cubicBezTo>
                    <a:pt x="179" y="309"/>
                    <a:pt x="179" y="309"/>
                    <a:pt x="178" y="309"/>
                  </a:cubicBezTo>
                  <a:cubicBezTo>
                    <a:pt x="179" y="308"/>
                    <a:pt x="180" y="308"/>
                    <a:pt x="180" y="307"/>
                  </a:cubicBezTo>
                  <a:close/>
                  <a:moveTo>
                    <a:pt x="238" y="320"/>
                  </a:moveTo>
                  <a:cubicBezTo>
                    <a:pt x="237" y="319"/>
                    <a:pt x="235" y="319"/>
                    <a:pt x="234" y="319"/>
                  </a:cubicBezTo>
                  <a:cubicBezTo>
                    <a:pt x="234" y="318"/>
                    <a:pt x="234" y="318"/>
                    <a:pt x="235" y="318"/>
                  </a:cubicBezTo>
                  <a:cubicBezTo>
                    <a:pt x="236" y="319"/>
                    <a:pt x="237" y="319"/>
                    <a:pt x="239" y="320"/>
                  </a:cubicBezTo>
                  <a:cubicBezTo>
                    <a:pt x="238" y="320"/>
                    <a:pt x="238" y="320"/>
                    <a:pt x="238" y="320"/>
                  </a:cubicBezTo>
                  <a:close/>
                  <a:moveTo>
                    <a:pt x="232" y="318"/>
                  </a:moveTo>
                  <a:cubicBezTo>
                    <a:pt x="230" y="317"/>
                    <a:pt x="228" y="317"/>
                    <a:pt x="226" y="316"/>
                  </a:cubicBezTo>
                  <a:cubicBezTo>
                    <a:pt x="226" y="316"/>
                    <a:pt x="227" y="316"/>
                    <a:pt x="227" y="315"/>
                  </a:cubicBezTo>
                  <a:cubicBezTo>
                    <a:pt x="229" y="316"/>
                    <a:pt x="231" y="317"/>
                    <a:pt x="233" y="317"/>
                  </a:cubicBezTo>
                  <a:cubicBezTo>
                    <a:pt x="233" y="318"/>
                    <a:pt x="232" y="318"/>
                    <a:pt x="232" y="318"/>
                  </a:cubicBezTo>
                  <a:close/>
                  <a:moveTo>
                    <a:pt x="225" y="316"/>
                  </a:moveTo>
                  <a:cubicBezTo>
                    <a:pt x="223" y="315"/>
                    <a:pt x="221" y="314"/>
                    <a:pt x="220" y="314"/>
                  </a:cubicBezTo>
                  <a:cubicBezTo>
                    <a:pt x="219" y="314"/>
                    <a:pt x="219" y="313"/>
                    <a:pt x="218" y="313"/>
                  </a:cubicBezTo>
                  <a:cubicBezTo>
                    <a:pt x="219" y="313"/>
                    <a:pt x="219" y="313"/>
                    <a:pt x="219" y="312"/>
                  </a:cubicBezTo>
                  <a:cubicBezTo>
                    <a:pt x="221" y="313"/>
                    <a:pt x="223" y="314"/>
                    <a:pt x="225" y="315"/>
                  </a:cubicBezTo>
                  <a:cubicBezTo>
                    <a:pt x="225" y="315"/>
                    <a:pt x="225" y="315"/>
                    <a:pt x="225" y="316"/>
                  </a:cubicBezTo>
                  <a:close/>
                  <a:moveTo>
                    <a:pt x="217" y="313"/>
                  </a:moveTo>
                  <a:cubicBezTo>
                    <a:pt x="216" y="312"/>
                    <a:pt x="215" y="311"/>
                    <a:pt x="214" y="311"/>
                  </a:cubicBezTo>
                  <a:cubicBezTo>
                    <a:pt x="214" y="311"/>
                    <a:pt x="215" y="311"/>
                    <a:pt x="215" y="310"/>
                  </a:cubicBezTo>
                  <a:cubicBezTo>
                    <a:pt x="216" y="311"/>
                    <a:pt x="217" y="311"/>
                    <a:pt x="218" y="312"/>
                  </a:cubicBezTo>
                  <a:cubicBezTo>
                    <a:pt x="218" y="312"/>
                    <a:pt x="218" y="312"/>
                    <a:pt x="217" y="313"/>
                  </a:cubicBezTo>
                  <a:close/>
                  <a:moveTo>
                    <a:pt x="214" y="310"/>
                  </a:moveTo>
                  <a:cubicBezTo>
                    <a:pt x="213" y="310"/>
                    <a:pt x="212" y="310"/>
                    <a:pt x="212" y="309"/>
                  </a:cubicBezTo>
                  <a:cubicBezTo>
                    <a:pt x="212" y="309"/>
                    <a:pt x="213" y="310"/>
                    <a:pt x="214" y="310"/>
                  </a:cubicBezTo>
                  <a:cubicBezTo>
                    <a:pt x="214" y="310"/>
                    <a:pt x="214" y="310"/>
                    <a:pt x="214" y="310"/>
                  </a:cubicBezTo>
                  <a:close/>
                  <a:moveTo>
                    <a:pt x="238" y="326"/>
                  </a:moveTo>
                  <a:cubicBezTo>
                    <a:pt x="238" y="326"/>
                    <a:pt x="238" y="326"/>
                    <a:pt x="238" y="326"/>
                  </a:cubicBezTo>
                  <a:cubicBezTo>
                    <a:pt x="240" y="326"/>
                    <a:pt x="242" y="327"/>
                    <a:pt x="244" y="328"/>
                  </a:cubicBezTo>
                  <a:cubicBezTo>
                    <a:pt x="242" y="327"/>
                    <a:pt x="240" y="327"/>
                    <a:pt x="238" y="326"/>
                  </a:cubicBezTo>
                  <a:close/>
                  <a:moveTo>
                    <a:pt x="446" y="199"/>
                  </a:moveTo>
                  <a:cubicBezTo>
                    <a:pt x="446" y="199"/>
                    <a:pt x="446" y="199"/>
                    <a:pt x="446" y="199"/>
                  </a:cubicBezTo>
                  <a:cubicBezTo>
                    <a:pt x="446" y="199"/>
                    <a:pt x="446" y="199"/>
                    <a:pt x="446" y="199"/>
                  </a:cubicBezTo>
                  <a:cubicBezTo>
                    <a:pt x="446" y="199"/>
                    <a:pt x="446" y="199"/>
                    <a:pt x="446" y="199"/>
                  </a:cubicBezTo>
                  <a:close/>
                  <a:moveTo>
                    <a:pt x="382" y="312"/>
                  </a:moveTo>
                  <a:cubicBezTo>
                    <a:pt x="382" y="312"/>
                    <a:pt x="382" y="312"/>
                    <a:pt x="382" y="312"/>
                  </a:cubicBezTo>
                  <a:cubicBezTo>
                    <a:pt x="381" y="314"/>
                    <a:pt x="380" y="316"/>
                    <a:pt x="379" y="317"/>
                  </a:cubicBezTo>
                  <a:cubicBezTo>
                    <a:pt x="379" y="317"/>
                    <a:pt x="379" y="317"/>
                    <a:pt x="379" y="317"/>
                  </a:cubicBezTo>
                  <a:cubicBezTo>
                    <a:pt x="380" y="316"/>
                    <a:pt x="381" y="314"/>
                    <a:pt x="382" y="312"/>
                  </a:cubicBezTo>
                  <a:close/>
                  <a:moveTo>
                    <a:pt x="349" y="350"/>
                  </a:moveTo>
                  <a:cubicBezTo>
                    <a:pt x="355" y="346"/>
                    <a:pt x="361" y="341"/>
                    <a:pt x="367" y="336"/>
                  </a:cubicBezTo>
                  <a:cubicBezTo>
                    <a:pt x="367" y="337"/>
                    <a:pt x="366" y="339"/>
                    <a:pt x="365" y="340"/>
                  </a:cubicBezTo>
                  <a:cubicBezTo>
                    <a:pt x="365" y="340"/>
                    <a:pt x="365" y="340"/>
                    <a:pt x="365" y="340"/>
                  </a:cubicBezTo>
                  <a:cubicBezTo>
                    <a:pt x="359" y="346"/>
                    <a:pt x="353" y="350"/>
                    <a:pt x="347" y="355"/>
                  </a:cubicBezTo>
                  <a:cubicBezTo>
                    <a:pt x="317" y="345"/>
                    <a:pt x="287" y="334"/>
                    <a:pt x="257" y="323"/>
                  </a:cubicBezTo>
                  <a:cubicBezTo>
                    <a:pt x="252" y="321"/>
                    <a:pt x="248" y="319"/>
                    <a:pt x="243" y="318"/>
                  </a:cubicBezTo>
                  <a:cubicBezTo>
                    <a:pt x="246" y="315"/>
                    <a:pt x="249" y="312"/>
                    <a:pt x="250" y="309"/>
                  </a:cubicBezTo>
                  <a:cubicBezTo>
                    <a:pt x="251" y="309"/>
                    <a:pt x="250" y="308"/>
                    <a:pt x="250" y="309"/>
                  </a:cubicBezTo>
                  <a:cubicBezTo>
                    <a:pt x="248" y="312"/>
                    <a:pt x="245" y="315"/>
                    <a:pt x="242" y="317"/>
                  </a:cubicBezTo>
                  <a:cubicBezTo>
                    <a:pt x="240" y="317"/>
                    <a:pt x="239" y="316"/>
                    <a:pt x="237" y="315"/>
                  </a:cubicBezTo>
                  <a:cubicBezTo>
                    <a:pt x="238" y="315"/>
                    <a:pt x="238" y="315"/>
                    <a:pt x="238" y="314"/>
                  </a:cubicBezTo>
                  <a:cubicBezTo>
                    <a:pt x="240" y="312"/>
                    <a:pt x="242" y="310"/>
                    <a:pt x="244" y="308"/>
                  </a:cubicBezTo>
                  <a:cubicBezTo>
                    <a:pt x="245" y="307"/>
                    <a:pt x="244" y="307"/>
                    <a:pt x="243" y="307"/>
                  </a:cubicBezTo>
                  <a:cubicBezTo>
                    <a:pt x="241" y="310"/>
                    <a:pt x="239" y="312"/>
                    <a:pt x="237" y="314"/>
                  </a:cubicBezTo>
                  <a:cubicBezTo>
                    <a:pt x="236" y="314"/>
                    <a:pt x="236" y="315"/>
                    <a:pt x="236" y="315"/>
                  </a:cubicBezTo>
                  <a:cubicBezTo>
                    <a:pt x="234" y="314"/>
                    <a:pt x="233" y="314"/>
                    <a:pt x="232" y="313"/>
                  </a:cubicBezTo>
                  <a:cubicBezTo>
                    <a:pt x="231" y="313"/>
                    <a:pt x="230" y="313"/>
                    <a:pt x="230" y="313"/>
                  </a:cubicBezTo>
                  <a:cubicBezTo>
                    <a:pt x="231" y="311"/>
                    <a:pt x="233" y="309"/>
                    <a:pt x="234" y="307"/>
                  </a:cubicBezTo>
                  <a:cubicBezTo>
                    <a:pt x="235" y="306"/>
                    <a:pt x="233" y="306"/>
                    <a:pt x="233" y="306"/>
                  </a:cubicBezTo>
                  <a:cubicBezTo>
                    <a:pt x="231" y="308"/>
                    <a:pt x="230" y="310"/>
                    <a:pt x="228" y="312"/>
                  </a:cubicBezTo>
                  <a:cubicBezTo>
                    <a:pt x="226" y="311"/>
                    <a:pt x="224" y="311"/>
                    <a:pt x="221" y="310"/>
                  </a:cubicBezTo>
                  <a:cubicBezTo>
                    <a:pt x="223" y="308"/>
                    <a:pt x="224" y="306"/>
                    <a:pt x="226" y="304"/>
                  </a:cubicBezTo>
                  <a:cubicBezTo>
                    <a:pt x="226" y="304"/>
                    <a:pt x="225" y="303"/>
                    <a:pt x="225" y="303"/>
                  </a:cubicBezTo>
                  <a:cubicBezTo>
                    <a:pt x="223" y="306"/>
                    <a:pt x="222" y="308"/>
                    <a:pt x="220" y="309"/>
                  </a:cubicBezTo>
                  <a:cubicBezTo>
                    <a:pt x="219" y="309"/>
                    <a:pt x="218" y="309"/>
                    <a:pt x="216" y="308"/>
                  </a:cubicBezTo>
                  <a:cubicBezTo>
                    <a:pt x="217" y="306"/>
                    <a:pt x="218" y="305"/>
                    <a:pt x="219" y="303"/>
                  </a:cubicBezTo>
                  <a:cubicBezTo>
                    <a:pt x="219" y="303"/>
                    <a:pt x="219" y="303"/>
                    <a:pt x="219" y="303"/>
                  </a:cubicBezTo>
                  <a:cubicBezTo>
                    <a:pt x="218" y="305"/>
                    <a:pt x="217" y="306"/>
                    <a:pt x="216" y="308"/>
                  </a:cubicBezTo>
                  <a:cubicBezTo>
                    <a:pt x="214" y="307"/>
                    <a:pt x="213" y="307"/>
                    <a:pt x="212" y="306"/>
                  </a:cubicBezTo>
                  <a:cubicBezTo>
                    <a:pt x="213" y="304"/>
                    <a:pt x="214" y="303"/>
                    <a:pt x="215" y="301"/>
                  </a:cubicBezTo>
                  <a:cubicBezTo>
                    <a:pt x="216" y="300"/>
                    <a:pt x="215" y="300"/>
                    <a:pt x="214" y="300"/>
                  </a:cubicBezTo>
                  <a:cubicBezTo>
                    <a:pt x="213" y="302"/>
                    <a:pt x="212" y="304"/>
                    <a:pt x="211" y="305"/>
                  </a:cubicBezTo>
                  <a:cubicBezTo>
                    <a:pt x="211" y="305"/>
                    <a:pt x="210" y="305"/>
                    <a:pt x="210" y="305"/>
                  </a:cubicBezTo>
                  <a:cubicBezTo>
                    <a:pt x="210" y="305"/>
                    <a:pt x="210" y="305"/>
                    <a:pt x="209" y="305"/>
                  </a:cubicBezTo>
                  <a:cubicBezTo>
                    <a:pt x="209" y="304"/>
                    <a:pt x="208" y="304"/>
                    <a:pt x="208" y="303"/>
                  </a:cubicBezTo>
                  <a:cubicBezTo>
                    <a:pt x="210" y="301"/>
                    <a:pt x="212" y="299"/>
                    <a:pt x="214" y="297"/>
                  </a:cubicBezTo>
                  <a:cubicBezTo>
                    <a:pt x="214" y="297"/>
                    <a:pt x="214" y="297"/>
                    <a:pt x="214" y="297"/>
                  </a:cubicBezTo>
                  <a:cubicBezTo>
                    <a:pt x="234" y="302"/>
                    <a:pt x="254" y="308"/>
                    <a:pt x="275" y="314"/>
                  </a:cubicBezTo>
                  <a:cubicBezTo>
                    <a:pt x="286" y="317"/>
                    <a:pt x="298" y="320"/>
                    <a:pt x="309" y="324"/>
                  </a:cubicBezTo>
                  <a:cubicBezTo>
                    <a:pt x="324" y="328"/>
                    <a:pt x="342" y="334"/>
                    <a:pt x="353" y="344"/>
                  </a:cubicBezTo>
                  <a:cubicBezTo>
                    <a:pt x="351" y="345"/>
                    <a:pt x="350" y="347"/>
                    <a:pt x="348" y="349"/>
                  </a:cubicBezTo>
                  <a:cubicBezTo>
                    <a:pt x="347" y="349"/>
                    <a:pt x="348" y="351"/>
                    <a:pt x="349" y="350"/>
                  </a:cubicBezTo>
                  <a:close/>
                  <a:moveTo>
                    <a:pt x="207" y="302"/>
                  </a:moveTo>
                  <a:cubicBezTo>
                    <a:pt x="205" y="300"/>
                    <a:pt x="204" y="296"/>
                    <a:pt x="203" y="294"/>
                  </a:cubicBezTo>
                  <a:cubicBezTo>
                    <a:pt x="206" y="294"/>
                    <a:pt x="209" y="295"/>
                    <a:pt x="212" y="296"/>
                  </a:cubicBezTo>
                  <a:cubicBezTo>
                    <a:pt x="210" y="298"/>
                    <a:pt x="208" y="300"/>
                    <a:pt x="207" y="302"/>
                  </a:cubicBezTo>
                  <a:close/>
                  <a:moveTo>
                    <a:pt x="178" y="290"/>
                  </a:moveTo>
                  <a:cubicBezTo>
                    <a:pt x="178" y="290"/>
                    <a:pt x="178" y="290"/>
                    <a:pt x="178" y="290"/>
                  </a:cubicBezTo>
                  <a:cubicBezTo>
                    <a:pt x="177" y="290"/>
                    <a:pt x="177" y="291"/>
                    <a:pt x="177" y="291"/>
                  </a:cubicBezTo>
                  <a:cubicBezTo>
                    <a:pt x="177" y="291"/>
                    <a:pt x="176" y="291"/>
                    <a:pt x="176" y="291"/>
                  </a:cubicBezTo>
                  <a:cubicBezTo>
                    <a:pt x="177" y="291"/>
                    <a:pt x="177" y="290"/>
                    <a:pt x="177" y="290"/>
                  </a:cubicBezTo>
                  <a:cubicBezTo>
                    <a:pt x="177" y="290"/>
                    <a:pt x="177" y="290"/>
                    <a:pt x="178" y="290"/>
                  </a:cubicBezTo>
                  <a:close/>
                  <a:moveTo>
                    <a:pt x="175" y="291"/>
                  </a:moveTo>
                  <a:cubicBezTo>
                    <a:pt x="175" y="290"/>
                    <a:pt x="174" y="290"/>
                    <a:pt x="174" y="290"/>
                  </a:cubicBezTo>
                  <a:cubicBezTo>
                    <a:pt x="174" y="290"/>
                    <a:pt x="175" y="290"/>
                    <a:pt x="175" y="290"/>
                  </a:cubicBezTo>
                  <a:cubicBezTo>
                    <a:pt x="175" y="290"/>
                    <a:pt x="175" y="290"/>
                    <a:pt x="175" y="291"/>
                  </a:cubicBezTo>
                  <a:close/>
                  <a:moveTo>
                    <a:pt x="16" y="237"/>
                  </a:moveTo>
                  <a:cubicBezTo>
                    <a:pt x="17" y="237"/>
                    <a:pt x="18" y="238"/>
                    <a:pt x="19" y="238"/>
                  </a:cubicBezTo>
                  <a:cubicBezTo>
                    <a:pt x="18" y="238"/>
                    <a:pt x="17" y="238"/>
                    <a:pt x="16" y="237"/>
                  </a:cubicBezTo>
                  <a:cubicBezTo>
                    <a:pt x="16" y="237"/>
                    <a:pt x="16" y="237"/>
                    <a:pt x="16" y="237"/>
                  </a:cubicBezTo>
                  <a:close/>
                  <a:moveTo>
                    <a:pt x="262" y="339"/>
                  </a:moveTo>
                  <a:cubicBezTo>
                    <a:pt x="272" y="342"/>
                    <a:pt x="283" y="346"/>
                    <a:pt x="293" y="349"/>
                  </a:cubicBezTo>
                  <a:cubicBezTo>
                    <a:pt x="294" y="350"/>
                    <a:pt x="294" y="350"/>
                    <a:pt x="295" y="350"/>
                  </a:cubicBezTo>
                  <a:cubicBezTo>
                    <a:pt x="288" y="348"/>
                    <a:pt x="281" y="346"/>
                    <a:pt x="273" y="343"/>
                  </a:cubicBezTo>
                  <a:cubicBezTo>
                    <a:pt x="265" y="341"/>
                    <a:pt x="258" y="338"/>
                    <a:pt x="250" y="335"/>
                  </a:cubicBezTo>
                  <a:cubicBezTo>
                    <a:pt x="254" y="337"/>
                    <a:pt x="258" y="338"/>
                    <a:pt x="262" y="339"/>
                  </a:cubicBezTo>
                  <a:close/>
                  <a:moveTo>
                    <a:pt x="323" y="359"/>
                  </a:moveTo>
                  <a:cubicBezTo>
                    <a:pt x="324" y="360"/>
                    <a:pt x="329" y="362"/>
                    <a:pt x="334" y="364"/>
                  </a:cubicBezTo>
                  <a:cubicBezTo>
                    <a:pt x="328" y="362"/>
                    <a:pt x="323" y="360"/>
                    <a:pt x="320" y="359"/>
                  </a:cubicBezTo>
                  <a:cubicBezTo>
                    <a:pt x="321" y="359"/>
                    <a:pt x="322" y="359"/>
                    <a:pt x="323" y="359"/>
                  </a:cubicBezTo>
                  <a:close/>
                  <a:moveTo>
                    <a:pt x="356" y="371"/>
                  </a:moveTo>
                  <a:cubicBezTo>
                    <a:pt x="356" y="371"/>
                    <a:pt x="357" y="371"/>
                    <a:pt x="357" y="371"/>
                  </a:cubicBezTo>
                  <a:cubicBezTo>
                    <a:pt x="357" y="371"/>
                    <a:pt x="356" y="371"/>
                    <a:pt x="356" y="371"/>
                  </a:cubicBezTo>
                  <a:cubicBezTo>
                    <a:pt x="356" y="371"/>
                    <a:pt x="356" y="371"/>
                    <a:pt x="356" y="371"/>
                  </a:cubicBezTo>
                  <a:close/>
                  <a:moveTo>
                    <a:pt x="358" y="370"/>
                  </a:moveTo>
                  <a:cubicBezTo>
                    <a:pt x="359" y="370"/>
                    <a:pt x="359" y="370"/>
                    <a:pt x="360" y="369"/>
                  </a:cubicBezTo>
                  <a:cubicBezTo>
                    <a:pt x="360" y="370"/>
                    <a:pt x="360" y="370"/>
                    <a:pt x="360" y="371"/>
                  </a:cubicBezTo>
                  <a:cubicBezTo>
                    <a:pt x="359" y="371"/>
                    <a:pt x="358" y="371"/>
                    <a:pt x="357" y="371"/>
                  </a:cubicBezTo>
                  <a:cubicBezTo>
                    <a:pt x="357" y="371"/>
                    <a:pt x="358" y="371"/>
                    <a:pt x="358" y="370"/>
                  </a:cubicBezTo>
                  <a:close/>
                  <a:moveTo>
                    <a:pt x="442" y="191"/>
                  </a:moveTo>
                  <a:cubicBezTo>
                    <a:pt x="443" y="190"/>
                    <a:pt x="443" y="190"/>
                    <a:pt x="444" y="189"/>
                  </a:cubicBezTo>
                  <a:cubicBezTo>
                    <a:pt x="443" y="189"/>
                    <a:pt x="443" y="190"/>
                    <a:pt x="443" y="191"/>
                  </a:cubicBezTo>
                  <a:cubicBezTo>
                    <a:pt x="442" y="191"/>
                    <a:pt x="442" y="191"/>
                    <a:pt x="442" y="191"/>
                  </a:cubicBezTo>
                  <a:close/>
                  <a:moveTo>
                    <a:pt x="193" y="276"/>
                  </a:moveTo>
                  <a:cubicBezTo>
                    <a:pt x="192" y="277"/>
                    <a:pt x="192" y="277"/>
                    <a:pt x="193" y="277"/>
                  </a:cubicBezTo>
                  <a:cubicBezTo>
                    <a:pt x="192" y="278"/>
                    <a:pt x="192" y="278"/>
                    <a:pt x="192" y="279"/>
                  </a:cubicBezTo>
                  <a:cubicBezTo>
                    <a:pt x="192" y="278"/>
                    <a:pt x="192" y="278"/>
                    <a:pt x="191" y="278"/>
                  </a:cubicBezTo>
                  <a:cubicBezTo>
                    <a:pt x="192" y="276"/>
                    <a:pt x="193" y="273"/>
                    <a:pt x="194" y="271"/>
                  </a:cubicBezTo>
                  <a:cubicBezTo>
                    <a:pt x="194" y="273"/>
                    <a:pt x="193" y="275"/>
                    <a:pt x="193" y="276"/>
                  </a:cubicBezTo>
                  <a:close/>
                  <a:moveTo>
                    <a:pt x="180" y="282"/>
                  </a:moveTo>
                  <a:cubicBezTo>
                    <a:pt x="180" y="281"/>
                    <a:pt x="180" y="281"/>
                    <a:pt x="180" y="281"/>
                  </a:cubicBezTo>
                  <a:cubicBezTo>
                    <a:pt x="180" y="281"/>
                    <a:pt x="180" y="281"/>
                    <a:pt x="181" y="281"/>
                  </a:cubicBezTo>
                  <a:cubicBezTo>
                    <a:pt x="181" y="281"/>
                    <a:pt x="180" y="281"/>
                    <a:pt x="180" y="282"/>
                  </a:cubicBezTo>
                  <a:close/>
                  <a:moveTo>
                    <a:pt x="168" y="277"/>
                  </a:moveTo>
                  <a:cubicBezTo>
                    <a:pt x="169" y="279"/>
                    <a:pt x="170" y="282"/>
                    <a:pt x="171" y="284"/>
                  </a:cubicBezTo>
                  <a:cubicBezTo>
                    <a:pt x="172" y="285"/>
                    <a:pt x="172" y="285"/>
                    <a:pt x="172" y="286"/>
                  </a:cubicBezTo>
                  <a:cubicBezTo>
                    <a:pt x="172" y="286"/>
                    <a:pt x="172" y="286"/>
                    <a:pt x="171" y="286"/>
                  </a:cubicBezTo>
                  <a:cubicBezTo>
                    <a:pt x="170" y="286"/>
                    <a:pt x="170" y="286"/>
                    <a:pt x="169" y="286"/>
                  </a:cubicBezTo>
                  <a:cubicBezTo>
                    <a:pt x="168" y="284"/>
                    <a:pt x="167" y="282"/>
                    <a:pt x="166" y="281"/>
                  </a:cubicBezTo>
                  <a:cubicBezTo>
                    <a:pt x="165" y="278"/>
                    <a:pt x="164" y="275"/>
                    <a:pt x="163" y="273"/>
                  </a:cubicBezTo>
                  <a:cubicBezTo>
                    <a:pt x="165" y="274"/>
                    <a:pt x="166" y="275"/>
                    <a:pt x="168" y="275"/>
                  </a:cubicBezTo>
                  <a:cubicBezTo>
                    <a:pt x="168" y="276"/>
                    <a:pt x="168" y="276"/>
                    <a:pt x="168" y="277"/>
                  </a:cubicBezTo>
                  <a:close/>
                  <a:moveTo>
                    <a:pt x="55" y="92"/>
                  </a:moveTo>
                  <a:cubicBezTo>
                    <a:pt x="56" y="92"/>
                    <a:pt x="56" y="92"/>
                    <a:pt x="56" y="92"/>
                  </a:cubicBezTo>
                  <a:cubicBezTo>
                    <a:pt x="58" y="90"/>
                    <a:pt x="59" y="88"/>
                    <a:pt x="61" y="85"/>
                  </a:cubicBezTo>
                  <a:cubicBezTo>
                    <a:pt x="58" y="91"/>
                    <a:pt x="55" y="96"/>
                    <a:pt x="53" y="101"/>
                  </a:cubicBezTo>
                  <a:cubicBezTo>
                    <a:pt x="54" y="98"/>
                    <a:pt x="55" y="95"/>
                    <a:pt x="55" y="92"/>
                  </a:cubicBezTo>
                  <a:close/>
                  <a:moveTo>
                    <a:pt x="57" y="87"/>
                  </a:moveTo>
                  <a:cubicBezTo>
                    <a:pt x="57" y="86"/>
                    <a:pt x="57" y="85"/>
                    <a:pt x="57" y="84"/>
                  </a:cubicBezTo>
                  <a:cubicBezTo>
                    <a:pt x="58" y="82"/>
                    <a:pt x="58" y="81"/>
                    <a:pt x="59" y="79"/>
                  </a:cubicBezTo>
                  <a:cubicBezTo>
                    <a:pt x="62" y="75"/>
                    <a:pt x="64" y="71"/>
                    <a:pt x="67" y="66"/>
                  </a:cubicBezTo>
                  <a:cubicBezTo>
                    <a:pt x="66" y="68"/>
                    <a:pt x="66" y="69"/>
                    <a:pt x="66" y="70"/>
                  </a:cubicBezTo>
                  <a:cubicBezTo>
                    <a:pt x="63" y="76"/>
                    <a:pt x="60" y="82"/>
                    <a:pt x="57" y="87"/>
                  </a:cubicBezTo>
                  <a:close/>
                  <a:moveTo>
                    <a:pt x="64" y="57"/>
                  </a:moveTo>
                  <a:cubicBezTo>
                    <a:pt x="64" y="57"/>
                    <a:pt x="64" y="55"/>
                    <a:pt x="65" y="53"/>
                  </a:cubicBezTo>
                  <a:cubicBezTo>
                    <a:pt x="65" y="53"/>
                    <a:pt x="65" y="53"/>
                    <a:pt x="65" y="53"/>
                  </a:cubicBezTo>
                  <a:cubicBezTo>
                    <a:pt x="68" y="49"/>
                    <a:pt x="70" y="46"/>
                    <a:pt x="72" y="42"/>
                  </a:cubicBezTo>
                  <a:cubicBezTo>
                    <a:pt x="71" y="44"/>
                    <a:pt x="71" y="46"/>
                    <a:pt x="70" y="49"/>
                  </a:cubicBezTo>
                  <a:cubicBezTo>
                    <a:pt x="68" y="52"/>
                    <a:pt x="66" y="56"/>
                    <a:pt x="63" y="59"/>
                  </a:cubicBezTo>
                  <a:cubicBezTo>
                    <a:pt x="64" y="59"/>
                    <a:pt x="64" y="58"/>
                    <a:pt x="64" y="57"/>
                  </a:cubicBezTo>
                  <a:close/>
                  <a:moveTo>
                    <a:pt x="21" y="183"/>
                  </a:moveTo>
                  <a:cubicBezTo>
                    <a:pt x="20" y="187"/>
                    <a:pt x="19" y="190"/>
                    <a:pt x="17" y="194"/>
                  </a:cubicBezTo>
                  <a:cubicBezTo>
                    <a:pt x="20" y="185"/>
                    <a:pt x="22" y="177"/>
                    <a:pt x="24" y="168"/>
                  </a:cubicBezTo>
                  <a:cubicBezTo>
                    <a:pt x="23" y="172"/>
                    <a:pt x="23" y="176"/>
                    <a:pt x="22" y="180"/>
                  </a:cubicBezTo>
                  <a:cubicBezTo>
                    <a:pt x="22" y="181"/>
                    <a:pt x="22" y="182"/>
                    <a:pt x="21" y="183"/>
                  </a:cubicBezTo>
                  <a:close/>
                  <a:moveTo>
                    <a:pt x="9" y="241"/>
                  </a:moveTo>
                  <a:cubicBezTo>
                    <a:pt x="9" y="241"/>
                    <a:pt x="10" y="241"/>
                    <a:pt x="10" y="241"/>
                  </a:cubicBezTo>
                  <a:cubicBezTo>
                    <a:pt x="10" y="241"/>
                    <a:pt x="10" y="241"/>
                    <a:pt x="11" y="241"/>
                  </a:cubicBezTo>
                  <a:cubicBezTo>
                    <a:pt x="12" y="242"/>
                    <a:pt x="13" y="242"/>
                    <a:pt x="14" y="242"/>
                  </a:cubicBezTo>
                  <a:cubicBezTo>
                    <a:pt x="17" y="244"/>
                    <a:pt x="20" y="245"/>
                    <a:pt x="23" y="247"/>
                  </a:cubicBezTo>
                  <a:cubicBezTo>
                    <a:pt x="18" y="246"/>
                    <a:pt x="13" y="245"/>
                    <a:pt x="9" y="241"/>
                  </a:cubicBezTo>
                  <a:close/>
                  <a:moveTo>
                    <a:pt x="168" y="304"/>
                  </a:moveTo>
                  <a:cubicBezTo>
                    <a:pt x="168" y="304"/>
                    <a:pt x="168" y="304"/>
                    <a:pt x="168" y="305"/>
                  </a:cubicBezTo>
                  <a:cubicBezTo>
                    <a:pt x="167" y="304"/>
                    <a:pt x="167" y="304"/>
                    <a:pt x="167" y="304"/>
                  </a:cubicBezTo>
                  <a:cubicBezTo>
                    <a:pt x="167" y="304"/>
                    <a:pt x="167" y="304"/>
                    <a:pt x="168" y="304"/>
                  </a:cubicBezTo>
                  <a:close/>
                  <a:moveTo>
                    <a:pt x="364" y="372"/>
                  </a:moveTo>
                  <a:cubicBezTo>
                    <a:pt x="364" y="372"/>
                    <a:pt x="364" y="371"/>
                    <a:pt x="364" y="371"/>
                  </a:cubicBezTo>
                  <a:cubicBezTo>
                    <a:pt x="364" y="371"/>
                    <a:pt x="365" y="371"/>
                    <a:pt x="365" y="370"/>
                  </a:cubicBezTo>
                  <a:cubicBezTo>
                    <a:pt x="370" y="359"/>
                    <a:pt x="376" y="348"/>
                    <a:pt x="381" y="337"/>
                  </a:cubicBezTo>
                  <a:cubicBezTo>
                    <a:pt x="375" y="349"/>
                    <a:pt x="370" y="360"/>
                    <a:pt x="364" y="372"/>
                  </a:cubicBezTo>
                  <a:close/>
                  <a:moveTo>
                    <a:pt x="457" y="180"/>
                  </a:moveTo>
                  <a:cubicBezTo>
                    <a:pt x="457" y="180"/>
                    <a:pt x="457" y="180"/>
                    <a:pt x="457" y="180"/>
                  </a:cubicBezTo>
                  <a:cubicBezTo>
                    <a:pt x="456" y="181"/>
                    <a:pt x="456" y="182"/>
                    <a:pt x="455" y="183"/>
                  </a:cubicBezTo>
                  <a:cubicBezTo>
                    <a:pt x="456" y="182"/>
                    <a:pt x="456" y="181"/>
                    <a:pt x="456" y="180"/>
                  </a:cubicBezTo>
                  <a:cubicBezTo>
                    <a:pt x="456" y="180"/>
                    <a:pt x="456" y="180"/>
                    <a:pt x="457" y="180"/>
                  </a:cubicBezTo>
                  <a:close/>
                  <a:moveTo>
                    <a:pt x="454" y="180"/>
                  </a:moveTo>
                  <a:cubicBezTo>
                    <a:pt x="453" y="181"/>
                    <a:pt x="453" y="182"/>
                    <a:pt x="452" y="182"/>
                  </a:cubicBezTo>
                  <a:cubicBezTo>
                    <a:pt x="452" y="182"/>
                    <a:pt x="452" y="182"/>
                    <a:pt x="452" y="182"/>
                  </a:cubicBezTo>
                  <a:cubicBezTo>
                    <a:pt x="452" y="182"/>
                    <a:pt x="451" y="182"/>
                    <a:pt x="451" y="182"/>
                  </a:cubicBezTo>
                  <a:cubicBezTo>
                    <a:pt x="451" y="181"/>
                    <a:pt x="451" y="181"/>
                    <a:pt x="451" y="180"/>
                  </a:cubicBezTo>
                  <a:cubicBezTo>
                    <a:pt x="451" y="180"/>
                    <a:pt x="451" y="180"/>
                    <a:pt x="450" y="180"/>
                  </a:cubicBezTo>
                  <a:cubicBezTo>
                    <a:pt x="451" y="179"/>
                    <a:pt x="451" y="179"/>
                    <a:pt x="451" y="179"/>
                  </a:cubicBezTo>
                  <a:cubicBezTo>
                    <a:pt x="452" y="179"/>
                    <a:pt x="453" y="180"/>
                    <a:pt x="454" y="180"/>
                  </a:cubicBezTo>
                  <a:close/>
                  <a:moveTo>
                    <a:pt x="449" y="177"/>
                  </a:moveTo>
                  <a:cubicBezTo>
                    <a:pt x="449" y="178"/>
                    <a:pt x="449" y="178"/>
                    <a:pt x="450" y="178"/>
                  </a:cubicBezTo>
                  <a:cubicBezTo>
                    <a:pt x="449" y="179"/>
                    <a:pt x="448" y="180"/>
                    <a:pt x="447" y="182"/>
                  </a:cubicBezTo>
                  <a:cubicBezTo>
                    <a:pt x="448" y="180"/>
                    <a:pt x="448" y="179"/>
                    <a:pt x="448" y="177"/>
                  </a:cubicBezTo>
                  <a:cubicBezTo>
                    <a:pt x="449" y="177"/>
                    <a:pt x="449" y="177"/>
                    <a:pt x="449" y="177"/>
                  </a:cubicBezTo>
                  <a:close/>
                  <a:moveTo>
                    <a:pt x="423" y="177"/>
                  </a:moveTo>
                  <a:cubicBezTo>
                    <a:pt x="429" y="173"/>
                    <a:pt x="433" y="169"/>
                    <a:pt x="438" y="164"/>
                  </a:cubicBezTo>
                  <a:cubicBezTo>
                    <a:pt x="438" y="163"/>
                    <a:pt x="438" y="163"/>
                    <a:pt x="438" y="163"/>
                  </a:cubicBezTo>
                  <a:cubicBezTo>
                    <a:pt x="438" y="163"/>
                    <a:pt x="439" y="163"/>
                    <a:pt x="440" y="163"/>
                  </a:cubicBezTo>
                  <a:cubicBezTo>
                    <a:pt x="442" y="163"/>
                    <a:pt x="444" y="164"/>
                    <a:pt x="447" y="164"/>
                  </a:cubicBezTo>
                  <a:cubicBezTo>
                    <a:pt x="440" y="175"/>
                    <a:pt x="434" y="185"/>
                    <a:pt x="428" y="196"/>
                  </a:cubicBezTo>
                  <a:cubicBezTo>
                    <a:pt x="427" y="195"/>
                    <a:pt x="427" y="195"/>
                    <a:pt x="426" y="195"/>
                  </a:cubicBezTo>
                  <a:cubicBezTo>
                    <a:pt x="421" y="200"/>
                    <a:pt x="416" y="205"/>
                    <a:pt x="412" y="210"/>
                  </a:cubicBezTo>
                  <a:cubicBezTo>
                    <a:pt x="410" y="212"/>
                    <a:pt x="408" y="215"/>
                    <a:pt x="405" y="218"/>
                  </a:cubicBezTo>
                  <a:cubicBezTo>
                    <a:pt x="405" y="218"/>
                    <a:pt x="405" y="218"/>
                    <a:pt x="405" y="218"/>
                  </a:cubicBezTo>
                  <a:cubicBezTo>
                    <a:pt x="406" y="215"/>
                    <a:pt x="408" y="211"/>
                    <a:pt x="409" y="207"/>
                  </a:cubicBezTo>
                  <a:cubicBezTo>
                    <a:pt x="414" y="203"/>
                    <a:pt x="418" y="199"/>
                    <a:pt x="422" y="194"/>
                  </a:cubicBezTo>
                  <a:cubicBezTo>
                    <a:pt x="426" y="190"/>
                    <a:pt x="431" y="186"/>
                    <a:pt x="434" y="182"/>
                  </a:cubicBezTo>
                  <a:cubicBezTo>
                    <a:pt x="435" y="181"/>
                    <a:pt x="433" y="180"/>
                    <a:pt x="433" y="181"/>
                  </a:cubicBezTo>
                  <a:cubicBezTo>
                    <a:pt x="426" y="189"/>
                    <a:pt x="418" y="195"/>
                    <a:pt x="411" y="203"/>
                  </a:cubicBezTo>
                  <a:cubicBezTo>
                    <a:pt x="413" y="200"/>
                    <a:pt x="414" y="196"/>
                    <a:pt x="415" y="193"/>
                  </a:cubicBezTo>
                  <a:cubicBezTo>
                    <a:pt x="415" y="194"/>
                    <a:pt x="416" y="194"/>
                    <a:pt x="416" y="194"/>
                  </a:cubicBezTo>
                  <a:cubicBezTo>
                    <a:pt x="424" y="188"/>
                    <a:pt x="431" y="180"/>
                    <a:pt x="438" y="174"/>
                  </a:cubicBezTo>
                  <a:cubicBezTo>
                    <a:pt x="439" y="173"/>
                    <a:pt x="438" y="171"/>
                    <a:pt x="437" y="172"/>
                  </a:cubicBezTo>
                  <a:cubicBezTo>
                    <a:pt x="430" y="179"/>
                    <a:pt x="422" y="185"/>
                    <a:pt x="416" y="193"/>
                  </a:cubicBezTo>
                  <a:cubicBezTo>
                    <a:pt x="418" y="187"/>
                    <a:pt x="420" y="182"/>
                    <a:pt x="422" y="177"/>
                  </a:cubicBezTo>
                  <a:cubicBezTo>
                    <a:pt x="422" y="177"/>
                    <a:pt x="423" y="178"/>
                    <a:pt x="423" y="177"/>
                  </a:cubicBezTo>
                  <a:close/>
                  <a:moveTo>
                    <a:pt x="435" y="143"/>
                  </a:moveTo>
                  <a:cubicBezTo>
                    <a:pt x="405" y="203"/>
                    <a:pt x="381" y="265"/>
                    <a:pt x="354" y="325"/>
                  </a:cubicBezTo>
                  <a:cubicBezTo>
                    <a:pt x="354" y="325"/>
                    <a:pt x="354" y="325"/>
                    <a:pt x="354" y="325"/>
                  </a:cubicBezTo>
                  <a:cubicBezTo>
                    <a:pt x="326" y="315"/>
                    <a:pt x="296" y="308"/>
                    <a:pt x="268" y="300"/>
                  </a:cubicBezTo>
                  <a:cubicBezTo>
                    <a:pt x="248" y="295"/>
                    <a:pt x="228" y="288"/>
                    <a:pt x="207" y="286"/>
                  </a:cubicBezTo>
                  <a:cubicBezTo>
                    <a:pt x="219" y="285"/>
                    <a:pt x="231" y="283"/>
                    <a:pt x="243" y="286"/>
                  </a:cubicBezTo>
                  <a:cubicBezTo>
                    <a:pt x="260" y="291"/>
                    <a:pt x="275" y="299"/>
                    <a:pt x="292" y="303"/>
                  </a:cubicBezTo>
                  <a:cubicBezTo>
                    <a:pt x="308" y="307"/>
                    <a:pt x="324" y="308"/>
                    <a:pt x="340" y="307"/>
                  </a:cubicBezTo>
                  <a:cubicBezTo>
                    <a:pt x="346" y="307"/>
                    <a:pt x="352" y="307"/>
                    <a:pt x="354" y="303"/>
                  </a:cubicBezTo>
                  <a:cubicBezTo>
                    <a:pt x="354" y="303"/>
                    <a:pt x="355" y="302"/>
                    <a:pt x="355" y="302"/>
                  </a:cubicBezTo>
                  <a:cubicBezTo>
                    <a:pt x="373" y="246"/>
                    <a:pt x="396" y="193"/>
                    <a:pt x="419" y="140"/>
                  </a:cubicBezTo>
                  <a:cubicBezTo>
                    <a:pt x="423" y="143"/>
                    <a:pt x="429" y="144"/>
                    <a:pt x="435" y="143"/>
                  </a:cubicBezTo>
                  <a:close/>
                  <a:moveTo>
                    <a:pt x="276" y="87"/>
                  </a:moveTo>
                  <a:cubicBezTo>
                    <a:pt x="289" y="85"/>
                    <a:pt x="301" y="92"/>
                    <a:pt x="313" y="98"/>
                  </a:cubicBezTo>
                  <a:cubicBezTo>
                    <a:pt x="324" y="103"/>
                    <a:pt x="335" y="107"/>
                    <a:pt x="346" y="111"/>
                  </a:cubicBezTo>
                  <a:cubicBezTo>
                    <a:pt x="354" y="113"/>
                    <a:pt x="361" y="114"/>
                    <a:pt x="368" y="116"/>
                  </a:cubicBezTo>
                  <a:cubicBezTo>
                    <a:pt x="365" y="116"/>
                    <a:pt x="362" y="116"/>
                    <a:pt x="359" y="116"/>
                  </a:cubicBezTo>
                  <a:cubicBezTo>
                    <a:pt x="358" y="116"/>
                    <a:pt x="358" y="117"/>
                    <a:pt x="359" y="117"/>
                  </a:cubicBezTo>
                  <a:cubicBezTo>
                    <a:pt x="380" y="121"/>
                    <a:pt x="404" y="121"/>
                    <a:pt x="426" y="119"/>
                  </a:cubicBezTo>
                  <a:cubicBezTo>
                    <a:pt x="395" y="176"/>
                    <a:pt x="373" y="239"/>
                    <a:pt x="352" y="301"/>
                  </a:cubicBezTo>
                  <a:cubicBezTo>
                    <a:pt x="352" y="301"/>
                    <a:pt x="352" y="302"/>
                    <a:pt x="352" y="302"/>
                  </a:cubicBezTo>
                  <a:cubicBezTo>
                    <a:pt x="348" y="304"/>
                    <a:pt x="339" y="306"/>
                    <a:pt x="335" y="306"/>
                  </a:cubicBezTo>
                  <a:cubicBezTo>
                    <a:pt x="332" y="306"/>
                    <a:pt x="329" y="306"/>
                    <a:pt x="325" y="305"/>
                  </a:cubicBezTo>
                  <a:cubicBezTo>
                    <a:pt x="318" y="305"/>
                    <a:pt x="310" y="304"/>
                    <a:pt x="303" y="303"/>
                  </a:cubicBezTo>
                  <a:cubicBezTo>
                    <a:pt x="287" y="300"/>
                    <a:pt x="272" y="295"/>
                    <a:pt x="258" y="288"/>
                  </a:cubicBezTo>
                  <a:cubicBezTo>
                    <a:pt x="236" y="279"/>
                    <a:pt x="218" y="282"/>
                    <a:pt x="195" y="284"/>
                  </a:cubicBezTo>
                  <a:cubicBezTo>
                    <a:pt x="195" y="284"/>
                    <a:pt x="195" y="284"/>
                    <a:pt x="195" y="284"/>
                  </a:cubicBezTo>
                  <a:cubicBezTo>
                    <a:pt x="196" y="283"/>
                    <a:pt x="196" y="283"/>
                    <a:pt x="195" y="282"/>
                  </a:cubicBezTo>
                  <a:cubicBezTo>
                    <a:pt x="195" y="282"/>
                    <a:pt x="195" y="282"/>
                    <a:pt x="195" y="282"/>
                  </a:cubicBezTo>
                  <a:cubicBezTo>
                    <a:pt x="197" y="282"/>
                    <a:pt x="197" y="280"/>
                    <a:pt x="196" y="280"/>
                  </a:cubicBezTo>
                  <a:cubicBezTo>
                    <a:pt x="196" y="280"/>
                    <a:pt x="195" y="280"/>
                    <a:pt x="195" y="280"/>
                  </a:cubicBezTo>
                  <a:cubicBezTo>
                    <a:pt x="195" y="279"/>
                    <a:pt x="195" y="279"/>
                    <a:pt x="195" y="279"/>
                  </a:cubicBezTo>
                  <a:cubicBezTo>
                    <a:pt x="197" y="272"/>
                    <a:pt x="200" y="264"/>
                    <a:pt x="203" y="256"/>
                  </a:cubicBezTo>
                  <a:cubicBezTo>
                    <a:pt x="204" y="256"/>
                    <a:pt x="204" y="256"/>
                    <a:pt x="204" y="255"/>
                  </a:cubicBezTo>
                  <a:cubicBezTo>
                    <a:pt x="204" y="254"/>
                    <a:pt x="204" y="253"/>
                    <a:pt x="204" y="252"/>
                  </a:cubicBezTo>
                  <a:cubicBezTo>
                    <a:pt x="205" y="250"/>
                    <a:pt x="205" y="248"/>
                    <a:pt x="206" y="247"/>
                  </a:cubicBezTo>
                  <a:cubicBezTo>
                    <a:pt x="206" y="247"/>
                    <a:pt x="206" y="247"/>
                    <a:pt x="206" y="248"/>
                  </a:cubicBezTo>
                  <a:cubicBezTo>
                    <a:pt x="206" y="249"/>
                    <a:pt x="207" y="249"/>
                    <a:pt x="207" y="248"/>
                  </a:cubicBezTo>
                  <a:cubicBezTo>
                    <a:pt x="208" y="246"/>
                    <a:pt x="208" y="245"/>
                    <a:pt x="208" y="243"/>
                  </a:cubicBezTo>
                  <a:cubicBezTo>
                    <a:pt x="211" y="240"/>
                    <a:pt x="213" y="237"/>
                    <a:pt x="215" y="234"/>
                  </a:cubicBezTo>
                  <a:cubicBezTo>
                    <a:pt x="216" y="234"/>
                    <a:pt x="215" y="234"/>
                    <a:pt x="215" y="234"/>
                  </a:cubicBezTo>
                  <a:cubicBezTo>
                    <a:pt x="213" y="236"/>
                    <a:pt x="210" y="238"/>
                    <a:pt x="208" y="241"/>
                  </a:cubicBezTo>
                  <a:cubicBezTo>
                    <a:pt x="208" y="240"/>
                    <a:pt x="208" y="239"/>
                    <a:pt x="208" y="237"/>
                  </a:cubicBezTo>
                  <a:cubicBezTo>
                    <a:pt x="208" y="237"/>
                    <a:pt x="208" y="237"/>
                    <a:pt x="208" y="237"/>
                  </a:cubicBezTo>
                  <a:cubicBezTo>
                    <a:pt x="212" y="232"/>
                    <a:pt x="215" y="227"/>
                    <a:pt x="221" y="224"/>
                  </a:cubicBezTo>
                  <a:cubicBezTo>
                    <a:pt x="221" y="223"/>
                    <a:pt x="221" y="223"/>
                    <a:pt x="220" y="223"/>
                  </a:cubicBezTo>
                  <a:cubicBezTo>
                    <a:pt x="217" y="225"/>
                    <a:pt x="214" y="228"/>
                    <a:pt x="211" y="231"/>
                  </a:cubicBezTo>
                  <a:cubicBezTo>
                    <a:pt x="213" y="227"/>
                    <a:pt x="214" y="224"/>
                    <a:pt x="216" y="220"/>
                  </a:cubicBezTo>
                  <a:cubicBezTo>
                    <a:pt x="221" y="214"/>
                    <a:pt x="228" y="210"/>
                    <a:pt x="236" y="207"/>
                  </a:cubicBezTo>
                  <a:cubicBezTo>
                    <a:pt x="237" y="207"/>
                    <a:pt x="237" y="206"/>
                    <a:pt x="236" y="206"/>
                  </a:cubicBezTo>
                  <a:cubicBezTo>
                    <a:pt x="228" y="208"/>
                    <a:pt x="220" y="213"/>
                    <a:pt x="215" y="219"/>
                  </a:cubicBezTo>
                  <a:cubicBezTo>
                    <a:pt x="216" y="217"/>
                    <a:pt x="216" y="215"/>
                    <a:pt x="217" y="213"/>
                  </a:cubicBezTo>
                  <a:cubicBezTo>
                    <a:pt x="220" y="210"/>
                    <a:pt x="222" y="207"/>
                    <a:pt x="225" y="205"/>
                  </a:cubicBezTo>
                  <a:cubicBezTo>
                    <a:pt x="225" y="205"/>
                    <a:pt x="225" y="204"/>
                    <a:pt x="225" y="205"/>
                  </a:cubicBezTo>
                  <a:cubicBezTo>
                    <a:pt x="222" y="207"/>
                    <a:pt x="220" y="210"/>
                    <a:pt x="217" y="212"/>
                  </a:cubicBezTo>
                  <a:cubicBezTo>
                    <a:pt x="226" y="189"/>
                    <a:pt x="236" y="165"/>
                    <a:pt x="245" y="142"/>
                  </a:cubicBezTo>
                  <a:cubicBezTo>
                    <a:pt x="245" y="142"/>
                    <a:pt x="245" y="142"/>
                    <a:pt x="245" y="142"/>
                  </a:cubicBezTo>
                  <a:cubicBezTo>
                    <a:pt x="249" y="139"/>
                    <a:pt x="251" y="136"/>
                    <a:pt x="254" y="132"/>
                  </a:cubicBezTo>
                  <a:cubicBezTo>
                    <a:pt x="254" y="132"/>
                    <a:pt x="254" y="131"/>
                    <a:pt x="253" y="132"/>
                  </a:cubicBezTo>
                  <a:cubicBezTo>
                    <a:pt x="251" y="135"/>
                    <a:pt x="249" y="137"/>
                    <a:pt x="246" y="140"/>
                  </a:cubicBezTo>
                  <a:cubicBezTo>
                    <a:pt x="247" y="138"/>
                    <a:pt x="248" y="136"/>
                    <a:pt x="248" y="134"/>
                  </a:cubicBezTo>
                  <a:cubicBezTo>
                    <a:pt x="254" y="127"/>
                    <a:pt x="259" y="121"/>
                    <a:pt x="265" y="115"/>
                  </a:cubicBezTo>
                  <a:cubicBezTo>
                    <a:pt x="266" y="115"/>
                    <a:pt x="265" y="114"/>
                    <a:pt x="265" y="115"/>
                  </a:cubicBezTo>
                  <a:cubicBezTo>
                    <a:pt x="260" y="119"/>
                    <a:pt x="255" y="123"/>
                    <a:pt x="251" y="128"/>
                  </a:cubicBezTo>
                  <a:cubicBezTo>
                    <a:pt x="251" y="127"/>
                    <a:pt x="251" y="126"/>
                    <a:pt x="252" y="126"/>
                  </a:cubicBezTo>
                  <a:cubicBezTo>
                    <a:pt x="254" y="123"/>
                    <a:pt x="256" y="121"/>
                    <a:pt x="259" y="118"/>
                  </a:cubicBezTo>
                  <a:cubicBezTo>
                    <a:pt x="262" y="115"/>
                    <a:pt x="267" y="111"/>
                    <a:pt x="270" y="108"/>
                  </a:cubicBezTo>
                  <a:cubicBezTo>
                    <a:pt x="271" y="108"/>
                    <a:pt x="270" y="107"/>
                    <a:pt x="270" y="107"/>
                  </a:cubicBezTo>
                  <a:cubicBezTo>
                    <a:pt x="264" y="110"/>
                    <a:pt x="259" y="115"/>
                    <a:pt x="254" y="119"/>
                  </a:cubicBezTo>
                  <a:cubicBezTo>
                    <a:pt x="255" y="118"/>
                    <a:pt x="255" y="117"/>
                    <a:pt x="256" y="116"/>
                  </a:cubicBezTo>
                  <a:cubicBezTo>
                    <a:pt x="257" y="114"/>
                    <a:pt x="258" y="113"/>
                    <a:pt x="260" y="111"/>
                  </a:cubicBezTo>
                  <a:cubicBezTo>
                    <a:pt x="263" y="108"/>
                    <a:pt x="267" y="106"/>
                    <a:pt x="270" y="103"/>
                  </a:cubicBezTo>
                  <a:cubicBezTo>
                    <a:pt x="271" y="103"/>
                    <a:pt x="270" y="102"/>
                    <a:pt x="270" y="102"/>
                  </a:cubicBezTo>
                  <a:cubicBezTo>
                    <a:pt x="266" y="104"/>
                    <a:pt x="262" y="107"/>
                    <a:pt x="258" y="110"/>
                  </a:cubicBezTo>
                  <a:cubicBezTo>
                    <a:pt x="258" y="108"/>
                    <a:pt x="259" y="107"/>
                    <a:pt x="259" y="105"/>
                  </a:cubicBezTo>
                  <a:cubicBezTo>
                    <a:pt x="260" y="105"/>
                    <a:pt x="261" y="104"/>
                    <a:pt x="262" y="103"/>
                  </a:cubicBezTo>
                  <a:cubicBezTo>
                    <a:pt x="266" y="100"/>
                    <a:pt x="270" y="98"/>
                    <a:pt x="275" y="96"/>
                  </a:cubicBezTo>
                  <a:cubicBezTo>
                    <a:pt x="275" y="95"/>
                    <a:pt x="275" y="94"/>
                    <a:pt x="274" y="95"/>
                  </a:cubicBezTo>
                  <a:cubicBezTo>
                    <a:pt x="269" y="97"/>
                    <a:pt x="265" y="99"/>
                    <a:pt x="261" y="103"/>
                  </a:cubicBezTo>
                  <a:cubicBezTo>
                    <a:pt x="262" y="99"/>
                    <a:pt x="264" y="95"/>
                    <a:pt x="265" y="91"/>
                  </a:cubicBezTo>
                  <a:cubicBezTo>
                    <a:pt x="265" y="90"/>
                    <a:pt x="265" y="90"/>
                    <a:pt x="265" y="90"/>
                  </a:cubicBezTo>
                  <a:cubicBezTo>
                    <a:pt x="266" y="92"/>
                    <a:pt x="267" y="93"/>
                    <a:pt x="268" y="93"/>
                  </a:cubicBezTo>
                  <a:cubicBezTo>
                    <a:pt x="267" y="94"/>
                    <a:pt x="266" y="95"/>
                    <a:pt x="266" y="95"/>
                  </a:cubicBezTo>
                  <a:cubicBezTo>
                    <a:pt x="266" y="96"/>
                    <a:pt x="266" y="96"/>
                    <a:pt x="266" y="96"/>
                  </a:cubicBezTo>
                  <a:cubicBezTo>
                    <a:pt x="269" y="93"/>
                    <a:pt x="273" y="90"/>
                    <a:pt x="277" y="89"/>
                  </a:cubicBezTo>
                  <a:cubicBezTo>
                    <a:pt x="278" y="89"/>
                    <a:pt x="277" y="88"/>
                    <a:pt x="277" y="88"/>
                  </a:cubicBezTo>
                  <a:cubicBezTo>
                    <a:pt x="274" y="89"/>
                    <a:pt x="271" y="90"/>
                    <a:pt x="269" y="92"/>
                  </a:cubicBezTo>
                  <a:cubicBezTo>
                    <a:pt x="269" y="92"/>
                    <a:pt x="269" y="91"/>
                    <a:pt x="269" y="91"/>
                  </a:cubicBezTo>
                  <a:cubicBezTo>
                    <a:pt x="269" y="91"/>
                    <a:pt x="269" y="91"/>
                    <a:pt x="269" y="91"/>
                  </a:cubicBezTo>
                  <a:cubicBezTo>
                    <a:pt x="268" y="90"/>
                    <a:pt x="268" y="90"/>
                    <a:pt x="267" y="91"/>
                  </a:cubicBezTo>
                  <a:cubicBezTo>
                    <a:pt x="267" y="91"/>
                    <a:pt x="267" y="90"/>
                    <a:pt x="267" y="90"/>
                  </a:cubicBezTo>
                  <a:cubicBezTo>
                    <a:pt x="268" y="90"/>
                    <a:pt x="268" y="90"/>
                    <a:pt x="268" y="89"/>
                  </a:cubicBezTo>
                  <a:cubicBezTo>
                    <a:pt x="268" y="89"/>
                    <a:pt x="268" y="89"/>
                    <a:pt x="268" y="89"/>
                  </a:cubicBezTo>
                  <a:cubicBezTo>
                    <a:pt x="270" y="88"/>
                    <a:pt x="273" y="87"/>
                    <a:pt x="276" y="87"/>
                  </a:cubicBezTo>
                  <a:close/>
                  <a:moveTo>
                    <a:pt x="176" y="44"/>
                  </a:moveTo>
                  <a:cubicBezTo>
                    <a:pt x="173" y="42"/>
                    <a:pt x="171" y="40"/>
                    <a:pt x="168" y="39"/>
                  </a:cubicBezTo>
                  <a:cubicBezTo>
                    <a:pt x="175" y="42"/>
                    <a:pt x="181" y="46"/>
                    <a:pt x="188" y="48"/>
                  </a:cubicBezTo>
                  <a:cubicBezTo>
                    <a:pt x="199" y="53"/>
                    <a:pt x="210" y="57"/>
                    <a:pt x="222" y="60"/>
                  </a:cubicBezTo>
                  <a:cubicBezTo>
                    <a:pt x="234" y="63"/>
                    <a:pt x="248" y="65"/>
                    <a:pt x="258" y="76"/>
                  </a:cubicBezTo>
                  <a:cubicBezTo>
                    <a:pt x="260" y="79"/>
                    <a:pt x="263" y="83"/>
                    <a:pt x="264" y="88"/>
                  </a:cubicBezTo>
                  <a:cubicBezTo>
                    <a:pt x="264" y="88"/>
                    <a:pt x="264" y="88"/>
                    <a:pt x="264" y="88"/>
                  </a:cubicBezTo>
                  <a:cubicBezTo>
                    <a:pt x="263" y="89"/>
                    <a:pt x="262" y="89"/>
                    <a:pt x="262" y="89"/>
                  </a:cubicBezTo>
                  <a:cubicBezTo>
                    <a:pt x="262" y="89"/>
                    <a:pt x="263" y="88"/>
                    <a:pt x="263" y="88"/>
                  </a:cubicBezTo>
                  <a:cubicBezTo>
                    <a:pt x="264" y="87"/>
                    <a:pt x="263" y="86"/>
                    <a:pt x="262" y="87"/>
                  </a:cubicBezTo>
                  <a:cubicBezTo>
                    <a:pt x="261" y="88"/>
                    <a:pt x="260" y="89"/>
                    <a:pt x="259" y="91"/>
                  </a:cubicBezTo>
                  <a:cubicBezTo>
                    <a:pt x="259" y="91"/>
                    <a:pt x="259" y="91"/>
                    <a:pt x="259" y="91"/>
                  </a:cubicBezTo>
                  <a:cubicBezTo>
                    <a:pt x="259" y="92"/>
                    <a:pt x="258" y="92"/>
                    <a:pt x="258" y="92"/>
                  </a:cubicBezTo>
                  <a:cubicBezTo>
                    <a:pt x="259" y="92"/>
                    <a:pt x="258" y="91"/>
                    <a:pt x="257" y="91"/>
                  </a:cubicBezTo>
                  <a:cubicBezTo>
                    <a:pt x="257" y="91"/>
                    <a:pt x="257" y="91"/>
                    <a:pt x="257" y="91"/>
                  </a:cubicBezTo>
                  <a:cubicBezTo>
                    <a:pt x="257" y="91"/>
                    <a:pt x="256" y="92"/>
                    <a:pt x="256" y="92"/>
                  </a:cubicBezTo>
                  <a:cubicBezTo>
                    <a:pt x="255" y="96"/>
                    <a:pt x="260" y="93"/>
                    <a:pt x="262" y="92"/>
                  </a:cubicBezTo>
                  <a:cubicBezTo>
                    <a:pt x="260" y="97"/>
                    <a:pt x="257" y="102"/>
                    <a:pt x="255" y="107"/>
                  </a:cubicBezTo>
                  <a:cubicBezTo>
                    <a:pt x="252" y="109"/>
                    <a:pt x="250" y="112"/>
                    <a:pt x="250" y="115"/>
                  </a:cubicBezTo>
                  <a:cubicBezTo>
                    <a:pt x="250" y="116"/>
                    <a:pt x="251" y="116"/>
                    <a:pt x="251" y="115"/>
                  </a:cubicBezTo>
                  <a:cubicBezTo>
                    <a:pt x="251" y="114"/>
                    <a:pt x="252" y="112"/>
                    <a:pt x="253" y="111"/>
                  </a:cubicBezTo>
                  <a:cubicBezTo>
                    <a:pt x="237" y="148"/>
                    <a:pt x="224" y="186"/>
                    <a:pt x="211" y="224"/>
                  </a:cubicBezTo>
                  <a:cubicBezTo>
                    <a:pt x="211" y="224"/>
                    <a:pt x="210" y="225"/>
                    <a:pt x="210" y="225"/>
                  </a:cubicBezTo>
                  <a:cubicBezTo>
                    <a:pt x="209" y="216"/>
                    <a:pt x="205" y="207"/>
                    <a:pt x="200" y="200"/>
                  </a:cubicBezTo>
                  <a:cubicBezTo>
                    <a:pt x="199" y="200"/>
                    <a:pt x="199" y="200"/>
                    <a:pt x="199" y="201"/>
                  </a:cubicBezTo>
                  <a:cubicBezTo>
                    <a:pt x="205" y="210"/>
                    <a:pt x="208" y="220"/>
                    <a:pt x="208" y="231"/>
                  </a:cubicBezTo>
                  <a:cubicBezTo>
                    <a:pt x="208" y="232"/>
                    <a:pt x="208" y="233"/>
                    <a:pt x="207" y="234"/>
                  </a:cubicBezTo>
                  <a:cubicBezTo>
                    <a:pt x="206" y="228"/>
                    <a:pt x="202" y="222"/>
                    <a:pt x="199" y="217"/>
                  </a:cubicBezTo>
                  <a:cubicBezTo>
                    <a:pt x="199" y="217"/>
                    <a:pt x="199" y="217"/>
                    <a:pt x="199" y="217"/>
                  </a:cubicBezTo>
                  <a:cubicBezTo>
                    <a:pt x="201" y="222"/>
                    <a:pt x="204" y="227"/>
                    <a:pt x="205" y="232"/>
                  </a:cubicBezTo>
                  <a:cubicBezTo>
                    <a:pt x="206" y="234"/>
                    <a:pt x="206" y="236"/>
                    <a:pt x="206" y="237"/>
                  </a:cubicBezTo>
                  <a:cubicBezTo>
                    <a:pt x="205" y="240"/>
                    <a:pt x="204" y="242"/>
                    <a:pt x="203" y="245"/>
                  </a:cubicBezTo>
                  <a:cubicBezTo>
                    <a:pt x="202" y="240"/>
                    <a:pt x="200" y="236"/>
                    <a:pt x="198" y="232"/>
                  </a:cubicBezTo>
                  <a:cubicBezTo>
                    <a:pt x="198" y="231"/>
                    <a:pt x="197" y="231"/>
                    <a:pt x="197" y="232"/>
                  </a:cubicBezTo>
                  <a:cubicBezTo>
                    <a:pt x="200" y="237"/>
                    <a:pt x="201" y="243"/>
                    <a:pt x="202" y="248"/>
                  </a:cubicBezTo>
                  <a:cubicBezTo>
                    <a:pt x="202" y="248"/>
                    <a:pt x="202" y="249"/>
                    <a:pt x="201" y="249"/>
                  </a:cubicBezTo>
                  <a:cubicBezTo>
                    <a:pt x="198" y="258"/>
                    <a:pt x="193" y="267"/>
                    <a:pt x="189" y="276"/>
                  </a:cubicBezTo>
                  <a:cubicBezTo>
                    <a:pt x="175" y="261"/>
                    <a:pt x="163" y="248"/>
                    <a:pt x="142" y="242"/>
                  </a:cubicBezTo>
                  <a:cubicBezTo>
                    <a:pt x="128" y="237"/>
                    <a:pt x="114" y="232"/>
                    <a:pt x="100" y="225"/>
                  </a:cubicBezTo>
                  <a:cubicBezTo>
                    <a:pt x="93" y="221"/>
                    <a:pt x="61" y="203"/>
                    <a:pt x="60" y="191"/>
                  </a:cubicBezTo>
                  <a:cubicBezTo>
                    <a:pt x="60" y="191"/>
                    <a:pt x="61" y="191"/>
                    <a:pt x="61" y="190"/>
                  </a:cubicBezTo>
                  <a:cubicBezTo>
                    <a:pt x="85" y="130"/>
                    <a:pt x="109" y="67"/>
                    <a:pt x="122" y="4"/>
                  </a:cubicBezTo>
                  <a:cubicBezTo>
                    <a:pt x="138" y="19"/>
                    <a:pt x="156" y="35"/>
                    <a:pt x="175" y="46"/>
                  </a:cubicBezTo>
                  <a:cubicBezTo>
                    <a:pt x="175" y="46"/>
                    <a:pt x="176" y="45"/>
                    <a:pt x="176" y="44"/>
                  </a:cubicBezTo>
                  <a:close/>
                  <a:moveTo>
                    <a:pt x="44" y="208"/>
                  </a:moveTo>
                  <a:cubicBezTo>
                    <a:pt x="44" y="208"/>
                    <a:pt x="44" y="208"/>
                    <a:pt x="44" y="208"/>
                  </a:cubicBezTo>
                  <a:cubicBezTo>
                    <a:pt x="62" y="144"/>
                    <a:pt x="84" y="81"/>
                    <a:pt x="100" y="17"/>
                  </a:cubicBezTo>
                  <a:cubicBezTo>
                    <a:pt x="103" y="21"/>
                    <a:pt x="109" y="23"/>
                    <a:pt x="114" y="24"/>
                  </a:cubicBezTo>
                  <a:cubicBezTo>
                    <a:pt x="97" y="80"/>
                    <a:pt x="81" y="135"/>
                    <a:pt x="59" y="190"/>
                  </a:cubicBezTo>
                  <a:cubicBezTo>
                    <a:pt x="59" y="190"/>
                    <a:pt x="59" y="190"/>
                    <a:pt x="59" y="191"/>
                  </a:cubicBezTo>
                  <a:cubicBezTo>
                    <a:pt x="58" y="196"/>
                    <a:pt x="62" y="200"/>
                    <a:pt x="66" y="203"/>
                  </a:cubicBezTo>
                  <a:cubicBezTo>
                    <a:pt x="78" y="214"/>
                    <a:pt x="92" y="224"/>
                    <a:pt x="106" y="231"/>
                  </a:cubicBezTo>
                  <a:cubicBezTo>
                    <a:pt x="121" y="239"/>
                    <a:pt x="138" y="242"/>
                    <a:pt x="154" y="249"/>
                  </a:cubicBezTo>
                  <a:cubicBezTo>
                    <a:pt x="166" y="254"/>
                    <a:pt x="174" y="264"/>
                    <a:pt x="182" y="273"/>
                  </a:cubicBezTo>
                  <a:cubicBezTo>
                    <a:pt x="165" y="261"/>
                    <a:pt x="145" y="253"/>
                    <a:pt x="126" y="244"/>
                  </a:cubicBezTo>
                  <a:cubicBezTo>
                    <a:pt x="99" y="232"/>
                    <a:pt x="72" y="218"/>
                    <a:pt x="44" y="208"/>
                  </a:cubicBezTo>
                  <a:close/>
                  <a:moveTo>
                    <a:pt x="30" y="221"/>
                  </a:moveTo>
                  <a:cubicBezTo>
                    <a:pt x="30" y="222"/>
                    <a:pt x="31" y="223"/>
                    <a:pt x="32" y="223"/>
                  </a:cubicBezTo>
                  <a:cubicBezTo>
                    <a:pt x="47" y="222"/>
                    <a:pt x="65" y="230"/>
                    <a:pt x="79" y="236"/>
                  </a:cubicBezTo>
                  <a:cubicBezTo>
                    <a:pt x="90" y="240"/>
                    <a:pt x="101" y="245"/>
                    <a:pt x="112" y="250"/>
                  </a:cubicBezTo>
                  <a:cubicBezTo>
                    <a:pt x="114" y="251"/>
                    <a:pt x="117" y="252"/>
                    <a:pt x="119" y="253"/>
                  </a:cubicBezTo>
                  <a:cubicBezTo>
                    <a:pt x="119" y="253"/>
                    <a:pt x="119" y="253"/>
                    <a:pt x="119" y="254"/>
                  </a:cubicBezTo>
                  <a:cubicBezTo>
                    <a:pt x="122" y="258"/>
                    <a:pt x="124" y="262"/>
                    <a:pt x="127" y="267"/>
                  </a:cubicBezTo>
                  <a:cubicBezTo>
                    <a:pt x="128" y="269"/>
                    <a:pt x="129" y="270"/>
                    <a:pt x="130" y="272"/>
                  </a:cubicBezTo>
                  <a:cubicBezTo>
                    <a:pt x="128" y="271"/>
                    <a:pt x="125" y="270"/>
                    <a:pt x="123" y="270"/>
                  </a:cubicBezTo>
                  <a:cubicBezTo>
                    <a:pt x="121" y="268"/>
                    <a:pt x="120" y="266"/>
                    <a:pt x="118" y="264"/>
                  </a:cubicBezTo>
                  <a:cubicBezTo>
                    <a:pt x="115" y="259"/>
                    <a:pt x="113" y="255"/>
                    <a:pt x="110" y="250"/>
                  </a:cubicBezTo>
                  <a:cubicBezTo>
                    <a:pt x="110" y="249"/>
                    <a:pt x="108" y="249"/>
                    <a:pt x="109" y="250"/>
                  </a:cubicBezTo>
                  <a:cubicBezTo>
                    <a:pt x="111" y="255"/>
                    <a:pt x="113" y="260"/>
                    <a:pt x="116" y="264"/>
                  </a:cubicBezTo>
                  <a:cubicBezTo>
                    <a:pt x="117" y="265"/>
                    <a:pt x="117" y="267"/>
                    <a:pt x="118" y="268"/>
                  </a:cubicBezTo>
                  <a:cubicBezTo>
                    <a:pt x="116" y="267"/>
                    <a:pt x="113" y="266"/>
                    <a:pt x="111" y="265"/>
                  </a:cubicBezTo>
                  <a:cubicBezTo>
                    <a:pt x="107" y="260"/>
                    <a:pt x="104" y="255"/>
                    <a:pt x="101" y="249"/>
                  </a:cubicBezTo>
                  <a:cubicBezTo>
                    <a:pt x="101" y="248"/>
                    <a:pt x="100" y="249"/>
                    <a:pt x="100" y="250"/>
                  </a:cubicBezTo>
                  <a:cubicBezTo>
                    <a:pt x="102" y="254"/>
                    <a:pt x="105" y="259"/>
                    <a:pt x="107" y="264"/>
                  </a:cubicBezTo>
                  <a:cubicBezTo>
                    <a:pt x="105" y="263"/>
                    <a:pt x="102" y="262"/>
                    <a:pt x="100" y="261"/>
                  </a:cubicBezTo>
                  <a:cubicBezTo>
                    <a:pt x="100" y="261"/>
                    <a:pt x="99" y="260"/>
                    <a:pt x="99" y="260"/>
                  </a:cubicBezTo>
                  <a:cubicBezTo>
                    <a:pt x="97" y="256"/>
                    <a:pt x="95" y="252"/>
                    <a:pt x="94" y="248"/>
                  </a:cubicBezTo>
                  <a:cubicBezTo>
                    <a:pt x="93" y="247"/>
                    <a:pt x="92" y="247"/>
                    <a:pt x="92" y="248"/>
                  </a:cubicBezTo>
                  <a:cubicBezTo>
                    <a:pt x="93" y="252"/>
                    <a:pt x="95" y="256"/>
                    <a:pt x="97" y="260"/>
                  </a:cubicBezTo>
                  <a:cubicBezTo>
                    <a:pt x="95" y="260"/>
                    <a:pt x="93" y="259"/>
                    <a:pt x="91" y="258"/>
                  </a:cubicBezTo>
                  <a:cubicBezTo>
                    <a:pt x="91" y="258"/>
                    <a:pt x="91" y="258"/>
                    <a:pt x="91" y="258"/>
                  </a:cubicBezTo>
                  <a:cubicBezTo>
                    <a:pt x="88" y="254"/>
                    <a:pt x="86" y="249"/>
                    <a:pt x="85" y="245"/>
                  </a:cubicBezTo>
                  <a:cubicBezTo>
                    <a:pt x="84" y="244"/>
                    <a:pt x="83" y="245"/>
                    <a:pt x="83" y="246"/>
                  </a:cubicBezTo>
                  <a:cubicBezTo>
                    <a:pt x="85" y="249"/>
                    <a:pt x="86" y="253"/>
                    <a:pt x="88" y="257"/>
                  </a:cubicBezTo>
                  <a:cubicBezTo>
                    <a:pt x="87" y="257"/>
                    <a:pt x="86" y="256"/>
                    <a:pt x="85" y="256"/>
                  </a:cubicBezTo>
                  <a:cubicBezTo>
                    <a:pt x="82" y="250"/>
                    <a:pt x="78" y="244"/>
                    <a:pt x="75" y="238"/>
                  </a:cubicBezTo>
                  <a:cubicBezTo>
                    <a:pt x="74" y="237"/>
                    <a:pt x="73" y="238"/>
                    <a:pt x="74" y="239"/>
                  </a:cubicBezTo>
                  <a:cubicBezTo>
                    <a:pt x="76" y="244"/>
                    <a:pt x="79" y="249"/>
                    <a:pt x="82" y="255"/>
                  </a:cubicBezTo>
                  <a:cubicBezTo>
                    <a:pt x="79" y="254"/>
                    <a:pt x="77" y="253"/>
                    <a:pt x="75" y="252"/>
                  </a:cubicBezTo>
                  <a:cubicBezTo>
                    <a:pt x="72" y="247"/>
                    <a:pt x="68" y="241"/>
                    <a:pt x="65" y="236"/>
                  </a:cubicBezTo>
                  <a:cubicBezTo>
                    <a:pt x="65" y="235"/>
                    <a:pt x="64" y="236"/>
                    <a:pt x="64" y="236"/>
                  </a:cubicBezTo>
                  <a:cubicBezTo>
                    <a:pt x="66" y="241"/>
                    <a:pt x="69" y="246"/>
                    <a:pt x="71" y="251"/>
                  </a:cubicBezTo>
                  <a:cubicBezTo>
                    <a:pt x="70" y="250"/>
                    <a:pt x="69" y="250"/>
                    <a:pt x="67" y="249"/>
                  </a:cubicBezTo>
                  <a:cubicBezTo>
                    <a:pt x="66" y="248"/>
                    <a:pt x="66" y="246"/>
                    <a:pt x="65" y="245"/>
                  </a:cubicBezTo>
                  <a:cubicBezTo>
                    <a:pt x="62" y="240"/>
                    <a:pt x="59" y="235"/>
                    <a:pt x="56" y="230"/>
                  </a:cubicBezTo>
                  <a:cubicBezTo>
                    <a:pt x="55" y="229"/>
                    <a:pt x="54" y="231"/>
                    <a:pt x="54" y="232"/>
                  </a:cubicBezTo>
                  <a:cubicBezTo>
                    <a:pt x="58" y="237"/>
                    <a:pt x="61" y="242"/>
                    <a:pt x="64" y="247"/>
                  </a:cubicBezTo>
                  <a:cubicBezTo>
                    <a:pt x="64" y="248"/>
                    <a:pt x="64" y="248"/>
                    <a:pt x="64" y="248"/>
                  </a:cubicBezTo>
                  <a:cubicBezTo>
                    <a:pt x="63" y="248"/>
                    <a:pt x="61" y="247"/>
                    <a:pt x="60" y="247"/>
                  </a:cubicBezTo>
                  <a:cubicBezTo>
                    <a:pt x="59" y="245"/>
                    <a:pt x="58" y="244"/>
                    <a:pt x="58" y="243"/>
                  </a:cubicBezTo>
                  <a:cubicBezTo>
                    <a:pt x="55" y="239"/>
                    <a:pt x="53" y="235"/>
                    <a:pt x="51" y="230"/>
                  </a:cubicBezTo>
                  <a:cubicBezTo>
                    <a:pt x="50" y="230"/>
                    <a:pt x="49" y="230"/>
                    <a:pt x="50" y="231"/>
                  </a:cubicBezTo>
                  <a:cubicBezTo>
                    <a:pt x="52" y="236"/>
                    <a:pt x="54" y="240"/>
                    <a:pt x="56" y="245"/>
                  </a:cubicBezTo>
                  <a:cubicBezTo>
                    <a:pt x="56" y="245"/>
                    <a:pt x="56" y="245"/>
                    <a:pt x="56" y="245"/>
                  </a:cubicBezTo>
                  <a:cubicBezTo>
                    <a:pt x="55" y="245"/>
                    <a:pt x="54" y="244"/>
                    <a:pt x="53" y="244"/>
                  </a:cubicBezTo>
                  <a:cubicBezTo>
                    <a:pt x="52" y="243"/>
                    <a:pt x="52" y="242"/>
                    <a:pt x="51" y="242"/>
                  </a:cubicBezTo>
                  <a:cubicBezTo>
                    <a:pt x="49" y="238"/>
                    <a:pt x="47" y="234"/>
                    <a:pt x="44" y="231"/>
                  </a:cubicBezTo>
                  <a:cubicBezTo>
                    <a:pt x="44" y="230"/>
                    <a:pt x="44" y="230"/>
                    <a:pt x="43" y="231"/>
                  </a:cubicBezTo>
                  <a:cubicBezTo>
                    <a:pt x="43" y="231"/>
                    <a:pt x="42" y="231"/>
                    <a:pt x="43" y="232"/>
                  </a:cubicBezTo>
                  <a:cubicBezTo>
                    <a:pt x="43" y="232"/>
                    <a:pt x="43" y="232"/>
                    <a:pt x="43" y="232"/>
                  </a:cubicBezTo>
                  <a:cubicBezTo>
                    <a:pt x="43" y="232"/>
                    <a:pt x="43" y="232"/>
                    <a:pt x="43" y="232"/>
                  </a:cubicBezTo>
                  <a:cubicBezTo>
                    <a:pt x="44" y="233"/>
                    <a:pt x="47" y="239"/>
                    <a:pt x="49" y="242"/>
                  </a:cubicBezTo>
                  <a:cubicBezTo>
                    <a:pt x="39" y="239"/>
                    <a:pt x="30" y="235"/>
                    <a:pt x="21" y="232"/>
                  </a:cubicBezTo>
                  <a:cubicBezTo>
                    <a:pt x="29" y="199"/>
                    <a:pt x="37" y="165"/>
                    <a:pt x="46" y="132"/>
                  </a:cubicBezTo>
                  <a:cubicBezTo>
                    <a:pt x="48" y="123"/>
                    <a:pt x="50" y="114"/>
                    <a:pt x="52" y="105"/>
                  </a:cubicBezTo>
                  <a:cubicBezTo>
                    <a:pt x="52" y="105"/>
                    <a:pt x="53" y="105"/>
                    <a:pt x="53" y="105"/>
                  </a:cubicBezTo>
                  <a:cubicBezTo>
                    <a:pt x="57" y="99"/>
                    <a:pt x="60" y="92"/>
                    <a:pt x="63" y="85"/>
                  </a:cubicBezTo>
                  <a:cubicBezTo>
                    <a:pt x="62" y="89"/>
                    <a:pt x="61" y="92"/>
                    <a:pt x="60" y="95"/>
                  </a:cubicBezTo>
                  <a:cubicBezTo>
                    <a:pt x="60" y="95"/>
                    <a:pt x="59" y="95"/>
                    <a:pt x="59" y="96"/>
                  </a:cubicBezTo>
                  <a:cubicBezTo>
                    <a:pt x="56" y="102"/>
                    <a:pt x="53" y="107"/>
                    <a:pt x="51" y="113"/>
                  </a:cubicBezTo>
                  <a:cubicBezTo>
                    <a:pt x="50" y="114"/>
                    <a:pt x="51" y="114"/>
                    <a:pt x="52" y="114"/>
                  </a:cubicBezTo>
                  <a:cubicBezTo>
                    <a:pt x="55" y="109"/>
                    <a:pt x="58" y="104"/>
                    <a:pt x="60" y="98"/>
                  </a:cubicBezTo>
                  <a:cubicBezTo>
                    <a:pt x="58" y="106"/>
                    <a:pt x="56" y="114"/>
                    <a:pt x="55" y="122"/>
                  </a:cubicBezTo>
                  <a:cubicBezTo>
                    <a:pt x="47" y="155"/>
                    <a:pt x="39" y="188"/>
                    <a:pt x="30" y="221"/>
                  </a:cubicBezTo>
                  <a:close/>
                  <a:moveTo>
                    <a:pt x="68" y="58"/>
                  </a:moveTo>
                  <a:cubicBezTo>
                    <a:pt x="68" y="58"/>
                    <a:pt x="68" y="58"/>
                    <a:pt x="68" y="58"/>
                  </a:cubicBezTo>
                  <a:cubicBezTo>
                    <a:pt x="66" y="64"/>
                    <a:pt x="63" y="69"/>
                    <a:pt x="60" y="74"/>
                  </a:cubicBezTo>
                  <a:cubicBezTo>
                    <a:pt x="61" y="71"/>
                    <a:pt x="61" y="68"/>
                    <a:pt x="62" y="65"/>
                  </a:cubicBezTo>
                  <a:cubicBezTo>
                    <a:pt x="65" y="62"/>
                    <a:pt x="67" y="58"/>
                    <a:pt x="69" y="55"/>
                  </a:cubicBezTo>
                  <a:cubicBezTo>
                    <a:pt x="69" y="56"/>
                    <a:pt x="69" y="57"/>
                    <a:pt x="68" y="58"/>
                  </a:cubicBezTo>
                  <a:close/>
                  <a:moveTo>
                    <a:pt x="59" y="30"/>
                  </a:moveTo>
                  <a:cubicBezTo>
                    <a:pt x="59" y="30"/>
                    <a:pt x="59" y="31"/>
                    <a:pt x="59" y="31"/>
                  </a:cubicBezTo>
                  <a:cubicBezTo>
                    <a:pt x="61" y="33"/>
                    <a:pt x="64" y="33"/>
                    <a:pt x="67" y="34"/>
                  </a:cubicBezTo>
                  <a:cubicBezTo>
                    <a:pt x="67" y="34"/>
                    <a:pt x="67" y="34"/>
                    <a:pt x="67" y="34"/>
                  </a:cubicBezTo>
                  <a:cubicBezTo>
                    <a:pt x="67" y="34"/>
                    <a:pt x="67" y="34"/>
                    <a:pt x="67" y="35"/>
                  </a:cubicBezTo>
                  <a:cubicBezTo>
                    <a:pt x="66" y="34"/>
                    <a:pt x="65" y="33"/>
                    <a:pt x="64" y="35"/>
                  </a:cubicBezTo>
                  <a:cubicBezTo>
                    <a:pt x="64" y="36"/>
                    <a:pt x="63" y="37"/>
                    <a:pt x="63" y="38"/>
                  </a:cubicBezTo>
                  <a:cubicBezTo>
                    <a:pt x="63" y="39"/>
                    <a:pt x="62" y="39"/>
                    <a:pt x="62" y="40"/>
                  </a:cubicBezTo>
                  <a:cubicBezTo>
                    <a:pt x="62" y="38"/>
                    <a:pt x="63" y="36"/>
                    <a:pt x="63" y="35"/>
                  </a:cubicBezTo>
                  <a:cubicBezTo>
                    <a:pt x="63" y="34"/>
                    <a:pt x="63" y="34"/>
                    <a:pt x="62" y="34"/>
                  </a:cubicBezTo>
                  <a:cubicBezTo>
                    <a:pt x="62" y="33"/>
                    <a:pt x="61" y="34"/>
                    <a:pt x="61" y="34"/>
                  </a:cubicBezTo>
                  <a:cubicBezTo>
                    <a:pt x="57" y="44"/>
                    <a:pt x="54" y="54"/>
                    <a:pt x="53" y="65"/>
                  </a:cubicBezTo>
                  <a:cubicBezTo>
                    <a:pt x="49" y="75"/>
                    <a:pt x="46" y="86"/>
                    <a:pt x="44" y="97"/>
                  </a:cubicBezTo>
                  <a:cubicBezTo>
                    <a:pt x="43" y="101"/>
                    <a:pt x="42" y="106"/>
                    <a:pt x="41" y="110"/>
                  </a:cubicBezTo>
                  <a:cubicBezTo>
                    <a:pt x="39" y="118"/>
                    <a:pt x="37" y="126"/>
                    <a:pt x="35" y="134"/>
                  </a:cubicBezTo>
                  <a:cubicBezTo>
                    <a:pt x="33" y="139"/>
                    <a:pt x="31" y="143"/>
                    <a:pt x="29" y="148"/>
                  </a:cubicBezTo>
                  <a:cubicBezTo>
                    <a:pt x="31" y="142"/>
                    <a:pt x="32" y="137"/>
                    <a:pt x="34" y="131"/>
                  </a:cubicBezTo>
                  <a:cubicBezTo>
                    <a:pt x="42" y="98"/>
                    <a:pt x="53" y="64"/>
                    <a:pt x="59" y="30"/>
                  </a:cubicBezTo>
                  <a:close/>
                  <a:moveTo>
                    <a:pt x="6" y="239"/>
                  </a:moveTo>
                  <a:cubicBezTo>
                    <a:pt x="7" y="233"/>
                    <a:pt x="9" y="227"/>
                    <a:pt x="10" y="221"/>
                  </a:cubicBezTo>
                  <a:cubicBezTo>
                    <a:pt x="10" y="222"/>
                    <a:pt x="11" y="222"/>
                    <a:pt x="11" y="222"/>
                  </a:cubicBezTo>
                  <a:cubicBezTo>
                    <a:pt x="10" y="227"/>
                    <a:pt x="8" y="232"/>
                    <a:pt x="7" y="236"/>
                  </a:cubicBezTo>
                  <a:cubicBezTo>
                    <a:pt x="7" y="238"/>
                    <a:pt x="7" y="238"/>
                    <a:pt x="8" y="239"/>
                  </a:cubicBezTo>
                  <a:cubicBezTo>
                    <a:pt x="8" y="239"/>
                    <a:pt x="8" y="240"/>
                    <a:pt x="8" y="240"/>
                  </a:cubicBezTo>
                  <a:cubicBezTo>
                    <a:pt x="8" y="240"/>
                    <a:pt x="7" y="240"/>
                    <a:pt x="7" y="241"/>
                  </a:cubicBezTo>
                  <a:cubicBezTo>
                    <a:pt x="7" y="241"/>
                    <a:pt x="8" y="241"/>
                    <a:pt x="8" y="241"/>
                  </a:cubicBezTo>
                  <a:cubicBezTo>
                    <a:pt x="7" y="240"/>
                    <a:pt x="6" y="240"/>
                    <a:pt x="6" y="239"/>
                  </a:cubicBezTo>
                  <a:close/>
                  <a:moveTo>
                    <a:pt x="80" y="270"/>
                  </a:moveTo>
                  <a:cubicBezTo>
                    <a:pt x="66" y="265"/>
                    <a:pt x="52" y="259"/>
                    <a:pt x="38" y="254"/>
                  </a:cubicBezTo>
                  <a:cubicBezTo>
                    <a:pt x="37" y="254"/>
                    <a:pt x="36" y="253"/>
                    <a:pt x="35" y="253"/>
                  </a:cubicBezTo>
                  <a:cubicBezTo>
                    <a:pt x="50" y="257"/>
                    <a:pt x="64" y="264"/>
                    <a:pt x="79" y="269"/>
                  </a:cubicBezTo>
                  <a:cubicBezTo>
                    <a:pt x="82" y="270"/>
                    <a:pt x="84" y="271"/>
                    <a:pt x="87" y="272"/>
                  </a:cubicBezTo>
                  <a:cubicBezTo>
                    <a:pt x="87" y="272"/>
                    <a:pt x="87" y="272"/>
                    <a:pt x="87" y="272"/>
                  </a:cubicBezTo>
                  <a:cubicBezTo>
                    <a:pt x="89" y="273"/>
                    <a:pt x="92" y="274"/>
                    <a:pt x="94" y="275"/>
                  </a:cubicBezTo>
                  <a:cubicBezTo>
                    <a:pt x="89" y="273"/>
                    <a:pt x="84" y="272"/>
                    <a:pt x="80" y="270"/>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54">
              <a:extLst>
                <a:ext uri="{FF2B5EF4-FFF2-40B4-BE49-F238E27FC236}">
                  <a16:creationId xmlns:a16="http://schemas.microsoft.com/office/drawing/2014/main" id="{F64B5E8A-194E-4AEA-83D4-90B6D6FDA120}"/>
                </a:ext>
              </a:extLst>
            </p:cNvPr>
            <p:cNvSpPr>
              <a:spLocks/>
            </p:cNvSpPr>
            <p:nvPr/>
          </p:nvSpPr>
          <p:spPr bwMode="auto">
            <a:xfrm>
              <a:off x="1607" y="2943"/>
              <a:ext cx="0" cy="4"/>
            </a:xfrm>
            <a:custGeom>
              <a:avLst/>
              <a:gdLst>
                <a:gd name="T0" fmla="*/ 1 h 1"/>
                <a:gd name="T1" fmla="*/ 0 h 1"/>
                <a:gd name="T2" fmla="*/ 1 h 1"/>
              </a:gdLst>
              <a:ahLst/>
              <a:cxnLst>
                <a:cxn ang="0">
                  <a:pos x="0" y="T0"/>
                </a:cxn>
                <a:cxn ang="0">
                  <a:pos x="0" y="T1"/>
                </a:cxn>
                <a:cxn ang="0">
                  <a:pos x="0" y="T2"/>
                </a:cxn>
              </a:cxnLst>
              <a:rect l="0" t="0" r="r" b="b"/>
              <a:pathLst>
                <a:path h="1">
                  <a:moveTo>
                    <a:pt x="0" y="1"/>
                  </a:moveTo>
                  <a:cubicBezTo>
                    <a:pt x="0" y="1"/>
                    <a:pt x="0" y="0"/>
                    <a:pt x="0" y="0"/>
                  </a:cubicBezTo>
                  <a:cubicBezTo>
                    <a:pt x="0" y="0"/>
                    <a:pt x="0" y="1"/>
                    <a:pt x="0" y="1"/>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55">
              <a:extLst>
                <a:ext uri="{FF2B5EF4-FFF2-40B4-BE49-F238E27FC236}">
                  <a16:creationId xmlns:a16="http://schemas.microsoft.com/office/drawing/2014/main" id="{81AEA43B-7C1F-4D91-B6A8-A0BF84249FA2}"/>
                </a:ext>
              </a:extLst>
            </p:cNvPr>
            <p:cNvSpPr>
              <a:spLocks/>
            </p:cNvSpPr>
            <p:nvPr/>
          </p:nvSpPr>
          <p:spPr bwMode="auto">
            <a:xfrm>
              <a:off x="1588" y="2943"/>
              <a:ext cx="56" cy="57"/>
            </a:xfrm>
            <a:custGeom>
              <a:avLst/>
              <a:gdLst>
                <a:gd name="T0" fmla="*/ 1 w 15"/>
                <a:gd name="T1" fmla="*/ 15 h 15"/>
                <a:gd name="T2" fmla="*/ 15 w 15"/>
                <a:gd name="T3" fmla="*/ 1 h 15"/>
                <a:gd name="T4" fmla="*/ 13 w 15"/>
                <a:gd name="T5" fmla="*/ 0 h 15"/>
                <a:gd name="T6" fmla="*/ 0 w 15"/>
                <a:gd name="T7" fmla="*/ 14 h 15"/>
                <a:gd name="T8" fmla="*/ 1 w 15"/>
                <a:gd name="T9" fmla="*/ 15 h 15"/>
              </a:gdLst>
              <a:ahLst/>
              <a:cxnLst>
                <a:cxn ang="0">
                  <a:pos x="T0" y="T1"/>
                </a:cxn>
                <a:cxn ang="0">
                  <a:pos x="T2" y="T3"/>
                </a:cxn>
                <a:cxn ang="0">
                  <a:pos x="T4" y="T5"/>
                </a:cxn>
                <a:cxn ang="0">
                  <a:pos x="T6" y="T7"/>
                </a:cxn>
                <a:cxn ang="0">
                  <a:pos x="T8" y="T9"/>
                </a:cxn>
              </a:cxnLst>
              <a:rect l="0" t="0" r="r" b="b"/>
              <a:pathLst>
                <a:path w="15" h="15">
                  <a:moveTo>
                    <a:pt x="1" y="15"/>
                  </a:moveTo>
                  <a:cubicBezTo>
                    <a:pt x="6" y="11"/>
                    <a:pt x="10" y="6"/>
                    <a:pt x="15" y="1"/>
                  </a:cubicBezTo>
                  <a:cubicBezTo>
                    <a:pt x="15" y="1"/>
                    <a:pt x="14" y="0"/>
                    <a:pt x="13" y="0"/>
                  </a:cubicBezTo>
                  <a:cubicBezTo>
                    <a:pt x="9" y="5"/>
                    <a:pt x="4" y="9"/>
                    <a:pt x="0" y="14"/>
                  </a:cubicBezTo>
                  <a:cubicBezTo>
                    <a:pt x="0" y="14"/>
                    <a:pt x="0" y="15"/>
                    <a:pt x="1" y="15"/>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56">
              <a:extLst>
                <a:ext uri="{FF2B5EF4-FFF2-40B4-BE49-F238E27FC236}">
                  <a16:creationId xmlns:a16="http://schemas.microsoft.com/office/drawing/2014/main" id="{ED8564FF-8957-4AB2-A5A2-20153DEDCDB0}"/>
                </a:ext>
              </a:extLst>
            </p:cNvPr>
            <p:cNvSpPr>
              <a:spLocks/>
            </p:cNvSpPr>
            <p:nvPr/>
          </p:nvSpPr>
          <p:spPr bwMode="auto">
            <a:xfrm>
              <a:off x="1461" y="3243"/>
              <a:ext cx="41" cy="64"/>
            </a:xfrm>
            <a:custGeom>
              <a:avLst/>
              <a:gdLst>
                <a:gd name="T0" fmla="*/ 1 w 11"/>
                <a:gd name="T1" fmla="*/ 17 h 17"/>
                <a:gd name="T2" fmla="*/ 11 w 11"/>
                <a:gd name="T3" fmla="*/ 1 h 17"/>
                <a:gd name="T4" fmla="*/ 10 w 11"/>
                <a:gd name="T5" fmla="*/ 0 h 17"/>
                <a:gd name="T6" fmla="*/ 0 w 11"/>
                <a:gd name="T7" fmla="*/ 16 h 17"/>
                <a:gd name="T8" fmla="*/ 1 w 11"/>
                <a:gd name="T9" fmla="*/ 17 h 17"/>
              </a:gdLst>
              <a:ahLst/>
              <a:cxnLst>
                <a:cxn ang="0">
                  <a:pos x="T0" y="T1"/>
                </a:cxn>
                <a:cxn ang="0">
                  <a:pos x="T2" y="T3"/>
                </a:cxn>
                <a:cxn ang="0">
                  <a:pos x="T4" y="T5"/>
                </a:cxn>
                <a:cxn ang="0">
                  <a:pos x="T6" y="T7"/>
                </a:cxn>
                <a:cxn ang="0">
                  <a:pos x="T8" y="T9"/>
                </a:cxn>
              </a:cxnLst>
              <a:rect l="0" t="0" r="r" b="b"/>
              <a:pathLst>
                <a:path w="11" h="17">
                  <a:moveTo>
                    <a:pt x="1" y="17"/>
                  </a:moveTo>
                  <a:cubicBezTo>
                    <a:pt x="5" y="12"/>
                    <a:pt x="8" y="6"/>
                    <a:pt x="11" y="1"/>
                  </a:cubicBezTo>
                  <a:cubicBezTo>
                    <a:pt x="11" y="0"/>
                    <a:pt x="10" y="0"/>
                    <a:pt x="10" y="0"/>
                  </a:cubicBezTo>
                  <a:cubicBezTo>
                    <a:pt x="6" y="5"/>
                    <a:pt x="2" y="10"/>
                    <a:pt x="0" y="16"/>
                  </a:cubicBezTo>
                  <a:cubicBezTo>
                    <a:pt x="0" y="16"/>
                    <a:pt x="0" y="17"/>
                    <a:pt x="1" y="17"/>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57">
              <a:extLst>
                <a:ext uri="{FF2B5EF4-FFF2-40B4-BE49-F238E27FC236}">
                  <a16:creationId xmlns:a16="http://schemas.microsoft.com/office/drawing/2014/main" id="{FEF9EAD7-6C23-478E-8EB5-6F42A4B16BDD}"/>
                </a:ext>
              </a:extLst>
            </p:cNvPr>
            <p:cNvSpPr>
              <a:spLocks/>
            </p:cNvSpPr>
            <p:nvPr/>
          </p:nvSpPr>
          <p:spPr bwMode="auto">
            <a:xfrm>
              <a:off x="1412" y="3344"/>
              <a:ext cx="37" cy="49"/>
            </a:xfrm>
            <a:custGeom>
              <a:avLst/>
              <a:gdLst>
                <a:gd name="T0" fmla="*/ 9 w 10"/>
                <a:gd name="T1" fmla="*/ 1 h 13"/>
                <a:gd name="T2" fmla="*/ 1 w 10"/>
                <a:gd name="T3" fmla="*/ 12 h 13"/>
                <a:gd name="T4" fmla="*/ 1 w 10"/>
                <a:gd name="T5" fmla="*/ 12 h 13"/>
                <a:gd name="T6" fmla="*/ 9 w 10"/>
                <a:gd name="T7" fmla="*/ 1 h 13"/>
                <a:gd name="T8" fmla="*/ 9 w 10"/>
                <a:gd name="T9" fmla="*/ 1 h 13"/>
              </a:gdLst>
              <a:ahLst/>
              <a:cxnLst>
                <a:cxn ang="0">
                  <a:pos x="T0" y="T1"/>
                </a:cxn>
                <a:cxn ang="0">
                  <a:pos x="T2" y="T3"/>
                </a:cxn>
                <a:cxn ang="0">
                  <a:pos x="T4" y="T5"/>
                </a:cxn>
                <a:cxn ang="0">
                  <a:pos x="T6" y="T7"/>
                </a:cxn>
                <a:cxn ang="0">
                  <a:pos x="T8" y="T9"/>
                </a:cxn>
              </a:cxnLst>
              <a:rect l="0" t="0" r="r" b="b"/>
              <a:pathLst>
                <a:path w="10" h="13">
                  <a:moveTo>
                    <a:pt x="9" y="1"/>
                  </a:moveTo>
                  <a:cubicBezTo>
                    <a:pt x="6" y="4"/>
                    <a:pt x="3" y="8"/>
                    <a:pt x="1" y="12"/>
                  </a:cubicBezTo>
                  <a:cubicBezTo>
                    <a:pt x="0" y="12"/>
                    <a:pt x="1" y="13"/>
                    <a:pt x="1" y="12"/>
                  </a:cubicBezTo>
                  <a:cubicBezTo>
                    <a:pt x="4" y="8"/>
                    <a:pt x="6" y="5"/>
                    <a:pt x="9" y="1"/>
                  </a:cubicBezTo>
                  <a:cubicBezTo>
                    <a:pt x="10" y="1"/>
                    <a:pt x="9" y="0"/>
                    <a:pt x="9" y="1"/>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58">
              <a:extLst>
                <a:ext uri="{FF2B5EF4-FFF2-40B4-BE49-F238E27FC236}">
                  <a16:creationId xmlns:a16="http://schemas.microsoft.com/office/drawing/2014/main" id="{ECA7822C-2EE2-4998-9073-8FF3467A6C91}"/>
                </a:ext>
              </a:extLst>
            </p:cNvPr>
            <p:cNvSpPr>
              <a:spLocks/>
            </p:cNvSpPr>
            <p:nvPr/>
          </p:nvSpPr>
          <p:spPr bwMode="auto">
            <a:xfrm>
              <a:off x="884" y="3037"/>
              <a:ext cx="30" cy="19"/>
            </a:xfrm>
            <a:custGeom>
              <a:avLst/>
              <a:gdLst>
                <a:gd name="T0" fmla="*/ 1 w 8"/>
                <a:gd name="T1" fmla="*/ 5 h 5"/>
                <a:gd name="T2" fmla="*/ 8 w 8"/>
                <a:gd name="T3" fmla="*/ 1 h 5"/>
                <a:gd name="T4" fmla="*/ 7 w 8"/>
                <a:gd name="T5" fmla="*/ 0 h 5"/>
                <a:gd name="T6" fmla="*/ 1 w 8"/>
                <a:gd name="T7" fmla="*/ 5 h 5"/>
                <a:gd name="T8" fmla="*/ 1 w 8"/>
                <a:gd name="T9" fmla="*/ 5 h 5"/>
              </a:gdLst>
              <a:ahLst/>
              <a:cxnLst>
                <a:cxn ang="0">
                  <a:pos x="T0" y="T1"/>
                </a:cxn>
                <a:cxn ang="0">
                  <a:pos x="T2" y="T3"/>
                </a:cxn>
                <a:cxn ang="0">
                  <a:pos x="T4" y="T5"/>
                </a:cxn>
                <a:cxn ang="0">
                  <a:pos x="T6" y="T7"/>
                </a:cxn>
                <a:cxn ang="0">
                  <a:pos x="T8" y="T9"/>
                </a:cxn>
              </a:cxnLst>
              <a:rect l="0" t="0" r="r" b="b"/>
              <a:pathLst>
                <a:path w="8" h="5">
                  <a:moveTo>
                    <a:pt x="1" y="5"/>
                  </a:moveTo>
                  <a:cubicBezTo>
                    <a:pt x="3" y="4"/>
                    <a:pt x="6" y="2"/>
                    <a:pt x="8" y="1"/>
                  </a:cubicBezTo>
                  <a:cubicBezTo>
                    <a:pt x="8" y="0"/>
                    <a:pt x="8" y="0"/>
                    <a:pt x="7" y="0"/>
                  </a:cubicBezTo>
                  <a:cubicBezTo>
                    <a:pt x="5" y="2"/>
                    <a:pt x="3" y="3"/>
                    <a:pt x="1" y="5"/>
                  </a:cubicBezTo>
                  <a:cubicBezTo>
                    <a:pt x="0" y="5"/>
                    <a:pt x="1" y="5"/>
                    <a:pt x="1" y="5"/>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59">
              <a:extLst>
                <a:ext uri="{FF2B5EF4-FFF2-40B4-BE49-F238E27FC236}">
                  <a16:creationId xmlns:a16="http://schemas.microsoft.com/office/drawing/2014/main" id="{85EFC5C3-BE70-45CE-91E2-0A910C9175A8}"/>
                </a:ext>
              </a:extLst>
            </p:cNvPr>
            <p:cNvSpPr>
              <a:spLocks/>
            </p:cNvSpPr>
            <p:nvPr/>
          </p:nvSpPr>
          <p:spPr bwMode="auto">
            <a:xfrm>
              <a:off x="772" y="3262"/>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8" name="Group 72">
            <a:extLst>
              <a:ext uri="{FF2B5EF4-FFF2-40B4-BE49-F238E27FC236}">
                <a16:creationId xmlns:a16="http://schemas.microsoft.com/office/drawing/2014/main" id="{0643F383-1275-4D8B-A39D-AA96662DF125}"/>
              </a:ext>
            </a:extLst>
          </p:cNvPr>
          <p:cNvGrpSpPr>
            <a:grpSpLocks noChangeAspect="1"/>
          </p:cNvGrpSpPr>
          <p:nvPr/>
        </p:nvGrpSpPr>
        <p:grpSpPr bwMode="auto">
          <a:xfrm>
            <a:off x="4693007" y="2087420"/>
            <a:ext cx="1259936" cy="1606941"/>
            <a:chOff x="6456" y="2737"/>
            <a:chExt cx="541" cy="690"/>
          </a:xfrm>
        </p:grpSpPr>
        <p:sp>
          <p:nvSpPr>
            <p:cNvPr id="79" name="AutoShape 71">
              <a:extLst>
                <a:ext uri="{FF2B5EF4-FFF2-40B4-BE49-F238E27FC236}">
                  <a16:creationId xmlns:a16="http://schemas.microsoft.com/office/drawing/2014/main" id="{7AB08C56-B2D4-4FDC-8BF3-F1344BE0995E}"/>
                </a:ext>
              </a:extLst>
            </p:cNvPr>
            <p:cNvSpPr>
              <a:spLocks noChangeAspect="1" noChangeArrowheads="1" noTextEdit="1"/>
            </p:cNvSpPr>
            <p:nvPr/>
          </p:nvSpPr>
          <p:spPr bwMode="auto">
            <a:xfrm>
              <a:off x="6456" y="2737"/>
              <a:ext cx="541" cy="6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73">
              <a:extLst>
                <a:ext uri="{FF2B5EF4-FFF2-40B4-BE49-F238E27FC236}">
                  <a16:creationId xmlns:a16="http://schemas.microsoft.com/office/drawing/2014/main" id="{23FDBB88-B1C1-4BA8-9485-28C810E18B9E}"/>
                </a:ext>
              </a:extLst>
            </p:cNvPr>
            <p:cNvSpPr>
              <a:spLocks noEditPoints="1"/>
            </p:cNvSpPr>
            <p:nvPr/>
          </p:nvSpPr>
          <p:spPr bwMode="auto">
            <a:xfrm>
              <a:off x="6451" y="2735"/>
              <a:ext cx="544" cy="690"/>
            </a:xfrm>
            <a:custGeom>
              <a:avLst/>
              <a:gdLst>
                <a:gd name="T0" fmla="*/ 180 w 226"/>
                <a:gd name="T1" fmla="*/ 30 h 288"/>
                <a:gd name="T2" fmla="*/ 65 w 226"/>
                <a:gd name="T3" fmla="*/ 141 h 288"/>
                <a:gd name="T4" fmla="*/ 31 w 226"/>
                <a:gd name="T5" fmla="*/ 226 h 288"/>
                <a:gd name="T6" fmla="*/ 85 w 226"/>
                <a:gd name="T7" fmla="*/ 211 h 288"/>
                <a:gd name="T8" fmla="*/ 157 w 226"/>
                <a:gd name="T9" fmla="*/ 119 h 288"/>
                <a:gd name="T10" fmla="*/ 225 w 226"/>
                <a:gd name="T11" fmla="*/ 5 h 288"/>
                <a:gd name="T12" fmla="*/ 40 w 226"/>
                <a:gd name="T13" fmla="*/ 221 h 288"/>
                <a:gd name="T14" fmla="*/ 49 w 226"/>
                <a:gd name="T15" fmla="*/ 207 h 288"/>
                <a:gd name="T16" fmla="*/ 212 w 226"/>
                <a:gd name="T17" fmla="*/ 15 h 288"/>
                <a:gd name="T18" fmla="*/ 189 w 226"/>
                <a:gd name="T19" fmla="*/ 39 h 288"/>
                <a:gd name="T20" fmla="*/ 185 w 226"/>
                <a:gd name="T21" fmla="*/ 32 h 288"/>
                <a:gd name="T22" fmla="*/ 181 w 226"/>
                <a:gd name="T23" fmla="*/ 52 h 288"/>
                <a:gd name="T24" fmla="*/ 178 w 226"/>
                <a:gd name="T25" fmla="*/ 42 h 288"/>
                <a:gd name="T26" fmla="*/ 178 w 226"/>
                <a:gd name="T27" fmla="*/ 42 h 288"/>
                <a:gd name="T28" fmla="*/ 97 w 226"/>
                <a:gd name="T29" fmla="*/ 117 h 288"/>
                <a:gd name="T30" fmla="*/ 168 w 226"/>
                <a:gd name="T31" fmla="*/ 60 h 288"/>
                <a:gd name="T32" fmla="*/ 166 w 226"/>
                <a:gd name="T33" fmla="*/ 59 h 288"/>
                <a:gd name="T34" fmla="*/ 160 w 226"/>
                <a:gd name="T35" fmla="*/ 64 h 288"/>
                <a:gd name="T36" fmla="*/ 160 w 226"/>
                <a:gd name="T37" fmla="*/ 52 h 288"/>
                <a:gd name="T38" fmla="*/ 148 w 226"/>
                <a:gd name="T39" fmla="*/ 61 h 288"/>
                <a:gd name="T40" fmla="*/ 142 w 226"/>
                <a:gd name="T41" fmla="*/ 98 h 288"/>
                <a:gd name="T42" fmla="*/ 135 w 226"/>
                <a:gd name="T43" fmla="*/ 106 h 288"/>
                <a:gd name="T44" fmla="*/ 130 w 226"/>
                <a:gd name="T45" fmla="*/ 96 h 288"/>
                <a:gd name="T46" fmla="*/ 124 w 226"/>
                <a:gd name="T47" fmla="*/ 106 h 288"/>
                <a:gd name="T48" fmla="*/ 116 w 226"/>
                <a:gd name="T49" fmla="*/ 106 h 288"/>
                <a:gd name="T50" fmla="*/ 103 w 226"/>
                <a:gd name="T51" fmla="*/ 140 h 288"/>
                <a:gd name="T52" fmla="*/ 91 w 226"/>
                <a:gd name="T53" fmla="*/ 152 h 288"/>
                <a:gd name="T54" fmla="*/ 90 w 226"/>
                <a:gd name="T55" fmla="*/ 154 h 288"/>
                <a:gd name="T56" fmla="*/ 82 w 226"/>
                <a:gd name="T57" fmla="*/ 162 h 288"/>
                <a:gd name="T58" fmla="*/ 76 w 226"/>
                <a:gd name="T59" fmla="*/ 168 h 288"/>
                <a:gd name="T60" fmla="*/ 73 w 226"/>
                <a:gd name="T61" fmla="*/ 172 h 288"/>
                <a:gd name="T62" fmla="*/ 68 w 226"/>
                <a:gd name="T63" fmla="*/ 177 h 288"/>
                <a:gd name="T64" fmla="*/ 63 w 226"/>
                <a:gd name="T65" fmla="*/ 165 h 288"/>
                <a:gd name="T66" fmla="*/ 50 w 226"/>
                <a:gd name="T67" fmla="*/ 178 h 288"/>
                <a:gd name="T68" fmla="*/ 44 w 226"/>
                <a:gd name="T69" fmla="*/ 206 h 288"/>
                <a:gd name="T70" fmla="*/ 155 w 226"/>
                <a:gd name="T71" fmla="*/ 115 h 288"/>
                <a:gd name="T72" fmla="*/ 99 w 226"/>
                <a:gd name="T73" fmla="*/ 193 h 288"/>
                <a:gd name="T74" fmla="*/ 43 w 226"/>
                <a:gd name="T75" fmla="*/ 224 h 288"/>
                <a:gd name="T76" fmla="*/ 49 w 226"/>
                <a:gd name="T77" fmla="*/ 215 h 288"/>
                <a:gd name="T78" fmla="*/ 72 w 226"/>
                <a:gd name="T79" fmla="*/ 193 h 288"/>
                <a:gd name="T80" fmla="*/ 63 w 226"/>
                <a:gd name="T81" fmla="*/ 191 h 288"/>
                <a:gd name="T82" fmla="*/ 88 w 226"/>
                <a:gd name="T83" fmla="*/ 164 h 288"/>
                <a:gd name="T84" fmla="*/ 107 w 226"/>
                <a:gd name="T85" fmla="*/ 152 h 288"/>
                <a:gd name="T86" fmla="*/ 109 w 226"/>
                <a:gd name="T87" fmla="*/ 142 h 288"/>
                <a:gd name="T88" fmla="*/ 121 w 226"/>
                <a:gd name="T89" fmla="*/ 130 h 288"/>
                <a:gd name="T90" fmla="*/ 167 w 226"/>
                <a:gd name="T91" fmla="*/ 92 h 288"/>
                <a:gd name="T92" fmla="*/ 147 w 226"/>
                <a:gd name="T93" fmla="*/ 101 h 288"/>
                <a:gd name="T94" fmla="*/ 158 w 226"/>
                <a:gd name="T95" fmla="*/ 88 h 288"/>
                <a:gd name="T96" fmla="*/ 195 w 226"/>
                <a:gd name="T97" fmla="*/ 62 h 288"/>
                <a:gd name="T98" fmla="*/ 201 w 226"/>
                <a:gd name="T99" fmla="*/ 53 h 288"/>
                <a:gd name="T100" fmla="*/ 217 w 226"/>
                <a:gd name="T101" fmla="*/ 20 h 288"/>
                <a:gd name="T102" fmla="*/ 219 w 226"/>
                <a:gd name="T103" fmla="*/ 11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26" h="288">
                  <a:moveTo>
                    <a:pt x="226" y="3"/>
                  </a:moveTo>
                  <a:cubicBezTo>
                    <a:pt x="226" y="2"/>
                    <a:pt x="225" y="0"/>
                    <a:pt x="224" y="2"/>
                  </a:cubicBezTo>
                  <a:cubicBezTo>
                    <a:pt x="223" y="3"/>
                    <a:pt x="222" y="4"/>
                    <a:pt x="221" y="5"/>
                  </a:cubicBezTo>
                  <a:cubicBezTo>
                    <a:pt x="208" y="14"/>
                    <a:pt x="194" y="22"/>
                    <a:pt x="180" y="31"/>
                  </a:cubicBezTo>
                  <a:cubicBezTo>
                    <a:pt x="180" y="31"/>
                    <a:pt x="180" y="31"/>
                    <a:pt x="180" y="30"/>
                  </a:cubicBezTo>
                  <a:cubicBezTo>
                    <a:pt x="179" y="30"/>
                    <a:pt x="179" y="30"/>
                    <a:pt x="179" y="30"/>
                  </a:cubicBezTo>
                  <a:cubicBezTo>
                    <a:pt x="179" y="31"/>
                    <a:pt x="179" y="31"/>
                    <a:pt x="179" y="32"/>
                  </a:cubicBezTo>
                  <a:cubicBezTo>
                    <a:pt x="156" y="46"/>
                    <a:pt x="135" y="61"/>
                    <a:pt x="120" y="83"/>
                  </a:cubicBezTo>
                  <a:cubicBezTo>
                    <a:pt x="112" y="94"/>
                    <a:pt x="104" y="106"/>
                    <a:pt x="94" y="115"/>
                  </a:cubicBezTo>
                  <a:cubicBezTo>
                    <a:pt x="85" y="124"/>
                    <a:pt x="75" y="133"/>
                    <a:pt x="65" y="141"/>
                  </a:cubicBezTo>
                  <a:cubicBezTo>
                    <a:pt x="59" y="147"/>
                    <a:pt x="50" y="153"/>
                    <a:pt x="48" y="162"/>
                  </a:cubicBezTo>
                  <a:cubicBezTo>
                    <a:pt x="45" y="171"/>
                    <a:pt x="52" y="172"/>
                    <a:pt x="40" y="174"/>
                  </a:cubicBezTo>
                  <a:cubicBezTo>
                    <a:pt x="39" y="174"/>
                    <a:pt x="39" y="175"/>
                    <a:pt x="39" y="176"/>
                  </a:cubicBezTo>
                  <a:cubicBezTo>
                    <a:pt x="42" y="193"/>
                    <a:pt x="24" y="207"/>
                    <a:pt x="30" y="225"/>
                  </a:cubicBezTo>
                  <a:cubicBezTo>
                    <a:pt x="31" y="225"/>
                    <a:pt x="31" y="225"/>
                    <a:pt x="31" y="226"/>
                  </a:cubicBezTo>
                  <a:cubicBezTo>
                    <a:pt x="20" y="245"/>
                    <a:pt x="10" y="266"/>
                    <a:pt x="1" y="287"/>
                  </a:cubicBezTo>
                  <a:cubicBezTo>
                    <a:pt x="0" y="287"/>
                    <a:pt x="2" y="288"/>
                    <a:pt x="2" y="287"/>
                  </a:cubicBezTo>
                  <a:cubicBezTo>
                    <a:pt x="12" y="268"/>
                    <a:pt x="22" y="248"/>
                    <a:pt x="34" y="230"/>
                  </a:cubicBezTo>
                  <a:cubicBezTo>
                    <a:pt x="45" y="229"/>
                    <a:pt x="62" y="231"/>
                    <a:pt x="71" y="224"/>
                  </a:cubicBezTo>
                  <a:cubicBezTo>
                    <a:pt x="77" y="221"/>
                    <a:pt x="80" y="215"/>
                    <a:pt x="85" y="211"/>
                  </a:cubicBezTo>
                  <a:cubicBezTo>
                    <a:pt x="90" y="206"/>
                    <a:pt x="96" y="204"/>
                    <a:pt x="100" y="199"/>
                  </a:cubicBezTo>
                  <a:cubicBezTo>
                    <a:pt x="108" y="189"/>
                    <a:pt x="112" y="175"/>
                    <a:pt x="119" y="165"/>
                  </a:cubicBezTo>
                  <a:cubicBezTo>
                    <a:pt x="130" y="150"/>
                    <a:pt x="144" y="137"/>
                    <a:pt x="159" y="126"/>
                  </a:cubicBezTo>
                  <a:cubicBezTo>
                    <a:pt x="160" y="126"/>
                    <a:pt x="160" y="125"/>
                    <a:pt x="160" y="124"/>
                  </a:cubicBezTo>
                  <a:cubicBezTo>
                    <a:pt x="159" y="123"/>
                    <a:pt x="158" y="121"/>
                    <a:pt x="157" y="119"/>
                  </a:cubicBezTo>
                  <a:cubicBezTo>
                    <a:pt x="162" y="120"/>
                    <a:pt x="167" y="118"/>
                    <a:pt x="171" y="114"/>
                  </a:cubicBezTo>
                  <a:cubicBezTo>
                    <a:pt x="173" y="110"/>
                    <a:pt x="175" y="107"/>
                    <a:pt x="176" y="103"/>
                  </a:cubicBezTo>
                  <a:cubicBezTo>
                    <a:pt x="178" y="98"/>
                    <a:pt x="180" y="92"/>
                    <a:pt x="183" y="88"/>
                  </a:cubicBezTo>
                  <a:cubicBezTo>
                    <a:pt x="186" y="85"/>
                    <a:pt x="190" y="84"/>
                    <a:pt x="193" y="82"/>
                  </a:cubicBezTo>
                  <a:cubicBezTo>
                    <a:pt x="216" y="63"/>
                    <a:pt x="214" y="31"/>
                    <a:pt x="225" y="5"/>
                  </a:cubicBezTo>
                  <a:cubicBezTo>
                    <a:pt x="225" y="5"/>
                    <a:pt x="225" y="5"/>
                    <a:pt x="225" y="5"/>
                  </a:cubicBezTo>
                  <a:cubicBezTo>
                    <a:pt x="226" y="4"/>
                    <a:pt x="226" y="4"/>
                    <a:pt x="225" y="3"/>
                  </a:cubicBezTo>
                  <a:cubicBezTo>
                    <a:pt x="226" y="3"/>
                    <a:pt x="226" y="3"/>
                    <a:pt x="226" y="3"/>
                  </a:cubicBezTo>
                  <a:close/>
                  <a:moveTo>
                    <a:pt x="40" y="221"/>
                  </a:moveTo>
                  <a:cubicBezTo>
                    <a:pt x="40" y="221"/>
                    <a:pt x="40" y="221"/>
                    <a:pt x="40" y="221"/>
                  </a:cubicBezTo>
                  <a:cubicBezTo>
                    <a:pt x="41" y="219"/>
                    <a:pt x="42" y="218"/>
                    <a:pt x="43" y="216"/>
                  </a:cubicBezTo>
                  <a:cubicBezTo>
                    <a:pt x="43" y="216"/>
                    <a:pt x="43" y="216"/>
                    <a:pt x="44" y="216"/>
                  </a:cubicBezTo>
                  <a:cubicBezTo>
                    <a:pt x="43" y="218"/>
                    <a:pt x="42" y="219"/>
                    <a:pt x="40" y="221"/>
                  </a:cubicBezTo>
                  <a:close/>
                  <a:moveTo>
                    <a:pt x="46" y="212"/>
                  </a:moveTo>
                  <a:cubicBezTo>
                    <a:pt x="47" y="210"/>
                    <a:pt x="48" y="209"/>
                    <a:pt x="49" y="207"/>
                  </a:cubicBezTo>
                  <a:cubicBezTo>
                    <a:pt x="48" y="208"/>
                    <a:pt x="47" y="210"/>
                    <a:pt x="46" y="212"/>
                  </a:cubicBezTo>
                  <a:cubicBezTo>
                    <a:pt x="46" y="212"/>
                    <a:pt x="46" y="212"/>
                    <a:pt x="46" y="212"/>
                  </a:cubicBezTo>
                  <a:close/>
                  <a:moveTo>
                    <a:pt x="191" y="40"/>
                  </a:moveTo>
                  <a:cubicBezTo>
                    <a:pt x="192" y="35"/>
                    <a:pt x="193" y="31"/>
                    <a:pt x="193" y="27"/>
                  </a:cubicBezTo>
                  <a:cubicBezTo>
                    <a:pt x="200" y="23"/>
                    <a:pt x="206" y="19"/>
                    <a:pt x="212" y="15"/>
                  </a:cubicBezTo>
                  <a:cubicBezTo>
                    <a:pt x="204" y="24"/>
                    <a:pt x="197" y="33"/>
                    <a:pt x="189" y="42"/>
                  </a:cubicBezTo>
                  <a:cubicBezTo>
                    <a:pt x="189" y="41"/>
                    <a:pt x="189" y="40"/>
                    <a:pt x="189" y="40"/>
                  </a:cubicBezTo>
                  <a:cubicBezTo>
                    <a:pt x="189" y="36"/>
                    <a:pt x="190" y="32"/>
                    <a:pt x="190" y="29"/>
                  </a:cubicBezTo>
                  <a:cubicBezTo>
                    <a:pt x="190" y="28"/>
                    <a:pt x="191" y="28"/>
                    <a:pt x="192" y="28"/>
                  </a:cubicBezTo>
                  <a:cubicBezTo>
                    <a:pt x="191" y="32"/>
                    <a:pt x="190" y="35"/>
                    <a:pt x="189" y="39"/>
                  </a:cubicBezTo>
                  <a:cubicBezTo>
                    <a:pt x="189" y="40"/>
                    <a:pt x="190" y="40"/>
                    <a:pt x="191" y="40"/>
                  </a:cubicBezTo>
                  <a:close/>
                  <a:moveTo>
                    <a:pt x="187" y="38"/>
                  </a:moveTo>
                  <a:cubicBezTo>
                    <a:pt x="187" y="40"/>
                    <a:pt x="186" y="43"/>
                    <a:pt x="187" y="45"/>
                  </a:cubicBezTo>
                  <a:cubicBezTo>
                    <a:pt x="185" y="47"/>
                    <a:pt x="184" y="48"/>
                    <a:pt x="182" y="50"/>
                  </a:cubicBezTo>
                  <a:cubicBezTo>
                    <a:pt x="184" y="44"/>
                    <a:pt x="185" y="38"/>
                    <a:pt x="185" y="32"/>
                  </a:cubicBezTo>
                  <a:cubicBezTo>
                    <a:pt x="186" y="31"/>
                    <a:pt x="187" y="30"/>
                    <a:pt x="189" y="30"/>
                  </a:cubicBezTo>
                  <a:cubicBezTo>
                    <a:pt x="188" y="32"/>
                    <a:pt x="187" y="35"/>
                    <a:pt x="187" y="38"/>
                  </a:cubicBezTo>
                  <a:close/>
                  <a:moveTo>
                    <a:pt x="183" y="33"/>
                  </a:moveTo>
                  <a:cubicBezTo>
                    <a:pt x="182" y="39"/>
                    <a:pt x="181" y="46"/>
                    <a:pt x="181" y="52"/>
                  </a:cubicBezTo>
                  <a:cubicBezTo>
                    <a:pt x="181" y="52"/>
                    <a:pt x="181" y="52"/>
                    <a:pt x="181" y="52"/>
                  </a:cubicBezTo>
                  <a:cubicBezTo>
                    <a:pt x="180" y="53"/>
                    <a:pt x="180" y="53"/>
                    <a:pt x="179" y="54"/>
                  </a:cubicBezTo>
                  <a:cubicBezTo>
                    <a:pt x="180" y="51"/>
                    <a:pt x="180" y="48"/>
                    <a:pt x="180" y="45"/>
                  </a:cubicBezTo>
                  <a:cubicBezTo>
                    <a:pt x="180" y="42"/>
                    <a:pt x="181" y="38"/>
                    <a:pt x="180" y="35"/>
                  </a:cubicBezTo>
                  <a:cubicBezTo>
                    <a:pt x="181" y="34"/>
                    <a:pt x="182" y="33"/>
                    <a:pt x="183" y="33"/>
                  </a:cubicBezTo>
                  <a:close/>
                  <a:moveTo>
                    <a:pt x="178" y="42"/>
                  </a:moveTo>
                  <a:cubicBezTo>
                    <a:pt x="177" y="47"/>
                    <a:pt x="177" y="52"/>
                    <a:pt x="176" y="57"/>
                  </a:cubicBezTo>
                  <a:cubicBezTo>
                    <a:pt x="176" y="58"/>
                    <a:pt x="175" y="58"/>
                    <a:pt x="174" y="59"/>
                  </a:cubicBezTo>
                  <a:cubicBezTo>
                    <a:pt x="176" y="52"/>
                    <a:pt x="176" y="45"/>
                    <a:pt x="175" y="38"/>
                  </a:cubicBezTo>
                  <a:cubicBezTo>
                    <a:pt x="176" y="37"/>
                    <a:pt x="177" y="37"/>
                    <a:pt x="178" y="36"/>
                  </a:cubicBezTo>
                  <a:cubicBezTo>
                    <a:pt x="178" y="38"/>
                    <a:pt x="178" y="40"/>
                    <a:pt x="178" y="42"/>
                  </a:cubicBezTo>
                  <a:close/>
                  <a:moveTo>
                    <a:pt x="41" y="189"/>
                  </a:moveTo>
                  <a:cubicBezTo>
                    <a:pt x="44" y="180"/>
                    <a:pt x="40" y="177"/>
                    <a:pt x="51" y="175"/>
                  </a:cubicBezTo>
                  <a:cubicBezTo>
                    <a:pt x="52" y="175"/>
                    <a:pt x="54" y="174"/>
                    <a:pt x="53" y="173"/>
                  </a:cubicBezTo>
                  <a:cubicBezTo>
                    <a:pt x="43" y="160"/>
                    <a:pt x="68" y="143"/>
                    <a:pt x="75" y="137"/>
                  </a:cubicBezTo>
                  <a:cubicBezTo>
                    <a:pt x="82" y="130"/>
                    <a:pt x="90" y="124"/>
                    <a:pt x="97" y="117"/>
                  </a:cubicBezTo>
                  <a:cubicBezTo>
                    <a:pt x="112" y="103"/>
                    <a:pt x="120" y="84"/>
                    <a:pt x="135" y="69"/>
                  </a:cubicBezTo>
                  <a:cubicBezTo>
                    <a:pt x="146" y="57"/>
                    <a:pt x="160" y="47"/>
                    <a:pt x="174" y="38"/>
                  </a:cubicBezTo>
                  <a:cubicBezTo>
                    <a:pt x="174" y="47"/>
                    <a:pt x="172" y="55"/>
                    <a:pt x="171" y="64"/>
                  </a:cubicBezTo>
                  <a:cubicBezTo>
                    <a:pt x="170" y="65"/>
                    <a:pt x="169" y="67"/>
                    <a:pt x="167" y="68"/>
                  </a:cubicBezTo>
                  <a:cubicBezTo>
                    <a:pt x="168" y="65"/>
                    <a:pt x="168" y="63"/>
                    <a:pt x="168" y="60"/>
                  </a:cubicBezTo>
                  <a:cubicBezTo>
                    <a:pt x="168" y="59"/>
                    <a:pt x="167" y="59"/>
                    <a:pt x="167" y="60"/>
                  </a:cubicBezTo>
                  <a:cubicBezTo>
                    <a:pt x="167" y="64"/>
                    <a:pt x="166" y="68"/>
                    <a:pt x="165" y="71"/>
                  </a:cubicBezTo>
                  <a:cubicBezTo>
                    <a:pt x="165" y="71"/>
                    <a:pt x="165" y="72"/>
                    <a:pt x="164" y="72"/>
                  </a:cubicBezTo>
                  <a:cubicBezTo>
                    <a:pt x="165" y="68"/>
                    <a:pt x="166" y="64"/>
                    <a:pt x="167" y="59"/>
                  </a:cubicBezTo>
                  <a:cubicBezTo>
                    <a:pt x="167" y="58"/>
                    <a:pt x="166" y="58"/>
                    <a:pt x="166" y="59"/>
                  </a:cubicBezTo>
                  <a:cubicBezTo>
                    <a:pt x="164" y="64"/>
                    <a:pt x="163" y="69"/>
                    <a:pt x="162" y="75"/>
                  </a:cubicBezTo>
                  <a:cubicBezTo>
                    <a:pt x="161" y="75"/>
                    <a:pt x="161" y="76"/>
                    <a:pt x="160" y="77"/>
                  </a:cubicBezTo>
                  <a:cubicBezTo>
                    <a:pt x="161" y="72"/>
                    <a:pt x="161" y="68"/>
                    <a:pt x="162" y="63"/>
                  </a:cubicBezTo>
                  <a:cubicBezTo>
                    <a:pt x="162" y="63"/>
                    <a:pt x="161" y="63"/>
                    <a:pt x="161" y="63"/>
                  </a:cubicBezTo>
                  <a:cubicBezTo>
                    <a:pt x="161" y="64"/>
                    <a:pt x="160" y="64"/>
                    <a:pt x="160" y="64"/>
                  </a:cubicBezTo>
                  <a:cubicBezTo>
                    <a:pt x="160" y="65"/>
                    <a:pt x="160" y="65"/>
                    <a:pt x="161" y="65"/>
                  </a:cubicBezTo>
                  <a:cubicBezTo>
                    <a:pt x="160" y="70"/>
                    <a:pt x="159" y="74"/>
                    <a:pt x="158" y="79"/>
                  </a:cubicBezTo>
                  <a:cubicBezTo>
                    <a:pt x="158" y="80"/>
                    <a:pt x="157" y="81"/>
                    <a:pt x="156" y="82"/>
                  </a:cubicBezTo>
                  <a:cubicBezTo>
                    <a:pt x="157" y="72"/>
                    <a:pt x="159" y="62"/>
                    <a:pt x="161" y="52"/>
                  </a:cubicBezTo>
                  <a:cubicBezTo>
                    <a:pt x="161" y="51"/>
                    <a:pt x="160" y="51"/>
                    <a:pt x="160" y="52"/>
                  </a:cubicBezTo>
                  <a:cubicBezTo>
                    <a:pt x="157" y="62"/>
                    <a:pt x="155" y="73"/>
                    <a:pt x="154" y="84"/>
                  </a:cubicBezTo>
                  <a:cubicBezTo>
                    <a:pt x="150" y="89"/>
                    <a:pt x="147" y="93"/>
                    <a:pt x="143" y="97"/>
                  </a:cubicBezTo>
                  <a:cubicBezTo>
                    <a:pt x="146" y="84"/>
                    <a:pt x="149" y="71"/>
                    <a:pt x="149" y="58"/>
                  </a:cubicBezTo>
                  <a:cubicBezTo>
                    <a:pt x="149" y="58"/>
                    <a:pt x="148" y="58"/>
                    <a:pt x="148" y="58"/>
                  </a:cubicBezTo>
                  <a:cubicBezTo>
                    <a:pt x="148" y="59"/>
                    <a:pt x="148" y="60"/>
                    <a:pt x="148" y="61"/>
                  </a:cubicBezTo>
                  <a:cubicBezTo>
                    <a:pt x="148" y="61"/>
                    <a:pt x="148" y="61"/>
                    <a:pt x="148" y="61"/>
                  </a:cubicBezTo>
                  <a:cubicBezTo>
                    <a:pt x="146" y="61"/>
                    <a:pt x="146" y="62"/>
                    <a:pt x="146" y="64"/>
                  </a:cubicBezTo>
                  <a:cubicBezTo>
                    <a:pt x="146" y="65"/>
                    <a:pt x="146" y="67"/>
                    <a:pt x="146" y="68"/>
                  </a:cubicBezTo>
                  <a:cubicBezTo>
                    <a:pt x="145" y="72"/>
                    <a:pt x="145" y="76"/>
                    <a:pt x="144" y="80"/>
                  </a:cubicBezTo>
                  <a:cubicBezTo>
                    <a:pt x="143" y="86"/>
                    <a:pt x="142" y="92"/>
                    <a:pt x="142" y="98"/>
                  </a:cubicBezTo>
                  <a:cubicBezTo>
                    <a:pt x="141" y="99"/>
                    <a:pt x="140" y="100"/>
                    <a:pt x="139" y="101"/>
                  </a:cubicBezTo>
                  <a:cubicBezTo>
                    <a:pt x="140" y="93"/>
                    <a:pt x="140" y="85"/>
                    <a:pt x="138" y="76"/>
                  </a:cubicBezTo>
                  <a:cubicBezTo>
                    <a:pt x="138" y="76"/>
                    <a:pt x="137" y="76"/>
                    <a:pt x="137" y="77"/>
                  </a:cubicBezTo>
                  <a:cubicBezTo>
                    <a:pt x="138" y="86"/>
                    <a:pt x="138" y="94"/>
                    <a:pt x="137" y="103"/>
                  </a:cubicBezTo>
                  <a:cubicBezTo>
                    <a:pt x="136" y="104"/>
                    <a:pt x="135" y="105"/>
                    <a:pt x="135" y="106"/>
                  </a:cubicBezTo>
                  <a:cubicBezTo>
                    <a:pt x="135" y="100"/>
                    <a:pt x="135" y="94"/>
                    <a:pt x="134" y="88"/>
                  </a:cubicBezTo>
                  <a:cubicBezTo>
                    <a:pt x="134" y="87"/>
                    <a:pt x="134" y="87"/>
                    <a:pt x="134" y="88"/>
                  </a:cubicBezTo>
                  <a:cubicBezTo>
                    <a:pt x="133" y="95"/>
                    <a:pt x="132" y="102"/>
                    <a:pt x="132" y="109"/>
                  </a:cubicBezTo>
                  <a:cubicBezTo>
                    <a:pt x="131" y="110"/>
                    <a:pt x="130" y="111"/>
                    <a:pt x="130" y="112"/>
                  </a:cubicBezTo>
                  <a:cubicBezTo>
                    <a:pt x="130" y="106"/>
                    <a:pt x="130" y="101"/>
                    <a:pt x="130" y="96"/>
                  </a:cubicBezTo>
                  <a:cubicBezTo>
                    <a:pt x="130" y="95"/>
                    <a:pt x="129" y="95"/>
                    <a:pt x="129" y="96"/>
                  </a:cubicBezTo>
                  <a:cubicBezTo>
                    <a:pt x="129" y="102"/>
                    <a:pt x="128" y="108"/>
                    <a:pt x="128" y="114"/>
                  </a:cubicBezTo>
                  <a:cubicBezTo>
                    <a:pt x="127" y="115"/>
                    <a:pt x="126" y="115"/>
                    <a:pt x="126" y="116"/>
                  </a:cubicBezTo>
                  <a:cubicBezTo>
                    <a:pt x="126" y="112"/>
                    <a:pt x="126" y="109"/>
                    <a:pt x="126" y="106"/>
                  </a:cubicBezTo>
                  <a:cubicBezTo>
                    <a:pt x="126" y="105"/>
                    <a:pt x="124" y="105"/>
                    <a:pt x="124" y="106"/>
                  </a:cubicBezTo>
                  <a:cubicBezTo>
                    <a:pt x="124" y="110"/>
                    <a:pt x="124" y="114"/>
                    <a:pt x="123" y="118"/>
                  </a:cubicBezTo>
                  <a:cubicBezTo>
                    <a:pt x="123" y="119"/>
                    <a:pt x="122" y="120"/>
                    <a:pt x="122" y="120"/>
                  </a:cubicBezTo>
                  <a:cubicBezTo>
                    <a:pt x="120" y="122"/>
                    <a:pt x="118" y="124"/>
                    <a:pt x="116" y="126"/>
                  </a:cubicBezTo>
                  <a:cubicBezTo>
                    <a:pt x="117" y="120"/>
                    <a:pt x="117" y="113"/>
                    <a:pt x="117" y="106"/>
                  </a:cubicBezTo>
                  <a:cubicBezTo>
                    <a:pt x="117" y="105"/>
                    <a:pt x="116" y="105"/>
                    <a:pt x="116" y="106"/>
                  </a:cubicBezTo>
                  <a:cubicBezTo>
                    <a:pt x="116" y="114"/>
                    <a:pt x="115" y="121"/>
                    <a:pt x="114" y="128"/>
                  </a:cubicBezTo>
                  <a:cubicBezTo>
                    <a:pt x="111" y="132"/>
                    <a:pt x="108" y="135"/>
                    <a:pt x="105" y="138"/>
                  </a:cubicBezTo>
                  <a:cubicBezTo>
                    <a:pt x="107" y="130"/>
                    <a:pt x="107" y="121"/>
                    <a:pt x="108" y="113"/>
                  </a:cubicBezTo>
                  <a:cubicBezTo>
                    <a:pt x="108" y="112"/>
                    <a:pt x="107" y="112"/>
                    <a:pt x="107" y="113"/>
                  </a:cubicBezTo>
                  <a:cubicBezTo>
                    <a:pt x="106" y="122"/>
                    <a:pt x="104" y="131"/>
                    <a:pt x="103" y="140"/>
                  </a:cubicBezTo>
                  <a:cubicBezTo>
                    <a:pt x="101" y="142"/>
                    <a:pt x="99" y="144"/>
                    <a:pt x="97" y="147"/>
                  </a:cubicBezTo>
                  <a:cubicBezTo>
                    <a:pt x="97" y="138"/>
                    <a:pt x="96" y="129"/>
                    <a:pt x="97" y="121"/>
                  </a:cubicBezTo>
                  <a:cubicBezTo>
                    <a:pt x="97" y="120"/>
                    <a:pt x="96" y="120"/>
                    <a:pt x="96" y="121"/>
                  </a:cubicBezTo>
                  <a:cubicBezTo>
                    <a:pt x="95" y="130"/>
                    <a:pt x="95" y="140"/>
                    <a:pt x="94" y="149"/>
                  </a:cubicBezTo>
                  <a:cubicBezTo>
                    <a:pt x="93" y="150"/>
                    <a:pt x="92" y="151"/>
                    <a:pt x="91" y="152"/>
                  </a:cubicBezTo>
                  <a:cubicBezTo>
                    <a:pt x="91" y="152"/>
                    <a:pt x="91" y="152"/>
                    <a:pt x="91" y="151"/>
                  </a:cubicBezTo>
                  <a:cubicBezTo>
                    <a:pt x="92" y="147"/>
                    <a:pt x="92" y="143"/>
                    <a:pt x="92" y="139"/>
                  </a:cubicBezTo>
                  <a:cubicBezTo>
                    <a:pt x="92" y="138"/>
                    <a:pt x="91" y="138"/>
                    <a:pt x="91" y="139"/>
                  </a:cubicBezTo>
                  <a:cubicBezTo>
                    <a:pt x="91" y="142"/>
                    <a:pt x="90" y="146"/>
                    <a:pt x="90" y="149"/>
                  </a:cubicBezTo>
                  <a:cubicBezTo>
                    <a:pt x="90" y="150"/>
                    <a:pt x="90" y="152"/>
                    <a:pt x="90" y="154"/>
                  </a:cubicBezTo>
                  <a:cubicBezTo>
                    <a:pt x="89" y="155"/>
                    <a:pt x="88" y="156"/>
                    <a:pt x="87" y="157"/>
                  </a:cubicBezTo>
                  <a:cubicBezTo>
                    <a:pt x="87" y="154"/>
                    <a:pt x="87" y="152"/>
                    <a:pt x="88" y="149"/>
                  </a:cubicBezTo>
                  <a:cubicBezTo>
                    <a:pt x="88" y="148"/>
                    <a:pt x="87" y="148"/>
                    <a:pt x="86" y="149"/>
                  </a:cubicBezTo>
                  <a:cubicBezTo>
                    <a:pt x="86" y="152"/>
                    <a:pt x="85" y="156"/>
                    <a:pt x="85" y="159"/>
                  </a:cubicBezTo>
                  <a:cubicBezTo>
                    <a:pt x="84" y="160"/>
                    <a:pt x="83" y="161"/>
                    <a:pt x="82" y="162"/>
                  </a:cubicBezTo>
                  <a:cubicBezTo>
                    <a:pt x="83" y="160"/>
                    <a:pt x="83" y="158"/>
                    <a:pt x="83" y="156"/>
                  </a:cubicBezTo>
                  <a:cubicBezTo>
                    <a:pt x="83" y="155"/>
                    <a:pt x="81" y="155"/>
                    <a:pt x="81" y="156"/>
                  </a:cubicBezTo>
                  <a:cubicBezTo>
                    <a:pt x="81" y="158"/>
                    <a:pt x="80" y="161"/>
                    <a:pt x="80" y="163"/>
                  </a:cubicBezTo>
                  <a:cubicBezTo>
                    <a:pt x="80" y="163"/>
                    <a:pt x="80" y="164"/>
                    <a:pt x="80" y="165"/>
                  </a:cubicBezTo>
                  <a:cubicBezTo>
                    <a:pt x="78" y="166"/>
                    <a:pt x="77" y="167"/>
                    <a:pt x="76" y="168"/>
                  </a:cubicBezTo>
                  <a:cubicBezTo>
                    <a:pt x="76" y="167"/>
                    <a:pt x="77" y="165"/>
                    <a:pt x="77" y="164"/>
                  </a:cubicBezTo>
                  <a:cubicBezTo>
                    <a:pt x="77" y="163"/>
                    <a:pt x="76" y="163"/>
                    <a:pt x="76" y="164"/>
                  </a:cubicBezTo>
                  <a:cubicBezTo>
                    <a:pt x="75" y="166"/>
                    <a:pt x="74" y="168"/>
                    <a:pt x="74" y="170"/>
                  </a:cubicBezTo>
                  <a:cubicBezTo>
                    <a:pt x="74" y="171"/>
                    <a:pt x="73" y="171"/>
                    <a:pt x="73" y="172"/>
                  </a:cubicBezTo>
                  <a:cubicBezTo>
                    <a:pt x="73" y="172"/>
                    <a:pt x="73" y="172"/>
                    <a:pt x="73" y="172"/>
                  </a:cubicBezTo>
                  <a:cubicBezTo>
                    <a:pt x="74" y="167"/>
                    <a:pt x="74" y="162"/>
                    <a:pt x="75" y="157"/>
                  </a:cubicBezTo>
                  <a:cubicBezTo>
                    <a:pt x="75" y="156"/>
                    <a:pt x="74" y="155"/>
                    <a:pt x="74" y="156"/>
                  </a:cubicBezTo>
                  <a:cubicBezTo>
                    <a:pt x="72" y="162"/>
                    <a:pt x="71" y="169"/>
                    <a:pt x="70" y="175"/>
                  </a:cubicBezTo>
                  <a:cubicBezTo>
                    <a:pt x="70" y="175"/>
                    <a:pt x="70" y="175"/>
                    <a:pt x="70" y="175"/>
                  </a:cubicBezTo>
                  <a:cubicBezTo>
                    <a:pt x="69" y="175"/>
                    <a:pt x="69" y="176"/>
                    <a:pt x="68" y="177"/>
                  </a:cubicBezTo>
                  <a:cubicBezTo>
                    <a:pt x="70" y="169"/>
                    <a:pt x="71" y="161"/>
                    <a:pt x="72" y="153"/>
                  </a:cubicBezTo>
                  <a:cubicBezTo>
                    <a:pt x="72" y="152"/>
                    <a:pt x="71" y="152"/>
                    <a:pt x="71" y="153"/>
                  </a:cubicBezTo>
                  <a:cubicBezTo>
                    <a:pt x="69" y="162"/>
                    <a:pt x="67" y="171"/>
                    <a:pt x="66" y="179"/>
                  </a:cubicBezTo>
                  <a:cubicBezTo>
                    <a:pt x="64" y="181"/>
                    <a:pt x="63" y="182"/>
                    <a:pt x="61" y="184"/>
                  </a:cubicBezTo>
                  <a:cubicBezTo>
                    <a:pt x="62" y="178"/>
                    <a:pt x="63" y="171"/>
                    <a:pt x="63" y="165"/>
                  </a:cubicBezTo>
                  <a:cubicBezTo>
                    <a:pt x="63" y="165"/>
                    <a:pt x="63" y="165"/>
                    <a:pt x="63" y="165"/>
                  </a:cubicBezTo>
                  <a:cubicBezTo>
                    <a:pt x="62" y="172"/>
                    <a:pt x="61" y="179"/>
                    <a:pt x="59" y="186"/>
                  </a:cubicBezTo>
                  <a:cubicBezTo>
                    <a:pt x="56" y="190"/>
                    <a:pt x="53" y="193"/>
                    <a:pt x="50" y="197"/>
                  </a:cubicBezTo>
                  <a:cubicBezTo>
                    <a:pt x="51" y="191"/>
                    <a:pt x="51" y="184"/>
                    <a:pt x="52" y="178"/>
                  </a:cubicBezTo>
                  <a:cubicBezTo>
                    <a:pt x="52" y="177"/>
                    <a:pt x="50" y="176"/>
                    <a:pt x="50" y="178"/>
                  </a:cubicBezTo>
                  <a:cubicBezTo>
                    <a:pt x="49" y="185"/>
                    <a:pt x="47" y="193"/>
                    <a:pt x="48" y="201"/>
                  </a:cubicBezTo>
                  <a:cubicBezTo>
                    <a:pt x="47" y="201"/>
                    <a:pt x="47" y="202"/>
                    <a:pt x="46" y="203"/>
                  </a:cubicBezTo>
                  <a:cubicBezTo>
                    <a:pt x="46" y="195"/>
                    <a:pt x="46" y="187"/>
                    <a:pt x="47" y="179"/>
                  </a:cubicBezTo>
                  <a:cubicBezTo>
                    <a:pt x="47" y="178"/>
                    <a:pt x="45" y="178"/>
                    <a:pt x="45" y="179"/>
                  </a:cubicBezTo>
                  <a:cubicBezTo>
                    <a:pt x="44" y="187"/>
                    <a:pt x="42" y="197"/>
                    <a:pt x="44" y="206"/>
                  </a:cubicBezTo>
                  <a:cubicBezTo>
                    <a:pt x="40" y="211"/>
                    <a:pt x="37" y="217"/>
                    <a:pt x="33" y="222"/>
                  </a:cubicBezTo>
                  <a:cubicBezTo>
                    <a:pt x="29" y="210"/>
                    <a:pt x="38" y="200"/>
                    <a:pt x="41" y="189"/>
                  </a:cubicBezTo>
                  <a:close/>
                  <a:moveTo>
                    <a:pt x="191" y="79"/>
                  </a:moveTo>
                  <a:cubicBezTo>
                    <a:pt x="186" y="83"/>
                    <a:pt x="182" y="85"/>
                    <a:pt x="178" y="89"/>
                  </a:cubicBezTo>
                  <a:cubicBezTo>
                    <a:pt x="173" y="98"/>
                    <a:pt x="170" y="123"/>
                    <a:pt x="155" y="115"/>
                  </a:cubicBezTo>
                  <a:cubicBezTo>
                    <a:pt x="153" y="115"/>
                    <a:pt x="152" y="116"/>
                    <a:pt x="152" y="118"/>
                  </a:cubicBezTo>
                  <a:cubicBezTo>
                    <a:pt x="157" y="125"/>
                    <a:pt x="153" y="127"/>
                    <a:pt x="147" y="132"/>
                  </a:cubicBezTo>
                  <a:cubicBezTo>
                    <a:pt x="141" y="136"/>
                    <a:pt x="136" y="141"/>
                    <a:pt x="130" y="146"/>
                  </a:cubicBezTo>
                  <a:cubicBezTo>
                    <a:pt x="122" y="155"/>
                    <a:pt x="114" y="165"/>
                    <a:pt x="108" y="176"/>
                  </a:cubicBezTo>
                  <a:cubicBezTo>
                    <a:pt x="105" y="182"/>
                    <a:pt x="103" y="188"/>
                    <a:pt x="99" y="193"/>
                  </a:cubicBezTo>
                  <a:cubicBezTo>
                    <a:pt x="94" y="200"/>
                    <a:pt x="88" y="202"/>
                    <a:pt x="82" y="207"/>
                  </a:cubicBezTo>
                  <a:cubicBezTo>
                    <a:pt x="73" y="215"/>
                    <a:pt x="72" y="221"/>
                    <a:pt x="58" y="224"/>
                  </a:cubicBezTo>
                  <a:cubicBezTo>
                    <a:pt x="52" y="225"/>
                    <a:pt x="45" y="225"/>
                    <a:pt x="38" y="225"/>
                  </a:cubicBezTo>
                  <a:cubicBezTo>
                    <a:pt x="39" y="225"/>
                    <a:pt x="39" y="224"/>
                    <a:pt x="39" y="224"/>
                  </a:cubicBezTo>
                  <a:cubicBezTo>
                    <a:pt x="40" y="225"/>
                    <a:pt x="42" y="225"/>
                    <a:pt x="43" y="224"/>
                  </a:cubicBezTo>
                  <a:cubicBezTo>
                    <a:pt x="43" y="223"/>
                    <a:pt x="43" y="223"/>
                    <a:pt x="43" y="223"/>
                  </a:cubicBezTo>
                  <a:cubicBezTo>
                    <a:pt x="51" y="221"/>
                    <a:pt x="58" y="219"/>
                    <a:pt x="65" y="218"/>
                  </a:cubicBezTo>
                  <a:cubicBezTo>
                    <a:pt x="66" y="218"/>
                    <a:pt x="66" y="216"/>
                    <a:pt x="64" y="216"/>
                  </a:cubicBezTo>
                  <a:cubicBezTo>
                    <a:pt x="58" y="217"/>
                    <a:pt x="52" y="217"/>
                    <a:pt x="46" y="219"/>
                  </a:cubicBezTo>
                  <a:cubicBezTo>
                    <a:pt x="47" y="218"/>
                    <a:pt x="48" y="217"/>
                    <a:pt x="49" y="215"/>
                  </a:cubicBezTo>
                  <a:cubicBezTo>
                    <a:pt x="60" y="213"/>
                    <a:pt x="71" y="208"/>
                    <a:pt x="81" y="202"/>
                  </a:cubicBezTo>
                  <a:cubicBezTo>
                    <a:pt x="83" y="202"/>
                    <a:pt x="81" y="200"/>
                    <a:pt x="80" y="200"/>
                  </a:cubicBezTo>
                  <a:cubicBezTo>
                    <a:pt x="71" y="205"/>
                    <a:pt x="62" y="207"/>
                    <a:pt x="53" y="210"/>
                  </a:cubicBezTo>
                  <a:cubicBezTo>
                    <a:pt x="54" y="208"/>
                    <a:pt x="55" y="205"/>
                    <a:pt x="57" y="203"/>
                  </a:cubicBezTo>
                  <a:cubicBezTo>
                    <a:pt x="62" y="200"/>
                    <a:pt x="67" y="196"/>
                    <a:pt x="72" y="193"/>
                  </a:cubicBezTo>
                  <a:cubicBezTo>
                    <a:pt x="78" y="189"/>
                    <a:pt x="85" y="185"/>
                    <a:pt x="91" y="182"/>
                  </a:cubicBezTo>
                  <a:cubicBezTo>
                    <a:pt x="92" y="181"/>
                    <a:pt x="92" y="180"/>
                    <a:pt x="91" y="181"/>
                  </a:cubicBezTo>
                  <a:cubicBezTo>
                    <a:pt x="84" y="184"/>
                    <a:pt x="77" y="187"/>
                    <a:pt x="70" y="191"/>
                  </a:cubicBezTo>
                  <a:cubicBezTo>
                    <a:pt x="67" y="193"/>
                    <a:pt x="63" y="194"/>
                    <a:pt x="60" y="197"/>
                  </a:cubicBezTo>
                  <a:cubicBezTo>
                    <a:pt x="61" y="195"/>
                    <a:pt x="62" y="193"/>
                    <a:pt x="63" y="191"/>
                  </a:cubicBezTo>
                  <a:cubicBezTo>
                    <a:pt x="78" y="183"/>
                    <a:pt x="92" y="174"/>
                    <a:pt x="108" y="167"/>
                  </a:cubicBezTo>
                  <a:cubicBezTo>
                    <a:pt x="108" y="166"/>
                    <a:pt x="108" y="165"/>
                    <a:pt x="107" y="165"/>
                  </a:cubicBezTo>
                  <a:cubicBezTo>
                    <a:pt x="94" y="170"/>
                    <a:pt x="79" y="176"/>
                    <a:pt x="67" y="185"/>
                  </a:cubicBezTo>
                  <a:cubicBezTo>
                    <a:pt x="69" y="184"/>
                    <a:pt x="70" y="182"/>
                    <a:pt x="72" y="181"/>
                  </a:cubicBezTo>
                  <a:cubicBezTo>
                    <a:pt x="77" y="175"/>
                    <a:pt x="83" y="169"/>
                    <a:pt x="88" y="164"/>
                  </a:cubicBezTo>
                  <a:cubicBezTo>
                    <a:pt x="88" y="164"/>
                    <a:pt x="88" y="164"/>
                    <a:pt x="88" y="164"/>
                  </a:cubicBezTo>
                  <a:cubicBezTo>
                    <a:pt x="94" y="161"/>
                    <a:pt x="100" y="158"/>
                    <a:pt x="106" y="155"/>
                  </a:cubicBezTo>
                  <a:cubicBezTo>
                    <a:pt x="112" y="152"/>
                    <a:pt x="120" y="149"/>
                    <a:pt x="126" y="145"/>
                  </a:cubicBezTo>
                  <a:cubicBezTo>
                    <a:pt x="126" y="145"/>
                    <a:pt x="126" y="144"/>
                    <a:pt x="126" y="144"/>
                  </a:cubicBezTo>
                  <a:cubicBezTo>
                    <a:pt x="119" y="146"/>
                    <a:pt x="113" y="149"/>
                    <a:pt x="107" y="152"/>
                  </a:cubicBezTo>
                  <a:cubicBezTo>
                    <a:pt x="103" y="154"/>
                    <a:pt x="98" y="156"/>
                    <a:pt x="93" y="158"/>
                  </a:cubicBezTo>
                  <a:cubicBezTo>
                    <a:pt x="96" y="155"/>
                    <a:pt x="99" y="153"/>
                    <a:pt x="102" y="150"/>
                  </a:cubicBezTo>
                  <a:cubicBezTo>
                    <a:pt x="115" y="143"/>
                    <a:pt x="128" y="135"/>
                    <a:pt x="142" y="128"/>
                  </a:cubicBezTo>
                  <a:cubicBezTo>
                    <a:pt x="143" y="128"/>
                    <a:pt x="142" y="126"/>
                    <a:pt x="141" y="126"/>
                  </a:cubicBezTo>
                  <a:cubicBezTo>
                    <a:pt x="130" y="131"/>
                    <a:pt x="119" y="136"/>
                    <a:pt x="109" y="142"/>
                  </a:cubicBezTo>
                  <a:cubicBezTo>
                    <a:pt x="111" y="140"/>
                    <a:pt x="114" y="137"/>
                    <a:pt x="117" y="134"/>
                  </a:cubicBezTo>
                  <a:cubicBezTo>
                    <a:pt x="117" y="134"/>
                    <a:pt x="117" y="134"/>
                    <a:pt x="117" y="134"/>
                  </a:cubicBezTo>
                  <a:cubicBezTo>
                    <a:pt x="131" y="127"/>
                    <a:pt x="145" y="118"/>
                    <a:pt x="158" y="111"/>
                  </a:cubicBezTo>
                  <a:cubicBezTo>
                    <a:pt x="159" y="110"/>
                    <a:pt x="158" y="110"/>
                    <a:pt x="158" y="110"/>
                  </a:cubicBezTo>
                  <a:cubicBezTo>
                    <a:pt x="145" y="116"/>
                    <a:pt x="132" y="122"/>
                    <a:pt x="121" y="130"/>
                  </a:cubicBezTo>
                  <a:cubicBezTo>
                    <a:pt x="127" y="123"/>
                    <a:pt x="134" y="116"/>
                    <a:pt x="140" y="109"/>
                  </a:cubicBezTo>
                  <a:cubicBezTo>
                    <a:pt x="146" y="106"/>
                    <a:pt x="152" y="102"/>
                    <a:pt x="158" y="99"/>
                  </a:cubicBezTo>
                  <a:cubicBezTo>
                    <a:pt x="160" y="98"/>
                    <a:pt x="169" y="95"/>
                    <a:pt x="168" y="92"/>
                  </a:cubicBezTo>
                  <a:cubicBezTo>
                    <a:pt x="168" y="92"/>
                    <a:pt x="168" y="92"/>
                    <a:pt x="167" y="92"/>
                  </a:cubicBezTo>
                  <a:cubicBezTo>
                    <a:pt x="167" y="92"/>
                    <a:pt x="167" y="92"/>
                    <a:pt x="167" y="92"/>
                  </a:cubicBezTo>
                  <a:cubicBezTo>
                    <a:pt x="166" y="91"/>
                    <a:pt x="166" y="92"/>
                    <a:pt x="167" y="93"/>
                  </a:cubicBezTo>
                  <a:cubicBezTo>
                    <a:pt x="165" y="92"/>
                    <a:pt x="159" y="97"/>
                    <a:pt x="157" y="97"/>
                  </a:cubicBezTo>
                  <a:cubicBezTo>
                    <a:pt x="155" y="98"/>
                    <a:pt x="153" y="99"/>
                    <a:pt x="151" y="101"/>
                  </a:cubicBezTo>
                  <a:cubicBezTo>
                    <a:pt x="149" y="102"/>
                    <a:pt x="146" y="103"/>
                    <a:pt x="144" y="104"/>
                  </a:cubicBezTo>
                  <a:cubicBezTo>
                    <a:pt x="145" y="103"/>
                    <a:pt x="146" y="102"/>
                    <a:pt x="147" y="101"/>
                  </a:cubicBezTo>
                  <a:cubicBezTo>
                    <a:pt x="147" y="101"/>
                    <a:pt x="147" y="101"/>
                    <a:pt x="147" y="101"/>
                  </a:cubicBezTo>
                  <a:cubicBezTo>
                    <a:pt x="156" y="96"/>
                    <a:pt x="165" y="90"/>
                    <a:pt x="175" y="85"/>
                  </a:cubicBezTo>
                  <a:cubicBezTo>
                    <a:pt x="175" y="85"/>
                    <a:pt x="175" y="84"/>
                    <a:pt x="174" y="84"/>
                  </a:cubicBezTo>
                  <a:cubicBezTo>
                    <a:pt x="166" y="88"/>
                    <a:pt x="158" y="92"/>
                    <a:pt x="150" y="97"/>
                  </a:cubicBezTo>
                  <a:cubicBezTo>
                    <a:pt x="153" y="94"/>
                    <a:pt x="155" y="91"/>
                    <a:pt x="158" y="88"/>
                  </a:cubicBezTo>
                  <a:cubicBezTo>
                    <a:pt x="171" y="81"/>
                    <a:pt x="184" y="74"/>
                    <a:pt x="198" y="66"/>
                  </a:cubicBezTo>
                  <a:cubicBezTo>
                    <a:pt x="198" y="66"/>
                    <a:pt x="198" y="66"/>
                    <a:pt x="198" y="66"/>
                  </a:cubicBezTo>
                  <a:cubicBezTo>
                    <a:pt x="185" y="71"/>
                    <a:pt x="173" y="77"/>
                    <a:pt x="161" y="84"/>
                  </a:cubicBezTo>
                  <a:cubicBezTo>
                    <a:pt x="164" y="81"/>
                    <a:pt x="166" y="78"/>
                    <a:pt x="169" y="74"/>
                  </a:cubicBezTo>
                  <a:cubicBezTo>
                    <a:pt x="177" y="70"/>
                    <a:pt x="186" y="66"/>
                    <a:pt x="195" y="62"/>
                  </a:cubicBezTo>
                  <a:cubicBezTo>
                    <a:pt x="196" y="62"/>
                    <a:pt x="196" y="61"/>
                    <a:pt x="195" y="61"/>
                  </a:cubicBezTo>
                  <a:cubicBezTo>
                    <a:pt x="187" y="63"/>
                    <a:pt x="179" y="66"/>
                    <a:pt x="172" y="70"/>
                  </a:cubicBezTo>
                  <a:cubicBezTo>
                    <a:pt x="173" y="69"/>
                    <a:pt x="174" y="68"/>
                    <a:pt x="174" y="68"/>
                  </a:cubicBezTo>
                  <a:cubicBezTo>
                    <a:pt x="183" y="63"/>
                    <a:pt x="192" y="58"/>
                    <a:pt x="201" y="55"/>
                  </a:cubicBezTo>
                  <a:cubicBezTo>
                    <a:pt x="202" y="55"/>
                    <a:pt x="202" y="53"/>
                    <a:pt x="201" y="53"/>
                  </a:cubicBezTo>
                  <a:cubicBezTo>
                    <a:pt x="193" y="55"/>
                    <a:pt x="186" y="57"/>
                    <a:pt x="179" y="61"/>
                  </a:cubicBezTo>
                  <a:cubicBezTo>
                    <a:pt x="181" y="60"/>
                    <a:pt x="182" y="58"/>
                    <a:pt x="183" y="56"/>
                  </a:cubicBezTo>
                  <a:cubicBezTo>
                    <a:pt x="192" y="52"/>
                    <a:pt x="201" y="47"/>
                    <a:pt x="211" y="44"/>
                  </a:cubicBezTo>
                  <a:cubicBezTo>
                    <a:pt x="208" y="58"/>
                    <a:pt x="203" y="71"/>
                    <a:pt x="191" y="79"/>
                  </a:cubicBezTo>
                  <a:close/>
                  <a:moveTo>
                    <a:pt x="217" y="20"/>
                  </a:moveTo>
                  <a:cubicBezTo>
                    <a:pt x="215" y="27"/>
                    <a:pt x="213" y="35"/>
                    <a:pt x="212" y="42"/>
                  </a:cubicBezTo>
                  <a:cubicBezTo>
                    <a:pt x="212" y="42"/>
                    <a:pt x="211" y="42"/>
                    <a:pt x="211" y="42"/>
                  </a:cubicBezTo>
                  <a:cubicBezTo>
                    <a:pt x="204" y="44"/>
                    <a:pt x="196" y="46"/>
                    <a:pt x="189" y="50"/>
                  </a:cubicBezTo>
                  <a:cubicBezTo>
                    <a:pt x="192" y="46"/>
                    <a:pt x="195" y="41"/>
                    <a:pt x="199" y="37"/>
                  </a:cubicBezTo>
                  <a:cubicBezTo>
                    <a:pt x="205" y="29"/>
                    <a:pt x="214" y="20"/>
                    <a:pt x="219" y="11"/>
                  </a:cubicBezTo>
                  <a:cubicBezTo>
                    <a:pt x="220" y="10"/>
                    <a:pt x="220" y="9"/>
                    <a:pt x="221" y="8"/>
                  </a:cubicBezTo>
                  <a:cubicBezTo>
                    <a:pt x="221" y="8"/>
                    <a:pt x="221" y="8"/>
                    <a:pt x="221" y="8"/>
                  </a:cubicBezTo>
                  <a:cubicBezTo>
                    <a:pt x="221" y="10"/>
                    <a:pt x="217" y="17"/>
                    <a:pt x="217" y="20"/>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74">
              <a:extLst>
                <a:ext uri="{FF2B5EF4-FFF2-40B4-BE49-F238E27FC236}">
                  <a16:creationId xmlns:a16="http://schemas.microsoft.com/office/drawing/2014/main" id="{AE724E3F-2DC3-40B4-A6C8-EEACD5980028}"/>
                </a:ext>
              </a:extLst>
            </p:cNvPr>
            <p:cNvSpPr>
              <a:spLocks/>
            </p:cNvSpPr>
            <p:nvPr/>
          </p:nvSpPr>
          <p:spPr bwMode="auto">
            <a:xfrm>
              <a:off x="6764" y="2972"/>
              <a:ext cx="79" cy="55"/>
            </a:xfrm>
            <a:custGeom>
              <a:avLst/>
              <a:gdLst>
                <a:gd name="T0" fmla="*/ 31 w 33"/>
                <a:gd name="T1" fmla="*/ 1 h 23"/>
                <a:gd name="T2" fmla="*/ 0 w 33"/>
                <a:gd name="T3" fmla="*/ 21 h 23"/>
                <a:gd name="T4" fmla="*/ 1 w 33"/>
                <a:gd name="T5" fmla="*/ 22 h 23"/>
                <a:gd name="T6" fmla="*/ 32 w 33"/>
                <a:gd name="T7" fmla="*/ 3 h 23"/>
                <a:gd name="T8" fmla="*/ 31 w 33"/>
                <a:gd name="T9" fmla="*/ 1 h 23"/>
              </a:gdLst>
              <a:ahLst/>
              <a:cxnLst>
                <a:cxn ang="0">
                  <a:pos x="T0" y="T1"/>
                </a:cxn>
                <a:cxn ang="0">
                  <a:pos x="T2" y="T3"/>
                </a:cxn>
                <a:cxn ang="0">
                  <a:pos x="T4" y="T5"/>
                </a:cxn>
                <a:cxn ang="0">
                  <a:pos x="T6" y="T7"/>
                </a:cxn>
                <a:cxn ang="0">
                  <a:pos x="T8" y="T9"/>
                </a:cxn>
              </a:cxnLst>
              <a:rect l="0" t="0" r="r" b="b"/>
              <a:pathLst>
                <a:path w="33" h="23">
                  <a:moveTo>
                    <a:pt x="31" y="1"/>
                  </a:moveTo>
                  <a:cubicBezTo>
                    <a:pt x="21" y="7"/>
                    <a:pt x="8" y="12"/>
                    <a:pt x="0" y="21"/>
                  </a:cubicBezTo>
                  <a:cubicBezTo>
                    <a:pt x="0" y="22"/>
                    <a:pt x="0" y="23"/>
                    <a:pt x="1" y="22"/>
                  </a:cubicBezTo>
                  <a:cubicBezTo>
                    <a:pt x="11" y="16"/>
                    <a:pt x="21" y="9"/>
                    <a:pt x="32" y="3"/>
                  </a:cubicBezTo>
                  <a:cubicBezTo>
                    <a:pt x="33" y="2"/>
                    <a:pt x="32" y="0"/>
                    <a:pt x="31" y="1"/>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75">
              <a:extLst>
                <a:ext uri="{FF2B5EF4-FFF2-40B4-BE49-F238E27FC236}">
                  <a16:creationId xmlns:a16="http://schemas.microsoft.com/office/drawing/2014/main" id="{52A49586-D08E-4965-8D6D-8ECF527C4AF7}"/>
                </a:ext>
              </a:extLst>
            </p:cNvPr>
            <p:cNvSpPr>
              <a:spLocks/>
            </p:cNvSpPr>
            <p:nvPr/>
          </p:nvSpPr>
          <p:spPr bwMode="auto">
            <a:xfrm>
              <a:off x="6641" y="3104"/>
              <a:ext cx="92" cy="52"/>
            </a:xfrm>
            <a:custGeom>
              <a:avLst/>
              <a:gdLst>
                <a:gd name="T0" fmla="*/ 37 w 38"/>
                <a:gd name="T1" fmla="*/ 0 h 22"/>
                <a:gd name="T2" fmla="*/ 0 w 38"/>
                <a:gd name="T3" fmla="*/ 20 h 22"/>
                <a:gd name="T4" fmla="*/ 2 w 38"/>
                <a:gd name="T5" fmla="*/ 21 h 22"/>
                <a:gd name="T6" fmla="*/ 19 w 38"/>
                <a:gd name="T7" fmla="*/ 11 h 22"/>
                <a:gd name="T8" fmla="*/ 37 w 38"/>
                <a:gd name="T9" fmla="*/ 1 h 22"/>
                <a:gd name="T10" fmla="*/ 37 w 38"/>
                <a:gd name="T11" fmla="*/ 0 h 22"/>
              </a:gdLst>
              <a:ahLst/>
              <a:cxnLst>
                <a:cxn ang="0">
                  <a:pos x="T0" y="T1"/>
                </a:cxn>
                <a:cxn ang="0">
                  <a:pos x="T2" y="T3"/>
                </a:cxn>
                <a:cxn ang="0">
                  <a:pos x="T4" y="T5"/>
                </a:cxn>
                <a:cxn ang="0">
                  <a:pos x="T6" y="T7"/>
                </a:cxn>
                <a:cxn ang="0">
                  <a:pos x="T8" y="T9"/>
                </a:cxn>
                <a:cxn ang="0">
                  <a:pos x="T10" y="T11"/>
                </a:cxn>
              </a:cxnLst>
              <a:rect l="0" t="0" r="r" b="b"/>
              <a:pathLst>
                <a:path w="38" h="22">
                  <a:moveTo>
                    <a:pt x="37" y="0"/>
                  </a:moveTo>
                  <a:cubicBezTo>
                    <a:pt x="25" y="6"/>
                    <a:pt x="9" y="10"/>
                    <a:pt x="0" y="20"/>
                  </a:cubicBezTo>
                  <a:cubicBezTo>
                    <a:pt x="0" y="21"/>
                    <a:pt x="1" y="22"/>
                    <a:pt x="2" y="21"/>
                  </a:cubicBezTo>
                  <a:cubicBezTo>
                    <a:pt x="8" y="18"/>
                    <a:pt x="13" y="14"/>
                    <a:pt x="19" y="11"/>
                  </a:cubicBezTo>
                  <a:cubicBezTo>
                    <a:pt x="25" y="8"/>
                    <a:pt x="32" y="5"/>
                    <a:pt x="37" y="1"/>
                  </a:cubicBezTo>
                  <a:cubicBezTo>
                    <a:pt x="38" y="1"/>
                    <a:pt x="38" y="0"/>
                    <a:pt x="37" y="0"/>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4" name="Group 78">
            <a:extLst>
              <a:ext uri="{FF2B5EF4-FFF2-40B4-BE49-F238E27FC236}">
                <a16:creationId xmlns:a16="http://schemas.microsoft.com/office/drawing/2014/main" id="{F886823D-C83A-4942-A597-FC3C4BF62FB4}"/>
              </a:ext>
            </a:extLst>
          </p:cNvPr>
          <p:cNvGrpSpPr>
            <a:grpSpLocks noChangeAspect="1"/>
          </p:cNvGrpSpPr>
          <p:nvPr/>
        </p:nvGrpSpPr>
        <p:grpSpPr bwMode="auto">
          <a:xfrm>
            <a:off x="954088" y="1787525"/>
            <a:ext cx="4541611" cy="3072191"/>
            <a:chOff x="601" y="1126"/>
            <a:chExt cx="1737" cy="1175"/>
          </a:xfrm>
        </p:grpSpPr>
        <p:sp>
          <p:nvSpPr>
            <p:cNvPr id="86" name="Freeform 79">
              <a:extLst>
                <a:ext uri="{FF2B5EF4-FFF2-40B4-BE49-F238E27FC236}">
                  <a16:creationId xmlns:a16="http://schemas.microsoft.com/office/drawing/2014/main" id="{22980EAF-BFB0-482C-A2FE-A5833615BDCB}"/>
                </a:ext>
              </a:extLst>
            </p:cNvPr>
            <p:cNvSpPr>
              <a:spLocks/>
            </p:cNvSpPr>
            <p:nvPr/>
          </p:nvSpPr>
          <p:spPr bwMode="auto">
            <a:xfrm>
              <a:off x="898" y="2008"/>
              <a:ext cx="17" cy="7"/>
            </a:xfrm>
            <a:custGeom>
              <a:avLst/>
              <a:gdLst>
                <a:gd name="T0" fmla="*/ 0 w 7"/>
                <a:gd name="T1" fmla="*/ 3 h 3"/>
                <a:gd name="T2" fmla="*/ 3 w 7"/>
                <a:gd name="T3" fmla="*/ 2 h 3"/>
                <a:gd name="T4" fmla="*/ 6 w 7"/>
                <a:gd name="T5" fmla="*/ 2 h 3"/>
                <a:gd name="T6" fmla="*/ 6 w 7"/>
                <a:gd name="T7" fmla="*/ 1 h 3"/>
                <a:gd name="T8" fmla="*/ 0 w 7"/>
                <a:gd name="T9" fmla="*/ 2 h 3"/>
                <a:gd name="T10" fmla="*/ 0 w 7"/>
                <a:gd name="T11" fmla="*/ 3 h 3"/>
              </a:gdLst>
              <a:ahLst/>
              <a:cxnLst>
                <a:cxn ang="0">
                  <a:pos x="T0" y="T1"/>
                </a:cxn>
                <a:cxn ang="0">
                  <a:pos x="T2" y="T3"/>
                </a:cxn>
                <a:cxn ang="0">
                  <a:pos x="T4" y="T5"/>
                </a:cxn>
                <a:cxn ang="0">
                  <a:pos x="T6" y="T7"/>
                </a:cxn>
                <a:cxn ang="0">
                  <a:pos x="T8" y="T9"/>
                </a:cxn>
                <a:cxn ang="0">
                  <a:pos x="T10" y="T11"/>
                </a:cxn>
              </a:cxnLst>
              <a:rect l="0" t="0" r="r" b="b"/>
              <a:pathLst>
                <a:path w="7" h="3">
                  <a:moveTo>
                    <a:pt x="0" y="3"/>
                  </a:moveTo>
                  <a:cubicBezTo>
                    <a:pt x="1" y="3"/>
                    <a:pt x="2" y="3"/>
                    <a:pt x="3" y="2"/>
                  </a:cubicBezTo>
                  <a:cubicBezTo>
                    <a:pt x="4" y="2"/>
                    <a:pt x="5" y="2"/>
                    <a:pt x="6" y="2"/>
                  </a:cubicBezTo>
                  <a:cubicBezTo>
                    <a:pt x="7" y="2"/>
                    <a:pt x="7" y="1"/>
                    <a:pt x="6" y="1"/>
                  </a:cubicBezTo>
                  <a:cubicBezTo>
                    <a:pt x="4" y="0"/>
                    <a:pt x="2" y="0"/>
                    <a:pt x="0" y="2"/>
                  </a:cubicBezTo>
                  <a:cubicBezTo>
                    <a:pt x="0" y="2"/>
                    <a:pt x="0" y="3"/>
                    <a:pt x="0" y="3"/>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80">
              <a:extLst>
                <a:ext uri="{FF2B5EF4-FFF2-40B4-BE49-F238E27FC236}">
                  <a16:creationId xmlns:a16="http://schemas.microsoft.com/office/drawing/2014/main" id="{D4490719-C8A9-414C-A533-A5D775B2350E}"/>
                </a:ext>
              </a:extLst>
            </p:cNvPr>
            <p:cNvSpPr>
              <a:spLocks noEditPoints="1"/>
            </p:cNvSpPr>
            <p:nvPr/>
          </p:nvSpPr>
          <p:spPr bwMode="auto">
            <a:xfrm>
              <a:off x="848" y="1126"/>
              <a:ext cx="978" cy="1142"/>
            </a:xfrm>
            <a:custGeom>
              <a:avLst/>
              <a:gdLst>
                <a:gd name="T0" fmla="*/ 229 w 411"/>
                <a:gd name="T1" fmla="*/ 178 h 479"/>
                <a:gd name="T2" fmla="*/ 81 w 411"/>
                <a:gd name="T3" fmla="*/ 232 h 479"/>
                <a:gd name="T4" fmla="*/ 78 w 411"/>
                <a:gd name="T5" fmla="*/ 303 h 479"/>
                <a:gd name="T6" fmla="*/ 90 w 411"/>
                <a:gd name="T7" fmla="*/ 315 h 479"/>
                <a:gd name="T8" fmla="*/ 48 w 411"/>
                <a:gd name="T9" fmla="*/ 324 h 479"/>
                <a:gd name="T10" fmla="*/ 38 w 411"/>
                <a:gd name="T11" fmla="*/ 374 h 479"/>
                <a:gd name="T12" fmla="*/ 121 w 411"/>
                <a:gd name="T13" fmla="*/ 404 h 479"/>
                <a:gd name="T14" fmla="*/ 99 w 411"/>
                <a:gd name="T15" fmla="*/ 474 h 479"/>
                <a:gd name="T16" fmla="*/ 247 w 411"/>
                <a:gd name="T17" fmla="*/ 476 h 479"/>
                <a:gd name="T18" fmla="*/ 130 w 411"/>
                <a:gd name="T19" fmla="*/ 407 h 479"/>
                <a:gd name="T20" fmla="*/ 69 w 411"/>
                <a:gd name="T21" fmla="*/ 389 h 479"/>
                <a:gd name="T22" fmla="*/ 316 w 411"/>
                <a:gd name="T23" fmla="*/ 396 h 479"/>
                <a:gd name="T24" fmla="*/ 44 w 411"/>
                <a:gd name="T25" fmla="*/ 373 h 479"/>
                <a:gd name="T26" fmla="*/ 188 w 411"/>
                <a:gd name="T27" fmla="*/ 369 h 479"/>
                <a:gd name="T28" fmla="*/ 208 w 411"/>
                <a:gd name="T29" fmla="*/ 279 h 479"/>
                <a:gd name="T30" fmla="*/ 369 w 411"/>
                <a:gd name="T31" fmla="*/ 310 h 479"/>
                <a:gd name="T32" fmla="*/ 241 w 411"/>
                <a:gd name="T33" fmla="*/ 318 h 479"/>
                <a:gd name="T34" fmla="*/ 226 w 411"/>
                <a:gd name="T35" fmla="*/ 314 h 479"/>
                <a:gd name="T36" fmla="*/ 213 w 411"/>
                <a:gd name="T37" fmla="*/ 183 h 479"/>
                <a:gd name="T38" fmla="*/ 241 w 411"/>
                <a:gd name="T39" fmla="*/ 99 h 479"/>
                <a:gd name="T40" fmla="*/ 386 w 411"/>
                <a:gd name="T41" fmla="*/ 428 h 479"/>
                <a:gd name="T42" fmla="*/ 361 w 411"/>
                <a:gd name="T43" fmla="*/ 401 h 479"/>
                <a:gd name="T44" fmla="*/ 97 w 411"/>
                <a:gd name="T45" fmla="*/ 435 h 479"/>
                <a:gd name="T46" fmla="*/ 108 w 411"/>
                <a:gd name="T47" fmla="*/ 414 h 479"/>
                <a:gd name="T48" fmla="*/ 124 w 411"/>
                <a:gd name="T49" fmla="*/ 415 h 479"/>
                <a:gd name="T50" fmla="*/ 105 w 411"/>
                <a:gd name="T51" fmla="*/ 423 h 479"/>
                <a:gd name="T52" fmla="*/ 106 w 411"/>
                <a:gd name="T53" fmla="*/ 448 h 479"/>
                <a:gd name="T54" fmla="*/ 109 w 411"/>
                <a:gd name="T55" fmla="*/ 434 h 479"/>
                <a:gd name="T56" fmla="*/ 106 w 411"/>
                <a:gd name="T57" fmla="*/ 438 h 479"/>
                <a:gd name="T58" fmla="*/ 104 w 411"/>
                <a:gd name="T59" fmla="*/ 452 h 479"/>
                <a:gd name="T60" fmla="*/ 103 w 411"/>
                <a:gd name="T61" fmla="*/ 424 h 479"/>
                <a:gd name="T62" fmla="*/ 101 w 411"/>
                <a:gd name="T63" fmla="*/ 453 h 479"/>
                <a:gd name="T64" fmla="*/ 104 w 411"/>
                <a:gd name="T65" fmla="*/ 466 h 479"/>
                <a:gd name="T66" fmla="*/ 121 w 411"/>
                <a:gd name="T67" fmla="*/ 466 h 479"/>
                <a:gd name="T68" fmla="*/ 110 w 411"/>
                <a:gd name="T69" fmla="*/ 471 h 479"/>
                <a:gd name="T70" fmla="*/ 122 w 411"/>
                <a:gd name="T71" fmla="*/ 459 h 479"/>
                <a:gd name="T72" fmla="*/ 359 w 411"/>
                <a:gd name="T73" fmla="*/ 316 h 479"/>
                <a:gd name="T74" fmla="*/ 359 w 411"/>
                <a:gd name="T75" fmla="*/ 392 h 479"/>
                <a:gd name="T76" fmla="*/ 333 w 411"/>
                <a:gd name="T77" fmla="*/ 387 h 479"/>
                <a:gd name="T78" fmla="*/ 336 w 411"/>
                <a:gd name="T79" fmla="*/ 348 h 479"/>
                <a:gd name="T80" fmla="*/ 339 w 411"/>
                <a:gd name="T81" fmla="*/ 397 h 479"/>
                <a:gd name="T82" fmla="*/ 328 w 411"/>
                <a:gd name="T83" fmla="*/ 346 h 479"/>
                <a:gd name="T84" fmla="*/ 368 w 411"/>
                <a:gd name="T85" fmla="*/ 314 h 479"/>
                <a:gd name="T86" fmla="*/ 205 w 411"/>
                <a:gd name="T87" fmla="*/ 330 h 479"/>
                <a:gd name="T88" fmla="*/ 217 w 411"/>
                <a:gd name="T89" fmla="*/ 307 h 479"/>
                <a:gd name="T90" fmla="*/ 198 w 411"/>
                <a:gd name="T91" fmla="*/ 288 h 479"/>
                <a:gd name="T92" fmla="*/ 227 w 411"/>
                <a:gd name="T93" fmla="*/ 337 h 479"/>
                <a:gd name="T94" fmla="*/ 255 w 411"/>
                <a:gd name="T95" fmla="*/ 333 h 479"/>
                <a:gd name="T96" fmla="*/ 349 w 411"/>
                <a:gd name="T97" fmla="*/ 327 h 479"/>
                <a:gd name="T98" fmla="*/ 132 w 411"/>
                <a:gd name="T99" fmla="*/ 403 h 479"/>
                <a:gd name="T100" fmla="*/ 115 w 411"/>
                <a:gd name="T101" fmla="*/ 409 h 479"/>
                <a:gd name="T102" fmla="*/ 100 w 411"/>
                <a:gd name="T103" fmla="*/ 429 h 479"/>
                <a:gd name="T104" fmla="*/ 394 w 411"/>
                <a:gd name="T105" fmla="*/ 414 h 479"/>
                <a:gd name="T106" fmla="*/ 373 w 411"/>
                <a:gd name="T107" fmla="*/ 319 h 479"/>
                <a:gd name="T108" fmla="*/ 251 w 411"/>
                <a:gd name="T109" fmla="*/ 121 h 479"/>
                <a:gd name="T110" fmla="*/ 283 w 411"/>
                <a:gd name="T111" fmla="*/ 73 h 479"/>
                <a:gd name="T112" fmla="*/ 252 w 411"/>
                <a:gd name="T113" fmla="*/ 72 h 479"/>
                <a:gd name="T114" fmla="*/ 206 w 411"/>
                <a:gd name="T115" fmla="*/ 282 h 479"/>
                <a:gd name="T116" fmla="*/ 204 w 411"/>
                <a:gd name="T117" fmla="*/ 317 h 479"/>
                <a:gd name="T118" fmla="*/ 188 w 411"/>
                <a:gd name="T119" fmla="*/ 357 h 479"/>
                <a:gd name="T120" fmla="*/ 58 w 411"/>
                <a:gd name="T121" fmla="*/ 382 h 479"/>
                <a:gd name="T122" fmla="*/ 116 w 411"/>
                <a:gd name="T123" fmla="*/ 406 h 4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11" h="479">
                  <a:moveTo>
                    <a:pt x="409" y="393"/>
                  </a:moveTo>
                  <a:cubicBezTo>
                    <a:pt x="395" y="387"/>
                    <a:pt x="380" y="382"/>
                    <a:pt x="364" y="378"/>
                  </a:cubicBezTo>
                  <a:cubicBezTo>
                    <a:pt x="364" y="377"/>
                    <a:pt x="364" y="376"/>
                    <a:pt x="363" y="376"/>
                  </a:cubicBezTo>
                  <a:cubicBezTo>
                    <a:pt x="368" y="377"/>
                    <a:pt x="370" y="370"/>
                    <a:pt x="370" y="361"/>
                  </a:cubicBezTo>
                  <a:cubicBezTo>
                    <a:pt x="372" y="357"/>
                    <a:pt x="372" y="351"/>
                    <a:pt x="371" y="348"/>
                  </a:cubicBezTo>
                  <a:cubicBezTo>
                    <a:pt x="370" y="338"/>
                    <a:pt x="369" y="328"/>
                    <a:pt x="368" y="322"/>
                  </a:cubicBezTo>
                  <a:cubicBezTo>
                    <a:pt x="369" y="321"/>
                    <a:pt x="370" y="321"/>
                    <a:pt x="370" y="321"/>
                  </a:cubicBezTo>
                  <a:cubicBezTo>
                    <a:pt x="370" y="322"/>
                    <a:pt x="371" y="322"/>
                    <a:pt x="371" y="322"/>
                  </a:cubicBezTo>
                  <a:cubicBezTo>
                    <a:pt x="381" y="323"/>
                    <a:pt x="384" y="303"/>
                    <a:pt x="385" y="296"/>
                  </a:cubicBezTo>
                  <a:cubicBezTo>
                    <a:pt x="386" y="290"/>
                    <a:pt x="388" y="267"/>
                    <a:pt x="382" y="262"/>
                  </a:cubicBezTo>
                  <a:cubicBezTo>
                    <a:pt x="382" y="261"/>
                    <a:pt x="382" y="260"/>
                    <a:pt x="381" y="260"/>
                  </a:cubicBezTo>
                  <a:cubicBezTo>
                    <a:pt x="350" y="246"/>
                    <a:pt x="317" y="239"/>
                    <a:pt x="284" y="232"/>
                  </a:cubicBezTo>
                  <a:cubicBezTo>
                    <a:pt x="277" y="230"/>
                    <a:pt x="270" y="229"/>
                    <a:pt x="262" y="227"/>
                  </a:cubicBezTo>
                  <a:cubicBezTo>
                    <a:pt x="266" y="217"/>
                    <a:pt x="258" y="207"/>
                    <a:pt x="252" y="198"/>
                  </a:cubicBezTo>
                  <a:cubicBezTo>
                    <a:pt x="252" y="197"/>
                    <a:pt x="251" y="196"/>
                    <a:pt x="250" y="195"/>
                  </a:cubicBezTo>
                  <a:cubicBezTo>
                    <a:pt x="250" y="195"/>
                    <a:pt x="250" y="195"/>
                    <a:pt x="250" y="195"/>
                  </a:cubicBezTo>
                  <a:cubicBezTo>
                    <a:pt x="250" y="195"/>
                    <a:pt x="250" y="195"/>
                    <a:pt x="250" y="195"/>
                  </a:cubicBezTo>
                  <a:cubicBezTo>
                    <a:pt x="250" y="195"/>
                    <a:pt x="250" y="195"/>
                    <a:pt x="250" y="195"/>
                  </a:cubicBezTo>
                  <a:cubicBezTo>
                    <a:pt x="250" y="194"/>
                    <a:pt x="250" y="194"/>
                    <a:pt x="250" y="193"/>
                  </a:cubicBezTo>
                  <a:cubicBezTo>
                    <a:pt x="250" y="192"/>
                    <a:pt x="250" y="192"/>
                    <a:pt x="249" y="191"/>
                  </a:cubicBezTo>
                  <a:cubicBezTo>
                    <a:pt x="249" y="191"/>
                    <a:pt x="250" y="191"/>
                    <a:pt x="250" y="191"/>
                  </a:cubicBezTo>
                  <a:cubicBezTo>
                    <a:pt x="253" y="189"/>
                    <a:pt x="255" y="186"/>
                    <a:pt x="253" y="183"/>
                  </a:cubicBezTo>
                  <a:cubicBezTo>
                    <a:pt x="252" y="181"/>
                    <a:pt x="249" y="181"/>
                    <a:pt x="247" y="180"/>
                  </a:cubicBezTo>
                  <a:cubicBezTo>
                    <a:pt x="246" y="180"/>
                    <a:pt x="246" y="180"/>
                    <a:pt x="246" y="180"/>
                  </a:cubicBezTo>
                  <a:cubicBezTo>
                    <a:pt x="246" y="180"/>
                    <a:pt x="245" y="180"/>
                    <a:pt x="245" y="180"/>
                  </a:cubicBezTo>
                  <a:cubicBezTo>
                    <a:pt x="241" y="179"/>
                    <a:pt x="235" y="179"/>
                    <a:pt x="232" y="178"/>
                  </a:cubicBezTo>
                  <a:cubicBezTo>
                    <a:pt x="231" y="178"/>
                    <a:pt x="230" y="178"/>
                    <a:pt x="229" y="178"/>
                  </a:cubicBezTo>
                  <a:cubicBezTo>
                    <a:pt x="230" y="175"/>
                    <a:pt x="231" y="171"/>
                    <a:pt x="231" y="168"/>
                  </a:cubicBezTo>
                  <a:cubicBezTo>
                    <a:pt x="236" y="152"/>
                    <a:pt x="254" y="142"/>
                    <a:pt x="263" y="128"/>
                  </a:cubicBezTo>
                  <a:cubicBezTo>
                    <a:pt x="273" y="113"/>
                    <a:pt x="285" y="104"/>
                    <a:pt x="297" y="91"/>
                  </a:cubicBezTo>
                  <a:cubicBezTo>
                    <a:pt x="305" y="83"/>
                    <a:pt x="308" y="74"/>
                    <a:pt x="307" y="62"/>
                  </a:cubicBezTo>
                  <a:cubicBezTo>
                    <a:pt x="307" y="54"/>
                    <a:pt x="305" y="45"/>
                    <a:pt x="305" y="37"/>
                  </a:cubicBezTo>
                  <a:cubicBezTo>
                    <a:pt x="306" y="24"/>
                    <a:pt x="310" y="13"/>
                    <a:pt x="317" y="2"/>
                  </a:cubicBezTo>
                  <a:cubicBezTo>
                    <a:pt x="317" y="1"/>
                    <a:pt x="316" y="0"/>
                    <a:pt x="315" y="1"/>
                  </a:cubicBezTo>
                  <a:cubicBezTo>
                    <a:pt x="315" y="0"/>
                    <a:pt x="315" y="0"/>
                    <a:pt x="314" y="0"/>
                  </a:cubicBezTo>
                  <a:cubicBezTo>
                    <a:pt x="313" y="1"/>
                    <a:pt x="312" y="2"/>
                    <a:pt x="311" y="4"/>
                  </a:cubicBezTo>
                  <a:cubicBezTo>
                    <a:pt x="298" y="11"/>
                    <a:pt x="291" y="24"/>
                    <a:pt x="281" y="34"/>
                  </a:cubicBezTo>
                  <a:cubicBezTo>
                    <a:pt x="270" y="47"/>
                    <a:pt x="256" y="57"/>
                    <a:pt x="247" y="72"/>
                  </a:cubicBezTo>
                  <a:cubicBezTo>
                    <a:pt x="240" y="84"/>
                    <a:pt x="238" y="98"/>
                    <a:pt x="235" y="111"/>
                  </a:cubicBezTo>
                  <a:cubicBezTo>
                    <a:pt x="235" y="111"/>
                    <a:pt x="234" y="111"/>
                    <a:pt x="234" y="112"/>
                  </a:cubicBezTo>
                  <a:cubicBezTo>
                    <a:pt x="228" y="131"/>
                    <a:pt x="219" y="156"/>
                    <a:pt x="220" y="178"/>
                  </a:cubicBezTo>
                  <a:cubicBezTo>
                    <a:pt x="216" y="178"/>
                    <a:pt x="212" y="178"/>
                    <a:pt x="208" y="179"/>
                  </a:cubicBezTo>
                  <a:cubicBezTo>
                    <a:pt x="207" y="179"/>
                    <a:pt x="206" y="179"/>
                    <a:pt x="206" y="179"/>
                  </a:cubicBezTo>
                  <a:cubicBezTo>
                    <a:pt x="200" y="180"/>
                    <a:pt x="194" y="181"/>
                    <a:pt x="191" y="186"/>
                  </a:cubicBezTo>
                  <a:cubicBezTo>
                    <a:pt x="189" y="189"/>
                    <a:pt x="189" y="192"/>
                    <a:pt x="190" y="193"/>
                  </a:cubicBezTo>
                  <a:cubicBezTo>
                    <a:pt x="191" y="193"/>
                    <a:pt x="191" y="194"/>
                    <a:pt x="191" y="194"/>
                  </a:cubicBezTo>
                  <a:cubicBezTo>
                    <a:pt x="193" y="195"/>
                    <a:pt x="195" y="195"/>
                    <a:pt x="197" y="195"/>
                  </a:cubicBezTo>
                  <a:cubicBezTo>
                    <a:pt x="197" y="198"/>
                    <a:pt x="197" y="200"/>
                    <a:pt x="196" y="202"/>
                  </a:cubicBezTo>
                  <a:cubicBezTo>
                    <a:pt x="194" y="205"/>
                    <a:pt x="192" y="209"/>
                    <a:pt x="190" y="212"/>
                  </a:cubicBezTo>
                  <a:cubicBezTo>
                    <a:pt x="190" y="214"/>
                    <a:pt x="189" y="216"/>
                    <a:pt x="188" y="217"/>
                  </a:cubicBezTo>
                  <a:cubicBezTo>
                    <a:pt x="173" y="218"/>
                    <a:pt x="157" y="220"/>
                    <a:pt x="143" y="222"/>
                  </a:cubicBezTo>
                  <a:cubicBezTo>
                    <a:pt x="134" y="224"/>
                    <a:pt x="125" y="226"/>
                    <a:pt x="116" y="227"/>
                  </a:cubicBezTo>
                  <a:cubicBezTo>
                    <a:pt x="109" y="228"/>
                    <a:pt x="101" y="229"/>
                    <a:pt x="93" y="230"/>
                  </a:cubicBezTo>
                  <a:cubicBezTo>
                    <a:pt x="89" y="231"/>
                    <a:pt x="85" y="231"/>
                    <a:pt x="81" y="232"/>
                  </a:cubicBezTo>
                  <a:cubicBezTo>
                    <a:pt x="78" y="232"/>
                    <a:pt x="74" y="233"/>
                    <a:pt x="71" y="234"/>
                  </a:cubicBezTo>
                  <a:cubicBezTo>
                    <a:pt x="70" y="234"/>
                    <a:pt x="68" y="234"/>
                    <a:pt x="67" y="234"/>
                  </a:cubicBezTo>
                  <a:cubicBezTo>
                    <a:pt x="67" y="234"/>
                    <a:pt x="66" y="235"/>
                    <a:pt x="67" y="235"/>
                  </a:cubicBezTo>
                  <a:cubicBezTo>
                    <a:pt x="67" y="235"/>
                    <a:pt x="67" y="235"/>
                    <a:pt x="67" y="235"/>
                  </a:cubicBezTo>
                  <a:cubicBezTo>
                    <a:pt x="67" y="235"/>
                    <a:pt x="66" y="236"/>
                    <a:pt x="65" y="236"/>
                  </a:cubicBezTo>
                  <a:cubicBezTo>
                    <a:pt x="64" y="237"/>
                    <a:pt x="64" y="238"/>
                    <a:pt x="65" y="238"/>
                  </a:cubicBezTo>
                  <a:cubicBezTo>
                    <a:pt x="65" y="238"/>
                    <a:pt x="65" y="238"/>
                    <a:pt x="65" y="238"/>
                  </a:cubicBezTo>
                  <a:cubicBezTo>
                    <a:pt x="64" y="238"/>
                    <a:pt x="64" y="238"/>
                    <a:pt x="63" y="238"/>
                  </a:cubicBezTo>
                  <a:cubicBezTo>
                    <a:pt x="63" y="239"/>
                    <a:pt x="63" y="239"/>
                    <a:pt x="63" y="239"/>
                  </a:cubicBezTo>
                  <a:cubicBezTo>
                    <a:pt x="63" y="239"/>
                    <a:pt x="64" y="240"/>
                    <a:pt x="64" y="240"/>
                  </a:cubicBezTo>
                  <a:cubicBezTo>
                    <a:pt x="64" y="240"/>
                    <a:pt x="64" y="241"/>
                    <a:pt x="64" y="241"/>
                  </a:cubicBezTo>
                  <a:cubicBezTo>
                    <a:pt x="64" y="241"/>
                    <a:pt x="64" y="241"/>
                    <a:pt x="64" y="241"/>
                  </a:cubicBezTo>
                  <a:cubicBezTo>
                    <a:pt x="65" y="242"/>
                    <a:pt x="66" y="242"/>
                    <a:pt x="66" y="242"/>
                  </a:cubicBezTo>
                  <a:cubicBezTo>
                    <a:pt x="66" y="242"/>
                    <a:pt x="66" y="242"/>
                    <a:pt x="66" y="242"/>
                  </a:cubicBezTo>
                  <a:cubicBezTo>
                    <a:pt x="68" y="242"/>
                    <a:pt x="69" y="242"/>
                    <a:pt x="70" y="243"/>
                  </a:cubicBezTo>
                  <a:cubicBezTo>
                    <a:pt x="77" y="256"/>
                    <a:pt x="79" y="270"/>
                    <a:pt x="72" y="281"/>
                  </a:cubicBezTo>
                  <a:cubicBezTo>
                    <a:pt x="72" y="281"/>
                    <a:pt x="72" y="281"/>
                    <a:pt x="72" y="281"/>
                  </a:cubicBezTo>
                  <a:cubicBezTo>
                    <a:pt x="71" y="281"/>
                    <a:pt x="71" y="282"/>
                    <a:pt x="71" y="282"/>
                  </a:cubicBezTo>
                  <a:cubicBezTo>
                    <a:pt x="69" y="286"/>
                    <a:pt x="64" y="289"/>
                    <a:pt x="58" y="292"/>
                  </a:cubicBezTo>
                  <a:cubicBezTo>
                    <a:pt x="58" y="292"/>
                    <a:pt x="58" y="292"/>
                    <a:pt x="58" y="292"/>
                  </a:cubicBezTo>
                  <a:cubicBezTo>
                    <a:pt x="58" y="292"/>
                    <a:pt x="57" y="291"/>
                    <a:pt x="57" y="291"/>
                  </a:cubicBezTo>
                  <a:cubicBezTo>
                    <a:pt x="57" y="291"/>
                    <a:pt x="57" y="291"/>
                    <a:pt x="57" y="291"/>
                  </a:cubicBezTo>
                  <a:cubicBezTo>
                    <a:pt x="57" y="292"/>
                    <a:pt x="57" y="292"/>
                    <a:pt x="58" y="292"/>
                  </a:cubicBezTo>
                  <a:cubicBezTo>
                    <a:pt x="58" y="292"/>
                    <a:pt x="58" y="292"/>
                    <a:pt x="57" y="292"/>
                  </a:cubicBezTo>
                  <a:cubicBezTo>
                    <a:pt x="57" y="292"/>
                    <a:pt x="57" y="294"/>
                    <a:pt x="58" y="294"/>
                  </a:cubicBezTo>
                  <a:cubicBezTo>
                    <a:pt x="59" y="294"/>
                    <a:pt x="60" y="294"/>
                    <a:pt x="61" y="294"/>
                  </a:cubicBezTo>
                  <a:cubicBezTo>
                    <a:pt x="66" y="297"/>
                    <a:pt x="72" y="300"/>
                    <a:pt x="78" y="303"/>
                  </a:cubicBezTo>
                  <a:cubicBezTo>
                    <a:pt x="74" y="304"/>
                    <a:pt x="69" y="306"/>
                    <a:pt x="64" y="308"/>
                  </a:cubicBezTo>
                  <a:cubicBezTo>
                    <a:pt x="64" y="308"/>
                    <a:pt x="64" y="308"/>
                    <a:pt x="63" y="308"/>
                  </a:cubicBezTo>
                  <a:cubicBezTo>
                    <a:pt x="63" y="308"/>
                    <a:pt x="63" y="309"/>
                    <a:pt x="62" y="309"/>
                  </a:cubicBezTo>
                  <a:cubicBezTo>
                    <a:pt x="60" y="310"/>
                    <a:pt x="58" y="310"/>
                    <a:pt x="56" y="311"/>
                  </a:cubicBezTo>
                  <a:cubicBezTo>
                    <a:pt x="54" y="312"/>
                    <a:pt x="52" y="312"/>
                    <a:pt x="50" y="312"/>
                  </a:cubicBezTo>
                  <a:cubicBezTo>
                    <a:pt x="46" y="313"/>
                    <a:pt x="42" y="314"/>
                    <a:pt x="38" y="316"/>
                  </a:cubicBezTo>
                  <a:cubicBezTo>
                    <a:pt x="38" y="316"/>
                    <a:pt x="38" y="316"/>
                    <a:pt x="38" y="316"/>
                  </a:cubicBezTo>
                  <a:cubicBezTo>
                    <a:pt x="44" y="315"/>
                    <a:pt x="50" y="314"/>
                    <a:pt x="56" y="312"/>
                  </a:cubicBezTo>
                  <a:cubicBezTo>
                    <a:pt x="58" y="312"/>
                    <a:pt x="61" y="312"/>
                    <a:pt x="63" y="311"/>
                  </a:cubicBezTo>
                  <a:cubicBezTo>
                    <a:pt x="69" y="309"/>
                    <a:pt x="76" y="307"/>
                    <a:pt x="82" y="304"/>
                  </a:cubicBezTo>
                  <a:cubicBezTo>
                    <a:pt x="82" y="304"/>
                    <a:pt x="83" y="304"/>
                    <a:pt x="83" y="305"/>
                  </a:cubicBezTo>
                  <a:cubicBezTo>
                    <a:pt x="81" y="305"/>
                    <a:pt x="79" y="306"/>
                    <a:pt x="77" y="307"/>
                  </a:cubicBezTo>
                  <a:cubicBezTo>
                    <a:pt x="76" y="307"/>
                    <a:pt x="76" y="309"/>
                    <a:pt x="77" y="309"/>
                  </a:cubicBezTo>
                  <a:cubicBezTo>
                    <a:pt x="80" y="308"/>
                    <a:pt x="83" y="307"/>
                    <a:pt x="85" y="306"/>
                  </a:cubicBezTo>
                  <a:cubicBezTo>
                    <a:pt x="86" y="306"/>
                    <a:pt x="87" y="306"/>
                    <a:pt x="88" y="307"/>
                  </a:cubicBezTo>
                  <a:cubicBezTo>
                    <a:pt x="86" y="308"/>
                    <a:pt x="84" y="309"/>
                    <a:pt x="81" y="310"/>
                  </a:cubicBezTo>
                  <a:cubicBezTo>
                    <a:pt x="80" y="310"/>
                    <a:pt x="81" y="311"/>
                    <a:pt x="82" y="311"/>
                  </a:cubicBezTo>
                  <a:cubicBezTo>
                    <a:pt x="85" y="310"/>
                    <a:pt x="88" y="309"/>
                    <a:pt x="91" y="308"/>
                  </a:cubicBezTo>
                  <a:cubicBezTo>
                    <a:pt x="91" y="308"/>
                    <a:pt x="92" y="308"/>
                    <a:pt x="93" y="309"/>
                  </a:cubicBezTo>
                  <a:cubicBezTo>
                    <a:pt x="92" y="309"/>
                    <a:pt x="91" y="310"/>
                    <a:pt x="90" y="310"/>
                  </a:cubicBezTo>
                  <a:cubicBezTo>
                    <a:pt x="88" y="311"/>
                    <a:pt x="86" y="312"/>
                    <a:pt x="84" y="313"/>
                  </a:cubicBezTo>
                  <a:cubicBezTo>
                    <a:pt x="83" y="314"/>
                    <a:pt x="84" y="315"/>
                    <a:pt x="85" y="314"/>
                  </a:cubicBezTo>
                  <a:cubicBezTo>
                    <a:pt x="86" y="313"/>
                    <a:pt x="88" y="312"/>
                    <a:pt x="90" y="312"/>
                  </a:cubicBezTo>
                  <a:cubicBezTo>
                    <a:pt x="92" y="311"/>
                    <a:pt x="93" y="310"/>
                    <a:pt x="95" y="309"/>
                  </a:cubicBezTo>
                  <a:cubicBezTo>
                    <a:pt x="96" y="310"/>
                    <a:pt x="97" y="310"/>
                    <a:pt x="97" y="310"/>
                  </a:cubicBezTo>
                  <a:cubicBezTo>
                    <a:pt x="95" y="311"/>
                    <a:pt x="92" y="313"/>
                    <a:pt x="90" y="314"/>
                  </a:cubicBezTo>
                  <a:cubicBezTo>
                    <a:pt x="90" y="314"/>
                    <a:pt x="90" y="315"/>
                    <a:pt x="90" y="315"/>
                  </a:cubicBezTo>
                  <a:cubicBezTo>
                    <a:pt x="94" y="314"/>
                    <a:pt x="97" y="313"/>
                    <a:pt x="100" y="311"/>
                  </a:cubicBezTo>
                  <a:cubicBezTo>
                    <a:pt x="101" y="311"/>
                    <a:pt x="101" y="312"/>
                    <a:pt x="102" y="312"/>
                  </a:cubicBezTo>
                  <a:cubicBezTo>
                    <a:pt x="100" y="313"/>
                    <a:pt x="98" y="314"/>
                    <a:pt x="97" y="315"/>
                  </a:cubicBezTo>
                  <a:cubicBezTo>
                    <a:pt x="96" y="315"/>
                    <a:pt x="97" y="316"/>
                    <a:pt x="97" y="316"/>
                  </a:cubicBezTo>
                  <a:cubicBezTo>
                    <a:pt x="99" y="315"/>
                    <a:pt x="100" y="314"/>
                    <a:pt x="102" y="313"/>
                  </a:cubicBezTo>
                  <a:cubicBezTo>
                    <a:pt x="103" y="313"/>
                    <a:pt x="103" y="313"/>
                    <a:pt x="104" y="313"/>
                  </a:cubicBezTo>
                  <a:cubicBezTo>
                    <a:pt x="105" y="313"/>
                    <a:pt x="106" y="313"/>
                    <a:pt x="106" y="313"/>
                  </a:cubicBezTo>
                  <a:cubicBezTo>
                    <a:pt x="105" y="314"/>
                    <a:pt x="104" y="314"/>
                    <a:pt x="103" y="315"/>
                  </a:cubicBezTo>
                  <a:cubicBezTo>
                    <a:pt x="103" y="315"/>
                    <a:pt x="103" y="316"/>
                    <a:pt x="103" y="316"/>
                  </a:cubicBezTo>
                  <a:cubicBezTo>
                    <a:pt x="105" y="315"/>
                    <a:pt x="106" y="315"/>
                    <a:pt x="108" y="314"/>
                  </a:cubicBezTo>
                  <a:cubicBezTo>
                    <a:pt x="109" y="314"/>
                    <a:pt x="110" y="315"/>
                    <a:pt x="111" y="315"/>
                  </a:cubicBezTo>
                  <a:cubicBezTo>
                    <a:pt x="111" y="315"/>
                    <a:pt x="111" y="316"/>
                    <a:pt x="112" y="316"/>
                  </a:cubicBezTo>
                  <a:cubicBezTo>
                    <a:pt x="112" y="316"/>
                    <a:pt x="113" y="316"/>
                    <a:pt x="113" y="316"/>
                  </a:cubicBezTo>
                  <a:cubicBezTo>
                    <a:pt x="114" y="317"/>
                    <a:pt x="114" y="316"/>
                    <a:pt x="114" y="316"/>
                  </a:cubicBezTo>
                  <a:cubicBezTo>
                    <a:pt x="136" y="323"/>
                    <a:pt x="159" y="328"/>
                    <a:pt x="182" y="332"/>
                  </a:cubicBezTo>
                  <a:cubicBezTo>
                    <a:pt x="172" y="332"/>
                    <a:pt x="161" y="332"/>
                    <a:pt x="151" y="331"/>
                  </a:cubicBezTo>
                  <a:cubicBezTo>
                    <a:pt x="146" y="331"/>
                    <a:pt x="141" y="331"/>
                    <a:pt x="136" y="331"/>
                  </a:cubicBezTo>
                  <a:cubicBezTo>
                    <a:pt x="133" y="331"/>
                    <a:pt x="129" y="330"/>
                    <a:pt x="126" y="330"/>
                  </a:cubicBezTo>
                  <a:cubicBezTo>
                    <a:pt x="101" y="329"/>
                    <a:pt x="76" y="329"/>
                    <a:pt x="51" y="323"/>
                  </a:cubicBezTo>
                  <a:cubicBezTo>
                    <a:pt x="49" y="322"/>
                    <a:pt x="46" y="321"/>
                    <a:pt x="44" y="320"/>
                  </a:cubicBezTo>
                  <a:cubicBezTo>
                    <a:pt x="42" y="319"/>
                    <a:pt x="40" y="317"/>
                    <a:pt x="37" y="316"/>
                  </a:cubicBezTo>
                  <a:cubicBezTo>
                    <a:pt x="37" y="316"/>
                    <a:pt x="36" y="317"/>
                    <a:pt x="37" y="317"/>
                  </a:cubicBezTo>
                  <a:cubicBezTo>
                    <a:pt x="37" y="318"/>
                    <a:pt x="37" y="318"/>
                    <a:pt x="38" y="318"/>
                  </a:cubicBezTo>
                  <a:cubicBezTo>
                    <a:pt x="38" y="318"/>
                    <a:pt x="38" y="318"/>
                    <a:pt x="38" y="319"/>
                  </a:cubicBezTo>
                  <a:cubicBezTo>
                    <a:pt x="38" y="319"/>
                    <a:pt x="38" y="319"/>
                    <a:pt x="39" y="319"/>
                  </a:cubicBezTo>
                  <a:cubicBezTo>
                    <a:pt x="39" y="319"/>
                    <a:pt x="39" y="319"/>
                    <a:pt x="39" y="319"/>
                  </a:cubicBezTo>
                  <a:cubicBezTo>
                    <a:pt x="42" y="321"/>
                    <a:pt x="45" y="323"/>
                    <a:pt x="48" y="324"/>
                  </a:cubicBezTo>
                  <a:cubicBezTo>
                    <a:pt x="48" y="324"/>
                    <a:pt x="48" y="324"/>
                    <a:pt x="48" y="324"/>
                  </a:cubicBezTo>
                  <a:cubicBezTo>
                    <a:pt x="48" y="324"/>
                    <a:pt x="48" y="325"/>
                    <a:pt x="48" y="325"/>
                  </a:cubicBezTo>
                  <a:cubicBezTo>
                    <a:pt x="48" y="325"/>
                    <a:pt x="48" y="325"/>
                    <a:pt x="48" y="325"/>
                  </a:cubicBezTo>
                  <a:cubicBezTo>
                    <a:pt x="48" y="327"/>
                    <a:pt x="48" y="328"/>
                    <a:pt x="49" y="330"/>
                  </a:cubicBezTo>
                  <a:cubicBezTo>
                    <a:pt x="48" y="330"/>
                    <a:pt x="48" y="330"/>
                    <a:pt x="48" y="330"/>
                  </a:cubicBezTo>
                  <a:cubicBezTo>
                    <a:pt x="49" y="333"/>
                    <a:pt x="49" y="337"/>
                    <a:pt x="50" y="340"/>
                  </a:cubicBezTo>
                  <a:cubicBezTo>
                    <a:pt x="50" y="341"/>
                    <a:pt x="50" y="341"/>
                    <a:pt x="50" y="342"/>
                  </a:cubicBezTo>
                  <a:cubicBezTo>
                    <a:pt x="50" y="343"/>
                    <a:pt x="50" y="343"/>
                    <a:pt x="50" y="344"/>
                  </a:cubicBezTo>
                  <a:cubicBezTo>
                    <a:pt x="50" y="350"/>
                    <a:pt x="50" y="357"/>
                    <a:pt x="50" y="364"/>
                  </a:cubicBezTo>
                  <a:cubicBezTo>
                    <a:pt x="49" y="366"/>
                    <a:pt x="49" y="369"/>
                    <a:pt x="48" y="371"/>
                  </a:cubicBezTo>
                  <a:cubicBezTo>
                    <a:pt x="46" y="371"/>
                    <a:pt x="44" y="370"/>
                    <a:pt x="43" y="370"/>
                  </a:cubicBezTo>
                  <a:cubicBezTo>
                    <a:pt x="44" y="370"/>
                    <a:pt x="45" y="369"/>
                    <a:pt x="46" y="369"/>
                  </a:cubicBezTo>
                  <a:cubicBezTo>
                    <a:pt x="46" y="369"/>
                    <a:pt x="46" y="368"/>
                    <a:pt x="45" y="368"/>
                  </a:cubicBezTo>
                  <a:cubicBezTo>
                    <a:pt x="43" y="368"/>
                    <a:pt x="42" y="369"/>
                    <a:pt x="40" y="370"/>
                  </a:cubicBezTo>
                  <a:cubicBezTo>
                    <a:pt x="38" y="369"/>
                    <a:pt x="36" y="369"/>
                    <a:pt x="35" y="368"/>
                  </a:cubicBezTo>
                  <a:cubicBezTo>
                    <a:pt x="34" y="368"/>
                    <a:pt x="34" y="369"/>
                    <a:pt x="34" y="369"/>
                  </a:cubicBezTo>
                  <a:cubicBezTo>
                    <a:pt x="35" y="369"/>
                    <a:pt x="36" y="370"/>
                    <a:pt x="37" y="370"/>
                  </a:cubicBezTo>
                  <a:cubicBezTo>
                    <a:pt x="34" y="370"/>
                    <a:pt x="31" y="370"/>
                    <a:pt x="29" y="370"/>
                  </a:cubicBezTo>
                  <a:cubicBezTo>
                    <a:pt x="28" y="371"/>
                    <a:pt x="28" y="372"/>
                    <a:pt x="29" y="372"/>
                  </a:cubicBezTo>
                  <a:cubicBezTo>
                    <a:pt x="31" y="372"/>
                    <a:pt x="33" y="372"/>
                    <a:pt x="35" y="372"/>
                  </a:cubicBezTo>
                  <a:cubicBezTo>
                    <a:pt x="35" y="372"/>
                    <a:pt x="36" y="372"/>
                    <a:pt x="36" y="372"/>
                  </a:cubicBezTo>
                  <a:cubicBezTo>
                    <a:pt x="36" y="372"/>
                    <a:pt x="35" y="372"/>
                    <a:pt x="35" y="373"/>
                  </a:cubicBezTo>
                  <a:cubicBezTo>
                    <a:pt x="34" y="373"/>
                    <a:pt x="33" y="373"/>
                    <a:pt x="32" y="373"/>
                  </a:cubicBezTo>
                  <a:cubicBezTo>
                    <a:pt x="32" y="373"/>
                    <a:pt x="32" y="374"/>
                    <a:pt x="32" y="374"/>
                  </a:cubicBezTo>
                  <a:cubicBezTo>
                    <a:pt x="33" y="373"/>
                    <a:pt x="34" y="374"/>
                    <a:pt x="35" y="374"/>
                  </a:cubicBezTo>
                  <a:cubicBezTo>
                    <a:pt x="36" y="374"/>
                    <a:pt x="36" y="374"/>
                    <a:pt x="37" y="374"/>
                  </a:cubicBezTo>
                  <a:cubicBezTo>
                    <a:pt x="37" y="374"/>
                    <a:pt x="37" y="374"/>
                    <a:pt x="38" y="374"/>
                  </a:cubicBezTo>
                  <a:cubicBezTo>
                    <a:pt x="38" y="374"/>
                    <a:pt x="39" y="374"/>
                    <a:pt x="40" y="375"/>
                  </a:cubicBezTo>
                  <a:cubicBezTo>
                    <a:pt x="41" y="375"/>
                    <a:pt x="43" y="376"/>
                    <a:pt x="44" y="377"/>
                  </a:cubicBezTo>
                  <a:cubicBezTo>
                    <a:pt x="44" y="379"/>
                    <a:pt x="44" y="381"/>
                    <a:pt x="44" y="383"/>
                  </a:cubicBezTo>
                  <a:cubicBezTo>
                    <a:pt x="43" y="384"/>
                    <a:pt x="42" y="385"/>
                    <a:pt x="42" y="386"/>
                  </a:cubicBezTo>
                  <a:cubicBezTo>
                    <a:pt x="42" y="387"/>
                    <a:pt x="42" y="387"/>
                    <a:pt x="43" y="387"/>
                  </a:cubicBezTo>
                  <a:cubicBezTo>
                    <a:pt x="43" y="387"/>
                    <a:pt x="43" y="387"/>
                    <a:pt x="43" y="387"/>
                  </a:cubicBezTo>
                  <a:cubicBezTo>
                    <a:pt x="44" y="387"/>
                    <a:pt x="45" y="387"/>
                    <a:pt x="45" y="387"/>
                  </a:cubicBezTo>
                  <a:cubicBezTo>
                    <a:pt x="46" y="387"/>
                    <a:pt x="46" y="387"/>
                    <a:pt x="45" y="387"/>
                  </a:cubicBezTo>
                  <a:cubicBezTo>
                    <a:pt x="45" y="387"/>
                    <a:pt x="44" y="387"/>
                    <a:pt x="43" y="387"/>
                  </a:cubicBezTo>
                  <a:cubicBezTo>
                    <a:pt x="44" y="387"/>
                    <a:pt x="44" y="387"/>
                    <a:pt x="44" y="387"/>
                  </a:cubicBezTo>
                  <a:cubicBezTo>
                    <a:pt x="44" y="387"/>
                    <a:pt x="44" y="387"/>
                    <a:pt x="44" y="386"/>
                  </a:cubicBezTo>
                  <a:cubicBezTo>
                    <a:pt x="44" y="386"/>
                    <a:pt x="44" y="386"/>
                    <a:pt x="44" y="386"/>
                  </a:cubicBezTo>
                  <a:cubicBezTo>
                    <a:pt x="45" y="385"/>
                    <a:pt x="45" y="384"/>
                    <a:pt x="46" y="384"/>
                  </a:cubicBezTo>
                  <a:cubicBezTo>
                    <a:pt x="46" y="384"/>
                    <a:pt x="46" y="385"/>
                    <a:pt x="47" y="386"/>
                  </a:cubicBezTo>
                  <a:cubicBezTo>
                    <a:pt x="47" y="386"/>
                    <a:pt x="47" y="386"/>
                    <a:pt x="47" y="386"/>
                  </a:cubicBezTo>
                  <a:cubicBezTo>
                    <a:pt x="47" y="385"/>
                    <a:pt x="47" y="384"/>
                    <a:pt x="47" y="383"/>
                  </a:cubicBezTo>
                  <a:cubicBezTo>
                    <a:pt x="47" y="382"/>
                    <a:pt x="48" y="382"/>
                    <a:pt x="48" y="381"/>
                  </a:cubicBezTo>
                  <a:cubicBezTo>
                    <a:pt x="49" y="383"/>
                    <a:pt x="49" y="385"/>
                    <a:pt x="50" y="386"/>
                  </a:cubicBezTo>
                  <a:cubicBezTo>
                    <a:pt x="49" y="386"/>
                    <a:pt x="48" y="386"/>
                    <a:pt x="47" y="386"/>
                  </a:cubicBezTo>
                  <a:cubicBezTo>
                    <a:pt x="47" y="386"/>
                    <a:pt x="46" y="387"/>
                    <a:pt x="47" y="387"/>
                  </a:cubicBezTo>
                  <a:cubicBezTo>
                    <a:pt x="68" y="392"/>
                    <a:pt x="90" y="396"/>
                    <a:pt x="112" y="399"/>
                  </a:cubicBezTo>
                  <a:cubicBezTo>
                    <a:pt x="112" y="399"/>
                    <a:pt x="112" y="400"/>
                    <a:pt x="113" y="400"/>
                  </a:cubicBezTo>
                  <a:cubicBezTo>
                    <a:pt x="113" y="400"/>
                    <a:pt x="113" y="400"/>
                    <a:pt x="113" y="400"/>
                  </a:cubicBezTo>
                  <a:cubicBezTo>
                    <a:pt x="113" y="400"/>
                    <a:pt x="113" y="400"/>
                    <a:pt x="114" y="400"/>
                  </a:cubicBezTo>
                  <a:cubicBezTo>
                    <a:pt x="115" y="400"/>
                    <a:pt x="117" y="400"/>
                    <a:pt x="119" y="401"/>
                  </a:cubicBezTo>
                  <a:cubicBezTo>
                    <a:pt x="119" y="401"/>
                    <a:pt x="119" y="401"/>
                    <a:pt x="119" y="401"/>
                  </a:cubicBezTo>
                  <a:cubicBezTo>
                    <a:pt x="119" y="402"/>
                    <a:pt x="120" y="403"/>
                    <a:pt x="121" y="404"/>
                  </a:cubicBezTo>
                  <a:cubicBezTo>
                    <a:pt x="120" y="404"/>
                    <a:pt x="119" y="405"/>
                    <a:pt x="119" y="406"/>
                  </a:cubicBezTo>
                  <a:cubicBezTo>
                    <a:pt x="118" y="405"/>
                    <a:pt x="118" y="405"/>
                    <a:pt x="118" y="404"/>
                  </a:cubicBezTo>
                  <a:cubicBezTo>
                    <a:pt x="118" y="404"/>
                    <a:pt x="119" y="403"/>
                    <a:pt x="119" y="403"/>
                  </a:cubicBezTo>
                  <a:cubicBezTo>
                    <a:pt x="120" y="402"/>
                    <a:pt x="119" y="402"/>
                    <a:pt x="119" y="402"/>
                  </a:cubicBezTo>
                  <a:cubicBezTo>
                    <a:pt x="118" y="402"/>
                    <a:pt x="118" y="403"/>
                    <a:pt x="118" y="403"/>
                  </a:cubicBezTo>
                  <a:cubicBezTo>
                    <a:pt x="118" y="403"/>
                    <a:pt x="117" y="403"/>
                    <a:pt x="117" y="403"/>
                  </a:cubicBezTo>
                  <a:cubicBezTo>
                    <a:pt x="117" y="402"/>
                    <a:pt x="116" y="402"/>
                    <a:pt x="116" y="403"/>
                  </a:cubicBezTo>
                  <a:cubicBezTo>
                    <a:pt x="116" y="403"/>
                    <a:pt x="116" y="404"/>
                    <a:pt x="116" y="404"/>
                  </a:cubicBezTo>
                  <a:cubicBezTo>
                    <a:pt x="116" y="404"/>
                    <a:pt x="116" y="405"/>
                    <a:pt x="116" y="405"/>
                  </a:cubicBezTo>
                  <a:cubicBezTo>
                    <a:pt x="115" y="404"/>
                    <a:pt x="115" y="403"/>
                    <a:pt x="114" y="403"/>
                  </a:cubicBezTo>
                  <a:cubicBezTo>
                    <a:pt x="115" y="402"/>
                    <a:pt x="116" y="402"/>
                    <a:pt x="117" y="402"/>
                  </a:cubicBezTo>
                  <a:cubicBezTo>
                    <a:pt x="117" y="402"/>
                    <a:pt x="118" y="401"/>
                    <a:pt x="117" y="401"/>
                  </a:cubicBezTo>
                  <a:cubicBezTo>
                    <a:pt x="116" y="401"/>
                    <a:pt x="114" y="401"/>
                    <a:pt x="113" y="401"/>
                  </a:cubicBezTo>
                  <a:cubicBezTo>
                    <a:pt x="113" y="400"/>
                    <a:pt x="112" y="401"/>
                    <a:pt x="112" y="401"/>
                  </a:cubicBezTo>
                  <a:cubicBezTo>
                    <a:pt x="108" y="403"/>
                    <a:pt x="104" y="408"/>
                    <a:pt x="102" y="413"/>
                  </a:cubicBezTo>
                  <a:cubicBezTo>
                    <a:pt x="101" y="414"/>
                    <a:pt x="101" y="414"/>
                    <a:pt x="100" y="415"/>
                  </a:cubicBezTo>
                  <a:cubicBezTo>
                    <a:pt x="100" y="415"/>
                    <a:pt x="99" y="415"/>
                    <a:pt x="100" y="416"/>
                  </a:cubicBezTo>
                  <a:cubicBezTo>
                    <a:pt x="100" y="416"/>
                    <a:pt x="100" y="416"/>
                    <a:pt x="100" y="416"/>
                  </a:cubicBezTo>
                  <a:cubicBezTo>
                    <a:pt x="99" y="417"/>
                    <a:pt x="99" y="417"/>
                    <a:pt x="99" y="418"/>
                  </a:cubicBezTo>
                  <a:cubicBezTo>
                    <a:pt x="99" y="418"/>
                    <a:pt x="99" y="418"/>
                    <a:pt x="99" y="419"/>
                  </a:cubicBezTo>
                  <a:cubicBezTo>
                    <a:pt x="98" y="421"/>
                    <a:pt x="97" y="423"/>
                    <a:pt x="97" y="425"/>
                  </a:cubicBezTo>
                  <a:cubicBezTo>
                    <a:pt x="94" y="433"/>
                    <a:pt x="93" y="442"/>
                    <a:pt x="94" y="451"/>
                  </a:cubicBezTo>
                  <a:cubicBezTo>
                    <a:pt x="93" y="451"/>
                    <a:pt x="93" y="450"/>
                    <a:pt x="93" y="450"/>
                  </a:cubicBezTo>
                  <a:cubicBezTo>
                    <a:pt x="92" y="450"/>
                    <a:pt x="91" y="451"/>
                    <a:pt x="92" y="451"/>
                  </a:cubicBezTo>
                  <a:cubicBezTo>
                    <a:pt x="92" y="452"/>
                    <a:pt x="93" y="452"/>
                    <a:pt x="94" y="453"/>
                  </a:cubicBezTo>
                  <a:cubicBezTo>
                    <a:pt x="95" y="460"/>
                    <a:pt x="97" y="467"/>
                    <a:pt x="100" y="473"/>
                  </a:cubicBezTo>
                  <a:cubicBezTo>
                    <a:pt x="100" y="473"/>
                    <a:pt x="99" y="473"/>
                    <a:pt x="99" y="474"/>
                  </a:cubicBezTo>
                  <a:cubicBezTo>
                    <a:pt x="97" y="478"/>
                    <a:pt x="87" y="473"/>
                    <a:pt x="84" y="472"/>
                  </a:cubicBezTo>
                  <a:cubicBezTo>
                    <a:pt x="79" y="470"/>
                    <a:pt x="74" y="468"/>
                    <a:pt x="69" y="467"/>
                  </a:cubicBezTo>
                  <a:cubicBezTo>
                    <a:pt x="57" y="462"/>
                    <a:pt x="44" y="459"/>
                    <a:pt x="32" y="456"/>
                  </a:cubicBezTo>
                  <a:cubicBezTo>
                    <a:pt x="32" y="456"/>
                    <a:pt x="32" y="456"/>
                    <a:pt x="32" y="456"/>
                  </a:cubicBezTo>
                  <a:cubicBezTo>
                    <a:pt x="25" y="453"/>
                    <a:pt x="15" y="453"/>
                    <a:pt x="10" y="448"/>
                  </a:cubicBezTo>
                  <a:cubicBezTo>
                    <a:pt x="7" y="444"/>
                    <a:pt x="6" y="439"/>
                    <a:pt x="4" y="433"/>
                  </a:cubicBezTo>
                  <a:cubicBezTo>
                    <a:pt x="5" y="425"/>
                    <a:pt x="4" y="416"/>
                    <a:pt x="5" y="408"/>
                  </a:cubicBezTo>
                  <a:cubicBezTo>
                    <a:pt x="6" y="398"/>
                    <a:pt x="8" y="376"/>
                    <a:pt x="20" y="373"/>
                  </a:cubicBezTo>
                  <a:cubicBezTo>
                    <a:pt x="20" y="373"/>
                    <a:pt x="20" y="373"/>
                    <a:pt x="20" y="373"/>
                  </a:cubicBezTo>
                  <a:cubicBezTo>
                    <a:pt x="10" y="372"/>
                    <a:pt x="8" y="381"/>
                    <a:pt x="6" y="389"/>
                  </a:cubicBezTo>
                  <a:cubicBezTo>
                    <a:pt x="2" y="401"/>
                    <a:pt x="0" y="417"/>
                    <a:pt x="2" y="430"/>
                  </a:cubicBezTo>
                  <a:cubicBezTo>
                    <a:pt x="2" y="430"/>
                    <a:pt x="1" y="430"/>
                    <a:pt x="1" y="430"/>
                  </a:cubicBezTo>
                  <a:cubicBezTo>
                    <a:pt x="2" y="434"/>
                    <a:pt x="3" y="438"/>
                    <a:pt x="4" y="442"/>
                  </a:cubicBezTo>
                  <a:cubicBezTo>
                    <a:pt x="5" y="445"/>
                    <a:pt x="5" y="449"/>
                    <a:pt x="8" y="451"/>
                  </a:cubicBezTo>
                  <a:cubicBezTo>
                    <a:pt x="10" y="453"/>
                    <a:pt x="15" y="454"/>
                    <a:pt x="18" y="455"/>
                  </a:cubicBezTo>
                  <a:cubicBezTo>
                    <a:pt x="21" y="456"/>
                    <a:pt x="24" y="456"/>
                    <a:pt x="28" y="457"/>
                  </a:cubicBezTo>
                  <a:cubicBezTo>
                    <a:pt x="45" y="462"/>
                    <a:pt x="62" y="468"/>
                    <a:pt x="79" y="473"/>
                  </a:cubicBezTo>
                  <a:cubicBezTo>
                    <a:pt x="84" y="475"/>
                    <a:pt x="88" y="476"/>
                    <a:pt x="93" y="477"/>
                  </a:cubicBezTo>
                  <a:cubicBezTo>
                    <a:pt x="95" y="478"/>
                    <a:pt x="98" y="478"/>
                    <a:pt x="100" y="477"/>
                  </a:cubicBezTo>
                  <a:cubicBezTo>
                    <a:pt x="100" y="477"/>
                    <a:pt x="100" y="477"/>
                    <a:pt x="101" y="477"/>
                  </a:cubicBezTo>
                  <a:cubicBezTo>
                    <a:pt x="104" y="477"/>
                    <a:pt x="108" y="477"/>
                    <a:pt x="111" y="476"/>
                  </a:cubicBezTo>
                  <a:cubicBezTo>
                    <a:pt x="113" y="476"/>
                    <a:pt x="115" y="476"/>
                    <a:pt x="116" y="477"/>
                  </a:cubicBezTo>
                  <a:cubicBezTo>
                    <a:pt x="117" y="477"/>
                    <a:pt x="117" y="477"/>
                    <a:pt x="117" y="477"/>
                  </a:cubicBezTo>
                  <a:cubicBezTo>
                    <a:pt x="118" y="477"/>
                    <a:pt x="118" y="477"/>
                    <a:pt x="119" y="477"/>
                  </a:cubicBezTo>
                  <a:cubicBezTo>
                    <a:pt x="119" y="477"/>
                    <a:pt x="120" y="477"/>
                    <a:pt x="121" y="477"/>
                  </a:cubicBezTo>
                  <a:cubicBezTo>
                    <a:pt x="121" y="477"/>
                    <a:pt x="121" y="477"/>
                    <a:pt x="122" y="477"/>
                  </a:cubicBezTo>
                  <a:cubicBezTo>
                    <a:pt x="163" y="479"/>
                    <a:pt x="205" y="477"/>
                    <a:pt x="247" y="476"/>
                  </a:cubicBezTo>
                  <a:cubicBezTo>
                    <a:pt x="293" y="475"/>
                    <a:pt x="339" y="474"/>
                    <a:pt x="386" y="472"/>
                  </a:cubicBezTo>
                  <a:cubicBezTo>
                    <a:pt x="386" y="472"/>
                    <a:pt x="387" y="471"/>
                    <a:pt x="387" y="470"/>
                  </a:cubicBezTo>
                  <a:cubicBezTo>
                    <a:pt x="387" y="470"/>
                    <a:pt x="387" y="470"/>
                    <a:pt x="388" y="469"/>
                  </a:cubicBezTo>
                  <a:cubicBezTo>
                    <a:pt x="388" y="469"/>
                    <a:pt x="388" y="469"/>
                    <a:pt x="388" y="468"/>
                  </a:cubicBezTo>
                  <a:cubicBezTo>
                    <a:pt x="388" y="468"/>
                    <a:pt x="388" y="468"/>
                    <a:pt x="388" y="468"/>
                  </a:cubicBezTo>
                  <a:cubicBezTo>
                    <a:pt x="388" y="468"/>
                    <a:pt x="389" y="468"/>
                    <a:pt x="389" y="468"/>
                  </a:cubicBezTo>
                  <a:cubicBezTo>
                    <a:pt x="389" y="467"/>
                    <a:pt x="390" y="467"/>
                    <a:pt x="391" y="467"/>
                  </a:cubicBezTo>
                  <a:cubicBezTo>
                    <a:pt x="391" y="466"/>
                    <a:pt x="391" y="466"/>
                    <a:pt x="391" y="465"/>
                  </a:cubicBezTo>
                  <a:cubicBezTo>
                    <a:pt x="391" y="465"/>
                    <a:pt x="391" y="465"/>
                    <a:pt x="391" y="464"/>
                  </a:cubicBezTo>
                  <a:cubicBezTo>
                    <a:pt x="392" y="464"/>
                    <a:pt x="392" y="463"/>
                    <a:pt x="391" y="462"/>
                  </a:cubicBezTo>
                  <a:cubicBezTo>
                    <a:pt x="388" y="442"/>
                    <a:pt x="392" y="422"/>
                    <a:pt x="403" y="404"/>
                  </a:cubicBezTo>
                  <a:cubicBezTo>
                    <a:pt x="403" y="403"/>
                    <a:pt x="403" y="402"/>
                    <a:pt x="404" y="402"/>
                  </a:cubicBezTo>
                  <a:cubicBezTo>
                    <a:pt x="404" y="402"/>
                    <a:pt x="404" y="402"/>
                    <a:pt x="404" y="402"/>
                  </a:cubicBezTo>
                  <a:cubicBezTo>
                    <a:pt x="406" y="402"/>
                    <a:pt x="407" y="401"/>
                    <a:pt x="407" y="400"/>
                  </a:cubicBezTo>
                  <a:cubicBezTo>
                    <a:pt x="407" y="399"/>
                    <a:pt x="407" y="399"/>
                    <a:pt x="407" y="399"/>
                  </a:cubicBezTo>
                  <a:cubicBezTo>
                    <a:pt x="407" y="399"/>
                    <a:pt x="407" y="399"/>
                    <a:pt x="407" y="399"/>
                  </a:cubicBezTo>
                  <a:cubicBezTo>
                    <a:pt x="408" y="399"/>
                    <a:pt x="408" y="399"/>
                    <a:pt x="408" y="399"/>
                  </a:cubicBezTo>
                  <a:cubicBezTo>
                    <a:pt x="408" y="399"/>
                    <a:pt x="408" y="399"/>
                    <a:pt x="408" y="399"/>
                  </a:cubicBezTo>
                  <a:cubicBezTo>
                    <a:pt x="409" y="399"/>
                    <a:pt x="409" y="398"/>
                    <a:pt x="409" y="398"/>
                  </a:cubicBezTo>
                  <a:cubicBezTo>
                    <a:pt x="409" y="398"/>
                    <a:pt x="409" y="397"/>
                    <a:pt x="408" y="397"/>
                  </a:cubicBezTo>
                  <a:cubicBezTo>
                    <a:pt x="408" y="397"/>
                    <a:pt x="408" y="397"/>
                    <a:pt x="408" y="397"/>
                  </a:cubicBezTo>
                  <a:cubicBezTo>
                    <a:pt x="410" y="397"/>
                    <a:pt x="411" y="394"/>
                    <a:pt x="409" y="393"/>
                  </a:cubicBezTo>
                  <a:close/>
                  <a:moveTo>
                    <a:pt x="98" y="428"/>
                  </a:moveTo>
                  <a:cubicBezTo>
                    <a:pt x="99" y="429"/>
                    <a:pt x="99" y="429"/>
                    <a:pt x="99" y="430"/>
                  </a:cubicBezTo>
                  <a:cubicBezTo>
                    <a:pt x="99" y="430"/>
                    <a:pt x="98" y="431"/>
                    <a:pt x="98" y="431"/>
                  </a:cubicBezTo>
                  <a:cubicBezTo>
                    <a:pt x="98" y="430"/>
                    <a:pt x="98" y="429"/>
                    <a:pt x="98" y="428"/>
                  </a:cubicBezTo>
                  <a:close/>
                  <a:moveTo>
                    <a:pt x="130" y="407"/>
                  </a:moveTo>
                  <a:cubicBezTo>
                    <a:pt x="130" y="408"/>
                    <a:pt x="131" y="409"/>
                    <a:pt x="131" y="410"/>
                  </a:cubicBezTo>
                  <a:cubicBezTo>
                    <a:pt x="132" y="411"/>
                    <a:pt x="133" y="411"/>
                    <a:pt x="133" y="410"/>
                  </a:cubicBezTo>
                  <a:cubicBezTo>
                    <a:pt x="132" y="409"/>
                    <a:pt x="131" y="408"/>
                    <a:pt x="131" y="407"/>
                  </a:cubicBezTo>
                  <a:cubicBezTo>
                    <a:pt x="135" y="405"/>
                    <a:pt x="140" y="404"/>
                    <a:pt x="147" y="403"/>
                  </a:cubicBezTo>
                  <a:cubicBezTo>
                    <a:pt x="147" y="403"/>
                    <a:pt x="147" y="403"/>
                    <a:pt x="147" y="403"/>
                  </a:cubicBezTo>
                  <a:cubicBezTo>
                    <a:pt x="159" y="404"/>
                    <a:pt x="172" y="405"/>
                    <a:pt x="184" y="406"/>
                  </a:cubicBezTo>
                  <a:cubicBezTo>
                    <a:pt x="214" y="408"/>
                    <a:pt x="244" y="410"/>
                    <a:pt x="274" y="411"/>
                  </a:cubicBezTo>
                  <a:cubicBezTo>
                    <a:pt x="269" y="412"/>
                    <a:pt x="263" y="412"/>
                    <a:pt x="257" y="412"/>
                  </a:cubicBezTo>
                  <a:cubicBezTo>
                    <a:pt x="215" y="413"/>
                    <a:pt x="173" y="412"/>
                    <a:pt x="131" y="414"/>
                  </a:cubicBezTo>
                  <a:cubicBezTo>
                    <a:pt x="134" y="411"/>
                    <a:pt x="137" y="408"/>
                    <a:pt x="141" y="406"/>
                  </a:cubicBezTo>
                  <a:cubicBezTo>
                    <a:pt x="141" y="406"/>
                    <a:pt x="141" y="405"/>
                    <a:pt x="140" y="405"/>
                  </a:cubicBezTo>
                  <a:cubicBezTo>
                    <a:pt x="136" y="408"/>
                    <a:pt x="133" y="411"/>
                    <a:pt x="130" y="414"/>
                  </a:cubicBezTo>
                  <a:cubicBezTo>
                    <a:pt x="129" y="414"/>
                    <a:pt x="129" y="414"/>
                    <a:pt x="129" y="414"/>
                  </a:cubicBezTo>
                  <a:cubicBezTo>
                    <a:pt x="128" y="414"/>
                    <a:pt x="128" y="414"/>
                    <a:pt x="128" y="414"/>
                  </a:cubicBezTo>
                  <a:cubicBezTo>
                    <a:pt x="127" y="413"/>
                    <a:pt x="127" y="411"/>
                    <a:pt x="127" y="410"/>
                  </a:cubicBezTo>
                  <a:cubicBezTo>
                    <a:pt x="126" y="410"/>
                    <a:pt x="126" y="410"/>
                    <a:pt x="126" y="410"/>
                  </a:cubicBezTo>
                  <a:cubicBezTo>
                    <a:pt x="126" y="410"/>
                    <a:pt x="126" y="410"/>
                    <a:pt x="126" y="409"/>
                  </a:cubicBezTo>
                  <a:cubicBezTo>
                    <a:pt x="126" y="409"/>
                    <a:pt x="126" y="409"/>
                    <a:pt x="126" y="409"/>
                  </a:cubicBezTo>
                  <a:cubicBezTo>
                    <a:pt x="127" y="408"/>
                    <a:pt x="129" y="408"/>
                    <a:pt x="130" y="407"/>
                  </a:cubicBezTo>
                  <a:close/>
                  <a:moveTo>
                    <a:pt x="68" y="389"/>
                  </a:moveTo>
                  <a:cubicBezTo>
                    <a:pt x="67" y="389"/>
                    <a:pt x="65" y="388"/>
                    <a:pt x="64" y="388"/>
                  </a:cubicBezTo>
                  <a:cubicBezTo>
                    <a:pt x="62" y="386"/>
                    <a:pt x="61" y="384"/>
                    <a:pt x="59" y="382"/>
                  </a:cubicBezTo>
                  <a:cubicBezTo>
                    <a:pt x="62" y="383"/>
                    <a:pt x="64" y="383"/>
                    <a:pt x="67" y="384"/>
                  </a:cubicBezTo>
                  <a:cubicBezTo>
                    <a:pt x="68" y="384"/>
                    <a:pt x="69" y="385"/>
                    <a:pt x="70" y="385"/>
                  </a:cubicBezTo>
                  <a:cubicBezTo>
                    <a:pt x="70" y="385"/>
                    <a:pt x="70" y="385"/>
                    <a:pt x="70" y="386"/>
                  </a:cubicBezTo>
                  <a:cubicBezTo>
                    <a:pt x="71" y="387"/>
                    <a:pt x="71" y="388"/>
                    <a:pt x="72" y="389"/>
                  </a:cubicBezTo>
                  <a:cubicBezTo>
                    <a:pt x="71" y="389"/>
                    <a:pt x="70" y="389"/>
                    <a:pt x="69" y="389"/>
                  </a:cubicBezTo>
                  <a:cubicBezTo>
                    <a:pt x="69" y="389"/>
                    <a:pt x="69" y="389"/>
                    <a:pt x="69" y="389"/>
                  </a:cubicBezTo>
                  <a:cubicBezTo>
                    <a:pt x="67" y="387"/>
                    <a:pt x="66" y="385"/>
                    <a:pt x="65" y="384"/>
                  </a:cubicBezTo>
                  <a:cubicBezTo>
                    <a:pt x="65" y="384"/>
                    <a:pt x="64" y="384"/>
                    <a:pt x="64" y="384"/>
                  </a:cubicBezTo>
                  <a:cubicBezTo>
                    <a:pt x="66" y="386"/>
                    <a:pt x="67" y="387"/>
                    <a:pt x="68" y="389"/>
                  </a:cubicBezTo>
                  <a:close/>
                  <a:moveTo>
                    <a:pt x="71" y="385"/>
                  </a:moveTo>
                  <a:cubicBezTo>
                    <a:pt x="71" y="385"/>
                    <a:pt x="71" y="385"/>
                    <a:pt x="71" y="385"/>
                  </a:cubicBezTo>
                  <a:cubicBezTo>
                    <a:pt x="73" y="386"/>
                    <a:pt x="75" y="386"/>
                    <a:pt x="77" y="387"/>
                  </a:cubicBezTo>
                  <a:cubicBezTo>
                    <a:pt x="76" y="387"/>
                    <a:pt x="76" y="387"/>
                    <a:pt x="76" y="387"/>
                  </a:cubicBezTo>
                  <a:cubicBezTo>
                    <a:pt x="77" y="389"/>
                    <a:pt x="78" y="390"/>
                    <a:pt x="80" y="390"/>
                  </a:cubicBezTo>
                  <a:cubicBezTo>
                    <a:pt x="80" y="389"/>
                    <a:pt x="80" y="388"/>
                    <a:pt x="79" y="388"/>
                  </a:cubicBezTo>
                  <a:cubicBezTo>
                    <a:pt x="79" y="388"/>
                    <a:pt x="78" y="388"/>
                    <a:pt x="78" y="387"/>
                  </a:cubicBezTo>
                  <a:cubicBezTo>
                    <a:pt x="82" y="388"/>
                    <a:pt x="86" y="390"/>
                    <a:pt x="90" y="391"/>
                  </a:cubicBezTo>
                  <a:cubicBezTo>
                    <a:pt x="91" y="391"/>
                    <a:pt x="93" y="392"/>
                    <a:pt x="94" y="392"/>
                  </a:cubicBezTo>
                  <a:cubicBezTo>
                    <a:pt x="87" y="391"/>
                    <a:pt x="80" y="390"/>
                    <a:pt x="74" y="389"/>
                  </a:cubicBezTo>
                  <a:cubicBezTo>
                    <a:pt x="73" y="388"/>
                    <a:pt x="72" y="387"/>
                    <a:pt x="71" y="385"/>
                  </a:cubicBezTo>
                  <a:close/>
                  <a:moveTo>
                    <a:pt x="54" y="379"/>
                  </a:moveTo>
                  <a:cubicBezTo>
                    <a:pt x="54" y="379"/>
                    <a:pt x="54" y="379"/>
                    <a:pt x="54" y="379"/>
                  </a:cubicBezTo>
                  <a:cubicBezTo>
                    <a:pt x="54" y="378"/>
                    <a:pt x="54" y="378"/>
                    <a:pt x="54" y="379"/>
                  </a:cubicBezTo>
                  <a:cubicBezTo>
                    <a:pt x="52" y="378"/>
                    <a:pt x="50" y="377"/>
                    <a:pt x="48" y="377"/>
                  </a:cubicBezTo>
                  <a:cubicBezTo>
                    <a:pt x="48" y="376"/>
                    <a:pt x="48" y="375"/>
                    <a:pt x="48" y="374"/>
                  </a:cubicBezTo>
                  <a:cubicBezTo>
                    <a:pt x="48" y="374"/>
                    <a:pt x="48" y="374"/>
                    <a:pt x="48" y="374"/>
                  </a:cubicBezTo>
                  <a:cubicBezTo>
                    <a:pt x="48" y="374"/>
                    <a:pt x="48" y="374"/>
                    <a:pt x="48" y="375"/>
                  </a:cubicBezTo>
                  <a:cubicBezTo>
                    <a:pt x="48" y="376"/>
                    <a:pt x="50" y="376"/>
                    <a:pt x="50" y="375"/>
                  </a:cubicBezTo>
                  <a:cubicBezTo>
                    <a:pt x="50" y="374"/>
                    <a:pt x="50" y="374"/>
                    <a:pt x="51" y="373"/>
                  </a:cubicBezTo>
                  <a:cubicBezTo>
                    <a:pt x="51" y="373"/>
                    <a:pt x="51" y="373"/>
                    <a:pt x="51" y="374"/>
                  </a:cubicBezTo>
                  <a:cubicBezTo>
                    <a:pt x="95" y="379"/>
                    <a:pt x="140" y="380"/>
                    <a:pt x="184" y="383"/>
                  </a:cubicBezTo>
                  <a:cubicBezTo>
                    <a:pt x="228" y="387"/>
                    <a:pt x="272" y="391"/>
                    <a:pt x="316" y="396"/>
                  </a:cubicBezTo>
                  <a:cubicBezTo>
                    <a:pt x="318" y="396"/>
                    <a:pt x="318" y="393"/>
                    <a:pt x="316" y="393"/>
                  </a:cubicBezTo>
                  <a:cubicBezTo>
                    <a:pt x="283" y="390"/>
                    <a:pt x="251" y="387"/>
                    <a:pt x="218" y="384"/>
                  </a:cubicBezTo>
                  <a:cubicBezTo>
                    <a:pt x="252" y="385"/>
                    <a:pt x="287" y="387"/>
                    <a:pt x="321" y="389"/>
                  </a:cubicBezTo>
                  <a:cubicBezTo>
                    <a:pt x="321" y="390"/>
                    <a:pt x="321" y="390"/>
                    <a:pt x="320" y="391"/>
                  </a:cubicBezTo>
                  <a:cubicBezTo>
                    <a:pt x="320" y="391"/>
                    <a:pt x="320" y="392"/>
                    <a:pt x="320" y="392"/>
                  </a:cubicBezTo>
                  <a:cubicBezTo>
                    <a:pt x="319" y="392"/>
                    <a:pt x="319" y="393"/>
                    <a:pt x="319" y="394"/>
                  </a:cubicBezTo>
                  <a:cubicBezTo>
                    <a:pt x="319" y="395"/>
                    <a:pt x="318" y="397"/>
                    <a:pt x="317" y="398"/>
                  </a:cubicBezTo>
                  <a:cubicBezTo>
                    <a:pt x="274" y="395"/>
                    <a:pt x="231" y="392"/>
                    <a:pt x="188" y="388"/>
                  </a:cubicBezTo>
                  <a:cubicBezTo>
                    <a:pt x="143" y="385"/>
                    <a:pt x="99" y="378"/>
                    <a:pt x="55" y="377"/>
                  </a:cubicBezTo>
                  <a:cubicBezTo>
                    <a:pt x="54" y="377"/>
                    <a:pt x="54" y="378"/>
                    <a:pt x="54" y="378"/>
                  </a:cubicBezTo>
                  <a:cubicBezTo>
                    <a:pt x="97" y="385"/>
                    <a:pt x="141" y="387"/>
                    <a:pt x="184" y="391"/>
                  </a:cubicBezTo>
                  <a:cubicBezTo>
                    <a:pt x="228" y="395"/>
                    <a:pt x="271" y="400"/>
                    <a:pt x="315" y="403"/>
                  </a:cubicBezTo>
                  <a:cubicBezTo>
                    <a:pt x="315" y="403"/>
                    <a:pt x="315" y="403"/>
                    <a:pt x="315" y="403"/>
                  </a:cubicBezTo>
                  <a:cubicBezTo>
                    <a:pt x="314" y="404"/>
                    <a:pt x="314" y="404"/>
                    <a:pt x="313" y="404"/>
                  </a:cubicBezTo>
                  <a:cubicBezTo>
                    <a:pt x="313" y="404"/>
                    <a:pt x="313" y="404"/>
                    <a:pt x="313" y="404"/>
                  </a:cubicBezTo>
                  <a:cubicBezTo>
                    <a:pt x="311" y="405"/>
                    <a:pt x="309" y="406"/>
                    <a:pt x="307" y="407"/>
                  </a:cubicBezTo>
                  <a:cubicBezTo>
                    <a:pt x="306" y="408"/>
                    <a:pt x="306" y="408"/>
                    <a:pt x="306" y="409"/>
                  </a:cubicBezTo>
                  <a:cubicBezTo>
                    <a:pt x="267" y="407"/>
                    <a:pt x="227" y="406"/>
                    <a:pt x="187" y="403"/>
                  </a:cubicBezTo>
                  <a:cubicBezTo>
                    <a:pt x="170" y="401"/>
                    <a:pt x="152" y="400"/>
                    <a:pt x="135" y="397"/>
                  </a:cubicBezTo>
                  <a:cubicBezTo>
                    <a:pt x="135" y="397"/>
                    <a:pt x="135" y="397"/>
                    <a:pt x="135" y="397"/>
                  </a:cubicBezTo>
                  <a:cubicBezTo>
                    <a:pt x="135" y="397"/>
                    <a:pt x="135" y="397"/>
                    <a:pt x="135" y="397"/>
                  </a:cubicBezTo>
                  <a:cubicBezTo>
                    <a:pt x="127" y="396"/>
                    <a:pt x="118" y="395"/>
                    <a:pt x="110" y="394"/>
                  </a:cubicBezTo>
                  <a:cubicBezTo>
                    <a:pt x="92" y="388"/>
                    <a:pt x="73" y="385"/>
                    <a:pt x="54" y="379"/>
                  </a:cubicBezTo>
                  <a:close/>
                  <a:moveTo>
                    <a:pt x="44" y="375"/>
                  </a:moveTo>
                  <a:cubicBezTo>
                    <a:pt x="44" y="375"/>
                    <a:pt x="44" y="375"/>
                    <a:pt x="44" y="375"/>
                  </a:cubicBezTo>
                  <a:cubicBezTo>
                    <a:pt x="44" y="375"/>
                    <a:pt x="45" y="375"/>
                    <a:pt x="44" y="374"/>
                  </a:cubicBezTo>
                  <a:cubicBezTo>
                    <a:pt x="45" y="374"/>
                    <a:pt x="45" y="374"/>
                    <a:pt x="44" y="373"/>
                  </a:cubicBezTo>
                  <a:cubicBezTo>
                    <a:pt x="44" y="373"/>
                    <a:pt x="44" y="373"/>
                    <a:pt x="44" y="373"/>
                  </a:cubicBezTo>
                  <a:cubicBezTo>
                    <a:pt x="44" y="373"/>
                    <a:pt x="45" y="373"/>
                    <a:pt x="45" y="373"/>
                  </a:cubicBezTo>
                  <a:cubicBezTo>
                    <a:pt x="45" y="374"/>
                    <a:pt x="45" y="375"/>
                    <a:pt x="45" y="375"/>
                  </a:cubicBezTo>
                  <a:cubicBezTo>
                    <a:pt x="45" y="375"/>
                    <a:pt x="45" y="375"/>
                    <a:pt x="45" y="375"/>
                  </a:cubicBezTo>
                  <a:cubicBezTo>
                    <a:pt x="44" y="375"/>
                    <a:pt x="44" y="375"/>
                    <a:pt x="44" y="375"/>
                  </a:cubicBezTo>
                  <a:close/>
                  <a:moveTo>
                    <a:pt x="322" y="373"/>
                  </a:moveTo>
                  <a:cubicBezTo>
                    <a:pt x="322" y="373"/>
                    <a:pt x="322" y="373"/>
                    <a:pt x="323" y="373"/>
                  </a:cubicBezTo>
                  <a:cubicBezTo>
                    <a:pt x="323" y="377"/>
                    <a:pt x="323" y="380"/>
                    <a:pt x="322" y="384"/>
                  </a:cubicBezTo>
                  <a:cubicBezTo>
                    <a:pt x="321" y="384"/>
                    <a:pt x="320" y="384"/>
                    <a:pt x="319" y="384"/>
                  </a:cubicBezTo>
                  <a:cubicBezTo>
                    <a:pt x="319" y="383"/>
                    <a:pt x="319" y="382"/>
                    <a:pt x="318" y="382"/>
                  </a:cubicBezTo>
                  <a:cubicBezTo>
                    <a:pt x="299" y="379"/>
                    <a:pt x="278" y="379"/>
                    <a:pt x="259" y="379"/>
                  </a:cubicBezTo>
                  <a:cubicBezTo>
                    <a:pt x="236" y="378"/>
                    <a:pt x="214" y="377"/>
                    <a:pt x="191" y="375"/>
                  </a:cubicBezTo>
                  <a:cubicBezTo>
                    <a:pt x="148" y="374"/>
                    <a:pt x="105" y="373"/>
                    <a:pt x="63" y="362"/>
                  </a:cubicBezTo>
                  <a:cubicBezTo>
                    <a:pt x="62" y="362"/>
                    <a:pt x="62" y="362"/>
                    <a:pt x="62" y="362"/>
                  </a:cubicBezTo>
                  <a:cubicBezTo>
                    <a:pt x="94" y="374"/>
                    <a:pt x="128" y="376"/>
                    <a:pt x="162" y="378"/>
                  </a:cubicBezTo>
                  <a:cubicBezTo>
                    <a:pt x="155" y="378"/>
                    <a:pt x="148" y="377"/>
                    <a:pt x="141" y="377"/>
                  </a:cubicBezTo>
                  <a:cubicBezTo>
                    <a:pt x="125" y="376"/>
                    <a:pt x="108" y="374"/>
                    <a:pt x="91" y="373"/>
                  </a:cubicBezTo>
                  <a:cubicBezTo>
                    <a:pt x="79" y="372"/>
                    <a:pt x="68" y="370"/>
                    <a:pt x="56" y="367"/>
                  </a:cubicBezTo>
                  <a:cubicBezTo>
                    <a:pt x="56" y="367"/>
                    <a:pt x="55" y="367"/>
                    <a:pt x="56" y="367"/>
                  </a:cubicBezTo>
                  <a:cubicBezTo>
                    <a:pt x="63" y="369"/>
                    <a:pt x="70" y="371"/>
                    <a:pt x="77" y="373"/>
                  </a:cubicBezTo>
                  <a:cubicBezTo>
                    <a:pt x="69" y="372"/>
                    <a:pt x="60" y="372"/>
                    <a:pt x="51" y="372"/>
                  </a:cubicBezTo>
                  <a:cubicBezTo>
                    <a:pt x="51" y="372"/>
                    <a:pt x="51" y="372"/>
                    <a:pt x="51" y="372"/>
                  </a:cubicBezTo>
                  <a:cubicBezTo>
                    <a:pt x="51" y="371"/>
                    <a:pt x="52" y="370"/>
                    <a:pt x="52" y="369"/>
                  </a:cubicBezTo>
                  <a:cubicBezTo>
                    <a:pt x="52" y="370"/>
                    <a:pt x="52" y="371"/>
                    <a:pt x="52" y="371"/>
                  </a:cubicBezTo>
                  <a:cubicBezTo>
                    <a:pt x="52" y="372"/>
                    <a:pt x="53" y="373"/>
                    <a:pt x="54" y="372"/>
                  </a:cubicBezTo>
                  <a:cubicBezTo>
                    <a:pt x="54" y="367"/>
                    <a:pt x="55" y="362"/>
                    <a:pt x="54" y="357"/>
                  </a:cubicBezTo>
                  <a:cubicBezTo>
                    <a:pt x="98" y="367"/>
                    <a:pt x="143" y="368"/>
                    <a:pt x="188" y="369"/>
                  </a:cubicBezTo>
                  <a:cubicBezTo>
                    <a:pt x="211" y="370"/>
                    <a:pt x="234" y="370"/>
                    <a:pt x="257" y="372"/>
                  </a:cubicBezTo>
                  <a:cubicBezTo>
                    <a:pt x="278" y="374"/>
                    <a:pt x="301" y="380"/>
                    <a:pt x="321" y="377"/>
                  </a:cubicBezTo>
                  <a:cubicBezTo>
                    <a:pt x="323" y="376"/>
                    <a:pt x="323" y="374"/>
                    <a:pt x="322" y="373"/>
                  </a:cubicBezTo>
                  <a:close/>
                  <a:moveTo>
                    <a:pt x="69" y="290"/>
                  </a:moveTo>
                  <a:cubicBezTo>
                    <a:pt x="69" y="291"/>
                    <a:pt x="70" y="291"/>
                    <a:pt x="70" y="291"/>
                  </a:cubicBezTo>
                  <a:cubicBezTo>
                    <a:pt x="70" y="291"/>
                    <a:pt x="69" y="291"/>
                    <a:pt x="69" y="291"/>
                  </a:cubicBezTo>
                  <a:cubicBezTo>
                    <a:pt x="69" y="290"/>
                    <a:pt x="69" y="290"/>
                    <a:pt x="69" y="290"/>
                  </a:cubicBezTo>
                  <a:close/>
                  <a:moveTo>
                    <a:pt x="73" y="287"/>
                  </a:moveTo>
                  <a:cubicBezTo>
                    <a:pt x="112" y="306"/>
                    <a:pt x="158" y="309"/>
                    <a:pt x="199" y="326"/>
                  </a:cubicBezTo>
                  <a:cubicBezTo>
                    <a:pt x="198" y="327"/>
                    <a:pt x="198" y="327"/>
                    <a:pt x="198" y="328"/>
                  </a:cubicBezTo>
                  <a:cubicBezTo>
                    <a:pt x="198" y="328"/>
                    <a:pt x="198" y="328"/>
                    <a:pt x="197" y="329"/>
                  </a:cubicBezTo>
                  <a:cubicBezTo>
                    <a:pt x="197" y="329"/>
                    <a:pt x="197" y="329"/>
                    <a:pt x="197" y="329"/>
                  </a:cubicBezTo>
                  <a:cubicBezTo>
                    <a:pt x="175" y="322"/>
                    <a:pt x="153" y="316"/>
                    <a:pt x="131" y="309"/>
                  </a:cubicBezTo>
                  <a:cubicBezTo>
                    <a:pt x="112" y="303"/>
                    <a:pt x="87" y="300"/>
                    <a:pt x="71" y="289"/>
                  </a:cubicBezTo>
                  <a:cubicBezTo>
                    <a:pt x="71" y="288"/>
                    <a:pt x="72" y="288"/>
                    <a:pt x="73" y="287"/>
                  </a:cubicBezTo>
                  <a:close/>
                  <a:moveTo>
                    <a:pt x="204" y="320"/>
                  </a:moveTo>
                  <a:cubicBezTo>
                    <a:pt x="203" y="321"/>
                    <a:pt x="202" y="323"/>
                    <a:pt x="201" y="324"/>
                  </a:cubicBezTo>
                  <a:cubicBezTo>
                    <a:pt x="200" y="323"/>
                    <a:pt x="199" y="323"/>
                    <a:pt x="198" y="323"/>
                  </a:cubicBezTo>
                  <a:cubicBezTo>
                    <a:pt x="198" y="322"/>
                    <a:pt x="198" y="322"/>
                    <a:pt x="198" y="322"/>
                  </a:cubicBezTo>
                  <a:cubicBezTo>
                    <a:pt x="198" y="322"/>
                    <a:pt x="198" y="322"/>
                    <a:pt x="197" y="321"/>
                  </a:cubicBezTo>
                  <a:cubicBezTo>
                    <a:pt x="197" y="321"/>
                    <a:pt x="197" y="322"/>
                    <a:pt x="197" y="322"/>
                  </a:cubicBezTo>
                  <a:cubicBezTo>
                    <a:pt x="197" y="322"/>
                    <a:pt x="197" y="322"/>
                    <a:pt x="197" y="322"/>
                  </a:cubicBezTo>
                  <a:cubicBezTo>
                    <a:pt x="157" y="307"/>
                    <a:pt x="114" y="299"/>
                    <a:pt x="74" y="286"/>
                  </a:cubicBezTo>
                  <a:cubicBezTo>
                    <a:pt x="74" y="285"/>
                    <a:pt x="75" y="284"/>
                    <a:pt x="75" y="283"/>
                  </a:cubicBezTo>
                  <a:cubicBezTo>
                    <a:pt x="118" y="296"/>
                    <a:pt x="161" y="308"/>
                    <a:pt x="204" y="320"/>
                  </a:cubicBezTo>
                  <a:close/>
                  <a:moveTo>
                    <a:pt x="208" y="280"/>
                  </a:moveTo>
                  <a:cubicBezTo>
                    <a:pt x="208" y="279"/>
                    <a:pt x="208" y="279"/>
                    <a:pt x="208" y="279"/>
                  </a:cubicBezTo>
                  <a:cubicBezTo>
                    <a:pt x="208" y="279"/>
                    <a:pt x="208" y="279"/>
                    <a:pt x="208" y="279"/>
                  </a:cubicBezTo>
                  <a:cubicBezTo>
                    <a:pt x="208" y="279"/>
                    <a:pt x="208" y="279"/>
                    <a:pt x="208" y="279"/>
                  </a:cubicBezTo>
                  <a:cubicBezTo>
                    <a:pt x="208" y="279"/>
                    <a:pt x="208" y="279"/>
                    <a:pt x="208" y="279"/>
                  </a:cubicBezTo>
                  <a:cubicBezTo>
                    <a:pt x="208" y="279"/>
                    <a:pt x="208" y="280"/>
                    <a:pt x="208" y="280"/>
                  </a:cubicBezTo>
                  <a:close/>
                  <a:moveTo>
                    <a:pt x="71" y="236"/>
                  </a:moveTo>
                  <a:cubicBezTo>
                    <a:pt x="71" y="236"/>
                    <a:pt x="71" y="236"/>
                    <a:pt x="71" y="236"/>
                  </a:cubicBezTo>
                  <a:cubicBezTo>
                    <a:pt x="71" y="236"/>
                    <a:pt x="71" y="236"/>
                    <a:pt x="71" y="236"/>
                  </a:cubicBezTo>
                  <a:cubicBezTo>
                    <a:pt x="71" y="236"/>
                    <a:pt x="71" y="236"/>
                    <a:pt x="71" y="236"/>
                  </a:cubicBezTo>
                  <a:close/>
                  <a:moveTo>
                    <a:pt x="71" y="236"/>
                  </a:moveTo>
                  <a:cubicBezTo>
                    <a:pt x="71" y="236"/>
                    <a:pt x="71" y="236"/>
                    <a:pt x="71" y="236"/>
                  </a:cubicBezTo>
                  <a:cubicBezTo>
                    <a:pt x="72" y="236"/>
                    <a:pt x="73" y="237"/>
                    <a:pt x="75" y="237"/>
                  </a:cubicBezTo>
                  <a:cubicBezTo>
                    <a:pt x="76" y="237"/>
                    <a:pt x="76" y="237"/>
                    <a:pt x="75" y="237"/>
                  </a:cubicBezTo>
                  <a:cubicBezTo>
                    <a:pt x="73" y="236"/>
                    <a:pt x="72" y="236"/>
                    <a:pt x="71" y="236"/>
                  </a:cubicBezTo>
                  <a:cubicBezTo>
                    <a:pt x="72" y="236"/>
                    <a:pt x="72" y="236"/>
                    <a:pt x="73" y="235"/>
                  </a:cubicBezTo>
                  <a:cubicBezTo>
                    <a:pt x="90" y="237"/>
                    <a:pt x="108" y="232"/>
                    <a:pt x="125" y="229"/>
                  </a:cubicBezTo>
                  <a:cubicBezTo>
                    <a:pt x="133" y="228"/>
                    <a:pt x="141" y="228"/>
                    <a:pt x="148" y="227"/>
                  </a:cubicBezTo>
                  <a:cubicBezTo>
                    <a:pt x="160" y="226"/>
                    <a:pt x="173" y="225"/>
                    <a:pt x="186" y="223"/>
                  </a:cubicBezTo>
                  <a:cubicBezTo>
                    <a:pt x="185" y="227"/>
                    <a:pt x="185" y="228"/>
                    <a:pt x="187" y="232"/>
                  </a:cubicBezTo>
                  <a:cubicBezTo>
                    <a:pt x="195" y="244"/>
                    <a:pt x="217" y="240"/>
                    <a:pt x="228" y="240"/>
                  </a:cubicBezTo>
                  <a:cubicBezTo>
                    <a:pt x="237" y="239"/>
                    <a:pt x="252" y="240"/>
                    <a:pt x="259" y="232"/>
                  </a:cubicBezTo>
                  <a:cubicBezTo>
                    <a:pt x="267" y="234"/>
                    <a:pt x="274" y="235"/>
                    <a:pt x="282" y="237"/>
                  </a:cubicBezTo>
                  <a:cubicBezTo>
                    <a:pt x="290" y="239"/>
                    <a:pt x="298" y="241"/>
                    <a:pt x="305" y="243"/>
                  </a:cubicBezTo>
                  <a:cubicBezTo>
                    <a:pt x="321" y="247"/>
                    <a:pt x="336" y="251"/>
                    <a:pt x="352" y="255"/>
                  </a:cubicBezTo>
                  <a:cubicBezTo>
                    <a:pt x="365" y="259"/>
                    <a:pt x="381" y="265"/>
                    <a:pt x="381" y="282"/>
                  </a:cubicBezTo>
                  <a:cubicBezTo>
                    <a:pt x="381" y="291"/>
                    <a:pt x="378" y="304"/>
                    <a:pt x="370" y="310"/>
                  </a:cubicBezTo>
                  <a:cubicBezTo>
                    <a:pt x="370" y="309"/>
                    <a:pt x="369" y="309"/>
                    <a:pt x="369" y="310"/>
                  </a:cubicBezTo>
                  <a:cubicBezTo>
                    <a:pt x="369" y="310"/>
                    <a:pt x="369" y="310"/>
                    <a:pt x="369" y="310"/>
                  </a:cubicBezTo>
                  <a:cubicBezTo>
                    <a:pt x="369" y="310"/>
                    <a:pt x="368" y="310"/>
                    <a:pt x="368" y="310"/>
                  </a:cubicBezTo>
                  <a:cubicBezTo>
                    <a:pt x="334" y="319"/>
                    <a:pt x="298" y="323"/>
                    <a:pt x="263" y="326"/>
                  </a:cubicBezTo>
                  <a:cubicBezTo>
                    <a:pt x="263" y="326"/>
                    <a:pt x="263" y="326"/>
                    <a:pt x="263" y="325"/>
                  </a:cubicBezTo>
                  <a:cubicBezTo>
                    <a:pt x="263" y="324"/>
                    <a:pt x="261" y="325"/>
                    <a:pt x="261" y="326"/>
                  </a:cubicBezTo>
                  <a:cubicBezTo>
                    <a:pt x="261" y="326"/>
                    <a:pt x="261" y="326"/>
                    <a:pt x="261" y="326"/>
                  </a:cubicBezTo>
                  <a:cubicBezTo>
                    <a:pt x="261" y="327"/>
                    <a:pt x="260" y="327"/>
                    <a:pt x="259" y="327"/>
                  </a:cubicBezTo>
                  <a:cubicBezTo>
                    <a:pt x="259" y="326"/>
                    <a:pt x="259" y="326"/>
                    <a:pt x="259" y="325"/>
                  </a:cubicBezTo>
                  <a:cubicBezTo>
                    <a:pt x="258" y="324"/>
                    <a:pt x="256" y="325"/>
                    <a:pt x="257" y="326"/>
                  </a:cubicBezTo>
                  <a:cubicBezTo>
                    <a:pt x="257" y="326"/>
                    <a:pt x="257" y="327"/>
                    <a:pt x="257" y="327"/>
                  </a:cubicBezTo>
                  <a:cubicBezTo>
                    <a:pt x="256" y="327"/>
                    <a:pt x="255" y="327"/>
                    <a:pt x="254" y="327"/>
                  </a:cubicBezTo>
                  <a:cubicBezTo>
                    <a:pt x="254" y="326"/>
                    <a:pt x="254" y="326"/>
                    <a:pt x="254" y="325"/>
                  </a:cubicBezTo>
                  <a:cubicBezTo>
                    <a:pt x="254" y="324"/>
                    <a:pt x="253" y="324"/>
                    <a:pt x="252" y="325"/>
                  </a:cubicBezTo>
                  <a:cubicBezTo>
                    <a:pt x="252" y="326"/>
                    <a:pt x="252" y="327"/>
                    <a:pt x="252" y="327"/>
                  </a:cubicBezTo>
                  <a:cubicBezTo>
                    <a:pt x="251" y="328"/>
                    <a:pt x="249" y="328"/>
                    <a:pt x="248" y="328"/>
                  </a:cubicBezTo>
                  <a:cubicBezTo>
                    <a:pt x="248" y="326"/>
                    <a:pt x="248" y="325"/>
                    <a:pt x="248" y="323"/>
                  </a:cubicBezTo>
                  <a:cubicBezTo>
                    <a:pt x="248" y="323"/>
                    <a:pt x="247" y="323"/>
                    <a:pt x="247" y="323"/>
                  </a:cubicBezTo>
                  <a:cubicBezTo>
                    <a:pt x="247" y="325"/>
                    <a:pt x="246" y="326"/>
                    <a:pt x="246" y="328"/>
                  </a:cubicBezTo>
                  <a:cubicBezTo>
                    <a:pt x="245" y="328"/>
                    <a:pt x="245" y="328"/>
                    <a:pt x="244" y="328"/>
                  </a:cubicBezTo>
                  <a:cubicBezTo>
                    <a:pt x="244" y="328"/>
                    <a:pt x="244" y="327"/>
                    <a:pt x="244" y="327"/>
                  </a:cubicBezTo>
                  <a:cubicBezTo>
                    <a:pt x="245" y="325"/>
                    <a:pt x="245" y="323"/>
                    <a:pt x="245" y="320"/>
                  </a:cubicBezTo>
                  <a:cubicBezTo>
                    <a:pt x="245" y="320"/>
                    <a:pt x="244" y="320"/>
                    <a:pt x="244" y="320"/>
                  </a:cubicBezTo>
                  <a:cubicBezTo>
                    <a:pt x="243" y="322"/>
                    <a:pt x="242" y="325"/>
                    <a:pt x="242" y="327"/>
                  </a:cubicBezTo>
                  <a:cubicBezTo>
                    <a:pt x="241" y="327"/>
                    <a:pt x="241" y="328"/>
                    <a:pt x="240" y="329"/>
                  </a:cubicBezTo>
                  <a:cubicBezTo>
                    <a:pt x="240" y="329"/>
                    <a:pt x="240" y="329"/>
                    <a:pt x="239" y="329"/>
                  </a:cubicBezTo>
                  <a:cubicBezTo>
                    <a:pt x="240" y="328"/>
                    <a:pt x="240" y="326"/>
                    <a:pt x="240" y="326"/>
                  </a:cubicBezTo>
                  <a:cubicBezTo>
                    <a:pt x="241" y="323"/>
                    <a:pt x="242" y="321"/>
                    <a:pt x="242" y="318"/>
                  </a:cubicBezTo>
                  <a:cubicBezTo>
                    <a:pt x="242" y="318"/>
                    <a:pt x="241" y="318"/>
                    <a:pt x="241" y="318"/>
                  </a:cubicBezTo>
                  <a:cubicBezTo>
                    <a:pt x="240" y="320"/>
                    <a:pt x="239" y="323"/>
                    <a:pt x="238" y="325"/>
                  </a:cubicBezTo>
                  <a:cubicBezTo>
                    <a:pt x="238" y="326"/>
                    <a:pt x="238" y="326"/>
                    <a:pt x="237" y="326"/>
                  </a:cubicBezTo>
                  <a:cubicBezTo>
                    <a:pt x="238" y="326"/>
                    <a:pt x="238" y="325"/>
                    <a:pt x="238" y="324"/>
                  </a:cubicBezTo>
                  <a:cubicBezTo>
                    <a:pt x="239" y="321"/>
                    <a:pt x="239" y="318"/>
                    <a:pt x="238" y="315"/>
                  </a:cubicBezTo>
                  <a:cubicBezTo>
                    <a:pt x="238" y="314"/>
                    <a:pt x="237" y="314"/>
                    <a:pt x="237" y="315"/>
                  </a:cubicBezTo>
                  <a:cubicBezTo>
                    <a:pt x="236" y="318"/>
                    <a:pt x="236" y="320"/>
                    <a:pt x="236" y="323"/>
                  </a:cubicBezTo>
                  <a:cubicBezTo>
                    <a:pt x="235" y="325"/>
                    <a:pt x="234" y="327"/>
                    <a:pt x="233" y="329"/>
                  </a:cubicBezTo>
                  <a:cubicBezTo>
                    <a:pt x="233" y="329"/>
                    <a:pt x="232" y="329"/>
                    <a:pt x="231" y="330"/>
                  </a:cubicBezTo>
                  <a:cubicBezTo>
                    <a:pt x="232" y="328"/>
                    <a:pt x="233" y="326"/>
                    <a:pt x="233" y="325"/>
                  </a:cubicBezTo>
                  <a:cubicBezTo>
                    <a:pt x="235" y="321"/>
                    <a:pt x="235" y="317"/>
                    <a:pt x="235" y="313"/>
                  </a:cubicBezTo>
                  <a:cubicBezTo>
                    <a:pt x="235" y="312"/>
                    <a:pt x="235" y="312"/>
                    <a:pt x="235" y="313"/>
                  </a:cubicBezTo>
                  <a:cubicBezTo>
                    <a:pt x="234" y="316"/>
                    <a:pt x="233" y="319"/>
                    <a:pt x="232" y="322"/>
                  </a:cubicBezTo>
                  <a:cubicBezTo>
                    <a:pt x="232" y="324"/>
                    <a:pt x="231" y="327"/>
                    <a:pt x="229" y="329"/>
                  </a:cubicBezTo>
                  <a:cubicBezTo>
                    <a:pt x="229" y="329"/>
                    <a:pt x="229" y="329"/>
                    <a:pt x="229" y="329"/>
                  </a:cubicBezTo>
                  <a:cubicBezTo>
                    <a:pt x="228" y="329"/>
                    <a:pt x="228" y="329"/>
                    <a:pt x="228" y="330"/>
                  </a:cubicBezTo>
                  <a:cubicBezTo>
                    <a:pt x="228" y="330"/>
                    <a:pt x="228" y="330"/>
                    <a:pt x="228" y="330"/>
                  </a:cubicBezTo>
                  <a:cubicBezTo>
                    <a:pt x="228" y="330"/>
                    <a:pt x="228" y="330"/>
                    <a:pt x="228" y="330"/>
                  </a:cubicBezTo>
                  <a:cubicBezTo>
                    <a:pt x="228" y="330"/>
                    <a:pt x="228" y="330"/>
                    <a:pt x="227" y="330"/>
                  </a:cubicBezTo>
                  <a:cubicBezTo>
                    <a:pt x="227" y="330"/>
                    <a:pt x="227" y="330"/>
                    <a:pt x="226" y="330"/>
                  </a:cubicBezTo>
                  <a:cubicBezTo>
                    <a:pt x="227" y="328"/>
                    <a:pt x="228" y="326"/>
                    <a:pt x="229" y="324"/>
                  </a:cubicBezTo>
                  <a:cubicBezTo>
                    <a:pt x="230" y="320"/>
                    <a:pt x="231" y="316"/>
                    <a:pt x="232" y="312"/>
                  </a:cubicBezTo>
                  <a:cubicBezTo>
                    <a:pt x="232" y="312"/>
                    <a:pt x="231" y="311"/>
                    <a:pt x="231" y="312"/>
                  </a:cubicBezTo>
                  <a:cubicBezTo>
                    <a:pt x="230" y="316"/>
                    <a:pt x="228" y="319"/>
                    <a:pt x="227" y="323"/>
                  </a:cubicBezTo>
                  <a:cubicBezTo>
                    <a:pt x="226" y="325"/>
                    <a:pt x="225" y="328"/>
                    <a:pt x="224" y="330"/>
                  </a:cubicBezTo>
                  <a:cubicBezTo>
                    <a:pt x="223" y="330"/>
                    <a:pt x="223" y="330"/>
                    <a:pt x="222" y="331"/>
                  </a:cubicBezTo>
                  <a:cubicBezTo>
                    <a:pt x="225" y="326"/>
                    <a:pt x="226" y="320"/>
                    <a:pt x="228" y="315"/>
                  </a:cubicBezTo>
                  <a:cubicBezTo>
                    <a:pt x="228" y="314"/>
                    <a:pt x="227" y="313"/>
                    <a:pt x="226" y="314"/>
                  </a:cubicBezTo>
                  <a:cubicBezTo>
                    <a:pt x="224" y="320"/>
                    <a:pt x="221" y="325"/>
                    <a:pt x="219" y="331"/>
                  </a:cubicBezTo>
                  <a:cubicBezTo>
                    <a:pt x="218" y="331"/>
                    <a:pt x="218" y="331"/>
                    <a:pt x="217" y="331"/>
                  </a:cubicBezTo>
                  <a:cubicBezTo>
                    <a:pt x="220" y="327"/>
                    <a:pt x="222" y="322"/>
                    <a:pt x="223" y="316"/>
                  </a:cubicBezTo>
                  <a:cubicBezTo>
                    <a:pt x="223" y="315"/>
                    <a:pt x="221" y="315"/>
                    <a:pt x="221" y="316"/>
                  </a:cubicBezTo>
                  <a:cubicBezTo>
                    <a:pt x="220" y="318"/>
                    <a:pt x="220" y="320"/>
                    <a:pt x="219" y="322"/>
                  </a:cubicBezTo>
                  <a:cubicBezTo>
                    <a:pt x="221" y="317"/>
                    <a:pt x="222" y="311"/>
                    <a:pt x="222" y="310"/>
                  </a:cubicBezTo>
                  <a:cubicBezTo>
                    <a:pt x="222" y="309"/>
                    <a:pt x="221" y="309"/>
                    <a:pt x="221" y="309"/>
                  </a:cubicBezTo>
                  <a:cubicBezTo>
                    <a:pt x="221" y="311"/>
                    <a:pt x="220" y="312"/>
                    <a:pt x="220" y="314"/>
                  </a:cubicBezTo>
                  <a:cubicBezTo>
                    <a:pt x="220" y="313"/>
                    <a:pt x="220" y="312"/>
                    <a:pt x="220" y="310"/>
                  </a:cubicBezTo>
                  <a:cubicBezTo>
                    <a:pt x="222" y="300"/>
                    <a:pt x="222" y="286"/>
                    <a:pt x="214" y="278"/>
                  </a:cubicBezTo>
                  <a:cubicBezTo>
                    <a:pt x="259" y="280"/>
                    <a:pt x="306" y="278"/>
                    <a:pt x="351" y="269"/>
                  </a:cubicBezTo>
                  <a:cubicBezTo>
                    <a:pt x="353" y="269"/>
                    <a:pt x="352" y="266"/>
                    <a:pt x="350" y="266"/>
                  </a:cubicBezTo>
                  <a:cubicBezTo>
                    <a:pt x="345" y="267"/>
                    <a:pt x="340" y="267"/>
                    <a:pt x="334" y="268"/>
                  </a:cubicBezTo>
                  <a:cubicBezTo>
                    <a:pt x="335" y="267"/>
                    <a:pt x="335" y="267"/>
                    <a:pt x="335" y="267"/>
                  </a:cubicBezTo>
                  <a:cubicBezTo>
                    <a:pt x="336" y="267"/>
                    <a:pt x="336" y="265"/>
                    <a:pt x="335" y="265"/>
                  </a:cubicBezTo>
                  <a:cubicBezTo>
                    <a:pt x="313" y="265"/>
                    <a:pt x="290" y="268"/>
                    <a:pt x="267" y="270"/>
                  </a:cubicBezTo>
                  <a:cubicBezTo>
                    <a:pt x="251" y="272"/>
                    <a:pt x="226" y="278"/>
                    <a:pt x="208" y="272"/>
                  </a:cubicBezTo>
                  <a:cubicBezTo>
                    <a:pt x="206" y="268"/>
                    <a:pt x="202" y="266"/>
                    <a:pt x="198" y="265"/>
                  </a:cubicBezTo>
                  <a:cubicBezTo>
                    <a:pt x="183" y="260"/>
                    <a:pt x="167" y="258"/>
                    <a:pt x="152" y="255"/>
                  </a:cubicBezTo>
                  <a:cubicBezTo>
                    <a:pt x="126" y="250"/>
                    <a:pt x="98" y="242"/>
                    <a:pt x="71" y="240"/>
                  </a:cubicBezTo>
                  <a:cubicBezTo>
                    <a:pt x="72" y="238"/>
                    <a:pt x="72" y="237"/>
                    <a:pt x="71" y="236"/>
                  </a:cubicBezTo>
                  <a:close/>
                  <a:moveTo>
                    <a:pt x="251" y="99"/>
                  </a:moveTo>
                  <a:cubicBezTo>
                    <a:pt x="251" y="99"/>
                    <a:pt x="251" y="99"/>
                    <a:pt x="251" y="99"/>
                  </a:cubicBezTo>
                  <a:cubicBezTo>
                    <a:pt x="251" y="99"/>
                    <a:pt x="251" y="99"/>
                    <a:pt x="251" y="99"/>
                  </a:cubicBezTo>
                  <a:cubicBezTo>
                    <a:pt x="251" y="99"/>
                    <a:pt x="251" y="99"/>
                    <a:pt x="251" y="99"/>
                  </a:cubicBezTo>
                  <a:close/>
                  <a:moveTo>
                    <a:pt x="213" y="183"/>
                  </a:moveTo>
                  <a:cubicBezTo>
                    <a:pt x="213" y="183"/>
                    <a:pt x="213" y="183"/>
                    <a:pt x="213" y="183"/>
                  </a:cubicBezTo>
                  <a:cubicBezTo>
                    <a:pt x="215" y="186"/>
                    <a:pt x="215" y="186"/>
                    <a:pt x="213" y="184"/>
                  </a:cubicBezTo>
                  <a:cubicBezTo>
                    <a:pt x="212" y="183"/>
                    <a:pt x="210" y="183"/>
                    <a:pt x="210" y="184"/>
                  </a:cubicBezTo>
                  <a:cubicBezTo>
                    <a:pt x="209" y="183"/>
                    <a:pt x="209" y="183"/>
                    <a:pt x="209" y="183"/>
                  </a:cubicBezTo>
                  <a:cubicBezTo>
                    <a:pt x="208" y="183"/>
                    <a:pt x="207" y="183"/>
                    <a:pt x="207" y="183"/>
                  </a:cubicBezTo>
                  <a:cubicBezTo>
                    <a:pt x="207" y="183"/>
                    <a:pt x="207" y="183"/>
                    <a:pt x="207" y="183"/>
                  </a:cubicBezTo>
                  <a:cubicBezTo>
                    <a:pt x="207" y="183"/>
                    <a:pt x="207" y="183"/>
                    <a:pt x="206" y="183"/>
                  </a:cubicBezTo>
                  <a:cubicBezTo>
                    <a:pt x="207" y="183"/>
                    <a:pt x="207" y="183"/>
                    <a:pt x="207" y="183"/>
                  </a:cubicBezTo>
                  <a:cubicBezTo>
                    <a:pt x="209" y="183"/>
                    <a:pt x="211" y="183"/>
                    <a:pt x="213" y="183"/>
                  </a:cubicBezTo>
                  <a:close/>
                  <a:moveTo>
                    <a:pt x="244" y="184"/>
                  </a:moveTo>
                  <a:cubicBezTo>
                    <a:pt x="244" y="184"/>
                    <a:pt x="244" y="184"/>
                    <a:pt x="244" y="184"/>
                  </a:cubicBezTo>
                  <a:cubicBezTo>
                    <a:pt x="244" y="184"/>
                    <a:pt x="244" y="184"/>
                    <a:pt x="244" y="184"/>
                  </a:cubicBezTo>
                  <a:cubicBezTo>
                    <a:pt x="244" y="184"/>
                    <a:pt x="244" y="184"/>
                    <a:pt x="244" y="184"/>
                  </a:cubicBezTo>
                  <a:close/>
                  <a:moveTo>
                    <a:pt x="235" y="184"/>
                  </a:moveTo>
                  <a:cubicBezTo>
                    <a:pt x="235" y="183"/>
                    <a:pt x="235" y="183"/>
                    <a:pt x="235" y="183"/>
                  </a:cubicBezTo>
                  <a:cubicBezTo>
                    <a:pt x="235" y="183"/>
                    <a:pt x="235" y="183"/>
                    <a:pt x="236" y="183"/>
                  </a:cubicBezTo>
                  <a:cubicBezTo>
                    <a:pt x="235" y="183"/>
                    <a:pt x="235" y="183"/>
                    <a:pt x="235" y="184"/>
                  </a:cubicBezTo>
                  <a:close/>
                  <a:moveTo>
                    <a:pt x="220" y="183"/>
                  </a:moveTo>
                  <a:cubicBezTo>
                    <a:pt x="220" y="183"/>
                    <a:pt x="220" y="183"/>
                    <a:pt x="220" y="183"/>
                  </a:cubicBezTo>
                  <a:cubicBezTo>
                    <a:pt x="220" y="183"/>
                    <a:pt x="219" y="183"/>
                    <a:pt x="219" y="183"/>
                  </a:cubicBezTo>
                  <a:cubicBezTo>
                    <a:pt x="219" y="183"/>
                    <a:pt x="220" y="183"/>
                    <a:pt x="220" y="183"/>
                  </a:cubicBezTo>
                  <a:close/>
                  <a:moveTo>
                    <a:pt x="203" y="184"/>
                  </a:moveTo>
                  <a:cubicBezTo>
                    <a:pt x="203" y="184"/>
                    <a:pt x="203" y="184"/>
                    <a:pt x="203" y="184"/>
                  </a:cubicBezTo>
                  <a:cubicBezTo>
                    <a:pt x="203" y="184"/>
                    <a:pt x="203" y="184"/>
                    <a:pt x="203" y="183"/>
                  </a:cubicBezTo>
                  <a:cubicBezTo>
                    <a:pt x="203" y="183"/>
                    <a:pt x="203" y="183"/>
                    <a:pt x="203" y="183"/>
                  </a:cubicBezTo>
                  <a:cubicBezTo>
                    <a:pt x="203" y="184"/>
                    <a:pt x="203" y="184"/>
                    <a:pt x="203" y="184"/>
                  </a:cubicBezTo>
                  <a:close/>
                  <a:moveTo>
                    <a:pt x="235" y="126"/>
                  </a:moveTo>
                  <a:cubicBezTo>
                    <a:pt x="237" y="117"/>
                    <a:pt x="239" y="108"/>
                    <a:pt x="241" y="99"/>
                  </a:cubicBezTo>
                  <a:cubicBezTo>
                    <a:pt x="241" y="104"/>
                    <a:pt x="240" y="109"/>
                    <a:pt x="240" y="114"/>
                  </a:cubicBezTo>
                  <a:cubicBezTo>
                    <a:pt x="238" y="118"/>
                    <a:pt x="237" y="122"/>
                    <a:pt x="235" y="126"/>
                  </a:cubicBezTo>
                  <a:close/>
                  <a:moveTo>
                    <a:pt x="227" y="154"/>
                  </a:moveTo>
                  <a:cubicBezTo>
                    <a:pt x="227" y="154"/>
                    <a:pt x="227" y="154"/>
                    <a:pt x="227" y="155"/>
                  </a:cubicBezTo>
                  <a:cubicBezTo>
                    <a:pt x="227" y="155"/>
                    <a:pt x="227" y="155"/>
                    <a:pt x="227" y="155"/>
                  </a:cubicBezTo>
                  <a:cubicBezTo>
                    <a:pt x="227" y="154"/>
                    <a:pt x="227" y="153"/>
                    <a:pt x="227" y="152"/>
                  </a:cubicBezTo>
                  <a:cubicBezTo>
                    <a:pt x="227" y="153"/>
                    <a:pt x="227" y="153"/>
                    <a:pt x="227" y="154"/>
                  </a:cubicBezTo>
                  <a:close/>
                  <a:moveTo>
                    <a:pt x="404" y="395"/>
                  </a:moveTo>
                  <a:cubicBezTo>
                    <a:pt x="403" y="395"/>
                    <a:pt x="402" y="396"/>
                    <a:pt x="402" y="396"/>
                  </a:cubicBezTo>
                  <a:cubicBezTo>
                    <a:pt x="394" y="396"/>
                    <a:pt x="386" y="396"/>
                    <a:pt x="378" y="397"/>
                  </a:cubicBezTo>
                  <a:cubicBezTo>
                    <a:pt x="378" y="397"/>
                    <a:pt x="379" y="396"/>
                    <a:pt x="379" y="396"/>
                  </a:cubicBezTo>
                  <a:cubicBezTo>
                    <a:pt x="380" y="394"/>
                    <a:pt x="381" y="392"/>
                    <a:pt x="381" y="389"/>
                  </a:cubicBezTo>
                  <a:cubicBezTo>
                    <a:pt x="383" y="389"/>
                    <a:pt x="384" y="390"/>
                    <a:pt x="385" y="390"/>
                  </a:cubicBezTo>
                  <a:cubicBezTo>
                    <a:pt x="385" y="391"/>
                    <a:pt x="384" y="391"/>
                    <a:pt x="384" y="392"/>
                  </a:cubicBezTo>
                  <a:cubicBezTo>
                    <a:pt x="384" y="393"/>
                    <a:pt x="383" y="394"/>
                    <a:pt x="384" y="396"/>
                  </a:cubicBezTo>
                  <a:cubicBezTo>
                    <a:pt x="384" y="396"/>
                    <a:pt x="385" y="396"/>
                    <a:pt x="385" y="396"/>
                  </a:cubicBezTo>
                  <a:cubicBezTo>
                    <a:pt x="386" y="395"/>
                    <a:pt x="386" y="394"/>
                    <a:pt x="387" y="393"/>
                  </a:cubicBezTo>
                  <a:cubicBezTo>
                    <a:pt x="387" y="392"/>
                    <a:pt x="387" y="392"/>
                    <a:pt x="387" y="391"/>
                  </a:cubicBezTo>
                  <a:cubicBezTo>
                    <a:pt x="390" y="392"/>
                    <a:pt x="393" y="393"/>
                    <a:pt x="396" y="394"/>
                  </a:cubicBezTo>
                  <a:cubicBezTo>
                    <a:pt x="396" y="395"/>
                    <a:pt x="397" y="394"/>
                    <a:pt x="397" y="393"/>
                  </a:cubicBezTo>
                  <a:cubicBezTo>
                    <a:pt x="399" y="394"/>
                    <a:pt x="401" y="395"/>
                    <a:pt x="404" y="395"/>
                  </a:cubicBezTo>
                  <a:close/>
                  <a:moveTo>
                    <a:pt x="395" y="405"/>
                  </a:moveTo>
                  <a:cubicBezTo>
                    <a:pt x="395" y="405"/>
                    <a:pt x="395" y="405"/>
                    <a:pt x="395" y="405"/>
                  </a:cubicBezTo>
                  <a:cubicBezTo>
                    <a:pt x="395" y="405"/>
                    <a:pt x="395" y="405"/>
                    <a:pt x="395" y="405"/>
                  </a:cubicBezTo>
                  <a:cubicBezTo>
                    <a:pt x="394" y="405"/>
                    <a:pt x="394" y="406"/>
                    <a:pt x="395" y="406"/>
                  </a:cubicBezTo>
                  <a:cubicBezTo>
                    <a:pt x="395" y="406"/>
                    <a:pt x="395" y="406"/>
                    <a:pt x="395" y="406"/>
                  </a:cubicBezTo>
                  <a:cubicBezTo>
                    <a:pt x="390" y="412"/>
                    <a:pt x="387" y="420"/>
                    <a:pt x="386" y="428"/>
                  </a:cubicBezTo>
                  <a:cubicBezTo>
                    <a:pt x="385" y="434"/>
                    <a:pt x="384" y="439"/>
                    <a:pt x="385" y="445"/>
                  </a:cubicBezTo>
                  <a:cubicBezTo>
                    <a:pt x="342" y="447"/>
                    <a:pt x="298" y="449"/>
                    <a:pt x="255" y="451"/>
                  </a:cubicBezTo>
                  <a:cubicBezTo>
                    <a:pt x="212" y="453"/>
                    <a:pt x="168" y="454"/>
                    <a:pt x="126" y="459"/>
                  </a:cubicBezTo>
                  <a:cubicBezTo>
                    <a:pt x="123" y="452"/>
                    <a:pt x="122" y="445"/>
                    <a:pt x="123" y="438"/>
                  </a:cubicBezTo>
                  <a:cubicBezTo>
                    <a:pt x="166" y="439"/>
                    <a:pt x="209" y="435"/>
                    <a:pt x="253" y="434"/>
                  </a:cubicBezTo>
                  <a:cubicBezTo>
                    <a:pt x="296" y="432"/>
                    <a:pt x="340" y="431"/>
                    <a:pt x="384" y="428"/>
                  </a:cubicBezTo>
                  <a:cubicBezTo>
                    <a:pt x="385" y="428"/>
                    <a:pt x="385" y="426"/>
                    <a:pt x="384" y="426"/>
                  </a:cubicBezTo>
                  <a:cubicBezTo>
                    <a:pt x="340" y="427"/>
                    <a:pt x="296" y="429"/>
                    <a:pt x="253" y="431"/>
                  </a:cubicBezTo>
                  <a:cubicBezTo>
                    <a:pt x="209" y="433"/>
                    <a:pt x="166" y="433"/>
                    <a:pt x="123" y="437"/>
                  </a:cubicBezTo>
                  <a:cubicBezTo>
                    <a:pt x="123" y="431"/>
                    <a:pt x="124" y="425"/>
                    <a:pt x="127" y="420"/>
                  </a:cubicBezTo>
                  <a:cubicBezTo>
                    <a:pt x="128" y="420"/>
                    <a:pt x="128" y="420"/>
                    <a:pt x="128" y="420"/>
                  </a:cubicBezTo>
                  <a:cubicBezTo>
                    <a:pt x="128" y="419"/>
                    <a:pt x="128" y="419"/>
                    <a:pt x="128" y="419"/>
                  </a:cubicBezTo>
                  <a:cubicBezTo>
                    <a:pt x="128" y="418"/>
                    <a:pt x="129" y="418"/>
                    <a:pt x="129" y="417"/>
                  </a:cubicBezTo>
                  <a:cubicBezTo>
                    <a:pt x="130" y="417"/>
                    <a:pt x="130" y="416"/>
                    <a:pt x="130" y="416"/>
                  </a:cubicBezTo>
                  <a:cubicBezTo>
                    <a:pt x="130" y="416"/>
                    <a:pt x="130" y="416"/>
                    <a:pt x="130" y="415"/>
                  </a:cubicBezTo>
                  <a:cubicBezTo>
                    <a:pt x="172" y="418"/>
                    <a:pt x="215" y="415"/>
                    <a:pt x="257" y="413"/>
                  </a:cubicBezTo>
                  <a:cubicBezTo>
                    <a:pt x="271" y="413"/>
                    <a:pt x="284" y="413"/>
                    <a:pt x="298" y="412"/>
                  </a:cubicBezTo>
                  <a:cubicBezTo>
                    <a:pt x="309" y="413"/>
                    <a:pt x="319" y="413"/>
                    <a:pt x="329" y="414"/>
                  </a:cubicBezTo>
                  <a:cubicBezTo>
                    <a:pt x="330" y="414"/>
                    <a:pt x="331" y="413"/>
                    <a:pt x="331" y="412"/>
                  </a:cubicBezTo>
                  <a:cubicBezTo>
                    <a:pt x="332" y="412"/>
                    <a:pt x="332" y="412"/>
                    <a:pt x="333" y="411"/>
                  </a:cubicBezTo>
                  <a:cubicBezTo>
                    <a:pt x="350" y="410"/>
                    <a:pt x="368" y="409"/>
                    <a:pt x="385" y="407"/>
                  </a:cubicBezTo>
                  <a:cubicBezTo>
                    <a:pt x="386" y="407"/>
                    <a:pt x="386" y="406"/>
                    <a:pt x="385" y="406"/>
                  </a:cubicBezTo>
                  <a:cubicBezTo>
                    <a:pt x="369" y="406"/>
                    <a:pt x="352" y="407"/>
                    <a:pt x="336" y="408"/>
                  </a:cubicBezTo>
                  <a:cubicBezTo>
                    <a:pt x="336" y="408"/>
                    <a:pt x="336" y="408"/>
                    <a:pt x="336" y="408"/>
                  </a:cubicBezTo>
                  <a:cubicBezTo>
                    <a:pt x="336" y="407"/>
                    <a:pt x="337" y="406"/>
                    <a:pt x="337" y="405"/>
                  </a:cubicBezTo>
                  <a:cubicBezTo>
                    <a:pt x="338" y="404"/>
                    <a:pt x="340" y="403"/>
                    <a:pt x="341" y="401"/>
                  </a:cubicBezTo>
                  <a:cubicBezTo>
                    <a:pt x="348" y="401"/>
                    <a:pt x="354" y="401"/>
                    <a:pt x="361" y="401"/>
                  </a:cubicBezTo>
                  <a:cubicBezTo>
                    <a:pt x="362" y="401"/>
                    <a:pt x="362" y="401"/>
                    <a:pt x="363" y="401"/>
                  </a:cubicBezTo>
                  <a:cubicBezTo>
                    <a:pt x="363" y="401"/>
                    <a:pt x="363" y="401"/>
                    <a:pt x="363" y="401"/>
                  </a:cubicBezTo>
                  <a:cubicBezTo>
                    <a:pt x="375" y="400"/>
                    <a:pt x="388" y="400"/>
                    <a:pt x="400" y="400"/>
                  </a:cubicBezTo>
                  <a:cubicBezTo>
                    <a:pt x="398" y="401"/>
                    <a:pt x="397" y="403"/>
                    <a:pt x="395" y="405"/>
                  </a:cubicBezTo>
                  <a:close/>
                  <a:moveTo>
                    <a:pt x="96" y="449"/>
                  </a:moveTo>
                  <a:cubicBezTo>
                    <a:pt x="96" y="448"/>
                    <a:pt x="96" y="446"/>
                    <a:pt x="96" y="445"/>
                  </a:cubicBezTo>
                  <a:cubicBezTo>
                    <a:pt x="97" y="445"/>
                    <a:pt x="97" y="445"/>
                    <a:pt x="97" y="444"/>
                  </a:cubicBezTo>
                  <a:cubicBezTo>
                    <a:pt x="98" y="444"/>
                    <a:pt x="98" y="443"/>
                    <a:pt x="99" y="442"/>
                  </a:cubicBezTo>
                  <a:cubicBezTo>
                    <a:pt x="99" y="443"/>
                    <a:pt x="99" y="443"/>
                    <a:pt x="99" y="443"/>
                  </a:cubicBezTo>
                  <a:cubicBezTo>
                    <a:pt x="99" y="444"/>
                    <a:pt x="98" y="445"/>
                    <a:pt x="98" y="445"/>
                  </a:cubicBezTo>
                  <a:cubicBezTo>
                    <a:pt x="98" y="445"/>
                    <a:pt x="98" y="445"/>
                    <a:pt x="98" y="445"/>
                  </a:cubicBezTo>
                  <a:cubicBezTo>
                    <a:pt x="97" y="444"/>
                    <a:pt x="96" y="445"/>
                    <a:pt x="97" y="446"/>
                  </a:cubicBezTo>
                  <a:cubicBezTo>
                    <a:pt x="97" y="446"/>
                    <a:pt x="97" y="447"/>
                    <a:pt x="97" y="447"/>
                  </a:cubicBezTo>
                  <a:cubicBezTo>
                    <a:pt x="97" y="447"/>
                    <a:pt x="97" y="447"/>
                    <a:pt x="97" y="448"/>
                  </a:cubicBezTo>
                  <a:cubicBezTo>
                    <a:pt x="97" y="448"/>
                    <a:pt x="97" y="449"/>
                    <a:pt x="98" y="449"/>
                  </a:cubicBezTo>
                  <a:cubicBezTo>
                    <a:pt x="98" y="448"/>
                    <a:pt x="98" y="448"/>
                    <a:pt x="98" y="448"/>
                  </a:cubicBezTo>
                  <a:cubicBezTo>
                    <a:pt x="99" y="449"/>
                    <a:pt x="99" y="449"/>
                    <a:pt x="99" y="449"/>
                  </a:cubicBezTo>
                  <a:cubicBezTo>
                    <a:pt x="99" y="450"/>
                    <a:pt x="99" y="450"/>
                    <a:pt x="99" y="451"/>
                  </a:cubicBezTo>
                  <a:cubicBezTo>
                    <a:pt x="98" y="450"/>
                    <a:pt x="97" y="450"/>
                    <a:pt x="96" y="449"/>
                  </a:cubicBezTo>
                  <a:cubicBezTo>
                    <a:pt x="96" y="449"/>
                    <a:pt x="96" y="449"/>
                    <a:pt x="96" y="449"/>
                  </a:cubicBezTo>
                  <a:cubicBezTo>
                    <a:pt x="96" y="449"/>
                    <a:pt x="96" y="449"/>
                    <a:pt x="96" y="449"/>
                  </a:cubicBezTo>
                  <a:close/>
                  <a:moveTo>
                    <a:pt x="97" y="435"/>
                  </a:moveTo>
                  <a:cubicBezTo>
                    <a:pt x="97" y="435"/>
                    <a:pt x="97" y="435"/>
                    <a:pt x="98" y="435"/>
                  </a:cubicBezTo>
                  <a:cubicBezTo>
                    <a:pt x="98" y="436"/>
                    <a:pt x="98" y="437"/>
                    <a:pt x="99" y="437"/>
                  </a:cubicBezTo>
                  <a:cubicBezTo>
                    <a:pt x="98" y="438"/>
                    <a:pt x="98" y="439"/>
                    <a:pt x="98" y="439"/>
                  </a:cubicBezTo>
                  <a:cubicBezTo>
                    <a:pt x="97" y="439"/>
                    <a:pt x="97" y="438"/>
                    <a:pt x="97" y="438"/>
                  </a:cubicBezTo>
                  <a:cubicBezTo>
                    <a:pt x="97" y="437"/>
                    <a:pt x="97" y="436"/>
                    <a:pt x="97" y="435"/>
                  </a:cubicBezTo>
                  <a:close/>
                  <a:moveTo>
                    <a:pt x="101" y="421"/>
                  </a:moveTo>
                  <a:cubicBezTo>
                    <a:pt x="101" y="421"/>
                    <a:pt x="101" y="421"/>
                    <a:pt x="102" y="420"/>
                  </a:cubicBezTo>
                  <a:cubicBezTo>
                    <a:pt x="102" y="421"/>
                    <a:pt x="102" y="422"/>
                    <a:pt x="102" y="422"/>
                  </a:cubicBezTo>
                  <a:cubicBezTo>
                    <a:pt x="102" y="422"/>
                    <a:pt x="102" y="423"/>
                    <a:pt x="101" y="423"/>
                  </a:cubicBezTo>
                  <a:cubicBezTo>
                    <a:pt x="101" y="423"/>
                    <a:pt x="101" y="422"/>
                    <a:pt x="101" y="422"/>
                  </a:cubicBezTo>
                  <a:cubicBezTo>
                    <a:pt x="100" y="422"/>
                    <a:pt x="100" y="422"/>
                    <a:pt x="100" y="422"/>
                  </a:cubicBezTo>
                  <a:cubicBezTo>
                    <a:pt x="100" y="422"/>
                    <a:pt x="100" y="421"/>
                    <a:pt x="101" y="421"/>
                  </a:cubicBezTo>
                  <a:close/>
                  <a:moveTo>
                    <a:pt x="101" y="419"/>
                  </a:moveTo>
                  <a:cubicBezTo>
                    <a:pt x="101" y="419"/>
                    <a:pt x="101" y="419"/>
                    <a:pt x="101" y="419"/>
                  </a:cubicBezTo>
                  <a:cubicBezTo>
                    <a:pt x="101" y="419"/>
                    <a:pt x="101" y="419"/>
                    <a:pt x="101" y="419"/>
                  </a:cubicBezTo>
                  <a:cubicBezTo>
                    <a:pt x="101" y="419"/>
                    <a:pt x="101" y="419"/>
                    <a:pt x="101" y="419"/>
                  </a:cubicBezTo>
                  <a:close/>
                  <a:moveTo>
                    <a:pt x="106" y="416"/>
                  </a:moveTo>
                  <a:cubicBezTo>
                    <a:pt x="106" y="417"/>
                    <a:pt x="106" y="417"/>
                    <a:pt x="106" y="418"/>
                  </a:cubicBezTo>
                  <a:cubicBezTo>
                    <a:pt x="105" y="419"/>
                    <a:pt x="104" y="420"/>
                    <a:pt x="103" y="421"/>
                  </a:cubicBezTo>
                  <a:cubicBezTo>
                    <a:pt x="103" y="420"/>
                    <a:pt x="103" y="420"/>
                    <a:pt x="103" y="419"/>
                  </a:cubicBezTo>
                  <a:cubicBezTo>
                    <a:pt x="104" y="418"/>
                    <a:pt x="105" y="417"/>
                    <a:pt x="106" y="416"/>
                  </a:cubicBezTo>
                  <a:close/>
                  <a:moveTo>
                    <a:pt x="107" y="410"/>
                  </a:moveTo>
                  <a:cubicBezTo>
                    <a:pt x="107" y="411"/>
                    <a:pt x="107" y="411"/>
                    <a:pt x="108" y="412"/>
                  </a:cubicBezTo>
                  <a:cubicBezTo>
                    <a:pt x="107" y="413"/>
                    <a:pt x="106" y="413"/>
                    <a:pt x="106" y="414"/>
                  </a:cubicBezTo>
                  <a:cubicBezTo>
                    <a:pt x="106" y="413"/>
                    <a:pt x="105" y="413"/>
                    <a:pt x="105" y="412"/>
                  </a:cubicBezTo>
                  <a:cubicBezTo>
                    <a:pt x="105" y="412"/>
                    <a:pt x="106" y="411"/>
                    <a:pt x="106" y="410"/>
                  </a:cubicBezTo>
                  <a:cubicBezTo>
                    <a:pt x="106" y="410"/>
                    <a:pt x="107" y="410"/>
                    <a:pt x="107" y="410"/>
                  </a:cubicBezTo>
                  <a:close/>
                  <a:moveTo>
                    <a:pt x="108" y="414"/>
                  </a:moveTo>
                  <a:cubicBezTo>
                    <a:pt x="109" y="414"/>
                    <a:pt x="109" y="415"/>
                    <a:pt x="109" y="415"/>
                  </a:cubicBezTo>
                  <a:cubicBezTo>
                    <a:pt x="108" y="416"/>
                    <a:pt x="108" y="416"/>
                    <a:pt x="107" y="417"/>
                  </a:cubicBezTo>
                  <a:cubicBezTo>
                    <a:pt x="107" y="416"/>
                    <a:pt x="107" y="416"/>
                    <a:pt x="107" y="415"/>
                  </a:cubicBezTo>
                  <a:cubicBezTo>
                    <a:pt x="107" y="415"/>
                    <a:pt x="108" y="414"/>
                    <a:pt x="108" y="414"/>
                  </a:cubicBezTo>
                  <a:close/>
                  <a:moveTo>
                    <a:pt x="124" y="415"/>
                  </a:moveTo>
                  <a:cubicBezTo>
                    <a:pt x="125" y="416"/>
                    <a:pt x="125" y="418"/>
                    <a:pt x="126" y="419"/>
                  </a:cubicBezTo>
                  <a:cubicBezTo>
                    <a:pt x="124" y="424"/>
                    <a:pt x="122" y="429"/>
                    <a:pt x="121" y="434"/>
                  </a:cubicBezTo>
                  <a:cubicBezTo>
                    <a:pt x="121" y="432"/>
                    <a:pt x="119" y="429"/>
                    <a:pt x="119" y="427"/>
                  </a:cubicBezTo>
                  <a:cubicBezTo>
                    <a:pt x="118" y="426"/>
                    <a:pt x="118" y="425"/>
                    <a:pt x="117" y="423"/>
                  </a:cubicBezTo>
                  <a:cubicBezTo>
                    <a:pt x="117" y="423"/>
                    <a:pt x="118" y="422"/>
                    <a:pt x="118" y="422"/>
                  </a:cubicBezTo>
                  <a:cubicBezTo>
                    <a:pt x="118" y="424"/>
                    <a:pt x="120" y="427"/>
                    <a:pt x="121" y="429"/>
                  </a:cubicBezTo>
                  <a:cubicBezTo>
                    <a:pt x="122" y="429"/>
                    <a:pt x="122" y="429"/>
                    <a:pt x="122" y="428"/>
                  </a:cubicBezTo>
                  <a:cubicBezTo>
                    <a:pt x="122" y="426"/>
                    <a:pt x="121" y="424"/>
                    <a:pt x="120" y="422"/>
                  </a:cubicBezTo>
                  <a:cubicBezTo>
                    <a:pt x="119" y="421"/>
                    <a:pt x="119" y="420"/>
                    <a:pt x="119" y="419"/>
                  </a:cubicBezTo>
                  <a:cubicBezTo>
                    <a:pt x="119" y="419"/>
                    <a:pt x="119" y="419"/>
                    <a:pt x="119" y="419"/>
                  </a:cubicBezTo>
                  <a:cubicBezTo>
                    <a:pt x="119" y="419"/>
                    <a:pt x="119" y="418"/>
                    <a:pt x="119" y="418"/>
                  </a:cubicBezTo>
                  <a:cubicBezTo>
                    <a:pt x="119" y="418"/>
                    <a:pt x="119" y="418"/>
                    <a:pt x="119" y="418"/>
                  </a:cubicBezTo>
                  <a:cubicBezTo>
                    <a:pt x="119" y="418"/>
                    <a:pt x="119" y="418"/>
                    <a:pt x="119" y="418"/>
                  </a:cubicBezTo>
                  <a:cubicBezTo>
                    <a:pt x="120" y="419"/>
                    <a:pt x="120" y="420"/>
                    <a:pt x="120" y="421"/>
                  </a:cubicBezTo>
                  <a:cubicBezTo>
                    <a:pt x="120" y="422"/>
                    <a:pt x="121" y="424"/>
                    <a:pt x="122" y="425"/>
                  </a:cubicBezTo>
                  <a:cubicBezTo>
                    <a:pt x="124" y="426"/>
                    <a:pt x="125" y="423"/>
                    <a:pt x="123" y="423"/>
                  </a:cubicBezTo>
                  <a:cubicBezTo>
                    <a:pt x="123" y="423"/>
                    <a:pt x="123" y="423"/>
                    <a:pt x="123" y="423"/>
                  </a:cubicBezTo>
                  <a:cubicBezTo>
                    <a:pt x="123" y="422"/>
                    <a:pt x="123" y="422"/>
                    <a:pt x="123" y="422"/>
                  </a:cubicBezTo>
                  <a:cubicBezTo>
                    <a:pt x="122" y="422"/>
                    <a:pt x="122" y="421"/>
                    <a:pt x="122" y="421"/>
                  </a:cubicBezTo>
                  <a:cubicBezTo>
                    <a:pt x="122" y="420"/>
                    <a:pt x="121" y="419"/>
                    <a:pt x="121" y="419"/>
                  </a:cubicBezTo>
                  <a:cubicBezTo>
                    <a:pt x="121" y="418"/>
                    <a:pt x="120" y="417"/>
                    <a:pt x="120" y="416"/>
                  </a:cubicBezTo>
                  <a:cubicBezTo>
                    <a:pt x="120" y="416"/>
                    <a:pt x="120" y="416"/>
                    <a:pt x="121" y="415"/>
                  </a:cubicBezTo>
                  <a:cubicBezTo>
                    <a:pt x="121" y="415"/>
                    <a:pt x="121" y="415"/>
                    <a:pt x="121" y="415"/>
                  </a:cubicBezTo>
                  <a:cubicBezTo>
                    <a:pt x="122" y="415"/>
                    <a:pt x="122" y="414"/>
                    <a:pt x="122" y="414"/>
                  </a:cubicBezTo>
                  <a:cubicBezTo>
                    <a:pt x="122" y="413"/>
                    <a:pt x="123" y="413"/>
                    <a:pt x="123" y="412"/>
                  </a:cubicBezTo>
                  <a:cubicBezTo>
                    <a:pt x="123" y="413"/>
                    <a:pt x="124" y="414"/>
                    <a:pt x="124" y="415"/>
                  </a:cubicBezTo>
                  <a:close/>
                  <a:moveTo>
                    <a:pt x="106" y="465"/>
                  </a:moveTo>
                  <a:cubicBezTo>
                    <a:pt x="106" y="464"/>
                    <a:pt x="105" y="464"/>
                    <a:pt x="104" y="464"/>
                  </a:cubicBezTo>
                  <a:cubicBezTo>
                    <a:pt x="104" y="464"/>
                    <a:pt x="104" y="464"/>
                    <a:pt x="104" y="464"/>
                  </a:cubicBezTo>
                  <a:cubicBezTo>
                    <a:pt x="104" y="464"/>
                    <a:pt x="104" y="463"/>
                    <a:pt x="104" y="463"/>
                  </a:cubicBezTo>
                  <a:cubicBezTo>
                    <a:pt x="105" y="464"/>
                    <a:pt x="107" y="465"/>
                    <a:pt x="108" y="466"/>
                  </a:cubicBezTo>
                  <a:cubicBezTo>
                    <a:pt x="108" y="466"/>
                    <a:pt x="108" y="466"/>
                    <a:pt x="108" y="466"/>
                  </a:cubicBezTo>
                  <a:cubicBezTo>
                    <a:pt x="108" y="466"/>
                    <a:pt x="107" y="466"/>
                    <a:pt x="106" y="465"/>
                  </a:cubicBezTo>
                  <a:cubicBezTo>
                    <a:pt x="106" y="465"/>
                    <a:pt x="106" y="465"/>
                    <a:pt x="106" y="465"/>
                  </a:cubicBezTo>
                  <a:close/>
                  <a:moveTo>
                    <a:pt x="100" y="461"/>
                  </a:moveTo>
                  <a:cubicBezTo>
                    <a:pt x="100" y="461"/>
                    <a:pt x="100" y="460"/>
                    <a:pt x="100" y="460"/>
                  </a:cubicBezTo>
                  <a:cubicBezTo>
                    <a:pt x="100" y="460"/>
                    <a:pt x="100" y="460"/>
                    <a:pt x="101" y="460"/>
                  </a:cubicBezTo>
                  <a:cubicBezTo>
                    <a:pt x="101" y="460"/>
                    <a:pt x="101" y="460"/>
                    <a:pt x="101" y="460"/>
                  </a:cubicBezTo>
                  <a:cubicBezTo>
                    <a:pt x="101" y="461"/>
                    <a:pt x="101" y="462"/>
                    <a:pt x="101" y="463"/>
                  </a:cubicBezTo>
                  <a:cubicBezTo>
                    <a:pt x="101" y="462"/>
                    <a:pt x="100" y="462"/>
                    <a:pt x="100" y="462"/>
                  </a:cubicBezTo>
                  <a:cubicBezTo>
                    <a:pt x="100" y="462"/>
                    <a:pt x="100" y="461"/>
                    <a:pt x="100" y="461"/>
                  </a:cubicBezTo>
                  <a:close/>
                  <a:moveTo>
                    <a:pt x="102" y="461"/>
                  </a:moveTo>
                  <a:cubicBezTo>
                    <a:pt x="102" y="461"/>
                    <a:pt x="102" y="461"/>
                    <a:pt x="102" y="461"/>
                  </a:cubicBezTo>
                  <a:cubicBezTo>
                    <a:pt x="102" y="461"/>
                    <a:pt x="102" y="461"/>
                    <a:pt x="102" y="461"/>
                  </a:cubicBezTo>
                  <a:cubicBezTo>
                    <a:pt x="102" y="461"/>
                    <a:pt x="102" y="461"/>
                    <a:pt x="102" y="461"/>
                  </a:cubicBezTo>
                  <a:close/>
                  <a:moveTo>
                    <a:pt x="101" y="464"/>
                  </a:moveTo>
                  <a:cubicBezTo>
                    <a:pt x="101" y="464"/>
                    <a:pt x="101" y="464"/>
                    <a:pt x="101" y="464"/>
                  </a:cubicBezTo>
                  <a:cubicBezTo>
                    <a:pt x="101" y="464"/>
                    <a:pt x="101" y="464"/>
                    <a:pt x="101" y="464"/>
                  </a:cubicBezTo>
                  <a:cubicBezTo>
                    <a:pt x="101" y="464"/>
                    <a:pt x="101" y="464"/>
                    <a:pt x="101" y="464"/>
                  </a:cubicBezTo>
                  <a:close/>
                  <a:moveTo>
                    <a:pt x="108" y="420"/>
                  </a:moveTo>
                  <a:cubicBezTo>
                    <a:pt x="108" y="420"/>
                    <a:pt x="108" y="421"/>
                    <a:pt x="108" y="421"/>
                  </a:cubicBezTo>
                  <a:cubicBezTo>
                    <a:pt x="107" y="422"/>
                    <a:pt x="106" y="423"/>
                    <a:pt x="105" y="424"/>
                  </a:cubicBezTo>
                  <a:cubicBezTo>
                    <a:pt x="105" y="424"/>
                    <a:pt x="105" y="423"/>
                    <a:pt x="105" y="423"/>
                  </a:cubicBezTo>
                  <a:cubicBezTo>
                    <a:pt x="106" y="422"/>
                    <a:pt x="107" y="421"/>
                    <a:pt x="108" y="420"/>
                  </a:cubicBezTo>
                  <a:close/>
                  <a:moveTo>
                    <a:pt x="118" y="414"/>
                  </a:moveTo>
                  <a:cubicBezTo>
                    <a:pt x="118" y="415"/>
                    <a:pt x="118" y="415"/>
                    <a:pt x="118" y="415"/>
                  </a:cubicBezTo>
                  <a:cubicBezTo>
                    <a:pt x="118" y="415"/>
                    <a:pt x="118" y="415"/>
                    <a:pt x="117" y="415"/>
                  </a:cubicBezTo>
                  <a:cubicBezTo>
                    <a:pt x="118" y="414"/>
                    <a:pt x="118" y="414"/>
                    <a:pt x="118" y="413"/>
                  </a:cubicBezTo>
                  <a:cubicBezTo>
                    <a:pt x="118" y="413"/>
                    <a:pt x="118" y="413"/>
                    <a:pt x="118" y="413"/>
                  </a:cubicBezTo>
                  <a:cubicBezTo>
                    <a:pt x="118" y="413"/>
                    <a:pt x="118" y="413"/>
                    <a:pt x="118" y="414"/>
                  </a:cubicBezTo>
                  <a:cubicBezTo>
                    <a:pt x="118" y="414"/>
                    <a:pt x="118" y="414"/>
                    <a:pt x="118" y="414"/>
                  </a:cubicBezTo>
                  <a:close/>
                  <a:moveTo>
                    <a:pt x="119" y="467"/>
                  </a:moveTo>
                  <a:cubicBezTo>
                    <a:pt x="119" y="467"/>
                    <a:pt x="118" y="467"/>
                    <a:pt x="118" y="468"/>
                  </a:cubicBezTo>
                  <a:cubicBezTo>
                    <a:pt x="118" y="467"/>
                    <a:pt x="117" y="467"/>
                    <a:pt x="117" y="467"/>
                  </a:cubicBezTo>
                  <a:cubicBezTo>
                    <a:pt x="117" y="466"/>
                    <a:pt x="117" y="466"/>
                    <a:pt x="117" y="465"/>
                  </a:cubicBezTo>
                  <a:cubicBezTo>
                    <a:pt x="117" y="465"/>
                    <a:pt x="116" y="465"/>
                    <a:pt x="116" y="465"/>
                  </a:cubicBezTo>
                  <a:cubicBezTo>
                    <a:pt x="114" y="463"/>
                    <a:pt x="113" y="462"/>
                    <a:pt x="111" y="460"/>
                  </a:cubicBezTo>
                  <a:cubicBezTo>
                    <a:pt x="111" y="460"/>
                    <a:pt x="111" y="459"/>
                    <a:pt x="111" y="459"/>
                  </a:cubicBezTo>
                  <a:cubicBezTo>
                    <a:pt x="112" y="460"/>
                    <a:pt x="112" y="461"/>
                    <a:pt x="113" y="461"/>
                  </a:cubicBezTo>
                  <a:cubicBezTo>
                    <a:pt x="114" y="463"/>
                    <a:pt x="115" y="462"/>
                    <a:pt x="115" y="461"/>
                  </a:cubicBezTo>
                  <a:cubicBezTo>
                    <a:pt x="116" y="463"/>
                    <a:pt x="117" y="465"/>
                    <a:pt x="119" y="467"/>
                  </a:cubicBezTo>
                  <a:close/>
                  <a:moveTo>
                    <a:pt x="113" y="457"/>
                  </a:moveTo>
                  <a:cubicBezTo>
                    <a:pt x="113" y="456"/>
                    <a:pt x="113" y="456"/>
                    <a:pt x="112" y="456"/>
                  </a:cubicBezTo>
                  <a:cubicBezTo>
                    <a:pt x="111" y="455"/>
                    <a:pt x="110" y="453"/>
                    <a:pt x="109" y="451"/>
                  </a:cubicBezTo>
                  <a:cubicBezTo>
                    <a:pt x="109" y="451"/>
                    <a:pt x="109" y="451"/>
                    <a:pt x="109" y="451"/>
                  </a:cubicBezTo>
                  <a:cubicBezTo>
                    <a:pt x="110" y="452"/>
                    <a:pt x="112" y="454"/>
                    <a:pt x="113" y="455"/>
                  </a:cubicBezTo>
                  <a:cubicBezTo>
                    <a:pt x="113" y="457"/>
                    <a:pt x="114" y="458"/>
                    <a:pt x="115" y="460"/>
                  </a:cubicBezTo>
                  <a:cubicBezTo>
                    <a:pt x="114" y="459"/>
                    <a:pt x="114" y="458"/>
                    <a:pt x="113" y="457"/>
                  </a:cubicBezTo>
                  <a:close/>
                  <a:moveTo>
                    <a:pt x="107" y="449"/>
                  </a:moveTo>
                  <a:cubicBezTo>
                    <a:pt x="107" y="449"/>
                    <a:pt x="106" y="449"/>
                    <a:pt x="106" y="448"/>
                  </a:cubicBezTo>
                  <a:cubicBezTo>
                    <a:pt x="106" y="448"/>
                    <a:pt x="106" y="448"/>
                    <a:pt x="106" y="448"/>
                  </a:cubicBezTo>
                  <a:cubicBezTo>
                    <a:pt x="107" y="448"/>
                    <a:pt x="107" y="449"/>
                    <a:pt x="107" y="449"/>
                  </a:cubicBezTo>
                  <a:cubicBezTo>
                    <a:pt x="107" y="449"/>
                    <a:pt x="107" y="449"/>
                    <a:pt x="107" y="449"/>
                  </a:cubicBezTo>
                  <a:close/>
                  <a:moveTo>
                    <a:pt x="110" y="448"/>
                  </a:moveTo>
                  <a:cubicBezTo>
                    <a:pt x="110" y="448"/>
                    <a:pt x="109" y="448"/>
                    <a:pt x="109" y="447"/>
                  </a:cubicBezTo>
                  <a:cubicBezTo>
                    <a:pt x="109" y="447"/>
                    <a:pt x="108" y="446"/>
                    <a:pt x="108" y="446"/>
                  </a:cubicBezTo>
                  <a:cubicBezTo>
                    <a:pt x="108" y="445"/>
                    <a:pt x="108" y="445"/>
                    <a:pt x="108" y="445"/>
                  </a:cubicBezTo>
                  <a:cubicBezTo>
                    <a:pt x="109" y="446"/>
                    <a:pt x="110" y="448"/>
                    <a:pt x="112" y="449"/>
                  </a:cubicBezTo>
                  <a:cubicBezTo>
                    <a:pt x="112" y="450"/>
                    <a:pt x="112" y="450"/>
                    <a:pt x="112" y="450"/>
                  </a:cubicBezTo>
                  <a:cubicBezTo>
                    <a:pt x="111" y="450"/>
                    <a:pt x="110" y="449"/>
                    <a:pt x="110" y="448"/>
                  </a:cubicBezTo>
                  <a:close/>
                  <a:moveTo>
                    <a:pt x="110" y="443"/>
                  </a:moveTo>
                  <a:cubicBezTo>
                    <a:pt x="110" y="443"/>
                    <a:pt x="110" y="443"/>
                    <a:pt x="109" y="442"/>
                  </a:cubicBezTo>
                  <a:cubicBezTo>
                    <a:pt x="110" y="442"/>
                    <a:pt x="110" y="442"/>
                    <a:pt x="110" y="441"/>
                  </a:cubicBezTo>
                  <a:cubicBezTo>
                    <a:pt x="110" y="442"/>
                    <a:pt x="111" y="442"/>
                    <a:pt x="111" y="443"/>
                  </a:cubicBezTo>
                  <a:cubicBezTo>
                    <a:pt x="111" y="443"/>
                    <a:pt x="110" y="443"/>
                    <a:pt x="110" y="443"/>
                  </a:cubicBezTo>
                  <a:close/>
                  <a:moveTo>
                    <a:pt x="110" y="437"/>
                  </a:moveTo>
                  <a:cubicBezTo>
                    <a:pt x="110" y="437"/>
                    <a:pt x="110" y="437"/>
                    <a:pt x="110" y="437"/>
                  </a:cubicBezTo>
                  <a:cubicBezTo>
                    <a:pt x="110" y="437"/>
                    <a:pt x="110" y="438"/>
                    <a:pt x="110" y="438"/>
                  </a:cubicBezTo>
                  <a:cubicBezTo>
                    <a:pt x="110" y="438"/>
                    <a:pt x="110" y="438"/>
                    <a:pt x="110" y="438"/>
                  </a:cubicBezTo>
                  <a:cubicBezTo>
                    <a:pt x="110" y="438"/>
                    <a:pt x="110" y="438"/>
                    <a:pt x="110" y="438"/>
                  </a:cubicBezTo>
                  <a:cubicBezTo>
                    <a:pt x="110" y="437"/>
                    <a:pt x="110" y="437"/>
                    <a:pt x="109" y="437"/>
                  </a:cubicBezTo>
                  <a:cubicBezTo>
                    <a:pt x="110" y="437"/>
                    <a:pt x="110" y="436"/>
                    <a:pt x="110" y="436"/>
                  </a:cubicBezTo>
                  <a:cubicBezTo>
                    <a:pt x="110" y="437"/>
                    <a:pt x="110" y="437"/>
                    <a:pt x="110" y="437"/>
                  </a:cubicBezTo>
                  <a:close/>
                  <a:moveTo>
                    <a:pt x="108" y="435"/>
                  </a:moveTo>
                  <a:cubicBezTo>
                    <a:pt x="108" y="435"/>
                    <a:pt x="108" y="434"/>
                    <a:pt x="108" y="434"/>
                  </a:cubicBezTo>
                  <a:cubicBezTo>
                    <a:pt x="108" y="434"/>
                    <a:pt x="108" y="434"/>
                    <a:pt x="108" y="433"/>
                  </a:cubicBezTo>
                  <a:cubicBezTo>
                    <a:pt x="108" y="434"/>
                    <a:pt x="108" y="434"/>
                    <a:pt x="109" y="434"/>
                  </a:cubicBezTo>
                  <a:cubicBezTo>
                    <a:pt x="108" y="434"/>
                    <a:pt x="108" y="435"/>
                    <a:pt x="108" y="435"/>
                  </a:cubicBezTo>
                  <a:close/>
                  <a:moveTo>
                    <a:pt x="115" y="419"/>
                  </a:moveTo>
                  <a:cubicBezTo>
                    <a:pt x="115" y="419"/>
                    <a:pt x="115" y="419"/>
                    <a:pt x="115" y="419"/>
                  </a:cubicBezTo>
                  <a:cubicBezTo>
                    <a:pt x="115" y="418"/>
                    <a:pt x="116" y="417"/>
                    <a:pt x="116" y="417"/>
                  </a:cubicBezTo>
                  <a:cubicBezTo>
                    <a:pt x="116" y="417"/>
                    <a:pt x="116" y="417"/>
                    <a:pt x="116" y="417"/>
                  </a:cubicBezTo>
                  <a:cubicBezTo>
                    <a:pt x="116" y="418"/>
                    <a:pt x="116" y="419"/>
                    <a:pt x="115" y="419"/>
                  </a:cubicBezTo>
                  <a:close/>
                  <a:moveTo>
                    <a:pt x="112" y="416"/>
                  </a:moveTo>
                  <a:cubicBezTo>
                    <a:pt x="112" y="416"/>
                    <a:pt x="112" y="416"/>
                    <a:pt x="112" y="416"/>
                  </a:cubicBezTo>
                  <a:cubicBezTo>
                    <a:pt x="112" y="415"/>
                    <a:pt x="113" y="415"/>
                    <a:pt x="113" y="414"/>
                  </a:cubicBezTo>
                  <a:cubicBezTo>
                    <a:pt x="113" y="415"/>
                    <a:pt x="112" y="415"/>
                    <a:pt x="112" y="416"/>
                  </a:cubicBezTo>
                  <a:close/>
                  <a:moveTo>
                    <a:pt x="111" y="418"/>
                  </a:moveTo>
                  <a:cubicBezTo>
                    <a:pt x="110" y="418"/>
                    <a:pt x="110" y="419"/>
                    <a:pt x="109" y="420"/>
                  </a:cubicBezTo>
                  <a:cubicBezTo>
                    <a:pt x="109" y="419"/>
                    <a:pt x="109" y="419"/>
                    <a:pt x="109" y="419"/>
                  </a:cubicBezTo>
                  <a:cubicBezTo>
                    <a:pt x="109" y="418"/>
                    <a:pt x="110" y="418"/>
                    <a:pt x="110" y="417"/>
                  </a:cubicBezTo>
                  <a:cubicBezTo>
                    <a:pt x="110" y="418"/>
                    <a:pt x="110" y="418"/>
                    <a:pt x="111" y="418"/>
                  </a:cubicBezTo>
                  <a:close/>
                  <a:moveTo>
                    <a:pt x="105" y="428"/>
                  </a:moveTo>
                  <a:cubicBezTo>
                    <a:pt x="105" y="428"/>
                    <a:pt x="105" y="429"/>
                    <a:pt x="104" y="429"/>
                  </a:cubicBezTo>
                  <a:cubicBezTo>
                    <a:pt x="104" y="429"/>
                    <a:pt x="104" y="429"/>
                    <a:pt x="104" y="429"/>
                  </a:cubicBezTo>
                  <a:cubicBezTo>
                    <a:pt x="105" y="428"/>
                    <a:pt x="105" y="428"/>
                    <a:pt x="105" y="428"/>
                  </a:cubicBezTo>
                  <a:close/>
                  <a:moveTo>
                    <a:pt x="103" y="430"/>
                  </a:moveTo>
                  <a:cubicBezTo>
                    <a:pt x="103" y="431"/>
                    <a:pt x="103" y="431"/>
                    <a:pt x="102" y="432"/>
                  </a:cubicBezTo>
                  <a:cubicBezTo>
                    <a:pt x="102" y="432"/>
                    <a:pt x="102" y="431"/>
                    <a:pt x="102" y="431"/>
                  </a:cubicBezTo>
                  <a:cubicBezTo>
                    <a:pt x="102" y="431"/>
                    <a:pt x="103" y="430"/>
                    <a:pt x="103" y="430"/>
                  </a:cubicBezTo>
                  <a:cubicBezTo>
                    <a:pt x="103" y="430"/>
                    <a:pt x="103" y="430"/>
                    <a:pt x="103" y="430"/>
                  </a:cubicBezTo>
                  <a:close/>
                  <a:moveTo>
                    <a:pt x="106" y="436"/>
                  </a:moveTo>
                  <a:cubicBezTo>
                    <a:pt x="107" y="436"/>
                    <a:pt x="107" y="436"/>
                    <a:pt x="107" y="437"/>
                  </a:cubicBezTo>
                  <a:cubicBezTo>
                    <a:pt x="107" y="437"/>
                    <a:pt x="106" y="437"/>
                    <a:pt x="106" y="438"/>
                  </a:cubicBezTo>
                  <a:cubicBezTo>
                    <a:pt x="106" y="438"/>
                    <a:pt x="106" y="437"/>
                    <a:pt x="106" y="437"/>
                  </a:cubicBezTo>
                  <a:cubicBezTo>
                    <a:pt x="106" y="437"/>
                    <a:pt x="106" y="436"/>
                    <a:pt x="106" y="436"/>
                  </a:cubicBezTo>
                  <a:close/>
                  <a:moveTo>
                    <a:pt x="108" y="439"/>
                  </a:moveTo>
                  <a:cubicBezTo>
                    <a:pt x="108" y="439"/>
                    <a:pt x="108" y="439"/>
                    <a:pt x="108" y="439"/>
                  </a:cubicBezTo>
                  <a:cubicBezTo>
                    <a:pt x="108" y="440"/>
                    <a:pt x="108" y="440"/>
                    <a:pt x="108" y="440"/>
                  </a:cubicBezTo>
                  <a:cubicBezTo>
                    <a:pt x="108" y="440"/>
                    <a:pt x="108" y="440"/>
                    <a:pt x="108" y="440"/>
                  </a:cubicBezTo>
                  <a:cubicBezTo>
                    <a:pt x="108" y="440"/>
                    <a:pt x="108" y="439"/>
                    <a:pt x="108" y="439"/>
                  </a:cubicBezTo>
                  <a:close/>
                  <a:moveTo>
                    <a:pt x="107" y="442"/>
                  </a:moveTo>
                  <a:cubicBezTo>
                    <a:pt x="106" y="443"/>
                    <a:pt x="106" y="443"/>
                    <a:pt x="106" y="444"/>
                  </a:cubicBezTo>
                  <a:cubicBezTo>
                    <a:pt x="106" y="444"/>
                    <a:pt x="106" y="444"/>
                    <a:pt x="106" y="444"/>
                  </a:cubicBezTo>
                  <a:cubicBezTo>
                    <a:pt x="106" y="443"/>
                    <a:pt x="106" y="443"/>
                    <a:pt x="107" y="442"/>
                  </a:cubicBezTo>
                  <a:cubicBezTo>
                    <a:pt x="107" y="442"/>
                    <a:pt x="107" y="442"/>
                    <a:pt x="107" y="442"/>
                  </a:cubicBezTo>
                  <a:close/>
                  <a:moveTo>
                    <a:pt x="105" y="446"/>
                  </a:moveTo>
                  <a:cubicBezTo>
                    <a:pt x="104" y="446"/>
                    <a:pt x="104" y="446"/>
                    <a:pt x="104" y="446"/>
                  </a:cubicBezTo>
                  <a:cubicBezTo>
                    <a:pt x="104" y="446"/>
                    <a:pt x="104" y="446"/>
                    <a:pt x="104" y="446"/>
                  </a:cubicBezTo>
                  <a:cubicBezTo>
                    <a:pt x="104" y="446"/>
                    <a:pt x="104" y="446"/>
                    <a:pt x="104" y="446"/>
                  </a:cubicBezTo>
                  <a:cubicBezTo>
                    <a:pt x="104" y="446"/>
                    <a:pt x="105" y="446"/>
                    <a:pt x="105" y="446"/>
                  </a:cubicBezTo>
                  <a:close/>
                  <a:moveTo>
                    <a:pt x="103" y="448"/>
                  </a:moveTo>
                  <a:cubicBezTo>
                    <a:pt x="103" y="448"/>
                    <a:pt x="103" y="449"/>
                    <a:pt x="103" y="449"/>
                  </a:cubicBezTo>
                  <a:cubicBezTo>
                    <a:pt x="103" y="449"/>
                    <a:pt x="103" y="448"/>
                    <a:pt x="103" y="448"/>
                  </a:cubicBezTo>
                  <a:cubicBezTo>
                    <a:pt x="103" y="448"/>
                    <a:pt x="103" y="448"/>
                    <a:pt x="103" y="448"/>
                  </a:cubicBezTo>
                  <a:close/>
                  <a:moveTo>
                    <a:pt x="104" y="452"/>
                  </a:moveTo>
                  <a:cubicBezTo>
                    <a:pt x="105" y="451"/>
                    <a:pt x="105" y="451"/>
                    <a:pt x="105" y="451"/>
                  </a:cubicBezTo>
                  <a:cubicBezTo>
                    <a:pt x="105" y="451"/>
                    <a:pt x="106" y="451"/>
                    <a:pt x="106" y="452"/>
                  </a:cubicBezTo>
                  <a:cubicBezTo>
                    <a:pt x="106" y="452"/>
                    <a:pt x="105" y="453"/>
                    <a:pt x="105" y="454"/>
                  </a:cubicBezTo>
                  <a:cubicBezTo>
                    <a:pt x="105" y="453"/>
                    <a:pt x="104" y="453"/>
                    <a:pt x="104" y="452"/>
                  </a:cubicBezTo>
                  <a:cubicBezTo>
                    <a:pt x="104" y="452"/>
                    <a:pt x="104" y="452"/>
                    <a:pt x="104" y="452"/>
                  </a:cubicBezTo>
                  <a:close/>
                  <a:moveTo>
                    <a:pt x="107" y="454"/>
                  </a:moveTo>
                  <a:cubicBezTo>
                    <a:pt x="108" y="455"/>
                    <a:pt x="109" y="457"/>
                    <a:pt x="110" y="458"/>
                  </a:cubicBezTo>
                  <a:cubicBezTo>
                    <a:pt x="110" y="458"/>
                    <a:pt x="110" y="459"/>
                    <a:pt x="110" y="459"/>
                  </a:cubicBezTo>
                  <a:cubicBezTo>
                    <a:pt x="109" y="458"/>
                    <a:pt x="108" y="457"/>
                    <a:pt x="108" y="456"/>
                  </a:cubicBezTo>
                  <a:cubicBezTo>
                    <a:pt x="107" y="456"/>
                    <a:pt x="107" y="456"/>
                    <a:pt x="107" y="455"/>
                  </a:cubicBezTo>
                  <a:cubicBezTo>
                    <a:pt x="107" y="455"/>
                    <a:pt x="107" y="454"/>
                    <a:pt x="107" y="454"/>
                  </a:cubicBezTo>
                  <a:close/>
                  <a:moveTo>
                    <a:pt x="117" y="458"/>
                  </a:moveTo>
                  <a:cubicBezTo>
                    <a:pt x="117" y="458"/>
                    <a:pt x="117" y="458"/>
                    <a:pt x="117" y="458"/>
                  </a:cubicBezTo>
                  <a:cubicBezTo>
                    <a:pt x="118" y="458"/>
                    <a:pt x="118" y="459"/>
                    <a:pt x="118" y="459"/>
                  </a:cubicBezTo>
                  <a:cubicBezTo>
                    <a:pt x="118" y="459"/>
                    <a:pt x="117" y="458"/>
                    <a:pt x="117" y="458"/>
                  </a:cubicBezTo>
                  <a:close/>
                  <a:moveTo>
                    <a:pt x="112" y="429"/>
                  </a:moveTo>
                  <a:cubicBezTo>
                    <a:pt x="111" y="430"/>
                    <a:pt x="111" y="431"/>
                    <a:pt x="110" y="432"/>
                  </a:cubicBezTo>
                  <a:cubicBezTo>
                    <a:pt x="110" y="432"/>
                    <a:pt x="109" y="431"/>
                    <a:pt x="109" y="431"/>
                  </a:cubicBezTo>
                  <a:cubicBezTo>
                    <a:pt x="110" y="430"/>
                    <a:pt x="111" y="429"/>
                    <a:pt x="111" y="428"/>
                  </a:cubicBezTo>
                  <a:cubicBezTo>
                    <a:pt x="112" y="428"/>
                    <a:pt x="112" y="429"/>
                    <a:pt x="112" y="429"/>
                  </a:cubicBezTo>
                  <a:cubicBezTo>
                    <a:pt x="112" y="429"/>
                    <a:pt x="112" y="429"/>
                    <a:pt x="112" y="429"/>
                  </a:cubicBezTo>
                  <a:cubicBezTo>
                    <a:pt x="112" y="429"/>
                    <a:pt x="112" y="429"/>
                    <a:pt x="112" y="429"/>
                  </a:cubicBezTo>
                  <a:close/>
                  <a:moveTo>
                    <a:pt x="113" y="426"/>
                  </a:moveTo>
                  <a:cubicBezTo>
                    <a:pt x="113" y="426"/>
                    <a:pt x="113" y="425"/>
                    <a:pt x="113" y="425"/>
                  </a:cubicBezTo>
                  <a:cubicBezTo>
                    <a:pt x="113" y="425"/>
                    <a:pt x="113" y="424"/>
                    <a:pt x="114" y="423"/>
                  </a:cubicBezTo>
                  <a:cubicBezTo>
                    <a:pt x="114" y="423"/>
                    <a:pt x="114" y="423"/>
                    <a:pt x="114" y="423"/>
                  </a:cubicBezTo>
                  <a:cubicBezTo>
                    <a:pt x="113" y="424"/>
                    <a:pt x="113" y="425"/>
                    <a:pt x="113" y="426"/>
                  </a:cubicBezTo>
                  <a:close/>
                  <a:moveTo>
                    <a:pt x="103" y="424"/>
                  </a:moveTo>
                  <a:cubicBezTo>
                    <a:pt x="104" y="425"/>
                    <a:pt x="104" y="425"/>
                    <a:pt x="104" y="425"/>
                  </a:cubicBezTo>
                  <a:cubicBezTo>
                    <a:pt x="103" y="426"/>
                    <a:pt x="103" y="426"/>
                    <a:pt x="103" y="426"/>
                  </a:cubicBezTo>
                  <a:cubicBezTo>
                    <a:pt x="103" y="426"/>
                    <a:pt x="103" y="426"/>
                    <a:pt x="102" y="425"/>
                  </a:cubicBezTo>
                  <a:cubicBezTo>
                    <a:pt x="103" y="425"/>
                    <a:pt x="103" y="425"/>
                    <a:pt x="103" y="424"/>
                  </a:cubicBezTo>
                  <a:close/>
                  <a:moveTo>
                    <a:pt x="100" y="432"/>
                  </a:moveTo>
                  <a:cubicBezTo>
                    <a:pt x="101" y="433"/>
                    <a:pt x="101" y="433"/>
                    <a:pt x="101" y="434"/>
                  </a:cubicBezTo>
                  <a:cubicBezTo>
                    <a:pt x="101" y="434"/>
                    <a:pt x="100" y="435"/>
                    <a:pt x="100" y="436"/>
                  </a:cubicBezTo>
                  <a:cubicBezTo>
                    <a:pt x="99" y="436"/>
                    <a:pt x="99" y="435"/>
                    <a:pt x="98" y="435"/>
                  </a:cubicBezTo>
                  <a:cubicBezTo>
                    <a:pt x="99" y="434"/>
                    <a:pt x="100" y="433"/>
                    <a:pt x="100" y="432"/>
                  </a:cubicBezTo>
                  <a:close/>
                  <a:moveTo>
                    <a:pt x="103" y="436"/>
                  </a:moveTo>
                  <a:cubicBezTo>
                    <a:pt x="103" y="437"/>
                    <a:pt x="103" y="437"/>
                    <a:pt x="103" y="437"/>
                  </a:cubicBezTo>
                  <a:cubicBezTo>
                    <a:pt x="103" y="437"/>
                    <a:pt x="102" y="438"/>
                    <a:pt x="102" y="439"/>
                  </a:cubicBezTo>
                  <a:cubicBezTo>
                    <a:pt x="102" y="439"/>
                    <a:pt x="102" y="438"/>
                    <a:pt x="101" y="438"/>
                  </a:cubicBezTo>
                  <a:cubicBezTo>
                    <a:pt x="102" y="438"/>
                    <a:pt x="102" y="437"/>
                    <a:pt x="103" y="436"/>
                  </a:cubicBezTo>
                  <a:close/>
                  <a:moveTo>
                    <a:pt x="104" y="439"/>
                  </a:moveTo>
                  <a:cubicBezTo>
                    <a:pt x="105" y="439"/>
                    <a:pt x="105" y="440"/>
                    <a:pt x="105" y="440"/>
                  </a:cubicBezTo>
                  <a:cubicBezTo>
                    <a:pt x="105" y="440"/>
                    <a:pt x="104" y="441"/>
                    <a:pt x="104" y="441"/>
                  </a:cubicBezTo>
                  <a:cubicBezTo>
                    <a:pt x="104" y="441"/>
                    <a:pt x="104" y="441"/>
                    <a:pt x="103" y="441"/>
                  </a:cubicBezTo>
                  <a:cubicBezTo>
                    <a:pt x="104" y="440"/>
                    <a:pt x="104" y="440"/>
                    <a:pt x="104" y="439"/>
                  </a:cubicBezTo>
                  <a:close/>
                  <a:moveTo>
                    <a:pt x="103" y="443"/>
                  </a:moveTo>
                  <a:cubicBezTo>
                    <a:pt x="103" y="444"/>
                    <a:pt x="102" y="444"/>
                    <a:pt x="102" y="444"/>
                  </a:cubicBezTo>
                  <a:cubicBezTo>
                    <a:pt x="102" y="444"/>
                    <a:pt x="102" y="444"/>
                    <a:pt x="102" y="443"/>
                  </a:cubicBezTo>
                  <a:cubicBezTo>
                    <a:pt x="102" y="443"/>
                    <a:pt x="102" y="443"/>
                    <a:pt x="102" y="443"/>
                  </a:cubicBezTo>
                  <a:cubicBezTo>
                    <a:pt x="102" y="443"/>
                    <a:pt x="102" y="443"/>
                    <a:pt x="103" y="443"/>
                  </a:cubicBezTo>
                  <a:close/>
                  <a:moveTo>
                    <a:pt x="101" y="446"/>
                  </a:moveTo>
                  <a:cubicBezTo>
                    <a:pt x="101" y="446"/>
                    <a:pt x="101" y="447"/>
                    <a:pt x="100" y="448"/>
                  </a:cubicBezTo>
                  <a:cubicBezTo>
                    <a:pt x="100" y="447"/>
                    <a:pt x="100" y="447"/>
                    <a:pt x="99" y="447"/>
                  </a:cubicBezTo>
                  <a:cubicBezTo>
                    <a:pt x="100" y="446"/>
                    <a:pt x="100" y="445"/>
                    <a:pt x="101" y="445"/>
                  </a:cubicBezTo>
                  <a:cubicBezTo>
                    <a:pt x="101" y="445"/>
                    <a:pt x="101" y="445"/>
                    <a:pt x="101" y="446"/>
                  </a:cubicBezTo>
                  <a:close/>
                  <a:moveTo>
                    <a:pt x="101" y="452"/>
                  </a:moveTo>
                  <a:cubicBezTo>
                    <a:pt x="101" y="452"/>
                    <a:pt x="101" y="453"/>
                    <a:pt x="101" y="453"/>
                  </a:cubicBezTo>
                  <a:cubicBezTo>
                    <a:pt x="101" y="453"/>
                    <a:pt x="101" y="453"/>
                    <a:pt x="101" y="453"/>
                  </a:cubicBezTo>
                  <a:cubicBezTo>
                    <a:pt x="101" y="452"/>
                    <a:pt x="101" y="452"/>
                    <a:pt x="101" y="452"/>
                  </a:cubicBezTo>
                  <a:cubicBezTo>
                    <a:pt x="101" y="452"/>
                    <a:pt x="101" y="452"/>
                    <a:pt x="101" y="452"/>
                  </a:cubicBezTo>
                  <a:close/>
                  <a:moveTo>
                    <a:pt x="103" y="454"/>
                  </a:moveTo>
                  <a:cubicBezTo>
                    <a:pt x="103" y="455"/>
                    <a:pt x="104" y="455"/>
                    <a:pt x="104" y="456"/>
                  </a:cubicBezTo>
                  <a:cubicBezTo>
                    <a:pt x="104" y="456"/>
                    <a:pt x="104" y="456"/>
                    <a:pt x="104" y="456"/>
                  </a:cubicBezTo>
                  <a:cubicBezTo>
                    <a:pt x="104" y="456"/>
                    <a:pt x="103" y="455"/>
                    <a:pt x="103" y="455"/>
                  </a:cubicBezTo>
                  <a:cubicBezTo>
                    <a:pt x="103" y="455"/>
                    <a:pt x="103" y="455"/>
                    <a:pt x="103" y="454"/>
                  </a:cubicBezTo>
                  <a:close/>
                  <a:moveTo>
                    <a:pt x="98" y="458"/>
                  </a:moveTo>
                  <a:cubicBezTo>
                    <a:pt x="98" y="458"/>
                    <a:pt x="98" y="458"/>
                    <a:pt x="98" y="458"/>
                  </a:cubicBezTo>
                  <a:cubicBezTo>
                    <a:pt x="98" y="458"/>
                    <a:pt x="98" y="458"/>
                    <a:pt x="98" y="458"/>
                  </a:cubicBezTo>
                  <a:cubicBezTo>
                    <a:pt x="98" y="458"/>
                    <a:pt x="98" y="458"/>
                    <a:pt x="98" y="458"/>
                  </a:cubicBezTo>
                  <a:close/>
                  <a:moveTo>
                    <a:pt x="98" y="458"/>
                  </a:moveTo>
                  <a:cubicBezTo>
                    <a:pt x="98" y="458"/>
                    <a:pt x="98" y="458"/>
                    <a:pt x="98" y="458"/>
                  </a:cubicBezTo>
                  <a:cubicBezTo>
                    <a:pt x="98" y="458"/>
                    <a:pt x="98" y="458"/>
                    <a:pt x="98" y="458"/>
                  </a:cubicBezTo>
                  <a:cubicBezTo>
                    <a:pt x="98" y="458"/>
                    <a:pt x="98" y="458"/>
                    <a:pt x="98" y="458"/>
                  </a:cubicBezTo>
                  <a:close/>
                  <a:moveTo>
                    <a:pt x="102" y="468"/>
                  </a:moveTo>
                  <a:cubicBezTo>
                    <a:pt x="102" y="468"/>
                    <a:pt x="102" y="468"/>
                    <a:pt x="102" y="468"/>
                  </a:cubicBezTo>
                  <a:cubicBezTo>
                    <a:pt x="102" y="468"/>
                    <a:pt x="102" y="468"/>
                    <a:pt x="102" y="468"/>
                  </a:cubicBezTo>
                  <a:cubicBezTo>
                    <a:pt x="102" y="468"/>
                    <a:pt x="102" y="468"/>
                    <a:pt x="102" y="469"/>
                  </a:cubicBezTo>
                  <a:cubicBezTo>
                    <a:pt x="102" y="468"/>
                    <a:pt x="102" y="468"/>
                    <a:pt x="102" y="468"/>
                  </a:cubicBezTo>
                  <a:close/>
                  <a:moveTo>
                    <a:pt x="104" y="466"/>
                  </a:moveTo>
                  <a:cubicBezTo>
                    <a:pt x="104" y="466"/>
                    <a:pt x="104" y="466"/>
                    <a:pt x="104" y="466"/>
                  </a:cubicBezTo>
                  <a:cubicBezTo>
                    <a:pt x="104" y="467"/>
                    <a:pt x="104" y="467"/>
                    <a:pt x="104" y="467"/>
                  </a:cubicBezTo>
                  <a:cubicBezTo>
                    <a:pt x="104" y="467"/>
                    <a:pt x="104" y="467"/>
                    <a:pt x="104" y="467"/>
                  </a:cubicBezTo>
                  <a:cubicBezTo>
                    <a:pt x="104" y="466"/>
                    <a:pt x="104" y="466"/>
                    <a:pt x="104" y="466"/>
                  </a:cubicBezTo>
                  <a:cubicBezTo>
                    <a:pt x="104" y="466"/>
                    <a:pt x="104" y="466"/>
                    <a:pt x="104" y="466"/>
                  </a:cubicBezTo>
                  <a:close/>
                  <a:moveTo>
                    <a:pt x="107" y="468"/>
                  </a:moveTo>
                  <a:cubicBezTo>
                    <a:pt x="108" y="468"/>
                    <a:pt x="108" y="468"/>
                    <a:pt x="108" y="469"/>
                  </a:cubicBezTo>
                  <a:cubicBezTo>
                    <a:pt x="108" y="469"/>
                    <a:pt x="108" y="469"/>
                    <a:pt x="108" y="469"/>
                  </a:cubicBezTo>
                  <a:cubicBezTo>
                    <a:pt x="108" y="469"/>
                    <a:pt x="108" y="469"/>
                    <a:pt x="107" y="468"/>
                  </a:cubicBezTo>
                  <a:cubicBezTo>
                    <a:pt x="107" y="468"/>
                    <a:pt x="107" y="468"/>
                    <a:pt x="107" y="468"/>
                  </a:cubicBezTo>
                  <a:close/>
                  <a:moveTo>
                    <a:pt x="110" y="469"/>
                  </a:moveTo>
                  <a:cubicBezTo>
                    <a:pt x="110" y="470"/>
                    <a:pt x="110" y="470"/>
                    <a:pt x="110" y="470"/>
                  </a:cubicBezTo>
                  <a:cubicBezTo>
                    <a:pt x="110" y="470"/>
                    <a:pt x="110" y="470"/>
                    <a:pt x="110" y="470"/>
                  </a:cubicBezTo>
                  <a:cubicBezTo>
                    <a:pt x="110" y="470"/>
                    <a:pt x="110" y="470"/>
                    <a:pt x="110" y="470"/>
                  </a:cubicBezTo>
                  <a:cubicBezTo>
                    <a:pt x="110" y="470"/>
                    <a:pt x="110" y="470"/>
                    <a:pt x="110" y="469"/>
                  </a:cubicBezTo>
                  <a:close/>
                  <a:moveTo>
                    <a:pt x="118" y="473"/>
                  </a:moveTo>
                  <a:cubicBezTo>
                    <a:pt x="118" y="472"/>
                    <a:pt x="118" y="472"/>
                    <a:pt x="118" y="472"/>
                  </a:cubicBezTo>
                  <a:cubicBezTo>
                    <a:pt x="118" y="472"/>
                    <a:pt x="118" y="472"/>
                    <a:pt x="118" y="472"/>
                  </a:cubicBezTo>
                  <a:cubicBezTo>
                    <a:pt x="118" y="472"/>
                    <a:pt x="118" y="472"/>
                    <a:pt x="118" y="472"/>
                  </a:cubicBezTo>
                  <a:cubicBezTo>
                    <a:pt x="119" y="472"/>
                    <a:pt x="119" y="472"/>
                    <a:pt x="119" y="472"/>
                  </a:cubicBezTo>
                  <a:cubicBezTo>
                    <a:pt x="119" y="472"/>
                    <a:pt x="119" y="472"/>
                    <a:pt x="119" y="472"/>
                  </a:cubicBezTo>
                  <a:cubicBezTo>
                    <a:pt x="120" y="472"/>
                    <a:pt x="120" y="473"/>
                    <a:pt x="120" y="473"/>
                  </a:cubicBezTo>
                  <a:cubicBezTo>
                    <a:pt x="120" y="473"/>
                    <a:pt x="120" y="473"/>
                    <a:pt x="119" y="474"/>
                  </a:cubicBezTo>
                  <a:cubicBezTo>
                    <a:pt x="119" y="473"/>
                    <a:pt x="119" y="473"/>
                    <a:pt x="118" y="473"/>
                  </a:cubicBezTo>
                  <a:close/>
                  <a:moveTo>
                    <a:pt x="122" y="472"/>
                  </a:moveTo>
                  <a:cubicBezTo>
                    <a:pt x="122" y="471"/>
                    <a:pt x="121" y="471"/>
                    <a:pt x="121" y="470"/>
                  </a:cubicBezTo>
                  <a:cubicBezTo>
                    <a:pt x="121" y="470"/>
                    <a:pt x="121" y="470"/>
                    <a:pt x="121" y="470"/>
                  </a:cubicBezTo>
                  <a:cubicBezTo>
                    <a:pt x="121" y="470"/>
                    <a:pt x="121" y="470"/>
                    <a:pt x="122" y="471"/>
                  </a:cubicBezTo>
                  <a:cubicBezTo>
                    <a:pt x="122" y="471"/>
                    <a:pt x="123" y="472"/>
                    <a:pt x="124" y="473"/>
                  </a:cubicBezTo>
                  <a:cubicBezTo>
                    <a:pt x="123" y="473"/>
                    <a:pt x="123" y="473"/>
                    <a:pt x="123" y="473"/>
                  </a:cubicBezTo>
                  <a:cubicBezTo>
                    <a:pt x="123" y="473"/>
                    <a:pt x="123" y="472"/>
                    <a:pt x="122" y="472"/>
                  </a:cubicBezTo>
                  <a:close/>
                  <a:moveTo>
                    <a:pt x="121" y="466"/>
                  </a:moveTo>
                  <a:cubicBezTo>
                    <a:pt x="121" y="464"/>
                    <a:pt x="121" y="463"/>
                    <a:pt x="121" y="462"/>
                  </a:cubicBezTo>
                  <a:cubicBezTo>
                    <a:pt x="121" y="463"/>
                    <a:pt x="122" y="464"/>
                    <a:pt x="122" y="464"/>
                  </a:cubicBezTo>
                  <a:cubicBezTo>
                    <a:pt x="123" y="464"/>
                    <a:pt x="123" y="464"/>
                    <a:pt x="123" y="464"/>
                  </a:cubicBezTo>
                  <a:cubicBezTo>
                    <a:pt x="123" y="466"/>
                    <a:pt x="123" y="467"/>
                    <a:pt x="124" y="468"/>
                  </a:cubicBezTo>
                  <a:cubicBezTo>
                    <a:pt x="123" y="467"/>
                    <a:pt x="122" y="466"/>
                    <a:pt x="121" y="466"/>
                  </a:cubicBezTo>
                  <a:close/>
                  <a:moveTo>
                    <a:pt x="115" y="438"/>
                  </a:moveTo>
                  <a:cubicBezTo>
                    <a:pt x="115" y="438"/>
                    <a:pt x="115" y="438"/>
                    <a:pt x="115" y="439"/>
                  </a:cubicBezTo>
                  <a:cubicBezTo>
                    <a:pt x="115" y="439"/>
                    <a:pt x="115" y="439"/>
                    <a:pt x="115" y="439"/>
                  </a:cubicBezTo>
                  <a:cubicBezTo>
                    <a:pt x="115" y="439"/>
                    <a:pt x="115" y="439"/>
                    <a:pt x="115" y="438"/>
                  </a:cubicBezTo>
                  <a:cubicBezTo>
                    <a:pt x="115" y="438"/>
                    <a:pt x="115" y="438"/>
                    <a:pt x="115" y="438"/>
                  </a:cubicBezTo>
                  <a:close/>
                  <a:moveTo>
                    <a:pt x="100" y="440"/>
                  </a:moveTo>
                  <a:cubicBezTo>
                    <a:pt x="100" y="440"/>
                    <a:pt x="101" y="440"/>
                    <a:pt x="101" y="440"/>
                  </a:cubicBezTo>
                  <a:cubicBezTo>
                    <a:pt x="100" y="441"/>
                    <a:pt x="100" y="441"/>
                    <a:pt x="100" y="442"/>
                  </a:cubicBezTo>
                  <a:cubicBezTo>
                    <a:pt x="100" y="441"/>
                    <a:pt x="100" y="441"/>
                    <a:pt x="100" y="441"/>
                  </a:cubicBezTo>
                  <a:cubicBezTo>
                    <a:pt x="100" y="441"/>
                    <a:pt x="100" y="440"/>
                    <a:pt x="100" y="440"/>
                  </a:cubicBezTo>
                  <a:close/>
                  <a:moveTo>
                    <a:pt x="102" y="457"/>
                  </a:moveTo>
                  <a:cubicBezTo>
                    <a:pt x="102" y="457"/>
                    <a:pt x="102" y="457"/>
                    <a:pt x="102" y="457"/>
                  </a:cubicBezTo>
                  <a:cubicBezTo>
                    <a:pt x="102" y="457"/>
                    <a:pt x="102" y="457"/>
                    <a:pt x="102" y="457"/>
                  </a:cubicBezTo>
                  <a:cubicBezTo>
                    <a:pt x="102" y="457"/>
                    <a:pt x="102" y="457"/>
                    <a:pt x="102" y="457"/>
                  </a:cubicBezTo>
                  <a:close/>
                  <a:moveTo>
                    <a:pt x="105" y="469"/>
                  </a:moveTo>
                  <a:cubicBezTo>
                    <a:pt x="105" y="469"/>
                    <a:pt x="105" y="469"/>
                    <a:pt x="105" y="469"/>
                  </a:cubicBezTo>
                  <a:cubicBezTo>
                    <a:pt x="105" y="469"/>
                    <a:pt x="105" y="469"/>
                    <a:pt x="105" y="469"/>
                  </a:cubicBezTo>
                  <a:cubicBezTo>
                    <a:pt x="105" y="469"/>
                    <a:pt x="105" y="469"/>
                    <a:pt x="105" y="469"/>
                  </a:cubicBezTo>
                  <a:close/>
                  <a:moveTo>
                    <a:pt x="110" y="471"/>
                  </a:moveTo>
                  <a:cubicBezTo>
                    <a:pt x="110" y="472"/>
                    <a:pt x="110" y="472"/>
                    <a:pt x="110" y="472"/>
                  </a:cubicBezTo>
                  <a:cubicBezTo>
                    <a:pt x="110" y="472"/>
                    <a:pt x="109" y="471"/>
                    <a:pt x="109" y="471"/>
                  </a:cubicBezTo>
                  <a:cubicBezTo>
                    <a:pt x="109" y="471"/>
                    <a:pt x="110" y="471"/>
                    <a:pt x="110" y="471"/>
                  </a:cubicBezTo>
                  <a:close/>
                  <a:moveTo>
                    <a:pt x="111" y="474"/>
                  </a:moveTo>
                  <a:cubicBezTo>
                    <a:pt x="112" y="474"/>
                    <a:pt x="112" y="474"/>
                    <a:pt x="112" y="474"/>
                  </a:cubicBezTo>
                  <a:cubicBezTo>
                    <a:pt x="113" y="473"/>
                    <a:pt x="113" y="473"/>
                    <a:pt x="113" y="473"/>
                  </a:cubicBezTo>
                  <a:cubicBezTo>
                    <a:pt x="113" y="473"/>
                    <a:pt x="113" y="473"/>
                    <a:pt x="113" y="474"/>
                  </a:cubicBezTo>
                  <a:cubicBezTo>
                    <a:pt x="113" y="474"/>
                    <a:pt x="113" y="474"/>
                    <a:pt x="114" y="474"/>
                  </a:cubicBezTo>
                  <a:cubicBezTo>
                    <a:pt x="113" y="474"/>
                    <a:pt x="112" y="474"/>
                    <a:pt x="111" y="474"/>
                  </a:cubicBezTo>
                  <a:cubicBezTo>
                    <a:pt x="111" y="474"/>
                    <a:pt x="111" y="474"/>
                    <a:pt x="111" y="474"/>
                  </a:cubicBezTo>
                  <a:close/>
                  <a:moveTo>
                    <a:pt x="127" y="472"/>
                  </a:moveTo>
                  <a:cubicBezTo>
                    <a:pt x="126" y="471"/>
                    <a:pt x="125" y="470"/>
                    <a:pt x="124" y="469"/>
                  </a:cubicBezTo>
                  <a:cubicBezTo>
                    <a:pt x="124" y="469"/>
                    <a:pt x="124" y="469"/>
                    <a:pt x="124" y="469"/>
                  </a:cubicBezTo>
                  <a:cubicBezTo>
                    <a:pt x="125" y="469"/>
                    <a:pt x="125" y="469"/>
                    <a:pt x="126" y="469"/>
                  </a:cubicBezTo>
                  <a:cubicBezTo>
                    <a:pt x="126" y="469"/>
                    <a:pt x="126" y="469"/>
                    <a:pt x="126" y="469"/>
                  </a:cubicBezTo>
                  <a:cubicBezTo>
                    <a:pt x="126" y="470"/>
                    <a:pt x="126" y="471"/>
                    <a:pt x="127" y="471"/>
                  </a:cubicBezTo>
                  <a:cubicBezTo>
                    <a:pt x="128" y="471"/>
                    <a:pt x="129" y="471"/>
                    <a:pt x="129" y="471"/>
                  </a:cubicBezTo>
                  <a:cubicBezTo>
                    <a:pt x="129" y="471"/>
                    <a:pt x="129" y="471"/>
                    <a:pt x="129" y="471"/>
                  </a:cubicBezTo>
                  <a:cubicBezTo>
                    <a:pt x="129" y="471"/>
                    <a:pt x="129" y="472"/>
                    <a:pt x="129" y="472"/>
                  </a:cubicBezTo>
                  <a:cubicBezTo>
                    <a:pt x="129" y="472"/>
                    <a:pt x="129" y="472"/>
                    <a:pt x="129" y="472"/>
                  </a:cubicBezTo>
                  <a:cubicBezTo>
                    <a:pt x="128" y="472"/>
                    <a:pt x="128" y="472"/>
                    <a:pt x="127" y="472"/>
                  </a:cubicBezTo>
                  <a:close/>
                  <a:moveTo>
                    <a:pt x="126" y="465"/>
                  </a:moveTo>
                  <a:cubicBezTo>
                    <a:pt x="126" y="465"/>
                    <a:pt x="125" y="466"/>
                    <a:pt x="125" y="466"/>
                  </a:cubicBezTo>
                  <a:cubicBezTo>
                    <a:pt x="125" y="465"/>
                    <a:pt x="124" y="463"/>
                    <a:pt x="124" y="462"/>
                  </a:cubicBezTo>
                  <a:cubicBezTo>
                    <a:pt x="124" y="462"/>
                    <a:pt x="124" y="462"/>
                    <a:pt x="123" y="462"/>
                  </a:cubicBezTo>
                  <a:cubicBezTo>
                    <a:pt x="123" y="461"/>
                    <a:pt x="123" y="461"/>
                    <a:pt x="123" y="460"/>
                  </a:cubicBezTo>
                  <a:cubicBezTo>
                    <a:pt x="123" y="460"/>
                    <a:pt x="124" y="460"/>
                    <a:pt x="125" y="460"/>
                  </a:cubicBezTo>
                  <a:cubicBezTo>
                    <a:pt x="125" y="462"/>
                    <a:pt x="126" y="464"/>
                    <a:pt x="126" y="465"/>
                  </a:cubicBezTo>
                  <a:cubicBezTo>
                    <a:pt x="126" y="465"/>
                    <a:pt x="126" y="465"/>
                    <a:pt x="126" y="465"/>
                  </a:cubicBezTo>
                  <a:close/>
                  <a:moveTo>
                    <a:pt x="122" y="459"/>
                  </a:moveTo>
                  <a:cubicBezTo>
                    <a:pt x="121" y="456"/>
                    <a:pt x="119" y="453"/>
                    <a:pt x="117" y="450"/>
                  </a:cubicBezTo>
                  <a:cubicBezTo>
                    <a:pt x="117" y="450"/>
                    <a:pt x="116" y="450"/>
                    <a:pt x="116" y="451"/>
                  </a:cubicBezTo>
                  <a:cubicBezTo>
                    <a:pt x="117" y="452"/>
                    <a:pt x="118" y="454"/>
                    <a:pt x="118" y="456"/>
                  </a:cubicBezTo>
                  <a:cubicBezTo>
                    <a:pt x="118" y="455"/>
                    <a:pt x="117" y="455"/>
                    <a:pt x="117" y="454"/>
                  </a:cubicBezTo>
                  <a:cubicBezTo>
                    <a:pt x="117" y="454"/>
                    <a:pt x="116" y="453"/>
                    <a:pt x="116" y="453"/>
                  </a:cubicBezTo>
                  <a:cubicBezTo>
                    <a:pt x="115" y="449"/>
                    <a:pt x="115" y="445"/>
                    <a:pt x="115" y="441"/>
                  </a:cubicBezTo>
                  <a:cubicBezTo>
                    <a:pt x="116" y="443"/>
                    <a:pt x="117" y="445"/>
                    <a:pt x="117" y="446"/>
                  </a:cubicBezTo>
                  <a:cubicBezTo>
                    <a:pt x="118" y="449"/>
                    <a:pt x="119" y="452"/>
                    <a:pt x="121" y="455"/>
                  </a:cubicBezTo>
                  <a:cubicBezTo>
                    <a:pt x="121" y="455"/>
                    <a:pt x="122" y="455"/>
                    <a:pt x="122" y="454"/>
                  </a:cubicBezTo>
                  <a:cubicBezTo>
                    <a:pt x="122" y="452"/>
                    <a:pt x="121" y="449"/>
                    <a:pt x="120" y="447"/>
                  </a:cubicBezTo>
                  <a:cubicBezTo>
                    <a:pt x="120" y="447"/>
                    <a:pt x="120" y="446"/>
                    <a:pt x="120" y="446"/>
                  </a:cubicBezTo>
                  <a:cubicBezTo>
                    <a:pt x="120" y="443"/>
                    <a:pt x="119" y="441"/>
                    <a:pt x="117" y="438"/>
                  </a:cubicBezTo>
                  <a:cubicBezTo>
                    <a:pt x="117" y="436"/>
                    <a:pt x="116" y="435"/>
                    <a:pt x="115" y="433"/>
                  </a:cubicBezTo>
                  <a:cubicBezTo>
                    <a:pt x="115" y="433"/>
                    <a:pt x="115" y="432"/>
                    <a:pt x="115" y="431"/>
                  </a:cubicBezTo>
                  <a:cubicBezTo>
                    <a:pt x="116" y="431"/>
                    <a:pt x="116" y="431"/>
                    <a:pt x="116" y="431"/>
                  </a:cubicBezTo>
                  <a:cubicBezTo>
                    <a:pt x="116" y="431"/>
                    <a:pt x="116" y="431"/>
                    <a:pt x="116" y="431"/>
                  </a:cubicBezTo>
                  <a:cubicBezTo>
                    <a:pt x="117" y="434"/>
                    <a:pt x="118" y="436"/>
                    <a:pt x="119" y="439"/>
                  </a:cubicBezTo>
                  <a:cubicBezTo>
                    <a:pt x="119" y="440"/>
                    <a:pt x="121" y="440"/>
                    <a:pt x="120" y="439"/>
                  </a:cubicBezTo>
                  <a:cubicBezTo>
                    <a:pt x="119" y="435"/>
                    <a:pt x="118" y="432"/>
                    <a:pt x="116" y="429"/>
                  </a:cubicBezTo>
                  <a:cubicBezTo>
                    <a:pt x="116" y="428"/>
                    <a:pt x="116" y="427"/>
                    <a:pt x="116" y="426"/>
                  </a:cubicBezTo>
                  <a:cubicBezTo>
                    <a:pt x="117" y="429"/>
                    <a:pt x="118" y="432"/>
                    <a:pt x="120" y="435"/>
                  </a:cubicBezTo>
                  <a:cubicBezTo>
                    <a:pt x="120" y="435"/>
                    <a:pt x="121" y="435"/>
                    <a:pt x="121" y="435"/>
                  </a:cubicBezTo>
                  <a:cubicBezTo>
                    <a:pt x="120" y="443"/>
                    <a:pt x="121" y="451"/>
                    <a:pt x="124" y="459"/>
                  </a:cubicBezTo>
                  <a:cubicBezTo>
                    <a:pt x="123" y="459"/>
                    <a:pt x="123" y="459"/>
                    <a:pt x="122" y="459"/>
                  </a:cubicBezTo>
                  <a:close/>
                  <a:moveTo>
                    <a:pt x="360" y="316"/>
                  </a:moveTo>
                  <a:cubicBezTo>
                    <a:pt x="360" y="316"/>
                    <a:pt x="360" y="316"/>
                    <a:pt x="359" y="316"/>
                  </a:cubicBezTo>
                  <a:cubicBezTo>
                    <a:pt x="359" y="316"/>
                    <a:pt x="359" y="316"/>
                    <a:pt x="359" y="316"/>
                  </a:cubicBezTo>
                  <a:cubicBezTo>
                    <a:pt x="360" y="316"/>
                    <a:pt x="360" y="316"/>
                    <a:pt x="360" y="316"/>
                  </a:cubicBezTo>
                  <a:close/>
                  <a:moveTo>
                    <a:pt x="376" y="397"/>
                  </a:moveTo>
                  <a:cubicBezTo>
                    <a:pt x="376" y="397"/>
                    <a:pt x="376" y="397"/>
                    <a:pt x="376" y="397"/>
                  </a:cubicBezTo>
                  <a:cubicBezTo>
                    <a:pt x="375" y="397"/>
                    <a:pt x="373" y="397"/>
                    <a:pt x="371" y="397"/>
                  </a:cubicBezTo>
                  <a:cubicBezTo>
                    <a:pt x="372" y="396"/>
                    <a:pt x="373" y="394"/>
                    <a:pt x="373" y="393"/>
                  </a:cubicBezTo>
                  <a:cubicBezTo>
                    <a:pt x="374" y="391"/>
                    <a:pt x="375" y="389"/>
                    <a:pt x="376" y="388"/>
                  </a:cubicBezTo>
                  <a:cubicBezTo>
                    <a:pt x="377" y="388"/>
                    <a:pt x="378" y="388"/>
                    <a:pt x="379" y="388"/>
                  </a:cubicBezTo>
                  <a:cubicBezTo>
                    <a:pt x="378" y="390"/>
                    <a:pt x="377" y="392"/>
                    <a:pt x="376" y="395"/>
                  </a:cubicBezTo>
                  <a:cubicBezTo>
                    <a:pt x="376" y="395"/>
                    <a:pt x="376" y="396"/>
                    <a:pt x="376" y="397"/>
                  </a:cubicBezTo>
                  <a:close/>
                  <a:moveTo>
                    <a:pt x="360" y="397"/>
                  </a:moveTo>
                  <a:cubicBezTo>
                    <a:pt x="361" y="396"/>
                    <a:pt x="361" y="394"/>
                    <a:pt x="362" y="393"/>
                  </a:cubicBezTo>
                  <a:cubicBezTo>
                    <a:pt x="364" y="390"/>
                    <a:pt x="366" y="388"/>
                    <a:pt x="368" y="385"/>
                  </a:cubicBezTo>
                  <a:cubicBezTo>
                    <a:pt x="369" y="386"/>
                    <a:pt x="370" y="386"/>
                    <a:pt x="371" y="386"/>
                  </a:cubicBezTo>
                  <a:cubicBezTo>
                    <a:pt x="368" y="390"/>
                    <a:pt x="365" y="393"/>
                    <a:pt x="362" y="397"/>
                  </a:cubicBezTo>
                  <a:cubicBezTo>
                    <a:pt x="362" y="397"/>
                    <a:pt x="361" y="397"/>
                    <a:pt x="360" y="397"/>
                  </a:cubicBezTo>
                  <a:close/>
                  <a:moveTo>
                    <a:pt x="350" y="397"/>
                  </a:moveTo>
                  <a:cubicBezTo>
                    <a:pt x="353" y="394"/>
                    <a:pt x="356" y="391"/>
                    <a:pt x="358" y="388"/>
                  </a:cubicBezTo>
                  <a:cubicBezTo>
                    <a:pt x="358" y="388"/>
                    <a:pt x="358" y="389"/>
                    <a:pt x="357" y="390"/>
                  </a:cubicBezTo>
                  <a:cubicBezTo>
                    <a:pt x="355" y="392"/>
                    <a:pt x="353" y="394"/>
                    <a:pt x="351" y="397"/>
                  </a:cubicBezTo>
                  <a:cubicBezTo>
                    <a:pt x="351" y="397"/>
                    <a:pt x="350" y="397"/>
                    <a:pt x="350" y="397"/>
                  </a:cubicBezTo>
                  <a:close/>
                  <a:moveTo>
                    <a:pt x="359" y="392"/>
                  </a:moveTo>
                  <a:cubicBezTo>
                    <a:pt x="360" y="389"/>
                    <a:pt x="362" y="387"/>
                    <a:pt x="364" y="384"/>
                  </a:cubicBezTo>
                  <a:cubicBezTo>
                    <a:pt x="364" y="384"/>
                    <a:pt x="365" y="384"/>
                    <a:pt x="366" y="385"/>
                  </a:cubicBezTo>
                  <a:cubicBezTo>
                    <a:pt x="364" y="387"/>
                    <a:pt x="362" y="389"/>
                    <a:pt x="361" y="391"/>
                  </a:cubicBezTo>
                  <a:cubicBezTo>
                    <a:pt x="359" y="393"/>
                    <a:pt x="358" y="395"/>
                    <a:pt x="357" y="397"/>
                  </a:cubicBezTo>
                  <a:cubicBezTo>
                    <a:pt x="356" y="397"/>
                    <a:pt x="355" y="397"/>
                    <a:pt x="355" y="397"/>
                  </a:cubicBezTo>
                  <a:cubicBezTo>
                    <a:pt x="356" y="395"/>
                    <a:pt x="357" y="394"/>
                    <a:pt x="359" y="392"/>
                  </a:cubicBezTo>
                  <a:close/>
                  <a:moveTo>
                    <a:pt x="372" y="386"/>
                  </a:moveTo>
                  <a:cubicBezTo>
                    <a:pt x="373" y="387"/>
                    <a:pt x="373" y="387"/>
                    <a:pt x="374" y="387"/>
                  </a:cubicBezTo>
                  <a:cubicBezTo>
                    <a:pt x="373" y="389"/>
                    <a:pt x="372" y="390"/>
                    <a:pt x="371" y="392"/>
                  </a:cubicBezTo>
                  <a:cubicBezTo>
                    <a:pt x="370" y="393"/>
                    <a:pt x="369" y="395"/>
                    <a:pt x="368" y="397"/>
                  </a:cubicBezTo>
                  <a:cubicBezTo>
                    <a:pt x="367" y="397"/>
                    <a:pt x="366" y="397"/>
                    <a:pt x="366" y="397"/>
                  </a:cubicBezTo>
                  <a:cubicBezTo>
                    <a:pt x="368" y="394"/>
                    <a:pt x="370" y="390"/>
                    <a:pt x="372" y="386"/>
                  </a:cubicBezTo>
                  <a:close/>
                  <a:moveTo>
                    <a:pt x="346" y="397"/>
                  </a:moveTo>
                  <a:cubicBezTo>
                    <a:pt x="346" y="397"/>
                    <a:pt x="345" y="397"/>
                    <a:pt x="345" y="397"/>
                  </a:cubicBezTo>
                  <a:cubicBezTo>
                    <a:pt x="345" y="397"/>
                    <a:pt x="345" y="397"/>
                    <a:pt x="345" y="397"/>
                  </a:cubicBezTo>
                  <a:cubicBezTo>
                    <a:pt x="347" y="396"/>
                    <a:pt x="348" y="394"/>
                    <a:pt x="349" y="392"/>
                  </a:cubicBezTo>
                  <a:cubicBezTo>
                    <a:pt x="352" y="389"/>
                    <a:pt x="355" y="385"/>
                    <a:pt x="357" y="382"/>
                  </a:cubicBezTo>
                  <a:cubicBezTo>
                    <a:pt x="357" y="382"/>
                    <a:pt x="358" y="383"/>
                    <a:pt x="359" y="383"/>
                  </a:cubicBezTo>
                  <a:cubicBezTo>
                    <a:pt x="355" y="387"/>
                    <a:pt x="350" y="392"/>
                    <a:pt x="346" y="397"/>
                  </a:cubicBezTo>
                  <a:close/>
                  <a:moveTo>
                    <a:pt x="357" y="323"/>
                  </a:moveTo>
                  <a:cubicBezTo>
                    <a:pt x="357" y="323"/>
                    <a:pt x="357" y="323"/>
                    <a:pt x="357" y="324"/>
                  </a:cubicBezTo>
                  <a:cubicBezTo>
                    <a:pt x="357" y="324"/>
                    <a:pt x="356" y="324"/>
                    <a:pt x="356" y="325"/>
                  </a:cubicBezTo>
                  <a:cubicBezTo>
                    <a:pt x="356" y="324"/>
                    <a:pt x="357" y="323"/>
                    <a:pt x="357" y="323"/>
                  </a:cubicBezTo>
                  <a:close/>
                  <a:moveTo>
                    <a:pt x="334" y="382"/>
                  </a:moveTo>
                  <a:cubicBezTo>
                    <a:pt x="335" y="382"/>
                    <a:pt x="336" y="381"/>
                    <a:pt x="336" y="380"/>
                  </a:cubicBezTo>
                  <a:cubicBezTo>
                    <a:pt x="336" y="380"/>
                    <a:pt x="336" y="379"/>
                    <a:pt x="336" y="379"/>
                  </a:cubicBezTo>
                  <a:cubicBezTo>
                    <a:pt x="336" y="379"/>
                    <a:pt x="336" y="379"/>
                    <a:pt x="336" y="379"/>
                  </a:cubicBezTo>
                  <a:cubicBezTo>
                    <a:pt x="336" y="381"/>
                    <a:pt x="336" y="382"/>
                    <a:pt x="336" y="384"/>
                  </a:cubicBezTo>
                  <a:cubicBezTo>
                    <a:pt x="335" y="383"/>
                    <a:pt x="335" y="383"/>
                    <a:pt x="334" y="382"/>
                  </a:cubicBezTo>
                  <a:close/>
                  <a:moveTo>
                    <a:pt x="333" y="385"/>
                  </a:moveTo>
                  <a:cubicBezTo>
                    <a:pt x="334" y="386"/>
                    <a:pt x="334" y="386"/>
                    <a:pt x="334" y="386"/>
                  </a:cubicBezTo>
                  <a:cubicBezTo>
                    <a:pt x="334" y="386"/>
                    <a:pt x="334" y="386"/>
                    <a:pt x="334" y="386"/>
                  </a:cubicBezTo>
                  <a:cubicBezTo>
                    <a:pt x="334" y="386"/>
                    <a:pt x="334" y="387"/>
                    <a:pt x="333" y="387"/>
                  </a:cubicBezTo>
                  <a:cubicBezTo>
                    <a:pt x="333" y="386"/>
                    <a:pt x="333" y="386"/>
                    <a:pt x="333" y="385"/>
                  </a:cubicBezTo>
                  <a:close/>
                  <a:moveTo>
                    <a:pt x="349" y="346"/>
                  </a:moveTo>
                  <a:cubicBezTo>
                    <a:pt x="349" y="346"/>
                    <a:pt x="349" y="346"/>
                    <a:pt x="349" y="347"/>
                  </a:cubicBezTo>
                  <a:cubicBezTo>
                    <a:pt x="349" y="347"/>
                    <a:pt x="349" y="348"/>
                    <a:pt x="348" y="348"/>
                  </a:cubicBezTo>
                  <a:cubicBezTo>
                    <a:pt x="348" y="348"/>
                    <a:pt x="348" y="349"/>
                    <a:pt x="348" y="349"/>
                  </a:cubicBezTo>
                  <a:cubicBezTo>
                    <a:pt x="348" y="348"/>
                    <a:pt x="348" y="348"/>
                    <a:pt x="348" y="347"/>
                  </a:cubicBezTo>
                  <a:cubicBezTo>
                    <a:pt x="348" y="347"/>
                    <a:pt x="348" y="347"/>
                    <a:pt x="349" y="346"/>
                  </a:cubicBezTo>
                  <a:close/>
                  <a:moveTo>
                    <a:pt x="335" y="368"/>
                  </a:moveTo>
                  <a:cubicBezTo>
                    <a:pt x="335" y="368"/>
                    <a:pt x="335" y="368"/>
                    <a:pt x="335" y="367"/>
                  </a:cubicBezTo>
                  <a:cubicBezTo>
                    <a:pt x="335" y="367"/>
                    <a:pt x="335" y="367"/>
                    <a:pt x="335" y="366"/>
                  </a:cubicBezTo>
                  <a:cubicBezTo>
                    <a:pt x="335" y="366"/>
                    <a:pt x="335" y="366"/>
                    <a:pt x="335" y="366"/>
                  </a:cubicBezTo>
                  <a:cubicBezTo>
                    <a:pt x="335" y="366"/>
                    <a:pt x="335" y="366"/>
                    <a:pt x="335" y="366"/>
                  </a:cubicBezTo>
                  <a:cubicBezTo>
                    <a:pt x="335" y="367"/>
                    <a:pt x="335" y="367"/>
                    <a:pt x="335" y="368"/>
                  </a:cubicBezTo>
                  <a:close/>
                  <a:moveTo>
                    <a:pt x="339" y="347"/>
                  </a:moveTo>
                  <a:cubicBezTo>
                    <a:pt x="339" y="347"/>
                    <a:pt x="338" y="348"/>
                    <a:pt x="338" y="348"/>
                  </a:cubicBezTo>
                  <a:cubicBezTo>
                    <a:pt x="338" y="348"/>
                    <a:pt x="338" y="348"/>
                    <a:pt x="338" y="347"/>
                  </a:cubicBezTo>
                  <a:cubicBezTo>
                    <a:pt x="338" y="347"/>
                    <a:pt x="339" y="347"/>
                    <a:pt x="339" y="347"/>
                  </a:cubicBezTo>
                  <a:close/>
                  <a:moveTo>
                    <a:pt x="335" y="361"/>
                  </a:moveTo>
                  <a:cubicBezTo>
                    <a:pt x="335" y="361"/>
                    <a:pt x="335" y="361"/>
                    <a:pt x="335" y="361"/>
                  </a:cubicBezTo>
                  <a:cubicBezTo>
                    <a:pt x="335" y="361"/>
                    <a:pt x="335" y="361"/>
                    <a:pt x="335" y="361"/>
                  </a:cubicBezTo>
                  <a:cubicBezTo>
                    <a:pt x="335" y="361"/>
                    <a:pt x="335" y="361"/>
                    <a:pt x="335" y="361"/>
                  </a:cubicBezTo>
                  <a:cubicBezTo>
                    <a:pt x="335" y="361"/>
                    <a:pt x="335" y="361"/>
                    <a:pt x="335" y="361"/>
                  </a:cubicBezTo>
                  <a:close/>
                  <a:moveTo>
                    <a:pt x="357" y="337"/>
                  </a:moveTo>
                  <a:cubicBezTo>
                    <a:pt x="357" y="337"/>
                    <a:pt x="357" y="337"/>
                    <a:pt x="357" y="337"/>
                  </a:cubicBezTo>
                  <a:cubicBezTo>
                    <a:pt x="357" y="337"/>
                    <a:pt x="357" y="337"/>
                    <a:pt x="357" y="337"/>
                  </a:cubicBezTo>
                  <a:cubicBezTo>
                    <a:pt x="357" y="337"/>
                    <a:pt x="357" y="337"/>
                    <a:pt x="357" y="337"/>
                  </a:cubicBezTo>
                  <a:close/>
                  <a:moveTo>
                    <a:pt x="336" y="348"/>
                  </a:moveTo>
                  <a:cubicBezTo>
                    <a:pt x="336" y="348"/>
                    <a:pt x="336" y="348"/>
                    <a:pt x="336" y="348"/>
                  </a:cubicBezTo>
                  <a:cubicBezTo>
                    <a:pt x="336" y="349"/>
                    <a:pt x="336" y="350"/>
                    <a:pt x="336" y="350"/>
                  </a:cubicBezTo>
                  <a:cubicBezTo>
                    <a:pt x="336" y="350"/>
                    <a:pt x="336" y="349"/>
                    <a:pt x="335" y="349"/>
                  </a:cubicBezTo>
                  <a:cubicBezTo>
                    <a:pt x="336" y="349"/>
                    <a:pt x="336" y="349"/>
                    <a:pt x="336" y="348"/>
                  </a:cubicBezTo>
                  <a:close/>
                  <a:moveTo>
                    <a:pt x="335" y="353"/>
                  </a:moveTo>
                  <a:cubicBezTo>
                    <a:pt x="335" y="352"/>
                    <a:pt x="334" y="352"/>
                    <a:pt x="334" y="352"/>
                  </a:cubicBezTo>
                  <a:cubicBezTo>
                    <a:pt x="334" y="352"/>
                    <a:pt x="335" y="352"/>
                    <a:pt x="335" y="353"/>
                  </a:cubicBezTo>
                  <a:cubicBezTo>
                    <a:pt x="335" y="353"/>
                    <a:pt x="335" y="353"/>
                    <a:pt x="335" y="353"/>
                  </a:cubicBezTo>
                  <a:close/>
                  <a:moveTo>
                    <a:pt x="332" y="356"/>
                  </a:moveTo>
                  <a:cubicBezTo>
                    <a:pt x="332" y="356"/>
                    <a:pt x="332" y="356"/>
                    <a:pt x="332" y="356"/>
                  </a:cubicBezTo>
                  <a:cubicBezTo>
                    <a:pt x="331" y="355"/>
                    <a:pt x="331" y="355"/>
                    <a:pt x="331" y="355"/>
                  </a:cubicBezTo>
                  <a:cubicBezTo>
                    <a:pt x="331" y="355"/>
                    <a:pt x="332" y="355"/>
                    <a:pt x="332" y="356"/>
                  </a:cubicBezTo>
                  <a:close/>
                  <a:moveTo>
                    <a:pt x="329" y="366"/>
                  </a:moveTo>
                  <a:cubicBezTo>
                    <a:pt x="329" y="366"/>
                    <a:pt x="329" y="367"/>
                    <a:pt x="329" y="367"/>
                  </a:cubicBezTo>
                  <a:cubicBezTo>
                    <a:pt x="329" y="367"/>
                    <a:pt x="329" y="366"/>
                    <a:pt x="328" y="366"/>
                  </a:cubicBezTo>
                  <a:cubicBezTo>
                    <a:pt x="329" y="366"/>
                    <a:pt x="329" y="366"/>
                    <a:pt x="329" y="366"/>
                  </a:cubicBezTo>
                  <a:cubicBezTo>
                    <a:pt x="329" y="366"/>
                    <a:pt x="329" y="366"/>
                    <a:pt x="329" y="366"/>
                  </a:cubicBezTo>
                  <a:close/>
                  <a:moveTo>
                    <a:pt x="334" y="350"/>
                  </a:moveTo>
                  <a:cubicBezTo>
                    <a:pt x="334" y="350"/>
                    <a:pt x="334" y="350"/>
                    <a:pt x="334" y="350"/>
                  </a:cubicBezTo>
                  <a:cubicBezTo>
                    <a:pt x="334" y="350"/>
                    <a:pt x="334" y="350"/>
                    <a:pt x="334" y="350"/>
                  </a:cubicBezTo>
                  <a:cubicBezTo>
                    <a:pt x="334" y="350"/>
                    <a:pt x="334" y="350"/>
                    <a:pt x="334" y="350"/>
                  </a:cubicBezTo>
                  <a:cubicBezTo>
                    <a:pt x="334" y="350"/>
                    <a:pt x="334" y="350"/>
                    <a:pt x="334" y="350"/>
                  </a:cubicBezTo>
                  <a:close/>
                  <a:moveTo>
                    <a:pt x="339" y="397"/>
                  </a:moveTo>
                  <a:cubicBezTo>
                    <a:pt x="339" y="397"/>
                    <a:pt x="340" y="396"/>
                    <a:pt x="340" y="395"/>
                  </a:cubicBezTo>
                  <a:cubicBezTo>
                    <a:pt x="340" y="396"/>
                    <a:pt x="340" y="396"/>
                    <a:pt x="340" y="396"/>
                  </a:cubicBezTo>
                  <a:cubicBezTo>
                    <a:pt x="340" y="396"/>
                    <a:pt x="340" y="397"/>
                    <a:pt x="339" y="397"/>
                  </a:cubicBezTo>
                  <a:cubicBezTo>
                    <a:pt x="339" y="397"/>
                    <a:pt x="339" y="397"/>
                    <a:pt x="339" y="397"/>
                  </a:cubicBezTo>
                  <a:close/>
                  <a:moveTo>
                    <a:pt x="336" y="345"/>
                  </a:moveTo>
                  <a:cubicBezTo>
                    <a:pt x="336" y="345"/>
                    <a:pt x="336" y="345"/>
                    <a:pt x="336" y="345"/>
                  </a:cubicBezTo>
                  <a:cubicBezTo>
                    <a:pt x="336" y="345"/>
                    <a:pt x="336" y="345"/>
                    <a:pt x="336" y="345"/>
                  </a:cubicBezTo>
                  <a:cubicBezTo>
                    <a:pt x="335" y="345"/>
                    <a:pt x="335" y="345"/>
                    <a:pt x="334" y="345"/>
                  </a:cubicBezTo>
                  <a:cubicBezTo>
                    <a:pt x="335" y="345"/>
                    <a:pt x="335" y="345"/>
                    <a:pt x="336" y="345"/>
                  </a:cubicBezTo>
                  <a:close/>
                  <a:moveTo>
                    <a:pt x="361" y="319"/>
                  </a:moveTo>
                  <a:cubicBezTo>
                    <a:pt x="361" y="319"/>
                    <a:pt x="361" y="319"/>
                    <a:pt x="361" y="318"/>
                  </a:cubicBezTo>
                  <a:cubicBezTo>
                    <a:pt x="361" y="318"/>
                    <a:pt x="361" y="318"/>
                    <a:pt x="361" y="318"/>
                  </a:cubicBezTo>
                  <a:cubicBezTo>
                    <a:pt x="362" y="317"/>
                    <a:pt x="363" y="317"/>
                    <a:pt x="364" y="317"/>
                  </a:cubicBezTo>
                  <a:cubicBezTo>
                    <a:pt x="363" y="318"/>
                    <a:pt x="362" y="318"/>
                    <a:pt x="361" y="319"/>
                  </a:cubicBezTo>
                  <a:close/>
                  <a:moveTo>
                    <a:pt x="360" y="318"/>
                  </a:moveTo>
                  <a:cubicBezTo>
                    <a:pt x="360" y="319"/>
                    <a:pt x="360" y="320"/>
                    <a:pt x="360" y="321"/>
                  </a:cubicBezTo>
                  <a:cubicBezTo>
                    <a:pt x="360" y="321"/>
                    <a:pt x="359" y="321"/>
                    <a:pt x="359" y="321"/>
                  </a:cubicBezTo>
                  <a:cubicBezTo>
                    <a:pt x="359" y="321"/>
                    <a:pt x="359" y="320"/>
                    <a:pt x="359" y="319"/>
                  </a:cubicBezTo>
                  <a:cubicBezTo>
                    <a:pt x="359" y="319"/>
                    <a:pt x="360" y="318"/>
                    <a:pt x="360" y="318"/>
                  </a:cubicBezTo>
                  <a:cubicBezTo>
                    <a:pt x="360" y="318"/>
                    <a:pt x="360" y="318"/>
                    <a:pt x="360" y="318"/>
                  </a:cubicBezTo>
                  <a:close/>
                  <a:moveTo>
                    <a:pt x="323" y="397"/>
                  </a:moveTo>
                  <a:cubicBezTo>
                    <a:pt x="323" y="397"/>
                    <a:pt x="323" y="397"/>
                    <a:pt x="323" y="397"/>
                  </a:cubicBezTo>
                  <a:cubicBezTo>
                    <a:pt x="323" y="397"/>
                    <a:pt x="323" y="397"/>
                    <a:pt x="323" y="397"/>
                  </a:cubicBezTo>
                  <a:cubicBezTo>
                    <a:pt x="323" y="397"/>
                    <a:pt x="323" y="396"/>
                    <a:pt x="323" y="396"/>
                  </a:cubicBezTo>
                  <a:cubicBezTo>
                    <a:pt x="323" y="396"/>
                    <a:pt x="323" y="396"/>
                    <a:pt x="323" y="397"/>
                  </a:cubicBezTo>
                  <a:close/>
                  <a:moveTo>
                    <a:pt x="344" y="397"/>
                  </a:moveTo>
                  <a:cubicBezTo>
                    <a:pt x="344" y="397"/>
                    <a:pt x="344" y="397"/>
                    <a:pt x="344" y="397"/>
                  </a:cubicBezTo>
                  <a:cubicBezTo>
                    <a:pt x="344" y="397"/>
                    <a:pt x="344" y="397"/>
                    <a:pt x="344" y="397"/>
                  </a:cubicBezTo>
                  <a:cubicBezTo>
                    <a:pt x="344" y="397"/>
                    <a:pt x="344" y="397"/>
                    <a:pt x="344" y="397"/>
                  </a:cubicBezTo>
                  <a:close/>
                  <a:moveTo>
                    <a:pt x="328" y="346"/>
                  </a:moveTo>
                  <a:cubicBezTo>
                    <a:pt x="328" y="346"/>
                    <a:pt x="328" y="346"/>
                    <a:pt x="328" y="346"/>
                  </a:cubicBezTo>
                  <a:cubicBezTo>
                    <a:pt x="328" y="346"/>
                    <a:pt x="328" y="346"/>
                    <a:pt x="328" y="346"/>
                  </a:cubicBezTo>
                  <a:cubicBezTo>
                    <a:pt x="328" y="346"/>
                    <a:pt x="328" y="346"/>
                    <a:pt x="328" y="346"/>
                  </a:cubicBezTo>
                  <a:close/>
                  <a:moveTo>
                    <a:pt x="314" y="408"/>
                  </a:moveTo>
                  <a:cubicBezTo>
                    <a:pt x="314" y="408"/>
                    <a:pt x="315" y="409"/>
                    <a:pt x="315" y="409"/>
                  </a:cubicBezTo>
                  <a:cubicBezTo>
                    <a:pt x="315" y="409"/>
                    <a:pt x="315" y="409"/>
                    <a:pt x="315" y="409"/>
                  </a:cubicBezTo>
                  <a:cubicBezTo>
                    <a:pt x="315" y="409"/>
                    <a:pt x="315" y="409"/>
                    <a:pt x="315" y="409"/>
                  </a:cubicBezTo>
                  <a:cubicBezTo>
                    <a:pt x="314" y="409"/>
                    <a:pt x="312" y="409"/>
                    <a:pt x="311" y="409"/>
                  </a:cubicBezTo>
                  <a:cubicBezTo>
                    <a:pt x="312" y="409"/>
                    <a:pt x="313" y="408"/>
                    <a:pt x="314" y="408"/>
                  </a:cubicBezTo>
                  <a:close/>
                  <a:moveTo>
                    <a:pt x="406" y="396"/>
                  </a:moveTo>
                  <a:cubicBezTo>
                    <a:pt x="405" y="396"/>
                    <a:pt x="405" y="396"/>
                    <a:pt x="405" y="396"/>
                  </a:cubicBezTo>
                  <a:cubicBezTo>
                    <a:pt x="406" y="396"/>
                    <a:pt x="406" y="396"/>
                    <a:pt x="406" y="396"/>
                  </a:cubicBezTo>
                  <a:cubicBezTo>
                    <a:pt x="406" y="396"/>
                    <a:pt x="406" y="396"/>
                    <a:pt x="406" y="396"/>
                  </a:cubicBezTo>
                  <a:close/>
                  <a:moveTo>
                    <a:pt x="361" y="374"/>
                  </a:moveTo>
                  <a:cubicBezTo>
                    <a:pt x="361" y="374"/>
                    <a:pt x="361" y="374"/>
                    <a:pt x="362" y="373"/>
                  </a:cubicBezTo>
                  <a:cubicBezTo>
                    <a:pt x="362" y="373"/>
                    <a:pt x="362" y="373"/>
                    <a:pt x="362" y="373"/>
                  </a:cubicBezTo>
                  <a:cubicBezTo>
                    <a:pt x="362" y="374"/>
                    <a:pt x="362" y="374"/>
                    <a:pt x="361" y="374"/>
                  </a:cubicBezTo>
                  <a:close/>
                  <a:moveTo>
                    <a:pt x="363" y="371"/>
                  </a:moveTo>
                  <a:cubicBezTo>
                    <a:pt x="363" y="371"/>
                    <a:pt x="363" y="371"/>
                    <a:pt x="363" y="371"/>
                  </a:cubicBezTo>
                  <a:cubicBezTo>
                    <a:pt x="364" y="371"/>
                    <a:pt x="364" y="371"/>
                    <a:pt x="364" y="371"/>
                  </a:cubicBezTo>
                  <a:cubicBezTo>
                    <a:pt x="364" y="371"/>
                    <a:pt x="363" y="371"/>
                    <a:pt x="363" y="372"/>
                  </a:cubicBezTo>
                  <a:cubicBezTo>
                    <a:pt x="363" y="372"/>
                    <a:pt x="363" y="371"/>
                    <a:pt x="363" y="371"/>
                  </a:cubicBezTo>
                  <a:close/>
                  <a:moveTo>
                    <a:pt x="367" y="315"/>
                  </a:moveTo>
                  <a:cubicBezTo>
                    <a:pt x="367" y="315"/>
                    <a:pt x="367" y="315"/>
                    <a:pt x="367" y="315"/>
                  </a:cubicBezTo>
                  <a:cubicBezTo>
                    <a:pt x="366" y="315"/>
                    <a:pt x="366" y="314"/>
                    <a:pt x="365" y="314"/>
                  </a:cubicBezTo>
                  <a:cubicBezTo>
                    <a:pt x="366" y="314"/>
                    <a:pt x="368" y="314"/>
                    <a:pt x="369" y="314"/>
                  </a:cubicBezTo>
                  <a:cubicBezTo>
                    <a:pt x="369" y="314"/>
                    <a:pt x="369" y="314"/>
                    <a:pt x="369" y="314"/>
                  </a:cubicBezTo>
                  <a:cubicBezTo>
                    <a:pt x="369" y="314"/>
                    <a:pt x="369" y="314"/>
                    <a:pt x="368" y="314"/>
                  </a:cubicBezTo>
                  <a:cubicBezTo>
                    <a:pt x="368" y="314"/>
                    <a:pt x="368" y="315"/>
                    <a:pt x="367" y="315"/>
                  </a:cubicBezTo>
                  <a:close/>
                  <a:moveTo>
                    <a:pt x="380" y="263"/>
                  </a:moveTo>
                  <a:cubicBezTo>
                    <a:pt x="380" y="263"/>
                    <a:pt x="380" y="263"/>
                    <a:pt x="380" y="263"/>
                  </a:cubicBezTo>
                  <a:cubicBezTo>
                    <a:pt x="380" y="263"/>
                    <a:pt x="380" y="263"/>
                    <a:pt x="380" y="263"/>
                  </a:cubicBezTo>
                  <a:cubicBezTo>
                    <a:pt x="380" y="263"/>
                    <a:pt x="380" y="263"/>
                    <a:pt x="380" y="263"/>
                  </a:cubicBezTo>
                  <a:close/>
                  <a:moveTo>
                    <a:pt x="378" y="263"/>
                  </a:moveTo>
                  <a:cubicBezTo>
                    <a:pt x="378" y="263"/>
                    <a:pt x="379" y="263"/>
                    <a:pt x="379" y="263"/>
                  </a:cubicBezTo>
                  <a:cubicBezTo>
                    <a:pt x="378" y="263"/>
                    <a:pt x="378" y="263"/>
                    <a:pt x="378" y="263"/>
                  </a:cubicBezTo>
                  <a:cubicBezTo>
                    <a:pt x="378" y="263"/>
                    <a:pt x="378" y="263"/>
                    <a:pt x="378" y="263"/>
                  </a:cubicBezTo>
                  <a:close/>
                  <a:moveTo>
                    <a:pt x="212" y="332"/>
                  </a:moveTo>
                  <a:cubicBezTo>
                    <a:pt x="210" y="332"/>
                    <a:pt x="208" y="332"/>
                    <a:pt x="205" y="333"/>
                  </a:cubicBezTo>
                  <a:cubicBezTo>
                    <a:pt x="205" y="332"/>
                    <a:pt x="205" y="332"/>
                    <a:pt x="205" y="332"/>
                  </a:cubicBezTo>
                  <a:cubicBezTo>
                    <a:pt x="207" y="332"/>
                    <a:pt x="209" y="331"/>
                    <a:pt x="210" y="330"/>
                  </a:cubicBezTo>
                  <a:cubicBezTo>
                    <a:pt x="211" y="330"/>
                    <a:pt x="211" y="330"/>
                    <a:pt x="212" y="330"/>
                  </a:cubicBezTo>
                  <a:cubicBezTo>
                    <a:pt x="213" y="330"/>
                    <a:pt x="214" y="328"/>
                    <a:pt x="213" y="328"/>
                  </a:cubicBezTo>
                  <a:cubicBezTo>
                    <a:pt x="214" y="326"/>
                    <a:pt x="216" y="324"/>
                    <a:pt x="217" y="322"/>
                  </a:cubicBezTo>
                  <a:cubicBezTo>
                    <a:pt x="216" y="325"/>
                    <a:pt x="214" y="329"/>
                    <a:pt x="212" y="332"/>
                  </a:cubicBezTo>
                  <a:close/>
                  <a:moveTo>
                    <a:pt x="210" y="327"/>
                  </a:moveTo>
                  <a:cubicBezTo>
                    <a:pt x="209" y="327"/>
                    <a:pt x="208" y="327"/>
                    <a:pt x="208" y="327"/>
                  </a:cubicBezTo>
                  <a:cubicBezTo>
                    <a:pt x="208" y="325"/>
                    <a:pt x="209" y="324"/>
                    <a:pt x="210" y="323"/>
                  </a:cubicBezTo>
                  <a:cubicBezTo>
                    <a:pt x="210" y="324"/>
                    <a:pt x="211" y="324"/>
                    <a:pt x="212" y="324"/>
                  </a:cubicBezTo>
                  <a:cubicBezTo>
                    <a:pt x="212" y="325"/>
                    <a:pt x="211" y="326"/>
                    <a:pt x="210" y="327"/>
                  </a:cubicBezTo>
                  <a:close/>
                  <a:moveTo>
                    <a:pt x="205" y="330"/>
                  </a:moveTo>
                  <a:cubicBezTo>
                    <a:pt x="205" y="329"/>
                    <a:pt x="205" y="329"/>
                    <a:pt x="205" y="328"/>
                  </a:cubicBezTo>
                  <a:cubicBezTo>
                    <a:pt x="205" y="328"/>
                    <a:pt x="206" y="328"/>
                    <a:pt x="206" y="328"/>
                  </a:cubicBezTo>
                  <a:cubicBezTo>
                    <a:pt x="206" y="329"/>
                    <a:pt x="205" y="330"/>
                    <a:pt x="205" y="330"/>
                  </a:cubicBezTo>
                  <a:cubicBezTo>
                    <a:pt x="205" y="330"/>
                    <a:pt x="205" y="330"/>
                    <a:pt x="205" y="330"/>
                  </a:cubicBezTo>
                  <a:close/>
                  <a:moveTo>
                    <a:pt x="206" y="326"/>
                  </a:moveTo>
                  <a:cubicBezTo>
                    <a:pt x="206" y="326"/>
                    <a:pt x="206" y="326"/>
                    <a:pt x="206" y="325"/>
                  </a:cubicBezTo>
                  <a:cubicBezTo>
                    <a:pt x="206" y="325"/>
                    <a:pt x="206" y="325"/>
                    <a:pt x="206" y="325"/>
                  </a:cubicBezTo>
                  <a:cubicBezTo>
                    <a:pt x="206" y="325"/>
                    <a:pt x="206" y="326"/>
                    <a:pt x="206" y="326"/>
                  </a:cubicBezTo>
                  <a:cubicBezTo>
                    <a:pt x="206" y="326"/>
                    <a:pt x="206" y="326"/>
                    <a:pt x="206" y="326"/>
                  </a:cubicBezTo>
                  <a:cubicBezTo>
                    <a:pt x="206" y="326"/>
                    <a:pt x="206" y="326"/>
                    <a:pt x="206" y="326"/>
                  </a:cubicBezTo>
                  <a:close/>
                  <a:moveTo>
                    <a:pt x="213" y="323"/>
                  </a:moveTo>
                  <a:cubicBezTo>
                    <a:pt x="212" y="322"/>
                    <a:pt x="211" y="322"/>
                    <a:pt x="211" y="321"/>
                  </a:cubicBezTo>
                  <a:cubicBezTo>
                    <a:pt x="211" y="320"/>
                    <a:pt x="211" y="320"/>
                    <a:pt x="212" y="319"/>
                  </a:cubicBezTo>
                  <a:cubicBezTo>
                    <a:pt x="212" y="319"/>
                    <a:pt x="212" y="319"/>
                    <a:pt x="213" y="320"/>
                  </a:cubicBezTo>
                  <a:cubicBezTo>
                    <a:pt x="213" y="320"/>
                    <a:pt x="213" y="320"/>
                    <a:pt x="213" y="319"/>
                  </a:cubicBezTo>
                  <a:cubicBezTo>
                    <a:pt x="214" y="320"/>
                    <a:pt x="215" y="319"/>
                    <a:pt x="215" y="319"/>
                  </a:cubicBezTo>
                  <a:cubicBezTo>
                    <a:pt x="214" y="320"/>
                    <a:pt x="214" y="321"/>
                    <a:pt x="213" y="323"/>
                  </a:cubicBezTo>
                  <a:close/>
                  <a:moveTo>
                    <a:pt x="215" y="316"/>
                  </a:moveTo>
                  <a:cubicBezTo>
                    <a:pt x="214" y="316"/>
                    <a:pt x="213" y="316"/>
                    <a:pt x="213" y="315"/>
                  </a:cubicBezTo>
                  <a:cubicBezTo>
                    <a:pt x="213" y="315"/>
                    <a:pt x="213" y="315"/>
                    <a:pt x="213" y="314"/>
                  </a:cubicBezTo>
                  <a:cubicBezTo>
                    <a:pt x="214" y="314"/>
                    <a:pt x="214" y="315"/>
                    <a:pt x="214" y="315"/>
                  </a:cubicBezTo>
                  <a:cubicBezTo>
                    <a:pt x="215" y="315"/>
                    <a:pt x="215" y="314"/>
                    <a:pt x="215" y="314"/>
                  </a:cubicBezTo>
                  <a:cubicBezTo>
                    <a:pt x="214" y="314"/>
                    <a:pt x="214" y="313"/>
                    <a:pt x="214" y="313"/>
                  </a:cubicBezTo>
                  <a:cubicBezTo>
                    <a:pt x="214" y="312"/>
                    <a:pt x="214" y="312"/>
                    <a:pt x="214" y="311"/>
                  </a:cubicBezTo>
                  <a:cubicBezTo>
                    <a:pt x="214" y="312"/>
                    <a:pt x="215" y="312"/>
                    <a:pt x="216" y="312"/>
                  </a:cubicBezTo>
                  <a:cubicBezTo>
                    <a:pt x="216" y="312"/>
                    <a:pt x="217" y="312"/>
                    <a:pt x="217" y="312"/>
                  </a:cubicBezTo>
                  <a:cubicBezTo>
                    <a:pt x="216" y="314"/>
                    <a:pt x="216" y="316"/>
                    <a:pt x="215" y="317"/>
                  </a:cubicBezTo>
                  <a:cubicBezTo>
                    <a:pt x="215" y="317"/>
                    <a:pt x="215" y="316"/>
                    <a:pt x="215" y="316"/>
                  </a:cubicBezTo>
                  <a:close/>
                  <a:moveTo>
                    <a:pt x="217" y="310"/>
                  </a:moveTo>
                  <a:cubicBezTo>
                    <a:pt x="217" y="310"/>
                    <a:pt x="217" y="310"/>
                    <a:pt x="217" y="310"/>
                  </a:cubicBezTo>
                  <a:cubicBezTo>
                    <a:pt x="217" y="309"/>
                    <a:pt x="217" y="308"/>
                    <a:pt x="217" y="307"/>
                  </a:cubicBezTo>
                  <a:cubicBezTo>
                    <a:pt x="217" y="308"/>
                    <a:pt x="217" y="309"/>
                    <a:pt x="217" y="310"/>
                  </a:cubicBezTo>
                  <a:close/>
                  <a:moveTo>
                    <a:pt x="202" y="331"/>
                  </a:moveTo>
                  <a:cubicBezTo>
                    <a:pt x="202" y="331"/>
                    <a:pt x="202" y="331"/>
                    <a:pt x="202" y="331"/>
                  </a:cubicBezTo>
                  <a:cubicBezTo>
                    <a:pt x="203" y="331"/>
                    <a:pt x="203" y="331"/>
                    <a:pt x="203" y="331"/>
                  </a:cubicBezTo>
                  <a:cubicBezTo>
                    <a:pt x="203" y="331"/>
                    <a:pt x="202" y="331"/>
                    <a:pt x="202" y="331"/>
                  </a:cubicBezTo>
                  <a:cubicBezTo>
                    <a:pt x="202" y="331"/>
                    <a:pt x="202" y="331"/>
                    <a:pt x="202" y="331"/>
                  </a:cubicBezTo>
                  <a:cubicBezTo>
                    <a:pt x="202" y="331"/>
                    <a:pt x="202" y="331"/>
                    <a:pt x="202" y="331"/>
                  </a:cubicBezTo>
                  <a:close/>
                  <a:moveTo>
                    <a:pt x="213" y="278"/>
                  </a:moveTo>
                  <a:cubicBezTo>
                    <a:pt x="213" y="277"/>
                    <a:pt x="213" y="277"/>
                    <a:pt x="213" y="276"/>
                  </a:cubicBezTo>
                  <a:cubicBezTo>
                    <a:pt x="213" y="276"/>
                    <a:pt x="213" y="276"/>
                    <a:pt x="213" y="276"/>
                  </a:cubicBezTo>
                  <a:cubicBezTo>
                    <a:pt x="213" y="276"/>
                    <a:pt x="213" y="276"/>
                    <a:pt x="213" y="276"/>
                  </a:cubicBezTo>
                  <a:cubicBezTo>
                    <a:pt x="215" y="277"/>
                    <a:pt x="217" y="277"/>
                    <a:pt x="219" y="277"/>
                  </a:cubicBezTo>
                  <a:cubicBezTo>
                    <a:pt x="217" y="277"/>
                    <a:pt x="215" y="277"/>
                    <a:pt x="213" y="278"/>
                  </a:cubicBezTo>
                  <a:close/>
                  <a:moveTo>
                    <a:pt x="213" y="276"/>
                  </a:moveTo>
                  <a:cubicBezTo>
                    <a:pt x="212" y="276"/>
                    <a:pt x="212" y="276"/>
                    <a:pt x="212" y="276"/>
                  </a:cubicBezTo>
                  <a:cubicBezTo>
                    <a:pt x="212" y="276"/>
                    <a:pt x="211" y="276"/>
                    <a:pt x="211" y="276"/>
                  </a:cubicBezTo>
                  <a:cubicBezTo>
                    <a:pt x="211" y="276"/>
                    <a:pt x="211" y="275"/>
                    <a:pt x="211" y="275"/>
                  </a:cubicBezTo>
                  <a:cubicBezTo>
                    <a:pt x="211" y="276"/>
                    <a:pt x="212" y="276"/>
                    <a:pt x="213" y="276"/>
                  </a:cubicBezTo>
                  <a:cubicBezTo>
                    <a:pt x="213" y="276"/>
                    <a:pt x="213" y="276"/>
                    <a:pt x="213" y="276"/>
                  </a:cubicBezTo>
                  <a:close/>
                  <a:moveTo>
                    <a:pt x="199" y="331"/>
                  </a:moveTo>
                  <a:cubicBezTo>
                    <a:pt x="199" y="331"/>
                    <a:pt x="199" y="331"/>
                    <a:pt x="200" y="332"/>
                  </a:cubicBezTo>
                  <a:cubicBezTo>
                    <a:pt x="199" y="332"/>
                    <a:pt x="199" y="332"/>
                    <a:pt x="199" y="332"/>
                  </a:cubicBezTo>
                  <a:cubicBezTo>
                    <a:pt x="199" y="332"/>
                    <a:pt x="199" y="332"/>
                    <a:pt x="199" y="332"/>
                  </a:cubicBezTo>
                  <a:cubicBezTo>
                    <a:pt x="199" y="331"/>
                    <a:pt x="199" y="331"/>
                    <a:pt x="198" y="331"/>
                  </a:cubicBezTo>
                  <a:cubicBezTo>
                    <a:pt x="199" y="331"/>
                    <a:pt x="199" y="331"/>
                    <a:pt x="199" y="331"/>
                  </a:cubicBezTo>
                  <a:close/>
                  <a:moveTo>
                    <a:pt x="211" y="291"/>
                  </a:moveTo>
                  <a:cubicBezTo>
                    <a:pt x="207" y="290"/>
                    <a:pt x="203" y="289"/>
                    <a:pt x="198" y="288"/>
                  </a:cubicBezTo>
                  <a:cubicBezTo>
                    <a:pt x="203" y="288"/>
                    <a:pt x="207" y="289"/>
                    <a:pt x="211" y="290"/>
                  </a:cubicBezTo>
                  <a:cubicBezTo>
                    <a:pt x="211" y="290"/>
                    <a:pt x="211" y="291"/>
                    <a:pt x="211" y="291"/>
                  </a:cubicBezTo>
                  <a:close/>
                  <a:moveTo>
                    <a:pt x="121" y="309"/>
                  </a:moveTo>
                  <a:cubicBezTo>
                    <a:pt x="146" y="316"/>
                    <a:pt x="171" y="325"/>
                    <a:pt x="196" y="332"/>
                  </a:cubicBezTo>
                  <a:cubicBezTo>
                    <a:pt x="196" y="332"/>
                    <a:pt x="196" y="332"/>
                    <a:pt x="196" y="332"/>
                  </a:cubicBezTo>
                  <a:cubicBezTo>
                    <a:pt x="193" y="331"/>
                    <a:pt x="191" y="331"/>
                    <a:pt x="188" y="331"/>
                  </a:cubicBezTo>
                  <a:cubicBezTo>
                    <a:pt x="163" y="324"/>
                    <a:pt x="138" y="316"/>
                    <a:pt x="113" y="307"/>
                  </a:cubicBezTo>
                  <a:cubicBezTo>
                    <a:pt x="116" y="308"/>
                    <a:pt x="118" y="308"/>
                    <a:pt x="121" y="309"/>
                  </a:cubicBezTo>
                  <a:close/>
                  <a:moveTo>
                    <a:pt x="214" y="335"/>
                  </a:moveTo>
                  <a:cubicBezTo>
                    <a:pt x="214" y="335"/>
                    <a:pt x="213" y="335"/>
                    <a:pt x="213" y="335"/>
                  </a:cubicBezTo>
                  <a:cubicBezTo>
                    <a:pt x="213" y="335"/>
                    <a:pt x="213" y="335"/>
                    <a:pt x="213" y="335"/>
                  </a:cubicBezTo>
                  <a:cubicBezTo>
                    <a:pt x="215" y="335"/>
                    <a:pt x="216" y="335"/>
                    <a:pt x="218" y="335"/>
                  </a:cubicBezTo>
                  <a:cubicBezTo>
                    <a:pt x="218" y="335"/>
                    <a:pt x="217" y="336"/>
                    <a:pt x="217" y="337"/>
                  </a:cubicBezTo>
                  <a:cubicBezTo>
                    <a:pt x="217" y="337"/>
                    <a:pt x="216" y="336"/>
                    <a:pt x="216" y="336"/>
                  </a:cubicBezTo>
                  <a:cubicBezTo>
                    <a:pt x="215" y="336"/>
                    <a:pt x="215" y="336"/>
                    <a:pt x="214" y="336"/>
                  </a:cubicBezTo>
                  <a:cubicBezTo>
                    <a:pt x="215" y="336"/>
                    <a:pt x="215" y="335"/>
                    <a:pt x="214" y="335"/>
                  </a:cubicBezTo>
                  <a:close/>
                  <a:moveTo>
                    <a:pt x="219" y="335"/>
                  </a:moveTo>
                  <a:cubicBezTo>
                    <a:pt x="221" y="334"/>
                    <a:pt x="223" y="334"/>
                    <a:pt x="225" y="334"/>
                  </a:cubicBezTo>
                  <a:cubicBezTo>
                    <a:pt x="225" y="334"/>
                    <a:pt x="225" y="335"/>
                    <a:pt x="225" y="335"/>
                  </a:cubicBezTo>
                  <a:cubicBezTo>
                    <a:pt x="224" y="336"/>
                    <a:pt x="224" y="336"/>
                    <a:pt x="223" y="337"/>
                  </a:cubicBezTo>
                  <a:cubicBezTo>
                    <a:pt x="222" y="337"/>
                    <a:pt x="220" y="337"/>
                    <a:pt x="219" y="337"/>
                  </a:cubicBezTo>
                  <a:cubicBezTo>
                    <a:pt x="219" y="336"/>
                    <a:pt x="219" y="335"/>
                    <a:pt x="219" y="335"/>
                  </a:cubicBezTo>
                  <a:close/>
                  <a:moveTo>
                    <a:pt x="227" y="336"/>
                  </a:moveTo>
                  <a:cubicBezTo>
                    <a:pt x="227" y="335"/>
                    <a:pt x="228" y="335"/>
                    <a:pt x="228" y="334"/>
                  </a:cubicBezTo>
                  <a:cubicBezTo>
                    <a:pt x="228" y="334"/>
                    <a:pt x="229" y="334"/>
                    <a:pt x="230" y="334"/>
                  </a:cubicBezTo>
                  <a:cubicBezTo>
                    <a:pt x="229" y="334"/>
                    <a:pt x="229" y="335"/>
                    <a:pt x="229" y="336"/>
                  </a:cubicBezTo>
                  <a:cubicBezTo>
                    <a:pt x="228" y="336"/>
                    <a:pt x="227" y="337"/>
                    <a:pt x="227" y="337"/>
                  </a:cubicBezTo>
                  <a:cubicBezTo>
                    <a:pt x="227" y="337"/>
                    <a:pt x="226" y="337"/>
                    <a:pt x="226" y="337"/>
                  </a:cubicBezTo>
                  <a:cubicBezTo>
                    <a:pt x="226" y="337"/>
                    <a:pt x="227" y="336"/>
                    <a:pt x="227" y="336"/>
                  </a:cubicBezTo>
                  <a:close/>
                  <a:moveTo>
                    <a:pt x="230" y="337"/>
                  </a:moveTo>
                  <a:cubicBezTo>
                    <a:pt x="231" y="336"/>
                    <a:pt x="232" y="335"/>
                    <a:pt x="232" y="334"/>
                  </a:cubicBezTo>
                  <a:cubicBezTo>
                    <a:pt x="233" y="334"/>
                    <a:pt x="233" y="333"/>
                    <a:pt x="234" y="333"/>
                  </a:cubicBezTo>
                  <a:cubicBezTo>
                    <a:pt x="233" y="335"/>
                    <a:pt x="232" y="336"/>
                    <a:pt x="231" y="338"/>
                  </a:cubicBezTo>
                  <a:cubicBezTo>
                    <a:pt x="231" y="338"/>
                    <a:pt x="231" y="338"/>
                    <a:pt x="231" y="338"/>
                  </a:cubicBezTo>
                  <a:cubicBezTo>
                    <a:pt x="231" y="338"/>
                    <a:pt x="230" y="338"/>
                    <a:pt x="230" y="338"/>
                  </a:cubicBezTo>
                  <a:cubicBezTo>
                    <a:pt x="230" y="337"/>
                    <a:pt x="230" y="337"/>
                    <a:pt x="230" y="337"/>
                  </a:cubicBezTo>
                  <a:close/>
                  <a:moveTo>
                    <a:pt x="236" y="333"/>
                  </a:moveTo>
                  <a:cubicBezTo>
                    <a:pt x="238" y="333"/>
                    <a:pt x="240" y="333"/>
                    <a:pt x="241" y="333"/>
                  </a:cubicBezTo>
                  <a:cubicBezTo>
                    <a:pt x="241" y="333"/>
                    <a:pt x="241" y="334"/>
                    <a:pt x="240" y="334"/>
                  </a:cubicBezTo>
                  <a:cubicBezTo>
                    <a:pt x="239" y="335"/>
                    <a:pt x="238" y="337"/>
                    <a:pt x="238" y="338"/>
                  </a:cubicBezTo>
                  <a:cubicBezTo>
                    <a:pt x="238" y="338"/>
                    <a:pt x="238" y="338"/>
                    <a:pt x="238" y="338"/>
                  </a:cubicBezTo>
                  <a:cubicBezTo>
                    <a:pt x="236" y="338"/>
                    <a:pt x="235" y="338"/>
                    <a:pt x="233" y="338"/>
                  </a:cubicBezTo>
                  <a:cubicBezTo>
                    <a:pt x="235" y="337"/>
                    <a:pt x="236" y="335"/>
                    <a:pt x="236" y="333"/>
                  </a:cubicBezTo>
                  <a:close/>
                  <a:moveTo>
                    <a:pt x="242" y="336"/>
                  </a:moveTo>
                  <a:cubicBezTo>
                    <a:pt x="242" y="335"/>
                    <a:pt x="243" y="333"/>
                    <a:pt x="244" y="332"/>
                  </a:cubicBezTo>
                  <a:cubicBezTo>
                    <a:pt x="245" y="332"/>
                    <a:pt x="246" y="332"/>
                    <a:pt x="248" y="332"/>
                  </a:cubicBezTo>
                  <a:cubicBezTo>
                    <a:pt x="248" y="333"/>
                    <a:pt x="247" y="333"/>
                    <a:pt x="247" y="334"/>
                  </a:cubicBezTo>
                  <a:cubicBezTo>
                    <a:pt x="246" y="335"/>
                    <a:pt x="246" y="336"/>
                    <a:pt x="246" y="337"/>
                  </a:cubicBezTo>
                  <a:cubicBezTo>
                    <a:pt x="246" y="337"/>
                    <a:pt x="246" y="337"/>
                    <a:pt x="246" y="337"/>
                  </a:cubicBezTo>
                  <a:cubicBezTo>
                    <a:pt x="249" y="337"/>
                    <a:pt x="250" y="334"/>
                    <a:pt x="250" y="332"/>
                  </a:cubicBezTo>
                  <a:cubicBezTo>
                    <a:pt x="251" y="331"/>
                    <a:pt x="253" y="331"/>
                    <a:pt x="255" y="331"/>
                  </a:cubicBezTo>
                  <a:cubicBezTo>
                    <a:pt x="254" y="332"/>
                    <a:pt x="253" y="334"/>
                    <a:pt x="252" y="336"/>
                  </a:cubicBezTo>
                  <a:cubicBezTo>
                    <a:pt x="252" y="337"/>
                    <a:pt x="253" y="337"/>
                    <a:pt x="254" y="336"/>
                  </a:cubicBezTo>
                  <a:cubicBezTo>
                    <a:pt x="254" y="335"/>
                    <a:pt x="255" y="334"/>
                    <a:pt x="255" y="333"/>
                  </a:cubicBezTo>
                  <a:cubicBezTo>
                    <a:pt x="256" y="332"/>
                    <a:pt x="256" y="332"/>
                    <a:pt x="257" y="331"/>
                  </a:cubicBezTo>
                  <a:cubicBezTo>
                    <a:pt x="258" y="331"/>
                    <a:pt x="259" y="330"/>
                    <a:pt x="260" y="330"/>
                  </a:cubicBezTo>
                  <a:cubicBezTo>
                    <a:pt x="259" y="332"/>
                    <a:pt x="259" y="333"/>
                    <a:pt x="258" y="335"/>
                  </a:cubicBezTo>
                  <a:cubicBezTo>
                    <a:pt x="258" y="336"/>
                    <a:pt x="259" y="336"/>
                    <a:pt x="259" y="336"/>
                  </a:cubicBezTo>
                  <a:cubicBezTo>
                    <a:pt x="261" y="334"/>
                    <a:pt x="262" y="332"/>
                    <a:pt x="263" y="330"/>
                  </a:cubicBezTo>
                  <a:cubicBezTo>
                    <a:pt x="263" y="330"/>
                    <a:pt x="263" y="330"/>
                    <a:pt x="263" y="330"/>
                  </a:cubicBezTo>
                  <a:cubicBezTo>
                    <a:pt x="264" y="330"/>
                    <a:pt x="265" y="330"/>
                    <a:pt x="266" y="330"/>
                  </a:cubicBezTo>
                  <a:cubicBezTo>
                    <a:pt x="266" y="330"/>
                    <a:pt x="266" y="330"/>
                    <a:pt x="266" y="330"/>
                  </a:cubicBezTo>
                  <a:cubicBezTo>
                    <a:pt x="266" y="331"/>
                    <a:pt x="265" y="332"/>
                    <a:pt x="265" y="333"/>
                  </a:cubicBezTo>
                  <a:cubicBezTo>
                    <a:pt x="265" y="334"/>
                    <a:pt x="266" y="334"/>
                    <a:pt x="267" y="333"/>
                  </a:cubicBezTo>
                  <a:cubicBezTo>
                    <a:pt x="267" y="333"/>
                    <a:pt x="267" y="332"/>
                    <a:pt x="268" y="330"/>
                  </a:cubicBezTo>
                  <a:cubicBezTo>
                    <a:pt x="268" y="330"/>
                    <a:pt x="267" y="330"/>
                    <a:pt x="267" y="329"/>
                  </a:cubicBezTo>
                  <a:cubicBezTo>
                    <a:pt x="269" y="329"/>
                    <a:pt x="271" y="329"/>
                    <a:pt x="273" y="329"/>
                  </a:cubicBezTo>
                  <a:cubicBezTo>
                    <a:pt x="272" y="330"/>
                    <a:pt x="271" y="331"/>
                    <a:pt x="273" y="332"/>
                  </a:cubicBezTo>
                  <a:cubicBezTo>
                    <a:pt x="273" y="332"/>
                    <a:pt x="273" y="333"/>
                    <a:pt x="274" y="332"/>
                  </a:cubicBezTo>
                  <a:cubicBezTo>
                    <a:pt x="274" y="331"/>
                    <a:pt x="274" y="330"/>
                    <a:pt x="275" y="330"/>
                  </a:cubicBezTo>
                  <a:cubicBezTo>
                    <a:pt x="276" y="329"/>
                    <a:pt x="276" y="329"/>
                    <a:pt x="275" y="328"/>
                  </a:cubicBezTo>
                  <a:cubicBezTo>
                    <a:pt x="276" y="328"/>
                    <a:pt x="277" y="328"/>
                    <a:pt x="278" y="328"/>
                  </a:cubicBezTo>
                  <a:cubicBezTo>
                    <a:pt x="278" y="328"/>
                    <a:pt x="277" y="328"/>
                    <a:pt x="277" y="329"/>
                  </a:cubicBezTo>
                  <a:cubicBezTo>
                    <a:pt x="277" y="329"/>
                    <a:pt x="277" y="330"/>
                    <a:pt x="277" y="330"/>
                  </a:cubicBezTo>
                  <a:cubicBezTo>
                    <a:pt x="278" y="331"/>
                    <a:pt x="278" y="331"/>
                    <a:pt x="279" y="330"/>
                  </a:cubicBezTo>
                  <a:cubicBezTo>
                    <a:pt x="279" y="330"/>
                    <a:pt x="279" y="329"/>
                    <a:pt x="279" y="329"/>
                  </a:cubicBezTo>
                  <a:cubicBezTo>
                    <a:pt x="279" y="328"/>
                    <a:pt x="279" y="328"/>
                    <a:pt x="278" y="328"/>
                  </a:cubicBezTo>
                  <a:cubicBezTo>
                    <a:pt x="280" y="328"/>
                    <a:pt x="283" y="328"/>
                    <a:pt x="285" y="327"/>
                  </a:cubicBezTo>
                  <a:cubicBezTo>
                    <a:pt x="309" y="325"/>
                    <a:pt x="333" y="321"/>
                    <a:pt x="357" y="316"/>
                  </a:cubicBezTo>
                  <a:cubicBezTo>
                    <a:pt x="356" y="318"/>
                    <a:pt x="354" y="320"/>
                    <a:pt x="353" y="322"/>
                  </a:cubicBezTo>
                  <a:cubicBezTo>
                    <a:pt x="352" y="324"/>
                    <a:pt x="350" y="325"/>
                    <a:pt x="349" y="327"/>
                  </a:cubicBezTo>
                  <a:cubicBezTo>
                    <a:pt x="339" y="338"/>
                    <a:pt x="326" y="344"/>
                    <a:pt x="311" y="346"/>
                  </a:cubicBezTo>
                  <a:cubicBezTo>
                    <a:pt x="310" y="346"/>
                    <a:pt x="309" y="346"/>
                    <a:pt x="308" y="346"/>
                  </a:cubicBezTo>
                  <a:cubicBezTo>
                    <a:pt x="285" y="343"/>
                    <a:pt x="262" y="341"/>
                    <a:pt x="239" y="339"/>
                  </a:cubicBezTo>
                  <a:cubicBezTo>
                    <a:pt x="240" y="338"/>
                    <a:pt x="241" y="337"/>
                    <a:pt x="242" y="336"/>
                  </a:cubicBezTo>
                  <a:close/>
                  <a:moveTo>
                    <a:pt x="316" y="350"/>
                  </a:moveTo>
                  <a:cubicBezTo>
                    <a:pt x="316" y="350"/>
                    <a:pt x="316" y="350"/>
                    <a:pt x="316" y="350"/>
                  </a:cubicBezTo>
                  <a:cubicBezTo>
                    <a:pt x="316" y="350"/>
                    <a:pt x="316" y="351"/>
                    <a:pt x="316" y="351"/>
                  </a:cubicBezTo>
                  <a:cubicBezTo>
                    <a:pt x="315" y="350"/>
                    <a:pt x="314" y="350"/>
                    <a:pt x="313" y="349"/>
                  </a:cubicBezTo>
                  <a:cubicBezTo>
                    <a:pt x="314" y="350"/>
                    <a:pt x="315" y="350"/>
                    <a:pt x="316" y="350"/>
                  </a:cubicBezTo>
                  <a:close/>
                  <a:moveTo>
                    <a:pt x="317" y="351"/>
                  </a:moveTo>
                  <a:cubicBezTo>
                    <a:pt x="317" y="351"/>
                    <a:pt x="318" y="351"/>
                    <a:pt x="319" y="351"/>
                  </a:cubicBezTo>
                  <a:cubicBezTo>
                    <a:pt x="320" y="352"/>
                    <a:pt x="320" y="353"/>
                    <a:pt x="320" y="354"/>
                  </a:cubicBezTo>
                  <a:cubicBezTo>
                    <a:pt x="319" y="353"/>
                    <a:pt x="318" y="352"/>
                    <a:pt x="316" y="351"/>
                  </a:cubicBezTo>
                  <a:cubicBezTo>
                    <a:pt x="316" y="351"/>
                    <a:pt x="316" y="351"/>
                    <a:pt x="317" y="351"/>
                  </a:cubicBezTo>
                  <a:close/>
                  <a:moveTo>
                    <a:pt x="46" y="373"/>
                  </a:moveTo>
                  <a:cubicBezTo>
                    <a:pt x="46" y="374"/>
                    <a:pt x="46" y="374"/>
                    <a:pt x="46" y="374"/>
                  </a:cubicBezTo>
                  <a:cubicBezTo>
                    <a:pt x="46" y="374"/>
                    <a:pt x="46" y="374"/>
                    <a:pt x="46" y="373"/>
                  </a:cubicBezTo>
                  <a:cubicBezTo>
                    <a:pt x="46" y="373"/>
                    <a:pt x="46" y="373"/>
                    <a:pt x="46" y="373"/>
                  </a:cubicBezTo>
                  <a:close/>
                  <a:moveTo>
                    <a:pt x="41" y="373"/>
                  </a:moveTo>
                  <a:cubicBezTo>
                    <a:pt x="41" y="373"/>
                    <a:pt x="41" y="373"/>
                    <a:pt x="41" y="373"/>
                  </a:cubicBezTo>
                  <a:cubicBezTo>
                    <a:pt x="40" y="373"/>
                    <a:pt x="40" y="373"/>
                    <a:pt x="40" y="373"/>
                  </a:cubicBezTo>
                  <a:cubicBezTo>
                    <a:pt x="40" y="373"/>
                    <a:pt x="40" y="373"/>
                    <a:pt x="39" y="373"/>
                  </a:cubicBezTo>
                  <a:cubicBezTo>
                    <a:pt x="39" y="373"/>
                    <a:pt x="39" y="373"/>
                    <a:pt x="40" y="372"/>
                  </a:cubicBezTo>
                  <a:cubicBezTo>
                    <a:pt x="40" y="372"/>
                    <a:pt x="40" y="373"/>
                    <a:pt x="41" y="373"/>
                  </a:cubicBezTo>
                  <a:close/>
                  <a:moveTo>
                    <a:pt x="136" y="402"/>
                  </a:moveTo>
                  <a:cubicBezTo>
                    <a:pt x="135" y="402"/>
                    <a:pt x="134" y="402"/>
                    <a:pt x="132" y="403"/>
                  </a:cubicBezTo>
                  <a:cubicBezTo>
                    <a:pt x="132" y="403"/>
                    <a:pt x="132" y="403"/>
                    <a:pt x="132" y="403"/>
                  </a:cubicBezTo>
                  <a:cubicBezTo>
                    <a:pt x="132" y="402"/>
                    <a:pt x="132" y="402"/>
                    <a:pt x="132" y="401"/>
                  </a:cubicBezTo>
                  <a:cubicBezTo>
                    <a:pt x="133" y="402"/>
                    <a:pt x="133" y="402"/>
                    <a:pt x="134" y="402"/>
                  </a:cubicBezTo>
                  <a:cubicBezTo>
                    <a:pt x="135" y="402"/>
                    <a:pt x="136" y="402"/>
                    <a:pt x="136" y="402"/>
                  </a:cubicBezTo>
                  <a:close/>
                  <a:moveTo>
                    <a:pt x="131" y="403"/>
                  </a:moveTo>
                  <a:cubicBezTo>
                    <a:pt x="131" y="403"/>
                    <a:pt x="131" y="403"/>
                    <a:pt x="131" y="403"/>
                  </a:cubicBezTo>
                  <a:cubicBezTo>
                    <a:pt x="131" y="403"/>
                    <a:pt x="131" y="403"/>
                    <a:pt x="131" y="403"/>
                  </a:cubicBezTo>
                  <a:cubicBezTo>
                    <a:pt x="131" y="404"/>
                    <a:pt x="130" y="404"/>
                    <a:pt x="130" y="404"/>
                  </a:cubicBezTo>
                  <a:cubicBezTo>
                    <a:pt x="130" y="404"/>
                    <a:pt x="130" y="403"/>
                    <a:pt x="131" y="403"/>
                  </a:cubicBezTo>
                  <a:close/>
                  <a:moveTo>
                    <a:pt x="126" y="410"/>
                  </a:moveTo>
                  <a:cubicBezTo>
                    <a:pt x="126" y="410"/>
                    <a:pt x="126" y="410"/>
                    <a:pt x="126" y="410"/>
                  </a:cubicBezTo>
                  <a:cubicBezTo>
                    <a:pt x="126" y="412"/>
                    <a:pt x="126" y="415"/>
                    <a:pt x="128" y="416"/>
                  </a:cubicBezTo>
                  <a:cubicBezTo>
                    <a:pt x="128" y="417"/>
                    <a:pt x="128" y="417"/>
                    <a:pt x="127" y="418"/>
                  </a:cubicBezTo>
                  <a:cubicBezTo>
                    <a:pt x="127" y="417"/>
                    <a:pt x="126" y="416"/>
                    <a:pt x="126" y="415"/>
                  </a:cubicBezTo>
                  <a:cubicBezTo>
                    <a:pt x="125" y="413"/>
                    <a:pt x="125" y="412"/>
                    <a:pt x="124" y="411"/>
                  </a:cubicBezTo>
                  <a:cubicBezTo>
                    <a:pt x="125" y="411"/>
                    <a:pt x="125" y="410"/>
                    <a:pt x="126" y="410"/>
                  </a:cubicBezTo>
                  <a:cubicBezTo>
                    <a:pt x="126" y="410"/>
                    <a:pt x="126" y="410"/>
                    <a:pt x="126" y="410"/>
                  </a:cubicBezTo>
                  <a:close/>
                  <a:moveTo>
                    <a:pt x="123" y="409"/>
                  </a:moveTo>
                  <a:cubicBezTo>
                    <a:pt x="123" y="409"/>
                    <a:pt x="123" y="409"/>
                    <a:pt x="123" y="409"/>
                  </a:cubicBezTo>
                  <a:cubicBezTo>
                    <a:pt x="123" y="408"/>
                    <a:pt x="122" y="408"/>
                    <a:pt x="122" y="409"/>
                  </a:cubicBezTo>
                  <a:cubicBezTo>
                    <a:pt x="122" y="409"/>
                    <a:pt x="122" y="409"/>
                    <a:pt x="122" y="409"/>
                  </a:cubicBezTo>
                  <a:cubicBezTo>
                    <a:pt x="122" y="409"/>
                    <a:pt x="122" y="409"/>
                    <a:pt x="122" y="410"/>
                  </a:cubicBezTo>
                  <a:cubicBezTo>
                    <a:pt x="122" y="409"/>
                    <a:pt x="122" y="409"/>
                    <a:pt x="121" y="409"/>
                  </a:cubicBezTo>
                  <a:cubicBezTo>
                    <a:pt x="121" y="409"/>
                    <a:pt x="121" y="409"/>
                    <a:pt x="121" y="408"/>
                  </a:cubicBezTo>
                  <a:cubicBezTo>
                    <a:pt x="121" y="408"/>
                    <a:pt x="122" y="407"/>
                    <a:pt x="122" y="406"/>
                  </a:cubicBezTo>
                  <a:cubicBezTo>
                    <a:pt x="123" y="407"/>
                    <a:pt x="123" y="407"/>
                    <a:pt x="124" y="408"/>
                  </a:cubicBezTo>
                  <a:cubicBezTo>
                    <a:pt x="123" y="408"/>
                    <a:pt x="123" y="409"/>
                    <a:pt x="123" y="409"/>
                  </a:cubicBezTo>
                  <a:close/>
                  <a:moveTo>
                    <a:pt x="115" y="409"/>
                  </a:moveTo>
                  <a:cubicBezTo>
                    <a:pt x="114" y="409"/>
                    <a:pt x="114" y="408"/>
                    <a:pt x="114" y="408"/>
                  </a:cubicBezTo>
                  <a:cubicBezTo>
                    <a:pt x="114" y="408"/>
                    <a:pt x="115" y="407"/>
                    <a:pt x="115" y="407"/>
                  </a:cubicBezTo>
                  <a:cubicBezTo>
                    <a:pt x="115" y="407"/>
                    <a:pt x="115" y="408"/>
                    <a:pt x="116" y="408"/>
                  </a:cubicBezTo>
                  <a:cubicBezTo>
                    <a:pt x="115" y="409"/>
                    <a:pt x="115" y="409"/>
                    <a:pt x="115" y="409"/>
                  </a:cubicBezTo>
                  <a:close/>
                  <a:moveTo>
                    <a:pt x="113" y="411"/>
                  </a:moveTo>
                  <a:cubicBezTo>
                    <a:pt x="113" y="411"/>
                    <a:pt x="112" y="412"/>
                    <a:pt x="112" y="412"/>
                  </a:cubicBezTo>
                  <a:cubicBezTo>
                    <a:pt x="111" y="413"/>
                    <a:pt x="111" y="413"/>
                    <a:pt x="110" y="413"/>
                  </a:cubicBezTo>
                  <a:cubicBezTo>
                    <a:pt x="110" y="413"/>
                    <a:pt x="110" y="413"/>
                    <a:pt x="110" y="412"/>
                  </a:cubicBezTo>
                  <a:cubicBezTo>
                    <a:pt x="111" y="411"/>
                    <a:pt x="112" y="410"/>
                    <a:pt x="113" y="409"/>
                  </a:cubicBezTo>
                  <a:cubicBezTo>
                    <a:pt x="113" y="410"/>
                    <a:pt x="113" y="410"/>
                    <a:pt x="113" y="411"/>
                  </a:cubicBezTo>
                  <a:close/>
                  <a:moveTo>
                    <a:pt x="109" y="411"/>
                  </a:moveTo>
                  <a:cubicBezTo>
                    <a:pt x="108" y="410"/>
                    <a:pt x="108" y="410"/>
                    <a:pt x="108" y="409"/>
                  </a:cubicBezTo>
                  <a:cubicBezTo>
                    <a:pt x="109" y="408"/>
                    <a:pt x="110" y="406"/>
                    <a:pt x="111" y="405"/>
                  </a:cubicBezTo>
                  <a:cubicBezTo>
                    <a:pt x="111" y="406"/>
                    <a:pt x="112" y="407"/>
                    <a:pt x="112" y="408"/>
                  </a:cubicBezTo>
                  <a:cubicBezTo>
                    <a:pt x="111" y="409"/>
                    <a:pt x="110" y="410"/>
                    <a:pt x="109" y="411"/>
                  </a:cubicBezTo>
                  <a:close/>
                  <a:moveTo>
                    <a:pt x="104" y="413"/>
                  </a:moveTo>
                  <a:cubicBezTo>
                    <a:pt x="104" y="414"/>
                    <a:pt x="105" y="414"/>
                    <a:pt x="105" y="415"/>
                  </a:cubicBezTo>
                  <a:cubicBezTo>
                    <a:pt x="104" y="416"/>
                    <a:pt x="103" y="417"/>
                    <a:pt x="102" y="418"/>
                  </a:cubicBezTo>
                  <a:cubicBezTo>
                    <a:pt x="102" y="418"/>
                    <a:pt x="102" y="418"/>
                    <a:pt x="102" y="418"/>
                  </a:cubicBezTo>
                  <a:cubicBezTo>
                    <a:pt x="102" y="416"/>
                    <a:pt x="103" y="415"/>
                    <a:pt x="103" y="414"/>
                  </a:cubicBezTo>
                  <a:cubicBezTo>
                    <a:pt x="104" y="414"/>
                    <a:pt x="104" y="413"/>
                    <a:pt x="104" y="413"/>
                  </a:cubicBezTo>
                  <a:close/>
                  <a:moveTo>
                    <a:pt x="100" y="423"/>
                  </a:moveTo>
                  <a:cubicBezTo>
                    <a:pt x="100" y="423"/>
                    <a:pt x="100" y="424"/>
                    <a:pt x="101" y="424"/>
                  </a:cubicBezTo>
                  <a:cubicBezTo>
                    <a:pt x="101" y="424"/>
                    <a:pt x="101" y="424"/>
                    <a:pt x="101" y="424"/>
                  </a:cubicBezTo>
                  <a:cubicBezTo>
                    <a:pt x="100" y="425"/>
                    <a:pt x="101" y="426"/>
                    <a:pt x="101" y="426"/>
                  </a:cubicBezTo>
                  <a:cubicBezTo>
                    <a:pt x="102" y="426"/>
                    <a:pt x="102" y="427"/>
                    <a:pt x="102" y="427"/>
                  </a:cubicBezTo>
                  <a:cubicBezTo>
                    <a:pt x="101" y="428"/>
                    <a:pt x="101" y="428"/>
                    <a:pt x="100" y="429"/>
                  </a:cubicBezTo>
                  <a:cubicBezTo>
                    <a:pt x="100" y="428"/>
                    <a:pt x="99" y="427"/>
                    <a:pt x="99" y="427"/>
                  </a:cubicBezTo>
                  <a:cubicBezTo>
                    <a:pt x="99" y="425"/>
                    <a:pt x="100" y="424"/>
                    <a:pt x="100" y="423"/>
                  </a:cubicBezTo>
                  <a:close/>
                  <a:moveTo>
                    <a:pt x="96" y="440"/>
                  </a:moveTo>
                  <a:cubicBezTo>
                    <a:pt x="96" y="440"/>
                    <a:pt x="96" y="440"/>
                    <a:pt x="96" y="440"/>
                  </a:cubicBezTo>
                  <a:cubicBezTo>
                    <a:pt x="97" y="440"/>
                    <a:pt x="97" y="440"/>
                    <a:pt x="97" y="440"/>
                  </a:cubicBezTo>
                  <a:cubicBezTo>
                    <a:pt x="97" y="441"/>
                    <a:pt x="97" y="441"/>
                    <a:pt x="96" y="441"/>
                  </a:cubicBezTo>
                  <a:cubicBezTo>
                    <a:pt x="96" y="441"/>
                    <a:pt x="96" y="440"/>
                    <a:pt x="96" y="440"/>
                  </a:cubicBezTo>
                  <a:close/>
                  <a:moveTo>
                    <a:pt x="100" y="455"/>
                  </a:moveTo>
                  <a:cubicBezTo>
                    <a:pt x="100" y="455"/>
                    <a:pt x="100" y="455"/>
                    <a:pt x="99" y="455"/>
                  </a:cubicBezTo>
                  <a:cubicBezTo>
                    <a:pt x="99" y="455"/>
                    <a:pt x="99" y="455"/>
                    <a:pt x="99" y="455"/>
                  </a:cubicBezTo>
                  <a:cubicBezTo>
                    <a:pt x="99" y="455"/>
                    <a:pt x="99" y="455"/>
                    <a:pt x="100" y="455"/>
                  </a:cubicBezTo>
                  <a:cubicBezTo>
                    <a:pt x="100" y="455"/>
                    <a:pt x="100" y="455"/>
                    <a:pt x="100" y="455"/>
                  </a:cubicBezTo>
                  <a:close/>
                  <a:moveTo>
                    <a:pt x="107" y="471"/>
                  </a:moveTo>
                  <a:cubicBezTo>
                    <a:pt x="108" y="472"/>
                    <a:pt x="108" y="473"/>
                    <a:pt x="109" y="474"/>
                  </a:cubicBezTo>
                  <a:cubicBezTo>
                    <a:pt x="108" y="474"/>
                    <a:pt x="108" y="474"/>
                    <a:pt x="107" y="474"/>
                  </a:cubicBezTo>
                  <a:cubicBezTo>
                    <a:pt x="107" y="474"/>
                    <a:pt x="107" y="474"/>
                    <a:pt x="107" y="474"/>
                  </a:cubicBezTo>
                  <a:cubicBezTo>
                    <a:pt x="107" y="473"/>
                    <a:pt x="107" y="472"/>
                    <a:pt x="107" y="471"/>
                  </a:cubicBezTo>
                  <a:close/>
                  <a:moveTo>
                    <a:pt x="131" y="472"/>
                  </a:moveTo>
                  <a:cubicBezTo>
                    <a:pt x="129" y="468"/>
                    <a:pt x="128" y="464"/>
                    <a:pt x="126" y="460"/>
                  </a:cubicBezTo>
                  <a:cubicBezTo>
                    <a:pt x="169" y="461"/>
                    <a:pt x="212" y="457"/>
                    <a:pt x="255" y="455"/>
                  </a:cubicBezTo>
                  <a:cubicBezTo>
                    <a:pt x="298" y="453"/>
                    <a:pt x="342" y="451"/>
                    <a:pt x="385" y="448"/>
                  </a:cubicBezTo>
                  <a:cubicBezTo>
                    <a:pt x="385" y="452"/>
                    <a:pt x="386" y="456"/>
                    <a:pt x="387" y="460"/>
                  </a:cubicBezTo>
                  <a:cubicBezTo>
                    <a:pt x="338" y="463"/>
                    <a:pt x="289" y="468"/>
                    <a:pt x="241" y="467"/>
                  </a:cubicBezTo>
                  <a:cubicBezTo>
                    <a:pt x="215" y="467"/>
                    <a:pt x="190" y="467"/>
                    <a:pt x="164" y="469"/>
                  </a:cubicBezTo>
                  <a:cubicBezTo>
                    <a:pt x="153" y="469"/>
                    <a:pt x="142" y="470"/>
                    <a:pt x="131" y="472"/>
                  </a:cubicBezTo>
                  <a:close/>
                  <a:moveTo>
                    <a:pt x="394" y="414"/>
                  </a:moveTo>
                  <a:cubicBezTo>
                    <a:pt x="394" y="414"/>
                    <a:pt x="394" y="414"/>
                    <a:pt x="394" y="414"/>
                  </a:cubicBezTo>
                  <a:cubicBezTo>
                    <a:pt x="393" y="415"/>
                    <a:pt x="393" y="415"/>
                    <a:pt x="393" y="416"/>
                  </a:cubicBezTo>
                  <a:cubicBezTo>
                    <a:pt x="392" y="418"/>
                    <a:pt x="391" y="419"/>
                    <a:pt x="391" y="421"/>
                  </a:cubicBezTo>
                  <a:cubicBezTo>
                    <a:pt x="391" y="418"/>
                    <a:pt x="392" y="416"/>
                    <a:pt x="393" y="413"/>
                  </a:cubicBezTo>
                  <a:cubicBezTo>
                    <a:pt x="394" y="413"/>
                    <a:pt x="394" y="413"/>
                    <a:pt x="394" y="413"/>
                  </a:cubicBezTo>
                  <a:cubicBezTo>
                    <a:pt x="396" y="409"/>
                    <a:pt x="398" y="404"/>
                    <a:pt x="401" y="400"/>
                  </a:cubicBezTo>
                  <a:cubicBezTo>
                    <a:pt x="401" y="401"/>
                    <a:pt x="402" y="401"/>
                    <a:pt x="402" y="401"/>
                  </a:cubicBezTo>
                  <a:cubicBezTo>
                    <a:pt x="402" y="402"/>
                    <a:pt x="401" y="402"/>
                    <a:pt x="401" y="402"/>
                  </a:cubicBezTo>
                  <a:cubicBezTo>
                    <a:pt x="399" y="406"/>
                    <a:pt x="396" y="409"/>
                    <a:pt x="394" y="414"/>
                  </a:cubicBezTo>
                  <a:close/>
                  <a:moveTo>
                    <a:pt x="408" y="397"/>
                  </a:moveTo>
                  <a:cubicBezTo>
                    <a:pt x="408" y="397"/>
                    <a:pt x="408" y="397"/>
                    <a:pt x="408" y="397"/>
                  </a:cubicBezTo>
                  <a:cubicBezTo>
                    <a:pt x="408" y="397"/>
                    <a:pt x="408" y="397"/>
                    <a:pt x="408" y="397"/>
                  </a:cubicBezTo>
                  <a:cubicBezTo>
                    <a:pt x="408" y="397"/>
                    <a:pt x="408" y="397"/>
                    <a:pt x="408" y="397"/>
                  </a:cubicBezTo>
                  <a:close/>
                  <a:moveTo>
                    <a:pt x="373" y="319"/>
                  </a:moveTo>
                  <a:cubicBezTo>
                    <a:pt x="373" y="319"/>
                    <a:pt x="373" y="318"/>
                    <a:pt x="373" y="318"/>
                  </a:cubicBezTo>
                  <a:cubicBezTo>
                    <a:pt x="373" y="318"/>
                    <a:pt x="373" y="318"/>
                    <a:pt x="373" y="317"/>
                  </a:cubicBezTo>
                  <a:cubicBezTo>
                    <a:pt x="372" y="317"/>
                    <a:pt x="371" y="318"/>
                    <a:pt x="370" y="318"/>
                  </a:cubicBezTo>
                  <a:cubicBezTo>
                    <a:pt x="369" y="318"/>
                    <a:pt x="369" y="318"/>
                    <a:pt x="368" y="319"/>
                  </a:cubicBezTo>
                  <a:cubicBezTo>
                    <a:pt x="368" y="318"/>
                    <a:pt x="368" y="318"/>
                    <a:pt x="368" y="318"/>
                  </a:cubicBezTo>
                  <a:cubicBezTo>
                    <a:pt x="369" y="317"/>
                    <a:pt x="369" y="316"/>
                    <a:pt x="370" y="315"/>
                  </a:cubicBezTo>
                  <a:cubicBezTo>
                    <a:pt x="370" y="315"/>
                    <a:pt x="370" y="314"/>
                    <a:pt x="370" y="314"/>
                  </a:cubicBezTo>
                  <a:cubicBezTo>
                    <a:pt x="370" y="314"/>
                    <a:pt x="371" y="314"/>
                    <a:pt x="372" y="314"/>
                  </a:cubicBezTo>
                  <a:cubicBezTo>
                    <a:pt x="371" y="315"/>
                    <a:pt x="372" y="315"/>
                    <a:pt x="373" y="315"/>
                  </a:cubicBezTo>
                  <a:cubicBezTo>
                    <a:pt x="373" y="315"/>
                    <a:pt x="373" y="314"/>
                    <a:pt x="374" y="314"/>
                  </a:cubicBezTo>
                  <a:cubicBezTo>
                    <a:pt x="374" y="314"/>
                    <a:pt x="375" y="314"/>
                    <a:pt x="375" y="314"/>
                  </a:cubicBezTo>
                  <a:cubicBezTo>
                    <a:pt x="377" y="313"/>
                    <a:pt x="379" y="311"/>
                    <a:pt x="378" y="309"/>
                  </a:cubicBezTo>
                  <a:cubicBezTo>
                    <a:pt x="379" y="308"/>
                    <a:pt x="380" y="307"/>
                    <a:pt x="380" y="305"/>
                  </a:cubicBezTo>
                  <a:cubicBezTo>
                    <a:pt x="379" y="311"/>
                    <a:pt x="377" y="317"/>
                    <a:pt x="373" y="319"/>
                  </a:cubicBezTo>
                  <a:close/>
                  <a:moveTo>
                    <a:pt x="302" y="42"/>
                  </a:moveTo>
                  <a:cubicBezTo>
                    <a:pt x="302" y="48"/>
                    <a:pt x="303" y="55"/>
                    <a:pt x="304" y="61"/>
                  </a:cubicBezTo>
                  <a:cubicBezTo>
                    <a:pt x="302" y="63"/>
                    <a:pt x="301" y="64"/>
                    <a:pt x="298" y="65"/>
                  </a:cubicBezTo>
                  <a:cubicBezTo>
                    <a:pt x="298" y="65"/>
                    <a:pt x="298" y="65"/>
                    <a:pt x="299" y="65"/>
                  </a:cubicBezTo>
                  <a:cubicBezTo>
                    <a:pt x="301" y="65"/>
                    <a:pt x="303" y="64"/>
                    <a:pt x="304" y="62"/>
                  </a:cubicBezTo>
                  <a:cubicBezTo>
                    <a:pt x="304" y="64"/>
                    <a:pt x="304" y="65"/>
                    <a:pt x="304" y="66"/>
                  </a:cubicBezTo>
                  <a:cubicBezTo>
                    <a:pt x="301" y="69"/>
                    <a:pt x="298" y="72"/>
                    <a:pt x="295" y="74"/>
                  </a:cubicBezTo>
                  <a:cubicBezTo>
                    <a:pt x="295" y="74"/>
                    <a:pt x="295" y="74"/>
                    <a:pt x="295" y="74"/>
                  </a:cubicBezTo>
                  <a:cubicBezTo>
                    <a:pt x="298" y="72"/>
                    <a:pt x="301" y="70"/>
                    <a:pt x="304" y="67"/>
                  </a:cubicBezTo>
                  <a:cubicBezTo>
                    <a:pt x="304" y="70"/>
                    <a:pt x="304" y="72"/>
                    <a:pt x="303" y="75"/>
                  </a:cubicBezTo>
                  <a:cubicBezTo>
                    <a:pt x="303" y="75"/>
                    <a:pt x="303" y="75"/>
                    <a:pt x="303" y="75"/>
                  </a:cubicBezTo>
                  <a:cubicBezTo>
                    <a:pt x="303" y="75"/>
                    <a:pt x="302" y="75"/>
                    <a:pt x="302" y="75"/>
                  </a:cubicBezTo>
                  <a:cubicBezTo>
                    <a:pt x="297" y="79"/>
                    <a:pt x="293" y="83"/>
                    <a:pt x="287" y="87"/>
                  </a:cubicBezTo>
                  <a:cubicBezTo>
                    <a:pt x="287" y="87"/>
                    <a:pt x="287" y="87"/>
                    <a:pt x="288" y="87"/>
                  </a:cubicBezTo>
                  <a:cubicBezTo>
                    <a:pt x="293" y="84"/>
                    <a:pt x="298" y="80"/>
                    <a:pt x="303" y="76"/>
                  </a:cubicBezTo>
                  <a:cubicBezTo>
                    <a:pt x="299" y="87"/>
                    <a:pt x="289" y="93"/>
                    <a:pt x="281" y="100"/>
                  </a:cubicBezTo>
                  <a:cubicBezTo>
                    <a:pt x="267" y="112"/>
                    <a:pt x="261" y="129"/>
                    <a:pt x="247" y="142"/>
                  </a:cubicBezTo>
                  <a:cubicBezTo>
                    <a:pt x="242" y="146"/>
                    <a:pt x="236" y="151"/>
                    <a:pt x="232" y="156"/>
                  </a:cubicBezTo>
                  <a:cubicBezTo>
                    <a:pt x="232" y="156"/>
                    <a:pt x="232" y="156"/>
                    <a:pt x="232" y="156"/>
                  </a:cubicBezTo>
                  <a:cubicBezTo>
                    <a:pt x="232" y="155"/>
                    <a:pt x="232" y="153"/>
                    <a:pt x="232" y="152"/>
                  </a:cubicBezTo>
                  <a:cubicBezTo>
                    <a:pt x="240" y="142"/>
                    <a:pt x="248" y="132"/>
                    <a:pt x="257" y="123"/>
                  </a:cubicBezTo>
                  <a:cubicBezTo>
                    <a:pt x="258" y="122"/>
                    <a:pt x="257" y="121"/>
                    <a:pt x="256" y="122"/>
                  </a:cubicBezTo>
                  <a:cubicBezTo>
                    <a:pt x="249" y="130"/>
                    <a:pt x="242" y="138"/>
                    <a:pt x="234" y="147"/>
                  </a:cubicBezTo>
                  <a:cubicBezTo>
                    <a:pt x="235" y="146"/>
                    <a:pt x="236" y="145"/>
                    <a:pt x="236" y="144"/>
                  </a:cubicBezTo>
                  <a:cubicBezTo>
                    <a:pt x="237" y="141"/>
                    <a:pt x="239" y="139"/>
                    <a:pt x="241" y="137"/>
                  </a:cubicBezTo>
                  <a:cubicBezTo>
                    <a:pt x="244" y="132"/>
                    <a:pt x="248" y="127"/>
                    <a:pt x="252" y="122"/>
                  </a:cubicBezTo>
                  <a:cubicBezTo>
                    <a:pt x="252" y="122"/>
                    <a:pt x="251" y="121"/>
                    <a:pt x="251" y="121"/>
                  </a:cubicBezTo>
                  <a:cubicBezTo>
                    <a:pt x="246" y="126"/>
                    <a:pt x="241" y="131"/>
                    <a:pt x="237" y="137"/>
                  </a:cubicBezTo>
                  <a:cubicBezTo>
                    <a:pt x="237" y="138"/>
                    <a:pt x="236" y="139"/>
                    <a:pt x="235" y="140"/>
                  </a:cubicBezTo>
                  <a:cubicBezTo>
                    <a:pt x="235" y="139"/>
                    <a:pt x="235" y="139"/>
                    <a:pt x="235" y="138"/>
                  </a:cubicBezTo>
                  <a:cubicBezTo>
                    <a:pt x="238" y="135"/>
                    <a:pt x="241" y="130"/>
                    <a:pt x="243" y="127"/>
                  </a:cubicBezTo>
                  <a:cubicBezTo>
                    <a:pt x="247" y="122"/>
                    <a:pt x="251" y="117"/>
                    <a:pt x="256" y="113"/>
                  </a:cubicBezTo>
                  <a:cubicBezTo>
                    <a:pt x="256" y="112"/>
                    <a:pt x="256" y="111"/>
                    <a:pt x="255" y="112"/>
                  </a:cubicBezTo>
                  <a:cubicBezTo>
                    <a:pt x="250" y="116"/>
                    <a:pt x="246" y="121"/>
                    <a:pt x="242" y="126"/>
                  </a:cubicBezTo>
                  <a:cubicBezTo>
                    <a:pt x="241" y="127"/>
                    <a:pt x="239" y="129"/>
                    <a:pt x="238" y="130"/>
                  </a:cubicBezTo>
                  <a:cubicBezTo>
                    <a:pt x="238" y="130"/>
                    <a:pt x="239" y="129"/>
                    <a:pt x="239" y="128"/>
                  </a:cubicBezTo>
                  <a:cubicBezTo>
                    <a:pt x="247" y="118"/>
                    <a:pt x="256" y="108"/>
                    <a:pt x="265" y="98"/>
                  </a:cubicBezTo>
                  <a:cubicBezTo>
                    <a:pt x="266" y="98"/>
                    <a:pt x="265" y="97"/>
                    <a:pt x="264" y="97"/>
                  </a:cubicBezTo>
                  <a:cubicBezTo>
                    <a:pt x="256" y="105"/>
                    <a:pt x="249" y="113"/>
                    <a:pt x="241" y="121"/>
                  </a:cubicBezTo>
                  <a:cubicBezTo>
                    <a:pt x="242" y="121"/>
                    <a:pt x="242" y="121"/>
                    <a:pt x="242" y="120"/>
                  </a:cubicBezTo>
                  <a:cubicBezTo>
                    <a:pt x="246" y="115"/>
                    <a:pt x="250" y="110"/>
                    <a:pt x="255" y="105"/>
                  </a:cubicBezTo>
                  <a:cubicBezTo>
                    <a:pt x="257" y="102"/>
                    <a:pt x="259" y="100"/>
                    <a:pt x="262" y="97"/>
                  </a:cubicBezTo>
                  <a:cubicBezTo>
                    <a:pt x="263" y="97"/>
                    <a:pt x="267" y="92"/>
                    <a:pt x="267" y="92"/>
                  </a:cubicBezTo>
                  <a:cubicBezTo>
                    <a:pt x="267" y="92"/>
                    <a:pt x="267" y="92"/>
                    <a:pt x="267" y="92"/>
                  </a:cubicBezTo>
                  <a:cubicBezTo>
                    <a:pt x="267" y="92"/>
                    <a:pt x="267" y="92"/>
                    <a:pt x="267" y="92"/>
                  </a:cubicBezTo>
                  <a:cubicBezTo>
                    <a:pt x="267" y="92"/>
                    <a:pt x="268" y="92"/>
                    <a:pt x="268" y="92"/>
                  </a:cubicBezTo>
                  <a:cubicBezTo>
                    <a:pt x="268" y="92"/>
                    <a:pt x="268" y="92"/>
                    <a:pt x="267" y="91"/>
                  </a:cubicBezTo>
                  <a:cubicBezTo>
                    <a:pt x="267" y="91"/>
                    <a:pt x="267" y="91"/>
                    <a:pt x="267" y="91"/>
                  </a:cubicBezTo>
                  <a:cubicBezTo>
                    <a:pt x="262" y="92"/>
                    <a:pt x="256" y="100"/>
                    <a:pt x="253" y="103"/>
                  </a:cubicBezTo>
                  <a:cubicBezTo>
                    <a:pt x="250" y="106"/>
                    <a:pt x="248" y="109"/>
                    <a:pt x="245" y="112"/>
                  </a:cubicBezTo>
                  <a:cubicBezTo>
                    <a:pt x="247" y="108"/>
                    <a:pt x="248" y="105"/>
                    <a:pt x="250" y="102"/>
                  </a:cubicBezTo>
                  <a:cubicBezTo>
                    <a:pt x="254" y="97"/>
                    <a:pt x="259" y="93"/>
                    <a:pt x="263" y="90"/>
                  </a:cubicBezTo>
                  <a:cubicBezTo>
                    <a:pt x="270" y="85"/>
                    <a:pt x="276" y="79"/>
                    <a:pt x="283" y="74"/>
                  </a:cubicBezTo>
                  <a:cubicBezTo>
                    <a:pt x="284" y="74"/>
                    <a:pt x="283" y="73"/>
                    <a:pt x="283" y="73"/>
                  </a:cubicBezTo>
                  <a:cubicBezTo>
                    <a:pt x="274" y="78"/>
                    <a:pt x="266" y="84"/>
                    <a:pt x="259" y="92"/>
                  </a:cubicBezTo>
                  <a:cubicBezTo>
                    <a:pt x="257" y="93"/>
                    <a:pt x="255" y="95"/>
                    <a:pt x="254" y="96"/>
                  </a:cubicBezTo>
                  <a:cubicBezTo>
                    <a:pt x="259" y="89"/>
                    <a:pt x="264" y="83"/>
                    <a:pt x="271" y="77"/>
                  </a:cubicBezTo>
                  <a:cubicBezTo>
                    <a:pt x="279" y="71"/>
                    <a:pt x="288" y="65"/>
                    <a:pt x="295" y="57"/>
                  </a:cubicBezTo>
                  <a:cubicBezTo>
                    <a:pt x="296" y="57"/>
                    <a:pt x="295" y="56"/>
                    <a:pt x="295" y="56"/>
                  </a:cubicBezTo>
                  <a:cubicBezTo>
                    <a:pt x="285" y="62"/>
                    <a:pt x="275" y="70"/>
                    <a:pt x="266" y="77"/>
                  </a:cubicBezTo>
                  <a:cubicBezTo>
                    <a:pt x="263" y="80"/>
                    <a:pt x="260" y="82"/>
                    <a:pt x="258" y="86"/>
                  </a:cubicBezTo>
                  <a:cubicBezTo>
                    <a:pt x="260" y="81"/>
                    <a:pt x="262" y="77"/>
                    <a:pt x="265" y="73"/>
                  </a:cubicBezTo>
                  <a:cubicBezTo>
                    <a:pt x="273" y="64"/>
                    <a:pt x="282" y="57"/>
                    <a:pt x="291" y="49"/>
                  </a:cubicBezTo>
                  <a:cubicBezTo>
                    <a:pt x="291" y="49"/>
                    <a:pt x="291" y="48"/>
                    <a:pt x="290" y="49"/>
                  </a:cubicBezTo>
                  <a:cubicBezTo>
                    <a:pt x="283" y="53"/>
                    <a:pt x="276" y="59"/>
                    <a:pt x="269" y="66"/>
                  </a:cubicBezTo>
                  <a:cubicBezTo>
                    <a:pt x="271" y="63"/>
                    <a:pt x="273" y="60"/>
                    <a:pt x="274" y="57"/>
                  </a:cubicBezTo>
                  <a:cubicBezTo>
                    <a:pt x="279" y="53"/>
                    <a:pt x="285" y="49"/>
                    <a:pt x="290" y="45"/>
                  </a:cubicBezTo>
                  <a:cubicBezTo>
                    <a:pt x="291" y="44"/>
                    <a:pt x="290" y="43"/>
                    <a:pt x="289" y="44"/>
                  </a:cubicBezTo>
                  <a:cubicBezTo>
                    <a:pt x="285" y="47"/>
                    <a:pt x="281" y="51"/>
                    <a:pt x="276" y="54"/>
                  </a:cubicBezTo>
                  <a:cubicBezTo>
                    <a:pt x="287" y="38"/>
                    <a:pt x="299" y="22"/>
                    <a:pt x="310" y="7"/>
                  </a:cubicBezTo>
                  <a:cubicBezTo>
                    <a:pt x="310" y="7"/>
                    <a:pt x="311" y="7"/>
                    <a:pt x="311" y="7"/>
                  </a:cubicBezTo>
                  <a:cubicBezTo>
                    <a:pt x="304" y="17"/>
                    <a:pt x="301" y="29"/>
                    <a:pt x="302" y="42"/>
                  </a:cubicBezTo>
                  <a:close/>
                  <a:moveTo>
                    <a:pt x="279" y="43"/>
                  </a:moveTo>
                  <a:cubicBezTo>
                    <a:pt x="280" y="42"/>
                    <a:pt x="281" y="41"/>
                    <a:pt x="282" y="39"/>
                  </a:cubicBezTo>
                  <a:cubicBezTo>
                    <a:pt x="272" y="53"/>
                    <a:pt x="263" y="67"/>
                    <a:pt x="255" y="81"/>
                  </a:cubicBezTo>
                  <a:cubicBezTo>
                    <a:pt x="257" y="76"/>
                    <a:pt x="258" y="70"/>
                    <a:pt x="259" y="65"/>
                  </a:cubicBezTo>
                  <a:cubicBezTo>
                    <a:pt x="259" y="64"/>
                    <a:pt x="258" y="64"/>
                    <a:pt x="258" y="65"/>
                  </a:cubicBezTo>
                  <a:cubicBezTo>
                    <a:pt x="255" y="74"/>
                    <a:pt x="252" y="83"/>
                    <a:pt x="250" y="92"/>
                  </a:cubicBezTo>
                  <a:cubicBezTo>
                    <a:pt x="250" y="92"/>
                    <a:pt x="250" y="92"/>
                    <a:pt x="249" y="93"/>
                  </a:cubicBezTo>
                  <a:cubicBezTo>
                    <a:pt x="248" y="95"/>
                    <a:pt x="248" y="96"/>
                    <a:pt x="247" y="98"/>
                  </a:cubicBezTo>
                  <a:cubicBezTo>
                    <a:pt x="248" y="89"/>
                    <a:pt x="250" y="81"/>
                    <a:pt x="252" y="72"/>
                  </a:cubicBezTo>
                  <a:cubicBezTo>
                    <a:pt x="259" y="61"/>
                    <a:pt x="269" y="53"/>
                    <a:pt x="279" y="43"/>
                  </a:cubicBezTo>
                  <a:close/>
                  <a:moveTo>
                    <a:pt x="249" y="77"/>
                  </a:moveTo>
                  <a:cubicBezTo>
                    <a:pt x="247" y="85"/>
                    <a:pt x="245" y="94"/>
                    <a:pt x="245" y="103"/>
                  </a:cubicBezTo>
                  <a:cubicBezTo>
                    <a:pt x="244" y="105"/>
                    <a:pt x="242" y="108"/>
                    <a:pt x="241" y="111"/>
                  </a:cubicBezTo>
                  <a:cubicBezTo>
                    <a:pt x="242" y="106"/>
                    <a:pt x="242" y="100"/>
                    <a:pt x="243" y="94"/>
                  </a:cubicBezTo>
                  <a:cubicBezTo>
                    <a:pt x="244" y="92"/>
                    <a:pt x="244" y="90"/>
                    <a:pt x="245" y="88"/>
                  </a:cubicBezTo>
                  <a:cubicBezTo>
                    <a:pt x="246" y="84"/>
                    <a:pt x="248" y="80"/>
                    <a:pt x="249" y="77"/>
                  </a:cubicBezTo>
                  <a:close/>
                  <a:moveTo>
                    <a:pt x="200" y="195"/>
                  </a:moveTo>
                  <a:cubicBezTo>
                    <a:pt x="200" y="195"/>
                    <a:pt x="200" y="195"/>
                    <a:pt x="200" y="195"/>
                  </a:cubicBezTo>
                  <a:cubicBezTo>
                    <a:pt x="200" y="196"/>
                    <a:pt x="200" y="196"/>
                    <a:pt x="200" y="196"/>
                  </a:cubicBezTo>
                  <a:cubicBezTo>
                    <a:pt x="200" y="196"/>
                    <a:pt x="200" y="196"/>
                    <a:pt x="200" y="195"/>
                  </a:cubicBezTo>
                  <a:close/>
                  <a:moveTo>
                    <a:pt x="104" y="230"/>
                  </a:moveTo>
                  <a:cubicBezTo>
                    <a:pt x="96" y="231"/>
                    <a:pt x="89" y="233"/>
                    <a:pt x="82" y="233"/>
                  </a:cubicBezTo>
                  <a:cubicBezTo>
                    <a:pt x="89" y="232"/>
                    <a:pt x="96" y="231"/>
                    <a:pt x="104" y="230"/>
                  </a:cubicBezTo>
                  <a:close/>
                  <a:moveTo>
                    <a:pt x="72" y="244"/>
                  </a:moveTo>
                  <a:cubicBezTo>
                    <a:pt x="94" y="250"/>
                    <a:pt x="117" y="252"/>
                    <a:pt x="138" y="256"/>
                  </a:cubicBezTo>
                  <a:cubicBezTo>
                    <a:pt x="150" y="259"/>
                    <a:pt x="162" y="261"/>
                    <a:pt x="174" y="263"/>
                  </a:cubicBezTo>
                  <a:cubicBezTo>
                    <a:pt x="181" y="264"/>
                    <a:pt x="192" y="265"/>
                    <a:pt x="201" y="268"/>
                  </a:cubicBezTo>
                  <a:cubicBezTo>
                    <a:pt x="201" y="269"/>
                    <a:pt x="201" y="269"/>
                    <a:pt x="201" y="269"/>
                  </a:cubicBezTo>
                  <a:cubicBezTo>
                    <a:pt x="201" y="269"/>
                    <a:pt x="201" y="269"/>
                    <a:pt x="201" y="270"/>
                  </a:cubicBezTo>
                  <a:cubicBezTo>
                    <a:pt x="203" y="271"/>
                    <a:pt x="204" y="273"/>
                    <a:pt x="205" y="275"/>
                  </a:cubicBezTo>
                  <a:cubicBezTo>
                    <a:pt x="172" y="269"/>
                    <a:pt x="140" y="261"/>
                    <a:pt x="107" y="255"/>
                  </a:cubicBezTo>
                  <a:cubicBezTo>
                    <a:pt x="107" y="255"/>
                    <a:pt x="106" y="256"/>
                    <a:pt x="107" y="256"/>
                  </a:cubicBezTo>
                  <a:cubicBezTo>
                    <a:pt x="139" y="264"/>
                    <a:pt x="172" y="270"/>
                    <a:pt x="204" y="278"/>
                  </a:cubicBezTo>
                  <a:cubicBezTo>
                    <a:pt x="168" y="272"/>
                    <a:pt x="132" y="266"/>
                    <a:pt x="96" y="257"/>
                  </a:cubicBezTo>
                  <a:cubicBezTo>
                    <a:pt x="96" y="257"/>
                    <a:pt x="96" y="258"/>
                    <a:pt x="96" y="258"/>
                  </a:cubicBezTo>
                  <a:cubicBezTo>
                    <a:pt x="132" y="267"/>
                    <a:pt x="169" y="276"/>
                    <a:pt x="206" y="282"/>
                  </a:cubicBezTo>
                  <a:cubicBezTo>
                    <a:pt x="207" y="282"/>
                    <a:pt x="208" y="281"/>
                    <a:pt x="208" y="280"/>
                  </a:cubicBezTo>
                  <a:cubicBezTo>
                    <a:pt x="208" y="281"/>
                    <a:pt x="208" y="281"/>
                    <a:pt x="208" y="281"/>
                  </a:cubicBezTo>
                  <a:cubicBezTo>
                    <a:pt x="209" y="281"/>
                    <a:pt x="209" y="281"/>
                    <a:pt x="209" y="282"/>
                  </a:cubicBezTo>
                  <a:cubicBezTo>
                    <a:pt x="209" y="282"/>
                    <a:pt x="210" y="282"/>
                    <a:pt x="210" y="282"/>
                  </a:cubicBezTo>
                  <a:cubicBezTo>
                    <a:pt x="209" y="282"/>
                    <a:pt x="209" y="282"/>
                    <a:pt x="209" y="283"/>
                  </a:cubicBezTo>
                  <a:cubicBezTo>
                    <a:pt x="209" y="284"/>
                    <a:pt x="209" y="285"/>
                    <a:pt x="210" y="287"/>
                  </a:cubicBezTo>
                  <a:cubicBezTo>
                    <a:pt x="181" y="282"/>
                    <a:pt x="154" y="276"/>
                    <a:pt x="125" y="270"/>
                  </a:cubicBezTo>
                  <a:cubicBezTo>
                    <a:pt x="125" y="270"/>
                    <a:pt x="124" y="271"/>
                    <a:pt x="125" y="271"/>
                  </a:cubicBezTo>
                  <a:cubicBezTo>
                    <a:pt x="139" y="275"/>
                    <a:pt x="153" y="278"/>
                    <a:pt x="168" y="281"/>
                  </a:cubicBezTo>
                  <a:cubicBezTo>
                    <a:pt x="160" y="280"/>
                    <a:pt x="153" y="279"/>
                    <a:pt x="146" y="278"/>
                  </a:cubicBezTo>
                  <a:cubicBezTo>
                    <a:pt x="146" y="278"/>
                    <a:pt x="146" y="278"/>
                    <a:pt x="146" y="278"/>
                  </a:cubicBezTo>
                  <a:cubicBezTo>
                    <a:pt x="168" y="283"/>
                    <a:pt x="190" y="288"/>
                    <a:pt x="211" y="295"/>
                  </a:cubicBezTo>
                  <a:cubicBezTo>
                    <a:pt x="211" y="297"/>
                    <a:pt x="210" y="298"/>
                    <a:pt x="210" y="300"/>
                  </a:cubicBezTo>
                  <a:cubicBezTo>
                    <a:pt x="181" y="290"/>
                    <a:pt x="151" y="285"/>
                    <a:pt x="122" y="279"/>
                  </a:cubicBezTo>
                  <a:cubicBezTo>
                    <a:pt x="122" y="279"/>
                    <a:pt x="122" y="279"/>
                    <a:pt x="122" y="279"/>
                  </a:cubicBezTo>
                  <a:cubicBezTo>
                    <a:pt x="150" y="285"/>
                    <a:pt x="177" y="293"/>
                    <a:pt x="204" y="302"/>
                  </a:cubicBezTo>
                  <a:cubicBezTo>
                    <a:pt x="162" y="292"/>
                    <a:pt x="121" y="279"/>
                    <a:pt x="79" y="272"/>
                  </a:cubicBezTo>
                  <a:cubicBezTo>
                    <a:pt x="80" y="262"/>
                    <a:pt x="77" y="251"/>
                    <a:pt x="72" y="244"/>
                  </a:cubicBezTo>
                  <a:close/>
                  <a:moveTo>
                    <a:pt x="78" y="273"/>
                  </a:moveTo>
                  <a:cubicBezTo>
                    <a:pt x="121" y="286"/>
                    <a:pt x="165" y="293"/>
                    <a:pt x="208" y="307"/>
                  </a:cubicBezTo>
                  <a:cubicBezTo>
                    <a:pt x="208" y="309"/>
                    <a:pt x="207" y="311"/>
                    <a:pt x="207" y="313"/>
                  </a:cubicBezTo>
                  <a:cubicBezTo>
                    <a:pt x="186" y="305"/>
                    <a:pt x="163" y="302"/>
                    <a:pt x="142" y="297"/>
                  </a:cubicBezTo>
                  <a:cubicBezTo>
                    <a:pt x="142" y="297"/>
                    <a:pt x="142" y="297"/>
                    <a:pt x="142" y="297"/>
                  </a:cubicBezTo>
                  <a:cubicBezTo>
                    <a:pt x="162" y="302"/>
                    <a:pt x="186" y="306"/>
                    <a:pt x="206" y="315"/>
                  </a:cubicBezTo>
                  <a:cubicBezTo>
                    <a:pt x="206" y="316"/>
                    <a:pt x="206" y="316"/>
                    <a:pt x="206" y="317"/>
                  </a:cubicBezTo>
                  <a:cubicBezTo>
                    <a:pt x="205" y="317"/>
                    <a:pt x="205" y="317"/>
                    <a:pt x="205" y="318"/>
                  </a:cubicBezTo>
                  <a:cubicBezTo>
                    <a:pt x="205" y="318"/>
                    <a:pt x="204" y="317"/>
                    <a:pt x="204" y="317"/>
                  </a:cubicBezTo>
                  <a:cubicBezTo>
                    <a:pt x="204" y="317"/>
                    <a:pt x="204" y="316"/>
                    <a:pt x="203" y="316"/>
                  </a:cubicBezTo>
                  <a:cubicBezTo>
                    <a:pt x="202" y="316"/>
                    <a:pt x="202" y="316"/>
                    <a:pt x="202" y="317"/>
                  </a:cubicBezTo>
                  <a:cubicBezTo>
                    <a:pt x="160" y="305"/>
                    <a:pt x="118" y="294"/>
                    <a:pt x="76" y="282"/>
                  </a:cubicBezTo>
                  <a:cubicBezTo>
                    <a:pt x="77" y="279"/>
                    <a:pt x="78" y="276"/>
                    <a:pt x="78" y="273"/>
                  </a:cubicBezTo>
                  <a:close/>
                  <a:moveTo>
                    <a:pt x="85" y="301"/>
                  </a:moveTo>
                  <a:cubicBezTo>
                    <a:pt x="85" y="301"/>
                    <a:pt x="85" y="300"/>
                    <a:pt x="84" y="301"/>
                  </a:cubicBezTo>
                  <a:cubicBezTo>
                    <a:pt x="84" y="301"/>
                    <a:pt x="84" y="301"/>
                    <a:pt x="84" y="301"/>
                  </a:cubicBezTo>
                  <a:cubicBezTo>
                    <a:pt x="77" y="298"/>
                    <a:pt x="70" y="296"/>
                    <a:pt x="62" y="293"/>
                  </a:cubicBezTo>
                  <a:cubicBezTo>
                    <a:pt x="64" y="293"/>
                    <a:pt x="65" y="292"/>
                    <a:pt x="66" y="292"/>
                  </a:cubicBezTo>
                  <a:cubicBezTo>
                    <a:pt x="94" y="304"/>
                    <a:pt x="123" y="314"/>
                    <a:pt x="152" y="323"/>
                  </a:cubicBezTo>
                  <a:cubicBezTo>
                    <a:pt x="144" y="321"/>
                    <a:pt x="136" y="319"/>
                    <a:pt x="129" y="317"/>
                  </a:cubicBezTo>
                  <a:cubicBezTo>
                    <a:pt x="114" y="312"/>
                    <a:pt x="99" y="307"/>
                    <a:pt x="85" y="301"/>
                  </a:cubicBezTo>
                  <a:close/>
                  <a:moveTo>
                    <a:pt x="94" y="332"/>
                  </a:moveTo>
                  <a:cubicBezTo>
                    <a:pt x="121" y="334"/>
                    <a:pt x="147" y="335"/>
                    <a:pt x="174" y="337"/>
                  </a:cubicBezTo>
                  <a:cubicBezTo>
                    <a:pt x="200" y="339"/>
                    <a:pt x="225" y="341"/>
                    <a:pt x="251" y="343"/>
                  </a:cubicBezTo>
                  <a:cubicBezTo>
                    <a:pt x="264" y="345"/>
                    <a:pt x="276" y="346"/>
                    <a:pt x="289" y="348"/>
                  </a:cubicBezTo>
                  <a:cubicBezTo>
                    <a:pt x="294" y="348"/>
                    <a:pt x="301" y="348"/>
                    <a:pt x="309" y="349"/>
                  </a:cubicBezTo>
                  <a:cubicBezTo>
                    <a:pt x="313" y="350"/>
                    <a:pt x="317" y="353"/>
                    <a:pt x="320" y="356"/>
                  </a:cubicBezTo>
                  <a:cubicBezTo>
                    <a:pt x="319" y="356"/>
                    <a:pt x="319" y="356"/>
                    <a:pt x="319" y="356"/>
                  </a:cubicBezTo>
                  <a:cubicBezTo>
                    <a:pt x="277" y="352"/>
                    <a:pt x="235" y="348"/>
                    <a:pt x="193" y="344"/>
                  </a:cubicBezTo>
                  <a:cubicBezTo>
                    <a:pt x="149" y="339"/>
                    <a:pt x="104" y="332"/>
                    <a:pt x="60" y="333"/>
                  </a:cubicBezTo>
                  <a:cubicBezTo>
                    <a:pt x="59" y="333"/>
                    <a:pt x="59" y="333"/>
                    <a:pt x="60" y="333"/>
                  </a:cubicBezTo>
                  <a:cubicBezTo>
                    <a:pt x="104" y="335"/>
                    <a:pt x="149" y="342"/>
                    <a:pt x="193" y="347"/>
                  </a:cubicBezTo>
                  <a:cubicBezTo>
                    <a:pt x="231" y="352"/>
                    <a:pt x="270" y="356"/>
                    <a:pt x="308" y="360"/>
                  </a:cubicBezTo>
                  <a:cubicBezTo>
                    <a:pt x="224" y="355"/>
                    <a:pt x="137" y="357"/>
                    <a:pt x="55" y="340"/>
                  </a:cubicBezTo>
                  <a:cubicBezTo>
                    <a:pt x="54" y="340"/>
                    <a:pt x="54" y="340"/>
                    <a:pt x="55" y="340"/>
                  </a:cubicBezTo>
                  <a:cubicBezTo>
                    <a:pt x="98" y="352"/>
                    <a:pt x="144" y="354"/>
                    <a:pt x="188" y="357"/>
                  </a:cubicBezTo>
                  <a:cubicBezTo>
                    <a:pt x="233" y="360"/>
                    <a:pt x="277" y="364"/>
                    <a:pt x="322" y="366"/>
                  </a:cubicBezTo>
                  <a:cubicBezTo>
                    <a:pt x="322" y="367"/>
                    <a:pt x="322" y="368"/>
                    <a:pt x="322" y="369"/>
                  </a:cubicBezTo>
                  <a:cubicBezTo>
                    <a:pt x="281" y="365"/>
                    <a:pt x="240" y="361"/>
                    <a:pt x="198" y="360"/>
                  </a:cubicBezTo>
                  <a:cubicBezTo>
                    <a:pt x="154" y="358"/>
                    <a:pt x="107" y="362"/>
                    <a:pt x="64" y="349"/>
                  </a:cubicBezTo>
                  <a:cubicBezTo>
                    <a:pt x="63" y="349"/>
                    <a:pt x="63" y="350"/>
                    <a:pt x="64" y="350"/>
                  </a:cubicBezTo>
                  <a:cubicBezTo>
                    <a:pt x="104" y="364"/>
                    <a:pt x="149" y="361"/>
                    <a:pt x="192" y="363"/>
                  </a:cubicBezTo>
                  <a:cubicBezTo>
                    <a:pt x="234" y="365"/>
                    <a:pt x="277" y="369"/>
                    <a:pt x="320" y="373"/>
                  </a:cubicBezTo>
                  <a:cubicBezTo>
                    <a:pt x="277" y="372"/>
                    <a:pt x="234" y="366"/>
                    <a:pt x="191" y="365"/>
                  </a:cubicBezTo>
                  <a:cubicBezTo>
                    <a:pt x="145" y="364"/>
                    <a:pt x="100" y="364"/>
                    <a:pt x="54" y="356"/>
                  </a:cubicBezTo>
                  <a:cubicBezTo>
                    <a:pt x="54" y="349"/>
                    <a:pt x="53" y="342"/>
                    <a:pt x="52" y="335"/>
                  </a:cubicBezTo>
                  <a:cubicBezTo>
                    <a:pt x="52" y="335"/>
                    <a:pt x="52" y="335"/>
                    <a:pt x="52" y="334"/>
                  </a:cubicBezTo>
                  <a:cubicBezTo>
                    <a:pt x="52" y="334"/>
                    <a:pt x="52" y="334"/>
                    <a:pt x="52" y="334"/>
                  </a:cubicBezTo>
                  <a:cubicBezTo>
                    <a:pt x="52" y="334"/>
                    <a:pt x="51" y="334"/>
                    <a:pt x="51" y="334"/>
                  </a:cubicBezTo>
                  <a:cubicBezTo>
                    <a:pt x="51" y="331"/>
                    <a:pt x="50" y="328"/>
                    <a:pt x="49" y="325"/>
                  </a:cubicBezTo>
                  <a:cubicBezTo>
                    <a:pt x="63" y="331"/>
                    <a:pt x="79" y="332"/>
                    <a:pt x="94" y="332"/>
                  </a:cubicBezTo>
                  <a:close/>
                  <a:moveTo>
                    <a:pt x="38" y="372"/>
                  </a:moveTo>
                  <a:cubicBezTo>
                    <a:pt x="37" y="372"/>
                    <a:pt x="37" y="372"/>
                    <a:pt x="37" y="372"/>
                  </a:cubicBezTo>
                  <a:cubicBezTo>
                    <a:pt x="37" y="372"/>
                    <a:pt x="37" y="372"/>
                    <a:pt x="37" y="372"/>
                  </a:cubicBezTo>
                  <a:cubicBezTo>
                    <a:pt x="37" y="372"/>
                    <a:pt x="37" y="372"/>
                    <a:pt x="38" y="372"/>
                  </a:cubicBezTo>
                  <a:close/>
                  <a:moveTo>
                    <a:pt x="49" y="380"/>
                  </a:moveTo>
                  <a:cubicBezTo>
                    <a:pt x="49" y="380"/>
                    <a:pt x="49" y="380"/>
                    <a:pt x="49" y="379"/>
                  </a:cubicBezTo>
                  <a:cubicBezTo>
                    <a:pt x="48" y="379"/>
                    <a:pt x="48" y="379"/>
                    <a:pt x="48" y="378"/>
                  </a:cubicBezTo>
                  <a:cubicBezTo>
                    <a:pt x="50" y="379"/>
                    <a:pt x="52" y="380"/>
                    <a:pt x="54" y="380"/>
                  </a:cubicBezTo>
                  <a:cubicBezTo>
                    <a:pt x="55" y="383"/>
                    <a:pt x="56" y="385"/>
                    <a:pt x="58" y="387"/>
                  </a:cubicBezTo>
                  <a:cubicBezTo>
                    <a:pt x="59" y="387"/>
                    <a:pt x="59" y="387"/>
                    <a:pt x="59" y="386"/>
                  </a:cubicBezTo>
                  <a:cubicBezTo>
                    <a:pt x="58" y="384"/>
                    <a:pt x="56" y="383"/>
                    <a:pt x="55" y="381"/>
                  </a:cubicBezTo>
                  <a:cubicBezTo>
                    <a:pt x="56" y="381"/>
                    <a:pt x="57" y="381"/>
                    <a:pt x="58" y="382"/>
                  </a:cubicBezTo>
                  <a:cubicBezTo>
                    <a:pt x="59" y="384"/>
                    <a:pt x="61" y="386"/>
                    <a:pt x="62" y="388"/>
                  </a:cubicBezTo>
                  <a:cubicBezTo>
                    <a:pt x="60" y="388"/>
                    <a:pt x="57" y="387"/>
                    <a:pt x="55" y="387"/>
                  </a:cubicBezTo>
                  <a:cubicBezTo>
                    <a:pt x="54" y="385"/>
                    <a:pt x="53" y="383"/>
                    <a:pt x="52" y="380"/>
                  </a:cubicBezTo>
                  <a:cubicBezTo>
                    <a:pt x="51" y="380"/>
                    <a:pt x="51" y="380"/>
                    <a:pt x="51" y="381"/>
                  </a:cubicBezTo>
                  <a:cubicBezTo>
                    <a:pt x="52" y="383"/>
                    <a:pt x="52" y="385"/>
                    <a:pt x="54" y="387"/>
                  </a:cubicBezTo>
                  <a:cubicBezTo>
                    <a:pt x="53" y="387"/>
                    <a:pt x="52" y="387"/>
                    <a:pt x="51" y="387"/>
                  </a:cubicBezTo>
                  <a:cubicBezTo>
                    <a:pt x="51" y="386"/>
                    <a:pt x="51" y="386"/>
                    <a:pt x="51" y="386"/>
                  </a:cubicBezTo>
                  <a:cubicBezTo>
                    <a:pt x="51" y="384"/>
                    <a:pt x="50" y="382"/>
                    <a:pt x="49" y="380"/>
                  </a:cubicBezTo>
                  <a:close/>
                  <a:moveTo>
                    <a:pt x="129" y="401"/>
                  </a:moveTo>
                  <a:cubicBezTo>
                    <a:pt x="129" y="401"/>
                    <a:pt x="129" y="401"/>
                    <a:pt x="129" y="401"/>
                  </a:cubicBezTo>
                  <a:cubicBezTo>
                    <a:pt x="129" y="404"/>
                    <a:pt x="126" y="404"/>
                    <a:pt x="125" y="402"/>
                  </a:cubicBezTo>
                  <a:cubicBezTo>
                    <a:pt x="125" y="401"/>
                    <a:pt x="124" y="401"/>
                    <a:pt x="124" y="402"/>
                  </a:cubicBezTo>
                  <a:cubicBezTo>
                    <a:pt x="124" y="404"/>
                    <a:pt x="126" y="405"/>
                    <a:pt x="128" y="405"/>
                  </a:cubicBezTo>
                  <a:cubicBezTo>
                    <a:pt x="127" y="405"/>
                    <a:pt x="127" y="406"/>
                    <a:pt x="126" y="406"/>
                  </a:cubicBezTo>
                  <a:cubicBezTo>
                    <a:pt x="126" y="406"/>
                    <a:pt x="126" y="405"/>
                    <a:pt x="126" y="405"/>
                  </a:cubicBezTo>
                  <a:cubicBezTo>
                    <a:pt x="125" y="405"/>
                    <a:pt x="124" y="405"/>
                    <a:pt x="125" y="406"/>
                  </a:cubicBezTo>
                  <a:cubicBezTo>
                    <a:pt x="125" y="406"/>
                    <a:pt x="125" y="406"/>
                    <a:pt x="125" y="406"/>
                  </a:cubicBezTo>
                  <a:cubicBezTo>
                    <a:pt x="124" y="405"/>
                    <a:pt x="123" y="404"/>
                    <a:pt x="122" y="403"/>
                  </a:cubicBezTo>
                  <a:cubicBezTo>
                    <a:pt x="122" y="402"/>
                    <a:pt x="122" y="402"/>
                    <a:pt x="122" y="402"/>
                  </a:cubicBezTo>
                  <a:cubicBezTo>
                    <a:pt x="122" y="401"/>
                    <a:pt x="122" y="401"/>
                    <a:pt x="121" y="401"/>
                  </a:cubicBezTo>
                  <a:cubicBezTo>
                    <a:pt x="121" y="401"/>
                    <a:pt x="121" y="401"/>
                    <a:pt x="121" y="402"/>
                  </a:cubicBezTo>
                  <a:cubicBezTo>
                    <a:pt x="121" y="401"/>
                    <a:pt x="121" y="401"/>
                    <a:pt x="120" y="401"/>
                  </a:cubicBezTo>
                  <a:cubicBezTo>
                    <a:pt x="123" y="401"/>
                    <a:pt x="126" y="401"/>
                    <a:pt x="129" y="401"/>
                  </a:cubicBezTo>
                  <a:close/>
                  <a:moveTo>
                    <a:pt x="117" y="405"/>
                  </a:moveTo>
                  <a:cubicBezTo>
                    <a:pt x="117" y="406"/>
                    <a:pt x="117" y="406"/>
                    <a:pt x="118" y="407"/>
                  </a:cubicBezTo>
                  <a:cubicBezTo>
                    <a:pt x="117" y="407"/>
                    <a:pt x="117" y="407"/>
                    <a:pt x="117" y="407"/>
                  </a:cubicBezTo>
                  <a:cubicBezTo>
                    <a:pt x="117" y="407"/>
                    <a:pt x="116" y="406"/>
                    <a:pt x="116" y="406"/>
                  </a:cubicBezTo>
                  <a:cubicBezTo>
                    <a:pt x="116" y="406"/>
                    <a:pt x="117" y="405"/>
                    <a:pt x="117" y="405"/>
                  </a:cubicBezTo>
                  <a:close/>
                  <a:moveTo>
                    <a:pt x="114" y="406"/>
                  </a:moveTo>
                  <a:cubicBezTo>
                    <a:pt x="114" y="406"/>
                    <a:pt x="114" y="406"/>
                    <a:pt x="113" y="407"/>
                  </a:cubicBezTo>
                  <a:cubicBezTo>
                    <a:pt x="113" y="406"/>
                    <a:pt x="112" y="405"/>
                    <a:pt x="112" y="404"/>
                  </a:cubicBezTo>
                  <a:cubicBezTo>
                    <a:pt x="112" y="404"/>
                    <a:pt x="112" y="404"/>
                    <a:pt x="112" y="403"/>
                  </a:cubicBezTo>
                  <a:cubicBezTo>
                    <a:pt x="113" y="403"/>
                    <a:pt x="113" y="403"/>
                    <a:pt x="113" y="403"/>
                  </a:cubicBezTo>
                  <a:cubicBezTo>
                    <a:pt x="113" y="404"/>
                    <a:pt x="114" y="405"/>
                    <a:pt x="114" y="406"/>
                  </a:cubicBezTo>
                  <a:close/>
                  <a:moveTo>
                    <a:pt x="97" y="452"/>
                  </a:moveTo>
                  <a:cubicBezTo>
                    <a:pt x="97" y="452"/>
                    <a:pt x="97" y="452"/>
                    <a:pt x="98" y="453"/>
                  </a:cubicBezTo>
                  <a:cubicBezTo>
                    <a:pt x="97" y="453"/>
                    <a:pt x="97" y="453"/>
                    <a:pt x="97" y="454"/>
                  </a:cubicBezTo>
                  <a:cubicBezTo>
                    <a:pt x="97" y="454"/>
                    <a:pt x="97" y="453"/>
                    <a:pt x="97" y="453"/>
                  </a:cubicBezTo>
                  <a:cubicBezTo>
                    <a:pt x="97" y="453"/>
                    <a:pt x="97" y="452"/>
                    <a:pt x="97" y="452"/>
                  </a:cubicBezTo>
                  <a:close/>
                  <a:moveTo>
                    <a:pt x="356" y="470"/>
                  </a:moveTo>
                  <a:cubicBezTo>
                    <a:pt x="344" y="470"/>
                    <a:pt x="332" y="471"/>
                    <a:pt x="319" y="471"/>
                  </a:cubicBezTo>
                  <a:cubicBezTo>
                    <a:pt x="296" y="472"/>
                    <a:pt x="273" y="473"/>
                    <a:pt x="250" y="473"/>
                  </a:cubicBezTo>
                  <a:cubicBezTo>
                    <a:pt x="211" y="474"/>
                    <a:pt x="172" y="473"/>
                    <a:pt x="133" y="474"/>
                  </a:cubicBezTo>
                  <a:cubicBezTo>
                    <a:pt x="171" y="471"/>
                    <a:pt x="209" y="470"/>
                    <a:pt x="247" y="470"/>
                  </a:cubicBezTo>
                  <a:cubicBezTo>
                    <a:pt x="294" y="471"/>
                    <a:pt x="340" y="466"/>
                    <a:pt x="387" y="463"/>
                  </a:cubicBezTo>
                  <a:cubicBezTo>
                    <a:pt x="381" y="472"/>
                    <a:pt x="365" y="469"/>
                    <a:pt x="356" y="470"/>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81">
              <a:extLst>
                <a:ext uri="{FF2B5EF4-FFF2-40B4-BE49-F238E27FC236}">
                  <a16:creationId xmlns:a16="http://schemas.microsoft.com/office/drawing/2014/main" id="{FDE869D6-6F92-4B76-8153-E538805155D4}"/>
                </a:ext>
              </a:extLst>
            </p:cNvPr>
            <p:cNvSpPr>
              <a:spLocks/>
            </p:cNvSpPr>
            <p:nvPr/>
          </p:nvSpPr>
          <p:spPr bwMode="auto">
            <a:xfrm>
              <a:off x="1705" y="1755"/>
              <a:ext cx="7" cy="7"/>
            </a:xfrm>
            <a:custGeom>
              <a:avLst/>
              <a:gdLst>
                <a:gd name="T0" fmla="*/ 2 w 3"/>
                <a:gd name="T1" fmla="*/ 3 h 3"/>
                <a:gd name="T2" fmla="*/ 3 w 3"/>
                <a:gd name="T3" fmla="*/ 2 h 3"/>
                <a:gd name="T4" fmla="*/ 2 w 3"/>
                <a:gd name="T5" fmla="*/ 1 h 3"/>
                <a:gd name="T6" fmla="*/ 1 w 3"/>
                <a:gd name="T7" fmla="*/ 2 h 3"/>
                <a:gd name="T8" fmla="*/ 2 w 3"/>
                <a:gd name="T9" fmla="*/ 3 h 3"/>
              </a:gdLst>
              <a:ahLst/>
              <a:cxnLst>
                <a:cxn ang="0">
                  <a:pos x="T0" y="T1"/>
                </a:cxn>
                <a:cxn ang="0">
                  <a:pos x="T2" y="T3"/>
                </a:cxn>
                <a:cxn ang="0">
                  <a:pos x="T4" y="T5"/>
                </a:cxn>
                <a:cxn ang="0">
                  <a:pos x="T6" y="T7"/>
                </a:cxn>
                <a:cxn ang="0">
                  <a:pos x="T8" y="T9"/>
                </a:cxn>
              </a:cxnLst>
              <a:rect l="0" t="0" r="r" b="b"/>
              <a:pathLst>
                <a:path w="3" h="3">
                  <a:moveTo>
                    <a:pt x="2" y="3"/>
                  </a:moveTo>
                  <a:cubicBezTo>
                    <a:pt x="2" y="2"/>
                    <a:pt x="2" y="2"/>
                    <a:pt x="3" y="2"/>
                  </a:cubicBezTo>
                  <a:cubicBezTo>
                    <a:pt x="3" y="1"/>
                    <a:pt x="2" y="0"/>
                    <a:pt x="2" y="1"/>
                  </a:cubicBezTo>
                  <a:cubicBezTo>
                    <a:pt x="1" y="1"/>
                    <a:pt x="1" y="1"/>
                    <a:pt x="1" y="2"/>
                  </a:cubicBezTo>
                  <a:cubicBezTo>
                    <a:pt x="0" y="2"/>
                    <a:pt x="1" y="3"/>
                    <a:pt x="2" y="3"/>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82">
              <a:extLst>
                <a:ext uri="{FF2B5EF4-FFF2-40B4-BE49-F238E27FC236}">
                  <a16:creationId xmlns:a16="http://schemas.microsoft.com/office/drawing/2014/main" id="{0DEEF8DA-C86E-4C6A-950A-A2A2B982F69B}"/>
                </a:ext>
              </a:extLst>
            </p:cNvPr>
            <p:cNvSpPr>
              <a:spLocks/>
            </p:cNvSpPr>
            <p:nvPr/>
          </p:nvSpPr>
          <p:spPr bwMode="auto">
            <a:xfrm>
              <a:off x="1714" y="1755"/>
              <a:ext cx="8" cy="2"/>
            </a:xfrm>
            <a:custGeom>
              <a:avLst/>
              <a:gdLst>
                <a:gd name="T0" fmla="*/ 2 w 3"/>
                <a:gd name="T1" fmla="*/ 1 h 1"/>
                <a:gd name="T2" fmla="*/ 2 w 3"/>
                <a:gd name="T3" fmla="*/ 0 h 1"/>
                <a:gd name="T4" fmla="*/ 2 w 3"/>
                <a:gd name="T5" fmla="*/ 1 h 1"/>
              </a:gdLst>
              <a:ahLst/>
              <a:cxnLst>
                <a:cxn ang="0">
                  <a:pos x="T0" y="T1"/>
                </a:cxn>
                <a:cxn ang="0">
                  <a:pos x="T2" y="T3"/>
                </a:cxn>
                <a:cxn ang="0">
                  <a:pos x="T4" y="T5"/>
                </a:cxn>
              </a:cxnLst>
              <a:rect l="0" t="0" r="r" b="b"/>
              <a:pathLst>
                <a:path w="3" h="1">
                  <a:moveTo>
                    <a:pt x="2" y="1"/>
                  </a:moveTo>
                  <a:cubicBezTo>
                    <a:pt x="3" y="1"/>
                    <a:pt x="3" y="0"/>
                    <a:pt x="2" y="0"/>
                  </a:cubicBezTo>
                  <a:cubicBezTo>
                    <a:pt x="0" y="0"/>
                    <a:pt x="0" y="1"/>
                    <a:pt x="2" y="1"/>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83">
              <a:extLst>
                <a:ext uri="{FF2B5EF4-FFF2-40B4-BE49-F238E27FC236}">
                  <a16:creationId xmlns:a16="http://schemas.microsoft.com/office/drawing/2014/main" id="{93DED295-80E7-4264-BBE2-030A0435BC29}"/>
                </a:ext>
              </a:extLst>
            </p:cNvPr>
            <p:cNvSpPr>
              <a:spLocks/>
            </p:cNvSpPr>
            <p:nvPr/>
          </p:nvSpPr>
          <p:spPr bwMode="auto">
            <a:xfrm>
              <a:off x="1043" y="2053"/>
              <a:ext cx="3" cy="2"/>
            </a:xfrm>
            <a:custGeom>
              <a:avLst/>
              <a:gdLst>
                <a:gd name="T0" fmla="*/ 1 w 1"/>
                <a:gd name="T1" fmla="*/ 0 h 1"/>
                <a:gd name="T2" fmla="*/ 1 w 1"/>
                <a:gd name="T3" fmla="*/ 1 h 1"/>
                <a:gd name="T4" fmla="*/ 1 w 1"/>
                <a:gd name="T5" fmla="*/ 0 h 1"/>
              </a:gdLst>
              <a:ahLst/>
              <a:cxnLst>
                <a:cxn ang="0">
                  <a:pos x="T0" y="T1"/>
                </a:cxn>
                <a:cxn ang="0">
                  <a:pos x="T2" y="T3"/>
                </a:cxn>
                <a:cxn ang="0">
                  <a:pos x="T4" y="T5"/>
                </a:cxn>
              </a:cxnLst>
              <a:rect l="0" t="0" r="r" b="b"/>
              <a:pathLst>
                <a:path w="1" h="1">
                  <a:moveTo>
                    <a:pt x="1" y="0"/>
                  </a:moveTo>
                  <a:cubicBezTo>
                    <a:pt x="0" y="0"/>
                    <a:pt x="0" y="1"/>
                    <a:pt x="1" y="1"/>
                  </a:cubicBezTo>
                  <a:cubicBezTo>
                    <a:pt x="1" y="1"/>
                    <a:pt x="1" y="0"/>
                    <a:pt x="1" y="0"/>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84">
              <a:extLst>
                <a:ext uri="{FF2B5EF4-FFF2-40B4-BE49-F238E27FC236}">
                  <a16:creationId xmlns:a16="http://schemas.microsoft.com/office/drawing/2014/main" id="{66EFAEE0-904F-4069-88EC-708D0F2B5F5A}"/>
                </a:ext>
              </a:extLst>
            </p:cNvPr>
            <p:cNvSpPr>
              <a:spLocks/>
            </p:cNvSpPr>
            <p:nvPr/>
          </p:nvSpPr>
          <p:spPr bwMode="auto">
            <a:xfrm>
              <a:off x="1360" y="1924"/>
              <a:ext cx="2" cy="0"/>
            </a:xfrm>
            <a:custGeom>
              <a:avLst/>
              <a:gdLst>
                <a:gd name="T0" fmla="*/ 0 w 1"/>
                <a:gd name="T1" fmla="*/ 0 w 1"/>
                <a:gd name="T2" fmla="*/ 0 w 1"/>
              </a:gdLst>
              <a:ahLst/>
              <a:cxnLst>
                <a:cxn ang="0">
                  <a:pos x="T0" y="0"/>
                </a:cxn>
                <a:cxn ang="0">
                  <a:pos x="T1" y="0"/>
                </a:cxn>
                <a:cxn ang="0">
                  <a:pos x="T2" y="0"/>
                </a:cxn>
              </a:cxnLst>
              <a:rect l="0" t="0" r="r" b="b"/>
              <a:pathLst>
                <a:path w="1">
                  <a:moveTo>
                    <a:pt x="0" y="0"/>
                  </a:moveTo>
                  <a:cubicBezTo>
                    <a:pt x="0" y="0"/>
                    <a:pt x="0" y="0"/>
                    <a:pt x="0" y="0"/>
                  </a:cubicBezTo>
                  <a:cubicBezTo>
                    <a:pt x="1" y="0"/>
                    <a:pt x="1" y="0"/>
                    <a:pt x="0" y="0"/>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85">
              <a:extLst>
                <a:ext uri="{FF2B5EF4-FFF2-40B4-BE49-F238E27FC236}">
                  <a16:creationId xmlns:a16="http://schemas.microsoft.com/office/drawing/2014/main" id="{1F521392-C796-4F97-9F5B-B43FCB3FCC10}"/>
                </a:ext>
              </a:extLst>
            </p:cNvPr>
            <p:cNvSpPr>
              <a:spLocks/>
            </p:cNvSpPr>
            <p:nvPr/>
          </p:nvSpPr>
          <p:spPr bwMode="auto">
            <a:xfrm>
              <a:off x="1662" y="1757"/>
              <a:ext cx="5" cy="3"/>
            </a:xfrm>
            <a:custGeom>
              <a:avLst/>
              <a:gdLst>
                <a:gd name="T0" fmla="*/ 1 w 2"/>
                <a:gd name="T1" fmla="*/ 1 h 1"/>
                <a:gd name="T2" fmla="*/ 1 w 2"/>
                <a:gd name="T3" fmla="*/ 0 h 1"/>
                <a:gd name="T4" fmla="*/ 1 w 2"/>
                <a:gd name="T5" fmla="*/ 1 h 1"/>
              </a:gdLst>
              <a:ahLst/>
              <a:cxnLst>
                <a:cxn ang="0">
                  <a:pos x="T0" y="T1"/>
                </a:cxn>
                <a:cxn ang="0">
                  <a:pos x="T2" y="T3"/>
                </a:cxn>
                <a:cxn ang="0">
                  <a:pos x="T4" y="T5"/>
                </a:cxn>
              </a:cxnLst>
              <a:rect l="0" t="0" r="r" b="b"/>
              <a:pathLst>
                <a:path w="2" h="1">
                  <a:moveTo>
                    <a:pt x="1" y="1"/>
                  </a:moveTo>
                  <a:cubicBezTo>
                    <a:pt x="2" y="1"/>
                    <a:pt x="2" y="0"/>
                    <a:pt x="1" y="0"/>
                  </a:cubicBezTo>
                  <a:cubicBezTo>
                    <a:pt x="0" y="0"/>
                    <a:pt x="0" y="1"/>
                    <a:pt x="1" y="1"/>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86">
              <a:extLst>
                <a:ext uri="{FF2B5EF4-FFF2-40B4-BE49-F238E27FC236}">
                  <a16:creationId xmlns:a16="http://schemas.microsoft.com/office/drawing/2014/main" id="{BF511D84-EE79-45D1-BD83-FA35E3000975}"/>
                </a:ext>
              </a:extLst>
            </p:cNvPr>
            <p:cNvSpPr>
              <a:spLocks/>
            </p:cNvSpPr>
            <p:nvPr/>
          </p:nvSpPr>
          <p:spPr bwMode="auto">
            <a:xfrm>
              <a:off x="1672" y="1757"/>
              <a:ext cx="4" cy="3"/>
            </a:xfrm>
            <a:custGeom>
              <a:avLst/>
              <a:gdLst>
                <a:gd name="T0" fmla="*/ 1 w 2"/>
                <a:gd name="T1" fmla="*/ 1 h 1"/>
                <a:gd name="T2" fmla="*/ 1 w 2"/>
                <a:gd name="T3" fmla="*/ 0 h 1"/>
                <a:gd name="T4" fmla="*/ 1 w 2"/>
                <a:gd name="T5" fmla="*/ 1 h 1"/>
              </a:gdLst>
              <a:ahLst/>
              <a:cxnLst>
                <a:cxn ang="0">
                  <a:pos x="T0" y="T1"/>
                </a:cxn>
                <a:cxn ang="0">
                  <a:pos x="T2" y="T3"/>
                </a:cxn>
                <a:cxn ang="0">
                  <a:pos x="T4" y="T5"/>
                </a:cxn>
              </a:cxnLst>
              <a:rect l="0" t="0" r="r" b="b"/>
              <a:pathLst>
                <a:path w="2" h="1">
                  <a:moveTo>
                    <a:pt x="1" y="1"/>
                  </a:moveTo>
                  <a:cubicBezTo>
                    <a:pt x="2" y="1"/>
                    <a:pt x="2" y="0"/>
                    <a:pt x="1" y="0"/>
                  </a:cubicBezTo>
                  <a:cubicBezTo>
                    <a:pt x="0" y="0"/>
                    <a:pt x="0" y="1"/>
                    <a:pt x="1" y="1"/>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87">
              <a:extLst>
                <a:ext uri="{FF2B5EF4-FFF2-40B4-BE49-F238E27FC236}">
                  <a16:creationId xmlns:a16="http://schemas.microsoft.com/office/drawing/2014/main" id="{0FCF3A86-5937-4F06-88DC-2C02CFD62A17}"/>
                </a:ext>
              </a:extLst>
            </p:cNvPr>
            <p:cNvSpPr>
              <a:spLocks/>
            </p:cNvSpPr>
            <p:nvPr/>
          </p:nvSpPr>
          <p:spPr bwMode="auto">
            <a:xfrm>
              <a:off x="1034" y="1788"/>
              <a:ext cx="107" cy="34"/>
            </a:xfrm>
            <a:custGeom>
              <a:avLst/>
              <a:gdLst>
                <a:gd name="T0" fmla="*/ 45 w 45"/>
                <a:gd name="T1" fmla="*/ 13 h 14"/>
                <a:gd name="T2" fmla="*/ 2 w 45"/>
                <a:gd name="T3" fmla="*/ 0 h 14"/>
                <a:gd name="T4" fmla="*/ 1 w 45"/>
                <a:gd name="T5" fmla="*/ 1 h 14"/>
                <a:gd name="T6" fmla="*/ 44 w 45"/>
                <a:gd name="T7" fmla="*/ 14 h 14"/>
                <a:gd name="T8" fmla="*/ 45 w 45"/>
                <a:gd name="T9" fmla="*/ 13 h 14"/>
              </a:gdLst>
              <a:ahLst/>
              <a:cxnLst>
                <a:cxn ang="0">
                  <a:pos x="T0" y="T1"/>
                </a:cxn>
                <a:cxn ang="0">
                  <a:pos x="T2" y="T3"/>
                </a:cxn>
                <a:cxn ang="0">
                  <a:pos x="T4" y="T5"/>
                </a:cxn>
                <a:cxn ang="0">
                  <a:pos x="T6" y="T7"/>
                </a:cxn>
                <a:cxn ang="0">
                  <a:pos x="T8" y="T9"/>
                </a:cxn>
              </a:cxnLst>
              <a:rect l="0" t="0" r="r" b="b"/>
              <a:pathLst>
                <a:path w="45" h="14">
                  <a:moveTo>
                    <a:pt x="45" y="13"/>
                  </a:moveTo>
                  <a:cubicBezTo>
                    <a:pt x="31" y="8"/>
                    <a:pt x="16" y="4"/>
                    <a:pt x="2" y="0"/>
                  </a:cubicBezTo>
                  <a:cubicBezTo>
                    <a:pt x="1" y="0"/>
                    <a:pt x="0" y="1"/>
                    <a:pt x="1" y="1"/>
                  </a:cubicBezTo>
                  <a:cubicBezTo>
                    <a:pt x="16" y="6"/>
                    <a:pt x="30" y="11"/>
                    <a:pt x="44" y="14"/>
                  </a:cubicBezTo>
                  <a:cubicBezTo>
                    <a:pt x="45" y="14"/>
                    <a:pt x="45" y="14"/>
                    <a:pt x="45" y="13"/>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88">
              <a:extLst>
                <a:ext uri="{FF2B5EF4-FFF2-40B4-BE49-F238E27FC236}">
                  <a16:creationId xmlns:a16="http://schemas.microsoft.com/office/drawing/2014/main" id="{906C736B-915E-459E-9054-EE0CD5484F75}"/>
                </a:ext>
              </a:extLst>
            </p:cNvPr>
            <p:cNvSpPr>
              <a:spLocks/>
            </p:cNvSpPr>
            <p:nvPr/>
          </p:nvSpPr>
          <p:spPr bwMode="auto">
            <a:xfrm>
              <a:off x="1036" y="1765"/>
              <a:ext cx="74" cy="21"/>
            </a:xfrm>
            <a:custGeom>
              <a:avLst/>
              <a:gdLst>
                <a:gd name="T0" fmla="*/ 31 w 31"/>
                <a:gd name="T1" fmla="*/ 9 h 9"/>
                <a:gd name="T2" fmla="*/ 31 w 31"/>
                <a:gd name="T3" fmla="*/ 8 h 9"/>
                <a:gd name="T4" fmla="*/ 0 w 31"/>
                <a:gd name="T5" fmla="*/ 0 h 9"/>
                <a:gd name="T6" fmla="*/ 0 w 31"/>
                <a:gd name="T7" fmla="*/ 0 h 9"/>
                <a:gd name="T8" fmla="*/ 31 w 31"/>
                <a:gd name="T9" fmla="*/ 9 h 9"/>
              </a:gdLst>
              <a:ahLst/>
              <a:cxnLst>
                <a:cxn ang="0">
                  <a:pos x="T0" y="T1"/>
                </a:cxn>
                <a:cxn ang="0">
                  <a:pos x="T2" y="T3"/>
                </a:cxn>
                <a:cxn ang="0">
                  <a:pos x="T4" y="T5"/>
                </a:cxn>
                <a:cxn ang="0">
                  <a:pos x="T6" y="T7"/>
                </a:cxn>
                <a:cxn ang="0">
                  <a:pos x="T8" y="T9"/>
                </a:cxn>
              </a:cxnLst>
              <a:rect l="0" t="0" r="r" b="b"/>
              <a:pathLst>
                <a:path w="31" h="9">
                  <a:moveTo>
                    <a:pt x="31" y="9"/>
                  </a:moveTo>
                  <a:cubicBezTo>
                    <a:pt x="31" y="9"/>
                    <a:pt x="31" y="8"/>
                    <a:pt x="31" y="8"/>
                  </a:cubicBezTo>
                  <a:cubicBezTo>
                    <a:pt x="21" y="5"/>
                    <a:pt x="11" y="1"/>
                    <a:pt x="0" y="0"/>
                  </a:cubicBezTo>
                  <a:cubicBezTo>
                    <a:pt x="0" y="0"/>
                    <a:pt x="0" y="0"/>
                    <a:pt x="0" y="0"/>
                  </a:cubicBezTo>
                  <a:cubicBezTo>
                    <a:pt x="10" y="5"/>
                    <a:pt x="21" y="6"/>
                    <a:pt x="31" y="9"/>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89">
              <a:extLst>
                <a:ext uri="{FF2B5EF4-FFF2-40B4-BE49-F238E27FC236}">
                  <a16:creationId xmlns:a16="http://schemas.microsoft.com/office/drawing/2014/main" id="{B4D34F21-052A-42A5-A129-09EC7340693F}"/>
                </a:ext>
              </a:extLst>
            </p:cNvPr>
            <p:cNvSpPr>
              <a:spLocks/>
            </p:cNvSpPr>
            <p:nvPr/>
          </p:nvSpPr>
          <p:spPr bwMode="auto">
            <a:xfrm>
              <a:off x="1053" y="1753"/>
              <a:ext cx="71" cy="21"/>
            </a:xfrm>
            <a:custGeom>
              <a:avLst/>
              <a:gdLst>
                <a:gd name="T0" fmla="*/ 1 w 30"/>
                <a:gd name="T1" fmla="*/ 1 h 9"/>
                <a:gd name="T2" fmla="*/ 30 w 30"/>
                <a:gd name="T3" fmla="*/ 9 h 9"/>
                <a:gd name="T4" fmla="*/ 30 w 30"/>
                <a:gd name="T5" fmla="*/ 8 h 9"/>
                <a:gd name="T6" fmla="*/ 1 w 30"/>
                <a:gd name="T7" fmla="*/ 0 h 9"/>
                <a:gd name="T8" fmla="*/ 1 w 30"/>
                <a:gd name="T9" fmla="*/ 1 h 9"/>
              </a:gdLst>
              <a:ahLst/>
              <a:cxnLst>
                <a:cxn ang="0">
                  <a:pos x="T0" y="T1"/>
                </a:cxn>
                <a:cxn ang="0">
                  <a:pos x="T2" y="T3"/>
                </a:cxn>
                <a:cxn ang="0">
                  <a:pos x="T4" y="T5"/>
                </a:cxn>
                <a:cxn ang="0">
                  <a:pos x="T6" y="T7"/>
                </a:cxn>
                <a:cxn ang="0">
                  <a:pos x="T8" y="T9"/>
                </a:cxn>
              </a:cxnLst>
              <a:rect l="0" t="0" r="r" b="b"/>
              <a:pathLst>
                <a:path w="30" h="9">
                  <a:moveTo>
                    <a:pt x="1" y="1"/>
                  </a:moveTo>
                  <a:cubicBezTo>
                    <a:pt x="10" y="4"/>
                    <a:pt x="20" y="7"/>
                    <a:pt x="30" y="9"/>
                  </a:cubicBezTo>
                  <a:cubicBezTo>
                    <a:pt x="30" y="9"/>
                    <a:pt x="30" y="8"/>
                    <a:pt x="30" y="8"/>
                  </a:cubicBezTo>
                  <a:cubicBezTo>
                    <a:pt x="20" y="5"/>
                    <a:pt x="11" y="3"/>
                    <a:pt x="1" y="0"/>
                  </a:cubicBezTo>
                  <a:cubicBezTo>
                    <a:pt x="0" y="0"/>
                    <a:pt x="0" y="1"/>
                    <a:pt x="1" y="1"/>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90">
              <a:extLst>
                <a:ext uri="{FF2B5EF4-FFF2-40B4-BE49-F238E27FC236}">
                  <a16:creationId xmlns:a16="http://schemas.microsoft.com/office/drawing/2014/main" id="{993B2ACC-BD8D-4E16-AA71-5E8BD8FEDAE5}"/>
                </a:ext>
              </a:extLst>
            </p:cNvPr>
            <p:cNvSpPr>
              <a:spLocks noEditPoints="1"/>
            </p:cNvSpPr>
            <p:nvPr/>
          </p:nvSpPr>
          <p:spPr bwMode="auto">
            <a:xfrm>
              <a:off x="879" y="2070"/>
              <a:ext cx="174" cy="162"/>
            </a:xfrm>
            <a:custGeom>
              <a:avLst/>
              <a:gdLst>
                <a:gd name="T0" fmla="*/ 3 w 73"/>
                <a:gd name="T1" fmla="*/ 42 h 68"/>
                <a:gd name="T2" fmla="*/ 10 w 73"/>
                <a:gd name="T3" fmla="*/ 46 h 68"/>
                <a:gd name="T4" fmla="*/ 37 w 73"/>
                <a:gd name="T5" fmla="*/ 56 h 68"/>
                <a:gd name="T6" fmla="*/ 67 w 73"/>
                <a:gd name="T7" fmla="*/ 63 h 68"/>
                <a:gd name="T8" fmla="*/ 68 w 73"/>
                <a:gd name="T9" fmla="*/ 55 h 68"/>
                <a:gd name="T10" fmla="*/ 73 w 73"/>
                <a:gd name="T11" fmla="*/ 20 h 68"/>
                <a:gd name="T12" fmla="*/ 71 w 73"/>
                <a:gd name="T13" fmla="*/ 19 h 68"/>
                <a:gd name="T14" fmla="*/ 71 w 73"/>
                <a:gd name="T15" fmla="*/ 19 h 68"/>
                <a:gd name="T16" fmla="*/ 36 w 73"/>
                <a:gd name="T17" fmla="*/ 8 h 68"/>
                <a:gd name="T18" fmla="*/ 6 w 73"/>
                <a:gd name="T19" fmla="*/ 1 h 68"/>
                <a:gd name="T20" fmla="*/ 6 w 73"/>
                <a:gd name="T21" fmla="*/ 1 h 68"/>
                <a:gd name="T22" fmla="*/ 5 w 73"/>
                <a:gd name="T23" fmla="*/ 1 h 68"/>
                <a:gd name="T24" fmla="*/ 5 w 73"/>
                <a:gd name="T25" fmla="*/ 3 h 68"/>
                <a:gd name="T26" fmla="*/ 6 w 73"/>
                <a:gd name="T27" fmla="*/ 3 h 68"/>
                <a:gd name="T28" fmla="*/ 3 w 73"/>
                <a:gd name="T29" fmla="*/ 23 h 68"/>
                <a:gd name="T30" fmla="*/ 3 w 73"/>
                <a:gd name="T31" fmla="*/ 42 h 68"/>
                <a:gd name="T32" fmla="*/ 71 w 73"/>
                <a:gd name="T33" fmla="*/ 20 h 68"/>
                <a:gd name="T34" fmla="*/ 70 w 73"/>
                <a:gd name="T35" fmla="*/ 23 h 68"/>
                <a:gd name="T36" fmla="*/ 39 w 73"/>
                <a:gd name="T37" fmla="*/ 14 h 68"/>
                <a:gd name="T38" fmla="*/ 11 w 73"/>
                <a:gd name="T39" fmla="*/ 3 h 68"/>
                <a:gd name="T40" fmla="*/ 71 w 73"/>
                <a:gd name="T41" fmla="*/ 20 h 68"/>
                <a:gd name="T42" fmla="*/ 6 w 73"/>
                <a:gd name="T43" fmla="*/ 21 h 68"/>
                <a:gd name="T44" fmla="*/ 7 w 73"/>
                <a:gd name="T45" fmla="*/ 3 h 68"/>
                <a:gd name="T46" fmla="*/ 8 w 73"/>
                <a:gd name="T47" fmla="*/ 3 h 68"/>
                <a:gd name="T48" fmla="*/ 36 w 73"/>
                <a:gd name="T49" fmla="*/ 15 h 68"/>
                <a:gd name="T50" fmla="*/ 70 w 73"/>
                <a:gd name="T51" fmla="*/ 25 h 68"/>
                <a:gd name="T52" fmla="*/ 66 w 73"/>
                <a:gd name="T53" fmla="*/ 52 h 68"/>
                <a:gd name="T54" fmla="*/ 65 w 73"/>
                <a:gd name="T55" fmla="*/ 60 h 68"/>
                <a:gd name="T56" fmla="*/ 53 w 73"/>
                <a:gd name="T57" fmla="*/ 58 h 68"/>
                <a:gd name="T58" fmla="*/ 38 w 73"/>
                <a:gd name="T59" fmla="*/ 53 h 68"/>
                <a:gd name="T60" fmla="*/ 5 w 73"/>
                <a:gd name="T61" fmla="*/ 35 h 68"/>
                <a:gd name="T62" fmla="*/ 6 w 73"/>
                <a:gd name="T63" fmla="*/ 21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73" h="68">
                  <a:moveTo>
                    <a:pt x="3" y="42"/>
                  </a:moveTo>
                  <a:cubicBezTo>
                    <a:pt x="5" y="44"/>
                    <a:pt x="8" y="44"/>
                    <a:pt x="10" y="46"/>
                  </a:cubicBezTo>
                  <a:cubicBezTo>
                    <a:pt x="19" y="50"/>
                    <a:pt x="28" y="53"/>
                    <a:pt x="37" y="56"/>
                  </a:cubicBezTo>
                  <a:cubicBezTo>
                    <a:pt x="44" y="58"/>
                    <a:pt x="61" y="68"/>
                    <a:pt x="67" y="63"/>
                  </a:cubicBezTo>
                  <a:cubicBezTo>
                    <a:pt x="68" y="61"/>
                    <a:pt x="68" y="57"/>
                    <a:pt x="68" y="55"/>
                  </a:cubicBezTo>
                  <a:cubicBezTo>
                    <a:pt x="70" y="43"/>
                    <a:pt x="71" y="31"/>
                    <a:pt x="73" y="20"/>
                  </a:cubicBezTo>
                  <a:cubicBezTo>
                    <a:pt x="73" y="18"/>
                    <a:pt x="71" y="18"/>
                    <a:pt x="71" y="19"/>
                  </a:cubicBezTo>
                  <a:cubicBezTo>
                    <a:pt x="71" y="19"/>
                    <a:pt x="71" y="19"/>
                    <a:pt x="71" y="19"/>
                  </a:cubicBezTo>
                  <a:cubicBezTo>
                    <a:pt x="59" y="16"/>
                    <a:pt x="47" y="12"/>
                    <a:pt x="36" y="8"/>
                  </a:cubicBezTo>
                  <a:cubicBezTo>
                    <a:pt x="26" y="5"/>
                    <a:pt x="16" y="0"/>
                    <a:pt x="6" y="1"/>
                  </a:cubicBezTo>
                  <a:cubicBezTo>
                    <a:pt x="6" y="0"/>
                    <a:pt x="6" y="0"/>
                    <a:pt x="6" y="1"/>
                  </a:cubicBezTo>
                  <a:cubicBezTo>
                    <a:pt x="6" y="1"/>
                    <a:pt x="5" y="1"/>
                    <a:pt x="5" y="1"/>
                  </a:cubicBezTo>
                  <a:cubicBezTo>
                    <a:pt x="4" y="1"/>
                    <a:pt x="4" y="3"/>
                    <a:pt x="5" y="3"/>
                  </a:cubicBezTo>
                  <a:cubicBezTo>
                    <a:pt x="5" y="3"/>
                    <a:pt x="5" y="3"/>
                    <a:pt x="6" y="3"/>
                  </a:cubicBezTo>
                  <a:cubicBezTo>
                    <a:pt x="4" y="10"/>
                    <a:pt x="4" y="16"/>
                    <a:pt x="3" y="23"/>
                  </a:cubicBezTo>
                  <a:cubicBezTo>
                    <a:pt x="3" y="28"/>
                    <a:pt x="0" y="37"/>
                    <a:pt x="3" y="42"/>
                  </a:cubicBezTo>
                  <a:close/>
                  <a:moveTo>
                    <a:pt x="71" y="20"/>
                  </a:moveTo>
                  <a:cubicBezTo>
                    <a:pt x="70" y="21"/>
                    <a:pt x="70" y="22"/>
                    <a:pt x="70" y="23"/>
                  </a:cubicBezTo>
                  <a:cubicBezTo>
                    <a:pt x="60" y="20"/>
                    <a:pt x="49" y="17"/>
                    <a:pt x="39" y="14"/>
                  </a:cubicBezTo>
                  <a:cubicBezTo>
                    <a:pt x="29" y="10"/>
                    <a:pt x="20" y="6"/>
                    <a:pt x="11" y="3"/>
                  </a:cubicBezTo>
                  <a:cubicBezTo>
                    <a:pt x="31" y="5"/>
                    <a:pt x="50" y="22"/>
                    <a:pt x="71" y="20"/>
                  </a:cubicBezTo>
                  <a:close/>
                  <a:moveTo>
                    <a:pt x="6" y="21"/>
                  </a:moveTo>
                  <a:cubicBezTo>
                    <a:pt x="6" y="15"/>
                    <a:pt x="7" y="9"/>
                    <a:pt x="7" y="3"/>
                  </a:cubicBezTo>
                  <a:cubicBezTo>
                    <a:pt x="7" y="3"/>
                    <a:pt x="7" y="3"/>
                    <a:pt x="8" y="3"/>
                  </a:cubicBezTo>
                  <a:cubicBezTo>
                    <a:pt x="16" y="9"/>
                    <a:pt x="26" y="12"/>
                    <a:pt x="36" y="15"/>
                  </a:cubicBezTo>
                  <a:cubicBezTo>
                    <a:pt x="47" y="19"/>
                    <a:pt x="58" y="23"/>
                    <a:pt x="70" y="25"/>
                  </a:cubicBezTo>
                  <a:cubicBezTo>
                    <a:pt x="69" y="34"/>
                    <a:pt x="67" y="43"/>
                    <a:pt x="66" y="52"/>
                  </a:cubicBezTo>
                  <a:cubicBezTo>
                    <a:pt x="66" y="55"/>
                    <a:pt x="65" y="57"/>
                    <a:pt x="65" y="60"/>
                  </a:cubicBezTo>
                  <a:cubicBezTo>
                    <a:pt x="61" y="61"/>
                    <a:pt x="57" y="60"/>
                    <a:pt x="53" y="58"/>
                  </a:cubicBezTo>
                  <a:cubicBezTo>
                    <a:pt x="48" y="57"/>
                    <a:pt x="43" y="55"/>
                    <a:pt x="38" y="53"/>
                  </a:cubicBezTo>
                  <a:cubicBezTo>
                    <a:pt x="27" y="50"/>
                    <a:pt x="9" y="46"/>
                    <a:pt x="5" y="35"/>
                  </a:cubicBezTo>
                  <a:cubicBezTo>
                    <a:pt x="3" y="31"/>
                    <a:pt x="5" y="24"/>
                    <a:pt x="6" y="21"/>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91">
              <a:extLst>
                <a:ext uri="{FF2B5EF4-FFF2-40B4-BE49-F238E27FC236}">
                  <a16:creationId xmlns:a16="http://schemas.microsoft.com/office/drawing/2014/main" id="{D9CF746F-C023-4683-A17A-747FAE52C43E}"/>
                </a:ext>
              </a:extLst>
            </p:cNvPr>
            <p:cNvSpPr>
              <a:spLocks/>
            </p:cNvSpPr>
            <p:nvPr/>
          </p:nvSpPr>
          <p:spPr bwMode="auto">
            <a:xfrm>
              <a:off x="1403" y="1490"/>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92">
              <a:extLst>
                <a:ext uri="{FF2B5EF4-FFF2-40B4-BE49-F238E27FC236}">
                  <a16:creationId xmlns:a16="http://schemas.microsoft.com/office/drawing/2014/main" id="{D2AB0FC8-BC49-46AF-BAB3-7D541B0CACFF}"/>
                </a:ext>
              </a:extLst>
            </p:cNvPr>
            <p:cNvSpPr>
              <a:spLocks/>
            </p:cNvSpPr>
            <p:nvPr/>
          </p:nvSpPr>
          <p:spPr bwMode="auto">
            <a:xfrm>
              <a:off x="1569" y="1271"/>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93">
              <a:extLst>
                <a:ext uri="{FF2B5EF4-FFF2-40B4-BE49-F238E27FC236}">
                  <a16:creationId xmlns:a16="http://schemas.microsoft.com/office/drawing/2014/main" id="{55590B1D-3189-40A1-9DC6-071F9E19BDD2}"/>
                </a:ext>
              </a:extLst>
            </p:cNvPr>
            <p:cNvSpPr>
              <a:spLocks/>
            </p:cNvSpPr>
            <p:nvPr/>
          </p:nvSpPr>
          <p:spPr bwMode="auto">
            <a:xfrm>
              <a:off x="1155" y="2170"/>
              <a:ext cx="586" cy="28"/>
            </a:xfrm>
            <a:custGeom>
              <a:avLst/>
              <a:gdLst>
                <a:gd name="T0" fmla="*/ 245 w 246"/>
                <a:gd name="T1" fmla="*/ 0 h 12"/>
                <a:gd name="T2" fmla="*/ 1 w 246"/>
                <a:gd name="T3" fmla="*/ 10 h 12"/>
                <a:gd name="T4" fmla="*/ 1 w 246"/>
                <a:gd name="T5" fmla="*/ 12 h 12"/>
                <a:gd name="T6" fmla="*/ 125 w 246"/>
                <a:gd name="T7" fmla="*/ 9 h 12"/>
                <a:gd name="T8" fmla="*/ 245 w 246"/>
                <a:gd name="T9" fmla="*/ 2 h 12"/>
                <a:gd name="T10" fmla="*/ 245 w 246"/>
                <a:gd name="T11" fmla="*/ 0 h 12"/>
              </a:gdLst>
              <a:ahLst/>
              <a:cxnLst>
                <a:cxn ang="0">
                  <a:pos x="T0" y="T1"/>
                </a:cxn>
                <a:cxn ang="0">
                  <a:pos x="T2" y="T3"/>
                </a:cxn>
                <a:cxn ang="0">
                  <a:pos x="T4" y="T5"/>
                </a:cxn>
                <a:cxn ang="0">
                  <a:pos x="T6" y="T7"/>
                </a:cxn>
                <a:cxn ang="0">
                  <a:pos x="T8" y="T9"/>
                </a:cxn>
                <a:cxn ang="0">
                  <a:pos x="T10" y="T11"/>
                </a:cxn>
              </a:cxnLst>
              <a:rect l="0" t="0" r="r" b="b"/>
              <a:pathLst>
                <a:path w="246" h="12">
                  <a:moveTo>
                    <a:pt x="245" y="0"/>
                  </a:moveTo>
                  <a:cubicBezTo>
                    <a:pt x="164" y="8"/>
                    <a:pt x="83" y="6"/>
                    <a:pt x="1" y="10"/>
                  </a:cubicBezTo>
                  <a:cubicBezTo>
                    <a:pt x="0" y="11"/>
                    <a:pt x="0" y="12"/>
                    <a:pt x="1" y="12"/>
                  </a:cubicBezTo>
                  <a:cubicBezTo>
                    <a:pt x="43" y="12"/>
                    <a:pt x="84" y="9"/>
                    <a:pt x="125" y="9"/>
                  </a:cubicBezTo>
                  <a:cubicBezTo>
                    <a:pt x="165" y="8"/>
                    <a:pt x="205" y="7"/>
                    <a:pt x="245" y="2"/>
                  </a:cubicBezTo>
                  <a:cubicBezTo>
                    <a:pt x="246" y="1"/>
                    <a:pt x="246" y="0"/>
                    <a:pt x="245" y="0"/>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94">
              <a:extLst>
                <a:ext uri="{FF2B5EF4-FFF2-40B4-BE49-F238E27FC236}">
                  <a16:creationId xmlns:a16="http://schemas.microsoft.com/office/drawing/2014/main" id="{6F916AFF-B28D-4031-AADD-E2FB26A6D957}"/>
                </a:ext>
              </a:extLst>
            </p:cNvPr>
            <p:cNvSpPr>
              <a:spLocks/>
            </p:cNvSpPr>
            <p:nvPr/>
          </p:nvSpPr>
          <p:spPr bwMode="auto">
            <a:xfrm>
              <a:off x="1148" y="2115"/>
              <a:ext cx="621" cy="26"/>
            </a:xfrm>
            <a:custGeom>
              <a:avLst/>
              <a:gdLst>
                <a:gd name="T0" fmla="*/ 260 w 261"/>
                <a:gd name="T1" fmla="*/ 0 h 11"/>
                <a:gd name="T2" fmla="*/ 0 w 261"/>
                <a:gd name="T3" fmla="*/ 10 h 11"/>
                <a:gd name="T4" fmla="*/ 0 w 261"/>
                <a:gd name="T5" fmla="*/ 10 h 11"/>
                <a:gd name="T6" fmla="*/ 260 w 261"/>
                <a:gd name="T7" fmla="*/ 2 h 11"/>
                <a:gd name="T8" fmla="*/ 260 w 261"/>
                <a:gd name="T9" fmla="*/ 0 h 11"/>
              </a:gdLst>
              <a:ahLst/>
              <a:cxnLst>
                <a:cxn ang="0">
                  <a:pos x="T0" y="T1"/>
                </a:cxn>
                <a:cxn ang="0">
                  <a:pos x="T2" y="T3"/>
                </a:cxn>
                <a:cxn ang="0">
                  <a:pos x="T4" y="T5"/>
                </a:cxn>
                <a:cxn ang="0">
                  <a:pos x="T6" y="T7"/>
                </a:cxn>
                <a:cxn ang="0">
                  <a:pos x="T8" y="T9"/>
                </a:cxn>
              </a:cxnLst>
              <a:rect l="0" t="0" r="r" b="b"/>
              <a:pathLst>
                <a:path w="261" h="11">
                  <a:moveTo>
                    <a:pt x="260" y="0"/>
                  </a:moveTo>
                  <a:cubicBezTo>
                    <a:pt x="173" y="6"/>
                    <a:pt x="87" y="8"/>
                    <a:pt x="0" y="10"/>
                  </a:cubicBezTo>
                  <a:cubicBezTo>
                    <a:pt x="0" y="10"/>
                    <a:pt x="0" y="10"/>
                    <a:pt x="0" y="10"/>
                  </a:cubicBezTo>
                  <a:cubicBezTo>
                    <a:pt x="87" y="11"/>
                    <a:pt x="173" y="7"/>
                    <a:pt x="260" y="2"/>
                  </a:cubicBezTo>
                  <a:cubicBezTo>
                    <a:pt x="261" y="2"/>
                    <a:pt x="261" y="0"/>
                    <a:pt x="260" y="0"/>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95">
              <a:extLst>
                <a:ext uri="{FF2B5EF4-FFF2-40B4-BE49-F238E27FC236}">
                  <a16:creationId xmlns:a16="http://schemas.microsoft.com/office/drawing/2014/main" id="{A1116012-5495-4566-953E-B0EDE570446E}"/>
                </a:ext>
              </a:extLst>
            </p:cNvPr>
            <p:cNvSpPr>
              <a:spLocks/>
            </p:cNvSpPr>
            <p:nvPr/>
          </p:nvSpPr>
          <p:spPr bwMode="auto">
            <a:xfrm>
              <a:off x="1519" y="1908"/>
              <a:ext cx="5" cy="4"/>
            </a:xfrm>
            <a:custGeom>
              <a:avLst/>
              <a:gdLst>
                <a:gd name="T0" fmla="*/ 2 w 2"/>
                <a:gd name="T1" fmla="*/ 0 h 2"/>
                <a:gd name="T2" fmla="*/ 1 w 2"/>
                <a:gd name="T3" fmla="*/ 0 h 2"/>
                <a:gd name="T4" fmla="*/ 1 w 2"/>
                <a:gd name="T5" fmla="*/ 2 h 2"/>
                <a:gd name="T6" fmla="*/ 2 w 2"/>
                <a:gd name="T7" fmla="*/ 1 h 2"/>
                <a:gd name="T8" fmla="*/ 2 w 2"/>
                <a:gd name="T9" fmla="*/ 0 h 2"/>
              </a:gdLst>
              <a:ahLst/>
              <a:cxnLst>
                <a:cxn ang="0">
                  <a:pos x="T0" y="T1"/>
                </a:cxn>
                <a:cxn ang="0">
                  <a:pos x="T2" y="T3"/>
                </a:cxn>
                <a:cxn ang="0">
                  <a:pos x="T4" y="T5"/>
                </a:cxn>
                <a:cxn ang="0">
                  <a:pos x="T6" y="T7"/>
                </a:cxn>
                <a:cxn ang="0">
                  <a:pos x="T8" y="T9"/>
                </a:cxn>
              </a:cxnLst>
              <a:rect l="0" t="0" r="r" b="b"/>
              <a:pathLst>
                <a:path w="2" h="2">
                  <a:moveTo>
                    <a:pt x="2" y="0"/>
                  </a:moveTo>
                  <a:cubicBezTo>
                    <a:pt x="2" y="0"/>
                    <a:pt x="1" y="0"/>
                    <a:pt x="1" y="0"/>
                  </a:cubicBezTo>
                  <a:cubicBezTo>
                    <a:pt x="0" y="0"/>
                    <a:pt x="0" y="2"/>
                    <a:pt x="1" y="2"/>
                  </a:cubicBezTo>
                  <a:cubicBezTo>
                    <a:pt x="1" y="1"/>
                    <a:pt x="2" y="1"/>
                    <a:pt x="2" y="1"/>
                  </a:cubicBezTo>
                  <a:cubicBezTo>
                    <a:pt x="2" y="1"/>
                    <a:pt x="2" y="0"/>
                    <a:pt x="2" y="0"/>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96">
              <a:extLst>
                <a:ext uri="{FF2B5EF4-FFF2-40B4-BE49-F238E27FC236}">
                  <a16:creationId xmlns:a16="http://schemas.microsoft.com/office/drawing/2014/main" id="{8200EBCF-6C0A-4672-A53E-0DB850A3FAC4}"/>
                </a:ext>
              </a:extLst>
            </p:cNvPr>
            <p:cNvSpPr>
              <a:spLocks/>
            </p:cNvSpPr>
            <p:nvPr/>
          </p:nvSpPr>
          <p:spPr bwMode="auto">
            <a:xfrm>
              <a:off x="1127" y="1881"/>
              <a:ext cx="4" cy="5"/>
            </a:xfrm>
            <a:custGeom>
              <a:avLst/>
              <a:gdLst>
                <a:gd name="T0" fmla="*/ 1 w 2"/>
                <a:gd name="T1" fmla="*/ 2 h 2"/>
                <a:gd name="T2" fmla="*/ 1 w 2"/>
                <a:gd name="T3" fmla="*/ 1 h 2"/>
                <a:gd name="T4" fmla="*/ 0 w 2"/>
                <a:gd name="T5" fmla="*/ 0 h 2"/>
                <a:gd name="T6" fmla="*/ 0 w 2"/>
                <a:gd name="T7" fmla="*/ 2 h 2"/>
                <a:gd name="T8" fmla="*/ 1 w 2"/>
                <a:gd name="T9" fmla="*/ 2 h 2"/>
              </a:gdLst>
              <a:ahLst/>
              <a:cxnLst>
                <a:cxn ang="0">
                  <a:pos x="T0" y="T1"/>
                </a:cxn>
                <a:cxn ang="0">
                  <a:pos x="T2" y="T3"/>
                </a:cxn>
                <a:cxn ang="0">
                  <a:pos x="T4" y="T5"/>
                </a:cxn>
                <a:cxn ang="0">
                  <a:pos x="T6" y="T7"/>
                </a:cxn>
                <a:cxn ang="0">
                  <a:pos x="T8" y="T9"/>
                </a:cxn>
              </a:cxnLst>
              <a:rect l="0" t="0" r="r" b="b"/>
              <a:pathLst>
                <a:path w="2" h="2">
                  <a:moveTo>
                    <a:pt x="1" y="2"/>
                  </a:moveTo>
                  <a:cubicBezTo>
                    <a:pt x="2" y="1"/>
                    <a:pt x="2" y="1"/>
                    <a:pt x="1" y="1"/>
                  </a:cubicBezTo>
                  <a:cubicBezTo>
                    <a:pt x="1" y="1"/>
                    <a:pt x="1" y="0"/>
                    <a:pt x="0" y="0"/>
                  </a:cubicBezTo>
                  <a:cubicBezTo>
                    <a:pt x="0" y="0"/>
                    <a:pt x="0" y="2"/>
                    <a:pt x="0" y="2"/>
                  </a:cubicBezTo>
                  <a:cubicBezTo>
                    <a:pt x="1" y="2"/>
                    <a:pt x="1" y="2"/>
                    <a:pt x="1" y="2"/>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97">
              <a:extLst>
                <a:ext uri="{FF2B5EF4-FFF2-40B4-BE49-F238E27FC236}">
                  <a16:creationId xmlns:a16="http://schemas.microsoft.com/office/drawing/2014/main" id="{13D5246D-ED58-4432-A922-D9249D9CE383}"/>
                </a:ext>
              </a:extLst>
            </p:cNvPr>
            <p:cNvSpPr>
              <a:spLocks/>
            </p:cNvSpPr>
            <p:nvPr/>
          </p:nvSpPr>
          <p:spPr bwMode="auto">
            <a:xfrm>
              <a:off x="1131" y="1886"/>
              <a:ext cx="5" cy="5"/>
            </a:xfrm>
            <a:custGeom>
              <a:avLst/>
              <a:gdLst>
                <a:gd name="T0" fmla="*/ 1 w 2"/>
                <a:gd name="T1" fmla="*/ 0 h 2"/>
                <a:gd name="T2" fmla="*/ 1 w 2"/>
                <a:gd name="T3" fmla="*/ 2 h 2"/>
                <a:gd name="T4" fmla="*/ 1 w 2"/>
                <a:gd name="T5" fmla="*/ 0 h 2"/>
              </a:gdLst>
              <a:ahLst/>
              <a:cxnLst>
                <a:cxn ang="0">
                  <a:pos x="T0" y="T1"/>
                </a:cxn>
                <a:cxn ang="0">
                  <a:pos x="T2" y="T3"/>
                </a:cxn>
                <a:cxn ang="0">
                  <a:pos x="T4" y="T5"/>
                </a:cxn>
              </a:cxnLst>
              <a:rect l="0" t="0" r="r" b="b"/>
              <a:pathLst>
                <a:path w="2" h="2">
                  <a:moveTo>
                    <a:pt x="1" y="0"/>
                  </a:moveTo>
                  <a:cubicBezTo>
                    <a:pt x="0" y="0"/>
                    <a:pt x="0" y="2"/>
                    <a:pt x="1" y="2"/>
                  </a:cubicBezTo>
                  <a:cubicBezTo>
                    <a:pt x="2" y="2"/>
                    <a:pt x="2" y="0"/>
                    <a:pt x="1" y="0"/>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98">
              <a:extLst>
                <a:ext uri="{FF2B5EF4-FFF2-40B4-BE49-F238E27FC236}">
                  <a16:creationId xmlns:a16="http://schemas.microsoft.com/office/drawing/2014/main" id="{A0394C52-3EC6-4A35-B3F5-86721C4C72CC}"/>
                </a:ext>
              </a:extLst>
            </p:cNvPr>
            <p:cNvSpPr>
              <a:spLocks/>
            </p:cNvSpPr>
            <p:nvPr/>
          </p:nvSpPr>
          <p:spPr bwMode="auto">
            <a:xfrm>
              <a:off x="720" y="2213"/>
              <a:ext cx="231" cy="14"/>
            </a:xfrm>
            <a:custGeom>
              <a:avLst/>
              <a:gdLst>
                <a:gd name="T0" fmla="*/ 75 w 97"/>
                <a:gd name="T1" fmla="*/ 0 h 6"/>
                <a:gd name="T2" fmla="*/ 0 w 97"/>
                <a:gd name="T3" fmla="*/ 2 h 6"/>
                <a:gd name="T4" fmla="*/ 97 w 97"/>
                <a:gd name="T5" fmla="*/ 6 h 6"/>
                <a:gd name="T6" fmla="*/ 82 w 97"/>
                <a:gd name="T7" fmla="*/ 1 h 6"/>
                <a:gd name="T8" fmla="*/ 75 w 97"/>
                <a:gd name="T9" fmla="*/ 0 h 6"/>
              </a:gdLst>
              <a:ahLst/>
              <a:cxnLst>
                <a:cxn ang="0">
                  <a:pos x="T0" y="T1"/>
                </a:cxn>
                <a:cxn ang="0">
                  <a:pos x="T2" y="T3"/>
                </a:cxn>
                <a:cxn ang="0">
                  <a:pos x="T4" y="T5"/>
                </a:cxn>
                <a:cxn ang="0">
                  <a:pos x="T6" y="T7"/>
                </a:cxn>
                <a:cxn ang="0">
                  <a:pos x="T8" y="T9"/>
                </a:cxn>
              </a:cxnLst>
              <a:rect l="0" t="0" r="r" b="b"/>
              <a:pathLst>
                <a:path w="97" h="6">
                  <a:moveTo>
                    <a:pt x="75" y="0"/>
                  </a:moveTo>
                  <a:cubicBezTo>
                    <a:pt x="50" y="0"/>
                    <a:pt x="25" y="1"/>
                    <a:pt x="0" y="2"/>
                  </a:cubicBezTo>
                  <a:cubicBezTo>
                    <a:pt x="32" y="4"/>
                    <a:pt x="65" y="5"/>
                    <a:pt x="97" y="6"/>
                  </a:cubicBezTo>
                  <a:cubicBezTo>
                    <a:pt x="92" y="4"/>
                    <a:pt x="87" y="2"/>
                    <a:pt x="82" y="1"/>
                  </a:cubicBezTo>
                  <a:cubicBezTo>
                    <a:pt x="80" y="0"/>
                    <a:pt x="77" y="0"/>
                    <a:pt x="75" y="0"/>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99">
              <a:extLst>
                <a:ext uri="{FF2B5EF4-FFF2-40B4-BE49-F238E27FC236}">
                  <a16:creationId xmlns:a16="http://schemas.microsoft.com/office/drawing/2014/main" id="{FC83B470-08FD-46B5-8644-B86415F40D3E}"/>
                </a:ext>
              </a:extLst>
            </p:cNvPr>
            <p:cNvSpPr>
              <a:spLocks/>
            </p:cNvSpPr>
            <p:nvPr/>
          </p:nvSpPr>
          <p:spPr bwMode="auto">
            <a:xfrm>
              <a:off x="1784" y="2117"/>
              <a:ext cx="276" cy="22"/>
            </a:xfrm>
            <a:custGeom>
              <a:avLst/>
              <a:gdLst>
                <a:gd name="T0" fmla="*/ 116 w 116"/>
                <a:gd name="T1" fmla="*/ 5 h 9"/>
                <a:gd name="T2" fmla="*/ 3 w 116"/>
                <a:gd name="T3" fmla="*/ 0 h 9"/>
                <a:gd name="T4" fmla="*/ 0 w 116"/>
                <a:gd name="T5" fmla="*/ 9 h 9"/>
                <a:gd name="T6" fmla="*/ 116 w 116"/>
                <a:gd name="T7" fmla="*/ 5 h 9"/>
              </a:gdLst>
              <a:ahLst/>
              <a:cxnLst>
                <a:cxn ang="0">
                  <a:pos x="T0" y="T1"/>
                </a:cxn>
                <a:cxn ang="0">
                  <a:pos x="T2" y="T3"/>
                </a:cxn>
                <a:cxn ang="0">
                  <a:pos x="T4" y="T5"/>
                </a:cxn>
                <a:cxn ang="0">
                  <a:pos x="T6" y="T7"/>
                </a:cxn>
              </a:cxnLst>
              <a:rect l="0" t="0" r="r" b="b"/>
              <a:pathLst>
                <a:path w="116" h="9">
                  <a:moveTo>
                    <a:pt x="116" y="5"/>
                  </a:moveTo>
                  <a:cubicBezTo>
                    <a:pt x="78" y="2"/>
                    <a:pt x="41" y="1"/>
                    <a:pt x="3" y="0"/>
                  </a:cubicBezTo>
                  <a:cubicBezTo>
                    <a:pt x="2" y="3"/>
                    <a:pt x="1" y="6"/>
                    <a:pt x="0" y="9"/>
                  </a:cubicBezTo>
                  <a:cubicBezTo>
                    <a:pt x="39" y="8"/>
                    <a:pt x="77" y="7"/>
                    <a:pt x="116" y="5"/>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100">
              <a:extLst>
                <a:ext uri="{FF2B5EF4-FFF2-40B4-BE49-F238E27FC236}">
                  <a16:creationId xmlns:a16="http://schemas.microsoft.com/office/drawing/2014/main" id="{EE7875F2-95BD-4821-A100-F24C1F3493B6}"/>
                </a:ext>
              </a:extLst>
            </p:cNvPr>
            <p:cNvSpPr>
              <a:spLocks/>
            </p:cNvSpPr>
            <p:nvPr/>
          </p:nvSpPr>
          <p:spPr bwMode="auto">
            <a:xfrm>
              <a:off x="841" y="2151"/>
              <a:ext cx="12" cy="0"/>
            </a:xfrm>
            <a:custGeom>
              <a:avLst/>
              <a:gdLst>
                <a:gd name="T0" fmla="*/ 0 w 5"/>
                <a:gd name="T1" fmla="*/ 4 w 5"/>
                <a:gd name="T2" fmla="*/ 5 w 5"/>
                <a:gd name="T3" fmla="*/ 0 w 5"/>
              </a:gdLst>
              <a:ahLst/>
              <a:cxnLst>
                <a:cxn ang="0">
                  <a:pos x="T0" y="0"/>
                </a:cxn>
                <a:cxn ang="0">
                  <a:pos x="T1" y="0"/>
                </a:cxn>
                <a:cxn ang="0">
                  <a:pos x="T2" y="0"/>
                </a:cxn>
                <a:cxn ang="0">
                  <a:pos x="T3" y="0"/>
                </a:cxn>
              </a:cxnLst>
              <a:rect l="0" t="0" r="r" b="b"/>
              <a:pathLst>
                <a:path w="5">
                  <a:moveTo>
                    <a:pt x="0" y="0"/>
                  </a:moveTo>
                  <a:cubicBezTo>
                    <a:pt x="1" y="0"/>
                    <a:pt x="3" y="0"/>
                    <a:pt x="4" y="0"/>
                  </a:cubicBezTo>
                  <a:cubicBezTo>
                    <a:pt x="4" y="0"/>
                    <a:pt x="5" y="0"/>
                    <a:pt x="5" y="0"/>
                  </a:cubicBezTo>
                  <a:cubicBezTo>
                    <a:pt x="3" y="0"/>
                    <a:pt x="1" y="0"/>
                    <a:pt x="0" y="0"/>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101">
              <a:extLst>
                <a:ext uri="{FF2B5EF4-FFF2-40B4-BE49-F238E27FC236}">
                  <a16:creationId xmlns:a16="http://schemas.microsoft.com/office/drawing/2014/main" id="{27FC92E5-4BF1-41D2-A8E0-6A07E482257A}"/>
                </a:ext>
              </a:extLst>
            </p:cNvPr>
            <p:cNvSpPr>
              <a:spLocks/>
            </p:cNvSpPr>
            <p:nvPr/>
          </p:nvSpPr>
          <p:spPr bwMode="auto">
            <a:xfrm>
              <a:off x="601" y="2139"/>
              <a:ext cx="1737" cy="162"/>
            </a:xfrm>
            <a:custGeom>
              <a:avLst/>
              <a:gdLst>
                <a:gd name="T0" fmla="*/ 548 w 730"/>
                <a:gd name="T1" fmla="*/ 57 h 68"/>
                <a:gd name="T2" fmla="*/ 541 w 730"/>
                <a:gd name="T3" fmla="*/ 57 h 68"/>
                <a:gd name="T4" fmla="*/ 714 w 730"/>
                <a:gd name="T5" fmla="*/ 52 h 68"/>
                <a:gd name="T6" fmla="*/ 539 w 730"/>
                <a:gd name="T7" fmla="*/ 47 h 68"/>
                <a:gd name="T8" fmla="*/ 533 w 730"/>
                <a:gd name="T9" fmla="*/ 47 h 68"/>
                <a:gd name="T10" fmla="*/ 697 w 730"/>
                <a:gd name="T11" fmla="*/ 43 h 68"/>
                <a:gd name="T12" fmla="*/ 531 w 730"/>
                <a:gd name="T13" fmla="*/ 38 h 68"/>
                <a:gd name="T14" fmla="*/ 525 w 730"/>
                <a:gd name="T15" fmla="*/ 38 h 68"/>
                <a:gd name="T16" fmla="*/ 680 w 730"/>
                <a:gd name="T17" fmla="*/ 33 h 68"/>
                <a:gd name="T18" fmla="*/ 523 w 730"/>
                <a:gd name="T19" fmla="*/ 29 h 68"/>
                <a:gd name="T20" fmla="*/ 516 w 730"/>
                <a:gd name="T21" fmla="*/ 29 h 68"/>
                <a:gd name="T22" fmla="*/ 663 w 730"/>
                <a:gd name="T23" fmla="*/ 24 h 68"/>
                <a:gd name="T24" fmla="*/ 514 w 730"/>
                <a:gd name="T25" fmla="*/ 19 h 68"/>
                <a:gd name="T26" fmla="*/ 508 w 730"/>
                <a:gd name="T27" fmla="*/ 19 h 68"/>
                <a:gd name="T28" fmla="*/ 646 w 730"/>
                <a:gd name="T29" fmla="*/ 15 h 68"/>
                <a:gd name="T30" fmla="*/ 506 w 730"/>
                <a:gd name="T31" fmla="*/ 10 h 68"/>
                <a:gd name="T32" fmla="*/ 500 w 730"/>
                <a:gd name="T33" fmla="*/ 10 h 68"/>
                <a:gd name="T34" fmla="*/ 630 w 730"/>
                <a:gd name="T35" fmla="*/ 5 h 68"/>
                <a:gd name="T36" fmla="*/ 497 w 730"/>
                <a:gd name="T37" fmla="*/ 0 h 68"/>
                <a:gd name="T38" fmla="*/ 497 w 730"/>
                <a:gd name="T39" fmla="*/ 0 h 68"/>
                <a:gd name="T40" fmla="*/ 495 w 730"/>
                <a:gd name="T41" fmla="*/ 37 h 68"/>
                <a:gd name="T42" fmla="*/ 495 w 730"/>
                <a:gd name="T43" fmla="*/ 39 h 68"/>
                <a:gd name="T44" fmla="*/ 495 w 730"/>
                <a:gd name="T45" fmla="*/ 40 h 68"/>
                <a:gd name="T46" fmla="*/ 495 w 730"/>
                <a:gd name="T47" fmla="*/ 42 h 68"/>
                <a:gd name="T48" fmla="*/ 493 w 730"/>
                <a:gd name="T49" fmla="*/ 43 h 68"/>
                <a:gd name="T50" fmla="*/ 492 w 730"/>
                <a:gd name="T51" fmla="*/ 43 h 68"/>
                <a:gd name="T52" fmla="*/ 492 w 730"/>
                <a:gd name="T53" fmla="*/ 43 h 68"/>
                <a:gd name="T54" fmla="*/ 492 w 730"/>
                <a:gd name="T55" fmla="*/ 44 h 68"/>
                <a:gd name="T56" fmla="*/ 491 w 730"/>
                <a:gd name="T57" fmla="*/ 45 h 68"/>
                <a:gd name="T58" fmla="*/ 490 w 730"/>
                <a:gd name="T59" fmla="*/ 47 h 68"/>
                <a:gd name="T60" fmla="*/ 351 w 730"/>
                <a:gd name="T61" fmla="*/ 51 h 68"/>
                <a:gd name="T62" fmla="*/ 226 w 730"/>
                <a:gd name="T63" fmla="*/ 52 h 68"/>
                <a:gd name="T64" fmla="*/ 225 w 730"/>
                <a:gd name="T65" fmla="*/ 52 h 68"/>
                <a:gd name="T66" fmla="*/ 223 w 730"/>
                <a:gd name="T67" fmla="*/ 52 h 68"/>
                <a:gd name="T68" fmla="*/ 221 w 730"/>
                <a:gd name="T69" fmla="*/ 52 h 68"/>
                <a:gd name="T70" fmla="*/ 220 w 730"/>
                <a:gd name="T71" fmla="*/ 52 h 68"/>
                <a:gd name="T72" fmla="*/ 215 w 730"/>
                <a:gd name="T73" fmla="*/ 51 h 68"/>
                <a:gd name="T74" fmla="*/ 205 w 730"/>
                <a:gd name="T75" fmla="*/ 52 h 68"/>
                <a:gd name="T76" fmla="*/ 204 w 730"/>
                <a:gd name="T77" fmla="*/ 52 h 68"/>
                <a:gd name="T78" fmla="*/ 197 w 730"/>
                <a:gd name="T79" fmla="*/ 52 h 68"/>
                <a:gd name="T80" fmla="*/ 183 w 730"/>
                <a:gd name="T81" fmla="*/ 48 h 68"/>
                <a:gd name="T82" fmla="*/ 182 w 730"/>
                <a:gd name="T83" fmla="*/ 48 h 68"/>
                <a:gd name="T84" fmla="*/ 17 w 730"/>
                <a:gd name="T85" fmla="*/ 52 h 68"/>
                <a:gd name="T86" fmla="*/ 190 w 730"/>
                <a:gd name="T87" fmla="*/ 57 h 68"/>
                <a:gd name="T88" fmla="*/ 183 w 730"/>
                <a:gd name="T89" fmla="*/ 57 h 68"/>
                <a:gd name="T90" fmla="*/ 0 w 730"/>
                <a:gd name="T91" fmla="*/ 62 h 68"/>
                <a:gd name="T92" fmla="*/ 183 w 730"/>
                <a:gd name="T93" fmla="*/ 66 h 68"/>
                <a:gd name="T94" fmla="*/ 274 w 730"/>
                <a:gd name="T95" fmla="*/ 67 h 68"/>
                <a:gd name="T96" fmla="*/ 365 w 730"/>
                <a:gd name="T97" fmla="*/ 68 h 68"/>
                <a:gd name="T98" fmla="*/ 456 w 730"/>
                <a:gd name="T99" fmla="*/ 67 h 68"/>
                <a:gd name="T100" fmla="*/ 548 w 730"/>
                <a:gd name="T101" fmla="*/ 66 h 68"/>
                <a:gd name="T102" fmla="*/ 730 w 730"/>
                <a:gd name="T103" fmla="*/ 62 h 68"/>
                <a:gd name="T104" fmla="*/ 548 w 730"/>
                <a:gd name="T105" fmla="*/ 57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730" h="68">
                  <a:moveTo>
                    <a:pt x="548" y="57"/>
                  </a:moveTo>
                  <a:cubicBezTo>
                    <a:pt x="546" y="57"/>
                    <a:pt x="543" y="57"/>
                    <a:pt x="541" y="57"/>
                  </a:cubicBezTo>
                  <a:cubicBezTo>
                    <a:pt x="599" y="56"/>
                    <a:pt x="656" y="55"/>
                    <a:pt x="714" y="52"/>
                  </a:cubicBezTo>
                  <a:cubicBezTo>
                    <a:pt x="656" y="50"/>
                    <a:pt x="597" y="48"/>
                    <a:pt x="539" y="47"/>
                  </a:cubicBezTo>
                  <a:cubicBezTo>
                    <a:pt x="537" y="47"/>
                    <a:pt x="535" y="47"/>
                    <a:pt x="533" y="47"/>
                  </a:cubicBezTo>
                  <a:cubicBezTo>
                    <a:pt x="588" y="47"/>
                    <a:pt x="642" y="45"/>
                    <a:pt x="697" y="43"/>
                  </a:cubicBezTo>
                  <a:cubicBezTo>
                    <a:pt x="642" y="40"/>
                    <a:pt x="586" y="39"/>
                    <a:pt x="531" y="38"/>
                  </a:cubicBezTo>
                  <a:cubicBezTo>
                    <a:pt x="529" y="38"/>
                    <a:pt x="527" y="38"/>
                    <a:pt x="525" y="38"/>
                  </a:cubicBezTo>
                  <a:cubicBezTo>
                    <a:pt x="576" y="37"/>
                    <a:pt x="628" y="36"/>
                    <a:pt x="680" y="33"/>
                  </a:cubicBezTo>
                  <a:cubicBezTo>
                    <a:pt x="628" y="31"/>
                    <a:pt x="575" y="29"/>
                    <a:pt x="523" y="29"/>
                  </a:cubicBezTo>
                  <a:cubicBezTo>
                    <a:pt x="521" y="29"/>
                    <a:pt x="518" y="29"/>
                    <a:pt x="516" y="29"/>
                  </a:cubicBezTo>
                  <a:cubicBezTo>
                    <a:pt x="565" y="28"/>
                    <a:pt x="614" y="26"/>
                    <a:pt x="663" y="24"/>
                  </a:cubicBezTo>
                  <a:cubicBezTo>
                    <a:pt x="614" y="22"/>
                    <a:pt x="564" y="20"/>
                    <a:pt x="514" y="19"/>
                  </a:cubicBezTo>
                  <a:cubicBezTo>
                    <a:pt x="512" y="19"/>
                    <a:pt x="510" y="19"/>
                    <a:pt x="508" y="19"/>
                  </a:cubicBezTo>
                  <a:cubicBezTo>
                    <a:pt x="554" y="18"/>
                    <a:pt x="600" y="17"/>
                    <a:pt x="646" y="15"/>
                  </a:cubicBezTo>
                  <a:cubicBezTo>
                    <a:pt x="600" y="12"/>
                    <a:pt x="553" y="11"/>
                    <a:pt x="506" y="10"/>
                  </a:cubicBezTo>
                  <a:cubicBezTo>
                    <a:pt x="504" y="10"/>
                    <a:pt x="502" y="10"/>
                    <a:pt x="500" y="10"/>
                  </a:cubicBezTo>
                  <a:cubicBezTo>
                    <a:pt x="543" y="9"/>
                    <a:pt x="586" y="8"/>
                    <a:pt x="630" y="5"/>
                  </a:cubicBezTo>
                  <a:cubicBezTo>
                    <a:pt x="586" y="3"/>
                    <a:pt x="542" y="1"/>
                    <a:pt x="497" y="0"/>
                  </a:cubicBezTo>
                  <a:cubicBezTo>
                    <a:pt x="497" y="0"/>
                    <a:pt x="497" y="0"/>
                    <a:pt x="497" y="0"/>
                  </a:cubicBezTo>
                  <a:cubicBezTo>
                    <a:pt x="494" y="12"/>
                    <a:pt x="493" y="25"/>
                    <a:pt x="495" y="37"/>
                  </a:cubicBezTo>
                  <a:cubicBezTo>
                    <a:pt x="496" y="38"/>
                    <a:pt x="496" y="39"/>
                    <a:pt x="495" y="39"/>
                  </a:cubicBezTo>
                  <a:cubicBezTo>
                    <a:pt x="495" y="40"/>
                    <a:pt x="495" y="40"/>
                    <a:pt x="495" y="40"/>
                  </a:cubicBezTo>
                  <a:cubicBezTo>
                    <a:pt x="495" y="41"/>
                    <a:pt x="495" y="41"/>
                    <a:pt x="495" y="42"/>
                  </a:cubicBezTo>
                  <a:cubicBezTo>
                    <a:pt x="494" y="42"/>
                    <a:pt x="493" y="42"/>
                    <a:pt x="493" y="43"/>
                  </a:cubicBezTo>
                  <a:cubicBezTo>
                    <a:pt x="493" y="43"/>
                    <a:pt x="492" y="43"/>
                    <a:pt x="492" y="43"/>
                  </a:cubicBezTo>
                  <a:cubicBezTo>
                    <a:pt x="492" y="43"/>
                    <a:pt x="492" y="43"/>
                    <a:pt x="492" y="43"/>
                  </a:cubicBezTo>
                  <a:cubicBezTo>
                    <a:pt x="492" y="44"/>
                    <a:pt x="492" y="44"/>
                    <a:pt x="492" y="44"/>
                  </a:cubicBezTo>
                  <a:cubicBezTo>
                    <a:pt x="491" y="45"/>
                    <a:pt x="491" y="45"/>
                    <a:pt x="491" y="45"/>
                  </a:cubicBezTo>
                  <a:cubicBezTo>
                    <a:pt x="491" y="46"/>
                    <a:pt x="490" y="47"/>
                    <a:pt x="490" y="47"/>
                  </a:cubicBezTo>
                  <a:cubicBezTo>
                    <a:pt x="443" y="49"/>
                    <a:pt x="397" y="50"/>
                    <a:pt x="351" y="51"/>
                  </a:cubicBezTo>
                  <a:cubicBezTo>
                    <a:pt x="309" y="52"/>
                    <a:pt x="267" y="54"/>
                    <a:pt x="226" y="52"/>
                  </a:cubicBezTo>
                  <a:cubicBezTo>
                    <a:pt x="225" y="52"/>
                    <a:pt x="225" y="52"/>
                    <a:pt x="225" y="52"/>
                  </a:cubicBezTo>
                  <a:cubicBezTo>
                    <a:pt x="224" y="52"/>
                    <a:pt x="223" y="52"/>
                    <a:pt x="223" y="52"/>
                  </a:cubicBezTo>
                  <a:cubicBezTo>
                    <a:pt x="222" y="52"/>
                    <a:pt x="222" y="52"/>
                    <a:pt x="221" y="52"/>
                  </a:cubicBezTo>
                  <a:cubicBezTo>
                    <a:pt x="221" y="52"/>
                    <a:pt x="221" y="52"/>
                    <a:pt x="220" y="52"/>
                  </a:cubicBezTo>
                  <a:cubicBezTo>
                    <a:pt x="219" y="51"/>
                    <a:pt x="217" y="51"/>
                    <a:pt x="215" y="51"/>
                  </a:cubicBezTo>
                  <a:cubicBezTo>
                    <a:pt x="212" y="52"/>
                    <a:pt x="208" y="52"/>
                    <a:pt x="205" y="52"/>
                  </a:cubicBezTo>
                  <a:cubicBezTo>
                    <a:pt x="204" y="52"/>
                    <a:pt x="204" y="52"/>
                    <a:pt x="204" y="52"/>
                  </a:cubicBezTo>
                  <a:cubicBezTo>
                    <a:pt x="202" y="53"/>
                    <a:pt x="199" y="53"/>
                    <a:pt x="197" y="52"/>
                  </a:cubicBezTo>
                  <a:cubicBezTo>
                    <a:pt x="192" y="51"/>
                    <a:pt x="188" y="50"/>
                    <a:pt x="183" y="48"/>
                  </a:cubicBezTo>
                  <a:cubicBezTo>
                    <a:pt x="183" y="48"/>
                    <a:pt x="183" y="48"/>
                    <a:pt x="182" y="48"/>
                  </a:cubicBezTo>
                  <a:cubicBezTo>
                    <a:pt x="127" y="48"/>
                    <a:pt x="72" y="50"/>
                    <a:pt x="17" y="52"/>
                  </a:cubicBezTo>
                  <a:cubicBezTo>
                    <a:pt x="75" y="55"/>
                    <a:pt x="132" y="56"/>
                    <a:pt x="190" y="57"/>
                  </a:cubicBezTo>
                  <a:cubicBezTo>
                    <a:pt x="188" y="57"/>
                    <a:pt x="185" y="57"/>
                    <a:pt x="183" y="57"/>
                  </a:cubicBezTo>
                  <a:cubicBezTo>
                    <a:pt x="122" y="58"/>
                    <a:pt x="61" y="59"/>
                    <a:pt x="0" y="62"/>
                  </a:cubicBezTo>
                  <a:cubicBezTo>
                    <a:pt x="61" y="64"/>
                    <a:pt x="122" y="65"/>
                    <a:pt x="183" y="66"/>
                  </a:cubicBezTo>
                  <a:cubicBezTo>
                    <a:pt x="213" y="67"/>
                    <a:pt x="243" y="67"/>
                    <a:pt x="274" y="67"/>
                  </a:cubicBezTo>
                  <a:cubicBezTo>
                    <a:pt x="365" y="68"/>
                    <a:pt x="365" y="68"/>
                    <a:pt x="365" y="68"/>
                  </a:cubicBezTo>
                  <a:cubicBezTo>
                    <a:pt x="456" y="67"/>
                    <a:pt x="456" y="67"/>
                    <a:pt x="456" y="67"/>
                  </a:cubicBezTo>
                  <a:cubicBezTo>
                    <a:pt x="487" y="67"/>
                    <a:pt x="517" y="67"/>
                    <a:pt x="548" y="66"/>
                  </a:cubicBezTo>
                  <a:cubicBezTo>
                    <a:pt x="609" y="65"/>
                    <a:pt x="670" y="64"/>
                    <a:pt x="730" y="62"/>
                  </a:cubicBezTo>
                  <a:cubicBezTo>
                    <a:pt x="670" y="59"/>
                    <a:pt x="609" y="58"/>
                    <a:pt x="548" y="57"/>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102">
              <a:extLst>
                <a:ext uri="{FF2B5EF4-FFF2-40B4-BE49-F238E27FC236}">
                  <a16:creationId xmlns:a16="http://schemas.microsoft.com/office/drawing/2014/main" id="{49A5E7E7-A547-4ED8-8BCF-D55DB720E12D}"/>
                </a:ext>
              </a:extLst>
            </p:cNvPr>
            <p:cNvSpPr>
              <a:spLocks/>
            </p:cNvSpPr>
            <p:nvPr/>
          </p:nvSpPr>
          <p:spPr bwMode="auto">
            <a:xfrm>
              <a:off x="760" y="2191"/>
              <a:ext cx="105" cy="10"/>
            </a:xfrm>
            <a:custGeom>
              <a:avLst/>
              <a:gdLst>
                <a:gd name="T0" fmla="*/ 0 w 44"/>
                <a:gd name="T1" fmla="*/ 2 h 4"/>
                <a:gd name="T2" fmla="*/ 44 w 44"/>
                <a:gd name="T3" fmla="*/ 4 h 4"/>
                <a:gd name="T4" fmla="*/ 42 w 44"/>
                <a:gd name="T5" fmla="*/ 0 h 4"/>
                <a:gd name="T6" fmla="*/ 0 w 44"/>
                <a:gd name="T7" fmla="*/ 2 h 4"/>
              </a:gdLst>
              <a:ahLst/>
              <a:cxnLst>
                <a:cxn ang="0">
                  <a:pos x="T0" y="T1"/>
                </a:cxn>
                <a:cxn ang="0">
                  <a:pos x="T2" y="T3"/>
                </a:cxn>
                <a:cxn ang="0">
                  <a:pos x="T4" y="T5"/>
                </a:cxn>
                <a:cxn ang="0">
                  <a:pos x="T6" y="T7"/>
                </a:cxn>
              </a:cxnLst>
              <a:rect l="0" t="0" r="r" b="b"/>
              <a:pathLst>
                <a:path w="44" h="4">
                  <a:moveTo>
                    <a:pt x="0" y="2"/>
                  </a:moveTo>
                  <a:cubicBezTo>
                    <a:pt x="15" y="3"/>
                    <a:pt x="30" y="3"/>
                    <a:pt x="44" y="4"/>
                  </a:cubicBezTo>
                  <a:cubicBezTo>
                    <a:pt x="44" y="3"/>
                    <a:pt x="43" y="2"/>
                    <a:pt x="42" y="0"/>
                  </a:cubicBezTo>
                  <a:cubicBezTo>
                    <a:pt x="28" y="1"/>
                    <a:pt x="14" y="1"/>
                    <a:pt x="0" y="2"/>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103">
              <a:extLst>
                <a:ext uri="{FF2B5EF4-FFF2-40B4-BE49-F238E27FC236}">
                  <a16:creationId xmlns:a16="http://schemas.microsoft.com/office/drawing/2014/main" id="{F11B8710-E1CE-41C1-B98D-E65060A514EF}"/>
                </a:ext>
              </a:extLst>
            </p:cNvPr>
            <p:cNvSpPr>
              <a:spLocks/>
            </p:cNvSpPr>
            <p:nvPr/>
          </p:nvSpPr>
          <p:spPr bwMode="auto">
            <a:xfrm>
              <a:off x="801" y="2170"/>
              <a:ext cx="57" cy="7"/>
            </a:xfrm>
            <a:custGeom>
              <a:avLst/>
              <a:gdLst>
                <a:gd name="T0" fmla="*/ 0 w 24"/>
                <a:gd name="T1" fmla="*/ 2 h 3"/>
                <a:gd name="T2" fmla="*/ 24 w 24"/>
                <a:gd name="T3" fmla="*/ 3 h 3"/>
                <a:gd name="T4" fmla="*/ 23 w 24"/>
                <a:gd name="T5" fmla="*/ 0 h 3"/>
                <a:gd name="T6" fmla="*/ 0 w 24"/>
                <a:gd name="T7" fmla="*/ 2 h 3"/>
              </a:gdLst>
              <a:ahLst/>
              <a:cxnLst>
                <a:cxn ang="0">
                  <a:pos x="T0" y="T1"/>
                </a:cxn>
                <a:cxn ang="0">
                  <a:pos x="T2" y="T3"/>
                </a:cxn>
                <a:cxn ang="0">
                  <a:pos x="T4" y="T5"/>
                </a:cxn>
                <a:cxn ang="0">
                  <a:pos x="T6" y="T7"/>
                </a:cxn>
              </a:cxnLst>
              <a:rect l="0" t="0" r="r" b="b"/>
              <a:pathLst>
                <a:path w="24" h="3">
                  <a:moveTo>
                    <a:pt x="0" y="2"/>
                  </a:moveTo>
                  <a:cubicBezTo>
                    <a:pt x="8" y="2"/>
                    <a:pt x="16" y="2"/>
                    <a:pt x="24" y="3"/>
                  </a:cubicBezTo>
                  <a:cubicBezTo>
                    <a:pt x="24" y="2"/>
                    <a:pt x="23" y="1"/>
                    <a:pt x="23" y="0"/>
                  </a:cubicBezTo>
                  <a:cubicBezTo>
                    <a:pt x="15" y="1"/>
                    <a:pt x="8" y="1"/>
                    <a:pt x="0" y="2"/>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104">
              <a:extLst>
                <a:ext uri="{FF2B5EF4-FFF2-40B4-BE49-F238E27FC236}">
                  <a16:creationId xmlns:a16="http://schemas.microsoft.com/office/drawing/2014/main" id="{076E5D22-2F5E-4579-9291-240102248DE8}"/>
                </a:ext>
              </a:extLst>
            </p:cNvPr>
            <p:cNvSpPr>
              <a:spLocks/>
            </p:cNvSpPr>
            <p:nvPr/>
          </p:nvSpPr>
          <p:spPr bwMode="auto">
            <a:xfrm>
              <a:off x="682" y="2232"/>
              <a:ext cx="347" cy="19"/>
            </a:xfrm>
            <a:custGeom>
              <a:avLst/>
              <a:gdLst>
                <a:gd name="T0" fmla="*/ 0 w 146"/>
                <a:gd name="T1" fmla="*/ 4 h 8"/>
                <a:gd name="T2" fmla="*/ 146 w 146"/>
                <a:gd name="T3" fmla="*/ 8 h 8"/>
                <a:gd name="T4" fmla="*/ 120 w 146"/>
                <a:gd name="T5" fmla="*/ 0 h 8"/>
                <a:gd name="T6" fmla="*/ 0 w 146"/>
                <a:gd name="T7" fmla="*/ 4 h 8"/>
              </a:gdLst>
              <a:ahLst/>
              <a:cxnLst>
                <a:cxn ang="0">
                  <a:pos x="T0" y="T1"/>
                </a:cxn>
                <a:cxn ang="0">
                  <a:pos x="T2" y="T3"/>
                </a:cxn>
                <a:cxn ang="0">
                  <a:pos x="T4" y="T5"/>
                </a:cxn>
                <a:cxn ang="0">
                  <a:pos x="T6" y="T7"/>
                </a:cxn>
              </a:cxnLst>
              <a:rect l="0" t="0" r="r" b="b"/>
              <a:pathLst>
                <a:path w="146" h="8">
                  <a:moveTo>
                    <a:pt x="0" y="4"/>
                  </a:moveTo>
                  <a:cubicBezTo>
                    <a:pt x="48" y="6"/>
                    <a:pt x="97" y="7"/>
                    <a:pt x="146" y="8"/>
                  </a:cubicBezTo>
                  <a:cubicBezTo>
                    <a:pt x="137" y="6"/>
                    <a:pt x="128" y="3"/>
                    <a:pt x="120" y="0"/>
                  </a:cubicBezTo>
                  <a:cubicBezTo>
                    <a:pt x="80" y="1"/>
                    <a:pt x="40" y="2"/>
                    <a:pt x="0" y="4"/>
                  </a:cubicBezTo>
                  <a:close/>
                </a:path>
              </a:pathLst>
            </a:custGeom>
            <a:solidFill>
              <a:srgbClr val="5C41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12" name="CuadroTexto 111">
            <a:extLst>
              <a:ext uri="{FF2B5EF4-FFF2-40B4-BE49-F238E27FC236}">
                <a16:creationId xmlns:a16="http://schemas.microsoft.com/office/drawing/2014/main" id="{ED20D672-F63B-49D4-9DA7-12F0B9002BC5}"/>
              </a:ext>
            </a:extLst>
          </p:cNvPr>
          <p:cNvSpPr txBox="1"/>
          <p:nvPr/>
        </p:nvSpPr>
        <p:spPr>
          <a:xfrm>
            <a:off x="5484722" y="2910150"/>
            <a:ext cx="5152145" cy="1323439"/>
          </a:xfrm>
          <a:prstGeom prst="rect">
            <a:avLst/>
          </a:prstGeom>
          <a:noFill/>
        </p:spPr>
        <p:txBody>
          <a:bodyPr wrap="square" rtlCol="0">
            <a:spAutoFit/>
          </a:bodyPr>
          <a:lstStyle/>
          <a:p>
            <a:pPr algn="ctr"/>
            <a:r>
              <a:rPr lang="en-US" sz="8000" dirty="0">
                <a:solidFill>
                  <a:srgbClr val="5E391D"/>
                </a:solidFill>
                <a:latin typeface="Aloja Ligh" panose="02000500000000000000" pitchFamily="2" charset="0"/>
                <a:ea typeface="+mj-ea"/>
                <a:cs typeface="+mj-cs"/>
              </a:rPr>
              <a:t>THANKS</a:t>
            </a:r>
          </a:p>
        </p:txBody>
      </p:sp>
      <p:grpSp>
        <p:nvGrpSpPr>
          <p:cNvPr id="113" name="Group 107">
            <a:extLst>
              <a:ext uri="{FF2B5EF4-FFF2-40B4-BE49-F238E27FC236}">
                <a16:creationId xmlns:a16="http://schemas.microsoft.com/office/drawing/2014/main" id="{733AC423-119B-45E2-9D9B-D2226FD49039}"/>
              </a:ext>
            </a:extLst>
          </p:cNvPr>
          <p:cNvGrpSpPr>
            <a:grpSpLocks noChangeAspect="1"/>
          </p:cNvGrpSpPr>
          <p:nvPr/>
        </p:nvGrpSpPr>
        <p:grpSpPr bwMode="auto">
          <a:xfrm>
            <a:off x="134938" y="125413"/>
            <a:ext cx="1393825" cy="1470026"/>
            <a:chOff x="85" y="79"/>
            <a:chExt cx="878" cy="926"/>
          </a:xfrm>
        </p:grpSpPr>
        <p:sp>
          <p:nvSpPr>
            <p:cNvPr id="115" name="Freeform 108">
              <a:extLst>
                <a:ext uri="{FF2B5EF4-FFF2-40B4-BE49-F238E27FC236}">
                  <a16:creationId xmlns:a16="http://schemas.microsoft.com/office/drawing/2014/main" id="{94FF7058-C4B6-45B6-81CC-CD1D9FCEBA2B}"/>
                </a:ext>
              </a:extLst>
            </p:cNvPr>
            <p:cNvSpPr>
              <a:spLocks/>
            </p:cNvSpPr>
            <p:nvPr/>
          </p:nvSpPr>
          <p:spPr bwMode="auto">
            <a:xfrm>
              <a:off x="85" y="79"/>
              <a:ext cx="878" cy="926"/>
            </a:xfrm>
            <a:custGeom>
              <a:avLst/>
              <a:gdLst>
                <a:gd name="T0" fmla="*/ 315 w 367"/>
                <a:gd name="T1" fmla="*/ 90 h 388"/>
                <a:gd name="T2" fmla="*/ 315 w 367"/>
                <a:gd name="T3" fmla="*/ 89 h 388"/>
                <a:gd name="T4" fmla="*/ 322 w 367"/>
                <a:gd name="T5" fmla="*/ 77 h 388"/>
                <a:gd name="T6" fmla="*/ 331 w 367"/>
                <a:gd name="T7" fmla="*/ 62 h 388"/>
                <a:gd name="T8" fmla="*/ 331 w 367"/>
                <a:gd name="T9" fmla="*/ 62 h 388"/>
                <a:gd name="T10" fmla="*/ 332 w 367"/>
                <a:gd name="T11" fmla="*/ 62 h 388"/>
                <a:gd name="T12" fmla="*/ 331 w 367"/>
                <a:gd name="T13" fmla="*/ 60 h 388"/>
                <a:gd name="T14" fmla="*/ 320 w 367"/>
                <a:gd name="T15" fmla="*/ 64 h 388"/>
                <a:gd name="T16" fmla="*/ 316 w 367"/>
                <a:gd name="T17" fmla="*/ 54 h 388"/>
                <a:gd name="T18" fmla="*/ 315 w 367"/>
                <a:gd name="T19" fmla="*/ 55 h 388"/>
                <a:gd name="T20" fmla="*/ 313 w 367"/>
                <a:gd name="T21" fmla="*/ 55 h 388"/>
                <a:gd name="T22" fmla="*/ 309 w 367"/>
                <a:gd name="T23" fmla="*/ 65 h 388"/>
                <a:gd name="T24" fmla="*/ 308 w 367"/>
                <a:gd name="T25" fmla="*/ 66 h 388"/>
                <a:gd name="T26" fmla="*/ 308 w 367"/>
                <a:gd name="T27" fmla="*/ 66 h 388"/>
                <a:gd name="T28" fmla="*/ 306 w 367"/>
                <a:gd name="T29" fmla="*/ 70 h 388"/>
                <a:gd name="T30" fmla="*/ 306 w 367"/>
                <a:gd name="T31" fmla="*/ 70 h 388"/>
                <a:gd name="T32" fmla="*/ 305 w 367"/>
                <a:gd name="T33" fmla="*/ 70 h 388"/>
                <a:gd name="T34" fmla="*/ 303 w 367"/>
                <a:gd name="T35" fmla="*/ 76 h 388"/>
                <a:gd name="T36" fmla="*/ 302 w 367"/>
                <a:gd name="T37" fmla="*/ 76 h 388"/>
                <a:gd name="T38" fmla="*/ 302 w 367"/>
                <a:gd name="T39" fmla="*/ 77 h 388"/>
                <a:gd name="T40" fmla="*/ 301 w 367"/>
                <a:gd name="T41" fmla="*/ 80 h 388"/>
                <a:gd name="T42" fmla="*/ 200 w 367"/>
                <a:gd name="T43" fmla="*/ 8 h 388"/>
                <a:gd name="T44" fmla="*/ 163 w 367"/>
                <a:gd name="T45" fmla="*/ 14 h 388"/>
                <a:gd name="T46" fmla="*/ 4 w 367"/>
                <a:gd name="T47" fmla="*/ 238 h 388"/>
                <a:gd name="T48" fmla="*/ 1 w 367"/>
                <a:gd name="T49" fmla="*/ 253 h 388"/>
                <a:gd name="T50" fmla="*/ 4 w 367"/>
                <a:gd name="T51" fmla="*/ 261 h 388"/>
                <a:gd name="T52" fmla="*/ 9 w 367"/>
                <a:gd name="T53" fmla="*/ 267 h 388"/>
                <a:gd name="T54" fmla="*/ 179 w 367"/>
                <a:gd name="T55" fmla="*/ 387 h 388"/>
                <a:gd name="T56" fmla="*/ 181 w 367"/>
                <a:gd name="T57" fmla="*/ 388 h 388"/>
                <a:gd name="T58" fmla="*/ 186 w 367"/>
                <a:gd name="T59" fmla="*/ 381 h 388"/>
                <a:gd name="T60" fmla="*/ 186 w 367"/>
                <a:gd name="T61" fmla="*/ 381 h 388"/>
                <a:gd name="T62" fmla="*/ 186 w 367"/>
                <a:gd name="T63" fmla="*/ 381 h 388"/>
                <a:gd name="T64" fmla="*/ 186 w 367"/>
                <a:gd name="T65" fmla="*/ 381 h 388"/>
                <a:gd name="T66" fmla="*/ 186 w 367"/>
                <a:gd name="T67" fmla="*/ 381 h 388"/>
                <a:gd name="T68" fmla="*/ 186 w 367"/>
                <a:gd name="T69" fmla="*/ 381 h 388"/>
                <a:gd name="T70" fmla="*/ 366 w 367"/>
                <a:gd name="T71" fmla="*/ 127 h 388"/>
                <a:gd name="T72" fmla="*/ 367 w 367"/>
                <a:gd name="T73" fmla="*/ 126 h 388"/>
                <a:gd name="T74" fmla="*/ 315 w 367"/>
                <a:gd name="T75" fmla="*/ 90 h 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367" h="388">
                  <a:moveTo>
                    <a:pt x="315" y="90"/>
                  </a:moveTo>
                  <a:cubicBezTo>
                    <a:pt x="315" y="90"/>
                    <a:pt x="315" y="89"/>
                    <a:pt x="315" y="89"/>
                  </a:cubicBezTo>
                  <a:cubicBezTo>
                    <a:pt x="318" y="86"/>
                    <a:pt x="320" y="81"/>
                    <a:pt x="322" y="77"/>
                  </a:cubicBezTo>
                  <a:cubicBezTo>
                    <a:pt x="325" y="72"/>
                    <a:pt x="330" y="67"/>
                    <a:pt x="331" y="62"/>
                  </a:cubicBezTo>
                  <a:cubicBezTo>
                    <a:pt x="331" y="62"/>
                    <a:pt x="331" y="62"/>
                    <a:pt x="331" y="62"/>
                  </a:cubicBezTo>
                  <a:cubicBezTo>
                    <a:pt x="331" y="62"/>
                    <a:pt x="332" y="62"/>
                    <a:pt x="332" y="62"/>
                  </a:cubicBezTo>
                  <a:cubicBezTo>
                    <a:pt x="333" y="61"/>
                    <a:pt x="333" y="60"/>
                    <a:pt x="331" y="60"/>
                  </a:cubicBezTo>
                  <a:cubicBezTo>
                    <a:pt x="328" y="60"/>
                    <a:pt x="324" y="62"/>
                    <a:pt x="320" y="64"/>
                  </a:cubicBezTo>
                  <a:cubicBezTo>
                    <a:pt x="320" y="60"/>
                    <a:pt x="318" y="57"/>
                    <a:pt x="316" y="54"/>
                  </a:cubicBezTo>
                  <a:cubicBezTo>
                    <a:pt x="316" y="53"/>
                    <a:pt x="314" y="54"/>
                    <a:pt x="315" y="55"/>
                  </a:cubicBezTo>
                  <a:cubicBezTo>
                    <a:pt x="314" y="55"/>
                    <a:pt x="314" y="55"/>
                    <a:pt x="313" y="55"/>
                  </a:cubicBezTo>
                  <a:cubicBezTo>
                    <a:pt x="312" y="59"/>
                    <a:pt x="310" y="62"/>
                    <a:pt x="309" y="65"/>
                  </a:cubicBezTo>
                  <a:cubicBezTo>
                    <a:pt x="308" y="65"/>
                    <a:pt x="308" y="65"/>
                    <a:pt x="308" y="66"/>
                  </a:cubicBezTo>
                  <a:cubicBezTo>
                    <a:pt x="307" y="66"/>
                    <a:pt x="308" y="66"/>
                    <a:pt x="308" y="66"/>
                  </a:cubicBezTo>
                  <a:cubicBezTo>
                    <a:pt x="307" y="67"/>
                    <a:pt x="306" y="69"/>
                    <a:pt x="306" y="70"/>
                  </a:cubicBezTo>
                  <a:cubicBezTo>
                    <a:pt x="306" y="70"/>
                    <a:pt x="306" y="70"/>
                    <a:pt x="306" y="70"/>
                  </a:cubicBezTo>
                  <a:cubicBezTo>
                    <a:pt x="305" y="70"/>
                    <a:pt x="305" y="70"/>
                    <a:pt x="305" y="70"/>
                  </a:cubicBezTo>
                  <a:cubicBezTo>
                    <a:pt x="305" y="72"/>
                    <a:pt x="304" y="74"/>
                    <a:pt x="303" y="76"/>
                  </a:cubicBezTo>
                  <a:cubicBezTo>
                    <a:pt x="303" y="76"/>
                    <a:pt x="302" y="76"/>
                    <a:pt x="302" y="76"/>
                  </a:cubicBezTo>
                  <a:cubicBezTo>
                    <a:pt x="302" y="77"/>
                    <a:pt x="302" y="77"/>
                    <a:pt x="302" y="77"/>
                  </a:cubicBezTo>
                  <a:cubicBezTo>
                    <a:pt x="302" y="78"/>
                    <a:pt x="301" y="79"/>
                    <a:pt x="301" y="80"/>
                  </a:cubicBezTo>
                  <a:cubicBezTo>
                    <a:pt x="200" y="8"/>
                    <a:pt x="200" y="8"/>
                    <a:pt x="200" y="8"/>
                  </a:cubicBezTo>
                  <a:cubicBezTo>
                    <a:pt x="188" y="0"/>
                    <a:pt x="171" y="2"/>
                    <a:pt x="163" y="14"/>
                  </a:cubicBezTo>
                  <a:cubicBezTo>
                    <a:pt x="4" y="238"/>
                    <a:pt x="4" y="238"/>
                    <a:pt x="4" y="238"/>
                  </a:cubicBezTo>
                  <a:cubicBezTo>
                    <a:pt x="1" y="242"/>
                    <a:pt x="0" y="248"/>
                    <a:pt x="1" y="253"/>
                  </a:cubicBezTo>
                  <a:cubicBezTo>
                    <a:pt x="1" y="256"/>
                    <a:pt x="2" y="259"/>
                    <a:pt x="4" y="261"/>
                  </a:cubicBezTo>
                  <a:cubicBezTo>
                    <a:pt x="5" y="263"/>
                    <a:pt x="7" y="265"/>
                    <a:pt x="9" y="267"/>
                  </a:cubicBezTo>
                  <a:cubicBezTo>
                    <a:pt x="179" y="387"/>
                    <a:pt x="179" y="387"/>
                    <a:pt x="179" y="387"/>
                  </a:cubicBezTo>
                  <a:cubicBezTo>
                    <a:pt x="181" y="388"/>
                    <a:pt x="181" y="388"/>
                    <a:pt x="181" y="388"/>
                  </a:cubicBezTo>
                  <a:cubicBezTo>
                    <a:pt x="186" y="381"/>
                    <a:pt x="186" y="381"/>
                    <a:pt x="186" y="381"/>
                  </a:cubicBezTo>
                  <a:cubicBezTo>
                    <a:pt x="186" y="381"/>
                    <a:pt x="186" y="381"/>
                    <a:pt x="186" y="381"/>
                  </a:cubicBezTo>
                  <a:cubicBezTo>
                    <a:pt x="186" y="381"/>
                    <a:pt x="186" y="381"/>
                    <a:pt x="186" y="381"/>
                  </a:cubicBezTo>
                  <a:cubicBezTo>
                    <a:pt x="186" y="381"/>
                    <a:pt x="186" y="381"/>
                    <a:pt x="186" y="381"/>
                  </a:cubicBezTo>
                  <a:cubicBezTo>
                    <a:pt x="186" y="381"/>
                    <a:pt x="186" y="381"/>
                    <a:pt x="186" y="381"/>
                  </a:cubicBezTo>
                  <a:cubicBezTo>
                    <a:pt x="186" y="381"/>
                    <a:pt x="186" y="381"/>
                    <a:pt x="186" y="381"/>
                  </a:cubicBezTo>
                  <a:cubicBezTo>
                    <a:pt x="366" y="127"/>
                    <a:pt x="366" y="127"/>
                    <a:pt x="366" y="127"/>
                  </a:cubicBezTo>
                  <a:cubicBezTo>
                    <a:pt x="367" y="126"/>
                    <a:pt x="367" y="126"/>
                    <a:pt x="367" y="126"/>
                  </a:cubicBezTo>
                  <a:lnTo>
                    <a:pt x="315" y="90"/>
                  </a:lnTo>
                  <a:close/>
                </a:path>
              </a:pathLst>
            </a:custGeom>
            <a:solidFill>
              <a:srgbClr val="FFE1B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109">
              <a:extLst>
                <a:ext uri="{FF2B5EF4-FFF2-40B4-BE49-F238E27FC236}">
                  <a16:creationId xmlns:a16="http://schemas.microsoft.com/office/drawing/2014/main" id="{57B8B922-7C9F-4097-918D-0167C1FFDE40}"/>
                </a:ext>
              </a:extLst>
            </p:cNvPr>
            <p:cNvSpPr>
              <a:spLocks noEditPoints="1"/>
            </p:cNvSpPr>
            <p:nvPr/>
          </p:nvSpPr>
          <p:spPr bwMode="auto">
            <a:xfrm>
              <a:off x="85" y="79"/>
              <a:ext cx="878" cy="926"/>
            </a:xfrm>
            <a:custGeom>
              <a:avLst/>
              <a:gdLst>
                <a:gd name="T0" fmla="*/ 331 w 367"/>
                <a:gd name="T1" fmla="*/ 62 h 388"/>
                <a:gd name="T2" fmla="*/ 315 w 367"/>
                <a:gd name="T3" fmla="*/ 55 h 388"/>
                <a:gd name="T4" fmla="*/ 306 w 367"/>
                <a:gd name="T5" fmla="*/ 70 h 388"/>
                <a:gd name="T6" fmla="*/ 302 w 367"/>
                <a:gd name="T7" fmla="*/ 77 h 388"/>
                <a:gd name="T8" fmla="*/ 1 w 367"/>
                <a:gd name="T9" fmla="*/ 253 h 388"/>
                <a:gd name="T10" fmla="*/ 186 w 367"/>
                <a:gd name="T11" fmla="*/ 381 h 388"/>
                <a:gd name="T12" fmla="*/ 186 w 367"/>
                <a:gd name="T13" fmla="*/ 381 h 388"/>
                <a:gd name="T14" fmla="*/ 317 w 367"/>
                <a:gd name="T15" fmla="*/ 81 h 388"/>
                <a:gd name="T16" fmla="*/ 319 w 367"/>
                <a:gd name="T17" fmla="*/ 78 h 388"/>
                <a:gd name="T18" fmla="*/ 313 w 367"/>
                <a:gd name="T19" fmla="*/ 87 h 388"/>
                <a:gd name="T20" fmla="*/ 320 w 367"/>
                <a:gd name="T21" fmla="*/ 75 h 388"/>
                <a:gd name="T22" fmla="*/ 313 w 367"/>
                <a:gd name="T23" fmla="*/ 63 h 388"/>
                <a:gd name="T24" fmla="*/ 316 w 367"/>
                <a:gd name="T25" fmla="*/ 60 h 388"/>
                <a:gd name="T26" fmla="*/ 317 w 367"/>
                <a:gd name="T27" fmla="*/ 63 h 388"/>
                <a:gd name="T28" fmla="*/ 320 w 367"/>
                <a:gd name="T29" fmla="*/ 66 h 388"/>
                <a:gd name="T30" fmla="*/ 306 w 367"/>
                <a:gd name="T31" fmla="*/ 83 h 388"/>
                <a:gd name="T32" fmla="*/ 321 w 367"/>
                <a:gd name="T33" fmla="*/ 67 h 388"/>
                <a:gd name="T34" fmla="*/ 307 w 367"/>
                <a:gd name="T35" fmla="*/ 79 h 388"/>
                <a:gd name="T36" fmla="*/ 219 w 367"/>
                <a:gd name="T37" fmla="*/ 25 h 388"/>
                <a:gd name="T38" fmla="*/ 222 w 367"/>
                <a:gd name="T39" fmla="*/ 27 h 388"/>
                <a:gd name="T40" fmla="*/ 218 w 367"/>
                <a:gd name="T41" fmla="*/ 30 h 388"/>
                <a:gd name="T42" fmla="*/ 190 w 367"/>
                <a:gd name="T43" fmla="*/ 61 h 388"/>
                <a:gd name="T44" fmla="*/ 192 w 367"/>
                <a:gd name="T45" fmla="*/ 65 h 388"/>
                <a:gd name="T46" fmla="*/ 179 w 367"/>
                <a:gd name="T47" fmla="*/ 81 h 388"/>
                <a:gd name="T48" fmla="*/ 176 w 367"/>
                <a:gd name="T49" fmla="*/ 85 h 388"/>
                <a:gd name="T50" fmla="*/ 168 w 367"/>
                <a:gd name="T51" fmla="*/ 95 h 388"/>
                <a:gd name="T52" fmla="*/ 61 w 367"/>
                <a:gd name="T53" fmla="*/ 245 h 388"/>
                <a:gd name="T54" fmla="*/ 212 w 367"/>
                <a:gd name="T55" fmla="*/ 40 h 388"/>
                <a:gd name="T56" fmla="*/ 165 w 367"/>
                <a:gd name="T57" fmla="*/ 16 h 388"/>
                <a:gd name="T58" fmla="*/ 42 w 367"/>
                <a:gd name="T59" fmla="*/ 232 h 388"/>
                <a:gd name="T60" fmla="*/ 47 w 367"/>
                <a:gd name="T61" fmla="*/ 239 h 388"/>
                <a:gd name="T62" fmla="*/ 35 w 367"/>
                <a:gd name="T63" fmla="*/ 231 h 388"/>
                <a:gd name="T64" fmla="*/ 24 w 367"/>
                <a:gd name="T65" fmla="*/ 232 h 388"/>
                <a:gd name="T66" fmla="*/ 22 w 367"/>
                <a:gd name="T67" fmla="*/ 230 h 388"/>
                <a:gd name="T68" fmla="*/ 25 w 367"/>
                <a:gd name="T69" fmla="*/ 232 h 388"/>
                <a:gd name="T70" fmla="*/ 20 w 367"/>
                <a:gd name="T71" fmla="*/ 230 h 388"/>
                <a:gd name="T72" fmla="*/ 19 w 367"/>
                <a:gd name="T73" fmla="*/ 232 h 388"/>
                <a:gd name="T74" fmla="*/ 14 w 367"/>
                <a:gd name="T75" fmla="*/ 237 h 388"/>
                <a:gd name="T76" fmla="*/ 13 w 367"/>
                <a:gd name="T77" fmla="*/ 237 h 388"/>
                <a:gd name="T78" fmla="*/ 13 w 367"/>
                <a:gd name="T79" fmla="*/ 234 h 388"/>
                <a:gd name="T80" fmla="*/ 8 w 367"/>
                <a:gd name="T81" fmla="*/ 240 h 388"/>
                <a:gd name="T82" fmla="*/ 5 w 367"/>
                <a:gd name="T83" fmla="*/ 242 h 388"/>
                <a:gd name="T84" fmla="*/ 5 w 367"/>
                <a:gd name="T85" fmla="*/ 244 h 388"/>
                <a:gd name="T86" fmla="*/ 7 w 367"/>
                <a:gd name="T87" fmla="*/ 261 h 388"/>
                <a:gd name="T88" fmla="*/ 15 w 367"/>
                <a:gd name="T89" fmla="*/ 267 h 388"/>
                <a:gd name="T90" fmla="*/ 11 w 367"/>
                <a:gd name="T91" fmla="*/ 253 h 388"/>
                <a:gd name="T92" fmla="*/ 179 w 367"/>
                <a:gd name="T93" fmla="*/ 380 h 388"/>
                <a:gd name="T94" fmla="*/ 180 w 367"/>
                <a:gd name="T95" fmla="*/ 384 h 388"/>
                <a:gd name="T96" fmla="*/ 181 w 367"/>
                <a:gd name="T97" fmla="*/ 367 h 388"/>
                <a:gd name="T98" fmla="*/ 182 w 367"/>
                <a:gd name="T99" fmla="*/ 381 h 388"/>
                <a:gd name="T100" fmla="*/ 184 w 367"/>
                <a:gd name="T101" fmla="*/ 364 h 388"/>
                <a:gd name="T102" fmla="*/ 180 w 367"/>
                <a:gd name="T103" fmla="*/ 359 h 388"/>
                <a:gd name="T104" fmla="*/ 178 w 367"/>
                <a:gd name="T105" fmla="*/ 368 h 388"/>
                <a:gd name="T106" fmla="*/ 13 w 367"/>
                <a:gd name="T107" fmla="*/ 245 h 388"/>
                <a:gd name="T108" fmla="*/ 18 w 367"/>
                <a:gd name="T109" fmla="*/ 239 h 388"/>
                <a:gd name="T110" fmla="*/ 21 w 367"/>
                <a:gd name="T111" fmla="*/ 238 h 388"/>
                <a:gd name="T112" fmla="*/ 191 w 367"/>
                <a:gd name="T113" fmla="*/ 351 h 388"/>
                <a:gd name="T114" fmla="*/ 27 w 367"/>
                <a:gd name="T115" fmla="*/ 235 h 388"/>
                <a:gd name="T116" fmla="*/ 38 w 367"/>
                <a:gd name="T117" fmla="*/ 235 h 388"/>
                <a:gd name="T118" fmla="*/ 199 w 367"/>
                <a:gd name="T119" fmla="*/ 352 h 388"/>
                <a:gd name="T120" fmla="*/ 302 w 367"/>
                <a:gd name="T121" fmla="*/ 84 h 388"/>
                <a:gd name="T122" fmla="*/ 312 w 367"/>
                <a:gd name="T123" fmla="*/ 91 h 388"/>
                <a:gd name="T124" fmla="*/ 206 w 367"/>
                <a:gd name="T125" fmla="*/ 348 h 3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67" h="388">
                  <a:moveTo>
                    <a:pt x="315" y="90"/>
                  </a:moveTo>
                  <a:cubicBezTo>
                    <a:pt x="315" y="90"/>
                    <a:pt x="315" y="89"/>
                    <a:pt x="315" y="89"/>
                  </a:cubicBezTo>
                  <a:cubicBezTo>
                    <a:pt x="318" y="86"/>
                    <a:pt x="320" y="81"/>
                    <a:pt x="322" y="77"/>
                  </a:cubicBezTo>
                  <a:cubicBezTo>
                    <a:pt x="325" y="72"/>
                    <a:pt x="330" y="67"/>
                    <a:pt x="331" y="62"/>
                  </a:cubicBezTo>
                  <a:cubicBezTo>
                    <a:pt x="331" y="62"/>
                    <a:pt x="331" y="62"/>
                    <a:pt x="331" y="62"/>
                  </a:cubicBezTo>
                  <a:cubicBezTo>
                    <a:pt x="331" y="62"/>
                    <a:pt x="332" y="62"/>
                    <a:pt x="332" y="62"/>
                  </a:cubicBezTo>
                  <a:cubicBezTo>
                    <a:pt x="333" y="61"/>
                    <a:pt x="333" y="60"/>
                    <a:pt x="331" y="60"/>
                  </a:cubicBezTo>
                  <a:cubicBezTo>
                    <a:pt x="328" y="60"/>
                    <a:pt x="324" y="62"/>
                    <a:pt x="320" y="64"/>
                  </a:cubicBezTo>
                  <a:cubicBezTo>
                    <a:pt x="320" y="60"/>
                    <a:pt x="318" y="57"/>
                    <a:pt x="316" y="54"/>
                  </a:cubicBezTo>
                  <a:cubicBezTo>
                    <a:pt x="316" y="53"/>
                    <a:pt x="314" y="54"/>
                    <a:pt x="315" y="55"/>
                  </a:cubicBezTo>
                  <a:cubicBezTo>
                    <a:pt x="314" y="55"/>
                    <a:pt x="314" y="55"/>
                    <a:pt x="313" y="55"/>
                  </a:cubicBezTo>
                  <a:cubicBezTo>
                    <a:pt x="312" y="59"/>
                    <a:pt x="310" y="62"/>
                    <a:pt x="309" y="65"/>
                  </a:cubicBezTo>
                  <a:cubicBezTo>
                    <a:pt x="308" y="65"/>
                    <a:pt x="308" y="65"/>
                    <a:pt x="308" y="66"/>
                  </a:cubicBezTo>
                  <a:cubicBezTo>
                    <a:pt x="307" y="66"/>
                    <a:pt x="308" y="66"/>
                    <a:pt x="308" y="66"/>
                  </a:cubicBezTo>
                  <a:cubicBezTo>
                    <a:pt x="307" y="67"/>
                    <a:pt x="306" y="69"/>
                    <a:pt x="306" y="70"/>
                  </a:cubicBezTo>
                  <a:cubicBezTo>
                    <a:pt x="306" y="70"/>
                    <a:pt x="306" y="70"/>
                    <a:pt x="306" y="70"/>
                  </a:cubicBezTo>
                  <a:cubicBezTo>
                    <a:pt x="305" y="70"/>
                    <a:pt x="305" y="70"/>
                    <a:pt x="305" y="70"/>
                  </a:cubicBezTo>
                  <a:cubicBezTo>
                    <a:pt x="305" y="72"/>
                    <a:pt x="304" y="74"/>
                    <a:pt x="303" y="76"/>
                  </a:cubicBezTo>
                  <a:cubicBezTo>
                    <a:pt x="303" y="76"/>
                    <a:pt x="302" y="76"/>
                    <a:pt x="302" y="76"/>
                  </a:cubicBezTo>
                  <a:cubicBezTo>
                    <a:pt x="302" y="77"/>
                    <a:pt x="302" y="77"/>
                    <a:pt x="302" y="77"/>
                  </a:cubicBezTo>
                  <a:cubicBezTo>
                    <a:pt x="302" y="78"/>
                    <a:pt x="301" y="79"/>
                    <a:pt x="301" y="80"/>
                  </a:cubicBezTo>
                  <a:cubicBezTo>
                    <a:pt x="200" y="8"/>
                    <a:pt x="200" y="8"/>
                    <a:pt x="200" y="8"/>
                  </a:cubicBezTo>
                  <a:cubicBezTo>
                    <a:pt x="188" y="0"/>
                    <a:pt x="171" y="2"/>
                    <a:pt x="163" y="14"/>
                  </a:cubicBezTo>
                  <a:cubicBezTo>
                    <a:pt x="4" y="238"/>
                    <a:pt x="4" y="238"/>
                    <a:pt x="4" y="238"/>
                  </a:cubicBezTo>
                  <a:cubicBezTo>
                    <a:pt x="1" y="242"/>
                    <a:pt x="0" y="248"/>
                    <a:pt x="1" y="253"/>
                  </a:cubicBezTo>
                  <a:cubicBezTo>
                    <a:pt x="1" y="256"/>
                    <a:pt x="2" y="259"/>
                    <a:pt x="4" y="261"/>
                  </a:cubicBezTo>
                  <a:cubicBezTo>
                    <a:pt x="5" y="263"/>
                    <a:pt x="7" y="265"/>
                    <a:pt x="9" y="267"/>
                  </a:cubicBezTo>
                  <a:cubicBezTo>
                    <a:pt x="179" y="387"/>
                    <a:pt x="179" y="387"/>
                    <a:pt x="179" y="387"/>
                  </a:cubicBezTo>
                  <a:cubicBezTo>
                    <a:pt x="181" y="388"/>
                    <a:pt x="181" y="388"/>
                    <a:pt x="181" y="388"/>
                  </a:cubicBezTo>
                  <a:cubicBezTo>
                    <a:pt x="186" y="381"/>
                    <a:pt x="186" y="381"/>
                    <a:pt x="186" y="381"/>
                  </a:cubicBezTo>
                  <a:cubicBezTo>
                    <a:pt x="186" y="381"/>
                    <a:pt x="186" y="381"/>
                    <a:pt x="186" y="381"/>
                  </a:cubicBezTo>
                  <a:cubicBezTo>
                    <a:pt x="186" y="381"/>
                    <a:pt x="186" y="381"/>
                    <a:pt x="186" y="381"/>
                  </a:cubicBezTo>
                  <a:cubicBezTo>
                    <a:pt x="186" y="381"/>
                    <a:pt x="186" y="381"/>
                    <a:pt x="186" y="381"/>
                  </a:cubicBezTo>
                  <a:cubicBezTo>
                    <a:pt x="186" y="381"/>
                    <a:pt x="186" y="381"/>
                    <a:pt x="186" y="381"/>
                  </a:cubicBezTo>
                  <a:cubicBezTo>
                    <a:pt x="186" y="381"/>
                    <a:pt x="186" y="381"/>
                    <a:pt x="186" y="381"/>
                  </a:cubicBezTo>
                  <a:cubicBezTo>
                    <a:pt x="366" y="127"/>
                    <a:pt x="366" y="127"/>
                    <a:pt x="366" y="127"/>
                  </a:cubicBezTo>
                  <a:cubicBezTo>
                    <a:pt x="367" y="126"/>
                    <a:pt x="367" y="126"/>
                    <a:pt x="367" y="126"/>
                  </a:cubicBezTo>
                  <a:lnTo>
                    <a:pt x="315" y="90"/>
                  </a:lnTo>
                  <a:close/>
                  <a:moveTo>
                    <a:pt x="317" y="81"/>
                  </a:moveTo>
                  <a:cubicBezTo>
                    <a:pt x="317" y="81"/>
                    <a:pt x="317" y="81"/>
                    <a:pt x="317" y="81"/>
                  </a:cubicBezTo>
                  <a:cubicBezTo>
                    <a:pt x="316" y="82"/>
                    <a:pt x="315" y="83"/>
                    <a:pt x="314" y="83"/>
                  </a:cubicBezTo>
                  <a:cubicBezTo>
                    <a:pt x="313" y="84"/>
                    <a:pt x="312" y="85"/>
                    <a:pt x="312" y="86"/>
                  </a:cubicBezTo>
                  <a:cubicBezTo>
                    <a:pt x="312" y="86"/>
                    <a:pt x="312" y="86"/>
                    <a:pt x="312" y="86"/>
                  </a:cubicBezTo>
                  <a:cubicBezTo>
                    <a:pt x="312" y="86"/>
                    <a:pt x="311" y="86"/>
                    <a:pt x="311" y="86"/>
                  </a:cubicBezTo>
                  <a:cubicBezTo>
                    <a:pt x="314" y="83"/>
                    <a:pt x="316" y="81"/>
                    <a:pt x="319" y="78"/>
                  </a:cubicBezTo>
                  <a:cubicBezTo>
                    <a:pt x="318" y="79"/>
                    <a:pt x="318" y="80"/>
                    <a:pt x="317" y="81"/>
                  </a:cubicBezTo>
                  <a:close/>
                  <a:moveTo>
                    <a:pt x="314" y="86"/>
                  </a:moveTo>
                  <a:cubicBezTo>
                    <a:pt x="314" y="87"/>
                    <a:pt x="314" y="87"/>
                    <a:pt x="313" y="88"/>
                  </a:cubicBezTo>
                  <a:cubicBezTo>
                    <a:pt x="313" y="87"/>
                    <a:pt x="313" y="87"/>
                    <a:pt x="313" y="87"/>
                  </a:cubicBezTo>
                  <a:cubicBezTo>
                    <a:pt x="313" y="87"/>
                    <a:pt x="313" y="87"/>
                    <a:pt x="313" y="87"/>
                  </a:cubicBezTo>
                  <a:cubicBezTo>
                    <a:pt x="313" y="87"/>
                    <a:pt x="313" y="87"/>
                    <a:pt x="313" y="87"/>
                  </a:cubicBezTo>
                  <a:cubicBezTo>
                    <a:pt x="313" y="87"/>
                    <a:pt x="314" y="87"/>
                    <a:pt x="314" y="86"/>
                  </a:cubicBezTo>
                  <a:close/>
                  <a:moveTo>
                    <a:pt x="321" y="75"/>
                  </a:moveTo>
                  <a:cubicBezTo>
                    <a:pt x="321" y="75"/>
                    <a:pt x="321" y="75"/>
                    <a:pt x="321" y="75"/>
                  </a:cubicBezTo>
                  <a:cubicBezTo>
                    <a:pt x="321" y="75"/>
                    <a:pt x="320" y="75"/>
                    <a:pt x="320" y="75"/>
                  </a:cubicBezTo>
                  <a:cubicBezTo>
                    <a:pt x="317" y="79"/>
                    <a:pt x="313" y="82"/>
                    <a:pt x="309" y="85"/>
                  </a:cubicBezTo>
                  <a:cubicBezTo>
                    <a:pt x="309" y="85"/>
                    <a:pt x="309" y="84"/>
                    <a:pt x="309" y="84"/>
                  </a:cubicBezTo>
                  <a:cubicBezTo>
                    <a:pt x="314" y="81"/>
                    <a:pt x="318" y="76"/>
                    <a:pt x="323" y="72"/>
                  </a:cubicBezTo>
                  <a:cubicBezTo>
                    <a:pt x="322" y="73"/>
                    <a:pt x="322" y="74"/>
                    <a:pt x="321" y="75"/>
                  </a:cubicBezTo>
                  <a:close/>
                  <a:moveTo>
                    <a:pt x="313" y="63"/>
                  </a:moveTo>
                  <a:cubicBezTo>
                    <a:pt x="314" y="61"/>
                    <a:pt x="315" y="60"/>
                    <a:pt x="316" y="59"/>
                  </a:cubicBezTo>
                  <a:cubicBezTo>
                    <a:pt x="316" y="58"/>
                    <a:pt x="315" y="58"/>
                    <a:pt x="315" y="58"/>
                  </a:cubicBezTo>
                  <a:cubicBezTo>
                    <a:pt x="315" y="58"/>
                    <a:pt x="315" y="57"/>
                    <a:pt x="315" y="57"/>
                  </a:cubicBezTo>
                  <a:cubicBezTo>
                    <a:pt x="316" y="58"/>
                    <a:pt x="316" y="59"/>
                    <a:pt x="316" y="60"/>
                  </a:cubicBezTo>
                  <a:cubicBezTo>
                    <a:pt x="316" y="60"/>
                    <a:pt x="316" y="60"/>
                    <a:pt x="316" y="60"/>
                  </a:cubicBezTo>
                  <a:cubicBezTo>
                    <a:pt x="315" y="61"/>
                    <a:pt x="314" y="62"/>
                    <a:pt x="313" y="63"/>
                  </a:cubicBezTo>
                  <a:cubicBezTo>
                    <a:pt x="313" y="63"/>
                    <a:pt x="313" y="63"/>
                    <a:pt x="313" y="63"/>
                  </a:cubicBezTo>
                  <a:close/>
                  <a:moveTo>
                    <a:pt x="306" y="75"/>
                  </a:moveTo>
                  <a:cubicBezTo>
                    <a:pt x="311" y="73"/>
                    <a:pt x="315" y="68"/>
                    <a:pt x="318" y="64"/>
                  </a:cubicBezTo>
                  <a:cubicBezTo>
                    <a:pt x="318" y="64"/>
                    <a:pt x="317" y="63"/>
                    <a:pt x="317" y="63"/>
                  </a:cubicBezTo>
                  <a:cubicBezTo>
                    <a:pt x="314" y="66"/>
                    <a:pt x="312" y="68"/>
                    <a:pt x="310" y="70"/>
                  </a:cubicBezTo>
                  <a:cubicBezTo>
                    <a:pt x="310" y="69"/>
                    <a:pt x="310" y="68"/>
                    <a:pt x="311" y="67"/>
                  </a:cubicBezTo>
                  <a:cubicBezTo>
                    <a:pt x="313" y="65"/>
                    <a:pt x="315" y="63"/>
                    <a:pt x="317" y="62"/>
                  </a:cubicBezTo>
                  <a:cubicBezTo>
                    <a:pt x="317" y="63"/>
                    <a:pt x="318" y="64"/>
                    <a:pt x="319" y="65"/>
                  </a:cubicBezTo>
                  <a:cubicBezTo>
                    <a:pt x="319" y="65"/>
                    <a:pt x="319" y="66"/>
                    <a:pt x="320" y="66"/>
                  </a:cubicBezTo>
                  <a:cubicBezTo>
                    <a:pt x="322" y="65"/>
                    <a:pt x="324" y="64"/>
                    <a:pt x="326" y="64"/>
                  </a:cubicBezTo>
                  <a:cubicBezTo>
                    <a:pt x="327" y="63"/>
                    <a:pt x="329" y="63"/>
                    <a:pt x="330" y="62"/>
                  </a:cubicBezTo>
                  <a:cubicBezTo>
                    <a:pt x="329" y="63"/>
                    <a:pt x="328" y="65"/>
                    <a:pt x="327" y="66"/>
                  </a:cubicBezTo>
                  <a:cubicBezTo>
                    <a:pt x="320" y="72"/>
                    <a:pt x="313" y="77"/>
                    <a:pt x="307" y="83"/>
                  </a:cubicBezTo>
                  <a:cubicBezTo>
                    <a:pt x="306" y="83"/>
                    <a:pt x="306" y="83"/>
                    <a:pt x="306" y="83"/>
                  </a:cubicBezTo>
                  <a:cubicBezTo>
                    <a:pt x="306" y="83"/>
                    <a:pt x="306" y="83"/>
                    <a:pt x="306" y="83"/>
                  </a:cubicBezTo>
                  <a:cubicBezTo>
                    <a:pt x="313" y="77"/>
                    <a:pt x="320" y="70"/>
                    <a:pt x="328" y="64"/>
                  </a:cubicBezTo>
                  <a:cubicBezTo>
                    <a:pt x="328" y="64"/>
                    <a:pt x="328" y="64"/>
                    <a:pt x="327" y="64"/>
                  </a:cubicBezTo>
                  <a:cubicBezTo>
                    <a:pt x="323" y="67"/>
                    <a:pt x="318" y="70"/>
                    <a:pt x="314" y="74"/>
                  </a:cubicBezTo>
                  <a:cubicBezTo>
                    <a:pt x="316" y="72"/>
                    <a:pt x="319" y="69"/>
                    <a:pt x="321" y="67"/>
                  </a:cubicBezTo>
                  <a:cubicBezTo>
                    <a:pt x="321" y="67"/>
                    <a:pt x="320" y="66"/>
                    <a:pt x="320" y="66"/>
                  </a:cubicBezTo>
                  <a:cubicBezTo>
                    <a:pt x="316" y="69"/>
                    <a:pt x="313" y="72"/>
                    <a:pt x="310" y="74"/>
                  </a:cubicBezTo>
                  <a:cubicBezTo>
                    <a:pt x="308" y="76"/>
                    <a:pt x="306" y="77"/>
                    <a:pt x="304" y="78"/>
                  </a:cubicBezTo>
                  <a:cubicBezTo>
                    <a:pt x="305" y="77"/>
                    <a:pt x="306" y="76"/>
                    <a:pt x="306" y="75"/>
                  </a:cubicBezTo>
                  <a:close/>
                  <a:moveTo>
                    <a:pt x="307" y="79"/>
                  </a:moveTo>
                  <a:cubicBezTo>
                    <a:pt x="306" y="80"/>
                    <a:pt x="305" y="81"/>
                    <a:pt x="304" y="82"/>
                  </a:cubicBezTo>
                  <a:cubicBezTo>
                    <a:pt x="303" y="81"/>
                    <a:pt x="303" y="81"/>
                    <a:pt x="303" y="81"/>
                  </a:cubicBezTo>
                  <a:cubicBezTo>
                    <a:pt x="305" y="81"/>
                    <a:pt x="306" y="80"/>
                    <a:pt x="307" y="79"/>
                  </a:cubicBezTo>
                  <a:close/>
                  <a:moveTo>
                    <a:pt x="219" y="25"/>
                  </a:moveTo>
                  <a:cubicBezTo>
                    <a:pt x="219" y="25"/>
                    <a:pt x="219" y="25"/>
                    <a:pt x="219" y="25"/>
                  </a:cubicBezTo>
                  <a:cubicBezTo>
                    <a:pt x="216" y="28"/>
                    <a:pt x="213" y="31"/>
                    <a:pt x="209" y="33"/>
                  </a:cubicBezTo>
                  <a:cubicBezTo>
                    <a:pt x="209" y="33"/>
                    <a:pt x="209" y="34"/>
                    <a:pt x="210" y="34"/>
                  </a:cubicBezTo>
                  <a:cubicBezTo>
                    <a:pt x="213" y="31"/>
                    <a:pt x="216" y="29"/>
                    <a:pt x="220" y="26"/>
                  </a:cubicBezTo>
                  <a:cubicBezTo>
                    <a:pt x="220" y="26"/>
                    <a:pt x="220" y="26"/>
                    <a:pt x="220" y="26"/>
                  </a:cubicBezTo>
                  <a:cubicBezTo>
                    <a:pt x="222" y="27"/>
                    <a:pt x="222" y="27"/>
                    <a:pt x="222" y="27"/>
                  </a:cubicBezTo>
                  <a:cubicBezTo>
                    <a:pt x="219" y="31"/>
                    <a:pt x="216" y="34"/>
                    <a:pt x="213" y="38"/>
                  </a:cubicBezTo>
                  <a:cubicBezTo>
                    <a:pt x="213" y="37"/>
                    <a:pt x="213" y="37"/>
                    <a:pt x="212" y="37"/>
                  </a:cubicBezTo>
                  <a:cubicBezTo>
                    <a:pt x="208" y="41"/>
                    <a:pt x="202" y="44"/>
                    <a:pt x="198" y="48"/>
                  </a:cubicBezTo>
                  <a:cubicBezTo>
                    <a:pt x="200" y="46"/>
                    <a:pt x="201" y="44"/>
                    <a:pt x="202" y="42"/>
                  </a:cubicBezTo>
                  <a:cubicBezTo>
                    <a:pt x="208" y="39"/>
                    <a:pt x="213" y="35"/>
                    <a:pt x="218" y="30"/>
                  </a:cubicBezTo>
                  <a:cubicBezTo>
                    <a:pt x="218" y="30"/>
                    <a:pt x="217" y="29"/>
                    <a:pt x="217" y="30"/>
                  </a:cubicBezTo>
                  <a:cubicBezTo>
                    <a:pt x="213" y="33"/>
                    <a:pt x="208" y="36"/>
                    <a:pt x="204" y="39"/>
                  </a:cubicBezTo>
                  <a:cubicBezTo>
                    <a:pt x="208" y="34"/>
                    <a:pt x="212" y="28"/>
                    <a:pt x="215" y="23"/>
                  </a:cubicBezTo>
                  <a:lnTo>
                    <a:pt x="219" y="25"/>
                  </a:lnTo>
                  <a:close/>
                  <a:moveTo>
                    <a:pt x="190" y="61"/>
                  </a:moveTo>
                  <a:cubicBezTo>
                    <a:pt x="194" y="58"/>
                    <a:pt x="198" y="55"/>
                    <a:pt x="202" y="52"/>
                  </a:cubicBezTo>
                  <a:cubicBezTo>
                    <a:pt x="200" y="54"/>
                    <a:pt x="199" y="56"/>
                    <a:pt x="197" y="58"/>
                  </a:cubicBezTo>
                  <a:cubicBezTo>
                    <a:pt x="193" y="61"/>
                    <a:pt x="188" y="65"/>
                    <a:pt x="184" y="69"/>
                  </a:cubicBezTo>
                  <a:cubicBezTo>
                    <a:pt x="184" y="70"/>
                    <a:pt x="184" y="71"/>
                    <a:pt x="185" y="70"/>
                  </a:cubicBezTo>
                  <a:cubicBezTo>
                    <a:pt x="187" y="68"/>
                    <a:pt x="189" y="67"/>
                    <a:pt x="192" y="65"/>
                  </a:cubicBezTo>
                  <a:cubicBezTo>
                    <a:pt x="190" y="67"/>
                    <a:pt x="189" y="69"/>
                    <a:pt x="187" y="71"/>
                  </a:cubicBezTo>
                  <a:cubicBezTo>
                    <a:pt x="184" y="74"/>
                    <a:pt x="180" y="77"/>
                    <a:pt x="177" y="80"/>
                  </a:cubicBezTo>
                  <a:cubicBezTo>
                    <a:pt x="177" y="80"/>
                    <a:pt x="177" y="81"/>
                    <a:pt x="178" y="80"/>
                  </a:cubicBezTo>
                  <a:cubicBezTo>
                    <a:pt x="179" y="79"/>
                    <a:pt x="181" y="78"/>
                    <a:pt x="182" y="77"/>
                  </a:cubicBezTo>
                  <a:cubicBezTo>
                    <a:pt x="181" y="78"/>
                    <a:pt x="180" y="79"/>
                    <a:pt x="179" y="81"/>
                  </a:cubicBezTo>
                  <a:cubicBezTo>
                    <a:pt x="177" y="83"/>
                    <a:pt x="174" y="85"/>
                    <a:pt x="172" y="87"/>
                  </a:cubicBezTo>
                  <a:cubicBezTo>
                    <a:pt x="172" y="87"/>
                    <a:pt x="172" y="88"/>
                    <a:pt x="173" y="88"/>
                  </a:cubicBezTo>
                  <a:cubicBezTo>
                    <a:pt x="174" y="87"/>
                    <a:pt x="175" y="86"/>
                    <a:pt x="176" y="85"/>
                  </a:cubicBezTo>
                  <a:cubicBezTo>
                    <a:pt x="176" y="85"/>
                    <a:pt x="176" y="85"/>
                    <a:pt x="176" y="85"/>
                  </a:cubicBezTo>
                  <a:cubicBezTo>
                    <a:pt x="176" y="85"/>
                    <a:pt x="176" y="85"/>
                    <a:pt x="176" y="85"/>
                  </a:cubicBezTo>
                  <a:cubicBezTo>
                    <a:pt x="174" y="88"/>
                    <a:pt x="170" y="91"/>
                    <a:pt x="168" y="93"/>
                  </a:cubicBezTo>
                  <a:cubicBezTo>
                    <a:pt x="167" y="94"/>
                    <a:pt x="168" y="94"/>
                    <a:pt x="168" y="94"/>
                  </a:cubicBezTo>
                  <a:cubicBezTo>
                    <a:pt x="169" y="94"/>
                    <a:pt x="170" y="93"/>
                    <a:pt x="171" y="93"/>
                  </a:cubicBezTo>
                  <a:cubicBezTo>
                    <a:pt x="170" y="93"/>
                    <a:pt x="169" y="94"/>
                    <a:pt x="169" y="95"/>
                  </a:cubicBezTo>
                  <a:cubicBezTo>
                    <a:pt x="169" y="95"/>
                    <a:pt x="168" y="95"/>
                    <a:pt x="168" y="95"/>
                  </a:cubicBezTo>
                  <a:cubicBezTo>
                    <a:pt x="166" y="97"/>
                    <a:pt x="164" y="99"/>
                    <a:pt x="162" y="100"/>
                  </a:cubicBezTo>
                  <a:cubicBezTo>
                    <a:pt x="162" y="101"/>
                    <a:pt x="162" y="101"/>
                    <a:pt x="163" y="101"/>
                  </a:cubicBezTo>
                  <a:cubicBezTo>
                    <a:pt x="164" y="99"/>
                    <a:pt x="166" y="98"/>
                    <a:pt x="168" y="96"/>
                  </a:cubicBezTo>
                  <a:cubicBezTo>
                    <a:pt x="158" y="109"/>
                    <a:pt x="149" y="122"/>
                    <a:pt x="140" y="135"/>
                  </a:cubicBezTo>
                  <a:cubicBezTo>
                    <a:pt x="113" y="171"/>
                    <a:pt x="87" y="208"/>
                    <a:pt x="61" y="245"/>
                  </a:cubicBezTo>
                  <a:cubicBezTo>
                    <a:pt x="59" y="244"/>
                    <a:pt x="59" y="244"/>
                    <a:pt x="59" y="244"/>
                  </a:cubicBezTo>
                  <a:cubicBezTo>
                    <a:pt x="85" y="206"/>
                    <a:pt x="112" y="168"/>
                    <a:pt x="139" y="131"/>
                  </a:cubicBezTo>
                  <a:cubicBezTo>
                    <a:pt x="158" y="104"/>
                    <a:pt x="177" y="78"/>
                    <a:pt x="196" y="51"/>
                  </a:cubicBezTo>
                  <a:cubicBezTo>
                    <a:pt x="196" y="51"/>
                    <a:pt x="197" y="51"/>
                    <a:pt x="197" y="51"/>
                  </a:cubicBezTo>
                  <a:cubicBezTo>
                    <a:pt x="202" y="48"/>
                    <a:pt x="207" y="44"/>
                    <a:pt x="212" y="40"/>
                  </a:cubicBezTo>
                  <a:cubicBezTo>
                    <a:pt x="209" y="43"/>
                    <a:pt x="207" y="45"/>
                    <a:pt x="205" y="48"/>
                  </a:cubicBezTo>
                  <a:cubicBezTo>
                    <a:pt x="205" y="48"/>
                    <a:pt x="205" y="48"/>
                    <a:pt x="205" y="48"/>
                  </a:cubicBezTo>
                  <a:cubicBezTo>
                    <a:pt x="200" y="53"/>
                    <a:pt x="195" y="57"/>
                    <a:pt x="190" y="60"/>
                  </a:cubicBezTo>
                  <a:cubicBezTo>
                    <a:pt x="190" y="60"/>
                    <a:pt x="190" y="61"/>
                    <a:pt x="190" y="61"/>
                  </a:cubicBezTo>
                  <a:close/>
                  <a:moveTo>
                    <a:pt x="165" y="16"/>
                  </a:moveTo>
                  <a:cubicBezTo>
                    <a:pt x="173" y="5"/>
                    <a:pt x="188" y="3"/>
                    <a:pt x="198" y="10"/>
                  </a:cubicBezTo>
                  <a:cubicBezTo>
                    <a:pt x="214" y="22"/>
                    <a:pt x="214" y="22"/>
                    <a:pt x="214" y="22"/>
                  </a:cubicBezTo>
                  <a:cubicBezTo>
                    <a:pt x="186" y="57"/>
                    <a:pt x="161" y="95"/>
                    <a:pt x="135" y="131"/>
                  </a:cubicBezTo>
                  <a:cubicBezTo>
                    <a:pt x="109" y="168"/>
                    <a:pt x="83" y="205"/>
                    <a:pt x="56" y="242"/>
                  </a:cubicBezTo>
                  <a:cubicBezTo>
                    <a:pt x="42" y="232"/>
                    <a:pt x="42" y="232"/>
                    <a:pt x="42" y="232"/>
                  </a:cubicBezTo>
                  <a:cubicBezTo>
                    <a:pt x="36" y="227"/>
                    <a:pt x="29" y="226"/>
                    <a:pt x="22" y="227"/>
                  </a:cubicBezTo>
                  <a:cubicBezTo>
                    <a:pt x="19" y="228"/>
                    <a:pt x="16" y="228"/>
                    <a:pt x="14" y="230"/>
                  </a:cubicBezTo>
                  <a:lnTo>
                    <a:pt x="165" y="16"/>
                  </a:lnTo>
                  <a:close/>
                  <a:moveTo>
                    <a:pt x="48" y="240"/>
                  </a:moveTo>
                  <a:cubicBezTo>
                    <a:pt x="48" y="239"/>
                    <a:pt x="47" y="239"/>
                    <a:pt x="47" y="239"/>
                  </a:cubicBezTo>
                  <a:cubicBezTo>
                    <a:pt x="47" y="239"/>
                    <a:pt x="47" y="239"/>
                    <a:pt x="47" y="239"/>
                  </a:cubicBezTo>
                  <a:lnTo>
                    <a:pt x="48" y="240"/>
                  </a:lnTo>
                  <a:close/>
                  <a:moveTo>
                    <a:pt x="37" y="233"/>
                  </a:moveTo>
                  <a:cubicBezTo>
                    <a:pt x="37" y="232"/>
                    <a:pt x="37" y="232"/>
                    <a:pt x="36" y="232"/>
                  </a:cubicBezTo>
                  <a:cubicBezTo>
                    <a:pt x="36" y="232"/>
                    <a:pt x="35" y="232"/>
                    <a:pt x="35" y="231"/>
                  </a:cubicBezTo>
                  <a:cubicBezTo>
                    <a:pt x="36" y="232"/>
                    <a:pt x="37" y="232"/>
                    <a:pt x="37" y="233"/>
                  </a:cubicBezTo>
                  <a:close/>
                  <a:moveTo>
                    <a:pt x="28" y="231"/>
                  </a:moveTo>
                  <a:cubicBezTo>
                    <a:pt x="27" y="231"/>
                    <a:pt x="26" y="231"/>
                    <a:pt x="26" y="231"/>
                  </a:cubicBezTo>
                  <a:cubicBezTo>
                    <a:pt x="25" y="231"/>
                    <a:pt x="25" y="231"/>
                    <a:pt x="25" y="232"/>
                  </a:cubicBezTo>
                  <a:cubicBezTo>
                    <a:pt x="25" y="231"/>
                    <a:pt x="24" y="231"/>
                    <a:pt x="24" y="232"/>
                  </a:cubicBezTo>
                  <a:cubicBezTo>
                    <a:pt x="24" y="232"/>
                    <a:pt x="24" y="233"/>
                    <a:pt x="24" y="233"/>
                  </a:cubicBezTo>
                  <a:cubicBezTo>
                    <a:pt x="23" y="234"/>
                    <a:pt x="22" y="234"/>
                    <a:pt x="22" y="234"/>
                  </a:cubicBezTo>
                  <a:cubicBezTo>
                    <a:pt x="21" y="233"/>
                    <a:pt x="21" y="232"/>
                    <a:pt x="21" y="230"/>
                  </a:cubicBezTo>
                  <a:cubicBezTo>
                    <a:pt x="21" y="230"/>
                    <a:pt x="21" y="230"/>
                    <a:pt x="21" y="230"/>
                  </a:cubicBezTo>
                  <a:cubicBezTo>
                    <a:pt x="21" y="230"/>
                    <a:pt x="22" y="230"/>
                    <a:pt x="22" y="230"/>
                  </a:cubicBezTo>
                  <a:cubicBezTo>
                    <a:pt x="25" y="229"/>
                    <a:pt x="29" y="230"/>
                    <a:pt x="32" y="230"/>
                  </a:cubicBezTo>
                  <a:cubicBezTo>
                    <a:pt x="32" y="231"/>
                    <a:pt x="33" y="231"/>
                    <a:pt x="34" y="232"/>
                  </a:cubicBezTo>
                  <a:cubicBezTo>
                    <a:pt x="31" y="232"/>
                    <a:pt x="28" y="232"/>
                    <a:pt x="25" y="233"/>
                  </a:cubicBezTo>
                  <a:cubicBezTo>
                    <a:pt x="25" y="233"/>
                    <a:pt x="25" y="233"/>
                    <a:pt x="25" y="233"/>
                  </a:cubicBezTo>
                  <a:cubicBezTo>
                    <a:pt x="25" y="232"/>
                    <a:pt x="25" y="232"/>
                    <a:pt x="25" y="232"/>
                  </a:cubicBezTo>
                  <a:cubicBezTo>
                    <a:pt x="25" y="232"/>
                    <a:pt x="25" y="232"/>
                    <a:pt x="26" y="232"/>
                  </a:cubicBezTo>
                  <a:cubicBezTo>
                    <a:pt x="26" y="232"/>
                    <a:pt x="27" y="232"/>
                    <a:pt x="28" y="232"/>
                  </a:cubicBezTo>
                  <a:cubicBezTo>
                    <a:pt x="28" y="232"/>
                    <a:pt x="28" y="231"/>
                    <a:pt x="28" y="231"/>
                  </a:cubicBezTo>
                  <a:close/>
                  <a:moveTo>
                    <a:pt x="18" y="231"/>
                  </a:moveTo>
                  <a:cubicBezTo>
                    <a:pt x="19" y="231"/>
                    <a:pt x="19" y="231"/>
                    <a:pt x="20" y="230"/>
                  </a:cubicBezTo>
                  <a:cubicBezTo>
                    <a:pt x="20" y="230"/>
                    <a:pt x="20" y="230"/>
                    <a:pt x="20" y="230"/>
                  </a:cubicBezTo>
                  <a:cubicBezTo>
                    <a:pt x="20" y="232"/>
                    <a:pt x="20" y="233"/>
                    <a:pt x="21" y="235"/>
                  </a:cubicBezTo>
                  <a:cubicBezTo>
                    <a:pt x="20" y="235"/>
                    <a:pt x="19" y="236"/>
                    <a:pt x="18" y="236"/>
                  </a:cubicBezTo>
                  <a:cubicBezTo>
                    <a:pt x="18" y="236"/>
                    <a:pt x="18" y="236"/>
                    <a:pt x="18" y="236"/>
                  </a:cubicBezTo>
                  <a:cubicBezTo>
                    <a:pt x="18" y="234"/>
                    <a:pt x="18" y="233"/>
                    <a:pt x="19" y="232"/>
                  </a:cubicBezTo>
                  <a:cubicBezTo>
                    <a:pt x="19" y="231"/>
                    <a:pt x="18" y="231"/>
                    <a:pt x="18" y="231"/>
                  </a:cubicBezTo>
                  <a:close/>
                  <a:moveTo>
                    <a:pt x="17" y="237"/>
                  </a:moveTo>
                  <a:cubicBezTo>
                    <a:pt x="17" y="237"/>
                    <a:pt x="16" y="237"/>
                    <a:pt x="16" y="238"/>
                  </a:cubicBezTo>
                  <a:cubicBezTo>
                    <a:pt x="15" y="238"/>
                    <a:pt x="15" y="238"/>
                    <a:pt x="15" y="239"/>
                  </a:cubicBezTo>
                  <a:cubicBezTo>
                    <a:pt x="14" y="238"/>
                    <a:pt x="14" y="238"/>
                    <a:pt x="14" y="237"/>
                  </a:cubicBezTo>
                  <a:cubicBezTo>
                    <a:pt x="14" y="236"/>
                    <a:pt x="14" y="234"/>
                    <a:pt x="14" y="233"/>
                  </a:cubicBezTo>
                  <a:cubicBezTo>
                    <a:pt x="15" y="232"/>
                    <a:pt x="16" y="232"/>
                    <a:pt x="17" y="231"/>
                  </a:cubicBezTo>
                  <a:cubicBezTo>
                    <a:pt x="17" y="233"/>
                    <a:pt x="17" y="235"/>
                    <a:pt x="17" y="237"/>
                  </a:cubicBezTo>
                  <a:close/>
                  <a:moveTo>
                    <a:pt x="13" y="234"/>
                  </a:moveTo>
                  <a:cubicBezTo>
                    <a:pt x="13" y="235"/>
                    <a:pt x="13" y="236"/>
                    <a:pt x="13" y="237"/>
                  </a:cubicBezTo>
                  <a:cubicBezTo>
                    <a:pt x="13" y="238"/>
                    <a:pt x="13" y="239"/>
                    <a:pt x="13" y="240"/>
                  </a:cubicBezTo>
                  <a:cubicBezTo>
                    <a:pt x="13" y="240"/>
                    <a:pt x="13" y="241"/>
                    <a:pt x="12" y="241"/>
                  </a:cubicBezTo>
                  <a:cubicBezTo>
                    <a:pt x="12" y="241"/>
                    <a:pt x="12" y="240"/>
                    <a:pt x="12" y="240"/>
                  </a:cubicBezTo>
                  <a:cubicBezTo>
                    <a:pt x="12" y="238"/>
                    <a:pt x="12" y="236"/>
                    <a:pt x="12" y="235"/>
                  </a:cubicBezTo>
                  <a:cubicBezTo>
                    <a:pt x="12" y="234"/>
                    <a:pt x="13" y="234"/>
                    <a:pt x="13" y="234"/>
                  </a:cubicBezTo>
                  <a:close/>
                  <a:moveTo>
                    <a:pt x="10" y="236"/>
                  </a:moveTo>
                  <a:cubicBezTo>
                    <a:pt x="10" y="237"/>
                    <a:pt x="10" y="239"/>
                    <a:pt x="11" y="241"/>
                  </a:cubicBezTo>
                  <a:cubicBezTo>
                    <a:pt x="11" y="241"/>
                    <a:pt x="11" y="242"/>
                    <a:pt x="11" y="243"/>
                  </a:cubicBezTo>
                  <a:cubicBezTo>
                    <a:pt x="10" y="244"/>
                    <a:pt x="10" y="245"/>
                    <a:pt x="9" y="246"/>
                  </a:cubicBezTo>
                  <a:cubicBezTo>
                    <a:pt x="9" y="244"/>
                    <a:pt x="8" y="242"/>
                    <a:pt x="8" y="240"/>
                  </a:cubicBezTo>
                  <a:cubicBezTo>
                    <a:pt x="8" y="239"/>
                    <a:pt x="7" y="239"/>
                    <a:pt x="7" y="239"/>
                  </a:cubicBezTo>
                  <a:cubicBezTo>
                    <a:pt x="8" y="238"/>
                    <a:pt x="9" y="237"/>
                    <a:pt x="10" y="236"/>
                  </a:cubicBezTo>
                  <a:close/>
                  <a:moveTo>
                    <a:pt x="6" y="240"/>
                  </a:moveTo>
                  <a:cubicBezTo>
                    <a:pt x="7" y="243"/>
                    <a:pt x="7" y="247"/>
                    <a:pt x="8" y="250"/>
                  </a:cubicBezTo>
                  <a:cubicBezTo>
                    <a:pt x="7" y="247"/>
                    <a:pt x="6" y="245"/>
                    <a:pt x="5" y="242"/>
                  </a:cubicBezTo>
                  <a:cubicBezTo>
                    <a:pt x="6" y="241"/>
                    <a:pt x="6" y="241"/>
                    <a:pt x="6" y="240"/>
                  </a:cubicBezTo>
                  <a:close/>
                  <a:moveTo>
                    <a:pt x="7" y="261"/>
                  </a:moveTo>
                  <a:cubicBezTo>
                    <a:pt x="7" y="259"/>
                    <a:pt x="6" y="258"/>
                    <a:pt x="6" y="257"/>
                  </a:cubicBezTo>
                  <a:cubicBezTo>
                    <a:pt x="5" y="255"/>
                    <a:pt x="4" y="252"/>
                    <a:pt x="4" y="250"/>
                  </a:cubicBezTo>
                  <a:cubicBezTo>
                    <a:pt x="3" y="248"/>
                    <a:pt x="4" y="246"/>
                    <a:pt x="5" y="244"/>
                  </a:cubicBezTo>
                  <a:cubicBezTo>
                    <a:pt x="5" y="246"/>
                    <a:pt x="6" y="248"/>
                    <a:pt x="6" y="250"/>
                  </a:cubicBezTo>
                  <a:cubicBezTo>
                    <a:pt x="7" y="254"/>
                    <a:pt x="7" y="257"/>
                    <a:pt x="9" y="260"/>
                  </a:cubicBezTo>
                  <a:cubicBezTo>
                    <a:pt x="9" y="260"/>
                    <a:pt x="9" y="261"/>
                    <a:pt x="9" y="260"/>
                  </a:cubicBezTo>
                  <a:cubicBezTo>
                    <a:pt x="10" y="262"/>
                    <a:pt x="10" y="263"/>
                    <a:pt x="11" y="264"/>
                  </a:cubicBezTo>
                  <a:cubicBezTo>
                    <a:pt x="9" y="263"/>
                    <a:pt x="8" y="262"/>
                    <a:pt x="7" y="261"/>
                  </a:cubicBezTo>
                  <a:close/>
                  <a:moveTo>
                    <a:pt x="15" y="267"/>
                  </a:moveTo>
                  <a:cubicBezTo>
                    <a:pt x="14" y="266"/>
                    <a:pt x="14" y="265"/>
                    <a:pt x="14" y="264"/>
                  </a:cubicBezTo>
                  <a:cubicBezTo>
                    <a:pt x="39" y="285"/>
                    <a:pt x="69" y="301"/>
                    <a:pt x="95" y="320"/>
                  </a:cubicBezTo>
                  <a:cubicBezTo>
                    <a:pt x="118" y="336"/>
                    <a:pt x="139" y="353"/>
                    <a:pt x="160" y="370"/>
                  </a:cubicBezTo>
                  <a:lnTo>
                    <a:pt x="15" y="267"/>
                  </a:lnTo>
                  <a:close/>
                  <a:moveTo>
                    <a:pt x="93" y="318"/>
                  </a:moveTo>
                  <a:cubicBezTo>
                    <a:pt x="67" y="299"/>
                    <a:pt x="41" y="276"/>
                    <a:pt x="12" y="262"/>
                  </a:cubicBezTo>
                  <a:cubicBezTo>
                    <a:pt x="12" y="259"/>
                    <a:pt x="11" y="257"/>
                    <a:pt x="11" y="255"/>
                  </a:cubicBezTo>
                  <a:cubicBezTo>
                    <a:pt x="11" y="255"/>
                    <a:pt x="11" y="255"/>
                    <a:pt x="11" y="255"/>
                  </a:cubicBezTo>
                  <a:cubicBezTo>
                    <a:pt x="11" y="254"/>
                    <a:pt x="11" y="254"/>
                    <a:pt x="11" y="253"/>
                  </a:cubicBezTo>
                  <a:cubicBezTo>
                    <a:pt x="38" y="275"/>
                    <a:pt x="69" y="293"/>
                    <a:pt x="98" y="314"/>
                  </a:cubicBezTo>
                  <a:cubicBezTo>
                    <a:pt x="125" y="333"/>
                    <a:pt x="151" y="352"/>
                    <a:pt x="178" y="372"/>
                  </a:cubicBezTo>
                  <a:cubicBezTo>
                    <a:pt x="178" y="374"/>
                    <a:pt x="178" y="375"/>
                    <a:pt x="178" y="377"/>
                  </a:cubicBezTo>
                  <a:cubicBezTo>
                    <a:pt x="178" y="377"/>
                    <a:pt x="178" y="378"/>
                    <a:pt x="178" y="378"/>
                  </a:cubicBezTo>
                  <a:cubicBezTo>
                    <a:pt x="178" y="379"/>
                    <a:pt x="178" y="380"/>
                    <a:pt x="179" y="380"/>
                  </a:cubicBezTo>
                  <a:cubicBezTo>
                    <a:pt x="179" y="380"/>
                    <a:pt x="179" y="381"/>
                    <a:pt x="179" y="381"/>
                  </a:cubicBezTo>
                  <a:cubicBezTo>
                    <a:pt x="151" y="360"/>
                    <a:pt x="122" y="339"/>
                    <a:pt x="93" y="318"/>
                  </a:cubicBezTo>
                  <a:close/>
                  <a:moveTo>
                    <a:pt x="180" y="384"/>
                  </a:moveTo>
                  <a:cubicBezTo>
                    <a:pt x="180" y="384"/>
                    <a:pt x="180" y="384"/>
                    <a:pt x="180" y="384"/>
                  </a:cubicBezTo>
                  <a:cubicBezTo>
                    <a:pt x="180" y="384"/>
                    <a:pt x="180" y="384"/>
                    <a:pt x="180" y="384"/>
                  </a:cubicBezTo>
                  <a:cubicBezTo>
                    <a:pt x="180" y="384"/>
                    <a:pt x="180" y="384"/>
                    <a:pt x="180" y="384"/>
                  </a:cubicBezTo>
                  <a:close/>
                  <a:moveTo>
                    <a:pt x="180" y="369"/>
                  </a:moveTo>
                  <a:cubicBezTo>
                    <a:pt x="180" y="368"/>
                    <a:pt x="180" y="368"/>
                    <a:pt x="180" y="367"/>
                  </a:cubicBezTo>
                  <a:cubicBezTo>
                    <a:pt x="180" y="367"/>
                    <a:pt x="180" y="367"/>
                    <a:pt x="180" y="367"/>
                  </a:cubicBezTo>
                  <a:cubicBezTo>
                    <a:pt x="180" y="367"/>
                    <a:pt x="181" y="367"/>
                    <a:pt x="181" y="367"/>
                  </a:cubicBezTo>
                  <a:cubicBezTo>
                    <a:pt x="180" y="368"/>
                    <a:pt x="180" y="368"/>
                    <a:pt x="180" y="369"/>
                  </a:cubicBezTo>
                  <a:close/>
                  <a:moveTo>
                    <a:pt x="182" y="382"/>
                  </a:moveTo>
                  <a:cubicBezTo>
                    <a:pt x="182" y="381"/>
                    <a:pt x="182" y="381"/>
                    <a:pt x="181" y="381"/>
                  </a:cubicBezTo>
                  <a:cubicBezTo>
                    <a:pt x="182" y="381"/>
                    <a:pt x="182" y="381"/>
                    <a:pt x="182" y="381"/>
                  </a:cubicBezTo>
                  <a:cubicBezTo>
                    <a:pt x="182" y="381"/>
                    <a:pt x="182" y="381"/>
                    <a:pt x="182" y="381"/>
                  </a:cubicBezTo>
                  <a:lnTo>
                    <a:pt x="182" y="382"/>
                  </a:lnTo>
                  <a:close/>
                  <a:moveTo>
                    <a:pt x="184" y="364"/>
                  </a:moveTo>
                  <a:cubicBezTo>
                    <a:pt x="184" y="364"/>
                    <a:pt x="184" y="363"/>
                    <a:pt x="184" y="363"/>
                  </a:cubicBezTo>
                  <a:cubicBezTo>
                    <a:pt x="184" y="363"/>
                    <a:pt x="184" y="363"/>
                    <a:pt x="184" y="363"/>
                  </a:cubicBezTo>
                  <a:cubicBezTo>
                    <a:pt x="184" y="363"/>
                    <a:pt x="184" y="363"/>
                    <a:pt x="184" y="364"/>
                  </a:cubicBezTo>
                  <a:close/>
                  <a:moveTo>
                    <a:pt x="183" y="355"/>
                  </a:moveTo>
                  <a:cubicBezTo>
                    <a:pt x="183" y="356"/>
                    <a:pt x="182" y="356"/>
                    <a:pt x="182" y="356"/>
                  </a:cubicBezTo>
                  <a:cubicBezTo>
                    <a:pt x="127" y="319"/>
                    <a:pt x="74" y="279"/>
                    <a:pt x="17" y="243"/>
                  </a:cubicBezTo>
                  <a:cubicBezTo>
                    <a:pt x="17" y="243"/>
                    <a:pt x="17" y="243"/>
                    <a:pt x="17" y="244"/>
                  </a:cubicBezTo>
                  <a:cubicBezTo>
                    <a:pt x="70" y="284"/>
                    <a:pt x="126" y="321"/>
                    <a:pt x="180" y="359"/>
                  </a:cubicBezTo>
                  <a:cubicBezTo>
                    <a:pt x="180" y="360"/>
                    <a:pt x="179" y="361"/>
                    <a:pt x="179" y="362"/>
                  </a:cubicBezTo>
                  <a:cubicBezTo>
                    <a:pt x="124" y="324"/>
                    <a:pt x="70" y="284"/>
                    <a:pt x="14" y="248"/>
                  </a:cubicBezTo>
                  <a:cubicBezTo>
                    <a:pt x="13" y="248"/>
                    <a:pt x="13" y="249"/>
                    <a:pt x="13" y="249"/>
                  </a:cubicBezTo>
                  <a:cubicBezTo>
                    <a:pt x="67" y="290"/>
                    <a:pt x="123" y="327"/>
                    <a:pt x="178" y="365"/>
                  </a:cubicBezTo>
                  <a:cubicBezTo>
                    <a:pt x="178" y="366"/>
                    <a:pt x="178" y="367"/>
                    <a:pt x="178" y="368"/>
                  </a:cubicBezTo>
                  <a:cubicBezTo>
                    <a:pt x="151" y="349"/>
                    <a:pt x="124" y="329"/>
                    <a:pt x="97" y="310"/>
                  </a:cubicBezTo>
                  <a:cubicBezTo>
                    <a:pt x="68" y="291"/>
                    <a:pt x="40" y="269"/>
                    <a:pt x="10" y="252"/>
                  </a:cubicBezTo>
                  <a:cubicBezTo>
                    <a:pt x="11" y="250"/>
                    <a:pt x="11" y="248"/>
                    <a:pt x="12" y="246"/>
                  </a:cubicBezTo>
                  <a:cubicBezTo>
                    <a:pt x="12" y="246"/>
                    <a:pt x="13" y="246"/>
                    <a:pt x="13" y="245"/>
                  </a:cubicBezTo>
                  <a:cubicBezTo>
                    <a:pt x="13" y="245"/>
                    <a:pt x="13" y="245"/>
                    <a:pt x="13" y="245"/>
                  </a:cubicBezTo>
                  <a:cubicBezTo>
                    <a:pt x="13" y="244"/>
                    <a:pt x="14" y="243"/>
                    <a:pt x="15" y="242"/>
                  </a:cubicBezTo>
                  <a:cubicBezTo>
                    <a:pt x="15" y="242"/>
                    <a:pt x="15" y="242"/>
                    <a:pt x="15" y="242"/>
                  </a:cubicBezTo>
                  <a:cubicBezTo>
                    <a:pt x="15" y="242"/>
                    <a:pt x="15" y="242"/>
                    <a:pt x="15" y="242"/>
                  </a:cubicBezTo>
                  <a:cubicBezTo>
                    <a:pt x="15" y="242"/>
                    <a:pt x="15" y="241"/>
                    <a:pt x="16" y="241"/>
                  </a:cubicBezTo>
                  <a:cubicBezTo>
                    <a:pt x="16" y="241"/>
                    <a:pt x="17" y="240"/>
                    <a:pt x="18" y="239"/>
                  </a:cubicBezTo>
                  <a:cubicBezTo>
                    <a:pt x="18" y="239"/>
                    <a:pt x="18" y="239"/>
                    <a:pt x="18" y="239"/>
                  </a:cubicBezTo>
                  <a:cubicBezTo>
                    <a:pt x="18" y="240"/>
                    <a:pt x="19" y="240"/>
                    <a:pt x="19" y="239"/>
                  </a:cubicBezTo>
                  <a:cubicBezTo>
                    <a:pt x="19" y="239"/>
                    <a:pt x="19" y="239"/>
                    <a:pt x="19" y="239"/>
                  </a:cubicBezTo>
                  <a:cubicBezTo>
                    <a:pt x="20" y="238"/>
                    <a:pt x="20" y="238"/>
                    <a:pt x="21" y="237"/>
                  </a:cubicBezTo>
                  <a:cubicBezTo>
                    <a:pt x="21" y="237"/>
                    <a:pt x="21" y="238"/>
                    <a:pt x="21" y="238"/>
                  </a:cubicBezTo>
                  <a:cubicBezTo>
                    <a:pt x="21" y="238"/>
                    <a:pt x="21" y="238"/>
                    <a:pt x="21" y="238"/>
                  </a:cubicBezTo>
                  <a:cubicBezTo>
                    <a:pt x="21" y="238"/>
                    <a:pt x="21" y="238"/>
                    <a:pt x="21" y="238"/>
                  </a:cubicBezTo>
                  <a:cubicBezTo>
                    <a:pt x="74" y="279"/>
                    <a:pt x="130" y="316"/>
                    <a:pt x="185" y="354"/>
                  </a:cubicBezTo>
                  <a:cubicBezTo>
                    <a:pt x="184" y="354"/>
                    <a:pt x="184" y="355"/>
                    <a:pt x="183" y="355"/>
                  </a:cubicBezTo>
                  <a:close/>
                  <a:moveTo>
                    <a:pt x="191" y="351"/>
                  </a:moveTo>
                  <a:cubicBezTo>
                    <a:pt x="190" y="351"/>
                    <a:pt x="189" y="352"/>
                    <a:pt x="188" y="352"/>
                  </a:cubicBezTo>
                  <a:cubicBezTo>
                    <a:pt x="133" y="314"/>
                    <a:pt x="79" y="274"/>
                    <a:pt x="22" y="238"/>
                  </a:cubicBezTo>
                  <a:cubicBezTo>
                    <a:pt x="22" y="238"/>
                    <a:pt x="22" y="238"/>
                    <a:pt x="22" y="238"/>
                  </a:cubicBezTo>
                  <a:cubicBezTo>
                    <a:pt x="22" y="238"/>
                    <a:pt x="22" y="237"/>
                    <a:pt x="22" y="237"/>
                  </a:cubicBezTo>
                  <a:cubicBezTo>
                    <a:pt x="24" y="236"/>
                    <a:pt x="25" y="235"/>
                    <a:pt x="27" y="235"/>
                  </a:cubicBezTo>
                  <a:cubicBezTo>
                    <a:pt x="80" y="275"/>
                    <a:pt x="137" y="312"/>
                    <a:pt x="191" y="351"/>
                  </a:cubicBezTo>
                  <a:cubicBezTo>
                    <a:pt x="191" y="351"/>
                    <a:pt x="191" y="351"/>
                    <a:pt x="191" y="351"/>
                  </a:cubicBezTo>
                  <a:close/>
                  <a:moveTo>
                    <a:pt x="195" y="349"/>
                  </a:moveTo>
                  <a:cubicBezTo>
                    <a:pt x="139" y="311"/>
                    <a:pt x="85" y="271"/>
                    <a:pt x="28" y="235"/>
                  </a:cubicBezTo>
                  <a:cubicBezTo>
                    <a:pt x="31" y="234"/>
                    <a:pt x="35" y="234"/>
                    <a:pt x="38" y="235"/>
                  </a:cubicBezTo>
                  <a:cubicBezTo>
                    <a:pt x="91" y="274"/>
                    <a:pt x="146" y="310"/>
                    <a:pt x="199" y="348"/>
                  </a:cubicBezTo>
                  <a:cubicBezTo>
                    <a:pt x="198" y="348"/>
                    <a:pt x="196" y="348"/>
                    <a:pt x="195" y="349"/>
                  </a:cubicBezTo>
                  <a:close/>
                  <a:moveTo>
                    <a:pt x="199" y="352"/>
                  </a:moveTo>
                  <a:cubicBezTo>
                    <a:pt x="199" y="352"/>
                    <a:pt x="199" y="352"/>
                    <a:pt x="199" y="352"/>
                  </a:cubicBezTo>
                  <a:cubicBezTo>
                    <a:pt x="200" y="351"/>
                    <a:pt x="201" y="351"/>
                    <a:pt x="199" y="352"/>
                  </a:cubicBezTo>
                  <a:close/>
                  <a:moveTo>
                    <a:pt x="206" y="348"/>
                  </a:moveTo>
                  <a:cubicBezTo>
                    <a:pt x="63" y="247"/>
                    <a:pt x="63" y="247"/>
                    <a:pt x="63" y="247"/>
                  </a:cubicBezTo>
                  <a:cubicBezTo>
                    <a:pt x="88" y="210"/>
                    <a:pt x="115" y="173"/>
                    <a:pt x="141" y="137"/>
                  </a:cubicBezTo>
                  <a:cubicBezTo>
                    <a:pt x="168" y="100"/>
                    <a:pt x="198" y="65"/>
                    <a:pt x="223" y="28"/>
                  </a:cubicBezTo>
                  <a:cubicBezTo>
                    <a:pt x="302" y="84"/>
                    <a:pt x="302" y="84"/>
                    <a:pt x="302" y="84"/>
                  </a:cubicBezTo>
                  <a:cubicBezTo>
                    <a:pt x="303" y="84"/>
                    <a:pt x="303" y="85"/>
                    <a:pt x="303" y="85"/>
                  </a:cubicBezTo>
                  <a:cubicBezTo>
                    <a:pt x="307" y="87"/>
                    <a:pt x="307" y="87"/>
                    <a:pt x="307" y="87"/>
                  </a:cubicBezTo>
                  <a:cubicBezTo>
                    <a:pt x="306" y="88"/>
                    <a:pt x="307" y="89"/>
                    <a:pt x="308" y="88"/>
                  </a:cubicBezTo>
                  <a:cubicBezTo>
                    <a:pt x="308" y="88"/>
                    <a:pt x="308" y="88"/>
                    <a:pt x="308" y="88"/>
                  </a:cubicBezTo>
                  <a:cubicBezTo>
                    <a:pt x="312" y="91"/>
                    <a:pt x="312" y="91"/>
                    <a:pt x="312" y="91"/>
                  </a:cubicBezTo>
                  <a:cubicBezTo>
                    <a:pt x="312" y="91"/>
                    <a:pt x="312" y="92"/>
                    <a:pt x="312" y="92"/>
                  </a:cubicBezTo>
                  <a:cubicBezTo>
                    <a:pt x="312" y="92"/>
                    <a:pt x="313" y="93"/>
                    <a:pt x="313" y="92"/>
                  </a:cubicBezTo>
                  <a:cubicBezTo>
                    <a:pt x="313" y="92"/>
                    <a:pt x="313" y="92"/>
                    <a:pt x="313" y="92"/>
                  </a:cubicBezTo>
                  <a:cubicBezTo>
                    <a:pt x="362" y="127"/>
                    <a:pt x="362" y="127"/>
                    <a:pt x="362" y="127"/>
                  </a:cubicBezTo>
                  <a:lnTo>
                    <a:pt x="206" y="348"/>
                  </a:ln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110">
              <a:extLst>
                <a:ext uri="{FF2B5EF4-FFF2-40B4-BE49-F238E27FC236}">
                  <a16:creationId xmlns:a16="http://schemas.microsoft.com/office/drawing/2014/main" id="{00F19F71-01E4-4B87-9FF3-C6B5ED06598C}"/>
                </a:ext>
              </a:extLst>
            </p:cNvPr>
            <p:cNvSpPr>
              <a:spLocks noEditPoints="1"/>
            </p:cNvSpPr>
            <p:nvPr/>
          </p:nvSpPr>
          <p:spPr bwMode="auto">
            <a:xfrm>
              <a:off x="513" y="282"/>
              <a:ext cx="306" cy="262"/>
            </a:xfrm>
            <a:custGeom>
              <a:avLst/>
              <a:gdLst>
                <a:gd name="T0" fmla="*/ 126 w 128"/>
                <a:gd name="T1" fmla="*/ 61 h 110"/>
                <a:gd name="T2" fmla="*/ 125 w 128"/>
                <a:gd name="T3" fmla="*/ 61 h 110"/>
                <a:gd name="T4" fmla="*/ 38 w 128"/>
                <a:gd name="T5" fmla="*/ 1 h 110"/>
                <a:gd name="T6" fmla="*/ 36 w 128"/>
                <a:gd name="T7" fmla="*/ 1 h 110"/>
                <a:gd name="T8" fmla="*/ 2 w 128"/>
                <a:gd name="T9" fmla="*/ 46 h 110"/>
                <a:gd name="T10" fmla="*/ 1 w 128"/>
                <a:gd name="T11" fmla="*/ 47 h 110"/>
                <a:gd name="T12" fmla="*/ 1 w 128"/>
                <a:gd name="T13" fmla="*/ 48 h 110"/>
                <a:gd name="T14" fmla="*/ 2 w 128"/>
                <a:gd name="T15" fmla="*/ 49 h 110"/>
                <a:gd name="T16" fmla="*/ 2 w 128"/>
                <a:gd name="T17" fmla="*/ 49 h 110"/>
                <a:gd name="T18" fmla="*/ 90 w 128"/>
                <a:gd name="T19" fmla="*/ 109 h 110"/>
                <a:gd name="T20" fmla="*/ 92 w 128"/>
                <a:gd name="T21" fmla="*/ 109 h 110"/>
                <a:gd name="T22" fmla="*/ 125 w 128"/>
                <a:gd name="T23" fmla="*/ 64 h 110"/>
                <a:gd name="T24" fmla="*/ 127 w 128"/>
                <a:gd name="T25" fmla="*/ 63 h 110"/>
                <a:gd name="T26" fmla="*/ 127 w 128"/>
                <a:gd name="T27" fmla="*/ 62 h 110"/>
                <a:gd name="T28" fmla="*/ 126 w 128"/>
                <a:gd name="T29" fmla="*/ 61 h 110"/>
                <a:gd name="T30" fmla="*/ 90 w 128"/>
                <a:gd name="T31" fmla="*/ 108 h 110"/>
                <a:gd name="T32" fmla="*/ 46 w 128"/>
                <a:gd name="T33" fmla="*/ 78 h 110"/>
                <a:gd name="T34" fmla="*/ 4 w 128"/>
                <a:gd name="T35" fmla="*/ 47 h 110"/>
                <a:gd name="T36" fmla="*/ 38 w 128"/>
                <a:gd name="T37" fmla="*/ 2 h 110"/>
                <a:gd name="T38" fmla="*/ 82 w 128"/>
                <a:gd name="T39" fmla="*/ 32 h 110"/>
                <a:gd name="T40" fmla="*/ 123 w 128"/>
                <a:gd name="T41" fmla="*/ 63 h 110"/>
                <a:gd name="T42" fmla="*/ 90 w 128"/>
                <a:gd name="T43" fmla="*/ 108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28" h="110">
                  <a:moveTo>
                    <a:pt x="126" y="61"/>
                  </a:moveTo>
                  <a:cubicBezTo>
                    <a:pt x="126" y="61"/>
                    <a:pt x="125" y="61"/>
                    <a:pt x="125" y="61"/>
                  </a:cubicBezTo>
                  <a:cubicBezTo>
                    <a:pt x="100" y="39"/>
                    <a:pt x="69" y="15"/>
                    <a:pt x="38" y="1"/>
                  </a:cubicBezTo>
                  <a:cubicBezTo>
                    <a:pt x="38" y="0"/>
                    <a:pt x="36" y="0"/>
                    <a:pt x="36" y="1"/>
                  </a:cubicBezTo>
                  <a:cubicBezTo>
                    <a:pt x="25" y="17"/>
                    <a:pt x="13" y="31"/>
                    <a:pt x="2" y="46"/>
                  </a:cubicBezTo>
                  <a:cubicBezTo>
                    <a:pt x="1" y="46"/>
                    <a:pt x="1" y="46"/>
                    <a:pt x="1" y="47"/>
                  </a:cubicBezTo>
                  <a:cubicBezTo>
                    <a:pt x="1" y="47"/>
                    <a:pt x="1" y="48"/>
                    <a:pt x="1" y="48"/>
                  </a:cubicBezTo>
                  <a:cubicBezTo>
                    <a:pt x="0" y="49"/>
                    <a:pt x="1" y="50"/>
                    <a:pt x="2" y="49"/>
                  </a:cubicBezTo>
                  <a:cubicBezTo>
                    <a:pt x="2" y="49"/>
                    <a:pt x="2" y="49"/>
                    <a:pt x="2" y="49"/>
                  </a:cubicBezTo>
                  <a:cubicBezTo>
                    <a:pt x="27" y="71"/>
                    <a:pt x="59" y="95"/>
                    <a:pt x="90" y="109"/>
                  </a:cubicBezTo>
                  <a:cubicBezTo>
                    <a:pt x="89" y="110"/>
                    <a:pt x="91" y="110"/>
                    <a:pt x="92" y="109"/>
                  </a:cubicBezTo>
                  <a:cubicBezTo>
                    <a:pt x="102" y="93"/>
                    <a:pt x="114" y="79"/>
                    <a:pt x="125" y="64"/>
                  </a:cubicBezTo>
                  <a:cubicBezTo>
                    <a:pt x="126" y="64"/>
                    <a:pt x="127" y="64"/>
                    <a:pt x="127" y="63"/>
                  </a:cubicBezTo>
                  <a:cubicBezTo>
                    <a:pt x="127" y="63"/>
                    <a:pt x="127" y="62"/>
                    <a:pt x="127" y="62"/>
                  </a:cubicBezTo>
                  <a:cubicBezTo>
                    <a:pt x="128" y="61"/>
                    <a:pt x="126" y="60"/>
                    <a:pt x="126" y="61"/>
                  </a:cubicBezTo>
                  <a:close/>
                  <a:moveTo>
                    <a:pt x="90" y="108"/>
                  </a:moveTo>
                  <a:cubicBezTo>
                    <a:pt x="76" y="97"/>
                    <a:pt x="60" y="88"/>
                    <a:pt x="46" y="78"/>
                  </a:cubicBezTo>
                  <a:cubicBezTo>
                    <a:pt x="32" y="68"/>
                    <a:pt x="18" y="57"/>
                    <a:pt x="4" y="47"/>
                  </a:cubicBezTo>
                  <a:cubicBezTo>
                    <a:pt x="17" y="34"/>
                    <a:pt x="28" y="18"/>
                    <a:pt x="38" y="2"/>
                  </a:cubicBezTo>
                  <a:cubicBezTo>
                    <a:pt x="52" y="13"/>
                    <a:pt x="67" y="22"/>
                    <a:pt x="82" y="32"/>
                  </a:cubicBezTo>
                  <a:cubicBezTo>
                    <a:pt x="96" y="42"/>
                    <a:pt x="109" y="53"/>
                    <a:pt x="123" y="63"/>
                  </a:cubicBezTo>
                  <a:cubicBezTo>
                    <a:pt x="110" y="76"/>
                    <a:pt x="100" y="92"/>
                    <a:pt x="90" y="108"/>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111">
              <a:extLst>
                <a:ext uri="{FF2B5EF4-FFF2-40B4-BE49-F238E27FC236}">
                  <a16:creationId xmlns:a16="http://schemas.microsoft.com/office/drawing/2014/main" id="{BF8A8F84-98FC-454B-9064-D3195842F0A5}"/>
                </a:ext>
              </a:extLst>
            </p:cNvPr>
            <p:cNvSpPr>
              <a:spLocks noEditPoints="1"/>
            </p:cNvSpPr>
            <p:nvPr/>
          </p:nvSpPr>
          <p:spPr bwMode="auto">
            <a:xfrm>
              <a:off x="470" y="427"/>
              <a:ext cx="242" cy="182"/>
            </a:xfrm>
            <a:custGeom>
              <a:avLst/>
              <a:gdLst>
                <a:gd name="T0" fmla="*/ 55 w 101"/>
                <a:gd name="T1" fmla="*/ 30 h 76"/>
                <a:gd name="T2" fmla="*/ 12 w 101"/>
                <a:gd name="T3" fmla="*/ 2 h 76"/>
                <a:gd name="T4" fmla="*/ 10 w 101"/>
                <a:gd name="T5" fmla="*/ 1 h 76"/>
                <a:gd name="T6" fmla="*/ 10 w 101"/>
                <a:gd name="T7" fmla="*/ 1 h 76"/>
                <a:gd name="T8" fmla="*/ 6 w 101"/>
                <a:gd name="T9" fmla="*/ 8 h 76"/>
                <a:gd name="T10" fmla="*/ 2 w 101"/>
                <a:gd name="T11" fmla="*/ 11 h 76"/>
                <a:gd name="T12" fmla="*/ 1 w 101"/>
                <a:gd name="T13" fmla="*/ 13 h 76"/>
                <a:gd name="T14" fmla="*/ 47 w 101"/>
                <a:gd name="T15" fmla="*/ 46 h 76"/>
                <a:gd name="T16" fmla="*/ 89 w 101"/>
                <a:gd name="T17" fmla="*/ 74 h 76"/>
                <a:gd name="T18" fmla="*/ 91 w 101"/>
                <a:gd name="T19" fmla="*/ 75 h 76"/>
                <a:gd name="T20" fmla="*/ 95 w 101"/>
                <a:gd name="T21" fmla="*/ 69 h 76"/>
                <a:gd name="T22" fmla="*/ 100 w 101"/>
                <a:gd name="T23" fmla="*/ 65 h 76"/>
                <a:gd name="T24" fmla="*/ 100 w 101"/>
                <a:gd name="T25" fmla="*/ 63 h 76"/>
                <a:gd name="T26" fmla="*/ 55 w 101"/>
                <a:gd name="T27" fmla="*/ 30 h 76"/>
                <a:gd name="T28" fmla="*/ 93 w 101"/>
                <a:gd name="T29" fmla="*/ 67 h 76"/>
                <a:gd name="T30" fmla="*/ 89 w 101"/>
                <a:gd name="T31" fmla="*/ 73 h 76"/>
                <a:gd name="T32" fmla="*/ 46 w 101"/>
                <a:gd name="T33" fmla="*/ 42 h 76"/>
                <a:gd name="T34" fmla="*/ 4 w 101"/>
                <a:gd name="T35" fmla="*/ 12 h 76"/>
                <a:gd name="T36" fmla="*/ 8 w 101"/>
                <a:gd name="T37" fmla="*/ 9 h 76"/>
                <a:gd name="T38" fmla="*/ 12 w 101"/>
                <a:gd name="T39" fmla="*/ 3 h 76"/>
                <a:gd name="T40" fmla="*/ 55 w 101"/>
                <a:gd name="T41" fmla="*/ 34 h 76"/>
                <a:gd name="T42" fmla="*/ 97 w 101"/>
                <a:gd name="T43" fmla="*/ 64 h 76"/>
                <a:gd name="T44" fmla="*/ 93 w 101"/>
                <a:gd name="T45" fmla="*/ 67 h 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1" h="76">
                  <a:moveTo>
                    <a:pt x="55" y="30"/>
                  </a:moveTo>
                  <a:cubicBezTo>
                    <a:pt x="41" y="20"/>
                    <a:pt x="27" y="10"/>
                    <a:pt x="12" y="2"/>
                  </a:cubicBezTo>
                  <a:cubicBezTo>
                    <a:pt x="13" y="0"/>
                    <a:pt x="11" y="0"/>
                    <a:pt x="10" y="1"/>
                  </a:cubicBezTo>
                  <a:cubicBezTo>
                    <a:pt x="10" y="1"/>
                    <a:pt x="10" y="1"/>
                    <a:pt x="10" y="1"/>
                  </a:cubicBezTo>
                  <a:cubicBezTo>
                    <a:pt x="8" y="3"/>
                    <a:pt x="7" y="5"/>
                    <a:pt x="6" y="8"/>
                  </a:cubicBezTo>
                  <a:cubicBezTo>
                    <a:pt x="5" y="9"/>
                    <a:pt x="3" y="10"/>
                    <a:pt x="2" y="11"/>
                  </a:cubicBezTo>
                  <a:cubicBezTo>
                    <a:pt x="1" y="11"/>
                    <a:pt x="0" y="12"/>
                    <a:pt x="1" y="13"/>
                  </a:cubicBezTo>
                  <a:cubicBezTo>
                    <a:pt x="15" y="25"/>
                    <a:pt x="31" y="35"/>
                    <a:pt x="47" y="46"/>
                  </a:cubicBezTo>
                  <a:cubicBezTo>
                    <a:pt x="60" y="56"/>
                    <a:pt x="74" y="66"/>
                    <a:pt x="89" y="74"/>
                  </a:cubicBezTo>
                  <a:cubicBezTo>
                    <a:pt x="89" y="75"/>
                    <a:pt x="91" y="76"/>
                    <a:pt x="91" y="75"/>
                  </a:cubicBezTo>
                  <a:cubicBezTo>
                    <a:pt x="92" y="72"/>
                    <a:pt x="93" y="70"/>
                    <a:pt x="95" y="69"/>
                  </a:cubicBezTo>
                  <a:cubicBezTo>
                    <a:pt x="96" y="67"/>
                    <a:pt x="98" y="66"/>
                    <a:pt x="100" y="65"/>
                  </a:cubicBezTo>
                  <a:cubicBezTo>
                    <a:pt x="101" y="65"/>
                    <a:pt x="101" y="64"/>
                    <a:pt x="100" y="63"/>
                  </a:cubicBezTo>
                  <a:cubicBezTo>
                    <a:pt x="86" y="51"/>
                    <a:pt x="70" y="40"/>
                    <a:pt x="55" y="30"/>
                  </a:cubicBezTo>
                  <a:close/>
                  <a:moveTo>
                    <a:pt x="93" y="67"/>
                  </a:moveTo>
                  <a:cubicBezTo>
                    <a:pt x="92" y="68"/>
                    <a:pt x="90" y="71"/>
                    <a:pt x="89" y="73"/>
                  </a:cubicBezTo>
                  <a:cubicBezTo>
                    <a:pt x="76" y="62"/>
                    <a:pt x="61" y="52"/>
                    <a:pt x="46" y="42"/>
                  </a:cubicBezTo>
                  <a:cubicBezTo>
                    <a:pt x="32" y="32"/>
                    <a:pt x="19" y="22"/>
                    <a:pt x="4" y="12"/>
                  </a:cubicBezTo>
                  <a:cubicBezTo>
                    <a:pt x="6" y="11"/>
                    <a:pt x="7" y="10"/>
                    <a:pt x="8" y="9"/>
                  </a:cubicBezTo>
                  <a:cubicBezTo>
                    <a:pt x="10" y="7"/>
                    <a:pt x="11" y="5"/>
                    <a:pt x="12" y="3"/>
                  </a:cubicBezTo>
                  <a:cubicBezTo>
                    <a:pt x="25" y="14"/>
                    <a:pt x="41" y="24"/>
                    <a:pt x="55" y="34"/>
                  </a:cubicBezTo>
                  <a:cubicBezTo>
                    <a:pt x="69" y="44"/>
                    <a:pt x="83" y="54"/>
                    <a:pt x="97" y="64"/>
                  </a:cubicBezTo>
                  <a:cubicBezTo>
                    <a:pt x="96" y="64"/>
                    <a:pt x="94" y="66"/>
                    <a:pt x="93" y="67"/>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112">
              <a:extLst>
                <a:ext uri="{FF2B5EF4-FFF2-40B4-BE49-F238E27FC236}">
                  <a16:creationId xmlns:a16="http://schemas.microsoft.com/office/drawing/2014/main" id="{CC4ABA9D-727F-44EC-96FD-3FFE78ED546B}"/>
                </a:ext>
              </a:extLst>
            </p:cNvPr>
            <p:cNvSpPr>
              <a:spLocks/>
            </p:cNvSpPr>
            <p:nvPr/>
          </p:nvSpPr>
          <p:spPr bwMode="auto">
            <a:xfrm>
              <a:off x="217" y="124"/>
              <a:ext cx="306" cy="430"/>
            </a:xfrm>
            <a:custGeom>
              <a:avLst/>
              <a:gdLst>
                <a:gd name="T0" fmla="*/ 1 w 128"/>
                <a:gd name="T1" fmla="*/ 179 h 180"/>
                <a:gd name="T2" fmla="*/ 127 w 128"/>
                <a:gd name="T3" fmla="*/ 2 h 180"/>
                <a:gd name="T4" fmla="*/ 126 w 128"/>
                <a:gd name="T5" fmla="*/ 1 h 180"/>
                <a:gd name="T6" fmla="*/ 0 w 128"/>
                <a:gd name="T7" fmla="*/ 179 h 180"/>
                <a:gd name="T8" fmla="*/ 1 w 128"/>
                <a:gd name="T9" fmla="*/ 179 h 180"/>
              </a:gdLst>
              <a:ahLst/>
              <a:cxnLst>
                <a:cxn ang="0">
                  <a:pos x="T0" y="T1"/>
                </a:cxn>
                <a:cxn ang="0">
                  <a:pos x="T2" y="T3"/>
                </a:cxn>
                <a:cxn ang="0">
                  <a:pos x="T4" y="T5"/>
                </a:cxn>
                <a:cxn ang="0">
                  <a:pos x="T6" y="T7"/>
                </a:cxn>
                <a:cxn ang="0">
                  <a:pos x="T8" y="T9"/>
                </a:cxn>
              </a:cxnLst>
              <a:rect l="0" t="0" r="r" b="b"/>
              <a:pathLst>
                <a:path w="128" h="180">
                  <a:moveTo>
                    <a:pt x="1" y="179"/>
                  </a:moveTo>
                  <a:cubicBezTo>
                    <a:pt x="45" y="122"/>
                    <a:pt x="88" y="62"/>
                    <a:pt x="127" y="2"/>
                  </a:cubicBezTo>
                  <a:cubicBezTo>
                    <a:pt x="128" y="1"/>
                    <a:pt x="126" y="0"/>
                    <a:pt x="126" y="1"/>
                  </a:cubicBezTo>
                  <a:cubicBezTo>
                    <a:pt x="82" y="58"/>
                    <a:pt x="39" y="118"/>
                    <a:pt x="0" y="179"/>
                  </a:cubicBezTo>
                  <a:cubicBezTo>
                    <a:pt x="0" y="179"/>
                    <a:pt x="0" y="180"/>
                    <a:pt x="1" y="179"/>
                  </a:cubicBezTo>
                  <a:close/>
                </a:path>
              </a:pathLst>
            </a:custGeom>
            <a:solidFill>
              <a:srgbClr val="59362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284266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latin typeface="Lato Light" panose="020F0302020204030203" pitchFamily="34" charset="0"/>
              <a:cs typeface="Arial" panose="020B0604020202020204" pitchFamily="34" charset="0"/>
            </a:endParaRPr>
          </a:p>
          <a:p>
            <a:pPr algn="ctr"/>
            <a:r>
              <a:rPr lang="es-CO" altLang="ja-JP" sz="2200" dirty="0">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latin typeface="Lato Light" panose="020F0302020204030203" pitchFamily="34" charset="0"/>
                <a:cs typeface="Arial" panose="020B0604020202020204" pitchFamily="34" charset="0"/>
              </a:rPr>
              <a:t> </a:t>
            </a:r>
          </a:p>
          <a:p>
            <a:pPr algn="ctr"/>
            <a:r>
              <a:rPr lang="es-CO" altLang="ja-JP" sz="2200" dirty="0">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latin typeface="Lato Light" panose="020F0302020204030203" pitchFamily="34" charset="0"/>
              <a:cs typeface="Arial" panose="020B0604020202020204" pitchFamily="34" charset="0"/>
            </a:endParaRPr>
          </a:p>
          <a:p>
            <a:pPr algn="ctr"/>
            <a:r>
              <a:rPr lang="es-CO" altLang="ja-JP" sz="2200" dirty="0">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latin typeface="Lato Light" panose="020F0302020204030203" pitchFamily="34" charset="0"/>
                <a:cs typeface="Arial" panose="020B0604020202020204" pitchFamily="34" charset="0"/>
              </a:rPr>
              <a:t> </a:t>
            </a:r>
          </a:p>
          <a:p>
            <a:pPr algn="ctr"/>
            <a:r>
              <a:rPr lang="es-CO" altLang="ja-JP" sz="2200" dirty="0">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latin typeface="Lato Light" panose="020F0302020204030203" pitchFamily="34" charset="0"/>
                <a:cs typeface="Arial" panose="020B0604020202020204" pitchFamily="34" charset="0"/>
              </a:rPr>
              <a:t> </a:t>
            </a:r>
          </a:p>
          <a:p>
            <a:pPr algn="ctr"/>
            <a:endParaRPr lang="es-CO" altLang="ja-JP" sz="525" dirty="0">
              <a:latin typeface="Lato Light" panose="020F0302020204030203" pitchFamily="34" charset="0"/>
              <a:cs typeface="Arial" panose="020B0604020202020204" pitchFamily="34" charset="0"/>
            </a:endParaRPr>
          </a:p>
          <a:p>
            <a:pPr algn="ctr"/>
            <a:endParaRPr lang="es-CO" altLang="ja-JP" sz="525" dirty="0">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latin typeface="Lato Black" panose="020F0A02020204030203" pitchFamily="34" charset="0"/>
              </a:rPr>
              <a:t>THANKS FOR DOWNLOADING THESE TEMPLATES! </a:t>
            </a:r>
            <a:br>
              <a:rPr kumimoji="1" lang="en-US" altLang="ja-JP" sz="2000" b="1" dirty="0">
                <a:latin typeface="Lato Light" panose="020F0302020204030203" pitchFamily="34" charset="0"/>
              </a:rPr>
            </a:br>
            <a:r>
              <a:rPr kumimoji="1" lang="en-US" altLang="ja-JP" sz="2400" dirty="0">
                <a:latin typeface="Lato Light" panose="020F0302020204030203" pitchFamily="34" charset="0"/>
              </a:rPr>
              <a:t>Find even more free templates at </a:t>
            </a:r>
            <a:endParaRPr kumimoji="1" lang="en-US" altLang="ja-JP" sz="2000" b="1" dirty="0">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latin typeface="Lato Light" panose="020F0302020204030203" pitchFamily="34" charset="0"/>
              </a:rPr>
              <a:t> / </a:t>
            </a:r>
            <a:r>
              <a:rPr lang="en-US" sz="1400" dirty="0">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latin typeface="Lato Light" panose="020F0302020204030203" pitchFamily="34" charset="0"/>
              </a:rPr>
              <a:t>  </a:t>
            </a:r>
          </a:p>
          <a:p>
            <a:pPr marL="0" indent="0" algn="ctr">
              <a:buNone/>
            </a:pPr>
            <a:r>
              <a:rPr lang="en-US" sz="1400" dirty="0">
                <a:latin typeface="Lato Light" panose="020F0302020204030203" pitchFamily="34" charset="0"/>
              </a:rPr>
              <a:t>Premium Templates: </a:t>
            </a:r>
            <a:r>
              <a:rPr lang="en-US" sz="1400" dirty="0">
                <a:latin typeface="Lato Light" panose="020F0302020204030203" pitchFamily="34" charset="0"/>
                <a:hlinkClick r:id="rId9">
                  <a:extLst>
                    <a:ext uri="{A12FA001-AC4F-418D-AE19-62706E023703}">
                      <ahyp:hlinkClr xmlns:ahyp="http://schemas.microsoft.com/office/drawing/2018/hyperlinkcolor" val="tx"/>
                    </a:ext>
                  </a:extLst>
                </a:hlinkClick>
              </a:rPr>
              <a:t>https://www.pptbundle.com/</a:t>
            </a:r>
            <a:r>
              <a:rPr lang="en-US" sz="1400" dirty="0">
                <a:latin typeface="Lato Light" panose="020F0302020204030203" pitchFamily="34" charset="0"/>
              </a:rPr>
              <a:t> </a:t>
            </a:r>
          </a:p>
          <a:p>
            <a:pPr marL="0" indent="0" algn="ctr">
              <a:buNone/>
            </a:pPr>
            <a:br>
              <a:rPr lang="en-US" altLang="ja-JP" sz="1400" dirty="0">
                <a:latin typeface="Lato Light" panose="020F0302020204030203" pitchFamily="34" charset="0"/>
                <a:cs typeface="Arial" panose="020B0604020202020204" pitchFamily="34" charset="0"/>
              </a:rPr>
            </a:br>
            <a:endParaRPr lang="en-US" altLang="ja-JP" sz="1400" dirty="0">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Line 5"/>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sp>
        <p:nvSpPr>
          <p:cNvPr id="7170" name="Line 6"/>
          <p:cNvSpPr>
            <a:spLocks noChangeShapeType="1"/>
          </p:cNvSpPr>
          <p:nvPr/>
        </p:nvSpPr>
        <p:spPr bwMode="auto">
          <a:xfrm>
            <a:off x="748507" y="-873919"/>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lIns="121899" tIns="60950" rIns="121899" bIns="60950"/>
          <a:lstStyle/>
          <a:p>
            <a:endParaRPr lang="es-MX" sz="900"/>
          </a:p>
        </p:txBody>
      </p:sp>
      <p:grpSp>
        <p:nvGrpSpPr>
          <p:cNvPr id="9" name="Group 8">
            <a:extLst>
              <a:ext uri="{FF2B5EF4-FFF2-40B4-BE49-F238E27FC236}">
                <a16:creationId xmlns:a16="http://schemas.microsoft.com/office/drawing/2014/main" id="{96CB5E00-A1F0-4D1B-A65A-512EA0EF4726}"/>
              </a:ext>
            </a:extLst>
          </p:cNvPr>
          <p:cNvGrpSpPr>
            <a:grpSpLocks noChangeAspect="1"/>
          </p:cNvGrpSpPr>
          <p:nvPr/>
        </p:nvGrpSpPr>
        <p:grpSpPr bwMode="auto">
          <a:xfrm>
            <a:off x="8453438" y="2890116"/>
            <a:ext cx="4086799" cy="4092575"/>
            <a:chOff x="3405" y="-142"/>
            <a:chExt cx="4246" cy="4252"/>
          </a:xfrm>
        </p:grpSpPr>
        <p:sp>
          <p:nvSpPr>
            <p:cNvPr id="11" name="Freeform 9">
              <a:extLst>
                <a:ext uri="{FF2B5EF4-FFF2-40B4-BE49-F238E27FC236}">
                  <a16:creationId xmlns:a16="http://schemas.microsoft.com/office/drawing/2014/main" id="{EC8318DC-4700-4BC8-A0A7-DC691F966F34}"/>
                </a:ext>
              </a:extLst>
            </p:cNvPr>
            <p:cNvSpPr>
              <a:spLocks/>
            </p:cNvSpPr>
            <p:nvPr/>
          </p:nvSpPr>
          <p:spPr bwMode="auto">
            <a:xfrm>
              <a:off x="5681" y="514"/>
              <a:ext cx="1226" cy="951"/>
            </a:xfrm>
            <a:custGeom>
              <a:avLst/>
              <a:gdLst>
                <a:gd name="T0" fmla="*/ 112 w 112"/>
                <a:gd name="T1" fmla="*/ 20 h 87"/>
                <a:gd name="T2" fmla="*/ 0 w 112"/>
                <a:gd name="T3" fmla="*/ 45 h 87"/>
                <a:gd name="T4" fmla="*/ 0 w 112"/>
                <a:gd name="T5" fmla="*/ 4 h 87"/>
                <a:gd name="T6" fmla="*/ 112 w 112"/>
                <a:gd name="T7" fmla="*/ 20 h 87"/>
              </a:gdLst>
              <a:ahLst/>
              <a:cxnLst>
                <a:cxn ang="0">
                  <a:pos x="T0" y="T1"/>
                </a:cxn>
                <a:cxn ang="0">
                  <a:pos x="T2" y="T3"/>
                </a:cxn>
                <a:cxn ang="0">
                  <a:pos x="T4" y="T5"/>
                </a:cxn>
                <a:cxn ang="0">
                  <a:pos x="T6" y="T7"/>
                </a:cxn>
              </a:cxnLst>
              <a:rect l="0" t="0" r="r" b="b"/>
              <a:pathLst>
                <a:path w="112" h="87">
                  <a:moveTo>
                    <a:pt x="112" y="20"/>
                  </a:moveTo>
                  <a:cubicBezTo>
                    <a:pt x="112" y="20"/>
                    <a:pt x="94" y="87"/>
                    <a:pt x="0" y="45"/>
                  </a:cubicBezTo>
                  <a:cubicBezTo>
                    <a:pt x="0" y="4"/>
                    <a:pt x="0" y="4"/>
                    <a:pt x="0" y="4"/>
                  </a:cubicBezTo>
                  <a:cubicBezTo>
                    <a:pt x="0" y="4"/>
                    <a:pt x="57" y="0"/>
                    <a:pt x="112" y="20"/>
                  </a:cubicBezTo>
                  <a:close/>
                </a:path>
              </a:pathLst>
            </a:custGeom>
            <a:solidFill>
              <a:srgbClr val="71513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0">
              <a:extLst>
                <a:ext uri="{FF2B5EF4-FFF2-40B4-BE49-F238E27FC236}">
                  <a16:creationId xmlns:a16="http://schemas.microsoft.com/office/drawing/2014/main" id="{433F7FC5-3F76-4E79-A5C9-EF2B7EFDC9A4}"/>
                </a:ext>
              </a:extLst>
            </p:cNvPr>
            <p:cNvSpPr>
              <a:spLocks/>
            </p:cNvSpPr>
            <p:nvPr/>
          </p:nvSpPr>
          <p:spPr bwMode="auto">
            <a:xfrm>
              <a:off x="5626" y="1006"/>
              <a:ext cx="1478" cy="656"/>
            </a:xfrm>
            <a:custGeom>
              <a:avLst/>
              <a:gdLst>
                <a:gd name="T0" fmla="*/ 135 w 135"/>
                <a:gd name="T1" fmla="*/ 53 h 60"/>
                <a:gd name="T2" fmla="*/ 0 w 135"/>
                <a:gd name="T3" fmla="*/ 29 h 60"/>
                <a:gd name="T4" fmla="*/ 4 w 135"/>
                <a:gd name="T5" fmla="*/ 0 h 60"/>
                <a:gd name="T6" fmla="*/ 135 w 135"/>
                <a:gd name="T7" fmla="*/ 53 h 60"/>
              </a:gdLst>
              <a:ahLst/>
              <a:cxnLst>
                <a:cxn ang="0">
                  <a:pos x="T0" y="T1"/>
                </a:cxn>
                <a:cxn ang="0">
                  <a:pos x="T2" y="T3"/>
                </a:cxn>
                <a:cxn ang="0">
                  <a:pos x="T4" y="T5"/>
                </a:cxn>
                <a:cxn ang="0">
                  <a:pos x="T6" y="T7"/>
                </a:cxn>
              </a:cxnLst>
              <a:rect l="0" t="0" r="r" b="b"/>
              <a:pathLst>
                <a:path w="135" h="60">
                  <a:moveTo>
                    <a:pt x="135" y="53"/>
                  </a:moveTo>
                  <a:cubicBezTo>
                    <a:pt x="135" y="53"/>
                    <a:pt x="81" y="60"/>
                    <a:pt x="0" y="29"/>
                  </a:cubicBezTo>
                  <a:cubicBezTo>
                    <a:pt x="4" y="0"/>
                    <a:pt x="4" y="0"/>
                    <a:pt x="4" y="0"/>
                  </a:cubicBezTo>
                  <a:cubicBezTo>
                    <a:pt x="4" y="0"/>
                    <a:pt x="123" y="2"/>
                    <a:pt x="135" y="53"/>
                  </a:cubicBezTo>
                  <a:close/>
                </a:path>
              </a:pathLst>
            </a:custGeom>
            <a:solidFill>
              <a:srgbClr val="5E391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1">
              <a:extLst>
                <a:ext uri="{FF2B5EF4-FFF2-40B4-BE49-F238E27FC236}">
                  <a16:creationId xmlns:a16="http://schemas.microsoft.com/office/drawing/2014/main" id="{CB0DA0C4-1029-4DD9-9BCF-0E4520FFD571}"/>
                </a:ext>
              </a:extLst>
            </p:cNvPr>
            <p:cNvSpPr>
              <a:spLocks/>
            </p:cNvSpPr>
            <p:nvPr/>
          </p:nvSpPr>
          <p:spPr bwMode="auto">
            <a:xfrm>
              <a:off x="3733" y="940"/>
              <a:ext cx="1838" cy="864"/>
            </a:xfrm>
            <a:custGeom>
              <a:avLst/>
              <a:gdLst>
                <a:gd name="T0" fmla="*/ 156 w 168"/>
                <a:gd name="T1" fmla="*/ 26 h 79"/>
                <a:gd name="T2" fmla="*/ 158 w 168"/>
                <a:gd name="T3" fmla="*/ 7 h 79"/>
                <a:gd name="T4" fmla="*/ 105 w 168"/>
                <a:gd name="T5" fmla="*/ 0 h 79"/>
                <a:gd name="T6" fmla="*/ 15 w 168"/>
                <a:gd name="T7" fmla="*/ 45 h 79"/>
                <a:gd name="T8" fmla="*/ 105 w 168"/>
                <a:gd name="T9" fmla="*/ 79 h 79"/>
                <a:gd name="T10" fmla="*/ 168 w 168"/>
                <a:gd name="T11" fmla="*/ 70 h 79"/>
                <a:gd name="T12" fmla="*/ 156 w 168"/>
                <a:gd name="T13" fmla="*/ 26 h 79"/>
              </a:gdLst>
              <a:ahLst/>
              <a:cxnLst>
                <a:cxn ang="0">
                  <a:pos x="T0" y="T1"/>
                </a:cxn>
                <a:cxn ang="0">
                  <a:pos x="T2" y="T3"/>
                </a:cxn>
                <a:cxn ang="0">
                  <a:pos x="T4" y="T5"/>
                </a:cxn>
                <a:cxn ang="0">
                  <a:pos x="T6" y="T7"/>
                </a:cxn>
                <a:cxn ang="0">
                  <a:pos x="T8" y="T9"/>
                </a:cxn>
                <a:cxn ang="0">
                  <a:pos x="T10" y="T11"/>
                </a:cxn>
                <a:cxn ang="0">
                  <a:pos x="T12" y="T13"/>
                </a:cxn>
              </a:cxnLst>
              <a:rect l="0" t="0" r="r" b="b"/>
              <a:pathLst>
                <a:path w="168" h="79">
                  <a:moveTo>
                    <a:pt x="156" y="26"/>
                  </a:moveTo>
                  <a:cubicBezTo>
                    <a:pt x="156" y="19"/>
                    <a:pt x="157" y="13"/>
                    <a:pt x="158" y="7"/>
                  </a:cubicBezTo>
                  <a:cubicBezTo>
                    <a:pt x="143" y="3"/>
                    <a:pt x="125" y="0"/>
                    <a:pt x="105" y="0"/>
                  </a:cubicBezTo>
                  <a:cubicBezTo>
                    <a:pt x="50" y="0"/>
                    <a:pt x="0" y="29"/>
                    <a:pt x="15" y="45"/>
                  </a:cubicBezTo>
                  <a:cubicBezTo>
                    <a:pt x="39" y="71"/>
                    <a:pt x="50" y="79"/>
                    <a:pt x="105" y="79"/>
                  </a:cubicBezTo>
                  <a:cubicBezTo>
                    <a:pt x="129" y="79"/>
                    <a:pt x="151" y="75"/>
                    <a:pt x="168" y="70"/>
                  </a:cubicBezTo>
                  <a:cubicBezTo>
                    <a:pt x="161" y="57"/>
                    <a:pt x="156" y="42"/>
                    <a:pt x="156" y="26"/>
                  </a:cubicBezTo>
                  <a:close/>
                </a:path>
              </a:pathLst>
            </a:custGeom>
            <a:solidFill>
              <a:srgbClr val="A98C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2">
              <a:extLst>
                <a:ext uri="{FF2B5EF4-FFF2-40B4-BE49-F238E27FC236}">
                  <a16:creationId xmlns:a16="http://schemas.microsoft.com/office/drawing/2014/main" id="{ED29322B-9918-4312-B381-23B071F15DB4}"/>
                </a:ext>
              </a:extLst>
            </p:cNvPr>
            <p:cNvSpPr>
              <a:spLocks/>
            </p:cNvSpPr>
            <p:nvPr/>
          </p:nvSpPr>
          <p:spPr bwMode="auto">
            <a:xfrm>
              <a:off x="3722" y="831"/>
              <a:ext cx="1598" cy="2372"/>
            </a:xfrm>
            <a:custGeom>
              <a:avLst/>
              <a:gdLst>
                <a:gd name="T0" fmla="*/ 138 w 146"/>
                <a:gd name="T1" fmla="*/ 90 h 217"/>
                <a:gd name="T2" fmla="*/ 40 w 146"/>
                <a:gd name="T3" fmla="*/ 50 h 217"/>
                <a:gd name="T4" fmla="*/ 26 w 146"/>
                <a:gd name="T5" fmla="*/ 63 h 217"/>
                <a:gd name="T6" fmla="*/ 23 w 146"/>
                <a:gd name="T7" fmla="*/ 96 h 217"/>
                <a:gd name="T8" fmla="*/ 28 w 146"/>
                <a:gd name="T9" fmla="*/ 125 h 217"/>
                <a:gd name="T10" fmla="*/ 16 w 146"/>
                <a:gd name="T11" fmla="*/ 147 h 217"/>
                <a:gd name="T12" fmla="*/ 32 w 146"/>
                <a:gd name="T13" fmla="*/ 186 h 217"/>
                <a:gd name="T14" fmla="*/ 88 w 146"/>
                <a:gd name="T15" fmla="*/ 200 h 217"/>
                <a:gd name="T16" fmla="*/ 123 w 146"/>
                <a:gd name="T17" fmla="*/ 193 h 217"/>
                <a:gd name="T18" fmla="*/ 138 w 146"/>
                <a:gd name="T19" fmla="*/ 90 h 2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6" h="217">
                  <a:moveTo>
                    <a:pt x="138" y="90"/>
                  </a:moveTo>
                  <a:cubicBezTo>
                    <a:pt x="138" y="90"/>
                    <a:pt x="115" y="0"/>
                    <a:pt x="40" y="50"/>
                  </a:cubicBezTo>
                  <a:cubicBezTo>
                    <a:pt x="33" y="55"/>
                    <a:pt x="29" y="59"/>
                    <a:pt x="26" y="63"/>
                  </a:cubicBezTo>
                  <a:cubicBezTo>
                    <a:pt x="19" y="72"/>
                    <a:pt x="11" y="90"/>
                    <a:pt x="23" y="96"/>
                  </a:cubicBezTo>
                  <a:cubicBezTo>
                    <a:pt x="23" y="96"/>
                    <a:pt x="0" y="125"/>
                    <a:pt x="28" y="125"/>
                  </a:cubicBezTo>
                  <a:cubicBezTo>
                    <a:pt x="55" y="125"/>
                    <a:pt x="16" y="147"/>
                    <a:pt x="16" y="147"/>
                  </a:cubicBezTo>
                  <a:cubicBezTo>
                    <a:pt x="16" y="147"/>
                    <a:pt x="34" y="159"/>
                    <a:pt x="32" y="186"/>
                  </a:cubicBezTo>
                  <a:cubicBezTo>
                    <a:pt x="31" y="212"/>
                    <a:pt x="55" y="217"/>
                    <a:pt x="88" y="200"/>
                  </a:cubicBezTo>
                  <a:cubicBezTo>
                    <a:pt x="99" y="194"/>
                    <a:pt x="114" y="205"/>
                    <a:pt x="123" y="193"/>
                  </a:cubicBezTo>
                  <a:cubicBezTo>
                    <a:pt x="139" y="173"/>
                    <a:pt x="146" y="124"/>
                    <a:pt x="138" y="90"/>
                  </a:cubicBezTo>
                  <a:close/>
                </a:path>
              </a:pathLst>
            </a:custGeom>
            <a:solidFill>
              <a:srgbClr val="8356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3">
              <a:extLst>
                <a:ext uri="{FF2B5EF4-FFF2-40B4-BE49-F238E27FC236}">
                  <a16:creationId xmlns:a16="http://schemas.microsoft.com/office/drawing/2014/main" id="{510B7161-DAC6-4731-AA41-FE24A79D7103}"/>
                </a:ext>
              </a:extLst>
            </p:cNvPr>
            <p:cNvSpPr>
              <a:spLocks/>
            </p:cNvSpPr>
            <p:nvPr/>
          </p:nvSpPr>
          <p:spPr bwMode="auto">
            <a:xfrm>
              <a:off x="3405" y="1520"/>
              <a:ext cx="1050" cy="1005"/>
            </a:xfrm>
            <a:custGeom>
              <a:avLst/>
              <a:gdLst>
                <a:gd name="T0" fmla="*/ 55 w 96"/>
                <a:gd name="T1" fmla="*/ 0 h 92"/>
                <a:gd name="T2" fmla="*/ 23 w 96"/>
                <a:gd name="T3" fmla="*/ 84 h 92"/>
                <a:gd name="T4" fmla="*/ 61 w 96"/>
                <a:gd name="T5" fmla="*/ 73 h 92"/>
                <a:gd name="T6" fmla="*/ 89 w 96"/>
                <a:gd name="T7" fmla="*/ 68 h 92"/>
                <a:gd name="T8" fmla="*/ 50 w 96"/>
                <a:gd name="T9" fmla="*/ 54 h 92"/>
                <a:gd name="T10" fmla="*/ 55 w 96"/>
                <a:gd name="T11" fmla="*/ 0 h 92"/>
              </a:gdLst>
              <a:ahLst/>
              <a:cxnLst>
                <a:cxn ang="0">
                  <a:pos x="T0" y="T1"/>
                </a:cxn>
                <a:cxn ang="0">
                  <a:pos x="T2" y="T3"/>
                </a:cxn>
                <a:cxn ang="0">
                  <a:pos x="T4" y="T5"/>
                </a:cxn>
                <a:cxn ang="0">
                  <a:pos x="T6" y="T7"/>
                </a:cxn>
                <a:cxn ang="0">
                  <a:pos x="T8" y="T9"/>
                </a:cxn>
                <a:cxn ang="0">
                  <a:pos x="T10" y="T11"/>
                </a:cxn>
              </a:cxnLst>
              <a:rect l="0" t="0" r="r" b="b"/>
              <a:pathLst>
                <a:path w="96" h="92">
                  <a:moveTo>
                    <a:pt x="55" y="0"/>
                  </a:moveTo>
                  <a:cubicBezTo>
                    <a:pt x="55" y="0"/>
                    <a:pt x="0" y="69"/>
                    <a:pt x="23" y="84"/>
                  </a:cubicBezTo>
                  <a:cubicBezTo>
                    <a:pt x="23" y="84"/>
                    <a:pt x="42" y="92"/>
                    <a:pt x="61" y="73"/>
                  </a:cubicBezTo>
                  <a:cubicBezTo>
                    <a:pt x="61" y="73"/>
                    <a:pt x="81" y="88"/>
                    <a:pt x="89" y="68"/>
                  </a:cubicBezTo>
                  <a:cubicBezTo>
                    <a:pt x="96" y="49"/>
                    <a:pt x="65" y="37"/>
                    <a:pt x="50" y="54"/>
                  </a:cubicBezTo>
                  <a:cubicBezTo>
                    <a:pt x="50" y="54"/>
                    <a:pt x="69" y="23"/>
                    <a:pt x="55" y="0"/>
                  </a:cubicBezTo>
                  <a:close/>
                </a:path>
              </a:pathLst>
            </a:custGeom>
            <a:solidFill>
              <a:srgbClr val="AE79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4">
              <a:extLst>
                <a:ext uri="{FF2B5EF4-FFF2-40B4-BE49-F238E27FC236}">
                  <a16:creationId xmlns:a16="http://schemas.microsoft.com/office/drawing/2014/main" id="{364473E3-F4D7-4140-B47A-9811D4A94531}"/>
                </a:ext>
              </a:extLst>
            </p:cNvPr>
            <p:cNvSpPr>
              <a:spLocks/>
            </p:cNvSpPr>
            <p:nvPr/>
          </p:nvSpPr>
          <p:spPr bwMode="auto">
            <a:xfrm>
              <a:off x="3875" y="2372"/>
              <a:ext cx="733" cy="481"/>
            </a:xfrm>
            <a:custGeom>
              <a:avLst/>
              <a:gdLst>
                <a:gd name="T0" fmla="*/ 67 w 67"/>
                <a:gd name="T1" fmla="*/ 15 h 44"/>
                <a:gd name="T2" fmla="*/ 6 w 67"/>
                <a:gd name="T3" fmla="*/ 27 h 44"/>
                <a:gd name="T4" fmla="*/ 55 w 67"/>
                <a:gd name="T5" fmla="*/ 26 h 44"/>
                <a:gd name="T6" fmla="*/ 9 w 67"/>
                <a:gd name="T7" fmla="*/ 32 h 44"/>
                <a:gd name="T8" fmla="*/ 43 w 67"/>
                <a:gd name="T9" fmla="*/ 39 h 44"/>
                <a:gd name="T10" fmla="*/ 58 w 67"/>
                <a:gd name="T11" fmla="*/ 33 h 44"/>
                <a:gd name="T12" fmla="*/ 67 w 67"/>
                <a:gd name="T13" fmla="*/ 15 h 44"/>
              </a:gdLst>
              <a:ahLst/>
              <a:cxnLst>
                <a:cxn ang="0">
                  <a:pos x="T0" y="T1"/>
                </a:cxn>
                <a:cxn ang="0">
                  <a:pos x="T2" y="T3"/>
                </a:cxn>
                <a:cxn ang="0">
                  <a:pos x="T4" y="T5"/>
                </a:cxn>
                <a:cxn ang="0">
                  <a:pos x="T6" y="T7"/>
                </a:cxn>
                <a:cxn ang="0">
                  <a:pos x="T8" y="T9"/>
                </a:cxn>
                <a:cxn ang="0">
                  <a:pos x="T10" y="T11"/>
                </a:cxn>
                <a:cxn ang="0">
                  <a:pos x="T12" y="T13"/>
                </a:cxn>
              </a:cxnLst>
              <a:rect l="0" t="0" r="r" b="b"/>
              <a:pathLst>
                <a:path w="67" h="44">
                  <a:moveTo>
                    <a:pt x="67" y="15"/>
                  </a:moveTo>
                  <a:cubicBezTo>
                    <a:pt x="67" y="15"/>
                    <a:pt x="0" y="0"/>
                    <a:pt x="6" y="27"/>
                  </a:cubicBezTo>
                  <a:cubicBezTo>
                    <a:pt x="55" y="26"/>
                    <a:pt x="55" y="26"/>
                    <a:pt x="55" y="26"/>
                  </a:cubicBezTo>
                  <a:cubicBezTo>
                    <a:pt x="9" y="32"/>
                    <a:pt x="9" y="32"/>
                    <a:pt x="9" y="32"/>
                  </a:cubicBezTo>
                  <a:cubicBezTo>
                    <a:pt x="9" y="32"/>
                    <a:pt x="3" y="44"/>
                    <a:pt x="43" y="39"/>
                  </a:cubicBezTo>
                  <a:cubicBezTo>
                    <a:pt x="49" y="39"/>
                    <a:pt x="54" y="37"/>
                    <a:pt x="58" y="33"/>
                  </a:cubicBezTo>
                  <a:cubicBezTo>
                    <a:pt x="62" y="30"/>
                    <a:pt x="66" y="24"/>
                    <a:pt x="67" y="15"/>
                  </a:cubicBezTo>
                  <a:close/>
                </a:path>
              </a:pathLst>
            </a:custGeom>
            <a:solidFill>
              <a:srgbClr val="AE794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5">
              <a:extLst>
                <a:ext uri="{FF2B5EF4-FFF2-40B4-BE49-F238E27FC236}">
                  <a16:creationId xmlns:a16="http://schemas.microsoft.com/office/drawing/2014/main" id="{0025B822-BC5E-4104-87F5-9A42C527602E}"/>
                </a:ext>
              </a:extLst>
            </p:cNvPr>
            <p:cNvSpPr>
              <a:spLocks/>
            </p:cNvSpPr>
            <p:nvPr/>
          </p:nvSpPr>
          <p:spPr bwMode="auto">
            <a:xfrm>
              <a:off x="4061" y="1596"/>
              <a:ext cx="744" cy="547"/>
            </a:xfrm>
            <a:custGeom>
              <a:avLst/>
              <a:gdLst>
                <a:gd name="T0" fmla="*/ 68 w 68"/>
                <a:gd name="T1" fmla="*/ 2 h 50"/>
                <a:gd name="T2" fmla="*/ 15 w 68"/>
                <a:gd name="T3" fmla="*/ 25 h 50"/>
                <a:gd name="T4" fmla="*/ 68 w 68"/>
                <a:gd name="T5" fmla="*/ 2 h 50"/>
              </a:gdLst>
              <a:ahLst/>
              <a:cxnLst>
                <a:cxn ang="0">
                  <a:pos x="T0" y="T1"/>
                </a:cxn>
                <a:cxn ang="0">
                  <a:pos x="T2" y="T3"/>
                </a:cxn>
                <a:cxn ang="0">
                  <a:pos x="T4" y="T5"/>
                </a:cxn>
              </a:cxnLst>
              <a:rect l="0" t="0" r="r" b="b"/>
              <a:pathLst>
                <a:path w="68" h="50">
                  <a:moveTo>
                    <a:pt x="68" y="2"/>
                  </a:moveTo>
                  <a:cubicBezTo>
                    <a:pt x="68" y="2"/>
                    <a:pt x="0" y="0"/>
                    <a:pt x="15" y="25"/>
                  </a:cubicBezTo>
                  <a:cubicBezTo>
                    <a:pt x="30" y="50"/>
                    <a:pt x="68" y="2"/>
                    <a:pt x="68" y="2"/>
                  </a:cubicBezTo>
                  <a:close/>
                </a:path>
              </a:pathLst>
            </a:custGeom>
            <a:solidFill>
              <a:srgbClr val="5E391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6">
              <a:extLst>
                <a:ext uri="{FF2B5EF4-FFF2-40B4-BE49-F238E27FC236}">
                  <a16:creationId xmlns:a16="http://schemas.microsoft.com/office/drawing/2014/main" id="{94AB79FE-6ED5-4787-818D-1F2EBE008A14}"/>
                </a:ext>
              </a:extLst>
            </p:cNvPr>
            <p:cNvSpPr>
              <a:spLocks/>
            </p:cNvSpPr>
            <p:nvPr/>
          </p:nvSpPr>
          <p:spPr bwMode="auto">
            <a:xfrm>
              <a:off x="4017" y="1410"/>
              <a:ext cx="810" cy="295"/>
            </a:xfrm>
            <a:custGeom>
              <a:avLst/>
              <a:gdLst>
                <a:gd name="T0" fmla="*/ 74 w 74"/>
                <a:gd name="T1" fmla="*/ 8 h 27"/>
                <a:gd name="T2" fmla="*/ 41 w 74"/>
                <a:gd name="T3" fmla="*/ 2 h 27"/>
                <a:gd name="T4" fmla="*/ 17 w 74"/>
                <a:gd name="T5" fmla="*/ 19 h 27"/>
                <a:gd name="T6" fmla="*/ 74 w 74"/>
                <a:gd name="T7" fmla="*/ 8 h 27"/>
              </a:gdLst>
              <a:ahLst/>
              <a:cxnLst>
                <a:cxn ang="0">
                  <a:pos x="T0" y="T1"/>
                </a:cxn>
                <a:cxn ang="0">
                  <a:pos x="T2" y="T3"/>
                </a:cxn>
                <a:cxn ang="0">
                  <a:pos x="T4" y="T5"/>
                </a:cxn>
                <a:cxn ang="0">
                  <a:pos x="T6" y="T7"/>
                </a:cxn>
              </a:cxnLst>
              <a:rect l="0" t="0" r="r" b="b"/>
              <a:pathLst>
                <a:path w="74" h="27">
                  <a:moveTo>
                    <a:pt x="74" y="8"/>
                  </a:moveTo>
                  <a:cubicBezTo>
                    <a:pt x="74" y="8"/>
                    <a:pt x="63" y="4"/>
                    <a:pt x="41" y="2"/>
                  </a:cubicBezTo>
                  <a:cubicBezTo>
                    <a:pt x="20" y="0"/>
                    <a:pt x="0" y="27"/>
                    <a:pt x="17" y="19"/>
                  </a:cubicBezTo>
                  <a:cubicBezTo>
                    <a:pt x="37" y="10"/>
                    <a:pt x="42" y="10"/>
                    <a:pt x="74" y="8"/>
                  </a:cubicBezTo>
                  <a:close/>
                </a:path>
              </a:pathLst>
            </a:custGeom>
            <a:solidFill>
              <a:srgbClr val="5E391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7">
              <a:extLst>
                <a:ext uri="{FF2B5EF4-FFF2-40B4-BE49-F238E27FC236}">
                  <a16:creationId xmlns:a16="http://schemas.microsoft.com/office/drawing/2014/main" id="{480AC11C-152E-427E-BC39-3E10D5253F24}"/>
                </a:ext>
              </a:extLst>
            </p:cNvPr>
            <p:cNvSpPr>
              <a:spLocks/>
            </p:cNvSpPr>
            <p:nvPr/>
          </p:nvSpPr>
          <p:spPr bwMode="auto">
            <a:xfrm>
              <a:off x="3514" y="2722"/>
              <a:ext cx="3743" cy="1388"/>
            </a:xfrm>
            <a:custGeom>
              <a:avLst/>
              <a:gdLst>
                <a:gd name="T0" fmla="*/ 17 w 342"/>
                <a:gd name="T1" fmla="*/ 110 h 127"/>
                <a:gd name="T2" fmla="*/ 186 w 342"/>
                <a:gd name="T3" fmla="*/ 13 h 127"/>
                <a:gd name="T4" fmla="*/ 339 w 342"/>
                <a:gd name="T5" fmla="*/ 110 h 127"/>
                <a:gd name="T6" fmla="*/ 17 w 342"/>
                <a:gd name="T7" fmla="*/ 110 h 127"/>
              </a:gdLst>
              <a:ahLst/>
              <a:cxnLst>
                <a:cxn ang="0">
                  <a:pos x="T0" y="T1"/>
                </a:cxn>
                <a:cxn ang="0">
                  <a:pos x="T2" y="T3"/>
                </a:cxn>
                <a:cxn ang="0">
                  <a:pos x="T4" y="T5"/>
                </a:cxn>
                <a:cxn ang="0">
                  <a:pos x="T6" y="T7"/>
                </a:cxn>
              </a:cxnLst>
              <a:rect l="0" t="0" r="r" b="b"/>
              <a:pathLst>
                <a:path w="342" h="127">
                  <a:moveTo>
                    <a:pt x="17" y="110"/>
                  </a:moveTo>
                  <a:cubicBezTo>
                    <a:pt x="17" y="110"/>
                    <a:pt x="0" y="17"/>
                    <a:pt x="186" y="13"/>
                  </a:cubicBezTo>
                  <a:cubicBezTo>
                    <a:pt x="186" y="13"/>
                    <a:pt x="342" y="0"/>
                    <a:pt x="339" y="110"/>
                  </a:cubicBezTo>
                  <a:cubicBezTo>
                    <a:pt x="339" y="110"/>
                    <a:pt x="150" y="127"/>
                    <a:pt x="17" y="110"/>
                  </a:cubicBezTo>
                  <a:close/>
                </a:path>
              </a:pathLst>
            </a:custGeom>
            <a:solidFill>
              <a:srgbClr val="8356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8">
              <a:extLst>
                <a:ext uri="{FF2B5EF4-FFF2-40B4-BE49-F238E27FC236}">
                  <a16:creationId xmlns:a16="http://schemas.microsoft.com/office/drawing/2014/main" id="{24F61BC3-25F0-48B0-9AAE-FE9B760DD80E}"/>
                </a:ext>
              </a:extLst>
            </p:cNvPr>
            <p:cNvSpPr>
              <a:spLocks/>
            </p:cNvSpPr>
            <p:nvPr/>
          </p:nvSpPr>
          <p:spPr bwMode="auto">
            <a:xfrm>
              <a:off x="3514" y="2722"/>
              <a:ext cx="3743" cy="1235"/>
            </a:xfrm>
            <a:custGeom>
              <a:avLst/>
              <a:gdLst>
                <a:gd name="T0" fmla="*/ 186 w 342"/>
                <a:gd name="T1" fmla="*/ 13 h 113"/>
                <a:gd name="T2" fmla="*/ 17 w 342"/>
                <a:gd name="T3" fmla="*/ 110 h 113"/>
                <a:gd name="T4" fmla="*/ 38 w 342"/>
                <a:gd name="T5" fmla="*/ 113 h 113"/>
                <a:gd name="T6" fmla="*/ 185 w 342"/>
                <a:gd name="T7" fmla="*/ 39 h 113"/>
                <a:gd name="T8" fmla="*/ 318 w 342"/>
                <a:gd name="T9" fmla="*/ 112 h 113"/>
                <a:gd name="T10" fmla="*/ 339 w 342"/>
                <a:gd name="T11" fmla="*/ 110 h 113"/>
                <a:gd name="T12" fmla="*/ 186 w 342"/>
                <a:gd name="T13" fmla="*/ 13 h 113"/>
              </a:gdLst>
              <a:ahLst/>
              <a:cxnLst>
                <a:cxn ang="0">
                  <a:pos x="T0" y="T1"/>
                </a:cxn>
                <a:cxn ang="0">
                  <a:pos x="T2" y="T3"/>
                </a:cxn>
                <a:cxn ang="0">
                  <a:pos x="T4" y="T5"/>
                </a:cxn>
                <a:cxn ang="0">
                  <a:pos x="T6" y="T7"/>
                </a:cxn>
                <a:cxn ang="0">
                  <a:pos x="T8" y="T9"/>
                </a:cxn>
                <a:cxn ang="0">
                  <a:pos x="T10" y="T11"/>
                </a:cxn>
                <a:cxn ang="0">
                  <a:pos x="T12" y="T13"/>
                </a:cxn>
              </a:cxnLst>
              <a:rect l="0" t="0" r="r" b="b"/>
              <a:pathLst>
                <a:path w="342" h="113">
                  <a:moveTo>
                    <a:pt x="186" y="13"/>
                  </a:moveTo>
                  <a:cubicBezTo>
                    <a:pt x="0" y="17"/>
                    <a:pt x="17" y="110"/>
                    <a:pt x="17" y="110"/>
                  </a:cubicBezTo>
                  <a:cubicBezTo>
                    <a:pt x="24" y="111"/>
                    <a:pt x="31" y="112"/>
                    <a:pt x="38" y="113"/>
                  </a:cubicBezTo>
                  <a:cubicBezTo>
                    <a:pt x="45" y="85"/>
                    <a:pt x="75" y="42"/>
                    <a:pt x="185" y="39"/>
                  </a:cubicBezTo>
                  <a:cubicBezTo>
                    <a:pt x="185" y="39"/>
                    <a:pt x="301" y="29"/>
                    <a:pt x="318" y="112"/>
                  </a:cubicBezTo>
                  <a:cubicBezTo>
                    <a:pt x="331" y="111"/>
                    <a:pt x="339" y="110"/>
                    <a:pt x="339" y="110"/>
                  </a:cubicBezTo>
                  <a:cubicBezTo>
                    <a:pt x="342" y="0"/>
                    <a:pt x="186" y="13"/>
                    <a:pt x="186" y="13"/>
                  </a:cubicBezTo>
                  <a:close/>
                </a:path>
              </a:pathLst>
            </a:custGeom>
            <a:solidFill>
              <a:srgbClr val="A98C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9">
              <a:extLst>
                <a:ext uri="{FF2B5EF4-FFF2-40B4-BE49-F238E27FC236}">
                  <a16:creationId xmlns:a16="http://schemas.microsoft.com/office/drawing/2014/main" id="{8F8AB1A0-C733-4F28-AF7B-C44711870228}"/>
                </a:ext>
              </a:extLst>
            </p:cNvPr>
            <p:cNvSpPr>
              <a:spLocks/>
            </p:cNvSpPr>
            <p:nvPr/>
          </p:nvSpPr>
          <p:spPr bwMode="auto">
            <a:xfrm>
              <a:off x="3415" y="383"/>
              <a:ext cx="1292" cy="1049"/>
            </a:xfrm>
            <a:custGeom>
              <a:avLst/>
              <a:gdLst>
                <a:gd name="T0" fmla="*/ 86 w 118"/>
                <a:gd name="T1" fmla="*/ 0 h 96"/>
                <a:gd name="T2" fmla="*/ 44 w 118"/>
                <a:gd name="T3" fmla="*/ 96 h 96"/>
                <a:gd name="T4" fmla="*/ 118 w 118"/>
                <a:gd name="T5" fmla="*/ 59 h 96"/>
                <a:gd name="T6" fmla="*/ 86 w 118"/>
                <a:gd name="T7" fmla="*/ 0 h 96"/>
              </a:gdLst>
              <a:ahLst/>
              <a:cxnLst>
                <a:cxn ang="0">
                  <a:pos x="T0" y="T1"/>
                </a:cxn>
                <a:cxn ang="0">
                  <a:pos x="T2" y="T3"/>
                </a:cxn>
                <a:cxn ang="0">
                  <a:pos x="T4" y="T5"/>
                </a:cxn>
                <a:cxn ang="0">
                  <a:pos x="T6" y="T7"/>
                </a:cxn>
              </a:cxnLst>
              <a:rect l="0" t="0" r="r" b="b"/>
              <a:pathLst>
                <a:path w="118" h="96">
                  <a:moveTo>
                    <a:pt x="86" y="0"/>
                  </a:moveTo>
                  <a:cubicBezTo>
                    <a:pt x="86" y="0"/>
                    <a:pt x="0" y="43"/>
                    <a:pt x="44" y="96"/>
                  </a:cubicBezTo>
                  <a:cubicBezTo>
                    <a:pt x="44" y="96"/>
                    <a:pt x="53" y="69"/>
                    <a:pt x="118" y="59"/>
                  </a:cubicBezTo>
                  <a:lnTo>
                    <a:pt x="86" y="0"/>
                  </a:lnTo>
                  <a:close/>
                </a:path>
              </a:pathLst>
            </a:custGeom>
            <a:solidFill>
              <a:srgbClr val="CE96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0">
              <a:extLst>
                <a:ext uri="{FF2B5EF4-FFF2-40B4-BE49-F238E27FC236}">
                  <a16:creationId xmlns:a16="http://schemas.microsoft.com/office/drawing/2014/main" id="{40EEA5C9-01BD-4E0C-AB57-F3FFDBC3AA12}"/>
                </a:ext>
              </a:extLst>
            </p:cNvPr>
            <p:cNvSpPr>
              <a:spLocks/>
            </p:cNvSpPr>
            <p:nvPr/>
          </p:nvSpPr>
          <p:spPr bwMode="auto">
            <a:xfrm>
              <a:off x="4269" y="-142"/>
              <a:ext cx="2386" cy="1596"/>
            </a:xfrm>
            <a:custGeom>
              <a:avLst/>
              <a:gdLst>
                <a:gd name="T0" fmla="*/ 218 w 218"/>
                <a:gd name="T1" fmla="*/ 34 h 146"/>
                <a:gd name="T2" fmla="*/ 127 w 218"/>
                <a:gd name="T3" fmla="*/ 30 h 146"/>
                <a:gd name="T4" fmla="*/ 0 w 218"/>
                <a:gd name="T5" fmla="*/ 60 h 146"/>
                <a:gd name="T6" fmla="*/ 28 w 218"/>
                <a:gd name="T7" fmla="*/ 109 h 146"/>
                <a:gd name="T8" fmla="*/ 90 w 218"/>
                <a:gd name="T9" fmla="*/ 146 h 146"/>
                <a:gd name="T10" fmla="*/ 143 w 218"/>
                <a:gd name="T11" fmla="*/ 144 h 146"/>
                <a:gd name="T12" fmla="*/ 139 w 218"/>
                <a:gd name="T13" fmla="*/ 73 h 146"/>
                <a:gd name="T14" fmla="*/ 218 w 218"/>
                <a:gd name="T15" fmla="*/ 34 h 14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8" h="146">
                  <a:moveTo>
                    <a:pt x="218" y="34"/>
                  </a:moveTo>
                  <a:cubicBezTo>
                    <a:pt x="218" y="34"/>
                    <a:pt x="165" y="59"/>
                    <a:pt x="127" y="30"/>
                  </a:cubicBezTo>
                  <a:cubicBezTo>
                    <a:pt x="90" y="0"/>
                    <a:pt x="14" y="15"/>
                    <a:pt x="0" y="60"/>
                  </a:cubicBezTo>
                  <a:cubicBezTo>
                    <a:pt x="28" y="109"/>
                    <a:pt x="28" y="109"/>
                    <a:pt x="28" y="109"/>
                  </a:cubicBezTo>
                  <a:cubicBezTo>
                    <a:pt x="28" y="109"/>
                    <a:pt x="81" y="95"/>
                    <a:pt x="90" y="146"/>
                  </a:cubicBezTo>
                  <a:cubicBezTo>
                    <a:pt x="90" y="146"/>
                    <a:pt x="103" y="118"/>
                    <a:pt x="143" y="144"/>
                  </a:cubicBezTo>
                  <a:cubicBezTo>
                    <a:pt x="143" y="144"/>
                    <a:pt x="176" y="110"/>
                    <a:pt x="139" y="73"/>
                  </a:cubicBezTo>
                  <a:cubicBezTo>
                    <a:pt x="139" y="73"/>
                    <a:pt x="208" y="94"/>
                    <a:pt x="218" y="34"/>
                  </a:cubicBezTo>
                  <a:close/>
                </a:path>
              </a:pathLst>
            </a:custGeom>
            <a:solidFill>
              <a:srgbClr val="5E391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1">
              <a:extLst>
                <a:ext uri="{FF2B5EF4-FFF2-40B4-BE49-F238E27FC236}">
                  <a16:creationId xmlns:a16="http://schemas.microsoft.com/office/drawing/2014/main" id="{29868D53-1685-49C4-BB25-305B42DCFD36}"/>
                </a:ext>
              </a:extLst>
            </p:cNvPr>
            <p:cNvSpPr>
              <a:spLocks/>
            </p:cNvSpPr>
            <p:nvPr/>
          </p:nvSpPr>
          <p:spPr bwMode="auto">
            <a:xfrm>
              <a:off x="5167" y="1388"/>
              <a:ext cx="2484" cy="1913"/>
            </a:xfrm>
            <a:custGeom>
              <a:avLst/>
              <a:gdLst>
                <a:gd name="T0" fmla="*/ 53 w 227"/>
                <a:gd name="T1" fmla="*/ 0 h 175"/>
                <a:gd name="T2" fmla="*/ 183 w 227"/>
                <a:gd name="T3" fmla="*/ 160 h 175"/>
                <a:gd name="T4" fmla="*/ 53 w 227"/>
                <a:gd name="T5" fmla="*/ 0 h 175"/>
              </a:gdLst>
              <a:ahLst/>
              <a:cxnLst>
                <a:cxn ang="0">
                  <a:pos x="T0" y="T1"/>
                </a:cxn>
                <a:cxn ang="0">
                  <a:pos x="T2" y="T3"/>
                </a:cxn>
                <a:cxn ang="0">
                  <a:pos x="T4" y="T5"/>
                </a:cxn>
              </a:cxnLst>
              <a:rect l="0" t="0" r="r" b="b"/>
              <a:pathLst>
                <a:path w="227" h="175">
                  <a:moveTo>
                    <a:pt x="53" y="0"/>
                  </a:moveTo>
                  <a:cubicBezTo>
                    <a:pt x="53" y="0"/>
                    <a:pt x="0" y="175"/>
                    <a:pt x="183" y="160"/>
                  </a:cubicBezTo>
                  <a:cubicBezTo>
                    <a:pt x="183" y="160"/>
                    <a:pt x="227" y="7"/>
                    <a:pt x="53" y="0"/>
                  </a:cubicBezTo>
                  <a:close/>
                </a:path>
              </a:pathLst>
            </a:custGeom>
            <a:solidFill>
              <a:srgbClr val="8356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2">
              <a:extLst>
                <a:ext uri="{FF2B5EF4-FFF2-40B4-BE49-F238E27FC236}">
                  <a16:creationId xmlns:a16="http://schemas.microsoft.com/office/drawing/2014/main" id="{6F2F18BF-A5F3-404B-BE71-A4EFD53092F9}"/>
                </a:ext>
              </a:extLst>
            </p:cNvPr>
            <p:cNvSpPr>
              <a:spLocks/>
            </p:cNvSpPr>
            <p:nvPr/>
          </p:nvSpPr>
          <p:spPr bwMode="auto">
            <a:xfrm>
              <a:off x="5604" y="1695"/>
              <a:ext cx="1642" cy="1256"/>
            </a:xfrm>
            <a:custGeom>
              <a:avLst/>
              <a:gdLst>
                <a:gd name="T0" fmla="*/ 35 w 150"/>
                <a:gd name="T1" fmla="*/ 0 h 115"/>
                <a:gd name="T2" fmla="*/ 121 w 150"/>
                <a:gd name="T3" fmla="*/ 105 h 115"/>
                <a:gd name="T4" fmla="*/ 35 w 150"/>
                <a:gd name="T5" fmla="*/ 0 h 115"/>
              </a:gdLst>
              <a:ahLst/>
              <a:cxnLst>
                <a:cxn ang="0">
                  <a:pos x="T0" y="T1"/>
                </a:cxn>
                <a:cxn ang="0">
                  <a:pos x="T2" y="T3"/>
                </a:cxn>
                <a:cxn ang="0">
                  <a:pos x="T4" y="T5"/>
                </a:cxn>
              </a:cxnLst>
              <a:rect l="0" t="0" r="r" b="b"/>
              <a:pathLst>
                <a:path w="150" h="115">
                  <a:moveTo>
                    <a:pt x="35" y="0"/>
                  </a:moveTo>
                  <a:cubicBezTo>
                    <a:pt x="35" y="0"/>
                    <a:pt x="0" y="115"/>
                    <a:pt x="121" y="105"/>
                  </a:cubicBezTo>
                  <a:cubicBezTo>
                    <a:pt x="121" y="105"/>
                    <a:pt x="150" y="4"/>
                    <a:pt x="35" y="0"/>
                  </a:cubicBezTo>
                  <a:close/>
                </a:path>
              </a:pathLst>
            </a:custGeom>
            <a:solidFill>
              <a:srgbClr val="A98C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Oval 23">
              <a:extLst>
                <a:ext uri="{FF2B5EF4-FFF2-40B4-BE49-F238E27FC236}">
                  <a16:creationId xmlns:a16="http://schemas.microsoft.com/office/drawing/2014/main" id="{13EC61FF-ACA7-442C-9759-4BFD2B740DFE}"/>
                </a:ext>
              </a:extLst>
            </p:cNvPr>
            <p:cNvSpPr>
              <a:spLocks noChangeArrowheads="1"/>
            </p:cNvSpPr>
            <p:nvPr/>
          </p:nvSpPr>
          <p:spPr bwMode="auto">
            <a:xfrm>
              <a:off x="4871" y="241"/>
              <a:ext cx="383" cy="393"/>
            </a:xfrm>
            <a:prstGeom prst="ellipse">
              <a:avLst/>
            </a:prstGeom>
            <a:solidFill>
              <a:srgbClr val="CE96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Oval 24">
              <a:extLst>
                <a:ext uri="{FF2B5EF4-FFF2-40B4-BE49-F238E27FC236}">
                  <a16:creationId xmlns:a16="http://schemas.microsoft.com/office/drawing/2014/main" id="{4605C192-F6D7-4060-8898-C869E8F76FE0}"/>
                </a:ext>
              </a:extLst>
            </p:cNvPr>
            <p:cNvSpPr>
              <a:spLocks noChangeArrowheads="1"/>
            </p:cNvSpPr>
            <p:nvPr/>
          </p:nvSpPr>
          <p:spPr bwMode="auto">
            <a:xfrm>
              <a:off x="4970" y="1235"/>
              <a:ext cx="1105" cy="1104"/>
            </a:xfrm>
            <a:prstGeom prst="ellipse">
              <a:avLst/>
            </a:prstGeom>
            <a:solidFill>
              <a:srgbClr val="CE96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5">
              <a:extLst>
                <a:ext uri="{FF2B5EF4-FFF2-40B4-BE49-F238E27FC236}">
                  <a16:creationId xmlns:a16="http://schemas.microsoft.com/office/drawing/2014/main" id="{1A127BA7-023C-4BD9-8588-C6CF15BBE99C}"/>
                </a:ext>
              </a:extLst>
            </p:cNvPr>
            <p:cNvSpPr>
              <a:spLocks noEditPoints="1"/>
            </p:cNvSpPr>
            <p:nvPr/>
          </p:nvSpPr>
          <p:spPr bwMode="auto">
            <a:xfrm>
              <a:off x="5167" y="1432"/>
              <a:ext cx="700" cy="700"/>
            </a:xfrm>
            <a:custGeom>
              <a:avLst/>
              <a:gdLst>
                <a:gd name="T0" fmla="*/ 32 w 64"/>
                <a:gd name="T1" fmla="*/ 0 h 64"/>
                <a:gd name="T2" fmla="*/ 0 w 64"/>
                <a:gd name="T3" fmla="*/ 32 h 64"/>
                <a:gd name="T4" fmla="*/ 32 w 64"/>
                <a:gd name="T5" fmla="*/ 64 h 64"/>
                <a:gd name="T6" fmla="*/ 64 w 64"/>
                <a:gd name="T7" fmla="*/ 32 h 64"/>
                <a:gd name="T8" fmla="*/ 32 w 64"/>
                <a:gd name="T9" fmla="*/ 0 h 64"/>
                <a:gd name="T10" fmla="*/ 32 w 64"/>
                <a:gd name="T11" fmla="*/ 54 h 64"/>
                <a:gd name="T12" fmla="*/ 10 w 64"/>
                <a:gd name="T13" fmla="*/ 32 h 64"/>
                <a:gd name="T14" fmla="*/ 32 w 64"/>
                <a:gd name="T15" fmla="*/ 10 h 64"/>
                <a:gd name="T16" fmla="*/ 54 w 64"/>
                <a:gd name="T17" fmla="*/ 32 h 64"/>
                <a:gd name="T18" fmla="*/ 32 w 64"/>
                <a:gd name="T19" fmla="*/ 5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 h="64">
                  <a:moveTo>
                    <a:pt x="32" y="0"/>
                  </a:moveTo>
                  <a:cubicBezTo>
                    <a:pt x="15" y="0"/>
                    <a:pt x="0" y="15"/>
                    <a:pt x="0" y="32"/>
                  </a:cubicBezTo>
                  <a:cubicBezTo>
                    <a:pt x="0" y="50"/>
                    <a:pt x="15" y="64"/>
                    <a:pt x="32" y="64"/>
                  </a:cubicBezTo>
                  <a:cubicBezTo>
                    <a:pt x="50" y="64"/>
                    <a:pt x="64" y="50"/>
                    <a:pt x="64" y="32"/>
                  </a:cubicBezTo>
                  <a:cubicBezTo>
                    <a:pt x="64" y="15"/>
                    <a:pt x="50" y="0"/>
                    <a:pt x="32" y="0"/>
                  </a:cubicBezTo>
                  <a:close/>
                  <a:moveTo>
                    <a:pt x="32" y="54"/>
                  </a:moveTo>
                  <a:cubicBezTo>
                    <a:pt x="20" y="54"/>
                    <a:pt x="10" y="44"/>
                    <a:pt x="10" y="32"/>
                  </a:cubicBezTo>
                  <a:cubicBezTo>
                    <a:pt x="10" y="20"/>
                    <a:pt x="20" y="10"/>
                    <a:pt x="32" y="10"/>
                  </a:cubicBezTo>
                  <a:cubicBezTo>
                    <a:pt x="44" y="10"/>
                    <a:pt x="54" y="20"/>
                    <a:pt x="54" y="32"/>
                  </a:cubicBezTo>
                  <a:cubicBezTo>
                    <a:pt x="54" y="44"/>
                    <a:pt x="44" y="54"/>
                    <a:pt x="32" y="54"/>
                  </a:cubicBezTo>
                  <a:close/>
                </a:path>
              </a:pathLst>
            </a:custGeom>
            <a:solidFill>
              <a:srgbClr val="5E391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6">
              <a:extLst>
                <a:ext uri="{FF2B5EF4-FFF2-40B4-BE49-F238E27FC236}">
                  <a16:creationId xmlns:a16="http://schemas.microsoft.com/office/drawing/2014/main" id="{09E3CD31-57D5-427F-8B86-81687A0440B8}"/>
                </a:ext>
              </a:extLst>
            </p:cNvPr>
            <p:cNvSpPr>
              <a:spLocks/>
            </p:cNvSpPr>
            <p:nvPr/>
          </p:nvSpPr>
          <p:spPr bwMode="auto">
            <a:xfrm>
              <a:off x="4871" y="2143"/>
              <a:ext cx="1302" cy="1300"/>
            </a:xfrm>
            <a:custGeom>
              <a:avLst/>
              <a:gdLst>
                <a:gd name="T0" fmla="*/ 63 w 119"/>
                <a:gd name="T1" fmla="*/ 5 h 119"/>
                <a:gd name="T2" fmla="*/ 34 w 119"/>
                <a:gd name="T3" fmla="*/ 0 h 119"/>
                <a:gd name="T4" fmla="*/ 0 w 119"/>
                <a:gd name="T5" fmla="*/ 83 h 119"/>
                <a:gd name="T6" fmla="*/ 119 w 119"/>
                <a:gd name="T7" fmla="*/ 83 h 119"/>
                <a:gd name="T8" fmla="*/ 81 w 119"/>
                <a:gd name="T9" fmla="*/ 3 h 119"/>
                <a:gd name="T10" fmla="*/ 63 w 119"/>
                <a:gd name="T11" fmla="*/ 5 h 119"/>
              </a:gdLst>
              <a:ahLst/>
              <a:cxnLst>
                <a:cxn ang="0">
                  <a:pos x="T0" y="T1"/>
                </a:cxn>
                <a:cxn ang="0">
                  <a:pos x="T2" y="T3"/>
                </a:cxn>
                <a:cxn ang="0">
                  <a:pos x="T4" y="T5"/>
                </a:cxn>
                <a:cxn ang="0">
                  <a:pos x="T6" y="T7"/>
                </a:cxn>
                <a:cxn ang="0">
                  <a:pos x="T8" y="T9"/>
                </a:cxn>
                <a:cxn ang="0">
                  <a:pos x="T10" y="T11"/>
                </a:cxn>
              </a:cxnLst>
              <a:rect l="0" t="0" r="r" b="b"/>
              <a:pathLst>
                <a:path w="119" h="119">
                  <a:moveTo>
                    <a:pt x="63" y="5"/>
                  </a:moveTo>
                  <a:cubicBezTo>
                    <a:pt x="53" y="5"/>
                    <a:pt x="43" y="3"/>
                    <a:pt x="34" y="0"/>
                  </a:cubicBezTo>
                  <a:cubicBezTo>
                    <a:pt x="32" y="22"/>
                    <a:pt x="24" y="61"/>
                    <a:pt x="0" y="83"/>
                  </a:cubicBezTo>
                  <a:cubicBezTo>
                    <a:pt x="0" y="83"/>
                    <a:pt x="54" y="119"/>
                    <a:pt x="119" y="83"/>
                  </a:cubicBezTo>
                  <a:cubicBezTo>
                    <a:pt x="119" y="83"/>
                    <a:pt x="87" y="42"/>
                    <a:pt x="81" y="3"/>
                  </a:cubicBezTo>
                  <a:cubicBezTo>
                    <a:pt x="75" y="4"/>
                    <a:pt x="69" y="5"/>
                    <a:pt x="63" y="5"/>
                  </a:cubicBezTo>
                  <a:close/>
                </a:path>
              </a:pathLst>
            </a:custGeom>
            <a:solidFill>
              <a:srgbClr val="CE96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7">
              <a:extLst>
                <a:ext uri="{FF2B5EF4-FFF2-40B4-BE49-F238E27FC236}">
                  <a16:creationId xmlns:a16="http://schemas.microsoft.com/office/drawing/2014/main" id="{2890E118-FF3A-4BC7-B595-5DF0088CFFA7}"/>
                </a:ext>
              </a:extLst>
            </p:cNvPr>
            <p:cNvSpPr>
              <a:spLocks/>
            </p:cNvSpPr>
            <p:nvPr/>
          </p:nvSpPr>
          <p:spPr bwMode="auto">
            <a:xfrm>
              <a:off x="5177" y="2394"/>
              <a:ext cx="690" cy="700"/>
            </a:xfrm>
            <a:custGeom>
              <a:avLst/>
              <a:gdLst>
                <a:gd name="T0" fmla="*/ 33 w 63"/>
                <a:gd name="T1" fmla="*/ 3 h 64"/>
                <a:gd name="T2" fmla="*/ 18 w 63"/>
                <a:gd name="T3" fmla="*/ 0 h 64"/>
                <a:gd name="T4" fmla="*/ 0 w 63"/>
                <a:gd name="T5" fmla="*/ 45 h 64"/>
                <a:gd name="T6" fmla="*/ 63 w 63"/>
                <a:gd name="T7" fmla="*/ 45 h 64"/>
                <a:gd name="T8" fmla="*/ 43 w 63"/>
                <a:gd name="T9" fmla="*/ 2 h 64"/>
                <a:gd name="T10" fmla="*/ 33 w 63"/>
                <a:gd name="T11" fmla="*/ 3 h 64"/>
              </a:gdLst>
              <a:ahLst/>
              <a:cxnLst>
                <a:cxn ang="0">
                  <a:pos x="T0" y="T1"/>
                </a:cxn>
                <a:cxn ang="0">
                  <a:pos x="T2" y="T3"/>
                </a:cxn>
                <a:cxn ang="0">
                  <a:pos x="T4" y="T5"/>
                </a:cxn>
                <a:cxn ang="0">
                  <a:pos x="T6" y="T7"/>
                </a:cxn>
                <a:cxn ang="0">
                  <a:pos x="T8" y="T9"/>
                </a:cxn>
                <a:cxn ang="0">
                  <a:pos x="T10" y="T11"/>
                </a:cxn>
              </a:cxnLst>
              <a:rect l="0" t="0" r="r" b="b"/>
              <a:pathLst>
                <a:path w="63" h="64">
                  <a:moveTo>
                    <a:pt x="33" y="3"/>
                  </a:moveTo>
                  <a:cubicBezTo>
                    <a:pt x="28" y="3"/>
                    <a:pt x="23" y="2"/>
                    <a:pt x="18" y="0"/>
                  </a:cubicBezTo>
                  <a:cubicBezTo>
                    <a:pt x="17" y="12"/>
                    <a:pt x="12" y="33"/>
                    <a:pt x="0" y="45"/>
                  </a:cubicBezTo>
                  <a:cubicBezTo>
                    <a:pt x="0" y="45"/>
                    <a:pt x="29" y="64"/>
                    <a:pt x="63" y="45"/>
                  </a:cubicBezTo>
                  <a:cubicBezTo>
                    <a:pt x="63" y="45"/>
                    <a:pt x="46" y="22"/>
                    <a:pt x="43" y="2"/>
                  </a:cubicBezTo>
                  <a:cubicBezTo>
                    <a:pt x="40" y="2"/>
                    <a:pt x="36" y="3"/>
                    <a:pt x="33" y="3"/>
                  </a:cubicBezTo>
                  <a:close/>
                </a:path>
              </a:pathLst>
            </a:custGeom>
            <a:solidFill>
              <a:srgbClr val="5E391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8">
              <a:extLst>
                <a:ext uri="{FF2B5EF4-FFF2-40B4-BE49-F238E27FC236}">
                  <a16:creationId xmlns:a16="http://schemas.microsoft.com/office/drawing/2014/main" id="{DA5A2609-B163-4F9B-8D98-738F793B031C}"/>
                </a:ext>
              </a:extLst>
            </p:cNvPr>
            <p:cNvSpPr>
              <a:spLocks/>
            </p:cNvSpPr>
            <p:nvPr/>
          </p:nvSpPr>
          <p:spPr bwMode="auto">
            <a:xfrm>
              <a:off x="6086" y="1826"/>
              <a:ext cx="459" cy="131"/>
            </a:xfrm>
            <a:custGeom>
              <a:avLst/>
              <a:gdLst>
                <a:gd name="T0" fmla="*/ 35 w 42"/>
                <a:gd name="T1" fmla="*/ 12 h 12"/>
                <a:gd name="T2" fmla="*/ 7 w 42"/>
                <a:gd name="T3" fmla="*/ 12 h 12"/>
                <a:gd name="T4" fmla="*/ 0 w 42"/>
                <a:gd name="T5" fmla="*/ 6 h 12"/>
                <a:gd name="T6" fmla="*/ 0 w 42"/>
                <a:gd name="T7" fmla="*/ 6 h 12"/>
                <a:gd name="T8" fmla="*/ 7 w 42"/>
                <a:gd name="T9" fmla="*/ 0 h 12"/>
                <a:gd name="T10" fmla="*/ 35 w 42"/>
                <a:gd name="T11" fmla="*/ 0 h 12"/>
                <a:gd name="T12" fmla="*/ 42 w 42"/>
                <a:gd name="T13" fmla="*/ 6 h 12"/>
                <a:gd name="T14" fmla="*/ 42 w 42"/>
                <a:gd name="T15" fmla="*/ 6 h 12"/>
                <a:gd name="T16" fmla="*/ 35 w 42"/>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12">
                  <a:moveTo>
                    <a:pt x="35" y="12"/>
                  </a:moveTo>
                  <a:cubicBezTo>
                    <a:pt x="7" y="12"/>
                    <a:pt x="7" y="12"/>
                    <a:pt x="7" y="12"/>
                  </a:cubicBezTo>
                  <a:cubicBezTo>
                    <a:pt x="3" y="12"/>
                    <a:pt x="0" y="10"/>
                    <a:pt x="0" y="6"/>
                  </a:cubicBezTo>
                  <a:cubicBezTo>
                    <a:pt x="0" y="6"/>
                    <a:pt x="0" y="6"/>
                    <a:pt x="0" y="6"/>
                  </a:cubicBezTo>
                  <a:cubicBezTo>
                    <a:pt x="0" y="3"/>
                    <a:pt x="3" y="0"/>
                    <a:pt x="7" y="0"/>
                  </a:cubicBezTo>
                  <a:cubicBezTo>
                    <a:pt x="35" y="0"/>
                    <a:pt x="35" y="0"/>
                    <a:pt x="35" y="0"/>
                  </a:cubicBezTo>
                  <a:cubicBezTo>
                    <a:pt x="39" y="0"/>
                    <a:pt x="42" y="3"/>
                    <a:pt x="42" y="6"/>
                  </a:cubicBezTo>
                  <a:cubicBezTo>
                    <a:pt x="42" y="6"/>
                    <a:pt x="42" y="6"/>
                    <a:pt x="42" y="6"/>
                  </a:cubicBezTo>
                  <a:cubicBezTo>
                    <a:pt x="42" y="10"/>
                    <a:pt x="39" y="12"/>
                    <a:pt x="35" y="12"/>
                  </a:cubicBezTo>
                  <a:close/>
                </a:path>
              </a:pathLst>
            </a:custGeom>
            <a:solidFill>
              <a:srgbClr val="8356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9">
              <a:extLst>
                <a:ext uri="{FF2B5EF4-FFF2-40B4-BE49-F238E27FC236}">
                  <a16:creationId xmlns:a16="http://schemas.microsoft.com/office/drawing/2014/main" id="{811216B1-BF12-43BD-85BC-C3B1A8B91772}"/>
                </a:ext>
              </a:extLst>
            </p:cNvPr>
            <p:cNvSpPr>
              <a:spLocks/>
            </p:cNvSpPr>
            <p:nvPr/>
          </p:nvSpPr>
          <p:spPr bwMode="auto">
            <a:xfrm>
              <a:off x="6086" y="1990"/>
              <a:ext cx="459" cy="131"/>
            </a:xfrm>
            <a:custGeom>
              <a:avLst/>
              <a:gdLst>
                <a:gd name="T0" fmla="*/ 35 w 42"/>
                <a:gd name="T1" fmla="*/ 12 h 12"/>
                <a:gd name="T2" fmla="*/ 7 w 42"/>
                <a:gd name="T3" fmla="*/ 12 h 12"/>
                <a:gd name="T4" fmla="*/ 0 w 42"/>
                <a:gd name="T5" fmla="*/ 6 h 12"/>
                <a:gd name="T6" fmla="*/ 0 w 42"/>
                <a:gd name="T7" fmla="*/ 6 h 12"/>
                <a:gd name="T8" fmla="*/ 7 w 42"/>
                <a:gd name="T9" fmla="*/ 0 h 12"/>
                <a:gd name="T10" fmla="*/ 35 w 42"/>
                <a:gd name="T11" fmla="*/ 0 h 12"/>
                <a:gd name="T12" fmla="*/ 42 w 42"/>
                <a:gd name="T13" fmla="*/ 6 h 12"/>
                <a:gd name="T14" fmla="*/ 42 w 42"/>
                <a:gd name="T15" fmla="*/ 6 h 12"/>
                <a:gd name="T16" fmla="*/ 35 w 42"/>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12">
                  <a:moveTo>
                    <a:pt x="35" y="12"/>
                  </a:moveTo>
                  <a:cubicBezTo>
                    <a:pt x="7" y="12"/>
                    <a:pt x="7" y="12"/>
                    <a:pt x="7" y="12"/>
                  </a:cubicBezTo>
                  <a:cubicBezTo>
                    <a:pt x="3" y="12"/>
                    <a:pt x="0" y="9"/>
                    <a:pt x="0" y="6"/>
                  </a:cubicBezTo>
                  <a:cubicBezTo>
                    <a:pt x="0" y="6"/>
                    <a:pt x="0" y="6"/>
                    <a:pt x="0" y="6"/>
                  </a:cubicBezTo>
                  <a:cubicBezTo>
                    <a:pt x="0" y="2"/>
                    <a:pt x="3" y="0"/>
                    <a:pt x="7" y="0"/>
                  </a:cubicBezTo>
                  <a:cubicBezTo>
                    <a:pt x="35" y="0"/>
                    <a:pt x="35" y="0"/>
                    <a:pt x="35" y="0"/>
                  </a:cubicBezTo>
                  <a:cubicBezTo>
                    <a:pt x="39" y="0"/>
                    <a:pt x="42" y="2"/>
                    <a:pt x="42" y="6"/>
                  </a:cubicBezTo>
                  <a:cubicBezTo>
                    <a:pt x="42" y="6"/>
                    <a:pt x="42" y="6"/>
                    <a:pt x="42" y="6"/>
                  </a:cubicBezTo>
                  <a:cubicBezTo>
                    <a:pt x="42" y="9"/>
                    <a:pt x="39" y="12"/>
                    <a:pt x="35" y="12"/>
                  </a:cubicBezTo>
                  <a:close/>
                </a:path>
              </a:pathLst>
            </a:custGeom>
            <a:solidFill>
              <a:srgbClr val="8356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0">
              <a:extLst>
                <a:ext uri="{FF2B5EF4-FFF2-40B4-BE49-F238E27FC236}">
                  <a16:creationId xmlns:a16="http://schemas.microsoft.com/office/drawing/2014/main" id="{3ED8B228-3F74-45BF-8A10-AC8F52870E11}"/>
                </a:ext>
              </a:extLst>
            </p:cNvPr>
            <p:cNvSpPr>
              <a:spLocks/>
            </p:cNvSpPr>
            <p:nvPr/>
          </p:nvSpPr>
          <p:spPr bwMode="auto">
            <a:xfrm>
              <a:off x="6086" y="2143"/>
              <a:ext cx="459" cy="142"/>
            </a:xfrm>
            <a:custGeom>
              <a:avLst/>
              <a:gdLst>
                <a:gd name="T0" fmla="*/ 35 w 42"/>
                <a:gd name="T1" fmla="*/ 13 h 13"/>
                <a:gd name="T2" fmla="*/ 7 w 42"/>
                <a:gd name="T3" fmla="*/ 13 h 13"/>
                <a:gd name="T4" fmla="*/ 0 w 42"/>
                <a:gd name="T5" fmla="*/ 7 h 13"/>
                <a:gd name="T6" fmla="*/ 0 w 42"/>
                <a:gd name="T7" fmla="*/ 7 h 13"/>
                <a:gd name="T8" fmla="*/ 7 w 42"/>
                <a:gd name="T9" fmla="*/ 0 h 13"/>
                <a:gd name="T10" fmla="*/ 35 w 42"/>
                <a:gd name="T11" fmla="*/ 0 h 13"/>
                <a:gd name="T12" fmla="*/ 42 w 42"/>
                <a:gd name="T13" fmla="*/ 7 h 13"/>
                <a:gd name="T14" fmla="*/ 42 w 42"/>
                <a:gd name="T15" fmla="*/ 7 h 13"/>
                <a:gd name="T16" fmla="*/ 35 w 42"/>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2" h="13">
                  <a:moveTo>
                    <a:pt x="35" y="13"/>
                  </a:moveTo>
                  <a:cubicBezTo>
                    <a:pt x="7" y="13"/>
                    <a:pt x="7" y="13"/>
                    <a:pt x="7" y="13"/>
                  </a:cubicBezTo>
                  <a:cubicBezTo>
                    <a:pt x="3" y="13"/>
                    <a:pt x="0" y="10"/>
                    <a:pt x="0" y="7"/>
                  </a:cubicBezTo>
                  <a:cubicBezTo>
                    <a:pt x="0" y="7"/>
                    <a:pt x="0" y="7"/>
                    <a:pt x="0" y="7"/>
                  </a:cubicBezTo>
                  <a:cubicBezTo>
                    <a:pt x="0" y="3"/>
                    <a:pt x="3" y="0"/>
                    <a:pt x="7" y="0"/>
                  </a:cubicBezTo>
                  <a:cubicBezTo>
                    <a:pt x="35" y="0"/>
                    <a:pt x="35" y="0"/>
                    <a:pt x="35" y="0"/>
                  </a:cubicBezTo>
                  <a:cubicBezTo>
                    <a:pt x="39" y="0"/>
                    <a:pt x="42" y="3"/>
                    <a:pt x="42" y="7"/>
                  </a:cubicBezTo>
                  <a:cubicBezTo>
                    <a:pt x="42" y="7"/>
                    <a:pt x="42" y="7"/>
                    <a:pt x="42" y="7"/>
                  </a:cubicBezTo>
                  <a:cubicBezTo>
                    <a:pt x="42" y="10"/>
                    <a:pt x="39" y="13"/>
                    <a:pt x="35" y="13"/>
                  </a:cubicBezTo>
                  <a:close/>
                </a:path>
              </a:pathLst>
            </a:custGeom>
            <a:solidFill>
              <a:srgbClr val="8356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Oval 31">
              <a:extLst>
                <a:ext uri="{FF2B5EF4-FFF2-40B4-BE49-F238E27FC236}">
                  <a16:creationId xmlns:a16="http://schemas.microsoft.com/office/drawing/2014/main" id="{8753665A-48AF-4104-A686-0DD0163B8970}"/>
                </a:ext>
              </a:extLst>
            </p:cNvPr>
            <p:cNvSpPr>
              <a:spLocks noChangeArrowheads="1"/>
            </p:cNvSpPr>
            <p:nvPr/>
          </p:nvSpPr>
          <p:spPr bwMode="auto">
            <a:xfrm>
              <a:off x="6600" y="2001"/>
              <a:ext cx="110" cy="109"/>
            </a:xfrm>
            <a:prstGeom prst="ellipse">
              <a:avLst/>
            </a:prstGeom>
            <a:solidFill>
              <a:srgbClr val="8356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Oval 32">
              <a:extLst>
                <a:ext uri="{FF2B5EF4-FFF2-40B4-BE49-F238E27FC236}">
                  <a16:creationId xmlns:a16="http://schemas.microsoft.com/office/drawing/2014/main" id="{CEC4CC9D-EB00-402B-82E6-8647AD4AE4DA}"/>
                </a:ext>
              </a:extLst>
            </p:cNvPr>
            <p:cNvSpPr>
              <a:spLocks noChangeArrowheads="1"/>
            </p:cNvSpPr>
            <p:nvPr/>
          </p:nvSpPr>
          <p:spPr bwMode="auto">
            <a:xfrm>
              <a:off x="6600" y="2165"/>
              <a:ext cx="110" cy="109"/>
            </a:xfrm>
            <a:prstGeom prst="ellipse">
              <a:avLst/>
            </a:prstGeom>
            <a:solidFill>
              <a:srgbClr val="8356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3">
              <a:extLst>
                <a:ext uri="{FF2B5EF4-FFF2-40B4-BE49-F238E27FC236}">
                  <a16:creationId xmlns:a16="http://schemas.microsoft.com/office/drawing/2014/main" id="{72454DD2-221F-4560-A927-4843B0442275}"/>
                </a:ext>
              </a:extLst>
            </p:cNvPr>
            <p:cNvSpPr>
              <a:spLocks/>
            </p:cNvSpPr>
            <p:nvPr/>
          </p:nvSpPr>
          <p:spPr bwMode="auto">
            <a:xfrm>
              <a:off x="6753" y="2339"/>
              <a:ext cx="143" cy="470"/>
            </a:xfrm>
            <a:custGeom>
              <a:avLst/>
              <a:gdLst>
                <a:gd name="T0" fmla="*/ 0 w 13"/>
                <a:gd name="T1" fmla="*/ 7 h 43"/>
                <a:gd name="T2" fmla="*/ 0 w 13"/>
                <a:gd name="T3" fmla="*/ 36 h 43"/>
                <a:gd name="T4" fmla="*/ 6 w 13"/>
                <a:gd name="T5" fmla="*/ 43 h 43"/>
                <a:gd name="T6" fmla="*/ 7 w 13"/>
                <a:gd name="T7" fmla="*/ 43 h 43"/>
                <a:gd name="T8" fmla="*/ 13 w 13"/>
                <a:gd name="T9" fmla="*/ 36 h 43"/>
                <a:gd name="T10" fmla="*/ 13 w 13"/>
                <a:gd name="T11" fmla="*/ 7 h 43"/>
                <a:gd name="T12" fmla="*/ 7 w 13"/>
                <a:gd name="T13" fmla="*/ 0 h 43"/>
                <a:gd name="T14" fmla="*/ 6 w 13"/>
                <a:gd name="T15" fmla="*/ 0 h 43"/>
                <a:gd name="T16" fmla="*/ 0 w 13"/>
                <a:gd name="T17" fmla="*/ 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43">
                  <a:moveTo>
                    <a:pt x="0" y="7"/>
                  </a:moveTo>
                  <a:cubicBezTo>
                    <a:pt x="0" y="36"/>
                    <a:pt x="0" y="36"/>
                    <a:pt x="0" y="36"/>
                  </a:cubicBezTo>
                  <a:cubicBezTo>
                    <a:pt x="0" y="39"/>
                    <a:pt x="3" y="43"/>
                    <a:pt x="6" y="43"/>
                  </a:cubicBezTo>
                  <a:cubicBezTo>
                    <a:pt x="7" y="43"/>
                    <a:pt x="7" y="43"/>
                    <a:pt x="7" y="43"/>
                  </a:cubicBezTo>
                  <a:cubicBezTo>
                    <a:pt x="10" y="43"/>
                    <a:pt x="13" y="39"/>
                    <a:pt x="13" y="36"/>
                  </a:cubicBezTo>
                  <a:cubicBezTo>
                    <a:pt x="13" y="7"/>
                    <a:pt x="13" y="7"/>
                    <a:pt x="13" y="7"/>
                  </a:cubicBezTo>
                  <a:cubicBezTo>
                    <a:pt x="13" y="4"/>
                    <a:pt x="10" y="0"/>
                    <a:pt x="7" y="0"/>
                  </a:cubicBezTo>
                  <a:cubicBezTo>
                    <a:pt x="6" y="0"/>
                    <a:pt x="6" y="0"/>
                    <a:pt x="6" y="0"/>
                  </a:cubicBezTo>
                  <a:cubicBezTo>
                    <a:pt x="3" y="0"/>
                    <a:pt x="0" y="4"/>
                    <a:pt x="0" y="7"/>
                  </a:cubicBezTo>
                  <a:close/>
                </a:path>
              </a:pathLst>
            </a:custGeom>
            <a:solidFill>
              <a:srgbClr val="5E391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4">
              <a:extLst>
                <a:ext uri="{FF2B5EF4-FFF2-40B4-BE49-F238E27FC236}">
                  <a16:creationId xmlns:a16="http://schemas.microsoft.com/office/drawing/2014/main" id="{D9CA58DD-F3E5-4ED5-8022-159D0156CCE9}"/>
                </a:ext>
              </a:extLst>
            </p:cNvPr>
            <p:cNvSpPr>
              <a:spLocks/>
            </p:cNvSpPr>
            <p:nvPr/>
          </p:nvSpPr>
          <p:spPr bwMode="auto">
            <a:xfrm>
              <a:off x="6600" y="2339"/>
              <a:ext cx="132" cy="470"/>
            </a:xfrm>
            <a:custGeom>
              <a:avLst/>
              <a:gdLst>
                <a:gd name="T0" fmla="*/ 0 w 12"/>
                <a:gd name="T1" fmla="*/ 7 h 43"/>
                <a:gd name="T2" fmla="*/ 0 w 12"/>
                <a:gd name="T3" fmla="*/ 36 h 43"/>
                <a:gd name="T4" fmla="*/ 6 w 12"/>
                <a:gd name="T5" fmla="*/ 43 h 43"/>
                <a:gd name="T6" fmla="*/ 6 w 12"/>
                <a:gd name="T7" fmla="*/ 43 h 43"/>
                <a:gd name="T8" fmla="*/ 12 w 12"/>
                <a:gd name="T9" fmla="*/ 36 h 43"/>
                <a:gd name="T10" fmla="*/ 12 w 12"/>
                <a:gd name="T11" fmla="*/ 7 h 43"/>
                <a:gd name="T12" fmla="*/ 6 w 12"/>
                <a:gd name="T13" fmla="*/ 0 h 43"/>
                <a:gd name="T14" fmla="*/ 6 w 12"/>
                <a:gd name="T15" fmla="*/ 0 h 43"/>
                <a:gd name="T16" fmla="*/ 0 w 12"/>
                <a:gd name="T17" fmla="*/ 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43">
                  <a:moveTo>
                    <a:pt x="0" y="7"/>
                  </a:moveTo>
                  <a:cubicBezTo>
                    <a:pt x="0" y="36"/>
                    <a:pt x="0" y="36"/>
                    <a:pt x="0" y="36"/>
                  </a:cubicBezTo>
                  <a:cubicBezTo>
                    <a:pt x="0" y="39"/>
                    <a:pt x="2" y="43"/>
                    <a:pt x="6" y="43"/>
                  </a:cubicBezTo>
                  <a:cubicBezTo>
                    <a:pt x="6" y="43"/>
                    <a:pt x="6" y="43"/>
                    <a:pt x="6" y="43"/>
                  </a:cubicBezTo>
                  <a:cubicBezTo>
                    <a:pt x="9" y="43"/>
                    <a:pt x="12" y="39"/>
                    <a:pt x="12" y="36"/>
                  </a:cubicBezTo>
                  <a:cubicBezTo>
                    <a:pt x="12" y="7"/>
                    <a:pt x="12" y="7"/>
                    <a:pt x="12" y="7"/>
                  </a:cubicBezTo>
                  <a:cubicBezTo>
                    <a:pt x="12" y="4"/>
                    <a:pt x="9" y="0"/>
                    <a:pt x="6" y="0"/>
                  </a:cubicBezTo>
                  <a:cubicBezTo>
                    <a:pt x="6" y="0"/>
                    <a:pt x="6" y="0"/>
                    <a:pt x="6" y="0"/>
                  </a:cubicBezTo>
                  <a:cubicBezTo>
                    <a:pt x="2" y="0"/>
                    <a:pt x="0" y="4"/>
                    <a:pt x="0" y="7"/>
                  </a:cubicBezTo>
                  <a:close/>
                </a:path>
              </a:pathLst>
            </a:custGeom>
            <a:solidFill>
              <a:srgbClr val="5E391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5">
              <a:extLst>
                <a:ext uri="{FF2B5EF4-FFF2-40B4-BE49-F238E27FC236}">
                  <a16:creationId xmlns:a16="http://schemas.microsoft.com/office/drawing/2014/main" id="{A43FC902-B69D-4936-BBD8-1437FA469E2C}"/>
                </a:ext>
              </a:extLst>
            </p:cNvPr>
            <p:cNvSpPr>
              <a:spLocks/>
            </p:cNvSpPr>
            <p:nvPr/>
          </p:nvSpPr>
          <p:spPr bwMode="auto">
            <a:xfrm>
              <a:off x="6436" y="2339"/>
              <a:ext cx="131" cy="470"/>
            </a:xfrm>
            <a:custGeom>
              <a:avLst/>
              <a:gdLst>
                <a:gd name="T0" fmla="*/ 0 w 12"/>
                <a:gd name="T1" fmla="*/ 7 h 43"/>
                <a:gd name="T2" fmla="*/ 0 w 12"/>
                <a:gd name="T3" fmla="*/ 36 h 43"/>
                <a:gd name="T4" fmla="*/ 6 w 12"/>
                <a:gd name="T5" fmla="*/ 43 h 43"/>
                <a:gd name="T6" fmla="*/ 6 w 12"/>
                <a:gd name="T7" fmla="*/ 43 h 43"/>
                <a:gd name="T8" fmla="*/ 12 w 12"/>
                <a:gd name="T9" fmla="*/ 36 h 43"/>
                <a:gd name="T10" fmla="*/ 12 w 12"/>
                <a:gd name="T11" fmla="*/ 7 h 43"/>
                <a:gd name="T12" fmla="*/ 6 w 12"/>
                <a:gd name="T13" fmla="*/ 0 h 43"/>
                <a:gd name="T14" fmla="*/ 6 w 12"/>
                <a:gd name="T15" fmla="*/ 0 h 43"/>
                <a:gd name="T16" fmla="*/ 0 w 12"/>
                <a:gd name="T17" fmla="*/ 7 h 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43">
                  <a:moveTo>
                    <a:pt x="0" y="7"/>
                  </a:moveTo>
                  <a:cubicBezTo>
                    <a:pt x="0" y="36"/>
                    <a:pt x="0" y="36"/>
                    <a:pt x="0" y="36"/>
                  </a:cubicBezTo>
                  <a:cubicBezTo>
                    <a:pt x="0" y="39"/>
                    <a:pt x="3" y="43"/>
                    <a:pt x="6" y="43"/>
                  </a:cubicBezTo>
                  <a:cubicBezTo>
                    <a:pt x="6" y="43"/>
                    <a:pt x="6" y="43"/>
                    <a:pt x="6" y="43"/>
                  </a:cubicBezTo>
                  <a:cubicBezTo>
                    <a:pt x="9" y="43"/>
                    <a:pt x="12" y="39"/>
                    <a:pt x="12" y="36"/>
                  </a:cubicBezTo>
                  <a:cubicBezTo>
                    <a:pt x="12" y="7"/>
                    <a:pt x="12" y="7"/>
                    <a:pt x="12" y="7"/>
                  </a:cubicBezTo>
                  <a:cubicBezTo>
                    <a:pt x="12" y="4"/>
                    <a:pt x="9" y="0"/>
                    <a:pt x="6" y="0"/>
                  </a:cubicBezTo>
                  <a:cubicBezTo>
                    <a:pt x="6" y="0"/>
                    <a:pt x="6" y="0"/>
                    <a:pt x="6" y="0"/>
                  </a:cubicBezTo>
                  <a:cubicBezTo>
                    <a:pt x="3" y="0"/>
                    <a:pt x="0" y="4"/>
                    <a:pt x="0" y="7"/>
                  </a:cubicBezTo>
                  <a:close/>
                </a:path>
              </a:pathLst>
            </a:custGeom>
            <a:solidFill>
              <a:srgbClr val="5E391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Oval 36">
              <a:extLst>
                <a:ext uri="{FF2B5EF4-FFF2-40B4-BE49-F238E27FC236}">
                  <a16:creationId xmlns:a16="http://schemas.microsoft.com/office/drawing/2014/main" id="{8444E865-E7F1-467A-9018-726F3311B5DF}"/>
                </a:ext>
              </a:extLst>
            </p:cNvPr>
            <p:cNvSpPr>
              <a:spLocks noChangeArrowheads="1"/>
            </p:cNvSpPr>
            <p:nvPr/>
          </p:nvSpPr>
          <p:spPr bwMode="auto">
            <a:xfrm>
              <a:off x="6283" y="2339"/>
              <a:ext cx="109" cy="121"/>
            </a:xfrm>
            <a:prstGeom prst="ellipse">
              <a:avLst/>
            </a:prstGeom>
            <a:solidFill>
              <a:srgbClr val="8356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Oval 37">
              <a:extLst>
                <a:ext uri="{FF2B5EF4-FFF2-40B4-BE49-F238E27FC236}">
                  <a16:creationId xmlns:a16="http://schemas.microsoft.com/office/drawing/2014/main" id="{F21BD79A-19F8-4D23-9C81-054AEF019A1D}"/>
                </a:ext>
              </a:extLst>
            </p:cNvPr>
            <p:cNvSpPr>
              <a:spLocks noChangeArrowheads="1"/>
            </p:cNvSpPr>
            <p:nvPr/>
          </p:nvSpPr>
          <p:spPr bwMode="auto">
            <a:xfrm>
              <a:off x="6119" y="2339"/>
              <a:ext cx="120" cy="121"/>
            </a:xfrm>
            <a:prstGeom prst="ellipse">
              <a:avLst/>
            </a:prstGeom>
            <a:solidFill>
              <a:srgbClr val="83562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Oval 38">
              <a:extLst>
                <a:ext uri="{FF2B5EF4-FFF2-40B4-BE49-F238E27FC236}">
                  <a16:creationId xmlns:a16="http://schemas.microsoft.com/office/drawing/2014/main" id="{69A97FE5-CCAA-4A6C-A46D-BB819EECCE2F}"/>
                </a:ext>
              </a:extLst>
            </p:cNvPr>
            <p:cNvSpPr>
              <a:spLocks noChangeArrowheads="1"/>
            </p:cNvSpPr>
            <p:nvPr/>
          </p:nvSpPr>
          <p:spPr bwMode="auto">
            <a:xfrm>
              <a:off x="4576" y="2066"/>
              <a:ext cx="295" cy="295"/>
            </a:xfrm>
            <a:prstGeom prst="ellipse">
              <a:avLst/>
            </a:prstGeom>
            <a:solidFill>
              <a:srgbClr val="CE96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8" name="Google Shape;116;p26">
            <a:extLst>
              <a:ext uri="{FF2B5EF4-FFF2-40B4-BE49-F238E27FC236}">
                <a16:creationId xmlns:a16="http://schemas.microsoft.com/office/drawing/2014/main" id="{486E5CB1-579D-41EE-9469-95E6B5A8002F}"/>
              </a:ext>
            </a:extLst>
          </p:cNvPr>
          <p:cNvSpPr txBox="1">
            <a:spLocks/>
          </p:cNvSpPr>
          <p:nvPr/>
        </p:nvSpPr>
        <p:spPr>
          <a:xfrm>
            <a:off x="1253638" y="2247865"/>
            <a:ext cx="5296500" cy="2217000"/>
          </a:xfrm>
          <a:prstGeom prst="rect">
            <a:avLst/>
          </a:prstGeom>
        </p:spPr>
        <p:txBody>
          <a:bodyPr spcFirstLastPara="1" wrap="square" lIns="91425" tIns="91425" rIns="91425" bIns="91425" anchor="b"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5200" dirty="0">
                <a:solidFill>
                  <a:srgbClr val="5E391D"/>
                </a:solidFill>
                <a:latin typeface="Aloja Ligh" panose="02000500000000000000" pitchFamily="2" charset="0"/>
              </a:rPr>
              <a:t>History</a:t>
            </a:r>
          </a:p>
          <a:p>
            <a:pPr>
              <a:spcBef>
                <a:spcPts val="0"/>
              </a:spcBef>
            </a:pPr>
            <a:r>
              <a:rPr lang="en-US" sz="5200" dirty="0">
                <a:solidFill>
                  <a:srgbClr val="5E391D"/>
                </a:solidFill>
                <a:latin typeface="Aloja Ligh" panose="02000500000000000000" pitchFamily="2" charset="0"/>
              </a:rPr>
              <a:t>PowerPoint </a:t>
            </a:r>
          </a:p>
          <a:p>
            <a:pPr>
              <a:spcBef>
                <a:spcPts val="0"/>
              </a:spcBef>
            </a:pPr>
            <a:r>
              <a:rPr lang="en-US" sz="5200" dirty="0">
                <a:solidFill>
                  <a:schemeClr val="bg1"/>
                </a:solidFill>
                <a:latin typeface="Aloja Ligh" panose="02000500000000000000" pitchFamily="2" charset="0"/>
              </a:rPr>
              <a:t>Template</a:t>
            </a:r>
          </a:p>
        </p:txBody>
      </p:sp>
      <p:grpSp>
        <p:nvGrpSpPr>
          <p:cNvPr id="3" name="Group 4">
            <a:extLst>
              <a:ext uri="{FF2B5EF4-FFF2-40B4-BE49-F238E27FC236}">
                <a16:creationId xmlns:a16="http://schemas.microsoft.com/office/drawing/2014/main" id="{D8708C0E-07F9-45BF-B576-3DEDC568E19D}"/>
              </a:ext>
            </a:extLst>
          </p:cNvPr>
          <p:cNvGrpSpPr>
            <a:grpSpLocks noChangeAspect="1"/>
          </p:cNvGrpSpPr>
          <p:nvPr/>
        </p:nvGrpSpPr>
        <p:grpSpPr bwMode="auto">
          <a:xfrm>
            <a:off x="3791561" y="992874"/>
            <a:ext cx="2568574" cy="1760537"/>
            <a:chOff x="3" y="3"/>
            <a:chExt cx="1618" cy="1109"/>
          </a:xfrm>
        </p:grpSpPr>
        <p:grpSp>
          <p:nvGrpSpPr>
            <p:cNvPr id="5" name="Group 205">
              <a:extLst>
                <a:ext uri="{FF2B5EF4-FFF2-40B4-BE49-F238E27FC236}">
                  <a16:creationId xmlns:a16="http://schemas.microsoft.com/office/drawing/2014/main" id="{1AD1A3C4-46FD-4B09-95DA-F255493ADD09}"/>
                </a:ext>
              </a:extLst>
            </p:cNvPr>
            <p:cNvGrpSpPr>
              <a:grpSpLocks/>
            </p:cNvGrpSpPr>
            <p:nvPr/>
          </p:nvGrpSpPr>
          <p:grpSpPr bwMode="auto">
            <a:xfrm>
              <a:off x="3" y="3"/>
              <a:ext cx="1618" cy="1109"/>
              <a:chOff x="3" y="3"/>
              <a:chExt cx="1618" cy="1109"/>
            </a:xfrm>
          </p:grpSpPr>
          <p:sp>
            <p:nvSpPr>
              <p:cNvPr id="7230" name="Freeform 5">
                <a:extLst>
                  <a:ext uri="{FF2B5EF4-FFF2-40B4-BE49-F238E27FC236}">
                    <a16:creationId xmlns:a16="http://schemas.microsoft.com/office/drawing/2014/main" id="{A6359AB9-59A1-4708-827F-AD2839335240}"/>
                  </a:ext>
                </a:extLst>
              </p:cNvPr>
              <p:cNvSpPr>
                <a:spLocks/>
              </p:cNvSpPr>
              <p:nvPr/>
            </p:nvSpPr>
            <p:spPr bwMode="auto">
              <a:xfrm>
                <a:off x="3" y="113"/>
                <a:ext cx="667" cy="649"/>
              </a:xfrm>
              <a:custGeom>
                <a:avLst/>
                <a:gdLst>
                  <a:gd name="T0" fmla="*/ 276 w 280"/>
                  <a:gd name="T1" fmla="*/ 271 h 272"/>
                  <a:gd name="T2" fmla="*/ 280 w 280"/>
                  <a:gd name="T3" fmla="*/ 272 h 272"/>
                  <a:gd name="T4" fmla="*/ 279 w 280"/>
                  <a:gd name="T5" fmla="*/ 268 h 272"/>
                  <a:gd name="T6" fmla="*/ 278 w 280"/>
                  <a:gd name="T7" fmla="*/ 267 h 272"/>
                  <a:gd name="T8" fmla="*/ 12 w 280"/>
                  <a:gd name="T9" fmla="*/ 166 h 272"/>
                  <a:gd name="T10" fmla="*/ 5 w 280"/>
                  <a:gd name="T11" fmla="*/ 157 h 272"/>
                  <a:gd name="T12" fmla="*/ 9 w 280"/>
                  <a:gd name="T13" fmla="*/ 146 h 272"/>
                  <a:gd name="T14" fmla="*/ 170 w 280"/>
                  <a:gd name="T15" fmla="*/ 7 h 272"/>
                  <a:gd name="T16" fmla="*/ 180 w 280"/>
                  <a:gd name="T17" fmla="*/ 5 h 272"/>
                  <a:gd name="T18" fmla="*/ 185 w 280"/>
                  <a:gd name="T19" fmla="*/ 7 h 272"/>
                  <a:gd name="T20" fmla="*/ 187 w 280"/>
                  <a:gd name="T21" fmla="*/ 6 h 272"/>
                  <a:gd name="T22" fmla="*/ 186 w 280"/>
                  <a:gd name="T23" fmla="*/ 3 h 272"/>
                  <a:gd name="T24" fmla="*/ 182 w 280"/>
                  <a:gd name="T25" fmla="*/ 1 h 272"/>
                  <a:gd name="T26" fmla="*/ 167 w 280"/>
                  <a:gd name="T27" fmla="*/ 4 h 272"/>
                  <a:gd name="T28" fmla="*/ 6 w 280"/>
                  <a:gd name="T29" fmla="*/ 143 h 272"/>
                  <a:gd name="T30" fmla="*/ 1 w 280"/>
                  <a:gd name="T31" fmla="*/ 158 h 272"/>
                  <a:gd name="T32" fmla="*/ 11 w 280"/>
                  <a:gd name="T33" fmla="*/ 170 h 272"/>
                  <a:gd name="T34" fmla="*/ 275 w 280"/>
                  <a:gd name="T35" fmla="*/ 271 h 272"/>
                  <a:gd name="T36" fmla="*/ 276 w 280"/>
                  <a:gd name="T37" fmla="*/ 271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80" h="272">
                    <a:moveTo>
                      <a:pt x="276" y="271"/>
                    </a:moveTo>
                    <a:cubicBezTo>
                      <a:pt x="277" y="271"/>
                      <a:pt x="279" y="271"/>
                      <a:pt x="280" y="272"/>
                    </a:cubicBezTo>
                    <a:cubicBezTo>
                      <a:pt x="279" y="268"/>
                      <a:pt x="279" y="268"/>
                      <a:pt x="279" y="268"/>
                    </a:cubicBezTo>
                    <a:cubicBezTo>
                      <a:pt x="279" y="268"/>
                      <a:pt x="278" y="267"/>
                      <a:pt x="278" y="267"/>
                    </a:cubicBezTo>
                    <a:cubicBezTo>
                      <a:pt x="12" y="166"/>
                      <a:pt x="12" y="166"/>
                      <a:pt x="12" y="166"/>
                    </a:cubicBezTo>
                    <a:cubicBezTo>
                      <a:pt x="8" y="164"/>
                      <a:pt x="5" y="161"/>
                      <a:pt x="5" y="157"/>
                    </a:cubicBezTo>
                    <a:cubicBezTo>
                      <a:pt x="4" y="153"/>
                      <a:pt x="6" y="149"/>
                      <a:pt x="9" y="146"/>
                    </a:cubicBezTo>
                    <a:cubicBezTo>
                      <a:pt x="170" y="7"/>
                      <a:pt x="170" y="7"/>
                      <a:pt x="170" y="7"/>
                    </a:cubicBezTo>
                    <a:cubicBezTo>
                      <a:pt x="173" y="5"/>
                      <a:pt x="177" y="4"/>
                      <a:pt x="180" y="5"/>
                    </a:cubicBezTo>
                    <a:cubicBezTo>
                      <a:pt x="185" y="7"/>
                      <a:pt x="185" y="7"/>
                      <a:pt x="185" y="7"/>
                    </a:cubicBezTo>
                    <a:cubicBezTo>
                      <a:pt x="186" y="8"/>
                      <a:pt x="187" y="7"/>
                      <a:pt x="187" y="6"/>
                    </a:cubicBezTo>
                    <a:cubicBezTo>
                      <a:pt x="188" y="5"/>
                      <a:pt x="187" y="4"/>
                      <a:pt x="186" y="3"/>
                    </a:cubicBezTo>
                    <a:cubicBezTo>
                      <a:pt x="182" y="1"/>
                      <a:pt x="182" y="1"/>
                      <a:pt x="182" y="1"/>
                    </a:cubicBezTo>
                    <a:cubicBezTo>
                      <a:pt x="177" y="0"/>
                      <a:pt x="171" y="1"/>
                      <a:pt x="167" y="4"/>
                    </a:cubicBezTo>
                    <a:cubicBezTo>
                      <a:pt x="6" y="143"/>
                      <a:pt x="6" y="143"/>
                      <a:pt x="6" y="143"/>
                    </a:cubicBezTo>
                    <a:cubicBezTo>
                      <a:pt x="2" y="146"/>
                      <a:pt x="0" y="152"/>
                      <a:pt x="1" y="158"/>
                    </a:cubicBezTo>
                    <a:cubicBezTo>
                      <a:pt x="2" y="163"/>
                      <a:pt x="5" y="168"/>
                      <a:pt x="11" y="170"/>
                    </a:cubicBezTo>
                    <a:cubicBezTo>
                      <a:pt x="275" y="271"/>
                      <a:pt x="275" y="271"/>
                      <a:pt x="275" y="271"/>
                    </a:cubicBezTo>
                    <a:lnTo>
                      <a:pt x="276" y="271"/>
                    </a:ln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31" name="Freeform 6">
                <a:extLst>
                  <a:ext uri="{FF2B5EF4-FFF2-40B4-BE49-F238E27FC236}">
                    <a16:creationId xmlns:a16="http://schemas.microsoft.com/office/drawing/2014/main" id="{D3320360-088B-4B02-9EA8-7F38B33E1313}"/>
                  </a:ext>
                </a:extLst>
              </p:cNvPr>
              <p:cNvSpPr>
                <a:spLocks/>
              </p:cNvSpPr>
              <p:nvPr/>
            </p:nvSpPr>
            <p:spPr bwMode="auto">
              <a:xfrm>
                <a:off x="937" y="521"/>
                <a:ext cx="684" cy="591"/>
              </a:xfrm>
              <a:custGeom>
                <a:avLst/>
                <a:gdLst>
                  <a:gd name="T0" fmla="*/ 286 w 287"/>
                  <a:gd name="T1" fmla="*/ 230 h 248"/>
                  <a:gd name="T2" fmla="*/ 255 w 287"/>
                  <a:gd name="T3" fmla="*/ 13 h 248"/>
                  <a:gd name="T4" fmla="*/ 248 w 287"/>
                  <a:gd name="T5" fmla="*/ 5 h 248"/>
                  <a:gd name="T6" fmla="*/ 235 w 287"/>
                  <a:gd name="T7" fmla="*/ 0 h 248"/>
                  <a:gd name="T8" fmla="*/ 232 w 287"/>
                  <a:gd name="T9" fmla="*/ 1 h 248"/>
                  <a:gd name="T10" fmla="*/ 233 w 287"/>
                  <a:gd name="T11" fmla="*/ 4 h 248"/>
                  <a:gd name="T12" fmla="*/ 247 w 287"/>
                  <a:gd name="T13" fmla="*/ 9 h 248"/>
                  <a:gd name="T14" fmla="*/ 250 w 287"/>
                  <a:gd name="T15" fmla="*/ 14 h 248"/>
                  <a:gd name="T16" fmla="*/ 282 w 287"/>
                  <a:gd name="T17" fmla="*/ 231 h 248"/>
                  <a:gd name="T18" fmla="*/ 278 w 287"/>
                  <a:gd name="T19" fmla="*/ 240 h 248"/>
                  <a:gd name="T20" fmla="*/ 268 w 287"/>
                  <a:gd name="T21" fmla="*/ 242 h 248"/>
                  <a:gd name="T22" fmla="*/ 7 w 287"/>
                  <a:gd name="T23" fmla="*/ 142 h 248"/>
                  <a:gd name="T24" fmla="*/ 6 w 287"/>
                  <a:gd name="T25" fmla="*/ 142 h 248"/>
                  <a:gd name="T26" fmla="*/ 2 w 287"/>
                  <a:gd name="T27" fmla="*/ 143 h 248"/>
                  <a:gd name="T28" fmla="*/ 6 w 287"/>
                  <a:gd name="T29" fmla="*/ 146 h 248"/>
                  <a:gd name="T30" fmla="*/ 0 w 287"/>
                  <a:gd name="T31" fmla="*/ 145 h 248"/>
                  <a:gd name="T32" fmla="*/ 267 w 287"/>
                  <a:gd name="T33" fmla="*/ 246 h 248"/>
                  <a:gd name="T34" fmla="*/ 281 w 287"/>
                  <a:gd name="T35" fmla="*/ 244 h 248"/>
                  <a:gd name="T36" fmla="*/ 286 w 287"/>
                  <a:gd name="T37" fmla="*/ 230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87" h="248">
                    <a:moveTo>
                      <a:pt x="286" y="230"/>
                    </a:moveTo>
                    <a:cubicBezTo>
                      <a:pt x="255" y="13"/>
                      <a:pt x="255" y="13"/>
                      <a:pt x="255" y="13"/>
                    </a:cubicBezTo>
                    <a:cubicBezTo>
                      <a:pt x="254" y="10"/>
                      <a:pt x="252" y="6"/>
                      <a:pt x="248" y="5"/>
                    </a:cubicBezTo>
                    <a:cubicBezTo>
                      <a:pt x="235" y="0"/>
                      <a:pt x="235" y="0"/>
                      <a:pt x="235" y="0"/>
                    </a:cubicBezTo>
                    <a:cubicBezTo>
                      <a:pt x="234" y="0"/>
                      <a:pt x="232" y="0"/>
                      <a:pt x="232" y="1"/>
                    </a:cubicBezTo>
                    <a:cubicBezTo>
                      <a:pt x="232" y="2"/>
                      <a:pt x="232" y="4"/>
                      <a:pt x="233" y="4"/>
                    </a:cubicBezTo>
                    <a:cubicBezTo>
                      <a:pt x="247" y="9"/>
                      <a:pt x="247" y="9"/>
                      <a:pt x="247" y="9"/>
                    </a:cubicBezTo>
                    <a:cubicBezTo>
                      <a:pt x="249" y="10"/>
                      <a:pt x="250" y="12"/>
                      <a:pt x="250" y="14"/>
                    </a:cubicBezTo>
                    <a:cubicBezTo>
                      <a:pt x="282" y="231"/>
                      <a:pt x="282" y="231"/>
                      <a:pt x="282" y="231"/>
                    </a:cubicBezTo>
                    <a:cubicBezTo>
                      <a:pt x="283" y="234"/>
                      <a:pt x="281" y="238"/>
                      <a:pt x="278" y="240"/>
                    </a:cubicBezTo>
                    <a:cubicBezTo>
                      <a:pt x="276" y="243"/>
                      <a:pt x="272" y="243"/>
                      <a:pt x="268" y="242"/>
                    </a:cubicBezTo>
                    <a:cubicBezTo>
                      <a:pt x="7" y="142"/>
                      <a:pt x="7" y="142"/>
                      <a:pt x="7" y="142"/>
                    </a:cubicBezTo>
                    <a:cubicBezTo>
                      <a:pt x="6" y="142"/>
                      <a:pt x="6" y="142"/>
                      <a:pt x="6" y="142"/>
                    </a:cubicBezTo>
                    <a:cubicBezTo>
                      <a:pt x="2" y="143"/>
                      <a:pt x="2" y="143"/>
                      <a:pt x="2" y="143"/>
                    </a:cubicBezTo>
                    <a:cubicBezTo>
                      <a:pt x="3" y="144"/>
                      <a:pt x="8" y="146"/>
                      <a:pt x="6" y="146"/>
                    </a:cubicBezTo>
                    <a:cubicBezTo>
                      <a:pt x="2" y="145"/>
                      <a:pt x="0" y="145"/>
                      <a:pt x="0" y="145"/>
                    </a:cubicBezTo>
                    <a:cubicBezTo>
                      <a:pt x="267" y="246"/>
                      <a:pt x="267" y="246"/>
                      <a:pt x="267" y="246"/>
                    </a:cubicBezTo>
                    <a:cubicBezTo>
                      <a:pt x="272" y="248"/>
                      <a:pt x="277" y="247"/>
                      <a:pt x="281" y="244"/>
                    </a:cubicBezTo>
                    <a:cubicBezTo>
                      <a:pt x="285" y="240"/>
                      <a:pt x="287" y="235"/>
                      <a:pt x="286" y="23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32" name="Freeform 7">
                <a:extLst>
                  <a:ext uri="{FF2B5EF4-FFF2-40B4-BE49-F238E27FC236}">
                    <a16:creationId xmlns:a16="http://schemas.microsoft.com/office/drawing/2014/main" id="{B47AA87F-DAC7-41B1-83CC-ADB8479D0B24}"/>
                  </a:ext>
                </a:extLst>
              </p:cNvPr>
              <p:cNvSpPr>
                <a:spLocks/>
              </p:cNvSpPr>
              <p:nvPr/>
            </p:nvSpPr>
            <p:spPr bwMode="auto">
              <a:xfrm>
                <a:off x="658" y="750"/>
                <a:ext cx="298" cy="121"/>
              </a:xfrm>
              <a:custGeom>
                <a:avLst/>
                <a:gdLst>
                  <a:gd name="T0" fmla="*/ 101 w 125"/>
                  <a:gd name="T1" fmla="*/ 51 h 51"/>
                  <a:gd name="T2" fmla="*/ 24 w 125"/>
                  <a:gd name="T3" fmla="*/ 30 h 51"/>
                  <a:gd name="T4" fmla="*/ 0 w 125"/>
                  <a:gd name="T5" fmla="*/ 3 h 51"/>
                  <a:gd name="T6" fmla="*/ 1 w 125"/>
                  <a:gd name="T7" fmla="*/ 0 h 51"/>
                  <a:gd name="T8" fmla="*/ 4 w 125"/>
                  <a:gd name="T9" fmla="*/ 1 h 51"/>
                  <a:gd name="T10" fmla="*/ 27 w 125"/>
                  <a:gd name="T11" fmla="*/ 27 h 51"/>
                  <a:gd name="T12" fmla="*/ 123 w 125"/>
                  <a:gd name="T13" fmla="*/ 46 h 51"/>
                  <a:gd name="T14" fmla="*/ 125 w 125"/>
                  <a:gd name="T15" fmla="*/ 48 h 51"/>
                  <a:gd name="T16" fmla="*/ 123 w 125"/>
                  <a:gd name="T17" fmla="*/ 50 h 51"/>
                  <a:gd name="T18" fmla="*/ 101 w 125"/>
                  <a:gd name="T19"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51">
                    <a:moveTo>
                      <a:pt x="101" y="51"/>
                    </a:moveTo>
                    <a:cubicBezTo>
                      <a:pt x="62" y="51"/>
                      <a:pt x="38" y="40"/>
                      <a:pt x="24" y="30"/>
                    </a:cubicBezTo>
                    <a:cubicBezTo>
                      <a:pt x="6" y="17"/>
                      <a:pt x="1" y="3"/>
                      <a:pt x="0" y="3"/>
                    </a:cubicBezTo>
                    <a:cubicBezTo>
                      <a:pt x="0" y="2"/>
                      <a:pt x="0" y="0"/>
                      <a:pt x="1" y="0"/>
                    </a:cubicBezTo>
                    <a:cubicBezTo>
                      <a:pt x="2" y="0"/>
                      <a:pt x="4" y="0"/>
                      <a:pt x="4" y="1"/>
                    </a:cubicBezTo>
                    <a:cubicBezTo>
                      <a:pt x="4" y="1"/>
                      <a:pt x="9" y="15"/>
                      <a:pt x="27" y="27"/>
                    </a:cubicBezTo>
                    <a:cubicBezTo>
                      <a:pt x="43" y="39"/>
                      <a:pt x="72" y="51"/>
                      <a:pt x="123" y="46"/>
                    </a:cubicBezTo>
                    <a:cubicBezTo>
                      <a:pt x="124" y="46"/>
                      <a:pt x="125" y="47"/>
                      <a:pt x="125" y="48"/>
                    </a:cubicBezTo>
                    <a:cubicBezTo>
                      <a:pt x="125" y="49"/>
                      <a:pt x="124" y="50"/>
                      <a:pt x="123" y="50"/>
                    </a:cubicBezTo>
                    <a:cubicBezTo>
                      <a:pt x="115" y="51"/>
                      <a:pt x="108" y="51"/>
                      <a:pt x="101" y="5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33" name="Freeform 8">
                <a:extLst>
                  <a:ext uri="{FF2B5EF4-FFF2-40B4-BE49-F238E27FC236}">
                    <a16:creationId xmlns:a16="http://schemas.microsoft.com/office/drawing/2014/main" id="{29CA69EA-4FE1-4E52-98AC-FA565E5DC8B9}"/>
                  </a:ext>
                </a:extLst>
              </p:cNvPr>
              <p:cNvSpPr>
                <a:spLocks/>
              </p:cNvSpPr>
              <p:nvPr/>
            </p:nvSpPr>
            <p:spPr bwMode="auto">
              <a:xfrm>
                <a:off x="46" y="75"/>
                <a:ext cx="1546" cy="992"/>
              </a:xfrm>
              <a:custGeom>
                <a:avLst/>
                <a:gdLst>
                  <a:gd name="T0" fmla="*/ 276 w 649"/>
                  <a:gd name="T1" fmla="*/ 283 h 416"/>
                  <a:gd name="T2" fmla="*/ 275 w 649"/>
                  <a:gd name="T3" fmla="*/ 283 h 416"/>
                  <a:gd name="T4" fmla="*/ 193 w 649"/>
                  <a:gd name="T5" fmla="*/ 235 h 416"/>
                  <a:gd name="T6" fmla="*/ 139 w 649"/>
                  <a:gd name="T7" fmla="*/ 221 h 416"/>
                  <a:gd name="T8" fmla="*/ 1 w 649"/>
                  <a:gd name="T9" fmla="*/ 173 h 416"/>
                  <a:gd name="T10" fmla="*/ 0 w 649"/>
                  <a:gd name="T11" fmla="*/ 172 h 416"/>
                  <a:gd name="T12" fmla="*/ 1 w 649"/>
                  <a:gd name="T13" fmla="*/ 170 h 416"/>
                  <a:gd name="T14" fmla="*/ 160 w 649"/>
                  <a:gd name="T15" fmla="*/ 22 h 416"/>
                  <a:gd name="T16" fmla="*/ 161 w 649"/>
                  <a:gd name="T17" fmla="*/ 22 h 416"/>
                  <a:gd name="T18" fmla="*/ 213 w 649"/>
                  <a:gd name="T19" fmla="*/ 1 h 416"/>
                  <a:gd name="T20" fmla="*/ 216 w 649"/>
                  <a:gd name="T21" fmla="*/ 2 h 416"/>
                  <a:gd name="T22" fmla="*/ 215 w 649"/>
                  <a:gd name="T23" fmla="*/ 5 h 416"/>
                  <a:gd name="T24" fmla="*/ 163 w 649"/>
                  <a:gd name="T25" fmla="*/ 25 h 416"/>
                  <a:gd name="T26" fmla="*/ 6 w 649"/>
                  <a:gd name="T27" fmla="*/ 171 h 416"/>
                  <a:gd name="T28" fmla="*/ 140 w 649"/>
                  <a:gd name="T29" fmla="*/ 217 h 416"/>
                  <a:gd name="T30" fmla="*/ 194 w 649"/>
                  <a:gd name="T31" fmla="*/ 231 h 416"/>
                  <a:gd name="T32" fmla="*/ 277 w 649"/>
                  <a:gd name="T33" fmla="*/ 279 h 416"/>
                  <a:gd name="T34" fmla="*/ 373 w 649"/>
                  <a:gd name="T35" fmla="*/ 313 h 416"/>
                  <a:gd name="T36" fmla="*/ 477 w 649"/>
                  <a:gd name="T37" fmla="*/ 336 h 416"/>
                  <a:gd name="T38" fmla="*/ 644 w 649"/>
                  <a:gd name="T39" fmla="*/ 411 h 416"/>
                  <a:gd name="T40" fmla="*/ 618 w 649"/>
                  <a:gd name="T41" fmla="*/ 200 h 416"/>
                  <a:gd name="T42" fmla="*/ 607 w 649"/>
                  <a:gd name="T43" fmla="*/ 195 h 416"/>
                  <a:gd name="T44" fmla="*/ 606 w 649"/>
                  <a:gd name="T45" fmla="*/ 193 h 416"/>
                  <a:gd name="T46" fmla="*/ 608 w 649"/>
                  <a:gd name="T47" fmla="*/ 192 h 416"/>
                  <a:gd name="T48" fmla="*/ 620 w 649"/>
                  <a:gd name="T49" fmla="*/ 196 h 416"/>
                  <a:gd name="T50" fmla="*/ 622 w 649"/>
                  <a:gd name="T51" fmla="*/ 198 h 416"/>
                  <a:gd name="T52" fmla="*/ 649 w 649"/>
                  <a:gd name="T53" fmla="*/ 413 h 416"/>
                  <a:gd name="T54" fmla="*/ 648 w 649"/>
                  <a:gd name="T55" fmla="*/ 415 h 416"/>
                  <a:gd name="T56" fmla="*/ 646 w 649"/>
                  <a:gd name="T57" fmla="*/ 415 h 416"/>
                  <a:gd name="T58" fmla="*/ 475 w 649"/>
                  <a:gd name="T59" fmla="*/ 340 h 416"/>
                  <a:gd name="T60" fmla="*/ 401 w 649"/>
                  <a:gd name="T61" fmla="*/ 316 h 416"/>
                  <a:gd name="T62" fmla="*/ 373 w 649"/>
                  <a:gd name="T63" fmla="*/ 317 h 416"/>
                  <a:gd name="T64" fmla="*/ 371 w 649"/>
                  <a:gd name="T65" fmla="*/ 317 h 416"/>
                  <a:gd name="T66" fmla="*/ 277 w 649"/>
                  <a:gd name="T67" fmla="*/ 283 h 416"/>
                  <a:gd name="T68" fmla="*/ 276 w 649"/>
                  <a:gd name="T69" fmla="*/ 283 h 4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49" h="416">
                    <a:moveTo>
                      <a:pt x="276" y="283"/>
                    </a:moveTo>
                    <a:cubicBezTo>
                      <a:pt x="275" y="283"/>
                      <a:pt x="275" y="283"/>
                      <a:pt x="275" y="283"/>
                    </a:cubicBezTo>
                    <a:cubicBezTo>
                      <a:pt x="275" y="282"/>
                      <a:pt x="251" y="253"/>
                      <a:pt x="193" y="235"/>
                    </a:cubicBezTo>
                    <a:cubicBezTo>
                      <a:pt x="176" y="230"/>
                      <a:pt x="158" y="226"/>
                      <a:pt x="139" y="221"/>
                    </a:cubicBezTo>
                    <a:cubicBezTo>
                      <a:pt x="90" y="208"/>
                      <a:pt x="41" y="196"/>
                      <a:pt x="1" y="173"/>
                    </a:cubicBezTo>
                    <a:cubicBezTo>
                      <a:pt x="0" y="173"/>
                      <a:pt x="0" y="172"/>
                      <a:pt x="0" y="172"/>
                    </a:cubicBezTo>
                    <a:cubicBezTo>
                      <a:pt x="0" y="171"/>
                      <a:pt x="0" y="170"/>
                      <a:pt x="1" y="170"/>
                    </a:cubicBezTo>
                    <a:cubicBezTo>
                      <a:pt x="160" y="22"/>
                      <a:pt x="160" y="22"/>
                      <a:pt x="160" y="22"/>
                    </a:cubicBezTo>
                    <a:cubicBezTo>
                      <a:pt x="160" y="22"/>
                      <a:pt x="161" y="22"/>
                      <a:pt x="161" y="22"/>
                    </a:cubicBezTo>
                    <a:cubicBezTo>
                      <a:pt x="213" y="1"/>
                      <a:pt x="213" y="1"/>
                      <a:pt x="213" y="1"/>
                    </a:cubicBezTo>
                    <a:cubicBezTo>
                      <a:pt x="214" y="0"/>
                      <a:pt x="215" y="1"/>
                      <a:pt x="216" y="2"/>
                    </a:cubicBezTo>
                    <a:cubicBezTo>
                      <a:pt x="216" y="3"/>
                      <a:pt x="216" y="4"/>
                      <a:pt x="215" y="5"/>
                    </a:cubicBezTo>
                    <a:cubicBezTo>
                      <a:pt x="163" y="25"/>
                      <a:pt x="163" y="25"/>
                      <a:pt x="163" y="25"/>
                    </a:cubicBezTo>
                    <a:cubicBezTo>
                      <a:pt x="6" y="171"/>
                      <a:pt x="6" y="171"/>
                      <a:pt x="6" y="171"/>
                    </a:cubicBezTo>
                    <a:cubicBezTo>
                      <a:pt x="44" y="192"/>
                      <a:pt x="93" y="205"/>
                      <a:pt x="140" y="217"/>
                    </a:cubicBezTo>
                    <a:cubicBezTo>
                      <a:pt x="159" y="221"/>
                      <a:pt x="177" y="226"/>
                      <a:pt x="194" y="231"/>
                    </a:cubicBezTo>
                    <a:cubicBezTo>
                      <a:pt x="248" y="247"/>
                      <a:pt x="272" y="273"/>
                      <a:pt x="277" y="279"/>
                    </a:cubicBezTo>
                    <a:cubicBezTo>
                      <a:pt x="286" y="276"/>
                      <a:pt x="331" y="266"/>
                      <a:pt x="373" y="313"/>
                    </a:cubicBezTo>
                    <a:cubicBezTo>
                      <a:pt x="381" y="311"/>
                      <a:pt x="421" y="304"/>
                      <a:pt x="477" y="336"/>
                    </a:cubicBezTo>
                    <a:cubicBezTo>
                      <a:pt x="528" y="365"/>
                      <a:pt x="593" y="400"/>
                      <a:pt x="644" y="411"/>
                    </a:cubicBezTo>
                    <a:cubicBezTo>
                      <a:pt x="618" y="200"/>
                      <a:pt x="618" y="200"/>
                      <a:pt x="618" y="200"/>
                    </a:cubicBezTo>
                    <a:cubicBezTo>
                      <a:pt x="607" y="195"/>
                      <a:pt x="607" y="195"/>
                      <a:pt x="607" y="195"/>
                    </a:cubicBezTo>
                    <a:cubicBezTo>
                      <a:pt x="606" y="195"/>
                      <a:pt x="605" y="194"/>
                      <a:pt x="606" y="193"/>
                    </a:cubicBezTo>
                    <a:cubicBezTo>
                      <a:pt x="606" y="192"/>
                      <a:pt x="607" y="191"/>
                      <a:pt x="608" y="192"/>
                    </a:cubicBezTo>
                    <a:cubicBezTo>
                      <a:pt x="620" y="196"/>
                      <a:pt x="620" y="196"/>
                      <a:pt x="620" y="196"/>
                    </a:cubicBezTo>
                    <a:cubicBezTo>
                      <a:pt x="621" y="196"/>
                      <a:pt x="622" y="197"/>
                      <a:pt x="622" y="198"/>
                    </a:cubicBezTo>
                    <a:cubicBezTo>
                      <a:pt x="649" y="413"/>
                      <a:pt x="649" y="413"/>
                      <a:pt x="649" y="413"/>
                    </a:cubicBezTo>
                    <a:cubicBezTo>
                      <a:pt x="649" y="414"/>
                      <a:pt x="648" y="414"/>
                      <a:pt x="648" y="415"/>
                    </a:cubicBezTo>
                    <a:cubicBezTo>
                      <a:pt x="647" y="415"/>
                      <a:pt x="647" y="416"/>
                      <a:pt x="646" y="415"/>
                    </a:cubicBezTo>
                    <a:cubicBezTo>
                      <a:pt x="594" y="405"/>
                      <a:pt x="527" y="370"/>
                      <a:pt x="475" y="340"/>
                    </a:cubicBezTo>
                    <a:cubicBezTo>
                      <a:pt x="444" y="322"/>
                      <a:pt x="418" y="317"/>
                      <a:pt x="401" y="316"/>
                    </a:cubicBezTo>
                    <a:cubicBezTo>
                      <a:pt x="384" y="314"/>
                      <a:pt x="373" y="317"/>
                      <a:pt x="373" y="317"/>
                    </a:cubicBezTo>
                    <a:cubicBezTo>
                      <a:pt x="372" y="317"/>
                      <a:pt x="371" y="317"/>
                      <a:pt x="371" y="317"/>
                    </a:cubicBezTo>
                    <a:cubicBezTo>
                      <a:pt x="326" y="266"/>
                      <a:pt x="278" y="283"/>
                      <a:pt x="277" y="283"/>
                    </a:cubicBezTo>
                    <a:cubicBezTo>
                      <a:pt x="277" y="284"/>
                      <a:pt x="276" y="284"/>
                      <a:pt x="276" y="28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34" name="Freeform 9">
                <a:extLst>
                  <a:ext uri="{FF2B5EF4-FFF2-40B4-BE49-F238E27FC236}">
                    <a16:creationId xmlns:a16="http://schemas.microsoft.com/office/drawing/2014/main" id="{EE4E58FF-A41E-41F3-87FA-3E484737AEDB}"/>
                  </a:ext>
                </a:extLst>
              </p:cNvPr>
              <p:cNvSpPr>
                <a:spLocks noEditPoints="1"/>
              </p:cNvSpPr>
              <p:nvPr/>
            </p:nvSpPr>
            <p:spPr bwMode="auto">
              <a:xfrm>
                <a:off x="337" y="3"/>
                <a:ext cx="676" cy="737"/>
              </a:xfrm>
              <a:custGeom>
                <a:avLst/>
                <a:gdLst>
                  <a:gd name="T0" fmla="*/ 206 w 284"/>
                  <a:gd name="T1" fmla="*/ 308 h 309"/>
                  <a:gd name="T2" fmla="*/ 205 w 284"/>
                  <a:gd name="T3" fmla="*/ 307 h 309"/>
                  <a:gd name="T4" fmla="*/ 94 w 284"/>
                  <a:gd name="T5" fmla="*/ 212 h 309"/>
                  <a:gd name="T6" fmla="*/ 66 w 284"/>
                  <a:gd name="T7" fmla="*/ 202 h 309"/>
                  <a:gd name="T8" fmla="*/ 0 w 284"/>
                  <a:gd name="T9" fmla="*/ 148 h 309"/>
                  <a:gd name="T10" fmla="*/ 0 w 284"/>
                  <a:gd name="T11" fmla="*/ 145 h 309"/>
                  <a:gd name="T12" fmla="*/ 132 w 284"/>
                  <a:gd name="T13" fmla="*/ 1 h 309"/>
                  <a:gd name="T14" fmla="*/ 134 w 284"/>
                  <a:gd name="T15" fmla="*/ 0 h 309"/>
                  <a:gd name="T16" fmla="*/ 135 w 284"/>
                  <a:gd name="T17" fmla="*/ 1 h 309"/>
                  <a:gd name="T18" fmla="*/ 195 w 284"/>
                  <a:gd name="T19" fmla="*/ 36 h 309"/>
                  <a:gd name="T20" fmla="*/ 238 w 284"/>
                  <a:gd name="T21" fmla="*/ 51 h 309"/>
                  <a:gd name="T22" fmla="*/ 279 w 284"/>
                  <a:gd name="T23" fmla="*/ 87 h 309"/>
                  <a:gd name="T24" fmla="*/ 284 w 284"/>
                  <a:gd name="T25" fmla="*/ 109 h 309"/>
                  <a:gd name="T26" fmla="*/ 284 w 284"/>
                  <a:gd name="T27" fmla="*/ 110 h 309"/>
                  <a:gd name="T28" fmla="*/ 209 w 284"/>
                  <a:gd name="T29" fmla="*/ 307 h 309"/>
                  <a:gd name="T30" fmla="*/ 206 w 284"/>
                  <a:gd name="T31" fmla="*/ 309 h 309"/>
                  <a:gd name="T32" fmla="*/ 206 w 284"/>
                  <a:gd name="T33" fmla="*/ 308 h 309"/>
                  <a:gd name="T34" fmla="*/ 114 w 284"/>
                  <a:gd name="T35" fmla="*/ 215 h 309"/>
                  <a:gd name="T36" fmla="*/ 208 w 284"/>
                  <a:gd name="T37" fmla="*/ 297 h 309"/>
                  <a:gd name="T38" fmla="*/ 280 w 284"/>
                  <a:gd name="T39" fmla="*/ 109 h 309"/>
                  <a:gd name="T40" fmla="*/ 275 w 284"/>
                  <a:gd name="T41" fmla="*/ 89 h 309"/>
                  <a:gd name="T42" fmla="*/ 236 w 284"/>
                  <a:gd name="T43" fmla="*/ 54 h 309"/>
                  <a:gd name="T44" fmla="*/ 193 w 284"/>
                  <a:gd name="T45" fmla="*/ 40 h 309"/>
                  <a:gd name="T46" fmla="*/ 133 w 284"/>
                  <a:gd name="T47" fmla="*/ 6 h 309"/>
                  <a:gd name="T48" fmla="*/ 5 w 284"/>
                  <a:gd name="T49" fmla="*/ 147 h 309"/>
                  <a:gd name="T50" fmla="*/ 68 w 284"/>
                  <a:gd name="T51" fmla="*/ 198 h 309"/>
                  <a:gd name="T52" fmla="*/ 95 w 284"/>
                  <a:gd name="T53" fmla="*/ 208 h 309"/>
                  <a:gd name="T54" fmla="*/ 114 w 284"/>
                  <a:gd name="T55" fmla="*/ 215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84" h="309">
                    <a:moveTo>
                      <a:pt x="206" y="308"/>
                    </a:moveTo>
                    <a:cubicBezTo>
                      <a:pt x="205" y="308"/>
                      <a:pt x="205" y="307"/>
                      <a:pt x="205" y="307"/>
                    </a:cubicBezTo>
                    <a:cubicBezTo>
                      <a:pt x="202" y="252"/>
                      <a:pt x="139" y="229"/>
                      <a:pt x="94" y="212"/>
                    </a:cubicBezTo>
                    <a:cubicBezTo>
                      <a:pt x="83" y="209"/>
                      <a:pt x="74" y="205"/>
                      <a:pt x="66" y="202"/>
                    </a:cubicBezTo>
                    <a:cubicBezTo>
                      <a:pt x="25" y="183"/>
                      <a:pt x="1" y="148"/>
                      <a:pt x="0" y="148"/>
                    </a:cubicBezTo>
                    <a:cubicBezTo>
                      <a:pt x="0" y="147"/>
                      <a:pt x="0" y="146"/>
                      <a:pt x="0" y="145"/>
                    </a:cubicBezTo>
                    <a:cubicBezTo>
                      <a:pt x="132" y="1"/>
                      <a:pt x="132" y="1"/>
                      <a:pt x="132" y="1"/>
                    </a:cubicBezTo>
                    <a:cubicBezTo>
                      <a:pt x="132" y="0"/>
                      <a:pt x="133" y="0"/>
                      <a:pt x="134" y="0"/>
                    </a:cubicBezTo>
                    <a:cubicBezTo>
                      <a:pt x="134" y="0"/>
                      <a:pt x="135" y="0"/>
                      <a:pt x="135" y="1"/>
                    </a:cubicBezTo>
                    <a:cubicBezTo>
                      <a:pt x="146" y="22"/>
                      <a:pt x="167" y="28"/>
                      <a:pt x="195" y="36"/>
                    </a:cubicBezTo>
                    <a:cubicBezTo>
                      <a:pt x="208" y="40"/>
                      <a:pt x="222" y="44"/>
                      <a:pt x="238" y="51"/>
                    </a:cubicBezTo>
                    <a:cubicBezTo>
                      <a:pt x="263" y="61"/>
                      <a:pt x="274" y="76"/>
                      <a:pt x="279" y="87"/>
                    </a:cubicBezTo>
                    <a:cubicBezTo>
                      <a:pt x="284" y="99"/>
                      <a:pt x="284" y="109"/>
                      <a:pt x="284" y="109"/>
                    </a:cubicBezTo>
                    <a:cubicBezTo>
                      <a:pt x="284" y="109"/>
                      <a:pt x="284" y="110"/>
                      <a:pt x="284" y="110"/>
                    </a:cubicBezTo>
                    <a:cubicBezTo>
                      <a:pt x="209" y="307"/>
                      <a:pt x="209" y="307"/>
                      <a:pt x="209" y="307"/>
                    </a:cubicBezTo>
                    <a:cubicBezTo>
                      <a:pt x="208" y="308"/>
                      <a:pt x="207" y="309"/>
                      <a:pt x="206" y="309"/>
                    </a:cubicBezTo>
                    <a:cubicBezTo>
                      <a:pt x="206" y="308"/>
                      <a:pt x="206" y="308"/>
                      <a:pt x="206" y="308"/>
                    </a:cubicBezTo>
                    <a:close/>
                    <a:moveTo>
                      <a:pt x="114" y="215"/>
                    </a:moveTo>
                    <a:cubicBezTo>
                      <a:pt x="155" y="231"/>
                      <a:pt x="201" y="253"/>
                      <a:pt x="208" y="297"/>
                    </a:cubicBezTo>
                    <a:cubicBezTo>
                      <a:pt x="280" y="109"/>
                      <a:pt x="280" y="109"/>
                      <a:pt x="280" y="109"/>
                    </a:cubicBezTo>
                    <a:cubicBezTo>
                      <a:pt x="280" y="107"/>
                      <a:pt x="279" y="99"/>
                      <a:pt x="275" y="89"/>
                    </a:cubicBezTo>
                    <a:cubicBezTo>
                      <a:pt x="270" y="79"/>
                      <a:pt x="260" y="64"/>
                      <a:pt x="236" y="54"/>
                    </a:cubicBezTo>
                    <a:cubicBezTo>
                      <a:pt x="221" y="48"/>
                      <a:pt x="206" y="44"/>
                      <a:pt x="193" y="40"/>
                    </a:cubicBezTo>
                    <a:cubicBezTo>
                      <a:pt x="166" y="32"/>
                      <a:pt x="145" y="26"/>
                      <a:pt x="133" y="6"/>
                    </a:cubicBezTo>
                    <a:cubicBezTo>
                      <a:pt x="5" y="147"/>
                      <a:pt x="5" y="147"/>
                      <a:pt x="5" y="147"/>
                    </a:cubicBezTo>
                    <a:cubicBezTo>
                      <a:pt x="10" y="153"/>
                      <a:pt x="32" y="182"/>
                      <a:pt x="68" y="198"/>
                    </a:cubicBezTo>
                    <a:cubicBezTo>
                      <a:pt x="75" y="201"/>
                      <a:pt x="85" y="205"/>
                      <a:pt x="95" y="208"/>
                    </a:cubicBezTo>
                    <a:cubicBezTo>
                      <a:pt x="101" y="211"/>
                      <a:pt x="108" y="213"/>
                      <a:pt x="114" y="21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35" name="Freeform 10">
                <a:extLst>
                  <a:ext uri="{FF2B5EF4-FFF2-40B4-BE49-F238E27FC236}">
                    <a16:creationId xmlns:a16="http://schemas.microsoft.com/office/drawing/2014/main" id="{445362C9-2C30-4EE3-A9C8-470067E1F8A9}"/>
                  </a:ext>
                </a:extLst>
              </p:cNvPr>
              <p:cNvSpPr>
                <a:spLocks/>
              </p:cNvSpPr>
              <p:nvPr/>
            </p:nvSpPr>
            <p:spPr bwMode="auto">
              <a:xfrm>
                <a:off x="218" y="63"/>
                <a:ext cx="1272" cy="777"/>
              </a:xfrm>
              <a:custGeom>
                <a:avLst/>
                <a:gdLst>
                  <a:gd name="T0" fmla="*/ 517 w 534"/>
                  <a:gd name="T1" fmla="*/ 131 h 326"/>
                  <a:gd name="T2" fmla="*/ 516 w 534"/>
                  <a:gd name="T3" fmla="*/ 130 h 326"/>
                  <a:gd name="T4" fmla="*/ 514 w 534"/>
                  <a:gd name="T5" fmla="*/ 129 h 326"/>
                  <a:gd name="T6" fmla="*/ 509 w 534"/>
                  <a:gd name="T7" fmla="*/ 129 h 326"/>
                  <a:gd name="T8" fmla="*/ 509 w 534"/>
                  <a:gd name="T9" fmla="*/ 133 h 326"/>
                  <a:gd name="T10" fmla="*/ 513 w 534"/>
                  <a:gd name="T11" fmla="*/ 134 h 326"/>
                  <a:gd name="T12" fmla="*/ 529 w 534"/>
                  <a:gd name="T13" fmla="*/ 321 h 326"/>
                  <a:gd name="T14" fmla="*/ 450 w 534"/>
                  <a:gd name="T15" fmla="*/ 286 h 326"/>
                  <a:gd name="T16" fmla="*/ 369 w 534"/>
                  <a:gd name="T17" fmla="*/ 246 h 326"/>
                  <a:gd name="T18" fmla="*/ 258 w 534"/>
                  <a:gd name="T19" fmla="*/ 276 h 326"/>
                  <a:gd name="T20" fmla="*/ 187 w 534"/>
                  <a:gd name="T21" fmla="*/ 207 h 326"/>
                  <a:gd name="T22" fmla="*/ 7 w 534"/>
                  <a:gd name="T23" fmla="*/ 150 h 326"/>
                  <a:gd name="T24" fmla="*/ 149 w 534"/>
                  <a:gd name="T25" fmla="*/ 5 h 326"/>
                  <a:gd name="T26" fmla="*/ 157 w 534"/>
                  <a:gd name="T27" fmla="*/ 8 h 326"/>
                  <a:gd name="T28" fmla="*/ 159 w 534"/>
                  <a:gd name="T29" fmla="*/ 6 h 326"/>
                  <a:gd name="T30" fmla="*/ 158 w 534"/>
                  <a:gd name="T31" fmla="*/ 4 h 326"/>
                  <a:gd name="T32" fmla="*/ 150 w 534"/>
                  <a:gd name="T33" fmla="*/ 0 h 326"/>
                  <a:gd name="T34" fmla="*/ 147 w 534"/>
                  <a:gd name="T35" fmla="*/ 1 h 326"/>
                  <a:gd name="T36" fmla="*/ 1 w 534"/>
                  <a:gd name="T37" fmla="*/ 150 h 326"/>
                  <a:gd name="T38" fmla="*/ 1 w 534"/>
                  <a:gd name="T39" fmla="*/ 152 h 326"/>
                  <a:gd name="T40" fmla="*/ 2 w 534"/>
                  <a:gd name="T41" fmla="*/ 153 h 326"/>
                  <a:gd name="T42" fmla="*/ 186 w 534"/>
                  <a:gd name="T43" fmla="*/ 211 h 326"/>
                  <a:gd name="T44" fmla="*/ 255 w 534"/>
                  <a:gd name="T45" fmla="*/ 282 h 326"/>
                  <a:gd name="T46" fmla="*/ 256 w 534"/>
                  <a:gd name="T47" fmla="*/ 283 h 326"/>
                  <a:gd name="T48" fmla="*/ 256 w 534"/>
                  <a:gd name="T49" fmla="*/ 283 h 326"/>
                  <a:gd name="T50" fmla="*/ 259 w 534"/>
                  <a:gd name="T51" fmla="*/ 283 h 326"/>
                  <a:gd name="T52" fmla="*/ 368 w 534"/>
                  <a:gd name="T53" fmla="*/ 251 h 326"/>
                  <a:gd name="T54" fmla="*/ 448 w 534"/>
                  <a:gd name="T55" fmla="*/ 289 h 326"/>
                  <a:gd name="T56" fmla="*/ 531 w 534"/>
                  <a:gd name="T57" fmla="*/ 326 h 326"/>
                  <a:gd name="T58" fmla="*/ 533 w 534"/>
                  <a:gd name="T59" fmla="*/ 325 h 326"/>
                  <a:gd name="T60" fmla="*/ 534 w 534"/>
                  <a:gd name="T61" fmla="*/ 324 h 326"/>
                  <a:gd name="T62" fmla="*/ 517 w 534"/>
                  <a:gd name="T63" fmla="*/ 131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34" h="326">
                    <a:moveTo>
                      <a:pt x="517" y="131"/>
                    </a:moveTo>
                    <a:cubicBezTo>
                      <a:pt x="517" y="131"/>
                      <a:pt x="516" y="130"/>
                      <a:pt x="516" y="130"/>
                    </a:cubicBezTo>
                    <a:cubicBezTo>
                      <a:pt x="515" y="130"/>
                      <a:pt x="515" y="129"/>
                      <a:pt x="514" y="129"/>
                    </a:cubicBezTo>
                    <a:cubicBezTo>
                      <a:pt x="514" y="129"/>
                      <a:pt x="513" y="130"/>
                      <a:pt x="509" y="129"/>
                    </a:cubicBezTo>
                    <a:cubicBezTo>
                      <a:pt x="509" y="130"/>
                      <a:pt x="509" y="132"/>
                      <a:pt x="509" y="133"/>
                    </a:cubicBezTo>
                    <a:cubicBezTo>
                      <a:pt x="511" y="133"/>
                      <a:pt x="512" y="134"/>
                      <a:pt x="513" y="134"/>
                    </a:cubicBezTo>
                    <a:cubicBezTo>
                      <a:pt x="529" y="321"/>
                      <a:pt x="529" y="321"/>
                      <a:pt x="529" y="321"/>
                    </a:cubicBezTo>
                    <a:cubicBezTo>
                      <a:pt x="492" y="316"/>
                      <a:pt x="472" y="301"/>
                      <a:pt x="450" y="286"/>
                    </a:cubicBezTo>
                    <a:cubicBezTo>
                      <a:pt x="429" y="271"/>
                      <a:pt x="407" y="256"/>
                      <a:pt x="369" y="246"/>
                    </a:cubicBezTo>
                    <a:cubicBezTo>
                      <a:pt x="303" y="230"/>
                      <a:pt x="268" y="265"/>
                      <a:pt x="258" y="276"/>
                    </a:cubicBezTo>
                    <a:cubicBezTo>
                      <a:pt x="255" y="265"/>
                      <a:pt x="241" y="233"/>
                      <a:pt x="187" y="207"/>
                    </a:cubicBezTo>
                    <a:cubicBezTo>
                      <a:pt x="138" y="184"/>
                      <a:pt x="28" y="155"/>
                      <a:pt x="7" y="150"/>
                    </a:cubicBezTo>
                    <a:cubicBezTo>
                      <a:pt x="149" y="5"/>
                      <a:pt x="149" y="5"/>
                      <a:pt x="149" y="5"/>
                    </a:cubicBezTo>
                    <a:cubicBezTo>
                      <a:pt x="157" y="8"/>
                      <a:pt x="157" y="8"/>
                      <a:pt x="157" y="8"/>
                    </a:cubicBezTo>
                    <a:cubicBezTo>
                      <a:pt x="158" y="8"/>
                      <a:pt x="159" y="7"/>
                      <a:pt x="159" y="6"/>
                    </a:cubicBezTo>
                    <a:cubicBezTo>
                      <a:pt x="160" y="5"/>
                      <a:pt x="159" y="4"/>
                      <a:pt x="158" y="4"/>
                    </a:cubicBezTo>
                    <a:cubicBezTo>
                      <a:pt x="150" y="0"/>
                      <a:pt x="150" y="0"/>
                      <a:pt x="150" y="0"/>
                    </a:cubicBezTo>
                    <a:cubicBezTo>
                      <a:pt x="149" y="0"/>
                      <a:pt x="148" y="0"/>
                      <a:pt x="147" y="1"/>
                    </a:cubicBezTo>
                    <a:cubicBezTo>
                      <a:pt x="1" y="150"/>
                      <a:pt x="1" y="150"/>
                      <a:pt x="1" y="150"/>
                    </a:cubicBezTo>
                    <a:cubicBezTo>
                      <a:pt x="1" y="150"/>
                      <a:pt x="0" y="151"/>
                      <a:pt x="1" y="152"/>
                    </a:cubicBezTo>
                    <a:cubicBezTo>
                      <a:pt x="1" y="153"/>
                      <a:pt x="1" y="153"/>
                      <a:pt x="2" y="153"/>
                    </a:cubicBezTo>
                    <a:cubicBezTo>
                      <a:pt x="3" y="154"/>
                      <a:pt x="131" y="185"/>
                      <a:pt x="186" y="211"/>
                    </a:cubicBezTo>
                    <a:cubicBezTo>
                      <a:pt x="250" y="241"/>
                      <a:pt x="255" y="281"/>
                      <a:pt x="255" y="282"/>
                    </a:cubicBezTo>
                    <a:cubicBezTo>
                      <a:pt x="255" y="282"/>
                      <a:pt x="255" y="283"/>
                      <a:pt x="256" y="283"/>
                    </a:cubicBezTo>
                    <a:cubicBezTo>
                      <a:pt x="256" y="283"/>
                      <a:pt x="256" y="283"/>
                      <a:pt x="256" y="283"/>
                    </a:cubicBezTo>
                    <a:cubicBezTo>
                      <a:pt x="257" y="284"/>
                      <a:pt x="258" y="283"/>
                      <a:pt x="259" y="283"/>
                    </a:cubicBezTo>
                    <a:cubicBezTo>
                      <a:pt x="259" y="282"/>
                      <a:pt x="292" y="231"/>
                      <a:pt x="368" y="251"/>
                    </a:cubicBezTo>
                    <a:cubicBezTo>
                      <a:pt x="406" y="260"/>
                      <a:pt x="427" y="275"/>
                      <a:pt x="448" y="289"/>
                    </a:cubicBezTo>
                    <a:cubicBezTo>
                      <a:pt x="470" y="305"/>
                      <a:pt x="492" y="320"/>
                      <a:pt x="531" y="326"/>
                    </a:cubicBezTo>
                    <a:cubicBezTo>
                      <a:pt x="532" y="326"/>
                      <a:pt x="532" y="326"/>
                      <a:pt x="533" y="325"/>
                    </a:cubicBezTo>
                    <a:cubicBezTo>
                      <a:pt x="533" y="325"/>
                      <a:pt x="534" y="324"/>
                      <a:pt x="534" y="324"/>
                    </a:cubicBezTo>
                    <a:lnTo>
                      <a:pt x="517" y="131"/>
                    </a:ln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36" name="Freeform 11">
                <a:extLst>
                  <a:ext uri="{FF2B5EF4-FFF2-40B4-BE49-F238E27FC236}">
                    <a16:creationId xmlns:a16="http://schemas.microsoft.com/office/drawing/2014/main" id="{93CBB5FA-1540-4434-9B8B-5BA0AF005BE0}"/>
                  </a:ext>
                </a:extLst>
              </p:cNvPr>
              <p:cNvSpPr>
                <a:spLocks/>
              </p:cNvSpPr>
              <p:nvPr/>
            </p:nvSpPr>
            <p:spPr bwMode="auto">
              <a:xfrm>
                <a:off x="968" y="440"/>
                <a:ext cx="550" cy="470"/>
              </a:xfrm>
              <a:custGeom>
                <a:avLst/>
                <a:gdLst>
                  <a:gd name="T0" fmla="*/ 231 w 231"/>
                  <a:gd name="T1" fmla="*/ 194 h 197"/>
                  <a:gd name="T2" fmla="*/ 212 w 231"/>
                  <a:gd name="T3" fmla="*/ 5 h 197"/>
                  <a:gd name="T4" fmla="*/ 211 w 231"/>
                  <a:gd name="T5" fmla="*/ 3 h 197"/>
                  <a:gd name="T6" fmla="*/ 203 w 231"/>
                  <a:gd name="T7" fmla="*/ 0 h 197"/>
                  <a:gd name="T8" fmla="*/ 200 w 231"/>
                  <a:gd name="T9" fmla="*/ 1 h 197"/>
                  <a:gd name="T10" fmla="*/ 201 w 231"/>
                  <a:gd name="T11" fmla="*/ 4 h 197"/>
                  <a:gd name="T12" fmla="*/ 208 w 231"/>
                  <a:gd name="T13" fmla="*/ 7 h 197"/>
                  <a:gd name="T14" fmla="*/ 226 w 231"/>
                  <a:gd name="T15" fmla="*/ 191 h 197"/>
                  <a:gd name="T16" fmla="*/ 137 w 231"/>
                  <a:gd name="T17" fmla="*/ 136 h 197"/>
                  <a:gd name="T18" fmla="*/ 135 w 231"/>
                  <a:gd name="T19" fmla="*/ 135 h 197"/>
                  <a:gd name="T20" fmla="*/ 0 w 231"/>
                  <a:gd name="T21" fmla="*/ 92 h 197"/>
                  <a:gd name="T22" fmla="*/ 2 w 231"/>
                  <a:gd name="T23" fmla="*/ 92 h 197"/>
                  <a:gd name="T24" fmla="*/ 25 w 231"/>
                  <a:gd name="T25" fmla="*/ 95 h 197"/>
                  <a:gd name="T26" fmla="*/ 133 w 231"/>
                  <a:gd name="T27" fmla="*/ 138 h 197"/>
                  <a:gd name="T28" fmla="*/ 135 w 231"/>
                  <a:gd name="T29" fmla="*/ 140 h 197"/>
                  <a:gd name="T30" fmla="*/ 227 w 231"/>
                  <a:gd name="T31" fmla="*/ 196 h 197"/>
                  <a:gd name="T32" fmla="*/ 228 w 231"/>
                  <a:gd name="T33" fmla="*/ 196 h 197"/>
                  <a:gd name="T34" fmla="*/ 230 w 231"/>
                  <a:gd name="T35" fmla="*/ 196 h 197"/>
                  <a:gd name="T36" fmla="*/ 231 w 231"/>
                  <a:gd name="T37" fmla="*/ 194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31" h="197">
                    <a:moveTo>
                      <a:pt x="231" y="194"/>
                    </a:moveTo>
                    <a:cubicBezTo>
                      <a:pt x="212" y="5"/>
                      <a:pt x="212" y="5"/>
                      <a:pt x="212" y="5"/>
                    </a:cubicBezTo>
                    <a:cubicBezTo>
                      <a:pt x="212" y="4"/>
                      <a:pt x="211" y="3"/>
                      <a:pt x="211" y="3"/>
                    </a:cubicBezTo>
                    <a:cubicBezTo>
                      <a:pt x="203" y="0"/>
                      <a:pt x="203" y="0"/>
                      <a:pt x="203" y="0"/>
                    </a:cubicBezTo>
                    <a:cubicBezTo>
                      <a:pt x="202" y="0"/>
                      <a:pt x="201" y="0"/>
                      <a:pt x="200" y="1"/>
                    </a:cubicBezTo>
                    <a:cubicBezTo>
                      <a:pt x="200" y="2"/>
                      <a:pt x="200" y="4"/>
                      <a:pt x="201" y="4"/>
                    </a:cubicBezTo>
                    <a:cubicBezTo>
                      <a:pt x="208" y="7"/>
                      <a:pt x="208" y="7"/>
                      <a:pt x="208" y="7"/>
                    </a:cubicBezTo>
                    <a:cubicBezTo>
                      <a:pt x="226" y="191"/>
                      <a:pt x="226" y="191"/>
                      <a:pt x="226" y="191"/>
                    </a:cubicBezTo>
                    <a:cubicBezTo>
                      <a:pt x="213" y="183"/>
                      <a:pt x="169" y="156"/>
                      <a:pt x="137" y="136"/>
                    </a:cubicBezTo>
                    <a:cubicBezTo>
                      <a:pt x="135" y="135"/>
                      <a:pt x="135" y="135"/>
                      <a:pt x="135" y="135"/>
                    </a:cubicBezTo>
                    <a:cubicBezTo>
                      <a:pt x="106" y="116"/>
                      <a:pt x="53" y="84"/>
                      <a:pt x="0" y="92"/>
                    </a:cubicBezTo>
                    <a:cubicBezTo>
                      <a:pt x="0" y="92"/>
                      <a:pt x="1" y="92"/>
                      <a:pt x="2" y="92"/>
                    </a:cubicBezTo>
                    <a:cubicBezTo>
                      <a:pt x="10" y="92"/>
                      <a:pt x="18" y="93"/>
                      <a:pt x="25" y="95"/>
                    </a:cubicBezTo>
                    <a:cubicBezTo>
                      <a:pt x="68" y="98"/>
                      <a:pt x="109" y="123"/>
                      <a:pt x="133" y="138"/>
                    </a:cubicBezTo>
                    <a:cubicBezTo>
                      <a:pt x="135" y="140"/>
                      <a:pt x="135" y="140"/>
                      <a:pt x="135" y="140"/>
                    </a:cubicBezTo>
                    <a:cubicBezTo>
                      <a:pt x="172" y="163"/>
                      <a:pt x="227" y="196"/>
                      <a:pt x="227" y="196"/>
                    </a:cubicBezTo>
                    <a:cubicBezTo>
                      <a:pt x="227" y="196"/>
                      <a:pt x="228" y="196"/>
                      <a:pt x="228" y="196"/>
                    </a:cubicBezTo>
                    <a:cubicBezTo>
                      <a:pt x="228" y="197"/>
                      <a:pt x="229" y="197"/>
                      <a:pt x="230" y="196"/>
                    </a:cubicBezTo>
                    <a:cubicBezTo>
                      <a:pt x="230" y="196"/>
                      <a:pt x="231" y="195"/>
                      <a:pt x="231" y="19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37" name="Freeform 12">
                <a:extLst>
                  <a:ext uri="{FF2B5EF4-FFF2-40B4-BE49-F238E27FC236}">
                    <a16:creationId xmlns:a16="http://schemas.microsoft.com/office/drawing/2014/main" id="{FB2200EF-D6BD-41A3-B566-FBA26C3FCE89}"/>
                  </a:ext>
                </a:extLst>
              </p:cNvPr>
              <p:cNvSpPr>
                <a:spLocks/>
              </p:cNvSpPr>
              <p:nvPr/>
            </p:nvSpPr>
            <p:spPr bwMode="auto">
              <a:xfrm>
                <a:off x="913" y="483"/>
                <a:ext cx="631" cy="498"/>
              </a:xfrm>
              <a:custGeom>
                <a:avLst/>
                <a:gdLst>
                  <a:gd name="T0" fmla="*/ 265 w 265"/>
                  <a:gd name="T1" fmla="*/ 207 h 209"/>
                  <a:gd name="T2" fmla="*/ 244 w 265"/>
                  <a:gd name="T3" fmla="*/ 5 h 209"/>
                  <a:gd name="T4" fmla="*/ 243 w 265"/>
                  <a:gd name="T5" fmla="*/ 3 h 209"/>
                  <a:gd name="T6" fmla="*/ 235 w 265"/>
                  <a:gd name="T7" fmla="*/ 0 h 209"/>
                  <a:gd name="T8" fmla="*/ 232 w 265"/>
                  <a:gd name="T9" fmla="*/ 2 h 209"/>
                  <a:gd name="T10" fmla="*/ 234 w 265"/>
                  <a:gd name="T11" fmla="*/ 4 h 209"/>
                  <a:gd name="T12" fmla="*/ 240 w 265"/>
                  <a:gd name="T13" fmla="*/ 7 h 209"/>
                  <a:gd name="T14" fmla="*/ 260 w 265"/>
                  <a:gd name="T15" fmla="*/ 204 h 209"/>
                  <a:gd name="T16" fmla="*/ 206 w 265"/>
                  <a:gd name="T17" fmla="*/ 176 h 209"/>
                  <a:gd name="T18" fmla="*/ 129 w 265"/>
                  <a:gd name="T19" fmla="*/ 132 h 209"/>
                  <a:gd name="T20" fmla="*/ 0 w 265"/>
                  <a:gd name="T21" fmla="*/ 110 h 209"/>
                  <a:gd name="T22" fmla="*/ 26 w 265"/>
                  <a:gd name="T23" fmla="*/ 110 h 209"/>
                  <a:gd name="T24" fmla="*/ 127 w 265"/>
                  <a:gd name="T25" fmla="*/ 136 h 209"/>
                  <a:gd name="T26" fmla="*/ 204 w 265"/>
                  <a:gd name="T27" fmla="*/ 180 h 209"/>
                  <a:gd name="T28" fmla="*/ 262 w 265"/>
                  <a:gd name="T29" fmla="*/ 209 h 209"/>
                  <a:gd name="T30" fmla="*/ 264 w 265"/>
                  <a:gd name="T31" fmla="*/ 209 h 209"/>
                  <a:gd name="T32" fmla="*/ 265 w 265"/>
                  <a:gd name="T33" fmla="*/ 207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65" h="209">
                    <a:moveTo>
                      <a:pt x="265" y="207"/>
                    </a:moveTo>
                    <a:cubicBezTo>
                      <a:pt x="244" y="5"/>
                      <a:pt x="244" y="5"/>
                      <a:pt x="244" y="5"/>
                    </a:cubicBezTo>
                    <a:cubicBezTo>
                      <a:pt x="244" y="4"/>
                      <a:pt x="243" y="3"/>
                      <a:pt x="243" y="3"/>
                    </a:cubicBezTo>
                    <a:cubicBezTo>
                      <a:pt x="235" y="0"/>
                      <a:pt x="235" y="0"/>
                      <a:pt x="235" y="0"/>
                    </a:cubicBezTo>
                    <a:cubicBezTo>
                      <a:pt x="234" y="0"/>
                      <a:pt x="233" y="0"/>
                      <a:pt x="232" y="2"/>
                    </a:cubicBezTo>
                    <a:cubicBezTo>
                      <a:pt x="232" y="3"/>
                      <a:pt x="232" y="4"/>
                      <a:pt x="234" y="4"/>
                    </a:cubicBezTo>
                    <a:cubicBezTo>
                      <a:pt x="240" y="7"/>
                      <a:pt x="240" y="7"/>
                      <a:pt x="240" y="7"/>
                    </a:cubicBezTo>
                    <a:cubicBezTo>
                      <a:pt x="260" y="204"/>
                      <a:pt x="260" y="204"/>
                      <a:pt x="260" y="204"/>
                    </a:cubicBezTo>
                    <a:cubicBezTo>
                      <a:pt x="249" y="200"/>
                      <a:pt x="235" y="192"/>
                      <a:pt x="206" y="176"/>
                    </a:cubicBezTo>
                    <a:cubicBezTo>
                      <a:pt x="188" y="165"/>
                      <a:pt x="163" y="151"/>
                      <a:pt x="129" y="132"/>
                    </a:cubicBezTo>
                    <a:cubicBezTo>
                      <a:pt x="66" y="98"/>
                      <a:pt x="22" y="103"/>
                      <a:pt x="0" y="110"/>
                    </a:cubicBezTo>
                    <a:cubicBezTo>
                      <a:pt x="9" y="109"/>
                      <a:pt x="17" y="109"/>
                      <a:pt x="26" y="110"/>
                    </a:cubicBezTo>
                    <a:cubicBezTo>
                      <a:pt x="49" y="108"/>
                      <a:pt x="83" y="112"/>
                      <a:pt x="127" y="136"/>
                    </a:cubicBezTo>
                    <a:cubicBezTo>
                      <a:pt x="161" y="155"/>
                      <a:pt x="186" y="169"/>
                      <a:pt x="204" y="180"/>
                    </a:cubicBezTo>
                    <a:cubicBezTo>
                      <a:pt x="235" y="198"/>
                      <a:pt x="250" y="206"/>
                      <a:pt x="262" y="209"/>
                    </a:cubicBezTo>
                    <a:cubicBezTo>
                      <a:pt x="263" y="209"/>
                      <a:pt x="263" y="209"/>
                      <a:pt x="264" y="209"/>
                    </a:cubicBezTo>
                    <a:cubicBezTo>
                      <a:pt x="265" y="208"/>
                      <a:pt x="265" y="208"/>
                      <a:pt x="265" y="207"/>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38" name="Freeform 13">
                <a:extLst>
                  <a:ext uri="{FF2B5EF4-FFF2-40B4-BE49-F238E27FC236}">
                    <a16:creationId xmlns:a16="http://schemas.microsoft.com/office/drawing/2014/main" id="{54FD75FD-02E7-4E8B-A2D0-3C609451A8BF}"/>
                  </a:ext>
                </a:extLst>
              </p:cNvPr>
              <p:cNvSpPr>
                <a:spLocks/>
              </p:cNvSpPr>
              <p:nvPr/>
            </p:nvSpPr>
            <p:spPr bwMode="auto">
              <a:xfrm>
                <a:off x="823" y="728"/>
                <a:ext cx="12" cy="19"/>
              </a:xfrm>
              <a:custGeom>
                <a:avLst/>
                <a:gdLst>
                  <a:gd name="T0" fmla="*/ 1 w 5"/>
                  <a:gd name="T1" fmla="*/ 8 h 8"/>
                  <a:gd name="T2" fmla="*/ 1 w 5"/>
                  <a:gd name="T3" fmla="*/ 4 h 8"/>
                  <a:gd name="T4" fmla="*/ 4 w 5"/>
                  <a:gd name="T5" fmla="*/ 0 h 8"/>
                  <a:gd name="T6" fmla="*/ 4 w 5"/>
                  <a:gd name="T7" fmla="*/ 5 h 8"/>
                  <a:gd name="T8" fmla="*/ 1 w 5"/>
                  <a:gd name="T9" fmla="*/ 8 h 8"/>
                </a:gdLst>
                <a:ahLst/>
                <a:cxnLst>
                  <a:cxn ang="0">
                    <a:pos x="T0" y="T1"/>
                  </a:cxn>
                  <a:cxn ang="0">
                    <a:pos x="T2" y="T3"/>
                  </a:cxn>
                  <a:cxn ang="0">
                    <a:pos x="T4" y="T5"/>
                  </a:cxn>
                  <a:cxn ang="0">
                    <a:pos x="T6" y="T7"/>
                  </a:cxn>
                  <a:cxn ang="0">
                    <a:pos x="T8" y="T9"/>
                  </a:cxn>
                </a:cxnLst>
                <a:rect l="0" t="0" r="r" b="b"/>
                <a:pathLst>
                  <a:path w="5" h="8">
                    <a:moveTo>
                      <a:pt x="1" y="8"/>
                    </a:moveTo>
                    <a:cubicBezTo>
                      <a:pt x="1" y="8"/>
                      <a:pt x="0" y="6"/>
                      <a:pt x="1" y="4"/>
                    </a:cubicBezTo>
                    <a:cubicBezTo>
                      <a:pt x="2" y="2"/>
                      <a:pt x="4" y="0"/>
                      <a:pt x="4" y="0"/>
                    </a:cubicBezTo>
                    <a:cubicBezTo>
                      <a:pt x="4" y="0"/>
                      <a:pt x="5" y="2"/>
                      <a:pt x="4" y="5"/>
                    </a:cubicBezTo>
                    <a:cubicBezTo>
                      <a:pt x="3" y="7"/>
                      <a:pt x="1" y="8"/>
                      <a:pt x="1" y="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39" name="Freeform 14">
                <a:extLst>
                  <a:ext uri="{FF2B5EF4-FFF2-40B4-BE49-F238E27FC236}">
                    <a16:creationId xmlns:a16="http://schemas.microsoft.com/office/drawing/2014/main" id="{BE6441E2-D9F5-4F55-B820-746CB6308C36}"/>
                  </a:ext>
                </a:extLst>
              </p:cNvPr>
              <p:cNvSpPr>
                <a:spLocks/>
              </p:cNvSpPr>
              <p:nvPr/>
            </p:nvSpPr>
            <p:spPr bwMode="auto">
              <a:xfrm>
                <a:off x="828" y="685"/>
                <a:ext cx="262" cy="62"/>
              </a:xfrm>
              <a:custGeom>
                <a:avLst/>
                <a:gdLst>
                  <a:gd name="T0" fmla="*/ 110 w 110"/>
                  <a:gd name="T1" fmla="*/ 6 h 26"/>
                  <a:gd name="T2" fmla="*/ 106 w 110"/>
                  <a:gd name="T3" fmla="*/ 6 h 26"/>
                  <a:gd name="T4" fmla="*/ 93 w 110"/>
                  <a:gd name="T5" fmla="*/ 4 h 26"/>
                  <a:gd name="T6" fmla="*/ 52 w 110"/>
                  <a:gd name="T7" fmla="*/ 4 h 26"/>
                  <a:gd name="T8" fmla="*/ 14 w 110"/>
                  <a:gd name="T9" fmla="*/ 16 h 26"/>
                  <a:gd name="T10" fmla="*/ 3 w 110"/>
                  <a:gd name="T11" fmla="*/ 23 h 26"/>
                  <a:gd name="T12" fmla="*/ 1 w 110"/>
                  <a:gd name="T13" fmla="*/ 25 h 26"/>
                  <a:gd name="T14" fmla="*/ 0 w 110"/>
                  <a:gd name="T15" fmla="*/ 26 h 26"/>
                  <a:gd name="T16" fmla="*/ 1 w 110"/>
                  <a:gd name="T17" fmla="*/ 25 h 26"/>
                  <a:gd name="T18" fmla="*/ 3 w 110"/>
                  <a:gd name="T19" fmla="*/ 23 h 26"/>
                  <a:gd name="T20" fmla="*/ 13 w 110"/>
                  <a:gd name="T21" fmla="*/ 15 h 26"/>
                  <a:gd name="T22" fmla="*/ 52 w 110"/>
                  <a:gd name="T23" fmla="*/ 2 h 26"/>
                  <a:gd name="T24" fmla="*/ 93 w 110"/>
                  <a:gd name="T25" fmla="*/ 3 h 26"/>
                  <a:gd name="T26" fmla="*/ 106 w 110"/>
                  <a:gd name="T27" fmla="*/ 5 h 26"/>
                  <a:gd name="T28" fmla="*/ 110 w 110"/>
                  <a:gd name="T29" fmla="*/ 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0" h="26">
                    <a:moveTo>
                      <a:pt x="110" y="6"/>
                    </a:moveTo>
                    <a:cubicBezTo>
                      <a:pt x="110" y="6"/>
                      <a:pt x="109" y="6"/>
                      <a:pt x="106" y="6"/>
                    </a:cubicBezTo>
                    <a:cubicBezTo>
                      <a:pt x="103" y="5"/>
                      <a:pt x="98" y="5"/>
                      <a:pt x="93" y="4"/>
                    </a:cubicBezTo>
                    <a:cubicBezTo>
                      <a:pt x="83" y="3"/>
                      <a:pt x="68" y="3"/>
                      <a:pt x="52" y="4"/>
                    </a:cubicBezTo>
                    <a:cubicBezTo>
                      <a:pt x="37" y="6"/>
                      <a:pt x="23" y="11"/>
                      <a:pt x="14" y="16"/>
                    </a:cubicBezTo>
                    <a:cubicBezTo>
                      <a:pt x="9" y="19"/>
                      <a:pt x="6" y="21"/>
                      <a:pt x="3" y="23"/>
                    </a:cubicBezTo>
                    <a:cubicBezTo>
                      <a:pt x="2" y="24"/>
                      <a:pt x="1" y="25"/>
                      <a:pt x="1" y="25"/>
                    </a:cubicBezTo>
                    <a:cubicBezTo>
                      <a:pt x="0" y="26"/>
                      <a:pt x="0" y="26"/>
                      <a:pt x="0" y="26"/>
                    </a:cubicBezTo>
                    <a:cubicBezTo>
                      <a:pt x="0" y="26"/>
                      <a:pt x="0" y="26"/>
                      <a:pt x="1" y="25"/>
                    </a:cubicBezTo>
                    <a:cubicBezTo>
                      <a:pt x="1" y="25"/>
                      <a:pt x="2" y="24"/>
                      <a:pt x="3" y="23"/>
                    </a:cubicBezTo>
                    <a:cubicBezTo>
                      <a:pt x="5" y="21"/>
                      <a:pt x="8" y="18"/>
                      <a:pt x="13" y="15"/>
                    </a:cubicBezTo>
                    <a:cubicBezTo>
                      <a:pt x="22" y="9"/>
                      <a:pt x="36" y="4"/>
                      <a:pt x="52" y="2"/>
                    </a:cubicBezTo>
                    <a:cubicBezTo>
                      <a:pt x="68" y="0"/>
                      <a:pt x="83" y="1"/>
                      <a:pt x="93" y="3"/>
                    </a:cubicBezTo>
                    <a:cubicBezTo>
                      <a:pt x="99" y="4"/>
                      <a:pt x="103" y="5"/>
                      <a:pt x="106" y="5"/>
                    </a:cubicBezTo>
                    <a:cubicBezTo>
                      <a:pt x="109" y="6"/>
                      <a:pt x="110" y="6"/>
                      <a:pt x="110" y="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40" name="Freeform 15">
                <a:extLst>
                  <a:ext uri="{FF2B5EF4-FFF2-40B4-BE49-F238E27FC236}">
                    <a16:creationId xmlns:a16="http://schemas.microsoft.com/office/drawing/2014/main" id="{E4E28694-E75A-43E6-B530-FD307D7E75FD}"/>
                  </a:ext>
                </a:extLst>
              </p:cNvPr>
              <p:cNvSpPr>
                <a:spLocks/>
              </p:cNvSpPr>
              <p:nvPr/>
            </p:nvSpPr>
            <p:spPr bwMode="auto">
              <a:xfrm>
                <a:off x="832" y="704"/>
                <a:ext cx="262" cy="46"/>
              </a:xfrm>
              <a:custGeom>
                <a:avLst/>
                <a:gdLst>
                  <a:gd name="T0" fmla="*/ 110 w 110"/>
                  <a:gd name="T1" fmla="*/ 6 h 19"/>
                  <a:gd name="T2" fmla="*/ 105 w 110"/>
                  <a:gd name="T3" fmla="*/ 6 h 19"/>
                  <a:gd name="T4" fmla="*/ 100 w 110"/>
                  <a:gd name="T5" fmla="*/ 5 h 19"/>
                  <a:gd name="T6" fmla="*/ 94 w 110"/>
                  <a:gd name="T7" fmla="*/ 4 h 19"/>
                  <a:gd name="T8" fmla="*/ 85 w 110"/>
                  <a:gd name="T9" fmla="*/ 3 h 19"/>
                  <a:gd name="T10" fmla="*/ 76 w 110"/>
                  <a:gd name="T11" fmla="*/ 2 h 19"/>
                  <a:gd name="T12" fmla="*/ 54 w 110"/>
                  <a:gd name="T13" fmla="*/ 3 h 19"/>
                  <a:gd name="T14" fmla="*/ 32 w 110"/>
                  <a:gd name="T15" fmla="*/ 7 h 19"/>
                  <a:gd name="T16" fmla="*/ 23 w 110"/>
                  <a:gd name="T17" fmla="*/ 10 h 19"/>
                  <a:gd name="T18" fmla="*/ 15 w 110"/>
                  <a:gd name="T19" fmla="*/ 12 h 19"/>
                  <a:gd name="T20" fmla="*/ 9 w 110"/>
                  <a:gd name="T21" fmla="*/ 15 h 19"/>
                  <a:gd name="T22" fmla="*/ 4 w 110"/>
                  <a:gd name="T23" fmla="*/ 17 h 19"/>
                  <a:gd name="T24" fmla="*/ 0 w 110"/>
                  <a:gd name="T25" fmla="*/ 19 h 19"/>
                  <a:gd name="T26" fmla="*/ 4 w 110"/>
                  <a:gd name="T27" fmla="*/ 16 h 19"/>
                  <a:gd name="T28" fmla="*/ 8 w 110"/>
                  <a:gd name="T29" fmla="*/ 14 h 19"/>
                  <a:gd name="T30" fmla="*/ 15 w 110"/>
                  <a:gd name="T31" fmla="*/ 11 h 19"/>
                  <a:gd name="T32" fmla="*/ 23 w 110"/>
                  <a:gd name="T33" fmla="*/ 8 h 19"/>
                  <a:gd name="T34" fmla="*/ 32 w 110"/>
                  <a:gd name="T35" fmla="*/ 5 h 19"/>
                  <a:gd name="T36" fmla="*/ 54 w 110"/>
                  <a:gd name="T37" fmla="*/ 0 h 19"/>
                  <a:gd name="T38" fmla="*/ 76 w 110"/>
                  <a:gd name="T39" fmla="*/ 0 h 19"/>
                  <a:gd name="T40" fmla="*/ 85 w 110"/>
                  <a:gd name="T41" fmla="*/ 1 h 19"/>
                  <a:gd name="T42" fmla="*/ 94 w 110"/>
                  <a:gd name="T43" fmla="*/ 2 h 19"/>
                  <a:gd name="T44" fmla="*/ 101 w 110"/>
                  <a:gd name="T45" fmla="*/ 4 h 19"/>
                  <a:gd name="T46" fmla="*/ 106 w 110"/>
                  <a:gd name="T47" fmla="*/ 5 h 19"/>
                  <a:gd name="T48" fmla="*/ 110 w 110"/>
                  <a:gd name="T49" fmla="*/ 6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0" h="19">
                    <a:moveTo>
                      <a:pt x="110" y="6"/>
                    </a:moveTo>
                    <a:cubicBezTo>
                      <a:pt x="110" y="6"/>
                      <a:pt x="108" y="6"/>
                      <a:pt x="105" y="6"/>
                    </a:cubicBezTo>
                    <a:cubicBezTo>
                      <a:pt x="104" y="5"/>
                      <a:pt x="102" y="5"/>
                      <a:pt x="100" y="5"/>
                    </a:cubicBezTo>
                    <a:cubicBezTo>
                      <a:pt x="98" y="4"/>
                      <a:pt x="96" y="4"/>
                      <a:pt x="94" y="4"/>
                    </a:cubicBezTo>
                    <a:cubicBezTo>
                      <a:pt x="91" y="3"/>
                      <a:pt x="88" y="3"/>
                      <a:pt x="85" y="3"/>
                    </a:cubicBezTo>
                    <a:cubicBezTo>
                      <a:pt x="82" y="2"/>
                      <a:pt x="79" y="2"/>
                      <a:pt x="76" y="2"/>
                    </a:cubicBezTo>
                    <a:cubicBezTo>
                      <a:pt x="69" y="2"/>
                      <a:pt x="62" y="2"/>
                      <a:pt x="54" y="3"/>
                    </a:cubicBezTo>
                    <a:cubicBezTo>
                      <a:pt x="46" y="4"/>
                      <a:pt x="39" y="6"/>
                      <a:pt x="32" y="7"/>
                    </a:cubicBezTo>
                    <a:cubicBezTo>
                      <a:pt x="29" y="8"/>
                      <a:pt x="26" y="9"/>
                      <a:pt x="23" y="10"/>
                    </a:cubicBezTo>
                    <a:cubicBezTo>
                      <a:pt x="20" y="10"/>
                      <a:pt x="18" y="11"/>
                      <a:pt x="15" y="12"/>
                    </a:cubicBezTo>
                    <a:cubicBezTo>
                      <a:pt x="13" y="13"/>
                      <a:pt x="11" y="14"/>
                      <a:pt x="9" y="15"/>
                    </a:cubicBezTo>
                    <a:cubicBezTo>
                      <a:pt x="7" y="16"/>
                      <a:pt x="5" y="16"/>
                      <a:pt x="4" y="17"/>
                    </a:cubicBezTo>
                    <a:cubicBezTo>
                      <a:pt x="1" y="18"/>
                      <a:pt x="0" y="19"/>
                      <a:pt x="0" y="19"/>
                    </a:cubicBezTo>
                    <a:cubicBezTo>
                      <a:pt x="0" y="19"/>
                      <a:pt x="1" y="18"/>
                      <a:pt x="4" y="16"/>
                    </a:cubicBezTo>
                    <a:cubicBezTo>
                      <a:pt x="5" y="16"/>
                      <a:pt x="7" y="15"/>
                      <a:pt x="8" y="14"/>
                    </a:cubicBezTo>
                    <a:cubicBezTo>
                      <a:pt x="10" y="13"/>
                      <a:pt x="12" y="12"/>
                      <a:pt x="15" y="11"/>
                    </a:cubicBezTo>
                    <a:cubicBezTo>
                      <a:pt x="17" y="10"/>
                      <a:pt x="20" y="9"/>
                      <a:pt x="23" y="8"/>
                    </a:cubicBezTo>
                    <a:cubicBezTo>
                      <a:pt x="25" y="7"/>
                      <a:pt x="28" y="6"/>
                      <a:pt x="32" y="5"/>
                    </a:cubicBezTo>
                    <a:cubicBezTo>
                      <a:pt x="38" y="3"/>
                      <a:pt x="46" y="1"/>
                      <a:pt x="54" y="0"/>
                    </a:cubicBezTo>
                    <a:cubicBezTo>
                      <a:pt x="61" y="0"/>
                      <a:pt x="69" y="0"/>
                      <a:pt x="76" y="0"/>
                    </a:cubicBezTo>
                    <a:cubicBezTo>
                      <a:pt x="79" y="0"/>
                      <a:pt x="82" y="0"/>
                      <a:pt x="85" y="1"/>
                    </a:cubicBezTo>
                    <a:cubicBezTo>
                      <a:pt x="88" y="1"/>
                      <a:pt x="91" y="2"/>
                      <a:pt x="94" y="2"/>
                    </a:cubicBezTo>
                    <a:cubicBezTo>
                      <a:pt x="96" y="3"/>
                      <a:pt x="99" y="3"/>
                      <a:pt x="101" y="4"/>
                    </a:cubicBezTo>
                    <a:cubicBezTo>
                      <a:pt x="103" y="4"/>
                      <a:pt x="104" y="5"/>
                      <a:pt x="106" y="5"/>
                    </a:cubicBezTo>
                    <a:cubicBezTo>
                      <a:pt x="108" y="6"/>
                      <a:pt x="110" y="6"/>
                      <a:pt x="110" y="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41" name="Freeform 16">
                <a:extLst>
                  <a:ext uri="{FF2B5EF4-FFF2-40B4-BE49-F238E27FC236}">
                    <a16:creationId xmlns:a16="http://schemas.microsoft.com/office/drawing/2014/main" id="{943610DB-C893-43A0-995E-01277FA6F450}"/>
                  </a:ext>
                </a:extLst>
              </p:cNvPr>
              <p:cNvSpPr>
                <a:spLocks/>
              </p:cNvSpPr>
              <p:nvPr/>
            </p:nvSpPr>
            <p:spPr bwMode="auto">
              <a:xfrm>
                <a:off x="847" y="740"/>
                <a:ext cx="71" cy="19"/>
              </a:xfrm>
              <a:custGeom>
                <a:avLst/>
                <a:gdLst>
                  <a:gd name="T0" fmla="*/ 30 w 30"/>
                  <a:gd name="T1" fmla="*/ 1 h 8"/>
                  <a:gd name="T2" fmla="*/ 25 w 30"/>
                  <a:gd name="T3" fmla="*/ 1 h 8"/>
                  <a:gd name="T4" fmla="*/ 14 w 30"/>
                  <a:gd name="T5" fmla="*/ 3 h 8"/>
                  <a:gd name="T6" fmla="*/ 4 w 30"/>
                  <a:gd name="T7" fmla="*/ 6 h 8"/>
                  <a:gd name="T8" fmla="*/ 0 w 30"/>
                  <a:gd name="T9" fmla="*/ 8 h 8"/>
                  <a:gd name="T10" fmla="*/ 3 w 30"/>
                  <a:gd name="T11" fmla="*/ 5 h 8"/>
                  <a:gd name="T12" fmla="*/ 14 w 30"/>
                  <a:gd name="T13" fmla="*/ 0 h 8"/>
                  <a:gd name="T14" fmla="*/ 25 w 30"/>
                  <a:gd name="T15" fmla="*/ 0 h 8"/>
                  <a:gd name="T16" fmla="*/ 30 w 30"/>
                  <a:gd name="T17" fmla="*/ 1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8">
                    <a:moveTo>
                      <a:pt x="30" y="1"/>
                    </a:moveTo>
                    <a:cubicBezTo>
                      <a:pt x="30" y="1"/>
                      <a:pt x="28" y="1"/>
                      <a:pt x="25" y="1"/>
                    </a:cubicBezTo>
                    <a:cubicBezTo>
                      <a:pt x="22" y="2"/>
                      <a:pt x="18" y="2"/>
                      <a:pt x="14" y="3"/>
                    </a:cubicBezTo>
                    <a:cubicBezTo>
                      <a:pt x="10" y="4"/>
                      <a:pt x="7" y="5"/>
                      <a:pt x="4" y="6"/>
                    </a:cubicBezTo>
                    <a:cubicBezTo>
                      <a:pt x="1" y="7"/>
                      <a:pt x="0" y="8"/>
                      <a:pt x="0" y="8"/>
                    </a:cubicBezTo>
                    <a:cubicBezTo>
                      <a:pt x="0" y="8"/>
                      <a:pt x="1" y="7"/>
                      <a:pt x="3" y="5"/>
                    </a:cubicBezTo>
                    <a:cubicBezTo>
                      <a:pt x="6" y="3"/>
                      <a:pt x="9" y="1"/>
                      <a:pt x="14" y="0"/>
                    </a:cubicBezTo>
                    <a:cubicBezTo>
                      <a:pt x="18" y="0"/>
                      <a:pt x="22" y="0"/>
                      <a:pt x="25" y="0"/>
                    </a:cubicBezTo>
                    <a:cubicBezTo>
                      <a:pt x="28" y="0"/>
                      <a:pt x="30" y="1"/>
                      <a:pt x="30"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42" name="Freeform 17">
                <a:extLst>
                  <a:ext uri="{FF2B5EF4-FFF2-40B4-BE49-F238E27FC236}">
                    <a16:creationId xmlns:a16="http://schemas.microsoft.com/office/drawing/2014/main" id="{05E8DA98-79D4-429D-AA24-6909C9AA0BD1}"/>
                  </a:ext>
                </a:extLst>
              </p:cNvPr>
              <p:cNvSpPr>
                <a:spLocks/>
              </p:cNvSpPr>
              <p:nvPr/>
            </p:nvSpPr>
            <p:spPr bwMode="auto">
              <a:xfrm>
                <a:off x="866" y="755"/>
                <a:ext cx="50" cy="9"/>
              </a:xfrm>
              <a:custGeom>
                <a:avLst/>
                <a:gdLst>
                  <a:gd name="T0" fmla="*/ 21 w 21"/>
                  <a:gd name="T1" fmla="*/ 1 h 4"/>
                  <a:gd name="T2" fmla="*/ 18 w 21"/>
                  <a:gd name="T3" fmla="*/ 2 h 4"/>
                  <a:gd name="T4" fmla="*/ 10 w 21"/>
                  <a:gd name="T5" fmla="*/ 3 h 4"/>
                  <a:gd name="T6" fmla="*/ 3 w 21"/>
                  <a:gd name="T7" fmla="*/ 4 h 4"/>
                  <a:gd name="T8" fmla="*/ 0 w 21"/>
                  <a:gd name="T9" fmla="*/ 4 h 4"/>
                  <a:gd name="T10" fmla="*/ 2 w 21"/>
                  <a:gd name="T11" fmla="*/ 3 h 4"/>
                  <a:gd name="T12" fmla="*/ 10 w 21"/>
                  <a:gd name="T13" fmla="*/ 0 h 4"/>
                  <a:gd name="T14" fmla="*/ 18 w 21"/>
                  <a:gd name="T15" fmla="*/ 0 h 4"/>
                  <a:gd name="T16" fmla="*/ 21 w 21"/>
                  <a:gd name="T17"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4">
                    <a:moveTo>
                      <a:pt x="21" y="1"/>
                    </a:moveTo>
                    <a:cubicBezTo>
                      <a:pt x="21" y="1"/>
                      <a:pt x="20" y="1"/>
                      <a:pt x="18" y="2"/>
                    </a:cubicBezTo>
                    <a:cubicBezTo>
                      <a:pt x="16" y="2"/>
                      <a:pt x="13" y="3"/>
                      <a:pt x="10" y="3"/>
                    </a:cubicBezTo>
                    <a:cubicBezTo>
                      <a:pt x="7" y="4"/>
                      <a:pt x="5" y="4"/>
                      <a:pt x="3" y="4"/>
                    </a:cubicBezTo>
                    <a:cubicBezTo>
                      <a:pt x="1" y="4"/>
                      <a:pt x="0" y="4"/>
                      <a:pt x="0" y="4"/>
                    </a:cubicBezTo>
                    <a:cubicBezTo>
                      <a:pt x="0" y="4"/>
                      <a:pt x="1" y="4"/>
                      <a:pt x="2" y="3"/>
                    </a:cubicBezTo>
                    <a:cubicBezTo>
                      <a:pt x="4" y="2"/>
                      <a:pt x="7" y="1"/>
                      <a:pt x="10" y="0"/>
                    </a:cubicBezTo>
                    <a:cubicBezTo>
                      <a:pt x="13" y="0"/>
                      <a:pt x="16" y="0"/>
                      <a:pt x="18" y="0"/>
                    </a:cubicBezTo>
                    <a:cubicBezTo>
                      <a:pt x="20" y="1"/>
                      <a:pt x="21" y="1"/>
                      <a:pt x="21"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43" name="Freeform 18">
                <a:extLst>
                  <a:ext uri="{FF2B5EF4-FFF2-40B4-BE49-F238E27FC236}">
                    <a16:creationId xmlns:a16="http://schemas.microsoft.com/office/drawing/2014/main" id="{7F631CF4-90F9-400B-AE29-91213744225C}"/>
                  </a:ext>
                </a:extLst>
              </p:cNvPr>
              <p:cNvSpPr>
                <a:spLocks/>
              </p:cNvSpPr>
              <p:nvPr/>
            </p:nvSpPr>
            <p:spPr bwMode="auto">
              <a:xfrm>
                <a:off x="892" y="769"/>
                <a:ext cx="321" cy="74"/>
              </a:xfrm>
              <a:custGeom>
                <a:avLst/>
                <a:gdLst>
                  <a:gd name="T0" fmla="*/ 135 w 135"/>
                  <a:gd name="T1" fmla="*/ 31 h 31"/>
                  <a:gd name="T2" fmla="*/ 130 w 135"/>
                  <a:gd name="T3" fmla="*/ 28 h 31"/>
                  <a:gd name="T4" fmla="*/ 125 w 135"/>
                  <a:gd name="T5" fmla="*/ 25 h 31"/>
                  <a:gd name="T6" fmla="*/ 117 w 135"/>
                  <a:gd name="T7" fmla="*/ 21 h 31"/>
                  <a:gd name="T8" fmla="*/ 113 w 135"/>
                  <a:gd name="T9" fmla="*/ 19 h 31"/>
                  <a:gd name="T10" fmla="*/ 108 w 135"/>
                  <a:gd name="T11" fmla="*/ 17 h 31"/>
                  <a:gd name="T12" fmla="*/ 97 w 135"/>
                  <a:gd name="T13" fmla="*/ 12 h 31"/>
                  <a:gd name="T14" fmla="*/ 70 w 135"/>
                  <a:gd name="T15" fmla="*/ 5 h 31"/>
                  <a:gd name="T16" fmla="*/ 43 w 135"/>
                  <a:gd name="T17" fmla="*/ 2 h 31"/>
                  <a:gd name="T18" fmla="*/ 31 w 135"/>
                  <a:gd name="T19" fmla="*/ 2 h 31"/>
                  <a:gd name="T20" fmla="*/ 26 w 135"/>
                  <a:gd name="T21" fmla="*/ 2 h 31"/>
                  <a:gd name="T22" fmla="*/ 21 w 135"/>
                  <a:gd name="T23" fmla="*/ 3 h 31"/>
                  <a:gd name="T24" fmla="*/ 12 w 135"/>
                  <a:gd name="T25" fmla="*/ 4 h 31"/>
                  <a:gd name="T26" fmla="*/ 6 w 135"/>
                  <a:gd name="T27" fmla="*/ 5 h 31"/>
                  <a:gd name="T28" fmla="*/ 0 w 135"/>
                  <a:gd name="T29" fmla="*/ 6 h 31"/>
                  <a:gd name="T30" fmla="*/ 6 w 135"/>
                  <a:gd name="T31" fmla="*/ 4 h 31"/>
                  <a:gd name="T32" fmla="*/ 12 w 135"/>
                  <a:gd name="T33" fmla="*/ 3 h 31"/>
                  <a:gd name="T34" fmla="*/ 21 w 135"/>
                  <a:gd name="T35" fmla="*/ 1 h 31"/>
                  <a:gd name="T36" fmla="*/ 26 w 135"/>
                  <a:gd name="T37" fmla="*/ 0 h 31"/>
                  <a:gd name="T38" fmla="*/ 31 w 135"/>
                  <a:gd name="T39" fmla="*/ 0 h 31"/>
                  <a:gd name="T40" fmla="*/ 43 w 135"/>
                  <a:gd name="T41" fmla="*/ 0 h 31"/>
                  <a:gd name="T42" fmla="*/ 71 w 135"/>
                  <a:gd name="T43" fmla="*/ 2 h 31"/>
                  <a:gd name="T44" fmla="*/ 98 w 135"/>
                  <a:gd name="T45" fmla="*/ 10 h 31"/>
                  <a:gd name="T46" fmla="*/ 109 w 135"/>
                  <a:gd name="T47" fmla="*/ 15 h 31"/>
                  <a:gd name="T48" fmla="*/ 113 w 135"/>
                  <a:gd name="T49" fmla="*/ 17 h 31"/>
                  <a:gd name="T50" fmla="*/ 118 w 135"/>
                  <a:gd name="T51" fmla="*/ 20 h 31"/>
                  <a:gd name="T52" fmla="*/ 125 w 135"/>
                  <a:gd name="T53" fmla="*/ 24 h 31"/>
                  <a:gd name="T54" fmla="*/ 131 w 135"/>
                  <a:gd name="T55" fmla="*/ 28 h 31"/>
                  <a:gd name="T56" fmla="*/ 135 w 135"/>
                  <a:gd name="T57"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35" h="31">
                    <a:moveTo>
                      <a:pt x="135" y="31"/>
                    </a:moveTo>
                    <a:cubicBezTo>
                      <a:pt x="135" y="31"/>
                      <a:pt x="133" y="30"/>
                      <a:pt x="130" y="28"/>
                    </a:cubicBezTo>
                    <a:cubicBezTo>
                      <a:pt x="129" y="27"/>
                      <a:pt x="127" y="26"/>
                      <a:pt x="125" y="25"/>
                    </a:cubicBezTo>
                    <a:cubicBezTo>
                      <a:pt x="123" y="24"/>
                      <a:pt x="120" y="22"/>
                      <a:pt x="117" y="21"/>
                    </a:cubicBezTo>
                    <a:cubicBezTo>
                      <a:pt x="116" y="20"/>
                      <a:pt x="114" y="20"/>
                      <a:pt x="113" y="19"/>
                    </a:cubicBezTo>
                    <a:cubicBezTo>
                      <a:pt x="111" y="18"/>
                      <a:pt x="109" y="17"/>
                      <a:pt x="108" y="17"/>
                    </a:cubicBezTo>
                    <a:cubicBezTo>
                      <a:pt x="104" y="15"/>
                      <a:pt x="101" y="14"/>
                      <a:pt x="97" y="12"/>
                    </a:cubicBezTo>
                    <a:cubicBezTo>
                      <a:pt x="89" y="9"/>
                      <a:pt x="80" y="7"/>
                      <a:pt x="70" y="5"/>
                    </a:cubicBezTo>
                    <a:cubicBezTo>
                      <a:pt x="61" y="3"/>
                      <a:pt x="52" y="2"/>
                      <a:pt x="43" y="2"/>
                    </a:cubicBezTo>
                    <a:cubicBezTo>
                      <a:pt x="39" y="2"/>
                      <a:pt x="35" y="2"/>
                      <a:pt x="31" y="2"/>
                    </a:cubicBezTo>
                    <a:cubicBezTo>
                      <a:pt x="29" y="2"/>
                      <a:pt x="28" y="2"/>
                      <a:pt x="26" y="2"/>
                    </a:cubicBezTo>
                    <a:cubicBezTo>
                      <a:pt x="24" y="2"/>
                      <a:pt x="22" y="2"/>
                      <a:pt x="21" y="3"/>
                    </a:cubicBezTo>
                    <a:cubicBezTo>
                      <a:pt x="18" y="3"/>
                      <a:pt x="15" y="3"/>
                      <a:pt x="12" y="4"/>
                    </a:cubicBezTo>
                    <a:cubicBezTo>
                      <a:pt x="10" y="4"/>
                      <a:pt x="8" y="4"/>
                      <a:pt x="6" y="5"/>
                    </a:cubicBezTo>
                    <a:cubicBezTo>
                      <a:pt x="2" y="5"/>
                      <a:pt x="0" y="6"/>
                      <a:pt x="0" y="6"/>
                    </a:cubicBezTo>
                    <a:cubicBezTo>
                      <a:pt x="0" y="6"/>
                      <a:pt x="2" y="5"/>
                      <a:pt x="6" y="4"/>
                    </a:cubicBezTo>
                    <a:cubicBezTo>
                      <a:pt x="7" y="4"/>
                      <a:pt x="10" y="3"/>
                      <a:pt x="12" y="3"/>
                    </a:cubicBezTo>
                    <a:cubicBezTo>
                      <a:pt x="15" y="2"/>
                      <a:pt x="17" y="2"/>
                      <a:pt x="21" y="1"/>
                    </a:cubicBezTo>
                    <a:cubicBezTo>
                      <a:pt x="22" y="1"/>
                      <a:pt x="24" y="1"/>
                      <a:pt x="26" y="0"/>
                    </a:cubicBezTo>
                    <a:cubicBezTo>
                      <a:pt x="27" y="0"/>
                      <a:pt x="29" y="0"/>
                      <a:pt x="31" y="0"/>
                    </a:cubicBezTo>
                    <a:cubicBezTo>
                      <a:pt x="35" y="0"/>
                      <a:pt x="39" y="0"/>
                      <a:pt x="43" y="0"/>
                    </a:cubicBezTo>
                    <a:cubicBezTo>
                      <a:pt x="52" y="0"/>
                      <a:pt x="61" y="0"/>
                      <a:pt x="71" y="2"/>
                    </a:cubicBezTo>
                    <a:cubicBezTo>
                      <a:pt x="81" y="4"/>
                      <a:pt x="90" y="7"/>
                      <a:pt x="98" y="10"/>
                    </a:cubicBezTo>
                    <a:cubicBezTo>
                      <a:pt x="101" y="12"/>
                      <a:pt x="105" y="13"/>
                      <a:pt x="109" y="15"/>
                    </a:cubicBezTo>
                    <a:cubicBezTo>
                      <a:pt x="110" y="16"/>
                      <a:pt x="112" y="16"/>
                      <a:pt x="113" y="17"/>
                    </a:cubicBezTo>
                    <a:cubicBezTo>
                      <a:pt x="115" y="18"/>
                      <a:pt x="116" y="19"/>
                      <a:pt x="118" y="20"/>
                    </a:cubicBezTo>
                    <a:cubicBezTo>
                      <a:pt x="121" y="21"/>
                      <a:pt x="123" y="23"/>
                      <a:pt x="125" y="24"/>
                    </a:cubicBezTo>
                    <a:cubicBezTo>
                      <a:pt x="127" y="26"/>
                      <a:pt x="129" y="27"/>
                      <a:pt x="131" y="28"/>
                    </a:cubicBezTo>
                    <a:cubicBezTo>
                      <a:pt x="133" y="30"/>
                      <a:pt x="135" y="31"/>
                      <a:pt x="135" y="3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44" name="Freeform 19">
                <a:extLst>
                  <a:ext uri="{FF2B5EF4-FFF2-40B4-BE49-F238E27FC236}">
                    <a16:creationId xmlns:a16="http://schemas.microsoft.com/office/drawing/2014/main" id="{98C447AC-2730-438F-BC19-0DEEA3D099E8}"/>
                  </a:ext>
                </a:extLst>
              </p:cNvPr>
              <p:cNvSpPr>
                <a:spLocks/>
              </p:cNvSpPr>
              <p:nvPr/>
            </p:nvSpPr>
            <p:spPr bwMode="auto">
              <a:xfrm>
                <a:off x="911" y="786"/>
                <a:ext cx="217" cy="40"/>
              </a:xfrm>
              <a:custGeom>
                <a:avLst/>
                <a:gdLst>
                  <a:gd name="T0" fmla="*/ 91 w 91"/>
                  <a:gd name="T1" fmla="*/ 17 h 17"/>
                  <a:gd name="T2" fmla="*/ 88 w 91"/>
                  <a:gd name="T3" fmla="*/ 16 h 17"/>
                  <a:gd name="T4" fmla="*/ 84 w 91"/>
                  <a:gd name="T5" fmla="*/ 14 h 17"/>
                  <a:gd name="T6" fmla="*/ 78 w 91"/>
                  <a:gd name="T7" fmla="*/ 12 h 17"/>
                  <a:gd name="T8" fmla="*/ 64 w 91"/>
                  <a:gd name="T9" fmla="*/ 7 h 17"/>
                  <a:gd name="T10" fmla="*/ 47 w 91"/>
                  <a:gd name="T11" fmla="*/ 4 h 17"/>
                  <a:gd name="T12" fmla="*/ 29 w 91"/>
                  <a:gd name="T13" fmla="*/ 2 h 17"/>
                  <a:gd name="T14" fmla="*/ 14 w 91"/>
                  <a:gd name="T15" fmla="*/ 3 h 17"/>
                  <a:gd name="T16" fmla="*/ 8 w 91"/>
                  <a:gd name="T17" fmla="*/ 4 h 17"/>
                  <a:gd name="T18" fmla="*/ 4 w 91"/>
                  <a:gd name="T19" fmla="*/ 5 h 17"/>
                  <a:gd name="T20" fmla="*/ 0 w 91"/>
                  <a:gd name="T21" fmla="*/ 5 h 17"/>
                  <a:gd name="T22" fmla="*/ 4 w 91"/>
                  <a:gd name="T23" fmla="*/ 4 h 17"/>
                  <a:gd name="T24" fmla="*/ 8 w 91"/>
                  <a:gd name="T25" fmla="*/ 3 h 17"/>
                  <a:gd name="T26" fmla="*/ 14 w 91"/>
                  <a:gd name="T27" fmla="*/ 2 h 17"/>
                  <a:gd name="T28" fmla="*/ 29 w 91"/>
                  <a:gd name="T29" fmla="*/ 0 h 17"/>
                  <a:gd name="T30" fmla="*/ 47 w 91"/>
                  <a:gd name="T31" fmla="*/ 1 h 17"/>
                  <a:gd name="T32" fmla="*/ 65 w 91"/>
                  <a:gd name="T33" fmla="*/ 5 h 17"/>
                  <a:gd name="T34" fmla="*/ 79 w 91"/>
                  <a:gd name="T35" fmla="*/ 11 h 17"/>
                  <a:gd name="T36" fmla="*/ 84 w 91"/>
                  <a:gd name="T37" fmla="*/ 13 h 17"/>
                  <a:gd name="T38" fmla="*/ 88 w 91"/>
                  <a:gd name="T39" fmla="*/ 15 h 17"/>
                  <a:gd name="T40" fmla="*/ 91 w 91"/>
                  <a:gd name="T41"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1" h="17">
                    <a:moveTo>
                      <a:pt x="91" y="17"/>
                    </a:moveTo>
                    <a:cubicBezTo>
                      <a:pt x="91" y="17"/>
                      <a:pt x="90" y="17"/>
                      <a:pt x="88" y="16"/>
                    </a:cubicBezTo>
                    <a:cubicBezTo>
                      <a:pt x="87" y="15"/>
                      <a:pt x="85" y="15"/>
                      <a:pt x="84" y="14"/>
                    </a:cubicBezTo>
                    <a:cubicBezTo>
                      <a:pt x="82" y="13"/>
                      <a:pt x="80" y="13"/>
                      <a:pt x="78" y="12"/>
                    </a:cubicBezTo>
                    <a:cubicBezTo>
                      <a:pt x="74" y="10"/>
                      <a:pt x="70" y="9"/>
                      <a:pt x="64" y="7"/>
                    </a:cubicBezTo>
                    <a:cubicBezTo>
                      <a:pt x="59" y="6"/>
                      <a:pt x="53" y="4"/>
                      <a:pt x="47" y="4"/>
                    </a:cubicBezTo>
                    <a:cubicBezTo>
                      <a:pt x="40" y="3"/>
                      <a:pt x="34" y="2"/>
                      <a:pt x="29" y="2"/>
                    </a:cubicBezTo>
                    <a:cubicBezTo>
                      <a:pt x="23" y="2"/>
                      <a:pt x="18" y="3"/>
                      <a:pt x="14" y="3"/>
                    </a:cubicBezTo>
                    <a:cubicBezTo>
                      <a:pt x="12" y="3"/>
                      <a:pt x="10" y="4"/>
                      <a:pt x="8" y="4"/>
                    </a:cubicBezTo>
                    <a:cubicBezTo>
                      <a:pt x="7" y="4"/>
                      <a:pt x="5" y="5"/>
                      <a:pt x="4" y="5"/>
                    </a:cubicBezTo>
                    <a:cubicBezTo>
                      <a:pt x="2" y="5"/>
                      <a:pt x="0" y="5"/>
                      <a:pt x="0" y="5"/>
                    </a:cubicBezTo>
                    <a:cubicBezTo>
                      <a:pt x="0" y="5"/>
                      <a:pt x="2" y="5"/>
                      <a:pt x="4" y="4"/>
                    </a:cubicBezTo>
                    <a:cubicBezTo>
                      <a:pt x="5" y="4"/>
                      <a:pt x="6" y="4"/>
                      <a:pt x="8" y="3"/>
                    </a:cubicBezTo>
                    <a:cubicBezTo>
                      <a:pt x="10" y="3"/>
                      <a:pt x="12" y="2"/>
                      <a:pt x="14" y="2"/>
                    </a:cubicBezTo>
                    <a:cubicBezTo>
                      <a:pt x="18" y="1"/>
                      <a:pt x="23" y="0"/>
                      <a:pt x="29" y="0"/>
                    </a:cubicBezTo>
                    <a:cubicBezTo>
                      <a:pt x="34" y="0"/>
                      <a:pt x="40" y="0"/>
                      <a:pt x="47" y="1"/>
                    </a:cubicBezTo>
                    <a:cubicBezTo>
                      <a:pt x="54" y="2"/>
                      <a:pt x="60" y="3"/>
                      <a:pt x="65" y="5"/>
                    </a:cubicBezTo>
                    <a:cubicBezTo>
                      <a:pt x="70" y="7"/>
                      <a:pt x="75" y="9"/>
                      <a:pt x="79" y="11"/>
                    </a:cubicBezTo>
                    <a:cubicBezTo>
                      <a:pt x="81" y="11"/>
                      <a:pt x="83" y="12"/>
                      <a:pt x="84" y="13"/>
                    </a:cubicBezTo>
                    <a:cubicBezTo>
                      <a:pt x="86" y="14"/>
                      <a:pt x="87" y="15"/>
                      <a:pt x="88" y="15"/>
                    </a:cubicBezTo>
                    <a:cubicBezTo>
                      <a:pt x="90" y="17"/>
                      <a:pt x="91" y="17"/>
                      <a:pt x="91" y="17"/>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45" name="Freeform 20">
                <a:extLst>
                  <a:ext uri="{FF2B5EF4-FFF2-40B4-BE49-F238E27FC236}">
                    <a16:creationId xmlns:a16="http://schemas.microsoft.com/office/drawing/2014/main" id="{5CA2E8F0-5B2E-4A7F-A2C4-761A029D13A6}"/>
                  </a:ext>
                </a:extLst>
              </p:cNvPr>
              <p:cNvSpPr>
                <a:spLocks/>
              </p:cNvSpPr>
              <p:nvPr/>
            </p:nvSpPr>
            <p:spPr bwMode="auto">
              <a:xfrm>
                <a:off x="1197" y="862"/>
                <a:ext cx="355" cy="155"/>
              </a:xfrm>
              <a:custGeom>
                <a:avLst/>
                <a:gdLst>
                  <a:gd name="T0" fmla="*/ 149 w 149"/>
                  <a:gd name="T1" fmla="*/ 65 h 65"/>
                  <a:gd name="T2" fmla="*/ 147 w 149"/>
                  <a:gd name="T3" fmla="*/ 65 h 65"/>
                  <a:gd name="T4" fmla="*/ 143 w 149"/>
                  <a:gd name="T5" fmla="*/ 64 h 65"/>
                  <a:gd name="T6" fmla="*/ 126 w 149"/>
                  <a:gd name="T7" fmla="*/ 61 h 65"/>
                  <a:gd name="T8" fmla="*/ 101 w 149"/>
                  <a:gd name="T9" fmla="*/ 51 h 65"/>
                  <a:gd name="T10" fmla="*/ 73 w 149"/>
                  <a:gd name="T11" fmla="*/ 37 h 65"/>
                  <a:gd name="T12" fmla="*/ 22 w 149"/>
                  <a:gd name="T13" fmla="*/ 11 h 65"/>
                  <a:gd name="T14" fmla="*/ 0 w 149"/>
                  <a:gd name="T15" fmla="*/ 0 h 65"/>
                  <a:gd name="T16" fmla="*/ 22 w 149"/>
                  <a:gd name="T17" fmla="*/ 10 h 65"/>
                  <a:gd name="T18" fmla="*/ 74 w 149"/>
                  <a:gd name="T19" fmla="*/ 34 h 65"/>
                  <a:gd name="T20" fmla="*/ 102 w 149"/>
                  <a:gd name="T21" fmla="*/ 49 h 65"/>
                  <a:gd name="T22" fmla="*/ 126 w 149"/>
                  <a:gd name="T23" fmla="*/ 59 h 65"/>
                  <a:gd name="T24" fmla="*/ 143 w 149"/>
                  <a:gd name="T25" fmla="*/ 64 h 65"/>
                  <a:gd name="T26" fmla="*/ 147 w 149"/>
                  <a:gd name="T27" fmla="*/ 64 h 65"/>
                  <a:gd name="T28" fmla="*/ 149 w 149"/>
                  <a:gd name="T29"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9" h="65">
                    <a:moveTo>
                      <a:pt x="149" y="65"/>
                    </a:moveTo>
                    <a:cubicBezTo>
                      <a:pt x="149" y="65"/>
                      <a:pt x="148" y="65"/>
                      <a:pt x="147" y="65"/>
                    </a:cubicBezTo>
                    <a:cubicBezTo>
                      <a:pt x="146" y="64"/>
                      <a:pt x="145" y="64"/>
                      <a:pt x="143" y="64"/>
                    </a:cubicBezTo>
                    <a:cubicBezTo>
                      <a:pt x="139" y="64"/>
                      <a:pt x="133" y="63"/>
                      <a:pt x="126" y="61"/>
                    </a:cubicBezTo>
                    <a:cubicBezTo>
                      <a:pt x="118" y="58"/>
                      <a:pt x="110" y="55"/>
                      <a:pt x="101" y="51"/>
                    </a:cubicBezTo>
                    <a:cubicBezTo>
                      <a:pt x="92" y="47"/>
                      <a:pt x="83" y="42"/>
                      <a:pt x="73" y="37"/>
                    </a:cubicBezTo>
                    <a:cubicBezTo>
                      <a:pt x="53" y="27"/>
                      <a:pt x="35" y="18"/>
                      <a:pt x="22" y="11"/>
                    </a:cubicBezTo>
                    <a:cubicBezTo>
                      <a:pt x="8" y="4"/>
                      <a:pt x="0" y="0"/>
                      <a:pt x="0" y="0"/>
                    </a:cubicBezTo>
                    <a:cubicBezTo>
                      <a:pt x="0" y="0"/>
                      <a:pt x="9" y="4"/>
                      <a:pt x="22" y="10"/>
                    </a:cubicBezTo>
                    <a:cubicBezTo>
                      <a:pt x="36" y="16"/>
                      <a:pt x="54" y="24"/>
                      <a:pt x="74" y="34"/>
                    </a:cubicBezTo>
                    <a:cubicBezTo>
                      <a:pt x="84" y="40"/>
                      <a:pt x="94" y="45"/>
                      <a:pt x="102" y="49"/>
                    </a:cubicBezTo>
                    <a:cubicBezTo>
                      <a:pt x="111" y="53"/>
                      <a:pt x="119" y="57"/>
                      <a:pt x="126" y="59"/>
                    </a:cubicBezTo>
                    <a:cubicBezTo>
                      <a:pt x="133" y="62"/>
                      <a:pt x="139" y="63"/>
                      <a:pt x="143" y="64"/>
                    </a:cubicBezTo>
                    <a:cubicBezTo>
                      <a:pt x="145" y="64"/>
                      <a:pt x="146" y="64"/>
                      <a:pt x="147" y="64"/>
                    </a:cubicBezTo>
                    <a:cubicBezTo>
                      <a:pt x="148" y="65"/>
                      <a:pt x="149" y="65"/>
                      <a:pt x="149" y="6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46" name="Freeform 21">
                <a:extLst>
                  <a:ext uri="{FF2B5EF4-FFF2-40B4-BE49-F238E27FC236}">
                    <a16:creationId xmlns:a16="http://schemas.microsoft.com/office/drawing/2014/main" id="{E323A3D5-9228-46FE-95AB-FD1940B64958}"/>
                  </a:ext>
                </a:extLst>
              </p:cNvPr>
              <p:cNvSpPr>
                <a:spLocks/>
              </p:cNvSpPr>
              <p:nvPr/>
            </p:nvSpPr>
            <p:spPr bwMode="auto">
              <a:xfrm>
                <a:off x="1142" y="743"/>
                <a:ext cx="355" cy="186"/>
              </a:xfrm>
              <a:custGeom>
                <a:avLst/>
                <a:gdLst>
                  <a:gd name="T0" fmla="*/ 149 w 149"/>
                  <a:gd name="T1" fmla="*/ 78 h 78"/>
                  <a:gd name="T2" fmla="*/ 142 w 149"/>
                  <a:gd name="T3" fmla="*/ 76 h 78"/>
                  <a:gd name="T4" fmla="*/ 139 w 149"/>
                  <a:gd name="T5" fmla="*/ 75 h 78"/>
                  <a:gd name="T6" fmla="*/ 135 w 149"/>
                  <a:gd name="T7" fmla="*/ 73 h 78"/>
                  <a:gd name="T8" fmla="*/ 125 w 149"/>
                  <a:gd name="T9" fmla="*/ 69 h 78"/>
                  <a:gd name="T10" fmla="*/ 120 w 149"/>
                  <a:gd name="T11" fmla="*/ 67 h 78"/>
                  <a:gd name="T12" fmla="*/ 114 w 149"/>
                  <a:gd name="T13" fmla="*/ 64 h 78"/>
                  <a:gd name="T14" fmla="*/ 102 w 149"/>
                  <a:gd name="T15" fmla="*/ 57 h 78"/>
                  <a:gd name="T16" fmla="*/ 74 w 149"/>
                  <a:gd name="T17" fmla="*/ 39 h 78"/>
                  <a:gd name="T18" fmla="*/ 47 w 149"/>
                  <a:gd name="T19" fmla="*/ 21 h 78"/>
                  <a:gd name="T20" fmla="*/ 35 w 149"/>
                  <a:gd name="T21" fmla="*/ 14 h 78"/>
                  <a:gd name="T22" fmla="*/ 29 w 149"/>
                  <a:gd name="T23" fmla="*/ 11 h 78"/>
                  <a:gd name="T24" fmla="*/ 23 w 149"/>
                  <a:gd name="T25" fmla="*/ 8 h 78"/>
                  <a:gd name="T26" fmla="*/ 14 w 149"/>
                  <a:gd name="T27" fmla="*/ 4 h 78"/>
                  <a:gd name="T28" fmla="*/ 10 w 149"/>
                  <a:gd name="T29" fmla="*/ 3 h 78"/>
                  <a:gd name="T30" fmla="*/ 7 w 149"/>
                  <a:gd name="T31" fmla="*/ 2 h 78"/>
                  <a:gd name="T32" fmla="*/ 0 w 149"/>
                  <a:gd name="T33" fmla="*/ 0 h 78"/>
                  <a:gd name="T34" fmla="*/ 7 w 149"/>
                  <a:gd name="T35" fmla="*/ 2 h 78"/>
                  <a:gd name="T36" fmla="*/ 10 w 149"/>
                  <a:gd name="T37" fmla="*/ 2 h 78"/>
                  <a:gd name="T38" fmla="*/ 14 w 149"/>
                  <a:gd name="T39" fmla="*/ 4 h 78"/>
                  <a:gd name="T40" fmla="*/ 24 w 149"/>
                  <a:gd name="T41" fmla="*/ 7 h 78"/>
                  <a:gd name="T42" fmla="*/ 30 w 149"/>
                  <a:gd name="T43" fmla="*/ 9 h 78"/>
                  <a:gd name="T44" fmla="*/ 35 w 149"/>
                  <a:gd name="T45" fmla="*/ 12 h 78"/>
                  <a:gd name="T46" fmla="*/ 48 w 149"/>
                  <a:gd name="T47" fmla="*/ 19 h 78"/>
                  <a:gd name="T48" fmla="*/ 76 w 149"/>
                  <a:gd name="T49" fmla="*/ 36 h 78"/>
                  <a:gd name="T50" fmla="*/ 103 w 149"/>
                  <a:gd name="T51" fmla="*/ 55 h 78"/>
                  <a:gd name="T52" fmla="*/ 115 w 149"/>
                  <a:gd name="T53" fmla="*/ 62 h 78"/>
                  <a:gd name="T54" fmla="*/ 121 w 149"/>
                  <a:gd name="T55" fmla="*/ 65 h 78"/>
                  <a:gd name="T56" fmla="*/ 126 w 149"/>
                  <a:gd name="T57" fmla="*/ 68 h 78"/>
                  <a:gd name="T58" fmla="*/ 135 w 149"/>
                  <a:gd name="T59" fmla="*/ 73 h 78"/>
                  <a:gd name="T60" fmla="*/ 139 w 149"/>
                  <a:gd name="T61" fmla="*/ 74 h 78"/>
                  <a:gd name="T62" fmla="*/ 142 w 149"/>
                  <a:gd name="T63" fmla="*/ 76 h 78"/>
                  <a:gd name="T64" fmla="*/ 149 w 149"/>
                  <a:gd name="T6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49" h="78">
                    <a:moveTo>
                      <a:pt x="149" y="78"/>
                    </a:moveTo>
                    <a:cubicBezTo>
                      <a:pt x="149" y="78"/>
                      <a:pt x="146" y="77"/>
                      <a:pt x="142" y="76"/>
                    </a:cubicBezTo>
                    <a:cubicBezTo>
                      <a:pt x="141" y="76"/>
                      <a:pt x="140" y="75"/>
                      <a:pt x="139" y="75"/>
                    </a:cubicBezTo>
                    <a:cubicBezTo>
                      <a:pt x="138" y="75"/>
                      <a:pt x="136" y="74"/>
                      <a:pt x="135" y="73"/>
                    </a:cubicBezTo>
                    <a:cubicBezTo>
                      <a:pt x="132" y="72"/>
                      <a:pt x="129" y="71"/>
                      <a:pt x="125" y="69"/>
                    </a:cubicBezTo>
                    <a:cubicBezTo>
                      <a:pt x="124" y="69"/>
                      <a:pt x="122" y="68"/>
                      <a:pt x="120" y="67"/>
                    </a:cubicBezTo>
                    <a:cubicBezTo>
                      <a:pt x="118" y="66"/>
                      <a:pt x="116" y="65"/>
                      <a:pt x="114" y="64"/>
                    </a:cubicBezTo>
                    <a:cubicBezTo>
                      <a:pt x="110" y="62"/>
                      <a:pt x="106" y="59"/>
                      <a:pt x="102" y="57"/>
                    </a:cubicBezTo>
                    <a:cubicBezTo>
                      <a:pt x="93" y="51"/>
                      <a:pt x="84" y="45"/>
                      <a:pt x="74" y="39"/>
                    </a:cubicBezTo>
                    <a:cubicBezTo>
                      <a:pt x="65" y="32"/>
                      <a:pt x="56" y="26"/>
                      <a:pt x="47" y="21"/>
                    </a:cubicBezTo>
                    <a:cubicBezTo>
                      <a:pt x="43" y="18"/>
                      <a:pt x="39" y="16"/>
                      <a:pt x="35" y="14"/>
                    </a:cubicBezTo>
                    <a:cubicBezTo>
                      <a:pt x="33" y="13"/>
                      <a:pt x="31" y="12"/>
                      <a:pt x="29" y="11"/>
                    </a:cubicBezTo>
                    <a:cubicBezTo>
                      <a:pt x="27" y="10"/>
                      <a:pt x="25" y="9"/>
                      <a:pt x="23" y="8"/>
                    </a:cubicBezTo>
                    <a:cubicBezTo>
                      <a:pt x="20" y="7"/>
                      <a:pt x="17" y="6"/>
                      <a:pt x="14" y="4"/>
                    </a:cubicBezTo>
                    <a:cubicBezTo>
                      <a:pt x="13" y="4"/>
                      <a:pt x="11" y="3"/>
                      <a:pt x="10" y="3"/>
                    </a:cubicBezTo>
                    <a:cubicBezTo>
                      <a:pt x="9" y="3"/>
                      <a:pt x="8" y="2"/>
                      <a:pt x="7" y="2"/>
                    </a:cubicBezTo>
                    <a:cubicBezTo>
                      <a:pt x="3" y="1"/>
                      <a:pt x="0" y="0"/>
                      <a:pt x="0" y="0"/>
                    </a:cubicBezTo>
                    <a:cubicBezTo>
                      <a:pt x="0" y="0"/>
                      <a:pt x="3" y="1"/>
                      <a:pt x="7" y="2"/>
                    </a:cubicBezTo>
                    <a:cubicBezTo>
                      <a:pt x="8" y="2"/>
                      <a:pt x="9" y="2"/>
                      <a:pt x="10" y="2"/>
                    </a:cubicBezTo>
                    <a:cubicBezTo>
                      <a:pt x="12" y="3"/>
                      <a:pt x="13" y="3"/>
                      <a:pt x="14" y="4"/>
                    </a:cubicBezTo>
                    <a:cubicBezTo>
                      <a:pt x="17" y="5"/>
                      <a:pt x="21" y="6"/>
                      <a:pt x="24" y="7"/>
                    </a:cubicBezTo>
                    <a:cubicBezTo>
                      <a:pt x="26" y="8"/>
                      <a:pt x="28" y="9"/>
                      <a:pt x="30" y="9"/>
                    </a:cubicBezTo>
                    <a:cubicBezTo>
                      <a:pt x="32" y="10"/>
                      <a:pt x="33" y="11"/>
                      <a:pt x="35" y="12"/>
                    </a:cubicBezTo>
                    <a:cubicBezTo>
                      <a:pt x="40" y="14"/>
                      <a:pt x="44" y="16"/>
                      <a:pt x="48" y="19"/>
                    </a:cubicBezTo>
                    <a:cubicBezTo>
                      <a:pt x="57" y="24"/>
                      <a:pt x="66" y="30"/>
                      <a:pt x="76" y="36"/>
                    </a:cubicBezTo>
                    <a:cubicBezTo>
                      <a:pt x="86" y="43"/>
                      <a:pt x="95" y="49"/>
                      <a:pt x="103" y="55"/>
                    </a:cubicBezTo>
                    <a:cubicBezTo>
                      <a:pt x="107" y="57"/>
                      <a:pt x="111" y="60"/>
                      <a:pt x="115" y="62"/>
                    </a:cubicBezTo>
                    <a:cubicBezTo>
                      <a:pt x="117" y="63"/>
                      <a:pt x="119" y="64"/>
                      <a:pt x="121" y="65"/>
                    </a:cubicBezTo>
                    <a:cubicBezTo>
                      <a:pt x="123" y="66"/>
                      <a:pt x="124" y="67"/>
                      <a:pt x="126" y="68"/>
                    </a:cubicBezTo>
                    <a:cubicBezTo>
                      <a:pt x="129" y="70"/>
                      <a:pt x="133" y="71"/>
                      <a:pt x="135" y="73"/>
                    </a:cubicBezTo>
                    <a:cubicBezTo>
                      <a:pt x="137" y="73"/>
                      <a:pt x="138" y="74"/>
                      <a:pt x="139" y="74"/>
                    </a:cubicBezTo>
                    <a:cubicBezTo>
                      <a:pt x="140" y="75"/>
                      <a:pt x="141" y="75"/>
                      <a:pt x="142" y="76"/>
                    </a:cubicBezTo>
                    <a:cubicBezTo>
                      <a:pt x="146" y="77"/>
                      <a:pt x="149" y="78"/>
                      <a:pt x="149" y="7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47" name="Freeform 22">
                <a:extLst>
                  <a:ext uri="{FF2B5EF4-FFF2-40B4-BE49-F238E27FC236}">
                    <a16:creationId xmlns:a16="http://schemas.microsoft.com/office/drawing/2014/main" id="{30C591E0-EB13-4F97-BE08-AC074262BB25}"/>
                  </a:ext>
                </a:extLst>
              </p:cNvPr>
              <p:cNvSpPr>
                <a:spLocks/>
              </p:cNvSpPr>
              <p:nvPr/>
            </p:nvSpPr>
            <p:spPr bwMode="auto">
              <a:xfrm>
                <a:off x="1170" y="733"/>
                <a:ext cx="208" cy="124"/>
              </a:xfrm>
              <a:custGeom>
                <a:avLst/>
                <a:gdLst>
                  <a:gd name="T0" fmla="*/ 87 w 87"/>
                  <a:gd name="T1" fmla="*/ 52 h 52"/>
                  <a:gd name="T2" fmla="*/ 84 w 87"/>
                  <a:gd name="T3" fmla="*/ 49 h 52"/>
                  <a:gd name="T4" fmla="*/ 75 w 87"/>
                  <a:gd name="T5" fmla="*/ 43 h 52"/>
                  <a:gd name="T6" fmla="*/ 45 w 87"/>
                  <a:gd name="T7" fmla="*/ 24 h 52"/>
                  <a:gd name="T8" fmla="*/ 13 w 87"/>
                  <a:gd name="T9" fmla="*/ 7 h 52"/>
                  <a:gd name="T10" fmla="*/ 4 w 87"/>
                  <a:gd name="T11" fmla="*/ 2 h 52"/>
                  <a:gd name="T12" fmla="*/ 0 w 87"/>
                  <a:gd name="T13" fmla="*/ 0 h 52"/>
                  <a:gd name="T14" fmla="*/ 4 w 87"/>
                  <a:gd name="T15" fmla="*/ 1 h 52"/>
                  <a:gd name="T16" fmla="*/ 14 w 87"/>
                  <a:gd name="T17" fmla="*/ 5 h 52"/>
                  <a:gd name="T18" fmla="*/ 46 w 87"/>
                  <a:gd name="T19" fmla="*/ 22 h 52"/>
                  <a:gd name="T20" fmla="*/ 76 w 87"/>
                  <a:gd name="T21" fmla="*/ 42 h 52"/>
                  <a:gd name="T22" fmla="*/ 84 w 87"/>
                  <a:gd name="T23" fmla="*/ 49 h 52"/>
                  <a:gd name="T24" fmla="*/ 87 w 87"/>
                  <a:gd name="T25"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7" h="52">
                    <a:moveTo>
                      <a:pt x="87" y="52"/>
                    </a:moveTo>
                    <a:cubicBezTo>
                      <a:pt x="87" y="52"/>
                      <a:pt x="86" y="51"/>
                      <a:pt x="84" y="49"/>
                    </a:cubicBezTo>
                    <a:cubicBezTo>
                      <a:pt x="82" y="48"/>
                      <a:pt x="79" y="46"/>
                      <a:pt x="75" y="43"/>
                    </a:cubicBezTo>
                    <a:cubicBezTo>
                      <a:pt x="67" y="38"/>
                      <a:pt x="57" y="31"/>
                      <a:pt x="45" y="24"/>
                    </a:cubicBezTo>
                    <a:cubicBezTo>
                      <a:pt x="33" y="17"/>
                      <a:pt x="22" y="11"/>
                      <a:pt x="13" y="7"/>
                    </a:cubicBezTo>
                    <a:cubicBezTo>
                      <a:pt x="9" y="5"/>
                      <a:pt x="6" y="3"/>
                      <a:pt x="4" y="2"/>
                    </a:cubicBezTo>
                    <a:cubicBezTo>
                      <a:pt x="2" y="1"/>
                      <a:pt x="0" y="0"/>
                      <a:pt x="0" y="0"/>
                    </a:cubicBezTo>
                    <a:cubicBezTo>
                      <a:pt x="0" y="0"/>
                      <a:pt x="2" y="1"/>
                      <a:pt x="4" y="1"/>
                    </a:cubicBezTo>
                    <a:cubicBezTo>
                      <a:pt x="6" y="2"/>
                      <a:pt x="10" y="4"/>
                      <a:pt x="14" y="5"/>
                    </a:cubicBezTo>
                    <a:cubicBezTo>
                      <a:pt x="23" y="9"/>
                      <a:pt x="34" y="15"/>
                      <a:pt x="46" y="22"/>
                    </a:cubicBezTo>
                    <a:cubicBezTo>
                      <a:pt x="58" y="29"/>
                      <a:pt x="68" y="36"/>
                      <a:pt x="76" y="42"/>
                    </a:cubicBezTo>
                    <a:cubicBezTo>
                      <a:pt x="79" y="45"/>
                      <a:pt x="82" y="47"/>
                      <a:pt x="84" y="49"/>
                    </a:cubicBezTo>
                    <a:cubicBezTo>
                      <a:pt x="86" y="51"/>
                      <a:pt x="87" y="52"/>
                      <a:pt x="87" y="5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48" name="Freeform 23">
                <a:extLst>
                  <a:ext uri="{FF2B5EF4-FFF2-40B4-BE49-F238E27FC236}">
                    <a16:creationId xmlns:a16="http://schemas.microsoft.com/office/drawing/2014/main" id="{8A173B55-8086-4C88-9126-D5B12B59D3A7}"/>
                  </a:ext>
                </a:extLst>
              </p:cNvPr>
              <p:cNvSpPr>
                <a:spLocks/>
              </p:cNvSpPr>
              <p:nvPr/>
            </p:nvSpPr>
            <p:spPr bwMode="auto">
              <a:xfrm>
                <a:off x="70" y="421"/>
                <a:ext cx="157" cy="59"/>
              </a:xfrm>
              <a:custGeom>
                <a:avLst/>
                <a:gdLst>
                  <a:gd name="T0" fmla="*/ 0 w 66"/>
                  <a:gd name="T1" fmla="*/ 25 h 25"/>
                  <a:gd name="T2" fmla="*/ 9 w 66"/>
                  <a:gd name="T3" fmla="*/ 20 h 25"/>
                  <a:gd name="T4" fmla="*/ 34 w 66"/>
                  <a:gd name="T5" fmla="*/ 12 h 25"/>
                  <a:gd name="T6" fmla="*/ 41 w 66"/>
                  <a:gd name="T7" fmla="*/ 10 h 25"/>
                  <a:gd name="T8" fmla="*/ 47 w 66"/>
                  <a:gd name="T9" fmla="*/ 8 h 25"/>
                  <a:gd name="T10" fmla="*/ 49 w 66"/>
                  <a:gd name="T11" fmla="*/ 6 h 25"/>
                  <a:gd name="T12" fmla="*/ 50 w 66"/>
                  <a:gd name="T13" fmla="*/ 5 h 25"/>
                  <a:gd name="T14" fmla="*/ 52 w 66"/>
                  <a:gd name="T15" fmla="*/ 4 h 25"/>
                  <a:gd name="T16" fmla="*/ 55 w 66"/>
                  <a:gd name="T17" fmla="*/ 5 h 25"/>
                  <a:gd name="T18" fmla="*/ 57 w 66"/>
                  <a:gd name="T19" fmla="*/ 4 h 25"/>
                  <a:gd name="T20" fmla="*/ 58 w 66"/>
                  <a:gd name="T21" fmla="*/ 3 h 25"/>
                  <a:gd name="T22" fmla="*/ 60 w 66"/>
                  <a:gd name="T23" fmla="*/ 1 h 25"/>
                  <a:gd name="T24" fmla="*/ 63 w 66"/>
                  <a:gd name="T25" fmla="*/ 1 h 25"/>
                  <a:gd name="T26" fmla="*/ 65 w 66"/>
                  <a:gd name="T27" fmla="*/ 2 h 25"/>
                  <a:gd name="T28" fmla="*/ 66 w 66"/>
                  <a:gd name="T29" fmla="*/ 3 h 25"/>
                  <a:gd name="T30" fmla="*/ 65 w 66"/>
                  <a:gd name="T31" fmla="*/ 2 h 25"/>
                  <a:gd name="T32" fmla="*/ 63 w 66"/>
                  <a:gd name="T33" fmla="*/ 2 h 25"/>
                  <a:gd name="T34" fmla="*/ 60 w 66"/>
                  <a:gd name="T35" fmla="*/ 2 h 25"/>
                  <a:gd name="T36" fmla="*/ 59 w 66"/>
                  <a:gd name="T37" fmla="*/ 3 h 25"/>
                  <a:gd name="T38" fmla="*/ 59 w 66"/>
                  <a:gd name="T39" fmla="*/ 4 h 25"/>
                  <a:gd name="T40" fmla="*/ 58 w 66"/>
                  <a:gd name="T41" fmla="*/ 5 h 25"/>
                  <a:gd name="T42" fmla="*/ 55 w 66"/>
                  <a:gd name="T43" fmla="*/ 6 h 25"/>
                  <a:gd name="T44" fmla="*/ 52 w 66"/>
                  <a:gd name="T45" fmla="*/ 6 h 25"/>
                  <a:gd name="T46" fmla="*/ 51 w 66"/>
                  <a:gd name="T47" fmla="*/ 6 h 25"/>
                  <a:gd name="T48" fmla="*/ 51 w 66"/>
                  <a:gd name="T49" fmla="*/ 7 h 25"/>
                  <a:gd name="T50" fmla="*/ 49 w 66"/>
                  <a:gd name="T51" fmla="*/ 10 h 25"/>
                  <a:gd name="T52" fmla="*/ 42 w 66"/>
                  <a:gd name="T53" fmla="*/ 13 h 25"/>
                  <a:gd name="T54" fmla="*/ 35 w 66"/>
                  <a:gd name="T55" fmla="*/ 15 h 25"/>
                  <a:gd name="T56" fmla="*/ 10 w 66"/>
                  <a:gd name="T57" fmla="*/ 22 h 25"/>
                  <a:gd name="T58" fmla="*/ 0 w 66"/>
                  <a:gd name="T59"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66" h="25">
                    <a:moveTo>
                      <a:pt x="0" y="25"/>
                    </a:moveTo>
                    <a:cubicBezTo>
                      <a:pt x="0" y="25"/>
                      <a:pt x="3" y="23"/>
                      <a:pt x="9" y="20"/>
                    </a:cubicBezTo>
                    <a:cubicBezTo>
                      <a:pt x="16" y="18"/>
                      <a:pt x="24" y="15"/>
                      <a:pt x="34" y="12"/>
                    </a:cubicBezTo>
                    <a:cubicBezTo>
                      <a:pt x="36" y="11"/>
                      <a:pt x="39" y="11"/>
                      <a:pt x="41" y="10"/>
                    </a:cubicBezTo>
                    <a:cubicBezTo>
                      <a:pt x="44" y="10"/>
                      <a:pt x="46" y="9"/>
                      <a:pt x="47" y="8"/>
                    </a:cubicBezTo>
                    <a:cubicBezTo>
                      <a:pt x="48" y="8"/>
                      <a:pt x="49" y="7"/>
                      <a:pt x="49" y="6"/>
                    </a:cubicBezTo>
                    <a:cubicBezTo>
                      <a:pt x="49" y="6"/>
                      <a:pt x="49" y="5"/>
                      <a:pt x="50" y="5"/>
                    </a:cubicBezTo>
                    <a:cubicBezTo>
                      <a:pt x="51" y="4"/>
                      <a:pt x="52" y="4"/>
                      <a:pt x="52" y="4"/>
                    </a:cubicBezTo>
                    <a:cubicBezTo>
                      <a:pt x="53" y="4"/>
                      <a:pt x="54" y="4"/>
                      <a:pt x="55" y="5"/>
                    </a:cubicBezTo>
                    <a:cubicBezTo>
                      <a:pt x="56" y="5"/>
                      <a:pt x="57" y="5"/>
                      <a:pt x="57" y="4"/>
                    </a:cubicBezTo>
                    <a:cubicBezTo>
                      <a:pt x="57" y="4"/>
                      <a:pt x="57" y="3"/>
                      <a:pt x="58" y="3"/>
                    </a:cubicBezTo>
                    <a:cubicBezTo>
                      <a:pt x="58" y="2"/>
                      <a:pt x="59" y="1"/>
                      <a:pt x="60" y="1"/>
                    </a:cubicBezTo>
                    <a:cubicBezTo>
                      <a:pt x="61" y="0"/>
                      <a:pt x="62" y="1"/>
                      <a:pt x="63" y="1"/>
                    </a:cubicBezTo>
                    <a:cubicBezTo>
                      <a:pt x="64" y="2"/>
                      <a:pt x="65" y="2"/>
                      <a:pt x="65" y="2"/>
                    </a:cubicBezTo>
                    <a:cubicBezTo>
                      <a:pt x="65" y="3"/>
                      <a:pt x="66" y="3"/>
                      <a:pt x="66" y="3"/>
                    </a:cubicBezTo>
                    <a:cubicBezTo>
                      <a:pt x="66" y="3"/>
                      <a:pt x="65" y="3"/>
                      <a:pt x="65" y="2"/>
                    </a:cubicBezTo>
                    <a:cubicBezTo>
                      <a:pt x="65" y="2"/>
                      <a:pt x="64" y="2"/>
                      <a:pt x="63" y="2"/>
                    </a:cubicBezTo>
                    <a:cubicBezTo>
                      <a:pt x="62" y="1"/>
                      <a:pt x="61" y="1"/>
                      <a:pt x="60" y="2"/>
                    </a:cubicBezTo>
                    <a:cubicBezTo>
                      <a:pt x="59" y="2"/>
                      <a:pt x="59" y="2"/>
                      <a:pt x="59" y="3"/>
                    </a:cubicBezTo>
                    <a:cubicBezTo>
                      <a:pt x="59" y="3"/>
                      <a:pt x="59" y="4"/>
                      <a:pt x="59" y="4"/>
                    </a:cubicBezTo>
                    <a:cubicBezTo>
                      <a:pt x="59" y="4"/>
                      <a:pt x="58" y="5"/>
                      <a:pt x="58" y="5"/>
                    </a:cubicBezTo>
                    <a:cubicBezTo>
                      <a:pt x="57" y="6"/>
                      <a:pt x="56" y="6"/>
                      <a:pt x="55" y="6"/>
                    </a:cubicBezTo>
                    <a:cubicBezTo>
                      <a:pt x="54" y="6"/>
                      <a:pt x="53" y="6"/>
                      <a:pt x="52" y="6"/>
                    </a:cubicBezTo>
                    <a:cubicBezTo>
                      <a:pt x="52" y="6"/>
                      <a:pt x="51" y="6"/>
                      <a:pt x="51" y="6"/>
                    </a:cubicBezTo>
                    <a:cubicBezTo>
                      <a:pt x="51" y="6"/>
                      <a:pt x="51" y="7"/>
                      <a:pt x="51" y="7"/>
                    </a:cubicBezTo>
                    <a:cubicBezTo>
                      <a:pt x="51" y="8"/>
                      <a:pt x="50" y="9"/>
                      <a:pt x="49" y="10"/>
                    </a:cubicBezTo>
                    <a:cubicBezTo>
                      <a:pt x="47" y="12"/>
                      <a:pt x="44" y="12"/>
                      <a:pt x="42" y="13"/>
                    </a:cubicBezTo>
                    <a:cubicBezTo>
                      <a:pt x="40" y="13"/>
                      <a:pt x="37" y="14"/>
                      <a:pt x="35" y="15"/>
                    </a:cubicBezTo>
                    <a:cubicBezTo>
                      <a:pt x="25" y="17"/>
                      <a:pt x="16" y="20"/>
                      <a:pt x="10" y="22"/>
                    </a:cubicBezTo>
                    <a:cubicBezTo>
                      <a:pt x="4" y="23"/>
                      <a:pt x="0" y="25"/>
                      <a:pt x="0" y="2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49" name="Freeform 24">
                <a:extLst>
                  <a:ext uri="{FF2B5EF4-FFF2-40B4-BE49-F238E27FC236}">
                    <a16:creationId xmlns:a16="http://schemas.microsoft.com/office/drawing/2014/main" id="{EE248039-D2FE-42AC-A897-53FD9F6BAD75}"/>
                  </a:ext>
                </a:extLst>
              </p:cNvPr>
              <p:cNvSpPr>
                <a:spLocks/>
              </p:cNvSpPr>
              <p:nvPr/>
            </p:nvSpPr>
            <p:spPr bwMode="auto">
              <a:xfrm>
                <a:off x="108" y="464"/>
                <a:ext cx="284" cy="97"/>
              </a:xfrm>
              <a:custGeom>
                <a:avLst/>
                <a:gdLst>
                  <a:gd name="T0" fmla="*/ 119 w 119"/>
                  <a:gd name="T1" fmla="*/ 41 h 41"/>
                  <a:gd name="T2" fmla="*/ 114 w 119"/>
                  <a:gd name="T3" fmla="*/ 41 h 41"/>
                  <a:gd name="T4" fmla="*/ 101 w 119"/>
                  <a:gd name="T5" fmla="*/ 38 h 41"/>
                  <a:gd name="T6" fmla="*/ 57 w 119"/>
                  <a:gd name="T7" fmla="*/ 27 h 41"/>
                  <a:gd name="T8" fmla="*/ 16 w 119"/>
                  <a:gd name="T9" fmla="*/ 9 h 41"/>
                  <a:gd name="T10" fmla="*/ 4 w 119"/>
                  <a:gd name="T11" fmla="*/ 3 h 41"/>
                  <a:gd name="T12" fmla="*/ 0 w 119"/>
                  <a:gd name="T13" fmla="*/ 0 h 41"/>
                  <a:gd name="T14" fmla="*/ 4 w 119"/>
                  <a:gd name="T15" fmla="*/ 2 h 41"/>
                  <a:gd name="T16" fmla="*/ 17 w 119"/>
                  <a:gd name="T17" fmla="*/ 8 h 41"/>
                  <a:gd name="T18" fmla="*/ 58 w 119"/>
                  <a:gd name="T19" fmla="*/ 24 h 41"/>
                  <a:gd name="T20" fmla="*/ 101 w 119"/>
                  <a:gd name="T21" fmla="*/ 37 h 41"/>
                  <a:gd name="T22" fmla="*/ 114 w 119"/>
                  <a:gd name="T23" fmla="*/ 40 h 41"/>
                  <a:gd name="T24" fmla="*/ 119 w 119"/>
                  <a:gd name="T25"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9" h="41">
                    <a:moveTo>
                      <a:pt x="119" y="41"/>
                    </a:moveTo>
                    <a:cubicBezTo>
                      <a:pt x="119" y="41"/>
                      <a:pt x="117" y="41"/>
                      <a:pt x="114" y="41"/>
                    </a:cubicBezTo>
                    <a:cubicBezTo>
                      <a:pt x="111" y="40"/>
                      <a:pt x="106" y="39"/>
                      <a:pt x="101" y="38"/>
                    </a:cubicBezTo>
                    <a:cubicBezTo>
                      <a:pt x="89" y="36"/>
                      <a:pt x="74" y="32"/>
                      <a:pt x="57" y="27"/>
                    </a:cubicBezTo>
                    <a:cubicBezTo>
                      <a:pt x="41" y="21"/>
                      <a:pt x="26" y="14"/>
                      <a:pt x="16" y="9"/>
                    </a:cubicBezTo>
                    <a:cubicBezTo>
                      <a:pt x="11" y="6"/>
                      <a:pt x="7" y="4"/>
                      <a:pt x="4" y="3"/>
                    </a:cubicBezTo>
                    <a:cubicBezTo>
                      <a:pt x="1" y="1"/>
                      <a:pt x="0" y="0"/>
                      <a:pt x="0" y="0"/>
                    </a:cubicBezTo>
                    <a:cubicBezTo>
                      <a:pt x="0" y="0"/>
                      <a:pt x="1" y="1"/>
                      <a:pt x="4" y="2"/>
                    </a:cubicBezTo>
                    <a:cubicBezTo>
                      <a:pt x="7" y="4"/>
                      <a:pt x="12" y="5"/>
                      <a:pt x="17" y="8"/>
                    </a:cubicBezTo>
                    <a:cubicBezTo>
                      <a:pt x="27" y="12"/>
                      <a:pt x="42" y="18"/>
                      <a:pt x="58" y="24"/>
                    </a:cubicBezTo>
                    <a:cubicBezTo>
                      <a:pt x="75" y="30"/>
                      <a:pt x="90" y="34"/>
                      <a:pt x="101" y="37"/>
                    </a:cubicBezTo>
                    <a:cubicBezTo>
                      <a:pt x="107" y="38"/>
                      <a:pt x="111" y="39"/>
                      <a:pt x="114" y="40"/>
                    </a:cubicBezTo>
                    <a:cubicBezTo>
                      <a:pt x="117" y="41"/>
                      <a:pt x="119" y="41"/>
                      <a:pt x="119" y="4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50" name="Freeform 25">
                <a:extLst>
                  <a:ext uri="{FF2B5EF4-FFF2-40B4-BE49-F238E27FC236}">
                    <a16:creationId xmlns:a16="http://schemas.microsoft.com/office/drawing/2014/main" id="{CA6DA099-F477-4FAF-B8CB-09D9BCD150E1}"/>
                  </a:ext>
                </a:extLst>
              </p:cNvPr>
              <p:cNvSpPr>
                <a:spLocks/>
              </p:cNvSpPr>
              <p:nvPr/>
            </p:nvSpPr>
            <p:spPr bwMode="auto">
              <a:xfrm>
                <a:off x="144" y="454"/>
                <a:ext cx="107" cy="36"/>
              </a:xfrm>
              <a:custGeom>
                <a:avLst/>
                <a:gdLst>
                  <a:gd name="T0" fmla="*/ 45 w 45"/>
                  <a:gd name="T1" fmla="*/ 15 h 15"/>
                  <a:gd name="T2" fmla="*/ 38 w 45"/>
                  <a:gd name="T3" fmla="*/ 14 h 15"/>
                  <a:gd name="T4" fmla="*/ 22 w 45"/>
                  <a:gd name="T5" fmla="*/ 11 h 15"/>
                  <a:gd name="T6" fmla="*/ 6 w 45"/>
                  <a:gd name="T7" fmla="*/ 4 h 15"/>
                  <a:gd name="T8" fmla="*/ 0 w 45"/>
                  <a:gd name="T9" fmla="*/ 0 h 15"/>
                  <a:gd name="T10" fmla="*/ 7 w 45"/>
                  <a:gd name="T11" fmla="*/ 2 h 15"/>
                  <a:gd name="T12" fmla="*/ 22 w 45"/>
                  <a:gd name="T13" fmla="*/ 8 h 15"/>
                  <a:gd name="T14" fmla="*/ 38 w 45"/>
                  <a:gd name="T15" fmla="*/ 13 h 15"/>
                  <a:gd name="T16" fmla="*/ 45 w 45"/>
                  <a:gd name="T17"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15">
                    <a:moveTo>
                      <a:pt x="45" y="15"/>
                    </a:moveTo>
                    <a:cubicBezTo>
                      <a:pt x="45" y="15"/>
                      <a:pt x="42" y="15"/>
                      <a:pt x="38" y="14"/>
                    </a:cubicBezTo>
                    <a:cubicBezTo>
                      <a:pt x="34" y="14"/>
                      <a:pt x="28" y="13"/>
                      <a:pt x="22" y="11"/>
                    </a:cubicBezTo>
                    <a:cubicBezTo>
                      <a:pt x="15" y="9"/>
                      <a:pt x="10" y="6"/>
                      <a:pt x="6" y="4"/>
                    </a:cubicBezTo>
                    <a:cubicBezTo>
                      <a:pt x="2" y="2"/>
                      <a:pt x="0" y="0"/>
                      <a:pt x="0" y="0"/>
                    </a:cubicBezTo>
                    <a:cubicBezTo>
                      <a:pt x="0" y="0"/>
                      <a:pt x="3" y="1"/>
                      <a:pt x="7" y="2"/>
                    </a:cubicBezTo>
                    <a:cubicBezTo>
                      <a:pt x="11" y="4"/>
                      <a:pt x="16" y="6"/>
                      <a:pt x="22" y="8"/>
                    </a:cubicBezTo>
                    <a:cubicBezTo>
                      <a:pt x="29" y="10"/>
                      <a:pt x="34" y="12"/>
                      <a:pt x="38" y="13"/>
                    </a:cubicBezTo>
                    <a:cubicBezTo>
                      <a:pt x="42" y="14"/>
                      <a:pt x="45" y="15"/>
                      <a:pt x="45" y="1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51" name="Freeform 26">
                <a:extLst>
                  <a:ext uri="{FF2B5EF4-FFF2-40B4-BE49-F238E27FC236}">
                    <a16:creationId xmlns:a16="http://schemas.microsoft.com/office/drawing/2014/main" id="{1C8D5546-E571-4DA3-9D67-8576DBD62A59}"/>
                  </a:ext>
                </a:extLst>
              </p:cNvPr>
              <p:cNvSpPr>
                <a:spLocks/>
              </p:cNvSpPr>
              <p:nvPr/>
            </p:nvSpPr>
            <p:spPr bwMode="auto">
              <a:xfrm>
                <a:off x="244" y="461"/>
                <a:ext cx="512" cy="229"/>
              </a:xfrm>
              <a:custGeom>
                <a:avLst/>
                <a:gdLst>
                  <a:gd name="T0" fmla="*/ 215 w 215"/>
                  <a:gd name="T1" fmla="*/ 96 h 96"/>
                  <a:gd name="T2" fmla="*/ 208 w 215"/>
                  <a:gd name="T3" fmla="*/ 91 h 96"/>
                  <a:gd name="T4" fmla="*/ 188 w 215"/>
                  <a:gd name="T5" fmla="*/ 75 h 96"/>
                  <a:gd name="T6" fmla="*/ 155 w 215"/>
                  <a:gd name="T7" fmla="*/ 56 h 96"/>
                  <a:gd name="T8" fmla="*/ 112 w 215"/>
                  <a:gd name="T9" fmla="*/ 40 h 96"/>
                  <a:gd name="T10" fmla="*/ 68 w 215"/>
                  <a:gd name="T11" fmla="*/ 28 h 96"/>
                  <a:gd name="T12" fmla="*/ 32 w 215"/>
                  <a:gd name="T13" fmla="*/ 15 h 96"/>
                  <a:gd name="T14" fmla="*/ 9 w 215"/>
                  <a:gd name="T15" fmla="*/ 5 h 96"/>
                  <a:gd name="T16" fmla="*/ 0 w 215"/>
                  <a:gd name="T17" fmla="*/ 0 h 96"/>
                  <a:gd name="T18" fmla="*/ 9 w 215"/>
                  <a:gd name="T19" fmla="*/ 4 h 96"/>
                  <a:gd name="T20" fmla="*/ 32 w 215"/>
                  <a:gd name="T21" fmla="*/ 14 h 96"/>
                  <a:gd name="T22" fmla="*/ 68 w 215"/>
                  <a:gd name="T23" fmla="*/ 26 h 96"/>
                  <a:gd name="T24" fmla="*/ 113 w 215"/>
                  <a:gd name="T25" fmla="*/ 37 h 96"/>
                  <a:gd name="T26" fmla="*/ 156 w 215"/>
                  <a:gd name="T27" fmla="*/ 54 h 96"/>
                  <a:gd name="T28" fmla="*/ 188 w 215"/>
                  <a:gd name="T29" fmla="*/ 74 h 96"/>
                  <a:gd name="T30" fmla="*/ 208 w 215"/>
                  <a:gd name="T31" fmla="*/ 90 h 96"/>
                  <a:gd name="T32" fmla="*/ 215 w 215"/>
                  <a:gd name="T33" fmla="*/ 96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15" h="96">
                    <a:moveTo>
                      <a:pt x="215" y="96"/>
                    </a:moveTo>
                    <a:cubicBezTo>
                      <a:pt x="215" y="96"/>
                      <a:pt x="213" y="94"/>
                      <a:pt x="208" y="91"/>
                    </a:cubicBezTo>
                    <a:cubicBezTo>
                      <a:pt x="203" y="87"/>
                      <a:pt x="196" y="81"/>
                      <a:pt x="188" y="75"/>
                    </a:cubicBezTo>
                    <a:cubicBezTo>
                      <a:pt x="179" y="69"/>
                      <a:pt x="168" y="62"/>
                      <a:pt x="155" y="56"/>
                    </a:cubicBezTo>
                    <a:cubicBezTo>
                      <a:pt x="143" y="49"/>
                      <a:pt x="128" y="44"/>
                      <a:pt x="112" y="40"/>
                    </a:cubicBezTo>
                    <a:cubicBezTo>
                      <a:pt x="97" y="35"/>
                      <a:pt x="81" y="32"/>
                      <a:pt x="68" y="28"/>
                    </a:cubicBezTo>
                    <a:cubicBezTo>
                      <a:pt x="54" y="24"/>
                      <a:pt x="42" y="19"/>
                      <a:pt x="32" y="15"/>
                    </a:cubicBezTo>
                    <a:cubicBezTo>
                      <a:pt x="22" y="11"/>
                      <a:pt x="14" y="7"/>
                      <a:pt x="9" y="5"/>
                    </a:cubicBezTo>
                    <a:cubicBezTo>
                      <a:pt x="3" y="2"/>
                      <a:pt x="0" y="0"/>
                      <a:pt x="0" y="0"/>
                    </a:cubicBezTo>
                    <a:cubicBezTo>
                      <a:pt x="0" y="0"/>
                      <a:pt x="3" y="2"/>
                      <a:pt x="9" y="4"/>
                    </a:cubicBezTo>
                    <a:cubicBezTo>
                      <a:pt x="14" y="7"/>
                      <a:pt x="22" y="10"/>
                      <a:pt x="32" y="14"/>
                    </a:cubicBezTo>
                    <a:cubicBezTo>
                      <a:pt x="43" y="18"/>
                      <a:pt x="55" y="22"/>
                      <a:pt x="68" y="26"/>
                    </a:cubicBezTo>
                    <a:cubicBezTo>
                      <a:pt x="82" y="29"/>
                      <a:pt x="97" y="33"/>
                      <a:pt x="113" y="37"/>
                    </a:cubicBezTo>
                    <a:cubicBezTo>
                      <a:pt x="129" y="41"/>
                      <a:pt x="144" y="47"/>
                      <a:pt x="156" y="54"/>
                    </a:cubicBezTo>
                    <a:cubicBezTo>
                      <a:pt x="169" y="60"/>
                      <a:pt x="180" y="68"/>
                      <a:pt x="188" y="74"/>
                    </a:cubicBezTo>
                    <a:cubicBezTo>
                      <a:pt x="197" y="81"/>
                      <a:pt x="204" y="86"/>
                      <a:pt x="208" y="90"/>
                    </a:cubicBezTo>
                    <a:cubicBezTo>
                      <a:pt x="213" y="94"/>
                      <a:pt x="215" y="96"/>
                      <a:pt x="215" y="9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52" name="Freeform 27">
                <a:extLst>
                  <a:ext uri="{FF2B5EF4-FFF2-40B4-BE49-F238E27FC236}">
                    <a16:creationId xmlns:a16="http://schemas.microsoft.com/office/drawing/2014/main" id="{8D1EC370-1324-4DF2-9E09-CCEDC7F60B49}"/>
                  </a:ext>
                </a:extLst>
              </p:cNvPr>
              <p:cNvSpPr>
                <a:spLocks/>
              </p:cNvSpPr>
              <p:nvPr/>
            </p:nvSpPr>
            <p:spPr bwMode="auto">
              <a:xfrm>
                <a:off x="489" y="569"/>
                <a:ext cx="205" cy="97"/>
              </a:xfrm>
              <a:custGeom>
                <a:avLst/>
                <a:gdLst>
                  <a:gd name="T0" fmla="*/ 86 w 86"/>
                  <a:gd name="T1" fmla="*/ 41 h 41"/>
                  <a:gd name="T2" fmla="*/ 83 w 86"/>
                  <a:gd name="T3" fmla="*/ 39 h 41"/>
                  <a:gd name="T4" fmla="*/ 74 w 86"/>
                  <a:gd name="T5" fmla="*/ 33 h 41"/>
                  <a:gd name="T6" fmla="*/ 45 w 86"/>
                  <a:gd name="T7" fmla="*/ 16 h 41"/>
                  <a:gd name="T8" fmla="*/ 14 w 86"/>
                  <a:gd name="T9" fmla="*/ 4 h 41"/>
                  <a:gd name="T10" fmla="*/ 4 w 86"/>
                  <a:gd name="T11" fmla="*/ 1 h 41"/>
                  <a:gd name="T12" fmla="*/ 0 w 86"/>
                  <a:gd name="T13" fmla="*/ 0 h 41"/>
                  <a:gd name="T14" fmla="*/ 4 w 86"/>
                  <a:gd name="T15" fmla="*/ 1 h 41"/>
                  <a:gd name="T16" fmla="*/ 14 w 86"/>
                  <a:gd name="T17" fmla="*/ 2 h 41"/>
                  <a:gd name="T18" fmla="*/ 46 w 86"/>
                  <a:gd name="T19" fmla="*/ 14 h 41"/>
                  <a:gd name="T20" fmla="*/ 75 w 86"/>
                  <a:gd name="T21" fmla="*/ 32 h 41"/>
                  <a:gd name="T22" fmla="*/ 83 w 86"/>
                  <a:gd name="T23" fmla="*/ 39 h 41"/>
                  <a:gd name="T24" fmla="*/ 86 w 86"/>
                  <a:gd name="T25"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6" h="41">
                    <a:moveTo>
                      <a:pt x="86" y="41"/>
                    </a:moveTo>
                    <a:cubicBezTo>
                      <a:pt x="86" y="41"/>
                      <a:pt x="85" y="40"/>
                      <a:pt x="83" y="39"/>
                    </a:cubicBezTo>
                    <a:cubicBezTo>
                      <a:pt x="81" y="38"/>
                      <a:pt x="78" y="36"/>
                      <a:pt x="74" y="33"/>
                    </a:cubicBezTo>
                    <a:cubicBezTo>
                      <a:pt x="67" y="28"/>
                      <a:pt x="57" y="22"/>
                      <a:pt x="45" y="16"/>
                    </a:cubicBezTo>
                    <a:cubicBezTo>
                      <a:pt x="33" y="11"/>
                      <a:pt x="22" y="6"/>
                      <a:pt x="14" y="4"/>
                    </a:cubicBezTo>
                    <a:cubicBezTo>
                      <a:pt x="10" y="3"/>
                      <a:pt x="6" y="2"/>
                      <a:pt x="4" y="1"/>
                    </a:cubicBezTo>
                    <a:cubicBezTo>
                      <a:pt x="2" y="0"/>
                      <a:pt x="0" y="0"/>
                      <a:pt x="0" y="0"/>
                    </a:cubicBezTo>
                    <a:cubicBezTo>
                      <a:pt x="0" y="0"/>
                      <a:pt x="2" y="0"/>
                      <a:pt x="4" y="1"/>
                    </a:cubicBezTo>
                    <a:cubicBezTo>
                      <a:pt x="6" y="1"/>
                      <a:pt x="10" y="2"/>
                      <a:pt x="14" y="2"/>
                    </a:cubicBezTo>
                    <a:cubicBezTo>
                      <a:pt x="23" y="4"/>
                      <a:pt x="34" y="8"/>
                      <a:pt x="46" y="14"/>
                    </a:cubicBezTo>
                    <a:cubicBezTo>
                      <a:pt x="58" y="20"/>
                      <a:pt x="68" y="26"/>
                      <a:pt x="75" y="32"/>
                    </a:cubicBezTo>
                    <a:cubicBezTo>
                      <a:pt x="79" y="35"/>
                      <a:pt x="81" y="37"/>
                      <a:pt x="83" y="39"/>
                    </a:cubicBezTo>
                    <a:cubicBezTo>
                      <a:pt x="85" y="40"/>
                      <a:pt x="86" y="41"/>
                      <a:pt x="86" y="4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53" name="Freeform 28">
                <a:extLst>
                  <a:ext uri="{FF2B5EF4-FFF2-40B4-BE49-F238E27FC236}">
                    <a16:creationId xmlns:a16="http://schemas.microsoft.com/office/drawing/2014/main" id="{F18F1CA6-0BF1-4E5F-92ED-0E860DE25017}"/>
                  </a:ext>
                </a:extLst>
              </p:cNvPr>
              <p:cNvSpPr>
                <a:spLocks/>
              </p:cNvSpPr>
              <p:nvPr/>
            </p:nvSpPr>
            <p:spPr bwMode="auto">
              <a:xfrm>
                <a:off x="575" y="614"/>
                <a:ext cx="69" cy="36"/>
              </a:xfrm>
              <a:custGeom>
                <a:avLst/>
                <a:gdLst>
                  <a:gd name="T0" fmla="*/ 29 w 29"/>
                  <a:gd name="T1" fmla="*/ 15 h 15"/>
                  <a:gd name="T2" fmla="*/ 14 w 29"/>
                  <a:gd name="T3" fmla="*/ 8 h 15"/>
                  <a:gd name="T4" fmla="*/ 0 w 29"/>
                  <a:gd name="T5" fmla="*/ 0 h 15"/>
                  <a:gd name="T6" fmla="*/ 16 w 29"/>
                  <a:gd name="T7" fmla="*/ 6 h 15"/>
                  <a:gd name="T8" fmla="*/ 29 w 29"/>
                  <a:gd name="T9" fmla="*/ 15 h 15"/>
                </a:gdLst>
                <a:ahLst/>
                <a:cxnLst>
                  <a:cxn ang="0">
                    <a:pos x="T0" y="T1"/>
                  </a:cxn>
                  <a:cxn ang="0">
                    <a:pos x="T2" y="T3"/>
                  </a:cxn>
                  <a:cxn ang="0">
                    <a:pos x="T4" y="T5"/>
                  </a:cxn>
                  <a:cxn ang="0">
                    <a:pos x="T6" y="T7"/>
                  </a:cxn>
                  <a:cxn ang="0">
                    <a:pos x="T8" y="T9"/>
                  </a:cxn>
                </a:cxnLst>
                <a:rect l="0" t="0" r="r" b="b"/>
                <a:pathLst>
                  <a:path w="29" h="15">
                    <a:moveTo>
                      <a:pt x="29" y="15"/>
                    </a:moveTo>
                    <a:cubicBezTo>
                      <a:pt x="29" y="15"/>
                      <a:pt x="22" y="12"/>
                      <a:pt x="14" y="8"/>
                    </a:cubicBezTo>
                    <a:cubicBezTo>
                      <a:pt x="6" y="4"/>
                      <a:pt x="0" y="0"/>
                      <a:pt x="0" y="0"/>
                    </a:cubicBezTo>
                    <a:cubicBezTo>
                      <a:pt x="0" y="0"/>
                      <a:pt x="7" y="2"/>
                      <a:pt x="16" y="6"/>
                    </a:cubicBezTo>
                    <a:cubicBezTo>
                      <a:pt x="24" y="10"/>
                      <a:pt x="29" y="15"/>
                      <a:pt x="29" y="1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54" name="Freeform 29">
                <a:extLst>
                  <a:ext uri="{FF2B5EF4-FFF2-40B4-BE49-F238E27FC236}">
                    <a16:creationId xmlns:a16="http://schemas.microsoft.com/office/drawing/2014/main" id="{88C7DF34-726A-4606-80C1-F40B44075F66}"/>
                  </a:ext>
                </a:extLst>
              </p:cNvPr>
              <p:cNvSpPr>
                <a:spLocks/>
              </p:cNvSpPr>
              <p:nvPr/>
            </p:nvSpPr>
            <p:spPr bwMode="auto">
              <a:xfrm>
                <a:off x="608" y="569"/>
                <a:ext cx="158" cy="100"/>
              </a:xfrm>
              <a:custGeom>
                <a:avLst/>
                <a:gdLst>
                  <a:gd name="T0" fmla="*/ 66 w 66"/>
                  <a:gd name="T1" fmla="*/ 42 h 42"/>
                  <a:gd name="T2" fmla="*/ 56 w 66"/>
                  <a:gd name="T3" fmla="*/ 35 h 42"/>
                  <a:gd name="T4" fmla="*/ 34 w 66"/>
                  <a:gd name="T5" fmla="*/ 20 h 42"/>
                  <a:gd name="T6" fmla="*/ 10 w 66"/>
                  <a:gd name="T7" fmla="*/ 6 h 42"/>
                  <a:gd name="T8" fmla="*/ 0 w 66"/>
                  <a:gd name="T9" fmla="*/ 0 h 42"/>
                  <a:gd name="T10" fmla="*/ 11 w 66"/>
                  <a:gd name="T11" fmla="*/ 4 h 42"/>
                  <a:gd name="T12" fmla="*/ 35 w 66"/>
                  <a:gd name="T13" fmla="*/ 17 h 42"/>
                  <a:gd name="T14" fmla="*/ 57 w 66"/>
                  <a:gd name="T15" fmla="*/ 34 h 42"/>
                  <a:gd name="T16" fmla="*/ 66 w 66"/>
                  <a:gd name="T17" fmla="*/ 4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6" h="42">
                    <a:moveTo>
                      <a:pt x="66" y="42"/>
                    </a:moveTo>
                    <a:cubicBezTo>
                      <a:pt x="66" y="42"/>
                      <a:pt x="62" y="39"/>
                      <a:pt x="56" y="35"/>
                    </a:cubicBezTo>
                    <a:cubicBezTo>
                      <a:pt x="51" y="31"/>
                      <a:pt x="43" y="25"/>
                      <a:pt x="34" y="20"/>
                    </a:cubicBezTo>
                    <a:cubicBezTo>
                      <a:pt x="25" y="14"/>
                      <a:pt x="16" y="9"/>
                      <a:pt x="10" y="6"/>
                    </a:cubicBezTo>
                    <a:cubicBezTo>
                      <a:pt x="4" y="2"/>
                      <a:pt x="0" y="0"/>
                      <a:pt x="0" y="0"/>
                    </a:cubicBezTo>
                    <a:cubicBezTo>
                      <a:pt x="0" y="0"/>
                      <a:pt x="4" y="2"/>
                      <a:pt x="11" y="4"/>
                    </a:cubicBezTo>
                    <a:cubicBezTo>
                      <a:pt x="17" y="7"/>
                      <a:pt x="26" y="12"/>
                      <a:pt x="35" y="17"/>
                    </a:cubicBezTo>
                    <a:cubicBezTo>
                      <a:pt x="44" y="23"/>
                      <a:pt x="52" y="29"/>
                      <a:pt x="57" y="34"/>
                    </a:cubicBezTo>
                    <a:cubicBezTo>
                      <a:pt x="63" y="38"/>
                      <a:pt x="66" y="42"/>
                      <a:pt x="66" y="4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55" name="Freeform 30">
                <a:extLst>
                  <a:ext uri="{FF2B5EF4-FFF2-40B4-BE49-F238E27FC236}">
                    <a16:creationId xmlns:a16="http://schemas.microsoft.com/office/drawing/2014/main" id="{398B7A77-5C01-4348-811F-4150235E97AD}"/>
                  </a:ext>
                </a:extLst>
              </p:cNvPr>
              <p:cNvSpPr>
                <a:spLocks/>
              </p:cNvSpPr>
              <p:nvPr/>
            </p:nvSpPr>
            <p:spPr bwMode="auto">
              <a:xfrm>
                <a:off x="761" y="657"/>
                <a:ext cx="57" cy="90"/>
              </a:xfrm>
              <a:custGeom>
                <a:avLst/>
                <a:gdLst>
                  <a:gd name="T0" fmla="*/ 0 w 24"/>
                  <a:gd name="T1" fmla="*/ 0 h 38"/>
                  <a:gd name="T2" fmla="*/ 6 w 24"/>
                  <a:gd name="T3" fmla="*/ 3 h 38"/>
                  <a:gd name="T4" fmla="*/ 17 w 24"/>
                  <a:gd name="T5" fmla="*/ 16 h 38"/>
                  <a:gd name="T6" fmla="*/ 24 w 24"/>
                  <a:gd name="T7" fmla="*/ 31 h 38"/>
                  <a:gd name="T8" fmla="*/ 24 w 24"/>
                  <a:gd name="T9" fmla="*/ 36 h 38"/>
                  <a:gd name="T10" fmla="*/ 24 w 24"/>
                  <a:gd name="T11" fmla="*/ 38 h 38"/>
                  <a:gd name="T12" fmla="*/ 24 w 24"/>
                  <a:gd name="T13" fmla="*/ 36 h 38"/>
                  <a:gd name="T14" fmla="*/ 22 w 24"/>
                  <a:gd name="T15" fmla="*/ 31 h 38"/>
                  <a:gd name="T16" fmla="*/ 15 w 24"/>
                  <a:gd name="T17" fmla="*/ 17 h 38"/>
                  <a:gd name="T18" fmla="*/ 5 w 24"/>
                  <a:gd name="T19" fmla="*/ 5 h 38"/>
                  <a:gd name="T20" fmla="*/ 0 w 24"/>
                  <a:gd name="T21"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 h="38">
                    <a:moveTo>
                      <a:pt x="0" y="0"/>
                    </a:moveTo>
                    <a:cubicBezTo>
                      <a:pt x="0" y="0"/>
                      <a:pt x="2" y="1"/>
                      <a:pt x="6" y="3"/>
                    </a:cubicBezTo>
                    <a:cubicBezTo>
                      <a:pt x="9" y="6"/>
                      <a:pt x="13" y="10"/>
                      <a:pt x="17" y="16"/>
                    </a:cubicBezTo>
                    <a:cubicBezTo>
                      <a:pt x="21" y="21"/>
                      <a:pt x="23" y="27"/>
                      <a:pt x="24" y="31"/>
                    </a:cubicBezTo>
                    <a:cubicBezTo>
                      <a:pt x="24" y="33"/>
                      <a:pt x="24" y="35"/>
                      <a:pt x="24" y="36"/>
                    </a:cubicBezTo>
                    <a:cubicBezTo>
                      <a:pt x="24" y="37"/>
                      <a:pt x="24" y="38"/>
                      <a:pt x="24" y="38"/>
                    </a:cubicBezTo>
                    <a:cubicBezTo>
                      <a:pt x="24" y="38"/>
                      <a:pt x="24" y="37"/>
                      <a:pt x="24" y="36"/>
                    </a:cubicBezTo>
                    <a:cubicBezTo>
                      <a:pt x="24" y="35"/>
                      <a:pt x="23" y="33"/>
                      <a:pt x="22" y="31"/>
                    </a:cubicBezTo>
                    <a:cubicBezTo>
                      <a:pt x="21" y="27"/>
                      <a:pt x="18" y="22"/>
                      <a:pt x="15" y="17"/>
                    </a:cubicBezTo>
                    <a:cubicBezTo>
                      <a:pt x="11" y="12"/>
                      <a:pt x="8" y="8"/>
                      <a:pt x="5" y="5"/>
                    </a:cubicBezTo>
                    <a:cubicBezTo>
                      <a:pt x="2" y="1"/>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56" name="Freeform 31">
                <a:extLst>
                  <a:ext uri="{FF2B5EF4-FFF2-40B4-BE49-F238E27FC236}">
                    <a16:creationId xmlns:a16="http://schemas.microsoft.com/office/drawing/2014/main" id="{396C706C-2994-4FD9-8F4A-8605B6E1E591}"/>
                  </a:ext>
                </a:extLst>
              </p:cNvPr>
              <p:cNvSpPr>
                <a:spLocks/>
              </p:cNvSpPr>
              <p:nvPr/>
            </p:nvSpPr>
            <p:spPr bwMode="auto">
              <a:xfrm>
                <a:off x="766" y="690"/>
                <a:ext cx="38" cy="50"/>
              </a:xfrm>
              <a:custGeom>
                <a:avLst/>
                <a:gdLst>
                  <a:gd name="T0" fmla="*/ 0 w 16"/>
                  <a:gd name="T1" fmla="*/ 0 h 21"/>
                  <a:gd name="T2" fmla="*/ 3 w 16"/>
                  <a:gd name="T3" fmla="*/ 2 h 21"/>
                  <a:gd name="T4" fmla="*/ 11 w 16"/>
                  <a:gd name="T5" fmla="*/ 9 h 21"/>
                  <a:gd name="T6" fmla="*/ 15 w 16"/>
                  <a:gd name="T7" fmla="*/ 18 h 21"/>
                  <a:gd name="T8" fmla="*/ 16 w 16"/>
                  <a:gd name="T9" fmla="*/ 21 h 21"/>
                  <a:gd name="T10" fmla="*/ 14 w 16"/>
                  <a:gd name="T11" fmla="*/ 18 h 21"/>
                  <a:gd name="T12" fmla="*/ 8 w 16"/>
                  <a:gd name="T13" fmla="*/ 11 h 21"/>
                  <a:gd name="T14" fmla="*/ 3 w 16"/>
                  <a:gd name="T15" fmla="*/ 3 h 21"/>
                  <a:gd name="T16" fmla="*/ 0 w 16"/>
                  <a:gd name="T17"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21">
                    <a:moveTo>
                      <a:pt x="0" y="0"/>
                    </a:moveTo>
                    <a:cubicBezTo>
                      <a:pt x="0" y="0"/>
                      <a:pt x="1" y="1"/>
                      <a:pt x="3" y="2"/>
                    </a:cubicBezTo>
                    <a:cubicBezTo>
                      <a:pt x="6" y="4"/>
                      <a:pt x="8" y="6"/>
                      <a:pt x="11" y="9"/>
                    </a:cubicBezTo>
                    <a:cubicBezTo>
                      <a:pt x="13" y="12"/>
                      <a:pt x="14" y="15"/>
                      <a:pt x="15" y="18"/>
                    </a:cubicBezTo>
                    <a:cubicBezTo>
                      <a:pt x="16" y="20"/>
                      <a:pt x="16" y="21"/>
                      <a:pt x="16" y="21"/>
                    </a:cubicBezTo>
                    <a:cubicBezTo>
                      <a:pt x="16" y="21"/>
                      <a:pt x="16" y="20"/>
                      <a:pt x="14" y="18"/>
                    </a:cubicBezTo>
                    <a:cubicBezTo>
                      <a:pt x="13" y="16"/>
                      <a:pt x="11" y="14"/>
                      <a:pt x="8" y="11"/>
                    </a:cubicBezTo>
                    <a:cubicBezTo>
                      <a:pt x="6" y="8"/>
                      <a:pt x="4" y="5"/>
                      <a:pt x="3" y="3"/>
                    </a:cubicBezTo>
                    <a:cubicBezTo>
                      <a:pt x="1" y="1"/>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57" name="Freeform 32">
                <a:extLst>
                  <a:ext uri="{FF2B5EF4-FFF2-40B4-BE49-F238E27FC236}">
                    <a16:creationId xmlns:a16="http://schemas.microsoft.com/office/drawing/2014/main" id="{5B7B8523-1501-4D0C-BA48-CBE91E00D2BF}"/>
                  </a:ext>
                </a:extLst>
              </p:cNvPr>
              <p:cNvSpPr>
                <a:spLocks/>
              </p:cNvSpPr>
              <p:nvPr/>
            </p:nvSpPr>
            <p:spPr bwMode="auto">
              <a:xfrm>
                <a:off x="747" y="695"/>
                <a:ext cx="28" cy="43"/>
              </a:xfrm>
              <a:custGeom>
                <a:avLst/>
                <a:gdLst>
                  <a:gd name="T0" fmla="*/ 0 w 12"/>
                  <a:gd name="T1" fmla="*/ 0 h 18"/>
                  <a:gd name="T2" fmla="*/ 2 w 12"/>
                  <a:gd name="T3" fmla="*/ 2 h 18"/>
                  <a:gd name="T4" fmla="*/ 8 w 12"/>
                  <a:gd name="T5" fmla="*/ 7 h 18"/>
                  <a:gd name="T6" fmla="*/ 12 w 12"/>
                  <a:gd name="T7" fmla="*/ 14 h 18"/>
                  <a:gd name="T8" fmla="*/ 12 w 12"/>
                  <a:gd name="T9" fmla="*/ 18 h 18"/>
                  <a:gd name="T10" fmla="*/ 10 w 12"/>
                  <a:gd name="T11" fmla="*/ 15 h 18"/>
                  <a:gd name="T12" fmla="*/ 6 w 12"/>
                  <a:gd name="T13" fmla="*/ 9 h 18"/>
                  <a:gd name="T14" fmla="*/ 1 w 12"/>
                  <a:gd name="T15" fmla="*/ 3 h 18"/>
                  <a:gd name="T16" fmla="*/ 0 w 12"/>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18">
                    <a:moveTo>
                      <a:pt x="0" y="0"/>
                    </a:moveTo>
                    <a:cubicBezTo>
                      <a:pt x="0" y="0"/>
                      <a:pt x="1" y="1"/>
                      <a:pt x="2" y="2"/>
                    </a:cubicBezTo>
                    <a:cubicBezTo>
                      <a:pt x="4" y="3"/>
                      <a:pt x="6" y="5"/>
                      <a:pt x="8" y="7"/>
                    </a:cubicBezTo>
                    <a:cubicBezTo>
                      <a:pt x="10" y="10"/>
                      <a:pt x="11" y="13"/>
                      <a:pt x="12" y="14"/>
                    </a:cubicBezTo>
                    <a:cubicBezTo>
                      <a:pt x="12" y="16"/>
                      <a:pt x="12" y="18"/>
                      <a:pt x="12" y="18"/>
                    </a:cubicBezTo>
                    <a:cubicBezTo>
                      <a:pt x="12" y="18"/>
                      <a:pt x="12" y="17"/>
                      <a:pt x="10" y="15"/>
                    </a:cubicBezTo>
                    <a:cubicBezTo>
                      <a:pt x="9" y="14"/>
                      <a:pt x="7" y="12"/>
                      <a:pt x="6" y="9"/>
                    </a:cubicBezTo>
                    <a:cubicBezTo>
                      <a:pt x="4" y="7"/>
                      <a:pt x="3" y="4"/>
                      <a:pt x="1" y="3"/>
                    </a:cubicBezTo>
                    <a:cubicBezTo>
                      <a:pt x="0" y="1"/>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58" name="Freeform 33">
                <a:extLst>
                  <a:ext uri="{FF2B5EF4-FFF2-40B4-BE49-F238E27FC236}">
                    <a16:creationId xmlns:a16="http://schemas.microsoft.com/office/drawing/2014/main" id="{8C0D4EA8-D4A0-4357-A753-C732E9EA84A1}"/>
                  </a:ext>
                </a:extLst>
              </p:cNvPr>
              <p:cNvSpPr>
                <a:spLocks/>
              </p:cNvSpPr>
              <p:nvPr/>
            </p:nvSpPr>
            <p:spPr bwMode="auto">
              <a:xfrm>
                <a:off x="658" y="676"/>
                <a:ext cx="65" cy="64"/>
              </a:xfrm>
              <a:custGeom>
                <a:avLst/>
                <a:gdLst>
                  <a:gd name="T0" fmla="*/ 0 w 27"/>
                  <a:gd name="T1" fmla="*/ 0 h 27"/>
                  <a:gd name="T2" fmla="*/ 5 w 27"/>
                  <a:gd name="T3" fmla="*/ 2 h 27"/>
                  <a:gd name="T4" fmla="*/ 16 w 27"/>
                  <a:gd name="T5" fmla="*/ 11 h 27"/>
                  <a:gd name="T6" fmla="*/ 24 w 27"/>
                  <a:gd name="T7" fmla="*/ 22 h 27"/>
                  <a:gd name="T8" fmla="*/ 27 w 27"/>
                  <a:gd name="T9" fmla="*/ 27 h 27"/>
                  <a:gd name="T10" fmla="*/ 23 w 27"/>
                  <a:gd name="T11" fmla="*/ 23 h 27"/>
                  <a:gd name="T12" fmla="*/ 14 w 27"/>
                  <a:gd name="T13" fmla="*/ 13 h 27"/>
                  <a:gd name="T14" fmla="*/ 4 w 27"/>
                  <a:gd name="T15" fmla="*/ 3 h 27"/>
                  <a:gd name="T16" fmla="*/ 0 w 27"/>
                  <a:gd name="T17"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27">
                    <a:moveTo>
                      <a:pt x="0" y="0"/>
                    </a:moveTo>
                    <a:cubicBezTo>
                      <a:pt x="0" y="0"/>
                      <a:pt x="2" y="0"/>
                      <a:pt x="5" y="2"/>
                    </a:cubicBezTo>
                    <a:cubicBezTo>
                      <a:pt x="8" y="4"/>
                      <a:pt x="12" y="7"/>
                      <a:pt x="16" y="11"/>
                    </a:cubicBezTo>
                    <a:cubicBezTo>
                      <a:pt x="20" y="15"/>
                      <a:pt x="23" y="19"/>
                      <a:pt x="24" y="22"/>
                    </a:cubicBezTo>
                    <a:cubicBezTo>
                      <a:pt x="26" y="25"/>
                      <a:pt x="27" y="27"/>
                      <a:pt x="27" y="27"/>
                    </a:cubicBezTo>
                    <a:cubicBezTo>
                      <a:pt x="27" y="27"/>
                      <a:pt x="25" y="26"/>
                      <a:pt x="23" y="23"/>
                    </a:cubicBezTo>
                    <a:cubicBezTo>
                      <a:pt x="21" y="20"/>
                      <a:pt x="18" y="16"/>
                      <a:pt x="14" y="13"/>
                    </a:cubicBezTo>
                    <a:cubicBezTo>
                      <a:pt x="10" y="9"/>
                      <a:pt x="7" y="6"/>
                      <a:pt x="4" y="3"/>
                    </a:cubicBezTo>
                    <a:cubicBezTo>
                      <a:pt x="1" y="1"/>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59" name="Freeform 34">
                <a:extLst>
                  <a:ext uri="{FF2B5EF4-FFF2-40B4-BE49-F238E27FC236}">
                    <a16:creationId xmlns:a16="http://schemas.microsoft.com/office/drawing/2014/main" id="{937E3CB2-B064-4739-93C6-92DDDEDFE2B4}"/>
                  </a:ext>
                </a:extLst>
              </p:cNvPr>
              <p:cNvSpPr>
                <a:spLocks/>
              </p:cNvSpPr>
              <p:nvPr/>
            </p:nvSpPr>
            <p:spPr bwMode="auto">
              <a:xfrm>
                <a:off x="344" y="92"/>
                <a:ext cx="181" cy="183"/>
              </a:xfrm>
              <a:custGeom>
                <a:avLst/>
                <a:gdLst>
                  <a:gd name="T0" fmla="*/ 0 w 76"/>
                  <a:gd name="T1" fmla="*/ 77 h 77"/>
                  <a:gd name="T2" fmla="*/ 37 w 76"/>
                  <a:gd name="T3" fmla="*/ 37 h 77"/>
                  <a:gd name="T4" fmla="*/ 76 w 76"/>
                  <a:gd name="T5" fmla="*/ 0 h 77"/>
                  <a:gd name="T6" fmla="*/ 39 w 76"/>
                  <a:gd name="T7" fmla="*/ 39 h 77"/>
                  <a:gd name="T8" fmla="*/ 0 w 76"/>
                  <a:gd name="T9" fmla="*/ 77 h 77"/>
                </a:gdLst>
                <a:ahLst/>
                <a:cxnLst>
                  <a:cxn ang="0">
                    <a:pos x="T0" y="T1"/>
                  </a:cxn>
                  <a:cxn ang="0">
                    <a:pos x="T2" y="T3"/>
                  </a:cxn>
                  <a:cxn ang="0">
                    <a:pos x="T4" y="T5"/>
                  </a:cxn>
                  <a:cxn ang="0">
                    <a:pos x="T6" y="T7"/>
                  </a:cxn>
                  <a:cxn ang="0">
                    <a:pos x="T8" y="T9"/>
                  </a:cxn>
                </a:cxnLst>
                <a:rect l="0" t="0" r="r" b="b"/>
                <a:pathLst>
                  <a:path w="76" h="77">
                    <a:moveTo>
                      <a:pt x="0" y="77"/>
                    </a:moveTo>
                    <a:cubicBezTo>
                      <a:pt x="0" y="77"/>
                      <a:pt x="16" y="59"/>
                      <a:pt x="37" y="37"/>
                    </a:cubicBezTo>
                    <a:cubicBezTo>
                      <a:pt x="58" y="16"/>
                      <a:pt x="76" y="0"/>
                      <a:pt x="76" y="0"/>
                    </a:cubicBezTo>
                    <a:cubicBezTo>
                      <a:pt x="76" y="0"/>
                      <a:pt x="60" y="18"/>
                      <a:pt x="39" y="39"/>
                    </a:cubicBezTo>
                    <a:cubicBezTo>
                      <a:pt x="18" y="61"/>
                      <a:pt x="0" y="77"/>
                      <a:pt x="0" y="77"/>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60" name="Freeform 35">
                <a:extLst>
                  <a:ext uri="{FF2B5EF4-FFF2-40B4-BE49-F238E27FC236}">
                    <a16:creationId xmlns:a16="http://schemas.microsoft.com/office/drawing/2014/main" id="{1CAB0B06-0815-4231-8466-D3419A72BE78}"/>
                  </a:ext>
                </a:extLst>
              </p:cNvPr>
              <p:cNvSpPr>
                <a:spLocks/>
              </p:cNvSpPr>
              <p:nvPr/>
            </p:nvSpPr>
            <p:spPr bwMode="auto">
              <a:xfrm>
                <a:off x="239" y="144"/>
                <a:ext cx="212" cy="208"/>
              </a:xfrm>
              <a:custGeom>
                <a:avLst/>
                <a:gdLst>
                  <a:gd name="T0" fmla="*/ 0 w 89"/>
                  <a:gd name="T1" fmla="*/ 87 h 87"/>
                  <a:gd name="T2" fmla="*/ 43 w 89"/>
                  <a:gd name="T3" fmla="*/ 42 h 87"/>
                  <a:gd name="T4" fmla="*/ 89 w 89"/>
                  <a:gd name="T5" fmla="*/ 0 h 87"/>
                  <a:gd name="T6" fmla="*/ 45 w 89"/>
                  <a:gd name="T7" fmla="*/ 44 h 87"/>
                  <a:gd name="T8" fmla="*/ 0 w 89"/>
                  <a:gd name="T9" fmla="*/ 87 h 87"/>
                </a:gdLst>
                <a:ahLst/>
                <a:cxnLst>
                  <a:cxn ang="0">
                    <a:pos x="T0" y="T1"/>
                  </a:cxn>
                  <a:cxn ang="0">
                    <a:pos x="T2" y="T3"/>
                  </a:cxn>
                  <a:cxn ang="0">
                    <a:pos x="T4" y="T5"/>
                  </a:cxn>
                  <a:cxn ang="0">
                    <a:pos x="T6" y="T7"/>
                  </a:cxn>
                  <a:cxn ang="0">
                    <a:pos x="T8" y="T9"/>
                  </a:cxn>
                </a:cxnLst>
                <a:rect l="0" t="0" r="r" b="b"/>
                <a:pathLst>
                  <a:path w="89" h="87">
                    <a:moveTo>
                      <a:pt x="0" y="87"/>
                    </a:moveTo>
                    <a:cubicBezTo>
                      <a:pt x="0" y="87"/>
                      <a:pt x="18" y="66"/>
                      <a:pt x="43" y="42"/>
                    </a:cubicBezTo>
                    <a:cubicBezTo>
                      <a:pt x="67" y="18"/>
                      <a:pt x="89" y="0"/>
                      <a:pt x="89" y="0"/>
                    </a:cubicBezTo>
                    <a:cubicBezTo>
                      <a:pt x="89" y="0"/>
                      <a:pt x="69" y="20"/>
                      <a:pt x="45" y="44"/>
                    </a:cubicBezTo>
                    <a:cubicBezTo>
                      <a:pt x="20" y="68"/>
                      <a:pt x="0" y="87"/>
                      <a:pt x="0" y="87"/>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61" name="Freeform 36">
                <a:extLst>
                  <a:ext uri="{FF2B5EF4-FFF2-40B4-BE49-F238E27FC236}">
                    <a16:creationId xmlns:a16="http://schemas.microsoft.com/office/drawing/2014/main" id="{B3319DC7-74B1-498E-ACB2-D36CC3A4E994}"/>
                  </a:ext>
                </a:extLst>
              </p:cNvPr>
              <p:cNvSpPr>
                <a:spLocks/>
              </p:cNvSpPr>
              <p:nvPr/>
            </p:nvSpPr>
            <p:spPr bwMode="auto">
              <a:xfrm>
                <a:off x="399" y="125"/>
                <a:ext cx="55" cy="55"/>
              </a:xfrm>
              <a:custGeom>
                <a:avLst/>
                <a:gdLst>
                  <a:gd name="T0" fmla="*/ 0 w 23"/>
                  <a:gd name="T1" fmla="*/ 23 h 23"/>
                  <a:gd name="T2" fmla="*/ 10 w 23"/>
                  <a:gd name="T3" fmla="*/ 11 h 23"/>
                  <a:gd name="T4" fmla="*/ 23 w 23"/>
                  <a:gd name="T5" fmla="*/ 0 h 23"/>
                  <a:gd name="T6" fmla="*/ 12 w 23"/>
                  <a:gd name="T7" fmla="*/ 13 h 23"/>
                  <a:gd name="T8" fmla="*/ 0 w 23"/>
                  <a:gd name="T9" fmla="*/ 23 h 23"/>
                </a:gdLst>
                <a:ahLst/>
                <a:cxnLst>
                  <a:cxn ang="0">
                    <a:pos x="T0" y="T1"/>
                  </a:cxn>
                  <a:cxn ang="0">
                    <a:pos x="T2" y="T3"/>
                  </a:cxn>
                  <a:cxn ang="0">
                    <a:pos x="T4" y="T5"/>
                  </a:cxn>
                  <a:cxn ang="0">
                    <a:pos x="T6" y="T7"/>
                  </a:cxn>
                  <a:cxn ang="0">
                    <a:pos x="T8" y="T9"/>
                  </a:cxn>
                </a:cxnLst>
                <a:rect l="0" t="0" r="r" b="b"/>
                <a:pathLst>
                  <a:path w="23" h="23">
                    <a:moveTo>
                      <a:pt x="0" y="23"/>
                    </a:moveTo>
                    <a:cubicBezTo>
                      <a:pt x="0" y="23"/>
                      <a:pt x="4" y="17"/>
                      <a:pt x="10" y="11"/>
                    </a:cubicBezTo>
                    <a:cubicBezTo>
                      <a:pt x="17" y="4"/>
                      <a:pt x="23" y="0"/>
                      <a:pt x="23" y="0"/>
                    </a:cubicBezTo>
                    <a:cubicBezTo>
                      <a:pt x="23" y="0"/>
                      <a:pt x="19" y="6"/>
                      <a:pt x="12" y="13"/>
                    </a:cubicBezTo>
                    <a:cubicBezTo>
                      <a:pt x="6" y="19"/>
                      <a:pt x="0" y="23"/>
                      <a:pt x="0" y="2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62" name="Freeform 37">
                <a:extLst>
                  <a:ext uri="{FF2B5EF4-FFF2-40B4-BE49-F238E27FC236}">
                    <a16:creationId xmlns:a16="http://schemas.microsoft.com/office/drawing/2014/main" id="{8DA141AE-4B41-4EE5-8222-086006A5B23D}"/>
                  </a:ext>
                </a:extLst>
              </p:cNvPr>
              <p:cNvSpPr>
                <a:spLocks/>
              </p:cNvSpPr>
              <p:nvPr/>
            </p:nvSpPr>
            <p:spPr bwMode="auto">
              <a:xfrm>
                <a:off x="92" y="359"/>
                <a:ext cx="119" cy="112"/>
              </a:xfrm>
              <a:custGeom>
                <a:avLst/>
                <a:gdLst>
                  <a:gd name="T0" fmla="*/ 50 w 50"/>
                  <a:gd name="T1" fmla="*/ 0 h 47"/>
                  <a:gd name="T2" fmla="*/ 44 w 50"/>
                  <a:gd name="T3" fmla="*/ 8 h 47"/>
                  <a:gd name="T4" fmla="*/ 28 w 50"/>
                  <a:gd name="T5" fmla="*/ 26 h 47"/>
                  <a:gd name="T6" fmla="*/ 9 w 50"/>
                  <a:gd name="T7" fmla="*/ 42 h 47"/>
                  <a:gd name="T8" fmla="*/ 2 w 50"/>
                  <a:gd name="T9" fmla="*/ 46 h 47"/>
                  <a:gd name="T10" fmla="*/ 0 w 50"/>
                  <a:gd name="T11" fmla="*/ 47 h 47"/>
                  <a:gd name="T12" fmla="*/ 2 w 50"/>
                  <a:gd name="T13" fmla="*/ 46 h 47"/>
                  <a:gd name="T14" fmla="*/ 8 w 50"/>
                  <a:gd name="T15" fmla="*/ 41 h 47"/>
                  <a:gd name="T16" fmla="*/ 26 w 50"/>
                  <a:gd name="T17" fmla="*/ 24 h 47"/>
                  <a:gd name="T18" fmla="*/ 43 w 50"/>
                  <a:gd name="T19" fmla="*/ 7 h 47"/>
                  <a:gd name="T20" fmla="*/ 50 w 50"/>
                  <a:gd name="T21"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0" h="47">
                    <a:moveTo>
                      <a:pt x="50" y="0"/>
                    </a:moveTo>
                    <a:cubicBezTo>
                      <a:pt x="50" y="0"/>
                      <a:pt x="48" y="3"/>
                      <a:pt x="44" y="8"/>
                    </a:cubicBezTo>
                    <a:cubicBezTo>
                      <a:pt x="40" y="13"/>
                      <a:pt x="35" y="19"/>
                      <a:pt x="28" y="26"/>
                    </a:cubicBezTo>
                    <a:cubicBezTo>
                      <a:pt x="21" y="33"/>
                      <a:pt x="14" y="38"/>
                      <a:pt x="9" y="42"/>
                    </a:cubicBezTo>
                    <a:cubicBezTo>
                      <a:pt x="6" y="44"/>
                      <a:pt x="4" y="45"/>
                      <a:pt x="2" y="46"/>
                    </a:cubicBezTo>
                    <a:cubicBezTo>
                      <a:pt x="1" y="47"/>
                      <a:pt x="0" y="47"/>
                      <a:pt x="0" y="47"/>
                    </a:cubicBezTo>
                    <a:cubicBezTo>
                      <a:pt x="0" y="47"/>
                      <a:pt x="1" y="47"/>
                      <a:pt x="2" y="46"/>
                    </a:cubicBezTo>
                    <a:cubicBezTo>
                      <a:pt x="4" y="45"/>
                      <a:pt x="6" y="43"/>
                      <a:pt x="8" y="41"/>
                    </a:cubicBezTo>
                    <a:cubicBezTo>
                      <a:pt x="13" y="37"/>
                      <a:pt x="19" y="31"/>
                      <a:pt x="26" y="24"/>
                    </a:cubicBezTo>
                    <a:cubicBezTo>
                      <a:pt x="33" y="17"/>
                      <a:pt x="39" y="11"/>
                      <a:pt x="43" y="7"/>
                    </a:cubicBezTo>
                    <a:cubicBezTo>
                      <a:pt x="48" y="2"/>
                      <a:pt x="50" y="0"/>
                      <a:pt x="5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63" name="Freeform 38">
                <a:extLst>
                  <a:ext uri="{FF2B5EF4-FFF2-40B4-BE49-F238E27FC236}">
                    <a16:creationId xmlns:a16="http://schemas.microsoft.com/office/drawing/2014/main" id="{F121D9BC-5DDE-4A8F-8537-181361BCF87D}"/>
                  </a:ext>
                </a:extLst>
              </p:cNvPr>
              <p:cNvSpPr>
                <a:spLocks/>
              </p:cNvSpPr>
              <p:nvPr/>
            </p:nvSpPr>
            <p:spPr bwMode="auto">
              <a:xfrm>
                <a:off x="153" y="373"/>
                <a:ext cx="62" cy="69"/>
              </a:xfrm>
              <a:custGeom>
                <a:avLst/>
                <a:gdLst>
                  <a:gd name="T0" fmla="*/ 26 w 26"/>
                  <a:gd name="T1" fmla="*/ 0 h 29"/>
                  <a:gd name="T2" fmla="*/ 24 w 26"/>
                  <a:gd name="T3" fmla="*/ 5 h 29"/>
                  <a:gd name="T4" fmla="*/ 15 w 26"/>
                  <a:gd name="T5" fmla="*/ 16 h 29"/>
                  <a:gd name="T6" fmla="*/ 5 w 26"/>
                  <a:gd name="T7" fmla="*/ 25 h 29"/>
                  <a:gd name="T8" fmla="*/ 0 w 26"/>
                  <a:gd name="T9" fmla="*/ 29 h 29"/>
                  <a:gd name="T10" fmla="*/ 4 w 26"/>
                  <a:gd name="T11" fmla="*/ 24 h 29"/>
                  <a:gd name="T12" fmla="*/ 13 w 26"/>
                  <a:gd name="T13" fmla="*/ 14 h 29"/>
                  <a:gd name="T14" fmla="*/ 22 w 26"/>
                  <a:gd name="T15" fmla="*/ 4 h 29"/>
                  <a:gd name="T16" fmla="*/ 26 w 26"/>
                  <a:gd name="T17" fmla="*/ 0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29">
                    <a:moveTo>
                      <a:pt x="26" y="0"/>
                    </a:moveTo>
                    <a:cubicBezTo>
                      <a:pt x="26" y="0"/>
                      <a:pt x="25" y="2"/>
                      <a:pt x="24" y="5"/>
                    </a:cubicBezTo>
                    <a:cubicBezTo>
                      <a:pt x="22" y="8"/>
                      <a:pt x="19" y="12"/>
                      <a:pt x="15" y="16"/>
                    </a:cubicBezTo>
                    <a:cubicBezTo>
                      <a:pt x="11" y="20"/>
                      <a:pt x="8" y="23"/>
                      <a:pt x="5" y="25"/>
                    </a:cubicBezTo>
                    <a:cubicBezTo>
                      <a:pt x="2" y="28"/>
                      <a:pt x="0" y="29"/>
                      <a:pt x="0" y="29"/>
                    </a:cubicBezTo>
                    <a:cubicBezTo>
                      <a:pt x="0" y="29"/>
                      <a:pt x="2" y="27"/>
                      <a:pt x="4" y="24"/>
                    </a:cubicBezTo>
                    <a:cubicBezTo>
                      <a:pt x="6" y="22"/>
                      <a:pt x="9" y="18"/>
                      <a:pt x="13" y="14"/>
                    </a:cubicBezTo>
                    <a:cubicBezTo>
                      <a:pt x="17" y="10"/>
                      <a:pt x="20" y="7"/>
                      <a:pt x="22" y="4"/>
                    </a:cubicBezTo>
                    <a:cubicBezTo>
                      <a:pt x="25" y="2"/>
                      <a:pt x="26" y="0"/>
                      <a:pt x="26"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64" name="Freeform 39">
                <a:extLst>
                  <a:ext uri="{FF2B5EF4-FFF2-40B4-BE49-F238E27FC236}">
                    <a16:creationId xmlns:a16="http://schemas.microsoft.com/office/drawing/2014/main" id="{F71266AA-DF00-4BC7-AA89-EDAA5B442E6A}"/>
                  </a:ext>
                </a:extLst>
              </p:cNvPr>
              <p:cNvSpPr>
                <a:spLocks/>
              </p:cNvSpPr>
              <p:nvPr/>
            </p:nvSpPr>
            <p:spPr bwMode="auto">
              <a:xfrm>
                <a:off x="203" y="285"/>
                <a:ext cx="131" cy="126"/>
              </a:xfrm>
              <a:custGeom>
                <a:avLst/>
                <a:gdLst>
                  <a:gd name="T0" fmla="*/ 0 w 55"/>
                  <a:gd name="T1" fmla="*/ 53 h 53"/>
                  <a:gd name="T2" fmla="*/ 26 w 55"/>
                  <a:gd name="T3" fmla="*/ 26 h 53"/>
                  <a:gd name="T4" fmla="*/ 55 w 55"/>
                  <a:gd name="T5" fmla="*/ 0 h 53"/>
                  <a:gd name="T6" fmla="*/ 28 w 55"/>
                  <a:gd name="T7" fmla="*/ 28 h 53"/>
                  <a:gd name="T8" fmla="*/ 0 w 55"/>
                  <a:gd name="T9" fmla="*/ 53 h 53"/>
                </a:gdLst>
                <a:ahLst/>
                <a:cxnLst>
                  <a:cxn ang="0">
                    <a:pos x="T0" y="T1"/>
                  </a:cxn>
                  <a:cxn ang="0">
                    <a:pos x="T2" y="T3"/>
                  </a:cxn>
                  <a:cxn ang="0">
                    <a:pos x="T4" y="T5"/>
                  </a:cxn>
                  <a:cxn ang="0">
                    <a:pos x="T6" y="T7"/>
                  </a:cxn>
                  <a:cxn ang="0">
                    <a:pos x="T8" y="T9"/>
                  </a:cxn>
                </a:cxnLst>
                <a:rect l="0" t="0" r="r" b="b"/>
                <a:pathLst>
                  <a:path w="55" h="53">
                    <a:moveTo>
                      <a:pt x="0" y="53"/>
                    </a:moveTo>
                    <a:cubicBezTo>
                      <a:pt x="0" y="53"/>
                      <a:pt x="11" y="40"/>
                      <a:pt x="26" y="26"/>
                    </a:cubicBezTo>
                    <a:cubicBezTo>
                      <a:pt x="41" y="11"/>
                      <a:pt x="55" y="0"/>
                      <a:pt x="55" y="0"/>
                    </a:cubicBezTo>
                    <a:cubicBezTo>
                      <a:pt x="55" y="0"/>
                      <a:pt x="43" y="13"/>
                      <a:pt x="28" y="28"/>
                    </a:cubicBezTo>
                    <a:cubicBezTo>
                      <a:pt x="13" y="42"/>
                      <a:pt x="0" y="53"/>
                      <a:pt x="0" y="5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65" name="Freeform 40">
                <a:extLst>
                  <a:ext uri="{FF2B5EF4-FFF2-40B4-BE49-F238E27FC236}">
                    <a16:creationId xmlns:a16="http://schemas.microsoft.com/office/drawing/2014/main" id="{513D243A-84D4-4D4D-AA8E-51F2EC0174BB}"/>
                  </a:ext>
                </a:extLst>
              </p:cNvPr>
              <p:cNvSpPr>
                <a:spLocks/>
              </p:cNvSpPr>
              <p:nvPr/>
            </p:nvSpPr>
            <p:spPr bwMode="auto">
              <a:xfrm>
                <a:off x="308" y="466"/>
                <a:ext cx="262" cy="81"/>
              </a:xfrm>
              <a:custGeom>
                <a:avLst/>
                <a:gdLst>
                  <a:gd name="T0" fmla="*/ 110 w 110"/>
                  <a:gd name="T1" fmla="*/ 34 h 34"/>
                  <a:gd name="T2" fmla="*/ 54 w 110"/>
                  <a:gd name="T3" fmla="*/ 19 h 34"/>
                  <a:gd name="T4" fmla="*/ 15 w 110"/>
                  <a:gd name="T5" fmla="*/ 7 h 34"/>
                  <a:gd name="T6" fmla="*/ 4 w 110"/>
                  <a:gd name="T7" fmla="*/ 3 h 34"/>
                  <a:gd name="T8" fmla="*/ 0 w 110"/>
                  <a:gd name="T9" fmla="*/ 0 h 34"/>
                  <a:gd name="T10" fmla="*/ 4 w 110"/>
                  <a:gd name="T11" fmla="*/ 2 h 34"/>
                  <a:gd name="T12" fmla="*/ 16 w 110"/>
                  <a:gd name="T13" fmla="*/ 6 h 34"/>
                  <a:gd name="T14" fmla="*/ 55 w 110"/>
                  <a:gd name="T15" fmla="*/ 17 h 34"/>
                  <a:gd name="T16" fmla="*/ 110 w 110"/>
                  <a:gd name="T17" fmla="*/ 34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0" h="34">
                    <a:moveTo>
                      <a:pt x="110" y="34"/>
                    </a:moveTo>
                    <a:cubicBezTo>
                      <a:pt x="110" y="34"/>
                      <a:pt x="85" y="28"/>
                      <a:pt x="54" y="19"/>
                    </a:cubicBezTo>
                    <a:cubicBezTo>
                      <a:pt x="39" y="15"/>
                      <a:pt x="25" y="11"/>
                      <a:pt x="15" y="7"/>
                    </a:cubicBezTo>
                    <a:cubicBezTo>
                      <a:pt x="10" y="6"/>
                      <a:pt x="6" y="4"/>
                      <a:pt x="4" y="3"/>
                    </a:cubicBezTo>
                    <a:cubicBezTo>
                      <a:pt x="1" y="1"/>
                      <a:pt x="0" y="0"/>
                      <a:pt x="0" y="0"/>
                    </a:cubicBezTo>
                    <a:cubicBezTo>
                      <a:pt x="0" y="0"/>
                      <a:pt x="2" y="1"/>
                      <a:pt x="4" y="2"/>
                    </a:cubicBezTo>
                    <a:cubicBezTo>
                      <a:pt x="7" y="4"/>
                      <a:pt x="11" y="5"/>
                      <a:pt x="16" y="6"/>
                    </a:cubicBezTo>
                    <a:cubicBezTo>
                      <a:pt x="26" y="9"/>
                      <a:pt x="40" y="12"/>
                      <a:pt x="55" y="17"/>
                    </a:cubicBezTo>
                    <a:cubicBezTo>
                      <a:pt x="86" y="25"/>
                      <a:pt x="110" y="34"/>
                      <a:pt x="110" y="3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66" name="Freeform 41">
                <a:extLst>
                  <a:ext uri="{FF2B5EF4-FFF2-40B4-BE49-F238E27FC236}">
                    <a16:creationId xmlns:a16="http://schemas.microsoft.com/office/drawing/2014/main" id="{85488D95-8902-4A27-8D0E-EDA405995B3F}"/>
                  </a:ext>
                </a:extLst>
              </p:cNvPr>
              <p:cNvSpPr>
                <a:spLocks/>
              </p:cNvSpPr>
              <p:nvPr/>
            </p:nvSpPr>
            <p:spPr bwMode="auto">
              <a:xfrm>
                <a:off x="594" y="549"/>
                <a:ext cx="50" cy="20"/>
              </a:xfrm>
              <a:custGeom>
                <a:avLst/>
                <a:gdLst>
                  <a:gd name="T0" fmla="*/ 21 w 21"/>
                  <a:gd name="T1" fmla="*/ 8 h 8"/>
                  <a:gd name="T2" fmla="*/ 10 w 21"/>
                  <a:gd name="T3" fmla="*/ 5 h 8"/>
                  <a:gd name="T4" fmla="*/ 0 w 21"/>
                  <a:gd name="T5" fmla="*/ 0 h 8"/>
                  <a:gd name="T6" fmla="*/ 11 w 21"/>
                  <a:gd name="T7" fmla="*/ 3 h 8"/>
                  <a:gd name="T8" fmla="*/ 21 w 21"/>
                  <a:gd name="T9" fmla="*/ 8 h 8"/>
                </a:gdLst>
                <a:ahLst/>
                <a:cxnLst>
                  <a:cxn ang="0">
                    <a:pos x="T0" y="T1"/>
                  </a:cxn>
                  <a:cxn ang="0">
                    <a:pos x="T2" y="T3"/>
                  </a:cxn>
                  <a:cxn ang="0">
                    <a:pos x="T4" y="T5"/>
                  </a:cxn>
                  <a:cxn ang="0">
                    <a:pos x="T6" y="T7"/>
                  </a:cxn>
                  <a:cxn ang="0">
                    <a:pos x="T8" y="T9"/>
                  </a:cxn>
                </a:cxnLst>
                <a:rect l="0" t="0" r="r" b="b"/>
                <a:pathLst>
                  <a:path w="21" h="8">
                    <a:moveTo>
                      <a:pt x="21" y="8"/>
                    </a:moveTo>
                    <a:cubicBezTo>
                      <a:pt x="21" y="8"/>
                      <a:pt x="15" y="8"/>
                      <a:pt x="10" y="5"/>
                    </a:cubicBezTo>
                    <a:cubicBezTo>
                      <a:pt x="4" y="3"/>
                      <a:pt x="0" y="0"/>
                      <a:pt x="0" y="0"/>
                    </a:cubicBezTo>
                    <a:cubicBezTo>
                      <a:pt x="0" y="0"/>
                      <a:pt x="5" y="1"/>
                      <a:pt x="11" y="3"/>
                    </a:cubicBezTo>
                    <a:cubicBezTo>
                      <a:pt x="16" y="5"/>
                      <a:pt x="21" y="8"/>
                      <a:pt x="21" y="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67" name="Freeform 42">
                <a:extLst>
                  <a:ext uri="{FF2B5EF4-FFF2-40B4-BE49-F238E27FC236}">
                    <a16:creationId xmlns:a16="http://schemas.microsoft.com/office/drawing/2014/main" id="{28CBA38D-8A27-43A8-BAC6-B2BFF9F79BCA}"/>
                  </a:ext>
                </a:extLst>
              </p:cNvPr>
              <p:cNvSpPr>
                <a:spLocks/>
              </p:cNvSpPr>
              <p:nvPr/>
            </p:nvSpPr>
            <p:spPr bwMode="auto">
              <a:xfrm>
                <a:off x="651" y="573"/>
                <a:ext cx="46" cy="22"/>
              </a:xfrm>
              <a:custGeom>
                <a:avLst/>
                <a:gdLst>
                  <a:gd name="T0" fmla="*/ 19 w 19"/>
                  <a:gd name="T1" fmla="*/ 9 h 9"/>
                  <a:gd name="T2" fmla="*/ 9 w 19"/>
                  <a:gd name="T3" fmla="*/ 6 h 9"/>
                  <a:gd name="T4" fmla="*/ 0 w 19"/>
                  <a:gd name="T5" fmla="*/ 0 h 9"/>
                  <a:gd name="T6" fmla="*/ 10 w 19"/>
                  <a:gd name="T7" fmla="*/ 3 h 9"/>
                  <a:gd name="T8" fmla="*/ 19 w 19"/>
                  <a:gd name="T9" fmla="*/ 9 h 9"/>
                </a:gdLst>
                <a:ahLst/>
                <a:cxnLst>
                  <a:cxn ang="0">
                    <a:pos x="T0" y="T1"/>
                  </a:cxn>
                  <a:cxn ang="0">
                    <a:pos x="T2" y="T3"/>
                  </a:cxn>
                  <a:cxn ang="0">
                    <a:pos x="T4" y="T5"/>
                  </a:cxn>
                  <a:cxn ang="0">
                    <a:pos x="T6" y="T7"/>
                  </a:cxn>
                  <a:cxn ang="0">
                    <a:pos x="T8" y="T9"/>
                  </a:cxn>
                </a:cxnLst>
                <a:rect l="0" t="0" r="r" b="b"/>
                <a:pathLst>
                  <a:path w="19" h="9">
                    <a:moveTo>
                      <a:pt x="19" y="9"/>
                    </a:moveTo>
                    <a:cubicBezTo>
                      <a:pt x="19" y="9"/>
                      <a:pt x="14" y="8"/>
                      <a:pt x="9" y="6"/>
                    </a:cubicBezTo>
                    <a:cubicBezTo>
                      <a:pt x="3" y="3"/>
                      <a:pt x="0" y="0"/>
                      <a:pt x="0" y="0"/>
                    </a:cubicBezTo>
                    <a:cubicBezTo>
                      <a:pt x="0" y="0"/>
                      <a:pt x="5" y="1"/>
                      <a:pt x="10" y="3"/>
                    </a:cubicBezTo>
                    <a:cubicBezTo>
                      <a:pt x="15" y="6"/>
                      <a:pt x="19" y="9"/>
                      <a:pt x="19" y="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68" name="Freeform 43">
                <a:extLst>
                  <a:ext uri="{FF2B5EF4-FFF2-40B4-BE49-F238E27FC236}">
                    <a16:creationId xmlns:a16="http://schemas.microsoft.com/office/drawing/2014/main" id="{CAE73761-E8C8-4E10-A29F-B383907C7879}"/>
                  </a:ext>
                </a:extLst>
              </p:cNvPr>
              <p:cNvSpPr>
                <a:spLocks/>
              </p:cNvSpPr>
              <p:nvPr/>
            </p:nvSpPr>
            <p:spPr bwMode="auto">
              <a:xfrm>
                <a:off x="1299" y="883"/>
                <a:ext cx="260" cy="112"/>
              </a:xfrm>
              <a:custGeom>
                <a:avLst/>
                <a:gdLst>
                  <a:gd name="T0" fmla="*/ 109 w 109"/>
                  <a:gd name="T1" fmla="*/ 47 h 47"/>
                  <a:gd name="T2" fmla="*/ 104 w 109"/>
                  <a:gd name="T3" fmla="*/ 47 h 47"/>
                  <a:gd name="T4" fmla="*/ 91 w 109"/>
                  <a:gd name="T5" fmla="*/ 46 h 47"/>
                  <a:gd name="T6" fmla="*/ 52 w 109"/>
                  <a:gd name="T7" fmla="*/ 31 h 47"/>
                  <a:gd name="T8" fmla="*/ 15 w 109"/>
                  <a:gd name="T9" fmla="*/ 9 h 47"/>
                  <a:gd name="T10" fmla="*/ 0 w 109"/>
                  <a:gd name="T11" fmla="*/ 0 h 47"/>
                  <a:gd name="T12" fmla="*/ 16 w 109"/>
                  <a:gd name="T13" fmla="*/ 8 h 47"/>
                  <a:gd name="T14" fmla="*/ 53 w 109"/>
                  <a:gd name="T15" fmla="*/ 28 h 47"/>
                  <a:gd name="T16" fmla="*/ 92 w 109"/>
                  <a:gd name="T17" fmla="*/ 44 h 47"/>
                  <a:gd name="T18" fmla="*/ 104 w 109"/>
                  <a:gd name="T19" fmla="*/ 46 h 47"/>
                  <a:gd name="T20" fmla="*/ 109 w 109"/>
                  <a:gd name="T21" fmla="*/ 47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9" h="47">
                    <a:moveTo>
                      <a:pt x="109" y="47"/>
                    </a:moveTo>
                    <a:cubicBezTo>
                      <a:pt x="109" y="47"/>
                      <a:pt x="107" y="47"/>
                      <a:pt x="104" y="47"/>
                    </a:cubicBezTo>
                    <a:cubicBezTo>
                      <a:pt x="101" y="47"/>
                      <a:pt x="97" y="46"/>
                      <a:pt x="91" y="46"/>
                    </a:cubicBezTo>
                    <a:cubicBezTo>
                      <a:pt x="81" y="44"/>
                      <a:pt x="66" y="39"/>
                      <a:pt x="52" y="31"/>
                    </a:cubicBezTo>
                    <a:cubicBezTo>
                      <a:pt x="37" y="23"/>
                      <a:pt x="25" y="15"/>
                      <a:pt x="15" y="9"/>
                    </a:cubicBezTo>
                    <a:cubicBezTo>
                      <a:pt x="6" y="3"/>
                      <a:pt x="0" y="0"/>
                      <a:pt x="0" y="0"/>
                    </a:cubicBezTo>
                    <a:cubicBezTo>
                      <a:pt x="0" y="0"/>
                      <a:pt x="6" y="3"/>
                      <a:pt x="16" y="8"/>
                    </a:cubicBezTo>
                    <a:cubicBezTo>
                      <a:pt x="26" y="13"/>
                      <a:pt x="38" y="21"/>
                      <a:pt x="53" y="28"/>
                    </a:cubicBezTo>
                    <a:cubicBezTo>
                      <a:pt x="67" y="36"/>
                      <a:pt x="81" y="42"/>
                      <a:pt x="92" y="44"/>
                    </a:cubicBezTo>
                    <a:cubicBezTo>
                      <a:pt x="97" y="45"/>
                      <a:pt x="101" y="46"/>
                      <a:pt x="104" y="46"/>
                    </a:cubicBezTo>
                    <a:cubicBezTo>
                      <a:pt x="107" y="47"/>
                      <a:pt x="109" y="47"/>
                      <a:pt x="109" y="47"/>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69" name="Freeform 44">
                <a:extLst>
                  <a:ext uri="{FF2B5EF4-FFF2-40B4-BE49-F238E27FC236}">
                    <a16:creationId xmlns:a16="http://schemas.microsoft.com/office/drawing/2014/main" id="{2FFE619E-5ED2-49C7-B433-4BF86F6E662B}"/>
                  </a:ext>
                </a:extLst>
              </p:cNvPr>
              <p:cNvSpPr>
                <a:spLocks/>
              </p:cNvSpPr>
              <p:nvPr/>
            </p:nvSpPr>
            <p:spPr bwMode="auto">
              <a:xfrm>
                <a:off x="1544" y="922"/>
                <a:ext cx="15" cy="73"/>
              </a:xfrm>
              <a:custGeom>
                <a:avLst/>
                <a:gdLst>
                  <a:gd name="T0" fmla="*/ 0 w 6"/>
                  <a:gd name="T1" fmla="*/ 0 h 31"/>
                  <a:gd name="T2" fmla="*/ 5 w 6"/>
                  <a:gd name="T3" fmla="*/ 15 h 31"/>
                  <a:gd name="T4" fmla="*/ 6 w 6"/>
                  <a:gd name="T5" fmla="*/ 31 h 31"/>
                  <a:gd name="T6" fmla="*/ 2 w 6"/>
                  <a:gd name="T7" fmla="*/ 16 h 31"/>
                  <a:gd name="T8" fmla="*/ 0 w 6"/>
                  <a:gd name="T9" fmla="*/ 0 h 31"/>
                </a:gdLst>
                <a:ahLst/>
                <a:cxnLst>
                  <a:cxn ang="0">
                    <a:pos x="T0" y="T1"/>
                  </a:cxn>
                  <a:cxn ang="0">
                    <a:pos x="T2" y="T3"/>
                  </a:cxn>
                  <a:cxn ang="0">
                    <a:pos x="T4" y="T5"/>
                  </a:cxn>
                  <a:cxn ang="0">
                    <a:pos x="T6" y="T7"/>
                  </a:cxn>
                  <a:cxn ang="0">
                    <a:pos x="T8" y="T9"/>
                  </a:cxn>
                </a:cxnLst>
                <a:rect l="0" t="0" r="r" b="b"/>
                <a:pathLst>
                  <a:path w="6" h="31">
                    <a:moveTo>
                      <a:pt x="0" y="0"/>
                    </a:moveTo>
                    <a:cubicBezTo>
                      <a:pt x="0" y="0"/>
                      <a:pt x="3" y="7"/>
                      <a:pt x="5" y="15"/>
                    </a:cubicBezTo>
                    <a:cubicBezTo>
                      <a:pt x="6" y="24"/>
                      <a:pt x="6" y="31"/>
                      <a:pt x="6" y="31"/>
                    </a:cubicBezTo>
                    <a:cubicBezTo>
                      <a:pt x="6" y="31"/>
                      <a:pt x="3" y="24"/>
                      <a:pt x="2" y="16"/>
                    </a:cubicBezTo>
                    <a:cubicBezTo>
                      <a:pt x="0" y="7"/>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70" name="Freeform 45">
                <a:extLst>
                  <a:ext uri="{FF2B5EF4-FFF2-40B4-BE49-F238E27FC236}">
                    <a16:creationId xmlns:a16="http://schemas.microsoft.com/office/drawing/2014/main" id="{FFA5F26D-FD20-46F3-8CE4-58FD58F2F96A}"/>
                  </a:ext>
                </a:extLst>
              </p:cNvPr>
              <p:cNvSpPr>
                <a:spLocks/>
              </p:cNvSpPr>
              <p:nvPr/>
            </p:nvSpPr>
            <p:spPr bwMode="auto">
              <a:xfrm>
                <a:off x="1544" y="981"/>
                <a:ext cx="29" cy="62"/>
              </a:xfrm>
              <a:custGeom>
                <a:avLst/>
                <a:gdLst>
                  <a:gd name="T0" fmla="*/ 10 w 12"/>
                  <a:gd name="T1" fmla="*/ 23 h 26"/>
                  <a:gd name="T2" fmla="*/ 7 w 12"/>
                  <a:gd name="T3" fmla="*/ 15 h 26"/>
                  <a:gd name="T4" fmla="*/ 5 w 12"/>
                  <a:gd name="T5" fmla="*/ 14 h 26"/>
                  <a:gd name="T6" fmla="*/ 5 w 12"/>
                  <a:gd name="T7" fmla="*/ 14 h 26"/>
                  <a:gd name="T8" fmla="*/ 5 w 12"/>
                  <a:gd name="T9" fmla="*/ 14 h 26"/>
                  <a:gd name="T10" fmla="*/ 5 w 12"/>
                  <a:gd name="T11" fmla="*/ 14 h 26"/>
                  <a:gd name="T12" fmla="*/ 5 w 12"/>
                  <a:gd name="T13" fmla="*/ 14 h 26"/>
                  <a:gd name="T14" fmla="*/ 7 w 12"/>
                  <a:gd name="T15" fmla="*/ 15 h 26"/>
                  <a:gd name="T16" fmla="*/ 7 w 12"/>
                  <a:gd name="T17" fmla="*/ 15 h 26"/>
                  <a:gd name="T18" fmla="*/ 7 w 12"/>
                  <a:gd name="T19" fmla="*/ 15 h 26"/>
                  <a:gd name="T20" fmla="*/ 6 w 12"/>
                  <a:gd name="T21" fmla="*/ 15 h 26"/>
                  <a:gd name="T22" fmla="*/ 4 w 12"/>
                  <a:gd name="T23" fmla="*/ 12 h 26"/>
                  <a:gd name="T24" fmla="*/ 4 w 12"/>
                  <a:gd name="T25" fmla="*/ 11 h 26"/>
                  <a:gd name="T26" fmla="*/ 4 w 12"/>
                  <a:gd name="T27" fmla="*/ 11 h 26"/>
                  <a:gd name="T28" fmla="*/ 4 w 12"/>
                  <a:gd name="T29" fmla="*/ 11 h 26"/>
                  <a:gd name="T30" fmla="*/ 4 w 12"/>
                  <a:gd name="T31" fmla="*/ 11 h 26"/>
                  <a:gd name="T32" fmla="*/ 4 w 12"/>
                  <a:gd name="T33" fmla="*/ 11 h 26"/>
                  <a:gd name="T34" fmla="*/ 3 w 12"/>
                  <a:gd name="T35" fmla="*/ 11 h 26"/>
                  <a:gd name="T36" fmla="*/ 1 w 12"/>
                  <a:gd name="T37" fmla="*/ 9 h 26"/>
                  <a:gd name="T38" fmla="*/ 2 w 12"/>
                  <a:gd name="T39" fmla="*/ 7 h 26"/>
                  <a:gd name="T40" fmla="*/ 3 w 12"/>
                  <a:gd name="T41" fmla="*/ 6 h 26"/>
                  <a:gd name="T42" fmla="*/ 3 w 12"/>
                  <a:gd name="T43" fmla="*/ 4 h 26"/>
                  <a:gd name="T44" fmla="*/ 2 w 12"/>
                  <a:gd name="T45" fmla="*/ 4 h 26"/>
                  <a:gd name="T46" fmla="*/ 0 w 12"/>
                  <a:gd name="T47" fmla="*/ 1 h 26"/>
                  <a:gd name="T48" fmla="*/ 0 w 12"/>
                  <a:gd name="T49" fmla="*/ 1 h 26"/>
                  <a:gd name="T50" fmla="*/ 2 w 12"/>
                  <a:gd name="T51" fmla="*/ 4 h 26"/>
                  <a:gd name="T52" fmla="*/ 4 w 12"/>
                  <a:gd name="T53" fmla="*/ 4 h 26"/>
                  <a:gd name="T54" fmla="*/ 4 w 12"/>
                  <a:gd name="T55" fmla="*/ 6 h 26"/>
                  <a:gd name="T56" fmla="*/ 3 w 12"/>
                  <a:gd name="T57" fmla="*/ 8 h 26"/>
                  <a:gd name="T58" fmla="*/ 4 w 12"/>
                  <a:gd name="T59" fmla="*/ 8 h 26"/>
                  <a:gd name="T60" fmla="*/ 4 w 12"/>
                  <a:gd name="T61" fmla="*/ 8 h 26"/>
                  <a:gd name="T62" fmla="*/ 4 w 12"/>
                  <a:gd name="T63" fmla="*/ 8 h 26"/>
                  <a:gd name="T64" fmla="*/ 8 w 12"/>
                  <a:gd name="T65" fmla="*/ 10 h 26"/>
                  <a:gd name="T66" fmla="*/ 8 w 12"/>
                  <a:gd name="T67" fmla="*/ 11 h 26"/>
                  <a:gd name="T68" fmla="*/ 8 w 12"/>
                  <a:gd name="T69" fmla="*/ 11 h 26"/>
                  <a:gd name="T70" fmla="*/ 6 w 12"/>
                  <a:gd name="T71" fmla="*/ 12 h 26"/>
                  <a:gd name="T72" fmla="*/ 6 w 12"/>
                  <a:gd name="T73" fmla="*/ 12 h 26"/>
                  <a:gd name="T74" fmla="*/ 6 w 12"/>
                  <a:gd name="T75" fmla="*/ 12 h 26"/>
                  <a:gd name="T76" fmla="*/ 6 w 12"/>
                  <a:gd name="T77" fmla="*/ 12 h 26"/>
                  <a:gd name="T78" fmla="*/ 6 w 12"/>
                  <a:gd name="T79" fmla="*/ 12 h 26"/>
                  <a:gd name="T80" fmla="*/ 6 w 12"/>
                  <a:gd name="T81" fmla="*/ 12 h 26"/>
                  <a:gd name="T82" fmla="*/ 6 w 12"/>
                  <a:gd name="T83" fmla="*/ 12 h 26"/>
                  <a:gd name="T84" fmla="*/ 6 w 12"/>
                  <a:gd name="T85" fmla="*/ 12 h 26"/>
                  <a:gd name="T86" fmla="*/ 6 w 12"/>
                  <a:gd name="T87" fmla="*/ 13 h 26"/>
                  <a:gd name="T88" fmla="*/ 6 w 12"/>
                  <a:gd name="T89" fmla="*/ 13 h 26"/>
                  <a:gd name="T90" fmla="*/ 6 w 12"/>
                  <a:gd name="T91" fmla="*/ 13 h 26"/>
                  <a:gd name="T92" fmla="*/ 7 w 12"/>
                  <a:gd name="T93" fmla="*/ 13 h 26"/>
                  <a:gd name="T94" fmla="*/ 7 w 12"/>
                  <a:gd name="T95" fmla="*/ 13 h 26"/>
                  <a:gd name="T96" fmla="*/ 7 w 12"/>
                  <a:gd name="T97" fmla="*/ 13 h 26"/>
                  <a:gd name="T98" fmla="*/ 7 w 12"/>
                  <a:gd name="T99" fmla="*/ 13 h 26"/>
                  <a:gd name="T100" fmla="*/ 7 w 12"/>
                  <a:gd name="T101" fmla="*/ 13 h 26"/>
                  <a:gd name="T102" fmla="*/ 7 w 12"/>
                  <a:gd name="T103" fmla="*/ 13 h 26"/>
                  <a:gd name="T104" fmla="*/ 7 w 12"/>
                  <a:gd name="T105" fmla="*/ 13 h 26"/>
                  <a:gd name="T106" fmla="*/ 12 w 12"/>
                  <a:gd name="T107"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 h="26">
                    <a:moveTo>
                      <a:pt x="12" y="26"/>
                    </a:moveTo>
                    <a:cubicBezTo>
                      <a:pt x="12" y="26"/>
                      <a:pt x="11" y="25"/>
                      <a:pt x="10" y="23"/>
                    </a:cubicBezTo>
                    <a:cubicBezTo>
                      <a:pt x="8" y="21"/>
                      <a:pt x="6" y="18"/>
                      <a:pt x="5" y="14"/>
                    </a:cubicBezTo>
                    <a:cubicBezTo>
                      <a:pt x="7" y="15"/>
                      <a:pt x="7" y="15"/>
                      <a:pt x="7" y="15"/>
                    </a:cubicBezTo>
                    <a:cubicBezTo>
                      <a:pt x="5" y="14"/>
                      <a:pt x="5" y="14"/>
                      <a:pt x="5" y="14"/>
                    </a:cubicBezTo>
                    <a:cubicBezTo>
                      <a:pt x="5" y="14"/>
                      <a:pt x="5" y="14"/>
                      <a:pt x="5" y="14"/>
                    </a:cubicBezTo>
                    <a:cubicBezTo>
                      <a:pt x="5" y="14"/>
                      <a:pt x="5" y="14"/>
                      <a:pt x="5" y="14"/>
                    </a:cubicBezTo>
                    <a:cubicBezTo>
                      <a:pt x="5" y="14"/>
                      <a:pt x="5" y="14"/>
                      <a:pt x="5" y="14"/>
                    </a:cubicBezTo>
                    <a:cubicBezTo>
                      <a:pt x="5" y="14"/>
                      <a:pt x="5" y="14"/>
                      <a:pt x="5" y="14"/>
                    </a:cubicBezTo>
                    <a:cubicBezTo>
                      <a:pt x="5" y="14"/>
                      <a:pt x="5" y="14"/>
                      <a:pt x="5" y="14"/>
                    </a:cubicBezTo>
                    <a:cubicBezTo>
                      <a:pt x="5" y="14"/>
                      <a:pt x="5" y="14"/>
                      <a:pt x="5" y="14"/>
                    </a:cubicBezTo>
                    <a:cubicBezTo>
                      <a:pt x="5" y="14"/>
                      <a:pt x="5" y="14"/>
                      <a:pt x="5" y="14"/>
                    </a:cubicBezTo>
                    <a:cubicBezTo>
                      <a:pt x="5" y="14"/>
                      <a:pt x="5" y="14"/>
                      <a:pt x="5" y="14"/>
                    </a:cubicBezTo>
                    <a:cubicBezTo>
                      <a:pt x="5" y="14"/>
                      <a:pt x="5" y="14"/>
                      <a:pt x="5" y="14"/>
                    </a:cubicBezTo>
                    <a:cubicBezTo>
                      <a:pt x="5" y="14"/>
                      <a:pt x="5" y="14"/>
                      <a:pt x="5" y="14"/>
                    </a:cubicBezTo>
                    <a:cubicBezTo>
                      <a:pt x="7" y="15"/>
                      <a:pt x="7" y="15"/>
                      <a:pt x="7" y="15"/>
                    </a:cubicBezTo>
                    <a:cubicBezTo>
                      <a:pt x="7" y="15"/>
                      <a:pt x="7" y="15"/>
                      <a:pt x="7" y="15"/>
                    </a:cubicBezTo>
                    <a:cubicBezTo>
                      <a:pt x="7" y="15"/>
                      <a:pt x="7" y="15"/>
                      <a:pt x="7" y="15"/>
                    </a:cubicBezTo>
                    <a:cubicBezTo>
                      <a:pt x="7" y="15"/>
                      <a:pt x="7" y="15"/>
                      <a:pt x="7" y="15"/>
                    </a:cubicBezTo>
                    <a:cubicBezTo>
                      <a:pt x="7" y="15"/>
                      <a:pt x="7" y="15"/>
                      <a:pt x="7" y="15"/>
                    </a:cubicBezTo>
                    <a:cubicBezTo>
                      <a:pt x="7" y="15"/>
                      <a:pt x="7" y="15"/>
                      <a:pt x="7" y="15"/>
                    </a:cubicBezTo>
                    <a:cubicBezTo>
                      <a:pt x="7" y="15"/>
                      <a:pt x="6" y="15"/>
                      <a:pt x="6" y="15"/>
                    </a:cubicBezTo>
                    <a:cubicBezTo>
                      <a:pt x="6" y="15"/>
                      <a:pt x="5" y="15"/>
                      <a:pt x="4" y="14"/>
                    </a:cubicBezTo>
                    <a:cubicBezTo>
                      <a:pt x="4" y="14"/>
                      <a:pt x="3" y="13"/>
                      <a:pt x="4" y="12"/>
                    </a:cubicBezTo>
                    <a:cubicBezTo>
                      <a:pt x="4" y="12"/>
                      <a:pt x="4" y="12"/>
                      <a:pt x="4" y="11"/>
                    </a:cubicBezTo>
                    <a:cubicBezTo>
                      <a:pt x="4" y="11"/>
                      <a:pt x="4" y="11"/>
                      <a:pt x="4" y="11"/>
                    </a:cubicBezTo>
                    <a:cubicBezTo>
                      <a:pt x="4" y="11"/>
                      <a:pt x="4" y="11"/>
                      <a:pt x="4" y="11"/>
                    </a:cubicBezTo>
                    <a:cubicBezTo>
                      <a:pt x="4" y="11"/>
                      <a:pt x="4" y="11"/>
                      <a:pt x="4" y="11"/>
                    </a:cubicBezTo>
                    <a:cubicBezTo>
                      <a:pt x="4" y="11"/>
                      <a:pt x="4" y="11"/>
                      <a:pt x="4" y="11"/>
                    </a:cubicBezTo>
                    <a:cubicBezTo>
                      <a:pt x="4" y="11"/>
                      <a:pt x="4" y="11"/>
                      <a:pt x="4" y="11"/>
                    </a:cubicBezTo>
                    <a:cubicBezTo>
                      <a:pt x="4" y="11"/>
                      <a:pt x="4" y="11"/>
                      <a:pt x="4" y="11"/>
                    </a:cubicBezTo>
                    <a:cubicBezTo>
                      <a:pt x="4" y="11"/>
                      <a:pt x="4" y="11"/>
                      <a:pt x="4" y="11"/>
                    </a:cubicBezTo>
                    <a:cubicBezTo>
                      <a:pt x="4" y="11"/>
                      <a:pt x="4" y="11"/>
                      <a:pt x="4" y="11"/>
                    </a:cubicBezTo>
                    <a:cubicBezTo>
                      <a:pt x="4" y="11"/>
                      <a:pt x="4" y="11"/>
                      <a:pt x="4" y="11"/>
                    </a:cubicBezTo>
                    <a:cubicBezTo>
                      <a:pt x="4" y="11"/>
                      <a:pt x="4" y="11"/>
                      <a:pt x="4" y="11"/>
                    </a:cubicBezTo>
                    <a:cubicBezTo>
                      <a:pt x="4" y="11"/>
                      <a:pt x="3" y="11"/>
                      <a:pt x="3" y="11"/>
                    </a:cubicBezTo>
                    <a:cubicBezTo>
                      <a:pt x="3" y="11"/>
                      <a:pt x="3" y="11"/>
                      <a:pt x="2" y="11"/>
                    </a:cubicBezTo>
                    <a:cubicBezTo>
                      <a:pt x="1" y="10"/>
                      <a:pt x="1" y="9"/>
                      <a:pt x="1" y="9"/>
                    </a:cubicBezTo>
                    <a:cubicBezTo>
                      <a:pt x="1" y="8"/>
                      <a:pt x="1" y="8"/>
                      <a:pt x="1" y="8"/>
                    </a:cubicBezTo>
                    <a:cubicBezTo>
                      <a:pt x="1" y="8"/>
                      <a:pt x="1" y="8"/>
                      <a:pt x="2" y="7"/>
                    </a:cubicBezTo>
                    <a:cubicBezTo>
                      <a:pt x="2" y="7"/>
                      <a:pt x="2" y="7"/>
                      <a:pt x="2" y="7"/>
                    </a:cubicBezTo>
                    <a:cubicBezTo>
                      <a:pt x="2" y="6"/>
                      <a:pt x="3" y="6"/>
                      <a:pt x="3" y="6"/>
                    </a:cubicBezTo>
                    <a:cubicBezTo>
                      <a:pt x="3" y="5"/>
                      <a:pt x="3" y="5"/>
                      <a:pt x="3" y="5"/>
                    </a:cubicBezTo>
                    <a:cubicBezTo>
                      <a:pt x="3" y="4"/>
                      <a:pt x="3" y="5"/>
                      <a:pt x="3" y="4"/>
                    </a:cubicBezTo>
                    <a:cubicBezTo>
                      <a:pt x="3" y="4"/>
                      <a:pt x="3" y="4"/>
                      <a:pt x="3" y="4"/>
                    </a:cubicBezTo>
                    <a:cubicBezTo>
                      <a:pt x="2" y="4"/>
                      <a:pt x="2" y="4"/>
                      <a:pt x="2" y="4"/>
                    </a:cubicBezTo>
                    <a:cubicBezTo>
                      <a:pt x="1" y="4"/>
                      <a:pt x="1" y="3"/>
                      <a:pt x="1" y="3"/>
                    </a:cubicBezTo>
                    <a:cubicBezTo>
                      <a:pt x="0" y="2"/>
                      <a:pt x="0" y="2"/>
                      <a:pt x="0" y="1"/>
                    </a:cubicBezTo>
                    <a:cubicBezTo>
                      <a:pt x="0" y="0"/>
                      <a:pt x="0" y="0"/>
                      <a:pt x="0" y="0"/>
                    </a:cubicBezTo>
                    <a:cubicBezTo>
                      <a:pt x="0" y="0"/>
                      <a:pt x="0" y="1"/>
                      <a:pt x="0" y="1"/>
                    </a:cubicBezTo>
                    <a:cubicBezTo>
                      <a:pt x="0" y="2"/>
                      <a:pt x="1" y="2"/>
                      <a:pt x="1" y="3"/>
                    </a:cubicBezTo>
                    <a:cubicBezTo>
                      <a:pt x="1" y="3"/>
                      <a:pt x="2" y="3"/>
                      <a:pt x="2" y="4"/>
                    </a:cubicBezTo>
                    <a:cubicBezTo>
                      <a:pt x="2" y="4"/>
                      <a:pt x="2" y="4"/>
                      <a:pt x="3" y="4"/>
                    </a:cubicBezTo>
                    <a:cubicBezTo>
                      <a:pt x="3" y="4"/>
                      <a:pt x="3" y="4"/>
                      <a:pt x="4" y="4"/>
                    </a:cubicBezTo>
                    <a:cubicBezTo>
                      <a:pt x="4" y="4"/>
                      <a:pt x="4" y="3"/>
                      <a:pt x="4" y="4"/>
                    </a:cubicBezTo>
                    <a:cubicBezTo>
                      <a:pt x="4" y="5"/>
                      <a:pt x="4" y="6"/>
                      <a:pt x="4" y="6"/>
                    </a:cubicBezTo>
                    <a:cubicBezTo>
                      <a:pt x="4" y="7"/>
                      <a:pt x="4" y="7"/>
                      <a:pt x="4" y="8"/>
                    </a:cubicBezTo>
                    <a:cubicBezTo>
                      <a:pt x="4" y="8"/>
                      <a:pt x="3" y="8"/>
                      <a:pt x="3" y="8"/>
                    </a:cubicBezTo>
                    <a:cubicBezTo>
                      <a:pt x="3" y="8"/>
                      <a:pt x="3" y="8"/>
                      <a:pt x="3" y="8"/>
                    </a:cubicBezTo>
                    <a:cubicBezTo>
                      <a:pt x="3" y="8"/>
                      <a:pt x="4" y="8"/>
                      <a:pt x="4" y="8"/>
                    </a:cubicBezTo>
                    <a:cubicBezTo>
                      <a:pt x="4" y="8"/>
                      <a:pt x="4" y="8"/>
                      <a:pt x="4" y="8"/>
                    </a:cubicBezTo>
                    <a:cubicBezTo>
                      <a:pt x="4" y="8"/>
                      <a:pt x="4" y="8"/>
                      <a:pt x="4" y="8"/>
                    </a:cubicBezTo>
                    <a:cubicBezTo>
                      <a:pt x="4" y="8"/>
                      <a:pt x="4" y="8"/>
                      <a:pt x="4" y="8"/>
                    </a:cubicBezTo>
                    <a:cubicBezTo>
                      <a:pt x="4" y="8"/>
                      <a:pt x="4" y="8"/>
                      <a:pt x="4" y="8"/>
                    </a:cubicBezTo>
                    <a:cubicBezTo>
                      <a:pt x="5" y="8"/>
                      <a:pt x="6" y="8"/>
                      <a:pt x="7" y="8"/>
                    </a:cubicBezTo>
                    <a:cubicBezTo>
                      <a:pt x="7" y="9"/>
                      <a:pt x="8" y="9"/>
                      <a:pt x="8" y="10"/>
                    </a:cubicBezTo>
                    <a:cubicBezTo>
                      <a:pt x="8" y="10"/>
                      <a:pt x="8" y="10"/>
                      <a:pt x="8" y="10"/>
                    </a:cubicBezTo>
                    <a:cubicBezTo>
                      <a:pt x="8" y="11"/>
                      <a:pt x="8" y="11"/>
                      <a:pt x="8" y="11"/>
                    </a:cubicBezTo>
                    <a:cubicBezTo>
                      <a:pt x="8" y="11"/>
                      <a:pt x="8" y="11"/>
                      <a:pt x="8" y="11"/>
                    </a:cubicBezTo>
                    <a:cubicBezTo>
                      <a:pt x="8" y="11"/>
                      <a:pt x="8" y="11"/>
                      <a:pt x="8" y="11"/>
                    </a:cubicBezTo>
                    <a:cubicBezTo>
                      <a:pt x="7" y="12"/>
                      <a:pt x="7" y="12"/>
                      <a:pt x="6" y="12"/>
                    </a:cubicBezTo>
                    <a:cubicBezTo>
                      <a:pt x="6" y="12"/>
                      <a:pt x="6" y="12"/>
                      <a:pt x="6" y="12"/>
                    </a:cubicBezTo>
                    <a:cubicBezTo>
                      <a:pt x="6" y="12"/>
                      <a:pt x="6" y="12"/>
                      <a:pt x="6" y="12"/>
                    </a:cubicBezTo>
                    <a:cubicBezTo>
                      <a:pt x="6" y="12"/>
                      <a:pt x="6" y="12"/>
                      <a:pt x="6" y="12"/>
                    </a:cubicBezTo>
                    <a:cubicBezTo>
                      <a:pt x="6" y="12"/>
                      <a:pt x="6" y="12"/>
                      <a:pt x="6" y="12"/>
                    </a:cubicBezTo>
                    <a:cubicBezTo>
                      <a:pt x="6" y="12"/>
                      <a:pt x="6" y="12"/>
                      <a:pt x="6" y="12"/>
                    </a:cubicBezTo>
                    <a:cubicBezTo>
                      <a:pt x="6" y="12"/>
                      <a:pt x="6" y="12"/>
                      <a:pt x="6" y="12"/>
                    </a:cubicBezTo>
                    <a:cubicBezTo>
                      <a:pt x="6" y="12"/>
                      <a:pt x="6" y="12"/>
                      <a:pt x="6" y="12"/>
                    </a:cubicBezTo>
                    <a:cubicBezTo>
                      <a:pt x="6" y="12"/>
                      <a:pt x="6" y="12"/>
                      <a:pt x="6" y="12"/>
                    </a:cubicBezTo>
                    <a:cubicBezTo>
                      <a:pt x="5" y="12"/>
                      <a:pt x="6" y="12"/>
                      <a:pt x="6" y="12"/>
                    </a:cubicBezTo>
                    <a:cubicBezTo>
                      <a:pt x="6" y="12"/>
                      <a:pt x="6" y="12"/>
                      <a:pt x="6" y="12"/>
                    </a:cubicBezTo>
                    <a:cubicBezTo>
                      <a:pt x="6" y="12"/>
                      <a:pt x="6" y="12"/>
                      <a:pt x="6" y="12"/>
                    </a:cubicBezTo>
                    <a:cubicBezTo>
                      <a:pt x="6" y="12"/>
                      <a:pt x="6" y="12"/>
                      <a:pt x="6" y="12"/>
                    </a:cubicBezTo>
                    <a:cubicBezTo>
                      <a:pt x="6" y="12"/>
                      <a:pt x="6" y="12"/>
                      <a:pt x="6" y="12"/>
                    </a:cubicBezTo>
                    <a:cubicBezTo>
                      <a:pt x="6" y="12"/>
                      <a:pt x="6" y="12"/>
                      <a:pt x="6" y="12"/>
                    </a:cubicBezTo>
                    <a:cubicBezTo>
                      <a:pt x="6" y="12"/>
                      <a:pt x="6" y="12"/>
                      <a:pt x="6" y="12"/>
                    </a:cubicBezTo>
                    <a:cubicBezTo>
                      <a:pt x="6" y="13"/>
                      <a:pt x="6" y="13"/>
                      <a:pt x="6" y="13"/>
                    </a:cubicBezTo>
                    <a:cubicBezTo>
                      <a:pt x="6" y="13"/>
                      <a:pt x="6" y="13"/>
                      <a:pt x="6" y="13"/>
                    </a:cubicBezTo>
                    <a:cubicBezTo>
                      <a:pt x="6" y="13"/>
                      <a:pt x="6" y="13"/>
                      <a:pt x="6" y="13"/>
                    </a:cubicBezTo>
                    <a:cubicBezTo>
                      <a:pt x="6" y="13"/>
                      <a:pt x="6" y="13"/>
                      <a:pt x="6" y="13"/>
                    </a:cubicBezTo>
                    <a:cubicBezTo>
                      <a:pt x="6" y="13"/>
                      <a:pt x="6" y="13"/>
                      <a:pt x="6" y="13"/>
                    </a:cubicBezTo>
                    <a:cubicBezTo>
                      <a:pt x="6" y="13"/>
                      <a:pt x="6" y="13"/>
                      <a:pt x="6" y="13"/>
                    </a:cubicBezTo>
                    <a:cubicBezTo>
                      <a:pt x="6" y="13"/>
                      <a:pt x="6" y="13"/>
                      <a:pt x="6" y="13"/>
                    </a:cubicBezTo>
                    <a:cubicBezTo>
                      <a:pt x="7" y="13"/>
                      <a:pt x="7" y="13"/>
                      <a:pt x="7" y="13"/>
                    </a:cubicBezTo>
                    <a:cubicBezTo>
                      <a:pt x="7" y="13"/>
                      <a:pt x="7" y="13"/>
                      <a:pt x="7" y="13"/>
                    </a:cubicBezTo>
                    <a:cubicBezTo>
                      <a:pt x="7" y="13"/>
                      <a:pt x="7" y="13"/>
                      <a:pt x="7" y="13"/>
                    </a:cubicBezTo>
                    <a:cubicBezTo>
                      <a:pt x="7" y="13"/>
                      <a:pt x="7" y="13"/>
                      <a:pt x="7" y="13"/>
                    </a:cubicBezTo>
                    <a:cubicBezTo>
                      <a:pt x="7" y="13"/>
                      <a:pt x="7" y="13"/>
                      <a:pt x="7" y="13"/>
                    </a:cubicBezTo>
                    <a:cubicBezTo>
                      <a:pt x="7" y="13"/>
                      <a:pt x="7" y="13"/>
                      <a:pt x="7" y="13"/>
                    </a:cubicBezTo>
                    <a:cubicBezTo>
                      <a:pt x="7" y="13"/>
                      <a:pt x="7" y="13"/>
                      <a:pt x="7" y="13"/>
                    </a:cubicBezTo>
                    <a:cubicBezTo>
                      <a:pt x="7" y="13"/>
                      <a:pt x="7" y="13"/>
                      <a:pt x="7" y="13"/>
                    </a:cubicBezTo>
                    <a:cubicBezTo>
                      <a:pt x="7" y="13"/>
                      <a:pt x="7" y="13"/>
                      <a:pt x="7" y="13"/>
                    </a:cubicBezTo>
                    <a:cubicBezTo>
                      <a:pt x="7" y="13"/>
                      <a:pt x="7" y="13"/>
                      <a:pt x="7" y="13"/>
                    </a:cubicBezTo>
                    <a:cubicBezTo>
                      <a:pt x="7" y="13"/>
                      <a:pt x="7" y="13"/>
                      <a:pt x="7" y="13"/>
                    </a:cubicBezTo>
                    <a:cubicBezTo>
                      <a:pt x="6" y="13"/>
                      <a:pt x="6" y="13"/>
                      <a:pt x="6" y="13"/>
                    </a:cubicBezTo>
                    <a:cubicBezTo>
                      <a:pt x="7" y="13"/>
                      <a:pt x="7" y="13"/>
                      <a:pt x="7" y="13"/>
                    </a:cubicBezTo>
                    <a:cubicBezTo>
                      <a:pt x="8" y="17"/>
                      <a:pt x="10" y="21"/>
                      <a:pt x="11" y="23"/>
                    </a:cubicBezTo>
                    <a:cubicBezTo>
                      <a:pt x="12" y="25"/>
                      <a:pt x="12" y="26"/>
                      <a:pt x="12" y="2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71" name="Freeform 46">
                <a:extLst>
                  <a:ext uri="{FF2B5EF4-FFF2-40B4-BE49-F238E27FC236}">
                    <a16:creationId xmlns:a16="http://schemas.microsoft.com/office/drawing/2014/main" id="{FCCA7A32-88DC-44DA-8DFF-A3963638747D}"/>
                  </a:ext>
                </a:extLst>
              </p:cNvPr>
              <p:cNvSpPr>
                <a:spLocks/>
              </p:cNvSpPr>
              <p:nvPr/>
            </p:nvSpPr>
            <p:spPr bwMode="auto">
              <a:xfrm>
                <a:off x="1511" y="535"/>
                <a:ext cx="14" cy="124"/>
              </a:xfrm>
              <a:custGeom>
                <a:avLst/>
                <a:gdLst>
                  <a:gd name="T0" fmla="*/ 6 w 6"/>
                  <a:gd name="T1" fmla="*/ 52 h 52"/>
                  <a:gd name="T2" fmla="*/ 2 w 6"/>
                  <a:gd name="T3" fmla="*/ 26 h 52"/>
                  <a:gd name="T4" fmla="*/ 0 w 6"/>
                  <a:gd name="T5" fmla="*/ 0 h 52"/>
                  <a:gd name="T6" fmla="*/ 4 w 6"/>
                  <a:gd name="T7" fmla="*/ 26 h 52"/>
                  <a:gd name="T8" fmla="*/ 6 w 6"/>
                  <a:gd name="T9" fmla="*/ 52 h 52"/>
                </a:gdLst>
                <a:ahLst/>
                <a:cxnLst>
                  <a:cxn ang="0">
                    <a:pos x="T0" y="T1"/>
                  </a:cxn>
                  <a:cxn ang="0">
                    <a:pos x="T2" y="T3"/>
                  </a:cxn>
                  <a:cxn ang="0">
                    <a:pos x="T4" y="T5"/>
                  </a:cxn>
                  <a:cxn ang="0">
                    <a:pos x="T6" y="T7"/>
                  </a:cxn>
                  <a:cxn ang="0">
                    <a:pos x="T8" y="T9"/>
                  </a:cxn>
                </a:cxnLst>
                <a:rect l="0" t="0" r="r" b="b"/>
                <a:pathLst>
                  <a:path w="6" h="52">
                    <a:moveTo>
                      <a:pt x="6" y="52"/>
                    </a:moveTo>
                    <a:cubicBezTo>
                      <a:pt x="6" y="52"/>
                      <a:pt x="3" y="40"/>
                      <a:pt x="2" y="26"/>
                    </a:cubicBezTo>
                    <a:cubicBezTo>
                      <a:pt x="0" y="12"/>
                      <a:pt x="0" y="0"/>
                      <a:pt x="0" y="0"/>
                    </a:cubicBezTo>
                    <a:cubicBezTo>
                      <a:pt x="0" y="0"/>
                      <a:pt x="3" y="12"/>
                      <a:pt x="4" y="26"/>
                    </a:cubicBezTo>
                    <a:cubicBezTo>
                      <a:pt x="6" y="40"/>
                      <a:pt x="6" y="52"/>
                      <a:pt x="6" y="5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72" name="Freeform 47">
                <a:extLst>
                  <a:ext uri="{FF2B5EF4-FFF2-40B4-BE49-F238E27FC236}">
                    <a16:creationId xmlns:a16="http://schemas.microsoft.com/office/drawing/2014/main" id="{FDEB4AE4-49A5-4B27-ABF5-09D3D6997E37}"/>
                  </a:ext>
                </a:extLst>
              </p:cNvPr>
              <p:cNvSpPr>
                <a:spLocks/>
              </p:cNvSpPr>
              <p:nvPr/>
            </p:nvSpPr>
            <p:spPr bwMode="auto">
              <a:xfrm>
                <a:off x="1521" y="669"/>
                <a:ext cx="9" cy="28"/>
              </a:xfrm>
              <a:custGeom>
                <a:avLst/>
                <a:gdLst>
                  <a:gd name="T0" fmla="*/ 3 w 4"/>
                  <a:gd name="T1" fmla="*/ 12 h 12"/>
                  <a:gd name="T2" fmla="*/ 1 w 4"/>
                  <a:gd name="T3" fmla="*/ 6 h 12"/>
                  <a:gd name="T4" fmla="*/ 1 w 4"/>
                  <a:gd name="T5" fmla="*/ 0 h 12"/>
                  <a:gd name="T6" fmla="*/ 3 w 4"/>
                  <a:gd name="T7" fmla="*/ 6 h 12"/>
                  <a:gd name="T8" fmla="*/ 3 w 4"/>
                  <a:gd name="T9" fmla="*/ 12 h 12"/>
                </a:gdLst>
                <a:ahLst/>
                <a:cxnLst>
                  <a:cxn ang="0">
                    <a:pos x="T0" y="T1"/>
                  </a:cxn>
                  <a:cxn ang="0">
                    <a:pos x="T2" y="T3"/>
                  </a:cxn>
                  <a:cxn ang="0">
                    <a:pos x="T4" y="T5"/>
                  </a:cxn>
                  <a:cxn ang="0">
                    <a:pos x="T6" y="T7"/>
                  </a:cxn>
                  <a:cxn ang="0">
                    <a:pos x="T8" y="T9"/>
                  </a:cxn>
                </a:cxnLst>
                <a:rect l="0" t="0" r="r" b="b"/>
                <a:pathLst>
                  <a:path w="4" h="12">
                    <a:moveTo>
                      <a:pt x="3" y="12"/>
                    </a:moveTo>
                    <a:cubicBezTo>
                      <a:pt x="3" y="12"/>
                      <a:pt x="1" y="9"/>
                      <a:pt x="1" y="6"/>
                    </a:cubicBezTo>
                    <a:cubicBezTo>
                      <a:pt x="0" y="3"/>
                      <a:pt x="1" y="0"/>
                      <a:pt x="1" y="0"/>
                    </a:cubicBezTo>
                    <a:cubicBezTo>
                      <a:pt x="1" y="0"/>
                      <a:pt x="3" y="2"/>
                      <a:pt x="3" y="6"/>
                    </a:cubicBezTo>
                    <a:cubicBezTo>
                      <a:pt x="4" y="9"/>
                      <a:pt x="3" y="12"/>
                      <a:pt x="3" y="1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73" name="Freeform 48">
                <a:extLst>
                  <a:ext uri="{FF2B5EF4-FFF2-40B4-BE49-F238E27FC236}">
                    <a16:creationId xmlns:a16="http://schemas.microsoft.com/office/drawing/2014/main" id="{0577D38F-CDEE-487E-A094-03AE7C171546}"/>
                  </a:ext>
                </a:extLst>
              </p:cNvPr>
              <p:cNvSpPr>
                <a:spLocks/>
              </p:cNvSpPr>
              <p:nvPr/>
            </p:nvSpPr>
            <p:spPr bwMode="auto">
              <a:xfrm>
                <a:off x="1525" y="707"/>
                <a:ext cx="8" cy="17"/>
              </a:xfrm>
              <a:custGeom>
                <a:avLst/>
                <a:gdLst>
                  <a:gd name="T0" fmla="*/ 2 w 3"/>
                  <a:gd name="T1" fmla="*/ 7 h 7"/>
                  <a:gd name="T2" fmla="*/ 0 w 3"/>
                  <a:gd name="T3" fmla="*/ 4 h 7"/>
                  <a:gd name="T4" fmla="*/ 1 w 3"/>
                  <a:gd name="T5" fmla="*/ 0 h 7"/>
                  <a:gd name="T6" fmla="*/ 3 w 3"/>
                  <a:gd name="T7" fmla="*/ 4 h 7"/>
                  <a:gd name="T8" fmla="*/ 2 w 3"/>
                  <a:gd name="T9" fmla="*/ 7 h 7"/>
                </a:gdLst>
                <a:ahLst/>
                <a:cxnLst>
                  <a:cxn ang="0">
                    <a:pos x="T0" y="T1"/>
                  </a:cxn>
                  <a:cxn ang="0">
                    <a:pos x="T2" y="T3"/>
                  </a:cxn>
                  <a:cxn ang="0">
                    <a:pos x="T4" y="T5"/>
                  </a:cxn>
                  <a:cxn ang="0">
                    <a:pos x="T6" y="T7"/>
                  </a:cxn>
                  <a:cxn ang="0">
                    <a:pos x="T8" y="T9"/>
                  </a:cxn>
                </a:cxnLst>
                <a:rect l="0" t="0" r="r" b="b"/>
                <a:pathLst>
                  <a:path w="3" h="7">
                    <a:moveTo>
                      <a:pt x="2" y="7"/>
                    </a:moveTo>
                    <a:cubicBezTo>
                      <a:pt x="2" y="7"/>
                      <a:pt x="0" y="6"/>
                      <a:pt x="0" y="4"/>
                    </a:cubicBezTo>
                    <a:cubicBezTo>
                      <a:pt x="0" y="2"/>
                      <a:pt x="1" y="0"/>
                      <a:pt x="1" y="0"/>
                    </a:cubicBezTo>
                    <a:cubicBezTo>
                      <a:pt x="1" y="0"/>
                      <a:pt x="2" y="2"/>
                      <a:pt x="3" y="4"/>
                    </a:cubicBezTo>
                    <a:cubicBezTo>
                      <a:pt x="3" y="6"/>
                      <a:pt x="2" y="7"/>
                      <a:pt x="2" y="7"/>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74" name="Freeform 49">
                <a:extLst>
                  <a:ext uri="{FF2B5EF4-FFF2-40B4-BE49-F238E27FC236}">
                    <a16:creationId xmlns:a16="http://schemas.microsoft.com/office/drawing/2014/main" id="{999F1B67-B766-455F-961B-2F2E6DF63D0E}"/>
                  </a:ext>
                </a:extLst>
              </p:cNvPr>
              <p:cNvSpPr>
                <a:spLocks/>
              </p:cNvSpPr>
              <p:nvPr/>
            </p:nvSpPr>
            <p:spPr bwMode="auto">
              <a:xfrm>
                <a:off x="844" y="631"/>
                <a:ext cx="143" cy="76"/>
              </a:xfrm>
              <a:custGeom>
                <a:avLst/>
                <a:gdLst>
                  <a:gd name="T0" fmla="*/ 60 w 60"/>
                  <a:gd name="T1" fmla="*/ 0 h 32"/>
                  <a:gd name="T2" fmla="*/ 50 w 60"/>
                  <a:gd name="T3" fmla="*/ 3 h 32"/>
                  <a:gd name="T4" fmla="*/ 26 w 60"/>
                  <a:gd name="T5" fmla="*/ 10 h 32"/>
                  <a:gd name="T6" fmla="*/ 6 w 60"/>
                  <a:gd name="T7" fmla="*/ 24 h 32"/>
                  <a:gd name="T8" fmla="*/ 1 w 60"/>
                  <a:gd name="T9" fmla="*/ 30 h 32"/>
                  <a:gd name="T10" fmla="*/ 0 w 60"/>
                  <a:gd name="T11" fmla="*/ 32 h 32"/>
                  <a:gd name="T12" fmla="*/ 1 w 60"/>
                  <a:gd name="T13" fmla="*/ 30 h 32"/>
                  <a:gd name="T14" fmla="*/ 5 w 60"/>
                  <a:gd name="T15" fmla="*/ 23 h 32"/>
                  <a:gd name="T16" fmla="*/ 25 w 60"/>
                  <a:gd name="T17" fmla="*/ 8 h 32"/>
                  <a:gd name="T18" fmla="*/ 50 w 60"/>
                  <a:gd name="T19" fmla="*/ 1 h 32"/>
                  <a:gd name="T20" fmla="*/ 60 w 60"/>
                  <a:gd name="T21"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0" h="32">
                    <a:moveTo>
                      <a:pt x="60" y="0"/>
                    </a:moveTo>
                    <a:cubicBezTo>
                      <a:pt x="60" y="0"/>
                      <a:pt x="56" y="1"/>
                      <a:pt x="50" y="3"/>
                    </a:cubicBezTo>
                    <a:cubicBezTo>
                      <a:pt x="44" y="4"/>
                      <a:pt x="35" y="6"/>
                      <a:pt x="26" y="10"/>
                    </a:cubicBezTo>
                    <a:cubicBezTo>
                      <a:pt x="17" y="14"/>
                      <a:pt x="10" y="19"/>
                      <a:pt x="6" y="24"/>
                    </a:cubicBezTo>
                    <a:cubicBezTo>
                      <a:pt x="4" y="26"/>
                      <a:pt x="2" y="28"/>
                      <a:pt x="1" y="30"/>
                    </a:cubicBezTo>
                    <a:cubicBezTo>
                      <a:pt x="0" y="31"/>
                      <a:pt x="0" y="32"/>
                      <a:pt x="0" y="32"/>
                    </a:cubicBezTo>
                    <a:cubicBezTo>
                      <a:pt x="0" y="32"/>
                      <a:pt x="0" y="31"/>
                      <a:pt x="1" y="30"/>
                    </a:cubicBezTo>
                    <a:cubicBezTo>
                      <a:pt x="2" y="28"/>
                      <a:pt x="3" y="26"/>
                      <a:pt x="5" y="23"/>
                    </a:cubicBezTo>
                    <a:cubicBezTo>
                      <a:pt x="9" y="18"/>
                      <a:pt x="16" y="12"/>
                      <a:pt x="25" y="8"/>
                    </a:cubicBezTo>
                    <a:cubicBezTo>
                      <a:pt x="34" y="4"/>
                      <a:pt x="43" y="2"/>
                      <a:pt x="50" y="1"/>
                    </a:cubicBezTo>
                    <a:cubicBezTo>
                      <a:pt x="56" y="0"/>
                      <a:pt x="60" y="0"/>
                      <a:pt x="6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75" name="Freeform 50">
                <a:extLst>
                  <a:ext uri="{FF2B5EF4-FFF2-40B4-BE49-F238E27FC236}">
                    <a16:creationId xmlns:a16="http://schemas.microsoft.com/office/drawing/2014/main" id="{B99D1FA2-D8F2-481A-93C8-94746365204A}"/>
                  </a:ext>
                </a:extLst>
              </p:cNvPr>
              <p:cNvSpPr>
                <a:spLocks/>
              </p:cNvSpPr>
              <p:nvPr/>
            </p:nvSpPr>
            <p:spPr bwMode="auto">
              <a:xfrm>
                <a:off x="849" y="623"/>
                <a:ext cx="83" cy="58"/>
              </a:xfrm>
              <a:custGeom>
                <a:avLst/>
                <a:gdLst>
                  <a:gd name="T0" fmla="*/ 35 w 35"/>
                  <a:gd name="T1" fmla="*/ 0 h 24"/>
                  <a:gd name="T2" fmla="*/ 29 w 35"/>
                  <a:gd name="T3" fmla="*/ 3 h 24"/>
                  <a:gd name="T4" fmla="*/ 17 w 35"/>
                  <a:gd name="T5" fmla="*/ 11 h 24"/>
                  <a:gd name="T6" fmla="*/ 5 w 35"/>
                  <a:gd name="T7" fmla="*/ 20 h 24"/>
                  <a:gd name="T8" fmla="*/ 0 w 35"/>
                  <a:gd name="T9" fmla="*/ 24 h 24"/>
                  <a:gd name="T10" fmla="*/ 4 w 35"/>
                  <a:gd name="T11" fmla="*/ 19 h 24"/>
                  <a:gd name="T12" fmla="*/ 15 w 35"/>
                  <a:gd name="T13" fmla="*/ 8 h 24"/>
                  <a:gd name="T14" fmla="*/ 29 w 35"/>
                  <a:gd name="T15" fmla="*/ 1 h 24"/>
                  <a:gd name="T16" fmla="*/ 35 w 35"/>
                  <a:gd name="T17"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 h="24">
                    <a:moveTo>
                      <a:pt x="35" y="0"/>
                    </a:moveTo>
                    <a:cubicBezTo>
                      <a:pt x="35" y="0"/>
                      <a:pt x="33" y="1"/>
                      <a:pt x="29" y="3"/>
                    </a:cubicBezTo>
                    <a:cubicBezTo>
                      <a:pt x="26" y="5"/>
                      <a:pt x="21" y="7"/>
                      <a:pt x="17" y="11"/>
                    </a:cubicBezTo>
                    <a:cubicBezTo>
                      <a:pt x="12" y="14"/>
                      <a:pt x="8" y="17"/>
                      <a:pt x="5" y="20"/>
                    </a:cubicBezTo>
                    <a:cubicBezTo>
                      <a:pt x="2" y="22"/>
                      <a:pt x="0" y="24"/>
                      <a:pt x="0" y="24"/>
                    </a:cubicBezTo>
                    <a:cubicBezTo>
                      <a:pt x="0" y="24"/>
                      <a:pt x="1" y="22"/>
                      <a:pt x="4" y="19"/>
                    </a:cubicBezTo>
                    <a:cubicBezTo>
                      <a:pt x="6" y="16"/>
                      <a:pt x="10" y="12"/>
                      <a:pt x="15" y="8"/>
                    </a:cubicBezTo>
                    <a:cubicBezTo>
                      <a:pt x="20" y="5"/>
                      <a:pt x="25" y="3"/>
                      <a:pt x="29" y="1"/>
                    </a:cubicBezTo>
                    <a:cubicBezTo>
                      <a:pt x="32" y="0"/>
                      <a:pt x="35" y="0"/>
                      <a:pt x="35"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76" name="Freeform 51">
                <a:extLst>
                  <a:ext uri="{FF2B5EF4-FFF2-40B4-BE49-F238E27FC236}">
                    <a16:creationId xmlns:a16="http://schemas.microsoft.com/office/drawing/2014/main" id="{1736CB7C-3DA6-494A-98A0-546CBE174FFA}"/>
                  </a:ext>
                </a:extLst>
              </p:cNvPr>
              <p:cNvSpPr>
                <a:spLocks/>
              </p:cNvSpPr>
              <p:nvPr/>
            </p:nvSpPr>
            <p:spPr bwMode="auto">
              <a:xfrm>
                <a:off x="861" y="619"/>
                <a:ext cx="43" cy="31"/>
              </a:xfrm>
              <a:custGeom>
                <a:avLst/>
                <a:gdLst>
                  <a:gd name="T0" fmla="*/ 18 w 18"/>
                  <a:gd name="T1" fmla="*/ 0 h 13"/>
                  <a:gd name="T2" fmla="*/ 9 w 18"/>
                  <a:gd name="T3" fmla="*/ 7 h 13"/>
                  <a:gd name="T4" fmla="*/ 0 w 18"/>
                  <a:gd name="T5" fmla="*/ 13 h 13"/>
                  <a:gd name="T6" fmla="*/ 2 w 18"/>
                  <a:gd name="T7" fmla="*/ 10 h 13"/>
                  <a:gd name="T8" fmla="*/ 8 w 18"/>
                  <a:gd name="T9" fmla="*/ 4 h 13"/>
                  <a:gd name="T10" fmla="*/ 15 w 18"/>
                  <a:gd name="T11" fmla="*/ 1 h 13"/>
                  <a:gd name="T12" fmla="*/ 18 w 18"/>
                  <a:gd name="T13" fmla="*/ 0 h 13"/>
                </a:gdLst>
                <a:ahLst/>
                <a:cxnLst>
                  <a:cxn ang="0">
                    <a:pos x="T0" y="T1"/>
                  </a:cxn>
                  <a:cxn ang="0">
                    <a:pos x="T2" y="T3"/>
                  </a:cxn>
                  <a:cxn ang="0">
                    <a:pos x="T4" y="T5"/>
                  </a:cxn>
                  <a:cxn ang="0">
                    <a:pos x="T6" y="T7"/>
                  </a:cxn>
                  <a:cxn ang="0">
                    <a:pos x="T8" y="T9"/>
                  </a:cxn>
                  <a:cxn ang="0">
                    <a:pos x="T10" y="T11"/>
                  </a:cxn>
                  <a:cxn ang="0">
                    <a:pos x="T12" y="T13"/>
                  </a:cxn>
                </a:cxnLst>
                <a:rect l="0" t="0" r="r" b="b"/>
                <a:pathLst>
                  <a:path w="18" h="13">
                    <a:moveTo>
                      <a:pt x="18" y="0"/>
                    </a:moveTo>
                    <a:cubicBezTo>
                      <a:pt x="18" y="0"/>
                      <a:pt x="14" y="3"/>
                      <a:pt x="9" y="7"/>
                    </a:cubicBezTo>
                    <a:cubicBezTo>
                      <a:pt x="4" y="10"/>
                      <a:pt x="0" y="13"/>
                      <a:pt x="0" y="13"/>
                    </a:cubicBezTo>
                    <a:cubicBezTo>
                      <a:pt x="0" y="13"/>
                      <a:pt x="1" y="12"/>
                      <a:pt x="2" y="10"/>
                    </a:cubicBezTo>
                    <a:cubicBezTo>
                      <a:pt x="3" y="8"/>
                      <a:pt x="5" y="6"/>
                      <a:pt x="8" y="4"/>
                    </a:cubicBezTo>
                    <a:cubicBezTo>
                      <a:pt x="10" y="2"/>
                      <a:pt x="13" y="1"/>
                      <a:pt x="15" y="1"/>
                    </a:cubicBezTo>
                    <a:cubicBezTo>
                      <a:pt x="17" y="0"/>
                      <a:pt x="18" y="0"/>
                      <a:pt x="18"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77" name="Freeform 52">
                <a:extLst>
                  <a:ext uri="{FF2B5EF4-FFF2-40B4-BE49-F238E27FC236}">
                    <a16:creationId xmlns:a16="http://schemas.microsoft.com/office/drawing/2014/main" id="{06166430-56D7-4D07-8B13-3E8CCEE5ED48}"/>
                  </a:ext>
                </a:extLst>
              </p:cNvPr>
              <p:cNvSpPr>
                <a:spLocks/>
              </p:cNvSpPr>
              <p:nvPr/>
            </p:nvSpPr>
            <p:spPr bwMode="auto">
              <a:xfrm>
                <a:off x="875" y="609"/>
                <a:ext cx="19" cy="17"/>
              </a:xfrm>
              <a:custGeom>
                <a:avLst/>
                <a:gdLst>
                  <a:gd name="T0" fmla="*/ 8 w 8"/>
                  <a:gd name="T1" fmla="*/ 0 h 7"/>
                  <a:gd name="T2" fmla="*/ 5 w 8"/>
                  <a:gd name="T3" fmla="*/ 5 h 7"/>
                  <a:gd name="T4" fmla="*/ 0 w 8"/>
                  <a:gd name="T5" fmla="*/ 7 h 7"/>
                  <a:gd name="T6" fmla="*/ 3 w 8"/>
                  <a:gd name="T7" fmla="*/ 2 h 7"/>
                  <a:gd name="T8" fmla="*/ 8 w 8"/>
                  <a:gd name="T9" fmla="*/ 0 h 7"/>
                </a:gdLst>
                <a:ahLst/>
                <a:cxnLst>
                  <a:cxn ang="0">
                    <a:pos x="T0" y="T1"/>
                  </a:cxn>
                  <a:cxn ang="0">
                    <a:pos x="T2" y="T3"/>
                  </a:cxn>
                  <a:cxn ang="0">
                    <a:pos x="T4" y="T5"/>
                  </a:cxn>
                  <a:cxn ang="0">
                    <a:pos x="T6" y="T7"/>
                  </a:cxn>
                  <a:cxn ang="0">
                    <a:pos x="T8" y="T9"/>
                  </a:cxn>
                </a:cxnLst>
                <a:rect l="0" t="0" r="r" b="b"/>
                <a:pathLst>
                  <a:path w="8" h="7">
                    <a:moveTo>
                      <a:pt x="8" y="0"/>
                    </a:moveTo>
                    <a:cubicBezTo>
                      <a:pt x="8" y="0"/>
                      <a:pt x="7" y="3"/>
                      <a:pt x="5" y="5"/>
                    </a:cubicBezTo>
                    <a:cubicBezTo>
                      <a:pt x="3" y="6"/>
                      <a:pt x="0" y="7"/>
                      <a:pt x="0" y="7"/>
                    </a:cubicBezTo>
                    <a:cubicBezTo>
                      <a:pt x="0" y="7"/>
                      <a:pt x="1" y="4"/>
                      <a:pt x="3" y="2"/>
                    </a:cubicBezTo>
                    <a:cubicBezTo>
                      <a:pt x="5" y="1"/>
                      <a:pt x="8" y="0"/>
                      <a:pt x="8"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78" name="Freeform 53">
                <a:extLst>
                  <a:ext uri="{FF2B5EF4-FFF2-40B4-BE49-F238E27FC236}">
                    <a16:creationId xmlns:a16="http://schemas.microsoft.com/office/drawing/2014/main" id="{7759C7FD-11A9-44B2-AAB5-733CA846BA1E}"/>
                  </a:ext>
                </a:extLst>
              </p:cNvPr>
              <p:cNvSpPr>
                <a:spLocks/>
              </p:cNvSpPr>
              <p:nvPr/>
            </p:nvSpPr>
            <p:spPr bwMode="auto">
              <a:xfrm>
                <a:off x="1004" y="230"/>
                <a:ext cx="150" cy="55"/>
              </a:xfrm>
              <a:custGeom>
                <a:avLst/>
                <a:gdLst>
                  <a:gd name="T0" fmla="*/ 63 w 63"/>
                  <a:gd name="T1" fmla="*/ 1 h 23"/>
                  <a:gd name="T2" fmla="*/ 60 w 63"/>
                  <a:gd name="T3" fmla="*/ 1 h 23"/>
                  <a:gd name="T4" fmla="*/ 53 w 63"/>
                  <a:gd name="T5" fmla="*/ 1 h 23"/>
                  <a:gd name="T6" fmla="*/ 42 w 63"/>
                  <a:gd name="T7" fmla="*/ 3 h 23"/>
                  <a:gd name="T8" fmla="*/ 30 w 63"/>
                  <a:gd name="T9" fmla="*/ 7 h 23"/>
                  <a:gd name="T10" fmla="*/ 17 w 63"/>
                  <a:gd name="T11" fmla="*/ 12 h 23"/>
                  <a:gd name="T12" fmla="*/ 8 w 63"/>
                  <a:gd name="T13" fmla="*/ 17 h 23"/>
                  <a:gd name="T14" fmla="*/ 2 w 63"/>
                  <a:gd name="T15" fmla="*/ 22 h 23"/>
                  <a:gd name="T16" fmla="*/ 0 w 63"/>
                  <a:gd name="T17" fmla="*/ 23 h 23"/>
                  <a:gd name="T18" fmla="*/ 2 w 63"/>
                  <a:gd name="T19" fmla="*/ 21 h 23"/>
                  <a:gd name="T20" fmla="*/ 7 w 63"/>
                  <a:gd name="T21" fmla="*/ 16 h 23"/>
                  <a:gd name="T22" fmla="*/ 16 w 63"/>
                  <a:gd name="T23" fmla="*/ 10 h 23"/>
                  <a:gd name="T24" fmla="*/ 29 w 63"/>
                  <a:gd name="T25" fmla="*/ 4 h 23"/>
                  <a:gd name="T26" fmla="*/ 42 w 63"/>
                  <a:gd name="T27" fmla="*/ 1 h 23"/>
                  <a:gd name="T28" fmla="*/ 53 w 63"/>
                  <a:gd name="T29" fmla="*/ 0 h 23"/>
                  <a:gd name="T30" fmla="*/ 60 w 63"/>
                  <a:gd name="T31" fmla="*/ 0 h 23"/>
                  <a:gd name="T32" fmla="*/ 63 w 63"/>
                  <a:gd name="T33" fmla="*/ 1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23">
                    <a:moveTo>
                      <a:pt x="63" y="1"/>
                    </a:moveTo>
                    <a:cubicBezTo>
                      <a:pt x="63" y="1"/>
                      <a:pt x="62" y="1"/>
                      <a:pt x="60" y="1"/>
                    </a:cubicBezTo>
                    <a:cubicBezTo>
                      <a:pt x="59" y="1"/>
                      <a:pt x="56" y="1"/>
                      <a:pt x="53" y="1"/>
                    </a:cubicBezTo>
                    <a:cubicBezTo>
                      <a:pt x="50" y="2"/>
                      <a:pt x="46" y="2"/>
                      <a:pt x="42" y="3"/>
                    </a:cubicBezTo>
                    <a:cubicBezTo>
                      <a:pt x="38" y="4"/>
                      <a:pt x="34" y="5"/>
                      <a:pt x="30" y="7"/>
                    </a:cubicBezTo>
                    <a:cubicBezTo>
                      <a:pt x="25" y="8"/>
                      <a:pt x="21" y="10"/>
                      <a:pt x="17" y="12"/>
                    </a:cubicBezTo>
                    <a:cubicBezTo>
                      <a:pt x="14" y="14"/>
                      <a:pt x="10" y="16"/>
                      <a:pt x="8" y="17"/>
                    </a:cubicBezTo>
                    <a:cubicBezTo>
                      <a:pt x="5" y="19"/>
                      <a:pt x="3" y="21"/>
                      <a:pt x="2" y="22"/>
                    </a:cubicBezTo>
                    <a:cubicBezTo>
                      <a:pt x="1" y="23"/>
                      <a:pt x="0" y="23"/>
                      <a:pt x="0" y="23"/>
                    </a:cubicBezTo>
                    <a:cubicBezTo>
                      <a:pt x="0" y="23"/>
                      <a:pt x="0" y="23"/>
                      <a:pt x="2" y="21"/>
                    </a:cubicBezTo>
                    <a:cubicBezTo>
                      <a:pt x="3" y="20"/>
                      <a:pt x="5" y="18"/>
                      <a:pt x="7" y="16"/>
                    </a:cubicBezTo>
                    <a:cubicBezTo>
                      <a:pt x="9" y="14"/>
                      <a:pt x="13" y="12"/>
                      <a:pt x="16" y="10"/>
                    </a:cubicBezTo>
                    <a:cubicBezTo>
                      <a:pt x="20" y="8"/>
                      <a:pt x="24" y="6"/>
                      <a:pt x="29" y="4"/>
                    </a:cubicBezTo>
                    <a:cubicBezTo>
                      <a:pt x="33" y="2"/>
                      <a:pt x="38" y="1"/>
                      <a:pt x="42" y="1"/>
                    </a:cubicBezTo>
                    <a:cubicBezTo>
                      <a:pt x="46" y="0"/>
                      <a:pt x="50" y="0"/>
                      <a:pt x="53" y="0"/>
                    </a:cubicBezTo>
                    <a:cubicBezTo>
                      <a:pt x="56" y="0"/>
                      <a:pt x="59" y="0"/>
                      <a:pt x="60" y="0"/>
                    </a:cubicBezTo>
                    <a:cubicBezTo>
                      <a:pt x="62" y="1"/>
                      <a:pt x="63" y="1"/>
                      <a:pt x="63"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79" name="Freeform 54">
                <a:extLst>
                  <a:ext uri="{FF2B5EF4-FFF2-40B4-BE49-F238E27FC236}">
                    <a16:creationId xmlns:a16="http://schemas.microsoft.com/office/drawing/2014/main" id="{3C65A048-5253-47A8-BFB7-A829B4D88528}"/>
                  </a:ext>
                </a:extLst>
              </p:cNvPr>
              <p:cNvSpPr>
                <a:spLocks/>
              </p:cNvSpPr>
              <p:nvPr/>
            </p:nvSpPr>
            <p:spPr bwMode="auto">
              <a:xfrm>
                <a:off x="997" y="259"/>
                <a:ext cx="112" cy="47"/>
              </a:xfrm>
              <a:custGeom>
                <a:avLst/>
                <a:gdLst>
                  <a:gd name="T0" fmla="*/ 47 w 47"/>
                  <a:gd name="T1" fmla="*/ 0 h 20"/>
                  <a:gd name="T2" fmla="*/ 45 w 47"/>
                  <a:gd name="T3" fmla="*/ 0 h 20"/>
                  <a:gd name="T4" fmla="*/ 40 w 47"/>
                  <a:gd name="T5" fmla="*/ 1 h 20"/>
                  <a:gd name="T6" fmla="*/ 22 w 47"/>
                  <a:gd name="T7" fmla="*/ 7 h 20"/>
                  <a:gd name="T8" fmla="*/ 7 w 47"/>
                  <a:gd name="T9" fmla="*/ 17 h 20"/>
                  <a:gd name="T10" fmla="*/ 2 w 47"/>
                  <a:gd name="T11" fmla="*/ 20 h 20"/>
                  <a:gd name="T12" fmla="*/ 0 w 47"/>
                  <a:gd name="T13" fmla="*/ 20 h 20"/>
                  <a:gd name="T14" fmla="*/ 2 w 47"/>
                  <a:gd name="T15" fmla="*/ 19 h 20"/>
                  <a:gd name="T16" fmla="*/ 6 w 47"/>
                  <a:gd name="T17" fmla="*/ 16 h 20"/>
                  <a:gd name="T18" fmla="*/ 21 w 47"/>
                  <a:gd name="T19" fmla="*/ 5 h 20"/>
                  <a:gd name="T20" fmla="*/ 39 w 47"/>
                  <a:gd name="T21" fmla="*/ 0 h 20"/>
                  <a:gd name="T22" fmla="*/ 45 w 47"/>
                  <a:gd name="T23" fmla="*/ 0 h 20"/>
                  <a:gd name="T24" fmla="*/ 47 w 47"/>
                  <a:gd name="T25"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7" h="20">
                    <a:moveTo>
                      <a:pt x="47" y="0"/>
                    </a:moveTo>
                    <a:cubicBezTo>
                      <a:pt x="47" y="0"/>
                      <a:pt x="46" y="0"/>
                      <a:pt x="45" y="0"/>
                    </a:cubicBezTo>
                    <a:cubicBezTo>
                      <a:pt x="44" y="1"/>
                      <a:pt x="42" y="1"/>
                      <a:pt x="40" y="1"/>
                    </a:cubicBezTo>
                    <a:cubicBezTo>
                      <a:pt x="35" y="3"/>
                      <a:pt x="29" y="4"/>
                      <a:pt x="22" y="7"/>
                    </a:cubicBezTo>
                    <a:cubicBezTo>
                      <a:pt x="16" y="10"/>
                      <a:pt x="11" y="14"/>
                      <a:pt x="7" y="17"/>
                    </a:cubicBezTo>
                    <a:cubicBezTo>
                      <a:pt x="5" y="18"/>
                      <a:pt x="3" y="19"/>
                      <a:pt x="2" y="20"/>
                    </a:cubicBezTo>
                    <a:cubicBezTo>
                      <a:pt x="1" y="20"/>
                      <a:pt x="0" y="20"/>
                      <a:pt x="0" y="20"/>
                    </a:cubicBezTo>
                    <a:cubicBezTo>
                      <a:pt x="0" y="20"/>
                      <a:pt x="1" y="20"/>
                      <a:pt x="2" y="19"/>
                    </a:cubicBezTo>
                    <a:cubicBezTo>
                      <a:pt x="3" y="18"/>
                      <a:pt x="4" y="17"/>
                      <a:pt x="6" y="16"/>
                    </a:cubicBezTo>
                    <a:cubicBezTo>
                      <a:pt x="9" y="12"/>
                      <a:pt x="15" y="8"/>
                      <a:pt x="21" y="5"/>
                    </a:cubicBezTo>
                    <a:cubicBezTo>
                      <a:pt x="28" y="2"/>
                      <a:pt x="35" y="1"/>
                      <a:pt x="39" y="0"/>
                    </a:cubicBezTo>
                    <a:cubicBezTo>
                      <a:pt x="42" y="0"/>
                      <a:pt x="44" y="0"/>
                      <a:pt x="45" y="0"/>
                    </a:cubicBezTo>
                    <a:cubicBezTo>
                      <a:pt x="46" y="0"/>
                      <a:pt x="47" y="0"/>
                      <a:pt x="47"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80" name="Freeform 55">
                <a:extLst>
                  <a:ext uri="{FF2B5EF4-FFF2-40B4-BE49-F238E27FC236}">
                    <a16:creationId xmlns:a16="http://schemas.microsoft.com/office/drawing/2014/main" id="{527B4158-A200-49A9-AF4A-CEEA6C81F411}"/>
                  </a:ext>
                </a:extLst>
              </p:cNvPr>
              <p:cNvSpPr>
                <a:spLocks/>
              </p:cNvSpPr>
              <p:nvPr/>
            </p:nvSpPr>
            <p:spPr bwMode="auto">
              <a:xfrm>
                <a:off x="987" y="285"/>
                <a:ext cx="76" cy="40"/>
              </a:xfrm>
              <a:custGeom>
                <a:avLst/>
                <a:gdLst>
                  <a:gd name="T0" fmla="*/ 32 w 32"/>
                  <a:gd name="T1" fmla="*/ 0 h 17"/>
                  <a:gd name="T2" fmla="*/ 27 w 32"/>
                  <a:gd name="T3" fmla="*/ 2 h 17"/>
                  <a:gd name="T4" fmla="*/ 16 w 32"/>
                  <a:gd name="T5" fmla="*/ 8 h 17"/>
                  <a:gd name="T6" fmla="*/ 5 w 32"/>
                  <a:gd name="T7" fmla="*/ 14 h 17"/>
                  <a:gd name="T8" fmla="*/ 0 w 32"/>
                  <a:gd name="T9" fmla="*/ 17 h 17"/>
                  <a:gd name="T10" fmla="*/ 4 w 32"/>
                  <a:gd name="T11" fmla="*/ 13 h 17"/>
                  <a:gd name="T12" fmla="*/ 14 w 32"/>
                  <a:gd name="T13" fmla="*/ 5 h 17"/>
                  <a:gd name="T14" fmla="*/ 27 w 32"/>
                  <a:gd name="T15" fmla="*/ 1 h 17"/>
                  <a:gd name="T16" fmla="*/ 32 w 32"/>
                  <a:gd name="T17"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17">
                    <a:moveTo>
                      <a:pt x="32" y="0"/>
                    </a:moveTo>
                    <a:cubicBezTo>
                      <a:pt x="32" y="0"/>
                      <a:pt x="30" y="1"/>
                      <a:pt x="27" y="2"/>
                    </a:cubicBezTo>
                    <a:cubicBezTo>
                      <a:pt x="24" y="3"/>
                      <a:pt x="20" y="5"/>
                      <a:pt x="16" y="8"/>
                    </a:cubicBezTo>
                    <a:cubicBezTo>
                      <a:pt x="11" y="10"/>
                      <a:pt x="7" y="12"/>
                      <a:pt x="5" y="14"/>
                    </a:cubicBezTo>
                    <a:cubicBezTo>
                      <a:pt x="2" y="16"/>
                      <a:pt x="0" y="17"/>
                      <a:pt x="0" y="17"/>
                    </a:cubicBezTo>
                    <a:cubicBezTo>
                      <a:pt x="0" y="17"/>
                      <a:pt x="1" y="15"/>
                      <a:pt x="4" y="13"/>
                    </a:cubicBezTo>
                    <a:cubicBezTo>
                      <a:pt x="6" y="10"/>
                      <a:pt x="10" y="7"/>
                      <a:pt x="14" y="5"/>
                    </a:cubicBezTo>
                    <a:cubicBezTo>
                      <a:pt x="19" y="3"/>
                      <a:pt x="23" y="1"/>
                      <a:pt x="27" y="1"/>
                    </a:cubicBezTo>
                    <a:cubicBezTo>
                      <a:pt x="30" y="0"/>
                      <a:pt x="32" y="0"/>
                      <a:pt x="32"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81" name="Freeform 56">
                <a:extLst>
                  <a:ext uri="{FF2B5EF4-FFF2-40B4-BE49-F238E27FC236}">
                    <a16:creationId xmlns:a16="http://schemas.microsoft.com/office/drawing/2014/main" id="{F1DADDA4-6564-4390-B9B3-1779DFB0C913}"/>
                  </a:ext>
                </a:extLst>
              </p:cNvPr>
              <p:cNvSpPr>
                <a:spLocks/>
              </p:cNvSpPr>
              <p:nvPr/>
            </p:nvSpPr>
            <p:spPr bwMode="auto">
              <a:xfrm>
                <a:off x="982" y="309"/>
                <a:ext cx="62" cy="31"/>
              </a:xfrm>
              <a:custGeom>
                <a:avLst/>
                <a:gdLst>
                  <a:gd name="T0" fmla="*/ 26 w 26"/>
                  <a:gd name="T1" fmla="*/ 0 h 13"/>
                  <a:gd name="T2" fmla="*/ 13 w 26"/>
                  <a:gd name="T3" fmla="*/ 7 h 13"/>
                  <a:gd name="T4" fmla="*/ 0 w 26"/>
                  <a:gd name="T5" fmla="*/ 13 h 13"/>
                  <a:gd name="T6" fmla="*/ 3 w 26"/>
                  <a:gd name="T7" fmla="*/ 10 h 13"/>
                  <a:gd name="T8" fmla="*/ 11 w 26"/>
                  <a:gd name="T9" fmla="*/ 4 h 13"/>
                  <a:gd name="T10" fmla="*/ 21 w 26"/>
                  <a:gd name="T11" fmla="*/ 1 h 13"/>
                  <a:gd name="T12" fmla="*/ 26 w 26"/>
                  <a:gd name="T13" fmla="*/ 0 h 13"/>
                </a:gdLst>
                <a:ahLst/>
                <a:cxnLst>
                  <a:cxn ang="0">
                    <a:pos x="T0" y="T1"/>
                  </a:cxn>
                  <a:cxn ang="0">
                    <a:pos x="T2" y="T3"/>
                  </a:cxn>
                  <a:cxn ang="0">
                    <a:pos x="T4" y="T5"/>
                  </a:cxn>
                  <a:cxn ang="0">
                    <a:pos x="T6" y="T7"/>
                  </a:cxn>
                  <a:cxn ang="0">
                    <a:pos x="T8" y="T9"/>
                  </a:cxn>
                  <a:cxn ang="0">
                    <a:pos x="T10" y="T11"/>
                  </a:cxn>
                  <a:cxn ang="0">
                    <a:pos x="T12" y="T13"/>
                  </a:cxn>
                </a:cxnLst>
                <a:rect l="0" t="0" r="r" b="b"/>
                <a:pathLst>
                  <a:path w="26" h="13">
                    <a:moveTo>
                      <a:pt x="26" y="0"/>
                    </a:moveTo>
                    <a:cubicBezTo>
                      <a:pt x="26" y="0"/>
                      <a:pt x="20" y="3"/>
                      <a:pt x="13" y="7"/>
                    </a:cubicBezTo>
                    <a:cubicBezTo>
                      <a:pt x="6" y="10"/>
                      <a:pt x="0" y="13"/>
                      <a:pt x="0" y="13"/>
                    </a:cubicBezTo>
                    <a:cubicBezTo>
                      <a:pt x="0" y="13"/>
                      <a:pt x="1" y="12"/>
                      <a:pt x="3" y="10"/>
                    </a:cubicBezTo>
                    <a:cubicBezTo>
                      <a:pt x="5" y="8"/>
                      <a:pt x="8" y="6"/>
                      <a:pt x="11" y="4"/>
                    </a:cubicBezTo>
                    <a:cubicBezTo>
                      <a:pt x="15" y="2"/>
                      <a:pt x="19" y="1"/>
                      <a:pt x="21" y="1"/>
                    </a:cubicBezTo>
                    <a:cubicBezTo>
                      <a:pt x="24" y="0"/>
                      <a:pt x="26" y="0"/>
                      <a:pt x="26"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82" name="Freeform 57">
                <a:extLst>
                  <a:ext uri="{FF2B5EF4-FFF2-40B4-BE49-F238E27FC236}">
                    <a16:creationId xmlns:a16="http://schemas.microsoft.com/office/drawing/2014/main" id="{53567F99-7D32-4913-9938-6228765C6D1B}"/>
                  </a:ext>
                </a:extLst>
              </p:cNvPr>
              <p:cNvSpPr>
                <a:spLocks/>
              </p:cNvSpPr>
              <p:nvPr/>
            </p:nvSpPr>
            <p:spPr bwMode="auto">
              <a:xfrm>
                <a:off x="985" y="332"/>
                <a:ext cx="35" cy="20"/>
              </a:xfrm>
              <a:custGeom>
                <a:avLst/>
                <a:gdLst>
                  <a:gd name="T0" fmla="*/ 15 w 15"/>
                  <a:gd name="T1" fmla="*/ 0 h 8"/>
                  <a:gd name="T2" fmla="*/ 13 w 15"/>
                  <a:gd name="T3" fmla="*/ 1 h 8"/>
                  <a:gd name="T4" fmla="*/ 8 w 15"/>
                  <a:gd name="T5" fmla="*/ 5 h 8"/>
                  <a:gd name="T6" fmla="*/ 2 w 15"/>
                  <a:gd name="T7" fmla="*/ 7 h 8"/>
                  <a:gd name="T8" fmla="*/ 0 w 15"/>
                  <a:gd name="T9" fmla="*/ 8 h 8"/>
                  <a:gd name="T10" fmla="*/ 1 w 15"/>
                  <a:gd name="T11" fmla="*/ 6 h 8"/>
                  <a:gd name="T12" fmla="*/ 6 w 15"/>
                  <a:gd name="T13" fmla="*/ 2 h 8"/>
                  <a:gd name="T14" fmla="*/ 12 w 15"/>
                  <a:gd name="T15" fmla="*/ 0 h 8"/>
                  <a:gd name="T16" fmla="*/ 15 w 15"/>
                  <a:gd name="T17"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 h="8">
                    <a:moveTo>
                      <a:pt x="15" y="0"/>
                    </a:moveTo>
                    <a:cubicBezTo>
                      <a:pt x="15" y="0"/>
                      <a:pt x="14" y="1"/>
                      <a:pt x="13" y="1"/>
                    </a:cubicBezTo>
                    <a:cubicBezTo>
                      <a:pt x="11" y="2"/>
                      <a:pt x="10" y="4"/>
                      <a:pt x="8" y="5"/>
                    </a:cubicBezTo>
                    <a:cubicBezTo>
                      <a:pt x="6" y="6"/>
                      <a:pt x="4" y="7"/>
                      <a:pt x="2" y="7"/>
                    </a:cubicBezTo>
                    <a:cubicBezTo>
                      <a:pt x="1" y="8"/>
                      <a:pt x="0" y="8"/>
                      <a:pt x="0" y="8"/>
                    </a:cubicBezTo>
                    <a:cubicBezTo>
                      <a:pt x="0" y="8"/>
                      <a:pt x="0" y="7"/>
                      <a:pt x="1" y="6"/>
                    </a:cubicBezTo>
                    <a:cubicBezTo>
                      <a:pt x="2" y="5"/>
                      <a:pt x="4" y="3"/>
                      <a:pt x="6" y="2"/>
                    </a:cubicBezTo>
                    <a:cubicBezTo>
                      <a:pt x="8" y="1"/>
                      <a:pt x="10" y="0"/>
                      <a:pt x="12" y="0"/>
                    </a:cubicBezTo>
                    <a:cubicBezTo>
                      <a:pt x="14" y="0"/>
                      <a:pt x="15" y="0"/>
                      <a:pt x="15"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83" name="Freeform 58">
                <a:extLst>
                  <a:ext uri="{FF2B5EF4-FFF2-40B4-BE49-F238E27FC236}">
                    <a16:creationId xmlns:a16="http://schemas.microsoft.com/office/drawing/2014/main" id="{768E7CC7-5128-4346-9961-C519D68800BE}"/>
                  </a:ext>
                </a:extLst>
              </p:cNvPr>
              <p:cNvSpPr>
                <a:spLocks/>
              </p:cNvSpPr>
              <p:nvPr/>
            </p:nvSpPr>
            <p:spPr bwMode="auto">
              <a:xfrm>
                <a:off x="1075" y="628"/>
                <a:ext cx="253" cy="122"/>
              </a:xfrm>
              <a:custGeom>
                <a:avLst/>
                <a:gdLst>
                  <a:gd name="T0" fmla="*/ 106 w 106"/>
                  <a:gd name="T1" fmla="*/ 51 h 51"/>
                  <a:gd name="T2" fmla="*/ 102 w 106"/>
                  <a:gd name="T3" fmla="*/ 48 h 51"/>
                  <a:gd name="T4" fmla="*/ 91 w 106"/>
                  <a:gd name="T5" fmla="*/ 42 h 51"/>
                  <a:gd name="T6" fmla="*/ 55 w 106"/>
                  <a:gd name="T7" fmla="*/ 22 h 51"/>
                  <a:gd name="T8" fmla="*/ 16 w 106"/>
                  <a:gd name="T9" fmla="*/ 6 h 51"/>
                  <a:gd name="T10" fmla="*/ 4 w 106"/>
                  <a:gd name="T11" fmla="*/ 2 h 51"/>
                  <a:gd name="T12" fmla="*/ 0 w 106"/>
                  <a:gd name="T13" fmla="*/ 0 h 51"/>
                  <a:gd name="T14" fmla="*/ 4 w 106"/>
                  <a:gd name="T15" fmla="*/ 1 h 51"/>
                  <a:gd name="T16" fmla="*/ 16 w 106"/>
                  <a:gd name="T17" fmla="*/ 5 h 51"/>
                  <a:gd name="T18" fmla="*/ 56 w 106"/>
                  <a:gd name="T19" fmla="*/ 19 h 51"/>
                  <a:gd name="T20" fmla="*/ 92 w 106"/>
                  <a:gd name="T21" fmla="*/ 40 h 51"/>
                  <a:gd name="T22" fmla="*/ 102 w 106"/>
                  <a:gd name="T23" fmla="*/ 48 h 51"/>
                  <a:gd name="T24" fmla="*/ 106 w 106"/>
                  <a:gd name="T25"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6" h="51">
                    <a:moveTo>
                      <a:pt x="106" y="51"/>
                    </a:moveTo>
                    <a:cubicBezTo>
                      <a:pt x="106" y="51"/>
                      <a:pt x="104" y="50"/>
                      <a:pt x="102" y="48"/>
                    </a:cubicBezTo>
                    <a:cubicBezTo>
                      <a:pt x="100" y="47"/>
                      <a:pt x="96" y="44"/>
                      <a:pt x="91" y="42"/>
                    </a:cubicBezTo>
                    <a:cubicBezTo>
                      <a:pt x="82" y="36"/>
                      <a:pt x="69" y="29"/>
                      <a:pt x="55" y="22"/>
                    </a:cubicBezTo>
                    <a:cubicBezTo>
                      <a:pt x="40" y="15"/>
                      <a:pt x="26" y="9"/>
                      <a:pt x="16" y="6"/>
                    </a:cubicBezTo>
                    <a:cubicBezTo>
                      <a:pt x="11" y="4"/>
                      <a:pt x="7" y="3"/>
                      <a:pt x="4" y="2"/>
                    </a:cubicBezTo>
                    <a:cubicBezTo>
                      <a:pt x="1" y="1"/>
                      <a:pt x="0" y="0"/>
                      <a:pt x="0" y="0"/>
                    </a:cubicBezTo>
                    <a:cubicBezTo>
                      <a:pt x="0" y="0"/>
                      <a:pt x="1" y="1"/>
                      <a:pt x="4" y="1"/>
                    </a:cubicBezTo>
                    <a:cubicBezTo>
                      <a:pt x="7" y="2"/>
                      <a:pt x="11" y="3"/>
                      <a:pt x="16" y="5"/>
                    </a:cubicBezTo>
                    <a:cubicBezTo>
                      <a:pt x="27" y="7"/>
                      <a:pt x="41" y="12"/>
                      <a:pt x="56" y="19"/>
                    </a:cubicBezTo>
                    <a:cubicBezTo>
                      <a:pt x="71" y="26"/>
                      <a:pt x="83" y="34"/>
                      <a:pt x="92" y="40"/>
                    </a:cubicBezTo>
                    <a:cubicBezTo>
                      <a:pt x="96" y="44"/>
                      <a:pt x="100" y="46"/>
                      <a:pt x="102" y="48"/>
                    </a:cubicBezTo>
                    <a:cubicBezTo>
                      <a:pt x="105" y="50"/>
                      <a:pt x="106" y="51"/>
                      <a:pt x="106" y="5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84" name="Freeform 59">
                <a:extLst>
                  <a:ext uri="{FF2B5EF4-FFF2-40B4-BE49-F238E27FC236}">
                    <a16:creationId xmlns:a16="http://schemas.microsoft.com/office/drawing/2014/main" id="{DF5F3249-B7C2-424F-92B4-60CF0433C64C}"/>
                  </a:ext>
                </a:extLst>
              </p:cNvPr>
              <p:cNvSpPr>
                <a:spLocks/>
              </p:cNvSpPr>
              <p:nvPr/>
            </p:nvSpPr>
            <p:spPr bwMode="auto">
              <a:xfrm>
                <a:off x="1332" y="752"/>
                <a:ext cx="50" cy="31"/>
              </a:xfrm>
              <a:custGeom>
                <a:avLst/>
                <a:gdLst>
                  <a:gd name="T0" fmla="*/ 21 w 21"/>
                  <a:gd name="T1" fmla="*/ 13 h 13"/>
                  <a:gd name="T2" fmla="*/ 17 w 21"/>
                  <a:gd name="T3" fmla="*/ 12 h 13"/>
                  <a:gd name="T4" fmla="*/ 9 w 21"/>
                  <a:gd name="T5" fmla="*/ 8 h 13"/>
                  <a:gd name="T6" fmla="*/ 2 w 21"/>
                  <a:gd name="T7" fmla="*/ 3 h 13"/>
                  <a:gd name="T8" fmla="*/ 0 w 21"/>
                  <a:gd name="T9" fmla="*/ 0 h 13"/>
                  <a:gd name="T10" fmla="*/ 3 w 21"/>
                  <a:gd name="T11" fmla="*/ 2 h 13"/>
                  <a:gd name="T12" fmla="*/ 11 w 21"/>
                  <a:gd name="T13" fmla="*/ 6 h 13"/>
                  <a:gd name="T14" fmla="*/ 18 w 21"/>
                  <a:gd name="T15" fmla="*/ 11 h 13"/>
                  <a:gd name="T16" fmla="*/ 21 w 21"/>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13">
                    <a:moveTo>
                      <a:pt x="21" y="13"/>
                    </a:moveTo>
                    <a:cubicBezTo>
                      <a:pt x="21" y="13"/>
                      <a:pt x="20" y="12"/>
                      <a:pt x="17" y="12"/>
                    </a:cubicBezTo>
                    <a:cubicBezTo>
                      <a:pt x="15" y="11"/>
                      <a:pt x="12" y="10"/>
                      <a:pt x="9" y="8"/>
                    </a:cubicBezTo>
                    <a:cubicBezTo>
                      <a:pt x="6" y="7"/>
                      <a:pt x="4" y="4"/>
                      <a:pt x="2" y="3"/>
                    </a:cubicBezTo>
                    <a:cubicBezTo>
                      <a:pt x="1" y="1"/>
                      <a:pt x="0" y="0"/>
                      <a:pt x="0" y="0"/>
                    </a:cubicBezTo>
                    <a:cubicBezTo>
                      <a:pt x="0" y="0"/>
                      <a:pt x="1" y="1"/>
                      <a:pt x="3" y="2"/>
                    </a:cubicBezTo>
                    <a:cubicBezTo>
                      <a:pt x="5" y="3"/>
                      <a:pt x="8" y="4"/>
                      <a:pt x="11" y="6"/>
                    </a:cubicBezTo>
                    <a:cubicBezTo>
                      <a:pt x="13" y="8"/>
                      <a:pt x="16" y="9"/>
                      <a:pt x="18" y="11"/>
                    </a:cubicBezTo>
                    <a:cubicBezTo>
                      <a:pt x="20" y="12"/>
                      <a:pt x="21" y="13"/>
                      <a:pt x="21" y="1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85" name="Freeform 60">
                <a:extLst>
                  <a:ext uri="{FF2B5EF4-FFF2-40B4-BE49-F238E27FC236}">
                    <a16:creationId xmlns:a16="http://schemas.microsoft.com/office/drawing/2014/main" id="{39DE6843-B588-44D9-9D98-B097EBF48692}"/>
                  </a:ext>
                </a:extLst>
              </p:cNvPr>
              <p:cNvSpPr>
                <a:spLocks/>
              </p:cNvSpPr>
              <p:nvPr/>
            </p:nvSpPr>
            <p:spPr bwMode="auto">
              <a:xfrm>
                <a:off x="1132" y="628"/>
                <a:ext cx="139" cy="74"/>
              </a:xfrm>
              <a:custGeom>
                <a:avLst/>
                <a:gdLst>
                  <a:gd name="T0" fmla="*/ 58 w 58"/>
                  <a:gd name="T1" fmla="*/ 31 h 31"/>
                  <a:gd name="T2" fmla="*/ 50 w 58"/>
                  <a:gd name="T3" fmla="*/ 26 h 31"/>
                  <a:gd name="T4" fmla="*/ 30 w 58"/>
                  <a:gd name="T5" fmla="*/ 13 h 31"/>
                  <a:gd name="T6" fmla="*/ 19 w 58"/>
                  <a:gd name="T7" fmla="*/ 7 h 31"/>
                  <a:gd name="T8" fmla="*/ 9 w 58"/>
                  <a:gd name="T9" fmla="*/ 3 h 31"/>
                  <a:gd name="T10" fmla="*/ 2 w 58"/>
                  <a:gd name="T11" fmla="*/ 1 h 31"/>
                  <a:gd name="T12" fmla="*/ 0 w 58"/>
                  <a:gd name="T13" fmla="*/ 0 h 31"/>
                  <a:gd name="T14" fmla="*/ 2 w 58"/>
                  <a:gd name="T15" fmla="*/ 0 h 31"/>
                  <a:gd name="T16" fmla="*/ 9 w 58"/>
                  <a:gd name="T17" fmla="*/ 2 h 31"/>
                  <a:gd name="T18" fmla="*/ 20 w 58"/>
                  <a:gd name="T19" fmla="*/ 5 h 31"/>
                  <a:gd name="T20" fmla="*/ 31 w 58"/>
                  <a:gd name="T21" fmla="*/ 11 h 31"/>
                  <a:gd name="T22" fmla="*/ 51 w 58"/>
                  <a:gd name="T23" fmla="*/ 24 h 31"/>
                  <a:gd name="T24" fmla="*/ 58 w 58"/>
                  <a:gd name="T25"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8" h="31">
                    <a:moveTo>
                      <a:pt x="58" y="31"/>
                    </a:moveTo>
                    <a:cubicBezTo>
                      <a:pt x="58" y="31"/>
                      <a:pt x="55" y="29"/>
                      <a:pt x="50" y="26"/>
                    </a:cubicBezTo>
                    <a:cubicBezTo>
                      <a:pt x="45" y="22"/>
                      <a:pt x="38" y="18"/>
                      <a:pt x="30" y="13"/>
                    </a:cubicBezTo>
                    <a:cubicBezTo>
                      <a:pt x="26" y="11"/>
                      <a:pt x="22" y="9"/>
                      <a:pt x="19" y="7"/>
                    </a:cubicBezTo>
                    <a:cubicBezTo>
                      <a:pt x="15" y="6"/>
                      <a:pt x="12" y="4"/>
                      <a:pt x="9" y="3"/>
                    </a:cubicBezTo>
                    <a:cubicBezTo>
                      <a:pt x="6" y="2"/>
                      <a:pt x="4" y="1"/>
                      <a:pt x="2" y="1"/>
                    </a:cubicBezTo>
                    <a:cubicBezTo>
                      <a:pt x="1" y="0"/>
                      <a:pt x="0" y="0"/>
                      <a:pt x="0" y="0"/>
                    </a:cubicBezTo>
                    <a:cubicBezTo>
                      <a:pt x="0" y="0"/>
                      <a:pt x="1" y="0"/>
                      <a:pt x="2" y="0"/>
                    </a:cubicBezTo>
                    <a:cubicBezTo>
                      <a:pt x="4" y="1"/>
                      <a:pt x="7" y="1"/>
                      <a:pt x="9" y="2"/>
                    </a:cubicBezTo>
                    <a:cubicBezTo>
                      <a:pt x="12" y="2"/>
                      <a:pt x="16" y="4"/>
                      <a:pt x="20" y="5"/>
                    </a:cubicBezTo>
                    <a:cubicBezTo>
                      <a:pt x="23" y="7"/>
                      <a:pt x="27" y="9"/>
                      <a:pt x="31" y="11"/>
                    </a:cubicBezTo>
                    <a:cubicBezTo>
                      <a:pt x="39" y="15"/>
                      <a:pt x="46" y="21"/>
                      <a:pt x="51" y="24"/>
                    </a:cubicBezTo>
                    <a:cubicBezTo>
                      <a:pt x="55" y="28"/>
                      <a:pt x="58" y="31"/>
                      <a:pt x="58" y="3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86" name="Freeform 61">
                <a:extLst>
                  <a:ext uri="{FF2B5EF4-FFF2-40B4-BE49-F238E27FC236}">
                    <a16:creationId xmlns:a16="http://schemas.microsoft.com/office/drawing/2014/main" id="{E4DD7272-1A66-4078-B609-139857EAF5F4}"/>
                  </a:ext>
                </a:extLst>
              </p:cNvPr>
              <p:cNvSpPr>
                <a:spLocks/>
              </p:cNvSpPr>
              <p:nvPr/>
            </p:nvSpPr>
            <p:spPr bwMode="auto">
              <a:xfrm>
                <a:off x="1168" y="619"/>
                <a:ext cx="81" cy="38"/>
              </a:xfrm>
              <a:custGeom>
                <a:avLst/>
                <a:gdLst>
                  <a:gd name="T0" fmla="*/ 34 w 34"/>
                  <a:gd name="T1" fmla="*/ 16 h 16"/>
                  <a:gd name="T2" fmla="*/ 29 w 34"/>
                  <a:gd name="T3" fmla="*/ 14 h 16"/>
                  <a:gd name="T4" fmla="*/ 17 w 34"/>
                  <a:gd name="T5" fmla="*/ 8 h 16"/>
                  <a:gd name="T6" fmla="*/ 5 w 34"/>
                  <a:gd name="T7" fmla="*/ 2 h 16"/>
                  <a:gd name="T8" fmla="*/ 0 w 34"/>
                  <a:gd name="T9" fmla="*/ 0 h 16"/>
                  <a:gd name="T10" fmla="*/ 5 w 34"/>
                  <a:gd name="T11" fmla="*/ 1 h 16"/>
                  <a:gd name="T12" fmla="*/ 18 w 34"/>
                  <a:gd name="T13" fmla="*/ 6 h 16"/>
                  <a:gd name="T14" fmla="*/ 29 w 34"/>
                  <a:gd name="T15" fmla="*/ 13 h 16"/>
                  <a:gd name="T16" fmla="*/ 34 w 34"/>
                  <a:gd name="T17"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 h="16">
                    <a:moveTo>
                      <a:pt x="34" y="16"/>
                    </a:moveTo>
                    <a:cubicBezTo>
                      <a:pt x="34" y="16"/>
                      <a:pt x="32" y="16"/>
                      <a:pt x="29" y="14"/>
                    </a:cubicBezTo>
                    <a:cubicBezTo>
                      <a:pt x="25" y="13"/>
                      <a:pt x="21" y="11"/>
                      <a:pt x="17" y="8"/>
                    </a:cubicBezTo>
                    <a:cubicBezTo>
                      <a:pt x="12" y="6"/>
                      <a:pt x="8" y="4"/>
                      <a:pt x="5" y="2"/>
                    </a:cubicBezTo>
                    <a:cubicBezTo>
                      <a:pt x="2" y="1"/>
                      <a:pt x="0" y="0"/>
                      <a:pt x="0" y="0"/>
                    </a:cubicBezTo>
                    <a:cubicBezTo>
                      <a:pt x="0" y="0"/>
                      <a:pt x="2" y="0"/>
                      <a:pt x="5" y="1"/>
                    </a:cubicBezTo>
                    <a:cubicBezTo>
                      <a:pt x="9" y="2"/>
                      <a:pt x="13" y="4"/>
                      <a:pt x="18" y="6"/>
                    </a:cubicBezTo>
                    <a:cubicBezTo>
                      <a:pt x="22" y="8"/>
                      <a:pt x="26" y="11"/>
                      <a:pt x="29" y="13"/>
                    </a:cubicBezTo>
                    <a:cubicBezTo>
                      <a:pt x="32" y="15"/>
                      <a:pt x="34" y="16"/>
                      <a:pt x="34" y="1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87" name="Freeform 62">
                <a:extLst>
                  <a:ext uri="{FF2B5EF4-FFF2-40B4-BE49-F238E27FC236}">
                    <a16:creationId xmlns:a16="http://schemas.microsoft.com/office/drawing/2014/main" id="{02B4E994-4B32-4A05-B7FC-EB3659B83260}"/>
                  </a:ext>
                </a:extLst>
              </p:cNvPr>
              <p:cNvSpPr>
                <a:spLocks/>
              </p:cNvSpPr>
              <p:nvPr/>
            </p:nvSpPr>
            <p:spPr bwMode="auto">
              <a:xfrm>
                <a:off x="1187" y="607"/>
                <a:ext cx="57" cy="33"/>
              </a:xfrm>
              <a:custGeom>
                <a:avLst/>
                <a:gdLst>
                  <a:gd name="T0" fmla="*/ 24 w 24"/>
                  <a:gd name="T1" fmla="*/ 14 h 14"/>
                  <a:gd name="T2" fmla="*/ 12 w 24"/>
                  <a:gd name="T3" fmla="*/ 7 h 14"/>
                  <a:gd name="T4" fmla="*/ 0 w 24"/>
                  <a:gd name="T5" fmla="*/ 0 h 14"/>
                  <a:gd name="T6" fmla="*/ 4 w 24"/>
                  <a:gd name="T7" fmla="*/ 1 h 14"/>
                  <a:gd name="T8" fmla="*/ 13 w 24"/>
                  <a:gd name="T9" fmla="*/ 5 h 14"/>
                  <a:gd name="T10" fmla="*/ 21 w 24"/>
                  <a:gd name="T11" fmla="*/ 11 h 14"/>
                  <a:gd name="T12" fmla="*/ 24 w 24"/>
                  <a:gd name="T13" fmla="*/ 14 h 14"/>
                </a:gdLst>
                <a:ahLst/>
                <a:cxnLst>
                  <a:cxn ang="0">
                    <a:pos x="T0" y="T1"/>
                  </a:cxn>
                  <a:cxn ang="0">
                    <a:pos x="T2" y="T3"/>
                  </a:cxn>
                  <a:cxn ang="0">
                    <a:pos x="T4" y="T5"/>
                  </a:cxn>
                  <a:cxn ang="0">
                    <a:pos x="T6" y="T7"/>
                  </a:cxn>
                  <a:cxn ang="0">
                    <a:pos x="T8" y="T9"/>
                  </a:cxn>
                  <a:cxn ang="0">
                    <a:pos x="T10" y="T11"/>
                  </a:cxn>
                  <a:cxn ang="0">
                    <a:pos x="T12" y="T13"/>
                  </a:cxn>
                </a:cxnLst>
                <a:rect l="0" t="0" r="r" b="b"/>
                <a:pathLst>
                  <a:path w="24" h="14">
                    <a:moveTo>
                      <a:pt x="24" y="14"/>
                    </a:moveTo>
                    <a:cubicBezTo>
                      <a:pt x="24" y="14"/>
                      <a:pt x="18" y="11"/>
                      <a:pt x="12" y="7"/>
                    </a:cubicBezTo>
                    <a:cubicBezTo>
                      <a:pt x="5" y="4"/>
                      <a:pt x="0" y="0"/>
                      <a:pt x="0" y="0"/>
                    </a:cubicBezTo>
                    <a:cubicBezTo>
                      <a:pt x="0" y="0"/>
                      <a:pt x="2" y="0"/>
                      <a:pt x="4" y="1"/>
                    </a:cubicBezTo>
                    <a:cubicBezTo>
                      <a:pt x="7" y="2"/>
                      <a:pt x="10" y="3"/>
                      <a:pt x="13" y="5"/>
                    </a:cubicBezTo>
                    <a:cubicBezTo>
                      <a:pt x="16" y="7"/>
                      <a:pt x="19" y="9"/>
                      <a:pt x="21" y="11"/>
                    </a:cubicBezTo>
                    <a:cubicBezTo>
                      <a:pt x="23" y="12"/>
                      <a:pt x="24" y="14"/>
                      <a:pt x="24" y="1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88" name="Freeform 63">
                <a:extLst>
                  <a:ext uri="{FF2B5EF4-FFF2-40B4-BE49-F238E27FC236}">
                    <a16:creationId xmlns:a16="http://schemas.microsoft.com/office/drawing/2014/main" id="{C6420125-2B1C-42C3-B2C7-5EB74F19F1A8}"/>
                  </a:ext>
                </a:extLst>
              </p:cNvPr>
              <p:cNvSpPr>
                <a:spLocks/>
              </p:cNvSpPr>
              <p:nvPr/>
            </p:nvSpPr>
            <p:spPr bwMode="auto">
              <a:xfrm>
                <a:off x="1194" y="595"/>
                <a:ext cx="50" cy="26"/>
              </a:xfrm>
              <a:custGeom>
                <a:avLst/>
                <a:gdLst>
                  <a:gd name="T0" fmla="*/ 21 w 21"/>
                  <a:gd name="T1" fmla="*/ 11 h 11"/>
                  <a:gd name="T2" fmla="*/ 10 w 21"/>
                  <a:gd name="T3" fmla="*/ 6 h 11"/>
                  <a:gd name="T4" fmla="*/ 0 w 21"/>
                  <a:gd name="T5" fmla="*/ 0 h 11"/>
                  <a:gd name="T6" fmla="*/ 12 w 21"/>
                  <a:gd name="T7" fmla="*/ 4 h 11"/>
                  <a:gd name="T8" fmla="*/ 21 w 21"/>
                  <a:gd name="T9" fmla="*/ 11 h 11"/>
                </a:gdLst>
                <a:ahLst/>
                <a:cxnLst>
                  <a:cxn ang="0">
                    <a:pos x="T0" y="T1"/>
                  </a:cxn>
                  <a:cxn ang="0">
                    <a:pos x="T2" y="T3"/>
                  </a:cxn>
                  <a:cxn ang="0">
                    <a:pos x="T4" y="T5"/>
                  </a:cxn>
                  <a:cxn ang="0">
                    <a:pos x="T6" y="T7"/>
                  </a:cxn>
                  <a:cxn ang="0">
                    <a:pos x="T8" y="T9"/>
                  </a:cxn>
                </a:cxnLst>
                <a:rect l="0" t="0" r="r" b="b"/>
                <a:pathLst>
                  <a:path w="21" h="11">
                    <a:moveTo>
                      <a:pt x="21" y="11"/>
                    </a:moveTo>
                    <a:cubicBezTo>
                      <a:pt x="21" y="11"/>
                      <a:pt x="16" y="9"/>
                      <a:pt x="10" y="6"/>
                    </a:cubicBezTo>
                    <a:cubicBezTo>
                      <a:pt x="5" y="4"/>
                      <a:pt x="0" y="0"/>
                      <a:pt x="0" y="0"/>
                    </a:cubicBezTo>
                    <a:cubicBezTo>
                      <a:pt x="0" y="0"/>
                      <a:pt x="6" y="1"/>
                      <a:pt x="12" y="4"/>
                    </a:cubicBezTo>
                    <a:cubicBezTo>
                      <a:pt x="17" y="7"/>
                      <a:pt x="21" y="11"/>
                      <a:pt x="21" y="1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89" name="Freeform 64">
                <a:extLst>
                  <a:ext uri="{FF2B5EF4-FFF2-40B4-BE49-F238E27FC236}">
                    <a16:creationId xmlns:a16="http://schemas.microsoft.com/office/drawing/2014/main" id="{5633ADE0-ED73-420F-A189-35768A52540A}"/>
                  </a:ext>
                </a:extLst>
              </p:cNvPr>
              <p:cNvSpPr>
                <a:spLocks/>
              </p:cNvSpPr>
              <p:nvPr/>
            </p:nvSpPr>
            <p:spPr bwMode="auto">
              <a:xfrm>
                <a:off x="1049" y="456"/>
                <a:ext cx="279" cy="117"/>
              </a:xfrm>
              <a:custGeom>
                <a:avLst/>
                <a:gdLst>
                  <a:gd name="T0" fmla="*/ 117 w 117"/>
                  <a:gd name="T1" fmla="*/ 49 h 49"/>
                  <a:gd name="T2" fmla="*/ 113 w 117"/>
                  <a:gd name="T3" fmla="*/ 46 h 49"/>
                  <a:gd name="T4" fmla="*/ 102 w 117"/>
                  <a:gd name="T5" fmla="*/ 38 h 49"/>
                  <a:gd name="T6" fmla="*/ 63 w 117"/>
                  <a:gd name="T7" fmla="*/ 14 h 49"/>
                  <a:gd name="T8" fmla="*/ 19 w 117"/>
                  <a:gd name="T9" fmla="*/ 1 h 49"/>
                  <a:gd name="T10" fmla="*/ 5 w 117"/>
                  <a:gd name="T11" fmla="*/ 1 h 49"/>
                  <a:gd name="T12" fmla="*/ 1 w 117"/>
                  <a:gd name="T13" fmla="*/ 1 h 49"/>
                  <a:gd name="T14" fmla="*/ 0 w 117"/>
                  <a:gd name="T15" fmla="*/ 2 h 49"/>
                  <a:gd name="T16" fmla="*/ 1 w 117"/>
                  <a:gd name="T17" fmla="*/ 1 h 49"/>
                  <a:gd name="T18" fmla="*/ 5 w 117"/>
                  <a:gd name="T19" fmla="*/ 1 h 49"/>
                  <a:gd name="T20" fmla="*/ 19 w 117"/>
                  <a:gd name="T21" fmla="*/ 0 h 49"/>
                  <a:gd name="T22" fmla="*/ 64 w 117"/>
                  <a:gd name="T23" fmla="*/ 11 h 49"/>
                  <a:gd name="T24" fmla="*/ 103 w 117"/>
                  <a:gd name="T25" fmla="*/ 36 h 49"/>
                  <a:gd name="T26" fmla="*/ 113 w 117"/>
                  <a:gd name="T27" fmla="*/ 45 h 49"/>
                  <a:gd name="T28" fmla="*/ 117 w 117"/>
                  <a:gd name="T29" fmla="*/ 49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7" h="49">
                    <a:moveTo>
                      <a:pt x="117" y="49"/>
                    </a:moveTo>
                    <a:cubicBezTo>
                      <a:pt x="117" y="49"/>
                      <a:pt x="116" y="48"/>
                      <a:pt x="113" y="46"/>
                    </a:cubicBezTo>
                    <a:cubicBezTo>
                      <a:pt x="110" y="44"/>
                      <a:pt x="106" y="41"/>
                      <a:pt x="102" y="38"/>
                    </a:cubicBezTo>
                    <a:cubicBezTo>
                      <a:pt x="92" y="31"/>
                      <a:pt x="79" y="21"/>
                      <a:pt x="63" y="14"/>
                    </a:cubicBezTo>
                    <a:cubicBezTo>
                      <a:pt x="46" y="6"/>
                      <a:pt x="31" y="2"/>
                      <a:pt x="19" y="1"/>
                    </a:cubicBezTo>
                    <a:cubicBezTo>
                      <a:pt x="13" y="1"/>
                      <a:pt x="8" y="1"/>
                      <a:pt x="5" y="1"/>
                    </a:cubicBezTo>
                    <a:cubicBezTo>
                      <a:pt x="3" y="1"/>
                      <a:pt x="2" y="1"/>
                      <a:pt x="1" y="1"/>
                    </a:cubicBezTo>
                    <a:cubicBezTo>
                      <a:pt x="0" y="2"/>
                      <a:pt x="0" y="2"/>
                      <a:pt x="0" y="2"/>
                    </a:cubicBezTo>
                    <a:cubicBezTo>
                      <a:pt x="0" y="2"/>
                      <a:pt x="0" y="1"/>
                      <a:pt x="1" y="1"/>
                    </a:cubicBezTo>
                    <a:cubicBezTo>
                      <a:pt x="2" y="1"/>
                      <a:pt x="3" y="1"/>
                      <a:pt x="5" y="1"/>
                    </a:cubicBezTo>
                    <a:cubicBezTo>
                      <a:pt x="8" y="0"/>
                      <a:pt x="13" y="0"/>
                      <a:pt x="19" y="0"/>
                    </a:cubicBezTo>
                    <a:cubicBezTo>
                      <a:pt x="31" y="0"/>
                      <a:pt x="47" y="3"/>
                      <a:pt x="64" y="11"/>
                    </a:cubicBezTo>
                    <a:cubicBezTo>
                      <a:pt x="80" y="19"/>
                      <a:pt x="93" y="29"/>
                      <a:pt x="103" y="36"/>
                    </a:cubicBezTo>
                    <a:cubicBezTo>
                      <a:pt x="107" y="40"/>
                      <a:pt x="111" y="43"/>
                      <a:pt x="113" y="45"/>
                    </a:cubicBezTo>
                    <a:cubicBezTo>
                      <a:pt x="116" y="48"/>
                      <a:pt x="117" y="49"/>
                      <a:pt x="117" y="4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90" name="Freeform 65">
                <a:extLst>
                  <a:ext uri="{FF2B5EF4-FFF2-40B4-BE49-F238E27FC236}">
                    <a16:creationId xmlns:a16="http://schemas.microsoft.com/office/drawing/2014/main" id="{838CCA0D-CF80-41B7-91EF-C131B3B9E113}"/>
                  </a:ext>
                </a:extLst>
              </p:cNvPr>
              <p:cNvSpPr>
                <a:spLocks/>
              </p:cNvSpPr>
              <p:nvPr/>
            </p:nvSpPr>
            <p:spPr bwMode="auto">
              <a:xfrm>
                <a:off x="1099" y="435"/>
                <a:ext cx="162" cy="62"/>
              </a:xfrm>
              <a:custGeom>
                <a:avLst/>
                <a:gdLst>
                  <a:gd name="T0" fmla="*/ 68 w 68"/>
                  <a:gd name="T1" fmla="*/ 26 h 26"/>
                  <a:gd name="T2" fmla="*/ 65 w 68"/>
                  <a:gd name="T3" fmla="*/ 25 h 26"/>
                  <a:gd name="T4" fmla="*/ 58 w 68"/>
                  <a:gd name="T5" fmla="*/ 21 h 26"/>
                  <a:gd name="T6" fmla="*/ 35 w 68"/>
                  <a:gd name="T7" fmla="*/ 11 h 26"/>
                  <a:gd name="T8" fmla="*/ 10 w 68"/>
                  <a:gd name="T9" fmla="*/ 3 h 26"/>
                  <a:gd name="T10" fmla="*/ 2 w 68"/>
                  <a:gd name="T11" fmla="*/ 1 h 26"/>
                  <a:gd name="T12" fmla="*/ 0 w 68"/>
                  <a:gd name="T13" fmla="*/ 0 h 26"/>
                  <a:gd name="T14" fmla="*/ 2 w 68"/>
                  <a:gd name="T15" fmla="*/ 1 h 26"/>
                  <a:gd name="T16" fmla="*/ 10 w 68"/>
                  <a:gd name="T17" fmla="*/ 2 h 26"/>
                  <a:gd name="T18" fmla="*/ 36 w 68"/>
                  <a:gd name="T19" fmla="*/ 8 h 26"/>
                  <a:gd name="T20" fmla="*/ 59 w 68"/>
                  <a:gd name="T21" fmla="*/ 20 h 26"/>
                  <a:gd name="T22" fmla="*/ 66 w 68"/>
                  <a:gd name="T23" fmla="*/ 24 h 26"/>
                  <a:gd name="T24" fmla="*/ 68 w 68"/>
                  <a:gd name="T25"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8" h="26">
                    <a:moveTo>
                      <a:pt x="68" y="26"/>
                    </a:moveTo>
                    <a:cubicBezTo>
                      <a:pt x="68" y="26"/>
                      <a:pt x="67" y="25"/>
                      <a:pt x="65" y="25"/>
                    </a:cubicBezTo>
                    <a:cubicBezTo>
                      <a:pt x="64" y="24"/>
                      <a:pt x="61" y="22"/>
                      <a:pt x="58" y="21"/>
                    </a:cubicBezTo>
                    <a:cubicBezTo>
                      <a:pt x="52" y="18"/>
                      <a:pt x="44" y="14"/>
                      <a:pt x="35" y="11"/>
                    </a:cubicBezTo>
                    <a:cubicBezTo>
                      <a:pt x="25" y="7"/>
                      <a:pt x="16" y="5"/>
                      <a:pt x="10" y="3"/>
                    </a:cubicBezTo>
                    <a:cubicBezTo>
                      <a:pt x="7" y="2"/>
                      <a:pt x="4" y="1"/>
                      <a:pt x="2" y="1"/>
                    </a:cubicBezTo>
                    <a:cubicBezTo>
                      <a:pt x="1" y="1"/>
                      <a:pt x="0" y="0"/>
                      <a:pt x="0" y="0"/>
                    </a:cubicBezTo>
                    <a:cubicBezTo>
                      <a:pt x="0" y="0"/>
                      <a:pt x="1" y="0"/>
                      <a:pt x="2" y="1"/>
                    </a:cubicBezTo>
                    <a:cubicBezTo>
                      <a:pt x="4" y="1"/>
                      <a:pt x="7" y="1"/>
                      <a:pt x="10" y="2"/>
                    </a:cubicBezTo>
                    <a:cubicBezTo>
                      <a:pt x="17" y="3"/>
                      <a:pt x="26" y="5"/>
                      <a:pt x="36" y="8"/>
                    </a:cubicBezTo>
                    <a:cubicBezTo>
                      <a:pt x="45" y="12"/>
                      <a:pt x="53" y="16"/>
                      <a:pt x="59" y="20"/>
                    </a:cubicBezTo>
                    <a:cubicBezTo>
                      <a:pt x="62" y="22"/>
                      <a:pt x="64" y="23"/>
                      <a:pt x="66" y="24"/>
                    </a:cubicBezTo>
                    <a:cubicBezTo>
                      <a:pt x="67" y="25"/>
                      <a:pt x="68" y="26"/>
                      <a:pt x="68" y="2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91" name="Freeform 66">
                <a:extLst>
                  <a:ext uri="{FF2B5EF4-FFF2-40B4-BE49-F238E27FC236}">
                    <a16:creationId xmlns:a16="http://schemas.microsoft.com/office/drawing/2014/main" id="{AC269FA6-E55C-4C07-B5ED-2076D80CD351}"/>
                  </a:ext>
                </a:extLst>
              </p:cNvPr>
              <p:cNvSpPr>
                <a:spLocks/>
              </p:cNvSpPr>
              <p:nvPr/>
            </p:nvSpPr>
            <p:spPr bwMode="auto">
              <a:xfrm>
                <a:off x="1159" y="425"/>
                <a:ext cx="69" cy="29"/>
              </a:xfrm>
              <a:custGeom>
                <a:avLst/>
                <a:gdLst>
                  <a:gd name="T0" fmla="*/ 29 w 29"/>
                  <a:gd name="T1" fmla="*/ 12 h 12"/>
                  <a:gd name="T2" fmla="*/ 14 w 29"/>
                  <a:gd name="T3" fmla="*/ 7 h 12"/>
                  <a:gd name="T4" fmla="*/ 0 w 29"/>
                  <a:gd name="T5" fmla="*/ 0 h 12"/>
                  <a:gd name="T6" fmla="*/ 15 w 29"/>
                  <a:gd name="T7" fmla="*/ 4 h 12"/>
                  <a:gd name="T8" fmla="*/ 29 w 29"/>
                  <a:gd name="T9" fmla="*/ 12 h 12"/>
                </a:gdLst>
                <a:ahLst/>
                <a:cxnLst>
                  <a:cxn ang="0">
                    <a:pos x="T0" y="T1"/>
                  </a:cxn>
                  <a:cxn ang="0">
                    <a:pos x="T2" y="T3"/>
                  </a:cxn>
                  <a:cxn ang="0">
                    <a:pos x="T4" y="T5"/>
                  </a:cxn>
                  <a:cxn ang="0">
                    <a:pos x="T6" y="T7"/>
                  </a:cxn>
                  <a:cxn ang="0">
                    <a:pos x="T8" y="T9"/>
                  </a:cxn>
                </a:cxnLst>
                <a:rect l="0" t="0" r="r" b="b"/>
                <a:pathLst>
                  <a:path w="29" h="12">
                    <a:moveTo>
                      <a:pt x="29" y="12"/>
                    </a:moveTo>
                    <a:cubicBezTo>
                      <a:pt x="29" y="12"/>
                      <a:pt x="22" y="10"/>
                      <a:pt x="14" y="7"/>
                    </a:cubicBezTo>
                    <a:cubicBezTo>
                      <a:pt x="6" y="3"/>
                      <a:pt x="0" y="0"/>
                      <a:pt x="0" y="0"/>
                    </a:cubicBezTo>
                    <a:cubicBezTo>
                      <a:pt x="0" y="0"/>
                      <a:pt x="7" y="1"/>
                      <a:pt x="15" y="4"/>
                    </a:cubicBezTo>
                    <a:cubicBezTo>
                      <a:pt x="23" y="7"/>
                      <a:pt x="29" y="12"/>
                      <a:pt x="29" y="1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92" name="Freeform 67">
                <a:extLst>
                  <a:ext uri="{FF2B5EF4-FFF2-40B4-BE49-F238E27FC236}">
                    <a16:creationId xmlns:a16="http://schemas.microsoft.com/office/drawing/2014/main" id="{2A52FD26-61C8-4806-9DA0-734144CA338A}"/>
                  </a:ext>
                </a:extLst>
              </p:cNvPr>
              <p:cNvSpPr>
                <a:spLocks/>
              </p:cNvSpPr>
              <p:nvPr/>
            </p:nvSpPr>
            <p:spPr bwMode="auto">
              <a:xfrm>
                <a:off x="1173" y="411"/>
                <a:ext cx="40" cy="19"/>
              </a:xfrm>
              <a:custGeom>
                <a:avLst/>
                <a:gdLst>
                  <a:gd name="T0" fmla="*/ 17 w 17"/>
                  <a:gd name="T1" fmla="*/ 8 h 8"/>
                  <a:gd name="T2" fmla="*/ 8 w 17"/>
                  <a:gd name="T3" fmla="*/ 5 h 8"/>
                  <a:gd name="T4" fmla="*/ 0 w 17"/>
                  <a:gd name="T5" fmla="*/ 0 h 8"/>
                  <a:gd name="T6" fmla="*/ 3 w 17"/>
                  <a:gd name="T7" fmla="*/ 0 h 8"/>
                  <a:gd name="T8" fmla="*/ 10 w 17"/>
                  <a:gd name="T9" fmla="*/ 2 h 8"/>
                  <a:gd name="T10" fmla="*/ 15 w 17"/>
                  <a:gd name="T11" fmla="*/ 6 h 8"/>
                  <a:gd name="T12" fmla="*/ 17 w 17"/>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17" h="8">
                    <a:moveTo>
                      <a:pt x="17" y="8"/>
                    </a:moveTo>
                    <a:cubicBezTo>
                      <a:pt x="17" y="8"/>
                      <a:pt x="13" y="7"/>
                      <a:pt x="8" y="5"/>
                    </a:cubicBezTo>
                    <a:cubicBezTo>
                      <a:pt x="4" y="3"/>
                      <a:pt x="0" y="0"/>
                      <a:pt x="0" y="0"/>
                    </a:cubicBezTo>
                    <a:cubicBezTo>
                      <a:pt x="0" y="0"/>
                      <a:pt x="2" y="0"/>
                      <a:pt x="3" y="0"/>
                    </a:cubicBezTo>
                    <a:cubicBezTo>
                      <a:pt x="5" y="1"/>
                      <a:pt x="7" y="1"/>
                      <a:pt x="10" y="2"/>
                    </a:cubicBezTo>
                    <a:cubicBezTo>
                      <a:pt x="12" y="3"/>
                      <a:pt x="14" y="5"/>
                      <a:pt x="15" y="6"/>
                    </a:cubicBezTo>
                    <a:cubicBezTo>
                      <a:pt x="16" y="7"/>
                      <a:pt x="17" y="8"/>
                      <a:pt x="17" y="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93" name="Freeform 68">
                <a:extLst>
                  <a:ext uri="{FF2B5EF4-FFF2-40B4-BE49-F238E27FC236}">
                    <a16:creationId xmlns:a16="http://schemas.microsoft.com/office/drawing/2014/main" id="{E56BF5FC-0363-476D-9D28-287D6DADD0FE}"/>
                  </a:ext>
                </a:extLst>
              </p:cNvPr>
              <p:cNvSpPr>
                <a:spLocks/>
              </p:cNvSpPr>
              <p:nvPr/>
            </p:nvSpPr>
            <p:spPr bwMode="auto">
              <a:xfrm>
                <a:off x="1190" y="399"/>
                <a:ext cx="42" cy="24"/>
              </a:xfrm>
              <a:custGeom>
                <a:avLst/>
                <a:gdLst>
                  <a:gd name="T0" fmla="*/ 18 w 18"/>
                  <a:gd name="T1" fmla="*/ 10 h 10"/>
                  <a:gd name="T2" fmla="*/ 8 w 18"/>
                  <a:gd name="T3" fmla="*/ 6 h 10"/>
                  <a:gd name="T4" fmla="*/ 0 w 18"/>
                  <a:gd name="T5" fmla="*/ 0 h 10"/>
                  <a:gd name="T6" fmla="*/ 10 w 18"/>
                  <a:gd name="T7" fmla="*/ 3 h 10"/>
                  <a:gd name="T8" fmla="*/ 18 w 18"/>
                  <a:gd name="T9" fmla="*/ 10 h 10"/>
                </a:gdLst>
                <a:ahLst/>
                <a:cxnLst>
                  <a:cxn ang="0">
                    <a:pos x="T0" y="T1"/>
                  </a:cxn>
                  <a:cxn ang="0">
                    <a:pos x="T2" y="T3"/>
                  </a:cxn>
                  <a:cxn ang="0">
                    <a:pos x="T4" y="T5"/>
                  </a:cxn>
                  <a:cxn ang="0">
                    <a:pos x="T6" y="T7"/>
                  </a:cxn>
                  <a:cxn ang="0">
                    <a:pos x="T8" y="T9"/>
                  </a:cxn>
                </a:cxnLst>
                <a:rect l="0" t="0" r="r" b="b"/>
                <a:pathLst>
                  <a:path w="18" h="10">
                    <a:moveTo>
                      <a:pt x="18" y="10"/>
                    </a:moveTo>
                    <a:cubicBezTo>
                      <a:pt x="18" y="10"/>
                      <a:pt x="13" y="8"/>
                      <a:pt x="8" y="6"/>
                    </a:cubicBezTo>
                    <a:cubicBezTo>
                      <a:pt x="3" y="3"/>
                      <a:pt x="0" y="0"/>
                      <a:pt x="0" y="0"/>
                    </a:cubicBezTo>
                    <a:cubicBezTo>
                      <a:pt x="0" y="0"/>
                      <a:pt x="5" y="0"/>
                      <a:pt x="10" y="3"/>
                    </a:cubicBezTo>
                    <a:cubicBezTo>
                      <a:pt x="15" y="6"/>
                      <a:pt x="18" y="10"/>
                      <a:pt x="18" y="1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94" name="Freeform 69">
                <a:extLst>
                  <a:ext uri="{FF2B5EF4-FFF2-40B4-BE49-F238E27FC236}">
                    <a16:creationId xmlns:a16="http://schemas.microsoft.com/office/drawing/2014/main" id="{CF17C585-D752-402B-9043-2522F40BEA83}"/>
                  </a:ext>
                </a:extLst>
              </p:cNvPr>
              <p:cNvSpPr>
                <a:spLocks/>
              </p:cNvSpPr>
              <p:nvPr/>
            </p:nvSpPr>
            <p:spPr bwMode="auto">
              <a:xfrm>
                <a:off x="675" y="528"/>
                <a:ext cx="167" cy="165"/>
              </a:xfrm>
              <a:custGeom>
                <a:avLst/>
                <a:gdLst>
                  <a:gd name="T0" fmla="*/ 0 w 70"/>
                  <a:gd name="T1" fmla="*/ 0 h 69"/>
                  <a:gd name="T2" fmla="*/ 4 w 70"/>
                  <a:gd name="T3" fmla="*/ 1 h 69"/>
                  <a:gd name="T4" fmla="*/ 8 w 70"/>
                  <a:gd name="T5" fmla="*/ 2 h 69"/>
                  <a:gd name="T6" fmla="*/ 14 w 70"/>
                  <a:gd name="T7" fmla="*/ 5 h 69"/>
                  <a:gd name="T8" fmla="*/ 21 w 70"/>
                  <a:gd name="T9" fmla="*/ 8 h 69"/>
                  <a:gd name="T10" fmla="*/ 28 w 70"/>
                  <a:gd name="T11" fmla="*/ 13 h 69"/>
                  <a:gd name="T12" fmla="*/ 44 w 70"/>
                  <a:gd name="T13" fmla="*/ 25 h 69"/>
                  <a:gd name="T14" fmla="*/ 57 w 70"/>
                  <a:gd name="T15" fmla="*/ 41 h 69"/>
                  <a:gd name="T16" fmla="*/ 62 w 70"/>
                  <a:gd name="T17" fmla="*/ 48 h 69"/>
                  <a:gd name="T18" fmla="*/ 65 w 70"/>
                  <a:gd name="T19" fmla="*/ 55 h 69"/>
                  <a:gd name="T20" fmla="*/ 68 w 70"/>
                  <a:gd name="T21" fmla="*/ 61 h 69"/>
                  <a:gd name="T22" fmla="*/ 69 w 70"/>
                  <a:gd name="T23" fmla="*/ 65 h 69"/>
                  <a:gd name="T24" fmla="*/ 70 w 70"/>
                  <a:gd name="T25" fmla="*/ 69 h 69"/>
                  <a:gd name="T26" fmla="*/ 69 w 70"/>
                  <a:gd name="T27" fmla="*/ 66 h 69"/>
                  <a:gd name="T28" fmla="*/ 67 w 70"/>
                  <a:gd name="T29" fmla="*/ 61 h 69"/>
                  <a:gd name="T30" fmla="*/ 64 w 70"/>
                  <a:gd name="T31" fmla="*/ 56 h 69"/>
                  <a:gd name="T32" fmla="*/ 60 w 70"/>
                  <a:gd name="T33" fmla="*/ 49 h 69"/>
                  <a:gd name="T34" fmla="*/ 55 w 70"/>
                  <a:gd name="T35" fmla="*/ 42 h 69"/>
                  <a:gd name="T36" fmla="*/ 42 w 70"/>
                  <a:gd name="T37" fmla="*/ 27 h 69"/>
                  <a:gd name="T38" fmla="*/ 27 w 70"/>
                  <a:gd name="T39" fmla="*/ 15 h 69"/>
                  <a:gd name="T40" fmla="*/ 20 w 70"/>
                  <a:gd name="T41" fmla="*/ 10 h 69"/>
                  <a:gd name="T42" fmla="*/ 13 w 70"/>
                  <a:gd name="T43" fmla="*/ 6 h 69"/>
                  <a:gd name="T44" fmla="*/ 8 w 70"/>
                  <a:gd name="T45" fmla="*/ 3 h 69"/>
                  <a:gd name="T46" fmla="*/ 4 w 70"/>
                  <a:gd name="T47" fmla="*/ 1 h 69"/>
                  <a:gd name="T48" fmla="*/ 0 w 70"/>
                  <a:gd name="T49"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0" h="69">
                    <a:moveTo>
                      <a:pt x="0" y="0"/>
                    </a:moveTo>
                    <a:cubicBezTo>
                      <a:pt x="0" y="0"/>
                      <a:pt x="1" y="0"/>
                      <a:pt x="4" y="1"/>
                    </a:cubicBezTo>
                    <a:cubicBezTo>
                      <a:pt x="5" y="1"/>
                      <a:pt x="6" y="2"/>
                      <a:pt x="8" y="2"/>
                    </a:cubicBezTo>
                    <a:cubicBezTo>
                      <a:pt x="10" y="3"/>
                      <a:pt x="12" y="4"/>
                      <a:pt x="14" y="5"/>
                    </a:cubicBezTo>
                    <a:cubicBezTo>
                      <a:pt x="16" y="6"/>
                      <a:pt x="18" y="7"/>
                      <a:pt x="21" y="8"/>
                    </a:cubicBezTo>
                    <a:cubicBezTo>
                      <a:pt x="23" y="9"/>
                      <a:pt x="26" y="11"/>
                      <a:pt x="28" y="13"/>
                    </a:cubicBezTo>
                    <a:cubicBezTo>
                      <a:pt x="34" y="16"/>
                      <a:pt x="39" y="20"/>
                      <a:pt x="44" y="25"/>
                    </a:cubicBezTo>
                    <a:cubicBezTo>
                      <a:pt x="49" y="30"/>
                      <a:pt x="53" y="36"/>
                      <a:pt x="57" y="41"/>
                    </a:cubicBezTo>
                    <a:cubicBezTo>
                      <a:pt x="59" y="43"/>
                      <a:pt x="60" y="46"/>
                      <a:pt x="62" y="48"/>
                    </a:cubicBezTo>
                    <a:cubicBezTo>
                      <a:pt x="63" y="51"/>
                      <a:pt x="64" y="53"/>
                      <a:pt x="65" y="55"/>
                    </a:cubicBezTo>
                    <a:cubicBezTo>
                      <a:pt x="66" y="57"/>
                      <a:pt x="67" y="59"/>
                      <a:pt x="68" y="61"/>
                    </a:cubicBezTo>
                    <a:cubicBezTo>
                      <a:pt x="68" y="63"/>
                      <a:pt x="69" y="64"/>
                      <a:pt x="69" y="65"/>
                    </a:cubicBezTo>
                    <a:cubicBezTo>
                      <a:pt x="70" y="68"/>
                      <a:pt x="70" y="69"/>
                      <a:pt x="70" y="69"/>
                    </a:cubicBezTo>
                    <a:cubicBezTo>
                      <a:pt x="70" y="69"/>
                      <a:pt x="70" y="68"/>
                      <a:pt x="69" y="66"/>
                    </a:cubicBezTo>
                    <a:cubicBezTo>
                      <a:pt x="68" y="64"/>
                      <a:pt x="68" y="63"/>
                      <a:pt x="67" y="61"/>
                    </a:cubicBezTo>
                    <a:cubicBezTo>
                      <a:pt x="66" y="60"/>
                      <a:pt x="65" y="58"/>
                      <a:pt x="64" y="56"/>
                    </a:cubicBezTo>
                    <a:cubicBezTo>
                      <a:pt x="63" y="54"/>
                      <a:pt x="61" y="52"/>
                      <a:pt x="60" y="49"/>
                    </a:cubicBezTo>
                    <a:cubicBezTo>
                      <a:pt x="59" y="47"/>
                      <a:pt x="57" y="45"/>
                      <a:pt x="55" y="42"/>
                    </a:cubicBezTo>
                    <a:cubicBezTo>
                      <a:pt x="51" y="37"/>
                      <a:pt x="47" y="32"/>
                      <a:pt x="42" y="27"/>
                    </a:cubicBezTo>
                    <a:cubicBezTo>
                      <a:pt x="37" y="22"/>
                      <a:pt x="32" y="18"/>
                      <a:pt x="27" y="15"/>
                    </a:cubicBezTo>
                    <a:cubicBezTo>
                      <a:pt x="25" y="13"/>
                      <a:pt x="22" y="11"/>
                      <a:pt x="20" y="10"/>
                    </a:cubicBezTo>
                    <a:cubicBezTo>
                      <a:pt x="18" y="8"/>
                      <a:pt x="15" y="7"/>
                      <a:pt x="13" y="6"/>
                    </a:cubicBezTo>
                    <a:cubicBezTo>
                      <a:pt x="11" y="5"/>
                      <a:pt x="10" y="4"/>
                      <a:pt x="8" y="3"/>
                    </a:cubicBezTo>
                    <a:cubicBezTo>
                      <a:pt x="6" y="2"/>
                      <a:pt x="5" y="2"/>
                      <a:pt x="4" y="1"/>
                    </a:cubicBezTo>
                    <a:cubicBezTo>
                      <a:pt x="1" y="0"/>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95" name="Freeform 70">
                <a:extLst>
                  <a:ext uri="{FF2B5EF4-FFF2-40B4-BE49-F238E27FC236}">
                    <a16:creationId xmlns:a16="http://schemas.microsoft.com/office/drawing/2014/main" id="{1EF9FE8C-D671-4163-B2E3-35ED85BE865C}"/>
                  </a:ext>
                </a:extLst>
              </p:cNvPr>
              <p:cNvSpPr>
                <a:spLocks/>
              </p:cNvSpPr>
              <p:nvPr/>
            </p:nvSpPr>
            <p:spPr bwMode="auto">
              <a:xfrm>
                <a:off x="739" y="530"/>
                <a:ext cx="112" cy="134"/>
              </a:xfrm>
              <a:custGeom>
                <a:avLst/>
                <a:gdLst>
                  <a:gd name="T0" fmla="*/ 0 w 47"/>
                  <a:gd name="T1" fmla="*/ 0 h 56"/>
                  <a:gd name="T2" fmla="*/ 2 w 47"/>
                  <a:gd name="T3" fmla="*/ 2 h 56"/>
                  <a:gd name="T4" fmla="*/ 5 w 47"/>
                  <a:gd name="T5" fmla="*/ 3 h 56"/>
                  <a:gd name="T6" fmla="*/ 10 w 47"/>
                  <a:gd name="T7" fmla="*/ 5 h 56"/>
                  <a:gd name="T8" fmla="*/ 20 w 47"/>
                  <a:gd name="T9" fmla="*/ 12 h 56"/>
                  <a:gd name="T10" fmla="*/ 30 w 47"/>
                  <a:gd name="T11" fmla="*/ 22 h 56"/>
                  <a:gd name="T12" fmla="*/ 39 w 47"/>
                  <a:gd name="T13" fmla="*/ 35 h 56"/>
                  <a:gd name="T14" fmla="*/ 44 w 47"/>
                  <a:gd name="T15" fmla="*/ 46 h 56"/>
                  <a:gd name="T16" fmla="*/ 45 w 47"/>
                  <a:gd name="T17" fmla="*/ 50 h 56"/>
                  <a:gd name="T18" fmla="*/ 46 w 47"/>
                  <a:gd name="T19" fmla="*/ 54 h 56"/>
                  <a:gd name="T20" fmla="*/ 47 w 47"/>
                  <a:gd name="T21" fmla="*/ 56 h 56"/>
                  <a:gd name="T22" fmla="*/ 46 w 47"/>
                  <a:gd name="T23" fmla="*/ 54 h 56"/>
                  <a:gd name="T24" fmla="*/ 45 w 47"/>
                  <a:gd name="T25" fmla="*/ 50 h 56"/>
                  <a:gd name="T26" fmla="*/ 43 w 47"/>
                  <a:gd name="T27" fmla="*/ 46 h 56"/>
                  <a:gd name="T28" fmla="*/ 37 w 47"/>
                  <a:gd name="T29" fmla="*/ 36 h 56"/>
                  <a:gd name="T30" fmla="*/ 28 w 47"/>
                  <a:gd name="T31" fmla="*/ 24 h 56"/>
                  <a:gd name="T32" fmla="*/ 18 w 47"/>
                  <a:gd name="T33" fmla="*/ 14 h 56"/>
                  <a:gd name="T34" fmla="*/ 9 w 47"/>
                  <a:gd name="T35" fmla="*/ 6 h 56"/>
                  <a:gd name="T36" fmla="*/ 5 w 47"/>
                  <a:gd name="T37" fmla="*/ 4 h 56"/>
                  <a:gd name="T38" fmla="*/ 2 w 47"/>
                  <a:gd name="T39" fmla="*/ 2 h 56"/>
                  <a:gd name="T40" fmla="*/ 0 w 47"/>
                  <a:gd name="T41" fmla="*/ 0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7" h="56">
                    <a:moveTo>
                      <a:pt x="0" y="0"/>
                    </a:moveTo>
                    <a:cubicBezTo>
                      <a:pt x="0" y="0"/>
                      <a:pt x="1" y="1"/>
                      <a:pt x="2" y="2"/>
                    </a:cubicBezTo>
                    <a:cubicBezTo>
                      <a:pt x="3" y="2"/>
                      <a:pt x="4" y="2"/>
                      <a:pt x="5" y="3"/>
                    </a:cubicBezTo>
                    <a:cubicBezTo>
                      <a:pt x="7" y="4"/>
                      <a:pt x="8" y="4"/>
                      <a:pt x="10" y="5"/>
                    </a:cubicBezTo>
                    <a:cubicBezTo>
                      <a:pt x="13" y="7"/>
                      <a:pt x="16" y="9"/>
                      <a:pt x="20" y="12"/>
                    </a:cubicBezTo>
                    <a:cubicBezTo>
                      <a:pt x="23" y="15"/>
                      <a:pt x="27" y="18"/>
                      <a:pt x="30" y="22"/>
                    </a:cubicBezTo>
                    <a:cubicBezTo>
                      <a:pt x="34" y="26"/>
                      <a:pt x="37" y="31"/>
                      <a:pt x="39" y="35"/>
                    </a:cubicBezTo>
                    <a:cubicBezTo>
                      <a:pt x="41" y="39"/>
                      <a:pt x="43" y="42"/>
                      <a:pt x="44" y="46"/>
                    </a:cubicBezTo>
                    <a:cubicBezTo>
                      <a:pt x="45" y="47"/>
                      <a:pt x="45" y="49"/>
                      <a:pt x="45" y="50"/>
                    </a:cubicBezTo>
                    <a:cubicBezTo>
                      <a:pt x="46" y="51"/>
                      <a:pt x="46" y="53"/>
                      <a:pt x="46" y="54"/>
                    </a:cubicBezTo>
                    <a:cubicBezTo>
                      <a:pt x="47" y="55"/>
                      <a:pt x="47" y="56"/>
                      <a:pt x="47" y="56"/>
                    </a:cubicBezTo>
                    <a:cubicBezTo>
                      <a:pt x="47" y="56"/>
                      <a:pt x="47" y="55"/>
                      <a:pt x="46" y="54"/>
                    </a:cubicBezTo>
                    <a:cubicBezTo>
                      <a:pt x="45" y="53"/>
                      <a:pt x="45" y="52"/>
                      <a:pt x="45" y="50"/>
                    </a:cubicBezTo>
                    <a:cubicBezTo>
                      <a:pt x="44" y="49"/>
                      <a:pt x="43" y="48"/>
                      <a:pt x="43" y="46"/>
                    </a:cubicBezTo>
                    <a:cubicBezTo>
                      <a:pt x="41" y="43"/>
                      <a:pt x="39" y="40"/>
                      <a:pt x="37" y="36"/>
                    </a:cubicBezTo>
                    <a:cubicBezTo>
                      <a:pt x="34" y="32"/>
                      <a:pt x="32" y="28"/>
                      <a:pt x="28" y="24"/>
                    </a:cubicBezTo>
                    <a:cubicBezTo>
                      <a:pt x="25" y="20"/>
                      <a:pt x="21" y="17"/>
                      <a:pt x="18" y="14"/>
                    </a:cubicBezTo>
                    <a:cubicBezTo>
                      <a:pt x="15" y="11"/>
                      <a:pt x="12" y="8"/>
                      <a:pt x="9" y="6"/>
                    </a:cubicBezTo>
                    <a:cubicBezTo>
                      <a:pt x="8" y="5"/>
                      <a:pt x="6" y="5"/>
                      <a:pt x="5" y="4"/>
                    </a:cubicBezTo>
                    <a:cubicBezTo>
                      <a:pt x="4" y="3"/>
                      <a:pt x="3" y="2"/>
                      <a:pt x="2" y="2"/>
                    </a:cubicBezTo>
                    <a:cubicBezTo>
                      <a:pt x="0" y="1"/>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96" name="Freeform 71">
                <a:extLst>
                  <a:ext uri="{FF2B5EF4-FFF2-40B4-BE49-F238E27FC236}">
                    <a16:creationId xmlns:a16="http://schemas.microsoft.com/office/drawing/2014/main" id="{1DC9DBC4-CAB3-4B42-8C84-340F70C6DEB1}"/>
                  </a:ext>
                </a:extLst>
              </p:cNvPr>
              <p:cNvSpPr>
                <a:spLocks/>
              </p:cNvSpPr>
              <p:nvPr/>
            </p:nvSpPr>
            <p:spPr bwMode="auto">
              <a:xfrm>
                <a:off x="808" y="561"/>
                <a:ext cx="53" cy="81"/>
              </a:xfrm>
              <a:custGeom>
                <a:avLst/>
                <a:gdLst>
                  <a:gd name="T0" fmla="*/ 0 w 22"/>
                  <a:gd name="T1" fmla="*/ 0 h 34"/>
                  <a:gd name="T2" fmla="*/ 2 w 22"/>
                  <a:gd name="T3" fmla="*/ 1 h 34"/>
                  <a:gd name="T4" fmla="*/ 6 w 22"/>
                  <a:gd name="T5" fmla="*/ 3 h 34"/>
                  <a:gd name="T6" fmla="*/ 16 w 22"/>
                  <a:gd name="T7" fmla="*/ 14 h 34"/>
                  <a:gd name="T8" fmla="*/ 22 w 22"/>
                  <a:gd name="T9" fmla="*/ 28 h 34"/>
                  <a:gd name="T10" fmla="*/ 22 w 22"/>
                  <a:gd name="T11" fmla="*/ 33 h 34"/>
                  <a:gd name="T12" fmla="*/ 22 w 22"/>
                  <a:gd name="T13" fmla="*/ 34 h 34"/>
                  <a:gd name="T14" fmla="*/ 22 w 22"/>
                  <a:gd name="T15" fmla="*/ 33 h 34"/>
                  <a:gd name="T16" fmla="*/ 20 w 22"/>
                  <a:gd name="T17" fmla="*/ 28 h 34"/>
                  <a:gd name="T18" fmla="*/ 14 w 22"/>
                  <a:gd name="T19" fmla="*/ 15 h 34"/>
                  <a:gd name="T20" fmla="*/ 5 w 22"/>
                  <a:gd name="T21" fmla="*/ 4 h 34"/>
                  <a:gd name="T22" fmla="*/ 2 w 22"/>
                  <a:gd name="T23" fmla="*/ 1 h 34"/>
                  <a:gd name="T24" fmla="*/ 0 w 22"/>
                  <a:gd name="T25"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 h="34">
                    <a:moveTo>
                      <a:pt x="0" y="0"/>
                    </a:moveTo>
                    <a:cubicBezTo>
                      <a:pt x="0" y="0"/>
                      <a:pt x="1" y="0"/>
                      <a:pt x="2" y="1"/>
                    </a:cubicBezTo>
                    <a:cubicBezTo>
                      <a:pt x="3" y="1"/>
                      <a:pt x="4" y="2"/>
                      <a:pt x="6" y="3"/>
                    </a:cubicBezTo>
                    <a:cubicBezTo>
                      <a:pt x="9" y="5"/>
                      <a:pt x="13" y="9"/>
                      <a:pt x="16" y="14"/>
                    </a:cubicBezTo>
                    <a:cubicBezTo>
                      <a:pt x="19" y="19"/>
                      <a:pt x="21" y="24"/>
                      <a:pt x="22" y="28"/>
                    </a:cubicBezTo>
                    <a:cubicBezTo>
                      <a:pt x="22" y="30"/>
                      <a:pt x="22" y="32"/>
                      <a:pt x="22" y="33"/>
                    </a:cubicBezTo>
                    <a:cubicBezTo>
                      <a:pt x="22" y="34"/>
                      <a:pt x="22" y="34"/>
                      <a:pt x="22" y="34"/>
                    </a:cubicBezTo>
                    <a:cubicBezTo>
                      <a:pt x="22" y="34"/>
                      <a:pt x="22" y="34"/>
                      <a:pt x="22" y="33"/>
                    </a:cubicBezTo>
                    <a:cubicBezTo>
                      <a:pt x="21" y="32"/>
                      <a:pt x="21" y="30"/>
                      <a:pt x="20" y="28"/>
                    </a:cubicBezTo>
                    <a:cubicBezTo>
                      <a:pt x="19" y="25"/>
                      <a:pt x="17" y="20"/>
                      <a:pt x="14" y="15"/>
                    </a:cubicBezTo>
                    <a:cubicBezTo>
                      <a:pt x="11" y="11"/>
                      <a:pt x="7" y="7"/>
                      <a:pt x="5" y="4"/>
                    </a:cubicBezTo>
                    <a:cubicBezTo>
                      <a:pt x="4" y="3"/>
                      <a:pt x="2" y="2"/>
                      <a:pt x="2" y="1"/>
                    </a:cubicBezTo>
                    <a:cubicBezTo>
                      <a:pt x="1" y="0"/>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97" name="Freeform 72">
                <a:extLst>
                  <a:ext uri="{FF2B5EF4-FFF2-40B4-BE49-F238E27FC236}">
                    <a16:creationId xmlns:a16="http://schemas.microsoft.com/office/drawing/2014/main" id="{995EB41F-5EDF-4A41-96AB-6C78C5A176B1}"/>
                  </a:ext>
                </a:extLst>
              </p:cNvPr>
              <p:cNvSpPr>
                <a:spLocks/>
              </p:cNvSpPr>
              <p:nvPr/>
            </p:nvSpPr>
            <p:spPr bwMode="auto">
              <a:xfrm>
                <a:off x="837" y="559"/>
                <a:ext cx="36" cy="60"/>
              </a:xfrm>
              <a:custGeom>
                <a:avLst/>
                <a:gdLst>
                  <a:gd name="T0" fmla="*/ 0 w 15"/>
                  <a:gd name="T1" fmla="*/ 0 h 25"/>
                  <a:gd name="T2" fmla="*/ 3 w 15"/>
                  <a:gd name="T3" fmla="*/ 2 h 25"/>
                  <a:gd name="T4" fmla="*/ 11 w 15"/>
                  <a:gd name="T5" fmla="*/ 10 h 25"/>
                  <a:gd name="T6" fmla="*/ 15 w 15"/>
                  <a:gd name="T7" fmla="*/ 20 h 25"/>
                  <a:gd name="T8" fmla="*/ 15 w 15"/>
                  <a:gd name="T9" fmla="*/ 25 h 25"/>
                  <a:gd name="T10" fmla="*/ 13 w 15"/>
                  <a:gd name="T11" fmla="*/ 21 h 25"/>
                  <a:gd name="T12" fmla="*/ 8 w 15"/>
                  <a:gd name="T13" fmla="*/ 12 h 25"/>
                  <a:gd name="T14" fmla="*/ 2 w 15"/>
                  <a:gd name="T15" fmla="*/ 3 h 25"/>
                  <a:gd name="T16" fmla="*/ 0 w 15"/>
                  <a:gd name="T17"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 h="25">
                    <a:moveTo>
                      <a:pt x="0" y="0"/>
                    </a:moveTo>
                    <a:cubicBezTo>
                      <a:pt x="0" y="0"/>
                      <a:pt x="1" y="1"/>
                      <a:pt x="3" y="2"/>
                    </a:cubicBezTo>
                    <a:cubicBezTo>
                      <a:pt x="5" y="4"/>
                      <a:pt x="8" y="7"/>
                      <a:pt x="11" y="10"/>
                    </a:cubicBezTo>
                    <a:cubicBezTo>
                      <a:pt x="13" y="14"/>
                      <a:pt x="14" y="18"/>
                      <a:pt x="15" y="20"/>
                    </a:cubicBezTo>
                    <a:cubicBezTo>
                      <a:pt x="15" y="23"/>
                      <a:pt x="15" y="25"/>
                      <a:pt x="15" y="25"/>
                    </a:cubicBezTo>
                    <a:cubicBezTo>
                      <a:pt x="15" y="25"/>
                      <a:pt x="14" y="23"/>
                      <a:pt x="13" y="21"/>
                    </a:cubicBezTo>
                    <a:cubicBezTo>
                      <a:pt x="12" y="18"/>
                      <a:pt x="10" y="15"/>
                      <a:pt x="8" y="12"/>
                    </a:cubicBezTo>
                    <a:cubicBezTo>
                      <a:pt x="6" y="9"/>
                      <a:pt x="4" y="6"/>
                      <a:pt x="2" y="3"/>
                    </a:cubicBezTo>
                    <a:cubicBezTo>
                      <a:pt x="1" y="1"/>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98" name="Freeform 73">
                <a:extLst>
                  <a:ext uri="{FF2B5EF4-FFF2-40B4-BE49-F238E27FC236}">
                    <a16:creationId xmlns:a16="http://schemas.microsoft.com/office/drawing/2014/main" id="{8A57FC21-6EFF-4604-8898-58443B5B9DFF}"/>
                  </a:ext>
                </a:extLst>
              </p:cNvPr>
              <p:cNvSpPr>
                <a:spLocks/>
              </p:cNvSpPr>
              <p:nvPr/>
            </p:nvSpPr>
            <p:spPr bwMode="auto">
              <a:xfrm>
                <a:off x="851" y="552"/>
                <a:ext cx="31" cy="40"/>
              </a:xfrm>
              <a:custGeom>
                <a:avLst/>
                <a:gdLst>
                  <a:gd name="T0" fmla="*/ 0 w 13"/>
                  <a:gd name="T1" fmla="*/ 0 h 17"/>
                  <a:gd name="T2" fmla="*/ 8 w 13"/>
                  <a:gd name="T3" fmla="*/ 8 h 17"/>
                  <a:gd name="T4" fmla="*/ 11 w 13"/>
                  <a:gd name="T5" fmla="*/ 15 h 17"/>
                  <a:gd name="T6" fmla="*/ 12 w 13"/>
                  <a:gd name="T7" fmla="*/ 17 h 17"/>
                  <a:gd name="T8" fmla="*/ 13 w 13"/>
                  <a:gd name="T9" fmla="*/ 17 h 17"/>
                  <a:gd name="T10" fmla="*/ 12 w 13"/>
                  <a:gd name="T11" fmla="*/ 17 h 17"/>
                  <a:gd name="T12" fmla="*/ 10 w 13"/>
                  <a:gd name="T13" fmla="*/ 16 h 17"/>
                  <a:gd name="T14" fmla="*/ 5 w 13"/>
                  <a:gd name="T15" fmla="*/ 10 h 17"/>
                  <a:gd name="T16" fmla="*/ 0 w 13"/>
                  <a:gd name="T17"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17">
                    <a:moveTo>
                      <a:pt x="0" y="0"/>
                    </a:moveTo>
                    <a:cubicBezTo>
                      <a:pt x="0" y="0"/>
                      <a:pt x="4" y="3"/>
                      <a:pt x="8" y="8"/>
                    </a:cubicBezTo>
                    <a:cubicBezTo>
                      <a:pt x="9" y="11"/>
                      <a:pt x="11" y="13"/>
                      <a:pt x="11" y="15"/>
                    </a:cubicBezTo>
                    <a:cubicBezTo>
                      <a:pt x="12" y="16"/>
                      <a:pt x="12" y="16"/>
                      <a:pt x="12" y="17"/>
                    </a:cubicBezTo>
                    <a:cubicBezTo>
                      <a:pt x="13" y="17"/>
                      <a:pt x="13" y="17"/>
                      <a:pt x="13" y="17"/>
                    </a:cubicBezTo>
                    <a:cubicBezTo>
                      <a:pt x="13" y="17"/>
                      <a:pt x="13" y="17"/>
                      <a:pt x="12" y="17"/>
                    </a:cubicBezTo>
                    <a:cubicBezTo>
                      <a:pt x="12" y="17"/>
                      <a:pt x="11" y="16"/>
                      <a:pt x="10" y="16"/>
                    </a:cubicBezTo>
                    <a:cubicBezTo>
                      <a:pt x="9" y="14"/>
                      <a:pt x="7" y="12"/>
                      <a:pt x="5" y="10"/>
                    </a:cubicBezTo>
                    <a:cubicBezTo>
                      <a:pt x="2" y="5"/>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99" name="Freeform 74">
                <a:extLst>
                  <a:ext uri="{FF2B5EF4-FFF2-40B4-BE49-F238E27FC236}">
                    <a16:creationId xmlns:a16="http://schemas.microsoft.com/office/drawing/2014/main" id="{F9664209-108A-4DA0-BAE1-4E97FB45C4A9}"/>
                  </a:ext>
                </a:extLst>
              </p:cNvPr>
              <p:cNvSpPr>
                <a:spLocks/>
              </p:cNvSpPr>
              <p:nvPr/>
            </p:nvSpPr>
            <p:spPr bwMode="auto">
              <a:xfrm>
                <a:off x="866" y="547"/>
                <a:ext cx="19" cy="24"/>
              </a:xfrm>
              <a:custGeom>
                <a:avLst/>
                <a:gdLst>
                  <a:gd name="T0" fmla="*/ 0 w 8"/>
                  <a:gd name="T1" fmla="*/ 0 h 10"/>
                  <a:gd name="T2" fmla="*/ 6 w 8"/>
                  <a:gd name="T3" fmla="*/ 4 h 10"/>
                  <a:gd name="T4" fmla="*/ 8 w 8"/>
                  <a:gd name="T5" fmla="*/ 10 h 10"/>
                  <a:gd name="T6" fmla="*/ 3 w 8"/>
                  <a:gd name="T7" fmla="*/ 6 h 10"/>
                  <a:gd name="T8" fmla="*/ 0 w 8"/>
                  <a:gd name="T9" fmla="*/ 0 h 10"/>
                </a:gdLst>
                <a:ahLst/>
                <a:cxnLst>
                  <a:cxn ang="0">
                    <a:pos x="T0" y="T1"/>
                  </a:cxn>
                  <a:cxn ang="0">
                    <a:pos x="T2" y="T3"/>
                  </a:cxn>
                  <a:cxn ang="0">
                    <a:pos x="T4" y="T5"/>
                  </a:cxn>
                  <a:cxn ang="0">
                    <a:pos x="T6" y="T7"/>
                  </a:cxn>
                  <a:cxn ang="0">
                    <a:pos x="T8" y="T9"/>
                  </a:cxn>
                </a:cxnLst>
                <a:rect l="0" t="0" r="r" b="b"/>
                <a:pathLst>
                  <a:path w="8" h="10">
                    <a:moveTo>
                      <a:pt x="0" y="0"/>
                    </a:moveTo>
                    <a:cubicBezTo>
                      <a:pt x="0" y="0"/>
                      <a:pt x="3" y="1"/>
                      <a:pt x="6" y="4"/>
                    </a:cubicBezTo>
                    <a:cubicBezTo>
                      <a:pt x="8" y="7"/>
                      <a:pt x="8" y="10"/>
                      <a:pt x="8" y="10"/>
                    </a:cubicBezTo>
                    <a:cubicBezTo>
                      <a:pt x="8" y="10"/>
                      <a:pt x="6" y="8"/>
                      <a:pt x="3" y="6"/>
                    </a:cubicBezTo>
                    <a:cubicBezTo>
                      <a:pt x="1" y="3"/>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00" name="Freeform 75">
                <a:extLst>
                  <a:ext uri="{FF2B5EF4-FFF2-40B4-BE49-F238E27FC236}">
                    <a16:creationId xmlns:a16="http://schemas.microsoft.com/office/drawing/2014/main" id="{846D1E54-E2F6-4975-8A37-CB6D64E7F548}"/>
                  </a:ext>
                </a:extLst>
              </p:cNvPr>
              <p:cNvSpPr>
                <a:spLocks/>
              </p:cNvSpPr>
              <p:nvPr/>
            </p:nvSpPr>
            <p:spPr bwMode="auto">
              <a:xfrm>
                <a:off x="868" y="535"/>
                <a:ext cx="21" cy="22"/>
              </a:xfrm>
              <a:custGeom>
                <a:avLst/>
                <a:gdLst>
                  <a:gd name="T0" fmla="*/ 0 w 9"/>
                  <a:gd name="T1" fmla="*/ 0 h 9"/>
                  <a:gd name="T2" fmla="*/ 5 w 9"/>
                  <a:gd name="T3" fmla="*/ 3 h 9"/>
                  <a:gd name="T4" fmla="*/ 9 w 9"/>
                  <a:gd name="T5" fmla="*/ 9 h 9"/>
                  <a:gd name="T6" fmla="*/ 4 w 9"/>
                  <a:gd name="T7" fmla="*/ 5 h 9"/>
                  <a:gd name="T8" fmla="*/ 0 w 9"/>
                  <a:gd name="T9" fmla="*/ 0 h 9"/>
                </a:gdLst>
                <a:ahLst/>
                <a:cxnLst>
                  <a:cxn ang="0">
                    <a:pos x="T0" y="T1"/>
                  </a:cxn>
                  <a:cxn ang="0">
                    <a:pos x="T2" y="T3"/>
                  </a:cxn>
                  <a:cxn ang="0">
                    <a:pos x="T4" y="T5"/>
                  </a:cxn>
                  <a:cxn ang="0">
                    <a:pos x="T6" y="T7"/>
                  </a:cxn>
                  <a:cxn ang="0">
                    <a:pos x="T8" y="T9"/>
                  </a:cxn>
                </a:cxnLst>
                <a:rect l="0" t="0" r="r" b="b"/>
                <a:pathLst>
                  <a:path w="9" h="9">
                    <a:moveTo>
                      <a:pt x="0" y="0"/>
                    </a:moveTo>
                    <a:cubicBezTo>
                      <a:pt x="0" y="0"/>
                      <a:pt x="3" y="1"/>
                      <a:pt x="5" y="3"/>
                    </a:cubicBezTo>
                    <a:cubicBezTo>
                      <a:pt x="8" y="6"/>
                      <a:pt x="9" y="9"/>
                      <a:pt x="9" y="9"/>
                    </a:cubicBezTo>
                    <a:cubicBezTo>
                      <a:pt x="9" y="9"/>
                      <a:pt x="6" y="7"/>
                      <a:pt x="4" y="5"/>
                    </a:cubicBezTo>
                    <a:cubicBezTo>
                      <a:pt x="1" y="3"/>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01" name="Freeform 76">
                <a:extLst>
                  <a:ext uri="{FF2B5EF4-FFF2-40B4-BE49-F238E27FC236}">
                    <a16:creationId xmlns:a16="http://schemas.microsoft.com/office/drawing/2014/main" id="{46CE4161-7BCA-4198-AF83-93197A8048E2}"/>
                  </a:ext>
                </a:extLst>
              </p:cNvPr>
              <p:cNvSpPr>
                <a:spLocks/>
              </p:cNvSpPr>
              <p:nvPr/>
            </p:nvSpPr>
            <p:spPr bwMode="auto">
              <a:xfrm>
                <a:off x="847" y="154"/>
                <a:ext cx="119" cy="90"/>
              </a:xfrm>
              <a:custGeom>
                <a:avLst/>
                <a:gdLst>
                  <a:gd name="T0" fmla="*/ 50 w 50"/>
                  <a:gd name="T1" fmla="*/ 38 h 38"/>
                  <a:gd name="T2" fmla="*/ 49 w 50"/>
                  <a:gd name="T3" fmla="*/ 36 h 38"/>
                  <a:gd name="T4" fmla="*/ 47 w 50"/>
                  <a:gd name="T5" fmla="*/ 34 h 38"/>
                  <a:gd name="T6" fmla="*/ 45 w 50"/>
                  <a:gd name="T7" fmla="*/ 30 h 38"/>
                  <a:gd name="T8" fmla="*/ 38 w 50"/>
                  <a:gd name="T9" fmla="*/ 23 h 38"/>
                  <a:gd name="T10" fmla="*/ 29 w 50"/>
                  <a:gd name="T11" fmla="*/ 15 h 38"/>
                  <a:gd name="T12" fmla="*/ 18 w 50"/>
                  <a:gd name="T13" fmla="*/ 8 h 38"/>
                  <a:gd name="T14" fmla="*/ 9 w 50"/>
                  <a:gd name="T15" fmla="*/ 3 h 38"/>
                  <a:gd name="T16" fmla="*/ 5 w 50"/>
                  <a:gd name="T17" fmla="*/ 2 h 38"/>
                  <a:gd name="T18" fmla="*/ 3 w 50"/>
                  <a:gd name="T19" fmla="*/ 1 h 38"/>
                  <a:gd name="T20" fmla="*/ 0 w 50"/>
                  <a:gd name="T21" fmla="*/ 0 h 38"/>
                  <a:gd name="T22" fmla="*/ 3 w 50"/>
                  <a:gd name="T23" fmla="*/ 1 h 38"/>
                  <a:gd name="T24" fmla="*/ 6 w 50"/>
                  <a:gd name="T25" fmla="*/ 1 h 38"/>
                  <a:gd name="T26" fmla="*/ 10 w 50"/>
                  <a:gd name="T27" fmla="*/ 2 h 38"/>
                  <a:gd name="T28" fmla="*/ 19 w 50"/>
                  <a:gd name="T29" fmla="*/ 6 h 38"/>
                  <a:gd name="T30" fmla="*/ 30 w 50"/>
                  <a:gd name="T31" fmla="*/ 12 h 38"/>
                  <a:gd name="T32" fmla="*/ 40 w 50"/>
                  <a:gd name="T33" fmla="*/ 21 h 38"/>
                  <a:gd name="T34" fmla="*/ 46 w 50"/>
                  <a:gd name="T35" fmla="*/ 30 h 38"/>
                  <a:gd name="T36" fmla="*/ 48 w 50"/>
                  <a:gd name="T37" fmla="*/ 33 h 38"/>
                  <a:gd name="T38" fmla="*/ 49 w 50"/>
                  <a:gd name="T39" fmla="*/ 36 h 38"/>
                  <a:gd name="T40" fmla="*/ 50 w 50"/>
                  <a:gd name="T41"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0" h="38">
                    <a:moveTo>
                      <a:pt x="50" y="38"/>
                    </a:moveTo>
                    <a:cubicBezTo>
                      <a:pt x="50" y="38"/>
                      <a:pt x="50" y="37"/>
                      <a:pt x="49" y="36"/>
                    </a:cubicBezTo>
                    <a:cubicBezTo>
                      <a:pt x="48" y="35"/>
                      <a:pt x="48" y="35"/>
                      <a:pt x="47" y="34"/>
                    </a:cubicBezTo>
                    <a:cubicBezTo>
                      <a:pt x="46" y="33"/>
                      <a:pt x="46" y="32"/>
                      <a:pt x="45" y="30"/>
                    </a:cubicBezTo>
                    <a:cubicBezTo>
                      <a:pt x="43" y="28"/>
                      <a:pt x="41" y="25"/>
                      <a:pt x="38" y="23"/>
                    </a:cubicBezTo>
                    <a:cubicBezTo>
                      <a:pt x="35" y="20"/>
                      <a:pt x="32" y="17"/>
                      <a:pt x="29" y="15"/>
                    </a:cubicBezTo>
                    <a:cubicBezTo>
                      <a:pt x="25" y="12"/>
                      <a:pt x="22" y="10"/>
                      <a:pt x="18" y="8"/>
                    </a:cubicBezTo>
                    <a:cubicBezTo>
                      <a:pt x="15" y="6"/>
                      <a:pt x="12" y="5"/>
                      <a:pt x="9" y="3"/>
                    </a:cubicBezTo>
                    <a:cubicBezTo>
                      <a:pt x="8" y="3"/>
                      <a:pt x="6" y="2"/>
                      <a:pt x="5" y="2"/>
                    </a:cubicBezTo>
                    <a:cubicBezTo>
                      <a:pt x="4" y="2"/>
                      <a:pt x="3" y="1"/>
                      <a:pt x="3" y="1"/>
                    </a:cubicBezTo>
                    <a:cubicBezTo>
                      <a:pt x="1" y="1"/>
                      <a:pt x="0" y="0"/>
                      <a:pt x="0" y="0"/>
                    </a:cubicBezTo>
                    <a:cubicBezTo>
                      <a:pt x="0" y="0"/>
                      <a:pt x="1" y="1"/>
                      <a:pt x="3" y="1"/>
                    </a:cubicBezTo>
                    <a:cubicBezTo>
                      <a:pt x="3" y="1"/>
                      <a:pt x="4" y="1"/>
                      <a:pt x="6" y="1"/>
                    </a:cubicBezTo>
                    <a:cubicBezTo>
                      <a:pt x="7" y="1"/>
                      <a:pt x="8" y="2"/>
                      <a:pt x="10" y="2"/>
                    </a:cubicBezTo>
                    <a:cubicBezTo>
                      <a:pt x="12" y="3"/>
                      <a:pt x="16" y="4"/>
                      <a:pt x="19" y="6"/>
                    </a:cubicBezTo>
                    <a:cubicBezTo>
                      <a:pt x="23" y="7"/>
                      <a:pt x="27" y="10"/>
                      <a:pt x="30" y="12"/>
                    </a:cubicBezTo>
                    <a:cubicBezTo>
                      <a:pt x="34" y="15"/>
                      <a:pt x="37" y="18"/>
                      <a:pt x="40" y="21"/>
                    </a:cubicBezTo>
                    <a:cubicBezTo>
                      <a:pt x="42" y="24"/>
                      <a:pt x="44" y="27"/>
                      <a:pt x="46" y="30"/>
                    </a:cubicBezTo>
                    <a:cubicBezTo>
                      <a:pt x="47" y="31"/>
                      <a:pt x="47" y="32"/>
                      <a:pt x="48" y="33"/>
                    </a:cubicBezTo>
                    <a:cubicBezTo>
                      <a:pt x="48" y="34"/>
                      <a:pt x="49" y="35"/>
                      <a:pt x="49" y="36"/>
                    </a:cubicBezTo>
                    <a:cubicBezTo>
                      <a:pt x="50" y="37"/>
                      <a:pt x="50" y="38"/>
                      <a:pt x="50" y="3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02" name="Freeform 77">
                <a:extLst>
                  <a:ext uri="{FF2B5EF4-FFF2-40B4-BE49-F238E27FC236}">
                    <a16:creationId xmlns:a16="http://schemas.microsoft.com/office/drawing/2014/main" id="{EE0D0BCC-3C88-4E3A-8F91-AB59046AC546}"/>
                  </a:ext>
                </a:extLst>
              </p:cNvPr>
              <p:cNvSpPr>
                <a:spLocks/>
              </p:cNvSpPr>
              <p:nvPr/>
            </p:nvSpPr>
            <p:spPr bwMode="auto">
              <a:xfrm>
                <a:off x="844" y="187"/>
                <a:ext cx="117" cy="81"/>
              </a:xfrm>
              <a:custGeom>
                <a:avLst/>
                <a:gdLst>
                  <a:gd name="T0" fmla="*/ 49 w 49"/>
                  <a:gd name="T1" fmla="*/ 34 h 34"/>
                  <a:gd name="T2" fmla="*/ 43 w 49"/>
                  <a:gd name="T3" fmla="*/ 27 h 34"/>
                  <a:gd name="T4" fmla="*/ 27 w 49"/>
                  <a:gd name="T5" fmla="*/ 12 h 34"/>
                  <a:gd name="T6" fmla="*/ 9 w 49"/>
                  <a:gd name="T7" fmla="*/ 2 h 34"/>
                  <a:gd name="T8" fmla="*/ 3 w 49"/>
                  <a:gd name="T9" fmla="*/ 0 h 34"/>
                  <a:gd name="T10" fmla="*/ 0 w 49"/>
                  <a:gd name="T11" fmla="*/ 0 h 34"/>
                  <a:gd name="T12" fmla="*/ 3 w 49"/>
                  <a:gd name="T13" fmla="*/ 0 h 34"/>
                  <a:gd name="T14" fmla="*/ 9 w 49"/>
                  <a:gd name="T15" fmla="*/ 0 h 34"/>
                  <a:gd name="T16" fmla="*/ 29 w 49"/>
                  <a:gd name="T17" fmla="*/ 10 h 34"/>
                  <a:gd name="T18" fmla="*/ 44 w 49"/>
                  <a:gd name="T19" fmla="*/ 26 h 34"/>
                  <a:gd name="T20" fmla="*/ 49 w 49"/>
                  <a:gd name="T21" fmla="*/ 34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 h="34">
                    <a:moveTo>
                      <a:pt x="49" y="34"/>
                    </a:moveTo>
                    <a:cubicBezTo>
                      <a:pt x="49" y="34"/>
                      <a:pt x="47" y="31"/>
                      <a:pt x="43" y="27"/>
                    </a:cubicBezTo>
                    <a:cubicBezTo>
                      <a:pt x="39" y="23"/>
                      <a:pt x="34" y="17"/>
                      <a:pt x="27" y="12"/>
                    </a:cubicBezTo>
                    <a:cubicBezTo>
                      <a:pt x="21" y="7"/>
                      <a:pt x="14" y="4"/>
                      <a:pt x="9" y="2"/>
                    </a:cubicBezTo>
                    <a:cubicBezTo>
                      <a:pt x="6" y="1"/>
                      <a:pt x="4" y="0"/>
                      <a:pt x="3" y="0"/>
                    </a:cubicBezTo>
                    <a:cubicBezTo>
                      <a:pt x="1" y="0"/>
                      <a:pt x="0" y="0"/>
                      <a:pt x="0" y="0"/>
                    </a:cubicBezTo>
                    <a:cubicBezTo>
                      <a:pt x="0" y="0"/>
                      <a:pt x="1" y="0"/>
                      <a:pt x="3" y="0"/>
                    </a:cubicBezTo>
                    <a:cubicBezTo>
                      <a:pt x="4" y="0"/>
                      <a:pt x="7" y="0"/>
                      <a:pt x="9" y="0"/>
                    </a:cubicBezTo>
                    <a:cubicBezTo>
                      <a:pt x="15" y="2"/>
                      <a:pt x="22" y="5"/>
                      <a:pt x="29" y="10"/>
                    </a:cubicBezTo>
                    <a:cubicBezTo>
                      <a:pt x="36" y="15"/>
                      <a:pt x="41" y="22"/>
                      <a:pt x="44" y="26"/>
                    </a:cubicBezTo>
                    <a:cubicBezTo>
                      <a:pt x="47" y="31"/>
                      <a:pt x="49" y="34"/>
                      <a:pt x="49" y="3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03" name="Freeform 78">
                <a:extLst>
                  <a:ext uri="{FF2B5EF4-FFF2-40B4-BE49-F238E27FC236}">
                    <a16:creationId xmlns:a16="http://schemas.microsoft.com/office/drawing/2014/main" id="{4DD747E0-C6BE-4E0D-91EA-6AE50A05AE22}"/>
                  </a:ext>
                </a:extLst>
              </p:cNvPr>
              <p:cNvSpPr>
                <a:spLocks/>
              </p:cNvSpPr>
              <p:nvPr/>
            </p:nvSpPr>
            <p:spPr bwMode="auto">
              <a:xfrm>
                <a:off x="880" y="216"/>
                <a:ext cx="52" cy="45"/>
              </a:xfrm>
              <a:custGeom>
                <a:avLst/>
                <a:gdLst>
                  <a:gd name="T0" fmla="*/ 22 w 22"/>
                  <a:gd name="T1" fmla="*/ 19 h 19"/>
                  <a:gd name="T2" fmla="*/ 19 w 22"/>
                  <a:gd name="T3" fmla="*/ 16 h 19"/>
                  <a:gd name="T4" fmla="*/ 11 w 22"/>
                  <a:gd name="T5" fmla="*/ 9 h 19"/>
                  <a:gd name="T6" fmla="*/ 3 w 22"/>
                  <a:gd name="T7" fmla="*/ 2 h 19"/>
                  <a:gd name="T8" fmla="*/ 0 w 22"/>
                  <a:gd name="T9" fmla="*/ 0 h 19"/>
                  <a:gd name="T10" fmla="*/ 4 w 22"/>
                  <a:gd name="T11" fmla="*/ 1 h 19"/>
                  <a:gd name="T12" fmla="*/ 13 w 22"/>
                  <a:gd name="T13" fmla="*/ 7 h 19"/>
                  <a:gd name="T14" fmla="*/ 20 w 22"/>
                  <a:gd name="T15" fmla="*/ 15 h 19"/>
                  <a:gd name="T16" fmla="*/ 22 w 22"/>
                  <a:gd name="T17"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 h="19">
                    <a:moveTo>
                      <a:pt x="22" y="19"/>
                    </a:moveTo>
                    <a:cubicBezTo>
                      <a:pt x="22" y="19"/>
                      <a:pt x="21" y="18"/>
                      <a:pt x="19" y="16"/>
                    </a:cubicBezTo>
                    <a:cubicBezTo>
                      <a:pt x="17" y="14"/>
                      <a:pt x="15" y="11"/>
                      <a:pt x="11" y="9"/>
                    </a:cubicBezTo>
                    <a:cubicBezTo>
                      <a:pt x="8" y="6"/>
                      <a:pt x="5" y="4"/>
                      <a:pt x="3" y="2"/>
                    </a:cubicBezTo>
                    <a:cubicBezTo>
                      <a:pt x="1" y="1"/>
                      <a:pt x="0" y="0"/>
                      <a:pt x="0" y="0"/>
                    </a:cubicBezTo>
                    <a:cubicBezTo>
                      <a:pt x="0" y="0"/>
                      <a:pt x="1" y="0"/>
                      <a:pt x="4" y="1"/>
                    </a:cubicBezTo>
                    <a:cubicBezTo>
                      <a:pt x="6" y="2"/>
                      <a:pt x="10" y="4"/>
                      <a:pt x="13" y="7"/>
                    </a:cubicBezTo>
                    <a:cubicBezTo>
                      <a:pt x="17" y="9"/>
                      <a:pt x="19" y="12"/>
                      <a:pt x="20" y="15"/>
                    </a:cubicBezTo>
                    <a:cubicBezTo>
                      <a:pt x="22" y="17"/>
                      <a:pt x="22" y="19"/>
                      <a:pt x="22" y="1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04" name="Freeform 79">
                <a:extLst>
                  <a:ext uri="{FF2B5EF4-FFF2-40B4-BE49-F238E27FC236}">
                    <a16:creationId xmlns:a16="http://schemas.microsoft.com/office/drawing/2014/main" id="{0BFEDF1E-1343-4BE4-87AB-4FB64704C93E}"/>
                  </a:ext>
                </a:extLst>
              </p:cNvPr>
              <p:cNvSpPr>
                <a:spLocks/>
              </p:cNvSpPr>
              <p:nvPr/>
            </p:nvSpPr>
            <p:spPr bwMode="auto">
              <a:xfrm>
                <a:off x="887" y="254"/>
                <a:ext cx="36" cy="33"/>
              </a:xfrm>
              <a:custGeom>
                <a:avLst/>
                <a:gdLst>
                  <a:gd name="T0" fmla="*/ 15 w 15"/>
                  <a:gd name="T1" fmla="*/ 14 h 14"/>
                  <a:gd name="T2" fmla="*/ 13 w 15"/>
                  <a:gd name="T3" fmla="*/ 12 h 14"/>
                  <a:gd name="T4" fmla="*/ 8 w 15"/>
                  <a:gd name="T5" fmla="*/ 7 h 14"/>
                  <a:gd name="T6" fmla="*/ 2 w 15"/>
                  <a:gd name="T7" fmla="*/ 2 h 14"/>
                  <a:gd name="T8" fmla="*/ 1 w 15"/>
                  <a:gd name="T9" fmla="*/ 1 h 14"/>
                  <a:gd name="T10" fmla="*/ 0 w 15"/>
                  <a:gd name="T11" fmla="*/ 1 h 14"/>
                  <a:gd name="T12" fmla="*/ 0 w 15"/>
                  <a:gd name="T13" fmla="*/ 0 h 14"/>
                  <a:gd name="T14" fmla="*/ 2 w 15"/>
                  <a:gd name="T15" fmla="*/ 0 h 14"/>
                  <a:gd name="T16" fmla="*/ 3 w 15"/>
                  <a:gd name="T17" fmla="*/ 1 h 14"/>
                  <a:gd name="T18" fmla="*/ 10 w 15"/>
                  <a:gd name="T19" fmla="*/ 4 h 14"/>
                  <a:gd name="T20" fmla="*/ 14 w 15"/>
                  <a:gd name="T21" fmla="*/ 11 h 14"/>
                  <a:gd name="T22" fmla="*/ 15 w 15"/>
                  <a:gd name="T23"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 h="14">
                    <a:moveTo>
                      <a:pt x="15" y="14"/>
                    </a:moveTo>
                    <a:cubicBezTo>
                      <a:pt x="15" y="14"/>
                      <a:pt x="14" y="13"/>
                      <a:pt x="13" y="12"/>
                    </a:cubicBezTo>
                    <a:cubicBezTo>
                      <a:pt x="12" y="10"/>
                      <a:pt x="10" y="8"/>
                      <a:pt x="8" y="7"/>
                    </a:cubicBezTo>
                    <a:cubicBezTo>
                      <a:pt x="6" y="5"/>
                      <a:pt x="4" y="3"/>
                      <a:pt x="2" y="2"/>
                    </a:cubicBezTo>
                    <a:cubicBezTo>
                      <a:pt x="2" y="1"/>
                      <a:pt x="1" y="1"/>
                      <a:pt x="1" y="1"/>
                    </a:cubicBezTo>
                    <a:cubicBezTo>
                      <a:pt x="0" y="1"/>
                      <a:pt x="0" y="1"/>
                      <a:pt x="0" y="1"/>
                    </a:cubicBezTo>
                    <a:cubicBezTo>
                      <a:pt x="0" y="1"/>
                      <a:pt x="0" y="1"/>
                      <a:pt x="0" y="0"/>
                    </a:cubicBezTo>
                    <a:cubicBezTo>
                      <a:pt x="1" y="0"/>
                      <a:pt x="1" y="0"/>
                      <a:pt x="2" y="0"/>
                    </a:cubicBezTo>
                    <a:cubicBezTo>
                      <a:pt x="2" y="0"/>
                      <a:pt x="2" y="0"/>
                      <a:pt x="3" y="1"/>
                    </a:cubicBezTo>
                    <a:cubicBezTo>
                      <a:pt x="5" y="1"/>
                      <a:pt x="7" y="2"/>
                      <a:pt x="10" y="4"/>
                    </a:cubicBezTo>
                    <a:cubicBezTo>
                      <a:pt x="12" y="7"/>
                      <a:pt x="13" y="9"/>
                      <a:pt x="14" y="11"/>
                    </a:cubicBezTo>
                    <a:cubicBezTo>
                      <a:pt x="15" y="13"/>
                      <a:pt x="15" y="14"/>
                      <a:pt x="15" y="1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05" name="Freeform 80">
                <a:extLst>
                  <a:ext uri="{FF2B5EF4-FFF2-40B4-BE49-F238E27FC236}">
                    <a16:creationId xmlns:a16="http://schemas.microsoft.com/office/drawing/2014/main" id="{ACEE1684-BF3E-40F4-A701-18B38DD1F329}"/>
                  </a:ext>
                </a:extLst>
              </p:cNvPr>
              <p:cNvSpPr>
                <a:spLocks/>
              </p:cNvSpPr>
              <p:nvPr/>
            </p:nvSpPr>
            <p:spPr bwMode="auto">
              <a:xfrm>
                <a:off x="882" y="280"/>
                <a:ext cx="26" cy="19"/>
              </a:xfrm>
              <a:custGeom>
                <a:avLst/>
                <a:gdLst>
                  <a:gd name="T0" fmla="*/ 11 w 11"/>
                  <a:gd name="T1" fmla="*/ 8 h 8"/>
                  <a:gd name="T2" fmla="*/ 9 w 11"/>
                  <a:gd name="T3" fmla="*/ 7 h 8"/>
                  <a:gd name="T4" fmla="*/ 5 w 11"/>
                  <a:gd name="T5" fmla="*/ 4 h 8"/>
                  <a:gd name="T6" fmla="*/ 2 w 11"/>
                  <a:gd name="T7" fmla="*/ 1 h 8"/>
                  <a:gd name="T8" fmla="*/ 0 w 11"/>
                  <a:gd name="T9" fmla="*/ 0 h 8"/>
                  <a:gd name="T10" fmla="*/ 2 w 11"/>
                  <a:gd name="T11" fmla="*/ 0 h 8"/>
                  <a:gd name="T12" fmla="*/ 7 w 11"/>
                  <a:gd name="T13" fmla="*/ 2 h 8"/>
                  <a:gd name="T14" fmla="*/ 10 w 11"/>
                  <a:gd name="T15" fmla="*/ 6 h 8"/>
                  <a:gd name="T16" fmla="*/ 11 w 11"/>
                  <a:gd name="T17"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8">
                    <a:moveTo>
                      <a:pt x="11" y="8"/>
                    </a:moveTo>
                    <a:cubicBezTo>
                      <a:pt x="11" y="8"/>
                      <a:pt x="10" y="7"/>
                      <a:pt x="9" y="7"/>
                    </a:cubicBezTo>
                    <a:cubicBezTo>
                      <a:pt x="8" y="6"/>
                      <a:pt x="6" y="5"/>
                      <a:pt x="5" y="4"/>
                    </a:cubicBezTo>
                    <a:cubicBezTo>
                      <a:pt x="4" y="3"/>
                      <a:pt x="2" y="2"/>
                      <a:pt x="2" y="1"/>
                    </a:cubicBezTo>
                    <a:cubicBezTo>
                      <a:pt x="1" y="0"/>
                      <a:pt x="0" y="0"/>
                      <a:pt x="0" y="0"/>
                    </a:cubicBezTo>
                    <a:cubicBezTo>
                      <a:pt x="0" y="0"/>
                      <a:pt x="1" y="0"/>
                      <a:pt x="2" y="0"/>
                    </a:cubicBezTo>
                    <a:cubicBezTo>
                      <a:pt x="4" y="0"/>
                      <a:pt x="5" y="1"/>
                      <a:pt x="7" y="2"/>
                    </a:cubicBezTo>
                    <a:cubicBezTo>
                      <a:pt x="8" y="3"/>
                      <a:pt x="9" y="5"/>
                      <a:pt x="10" y="6"/>
                    </a:cubicBezTo>
                    <a:cubicBezTo>
                      <a:pt x="11" y="7"/>
                      <a:pt x="11" y="8"/>
                      <a:pt x="11" y="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06" name="Freeform 81">
                <a:extLst>
                  <a:ext uri="{FF2B5EF4-FFF2-40B4-BE49-F238E27FC236}">
                    <a16:creationId xmlns:a16="http://schemas.microsoft.com/office/drawing/2014/main" id="{469090E7-5FB5-4000-9E58-779D4095A342}"/>
                  </a:ext>
                </a:extLst>
              </p:cNvPr>
              <p:cNvSpPr>
                <a:spLocks/>
              </p:cNvSpPr>
              <p:nvPr/>
            </p:nvSpPr>
            <p:spPr bwMode="auto">
              <a:xfrm>
                <a:off x="675" y="380"/>
                <a:ext cx="195" cy="117"/>
              </a:xfrm>
              <a:custGeom>
                <a:avLst/>
                <a:gdLst>
                  <a:gd name="T0" fmla="*/ 82 w 82"/>
                  <a:gd name="T1" fmla="*/ 49 h 49"/>
                  <a:gd name="T2" fmla="*/ 80 w 82"/>
                  <a:gd name="T3" fmla="*/ 46 h 49"/>
                  <a:gd name="T4" fmla="*/ 72 w 82"/>
                  <a:gd name="T5" fmla="*/ 39 h 49"/>
                  <a:gd name="T6" fmla="*/ 60 w 82"/>
                  <a:gd name="T7" fmla="*/ 30 h 49"/>
                  <a:gd name="T8" fmla="*/ 44 w 82"/>
                  <a:gd name="T9" fmla="*/ 20 h 49"/>
                  <a:gd name="T10" fmla="*/ 27 w 82"/>
                  <a:gd name="T11" fmla="*/ 11 h 49"/>
                  <a:gd name="T12" fmla="*/ 13 w 82"/>
                  <a:gd name="T13" fmla="*/ 5 h 49"/>
                  <a:gd name="T14" fmla="*/ 3 w 82"/>
                  <a:gd name="T15" fmla="*/ 1 h 49"/>
                  <a:gd name="T16" fmla="*/ 0 w 82"/>
                  <a:gd name="T17" fmla="*/ 0 h 49"/>
                  <a:gd name="T18" fmla="*/ 3 w 82"/>
                  <a:gd name="T19" fmla="*/ 1 h 49"/>
                  <a:gd name="T20" fmla="*/ 14 w 82"/>
                  <a:gd name="T21" fmla="*/ 3 h 49"/>
                  <a:gd name="T22" fmla="*/ 28 w 82"/>
                  <a:gd name="T23" fmla="*/ 9 h 49"/>
                  <a:gd name="T24" fmla="*/ 45 w 82"/>
                  <a:gd name="T25" fmla="*/ 17 h 49"/>
                  <a:gd name="T26" fmla="*/ 61 w 82"/>
                  <a:gd name="T27" fmla="*/ 28 h 49"/>
                  <a:gd name="T28" fmla="*/ 73 w 82"/>
                  <a:gd name="T29" fmla="*/ 38 h 49"/>
                  <a:gd name="T30" fmla="*/ 80 w 82"/>
                  <a:gd name="T31" fmla="*/ 46 h 49"/>
                  <a:gd name="T32" fmla="*/ 82 w 82"/>
                  <a:gd name="T33" fmla="*/ 49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2" h="49">
                    <a:moveTo>
                      <a:pt x="82" y="49"/>
                    </a:moveTo>
                    <a:cubicBezTo>
                      <a:pt x="82" y="49"/>
                      <a:pt x="81" y="48"/>
                      <a:pt x="80" y="46"/>
                    </a:cubicBezTo>
                    <a:cubicBezTo>
                      <a:pt x="78" y="44"/>
                      <a:pt x="75" y="42"/>
                      <a:pt x="72" y="39"/>
                    </a:cubicBezTo>
                    <a:cubicBezTo>
                      <a:pt x="68" y="36"/>
                      <a:pt x="64" y="33"/>
                      <a:pt x="60" y="30"/>
                    </a:cubicBezTo>
                    <a:cubicBezTo>
                      <a:pt x="55" y="26"/>
                      <a:pt x="50" y="23"/>
                      <a:pt x="44" y="20"/>
                    </a:cubicBezTo>
                    <a:cubicBezTo>
                      <a:pt x="38" y="16"/>
                      <a:pt x="32" y="13"/>
                      <a:pt x="27" y="11"/>
                    </a:cubicBezTo>
                    <a:cubicBezTo>
                      <a:pt x="22" y="8"/>
                      <a:pt x="17" y="6"/>
                      <a:pt x="13" y="5"/>
                    </a:cubicBezTo>
                    <a:cubicBezTo>
                      <a:pt x="9" y="3"/>
                      <a:pt x="6" y="2"/>
                      <a:pt x="3" y="1"/>
                    </a:cubicBezTo>
                    <a:cubicBezTo>
                      <a:pt x="1" y="0"/>
                      <a:pt x="0" y="0"/>
                      <a:pt x="0" y="0"/>
                    </a:cubicBezTo>
                    <a:cubicBezTo>
                      <a:pt x="0" y="0"/>
                      <a:pt x="1" y="0"/>
                      <a:pt x="3" y="1"/>
                    </a:cubicBezTo>
                    <a:cubicBezTo>
                      <a:pt x="6" y="1"/>
                      <a:pt x="9" y="2"/>
                      <a:pt x="14" y="3"/>
                    </a:cubicBezTo>
                    <a:cubicBezTo>
                      <a:pt x="18" y="5"/>
                      <a:pt x="23" y="6"/>
                      <a:pt x="28" y="9"/>
                    </a:cubicBezTo>
                    <a:cubicBezTo>
                      <a:pt x="34" y="11"/>
                      <a:pt x="39" y="14"/>
                      <a:pt x="45" y="17"/>
                    </a:cubicBezTo>
                    <a:cubicBezTo>
                      <a:pt x="51" y="21"/>
                      <a:pt x="56" y="24"/>
                      <a:pt x="61" y="28"/>
                    </a:cubicBezTo>
                    <a:cubicBezTo>
                      <a:pt x="66" y="32"/>
                      <a:pt x="70" y="35"/>
                      <a:pt x="73" y="38"/>
                    </a:cubicBezTo>
                    <a:cubicBezTo>
                      <a:pt x="76" y="41"/>
                      <a:pt x="78" y="44"/>
                      <a:pt x="80" y="46"/>
                    </a:cubicBezTo>
                    <a:cubicBezTo>
                      <a:pt x="81" y="48"/>
                      <a:pt x="82" y="49"/>
                      <a:pt x="82" y="4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07" name="Freeform 82">
                <a:extLst>
                  <a:ext uri="{FF2B5EF4-FFF2-40B4-BE49-F238E27FC236}">
                    <a16:creationId xmlns:a16="http://schemas.microsoft.com/office/drawing/2014/main" id="{DE09637D-7BCE-4262-931F-33A389759A1E}"/>
                  </a:ext>
                </a:extLst>
              </p:cNvPr>
              <p:cNvSpPr>
                <a:spLocks/>
              </p:cNvSpPr>
              <p:nvPr/>
            </p:nvSpPr>
            <p:spPr bwMode="auto">
              <a:xfrm>
                <a:off x="773" y="397"/>
                <a:ext cx="69" cy="43"/>
              </a:xfrm>
              <a:custGeom>
                <a:avLst/>
                <a:gdLst>
                  <a:gd name="T0" fmla="*/ 29 w 29"/>
                  <a:gd name="T1" fmla="*/ 18 h 18"/>
                  <a:gd name="T2" fmla="*/ 14 w 29"/>
                  <a:gd name="T3" fmla="*/ 9 h 18"/>
                  <a:gd name="T4" fmla="*/ 0 w 29"/>
                  <a:gd name="T5" fmla="*/ 0 h 18"/>
                  <a:gd name="T6" fmla="*/ 5 w 29"/>
                  <a:gd name="T7" fmla="*/ 1 h 18"/>
                  <a:gd name="T8" fmla="*/ 16 w 29"/>
                  <a:gd name="T9" fmla="*/ 6 h 18"/>
                  <a:gd name="T10" fmla="*/ 25 w 29"/>
                  <a:gd name="T11" fmla="*/ 14 h 18"/>
                  <a:gd name="T12" fmla="*/ 29 w 29"/>
                  <a:gd name="T13" fmla="*/ 18 h 18"/>
                </a:gdLst>
                <a:ahLst/>
                <a:cxnLst>
                  <a:cxn ang="0">
                    <a:pos x="T0" y="T1"/>
                  </a:cxn>
                  <a:cxn ang="0">
                    <a:pos x="T2" y="T3"/>
                  </a:cxn>
                  <a:cxn ang="0">
                    <a:pos x="T4" y="T5"/>
                  </a:cxn>
                  <a:cxn ang="0">
                    <a:pos x="T6" y="T7"/>
                  </a:cxn>
                  <a:cxn ang="0">
                    <a:pos x="T8" y="T9"/>
                  </a:cxn>
                  <a:cxn ang="0">
                    <a:pos x="T10" y="T11"/>
                  </a:cxn>
                  <a:cxn ang="0">
                    <a:pos x="T12" y="T13"/>
                  </a:cxn>
                </a:cxnLst>
                <a:rect l="0" t="0" r="r" b="b"/>
                <a:pathLst>
                  <a:path w="29" h="18">
                    <a:moveTo>
                      <a:pt x="29" y="18"/>
                    </a:moveTo>
                    <a:cubicBezTo>
                      <a:pt x="29" y="18"/>
                      <a:pt x="22" y="14"/>
                      <a:pt x="14" y="9"/>
                    </a:cubicBezTo>
                    <a:cubicBezTo>
                      <a:pt x="7" y="4"/>
                      <a:pt x="0" y="0"/>
                      <a:pt x="0" y="0"/>
                    </a:cubicBezTo>
                    <a:cubicBezTo>
                      <a:pt x="0" y="0"/>
                      <a:pt x="2" y="0"/>
                      <a:pt x="5" y="1"/>
                    </a:cubicBezTo>
                    <a:cubicBezTo>
                      <a:pt x="8" y="2"/>
                      <a:pt x="12" y="4"/>
                      <a:pt x="16" y="6"/>
                    </a:cubicBezTo>
                    <a:cubicBezTo>
                      <a:pt x="20" y="9"/>
                      <a:pt x="23" y="12"/>
                      <a:pt x="25" y="14"/>
                    </a:cubicBezTo>
                    <a:cubicBezTo>
                      <a:pt x="27" y="17"/>
                      <a:pt x="29" y="18"/>
                      <a:pt x="29" y="1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08" name="Freeform 83">
                <a:extLst>
                  <a:ext uri="{FF2B5EF4-FFF2-40B4-BE49-F238E27FC236}">
                    <a16:creationId xmlns:a16="http://schemas.microsoft.com/office/drawing/2014/main" id="{4F8073F8-17DA-492E-8E62-6DC18C289571}"/>
                  </a:ext>
                </a:extLst>
              </p:cNvPr>
              <p:cNvSpPr>
                <a:spLocks/>
              </p:cNvSpPr>
              <p:nvPr/>
            </p:nvSpPr>
            <p:spPr bwMode="auto">
              <a:xfrm>
                <a:off x="813" y="397"/>
                <a:ext cx="31" cy="24"/>
              </a:xfrm>
              <a:custGeom>
                <a:avLst/>
                <a:gdLst>
                  <a:gd name="T0" fmla="*/ 13 w 13"/>
                  <a:gd name="T1" fmla="*/ 10 h 10"/>
                  <a:gd name="T2" fmla="*/ 6 w 13"/>
                  <a:gd name="T3" fmla="*/ 6 h 10"/>
                  <a:gd name="T4" fmla="*/ 0 w 13"/>
                  <a:gd name="T5" fmla="*/ 0 h 10"/>
                  <a:gd name="T6" fmla="*/ 7 w 13"/>
                  <a:gd name="T7" fmla="*/ 4 h 10"/>
                  <a:gd name="T8" fmla="*/ 13 w 13"/>
                  <a:gd name="T9" fmla="*/ 10 h 10"/>
                </a:gdLst>
                <a:ahLst/>
                <a:cxnLst>
                  <a:cxn ang="0">
                    <a:pos x="T0" y="T1"/>
                  </a:cxn>
                  <a:cxn ang="0">
                    <a:pos x="T2" y="T3"/>
                  </a:cxn>
                  <a:cxn ang="0">
                    <a:pos x="T4" y="T5"/>
                  </a:cxn>
                  <a:cxn ang="0">
                    <a:pos x="T6" y="T7"/>
                  </a:cxn>
                  <a:cxn ang="0">
                    <a:pos x="T8" y="T9"/>
                  </a:cxn>
                </a:cxnLst>
                <a:rect l="0" t="0" r="r" b="b"/>
                <a:pathLst>
                  <a:path w="13" h="10">
                    <a:moveTo>
                      <a:pt x="13" y="10"/>
                    </a:moveTo>
                    <a:cubicBezTo>
                      <a:pt x="13" y="10"/>
                      <a:pt x="9" y="9"/>
                      <a:pt x="6" y="6"/>
                    </a:cubicBezTo>
                    <a:cubicBezTo>
                      <a:pt x="2" y="4"/>
                      <a:pt x="0" y="0"/>
                      <a:pt x="0" y="0"/>
                    </a:cubicBezTo>
                    <a:cubicBezTo>
                      <a:pt x="0" y="0"/>
                      <a:pt x="3" y="1"/>
                      <a:pt x="7" y="4"/>
                    </a:cubicBezTo>
                    <a:cubicBezTo>
                      <a:pt x="11" y="7"/>
                      <a:pt x="13" y="10"/>
                      <a:pt x="13" y="1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09" name="Freeform 84">
                <a:extLst>
                  <a:ext uri="{FF2B5EF4-FFF2-40B4-BE49-F238E27FC236}">
                    <a16:creationId xmlns:a16="http://schemas.microsoft.com/office/drawing/2014/main" id="{112D1865-2E6C-4E94-856F-9292CC4DFA51}"/>
                  </a:ext>
                </a:extLst>
              </p:cNvPr>
              <p:cNvSpPr>
                <a:spLocks/>
              </p:cNvSpPr>
              <p:nvPr/>
            </p:nvSpPr>
            <p:spPr bwMode="auto">
              <a:xfrm>
                <a:off x="820" y="385"/>
                <a:ext cx="31" cy="19"/>
              </a:xfrm>
              <a:custGeom>
                <a:avLst/>
                <a:gdLst>
                  <a:gd name="T0" fmla="*/ 13 w 13"/>
                  <a:gd name="T1" fmla="*/ 8 h 8"/>
                  <a:gd name="T2" fmla="*/ 6 w 13"/>
                  <a:gd name="T3" fmla="*/ 5 h 8"/>
                  <a:gd name="T4" fmla="*/ 0 w 13"/>
                  <a:gd name="T5" fmla="*/ 0 h 8"/>
                  <a:gd name="T6" fmla="*/ 7 w 13"/>
                  <a:gd name="T7" fmla="*/ 3 h 8"/>
                  <a:gd name="T8" fmla="*/ 13 w 13"/>
                  <a:gd name="T9" fmla="*/ 8 h 8"/>
                </a:gdLst>
                <a:ahLst/>
                <a:cxnLst>
                  <a:cxn ang="0">
                    <a:pos x="T0" y="T1"/>
                  </a:cxn>
                  <a:cxn ang="0">
                    <a:pos x="T2" y="T3"/>
                  </a:cxn>
                  <a:cxn ang="0">
                    <a:pos x="T4" y="T5"/>
                  </a:cxn>
                  <a:cxn ang="0">
                    <a:pos x="T6" y="T7"/>
                  </a:cxn>
                  <a:cxn ang="0">
                    <a:pos x="T8" y="T9"/>
                  </a:cxn>
                </a:cxnLst>
                <a:rect l="0" t="0" r="r" b="b"/>
                <a:pathLst>
                  <a:path w="13" h="8">
                    <a:moveTo>
                      <a:pt x="13" y="8"/>
                    </a:moveTo>
                    <a:cubicBezTo>
                      <a:pt x="13" y="8"/>
                      <a:pt x="9" y="7"/>
                      <a:pt x="6" y="5"/>
                    </a:cubicBezTo>
                    <a:cubicBezTo>
                      <a:pt x="3" y="3"/>
                      <a:pt x="0" y="0"/>
                      <a:pt x="0" y="0"/>
                    </a:cubicBezTo>
                    <a:cubicBezTo>
                      <a:pt x="0" y="0"/>
                      <a:pt x="4" y="0"/>
                      <a:pt x="7" y="3"/>
                    </a:cubicBezTo>
                    <a:cubicBezTo>
                      <a:pt x="11" y="5"/>
                      <a:pt x="13" y="8"/>
                      <a:pt x="13" y="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10" name="Freeform 85">
                <a:extLst>
                  <a:ext uri="{FF2B5EF4-FFF2-40B4-BE49-F238E27FC236}">
                    <a16:creationId xmlns:a16="http://schemas.microsoft.com/office/drawing/2014/main" id="{8EE7902F-8ABC-4B54-8418-B706C8495C0A}"/>
                  </a:ext>
                </a:extLst>
              </p:cNvPr>
              <p:cNvSpPr>
                <a:spLocks/>
              </p:cNvSpPr>
              <p:nvPr/>
            </p:nvSpPr>
            <p:spPr bwMode="auto">
              <a:xfrm>
                <a:off x="835" y="378"/>
                <a:ext cx="21" cy="12"/>
              </a:xfrm>
              <a:custGeom>
                <a:avLst/>
                <a:gdLst>
                  <a:gd name="T0" fmla="*/ 9 w 9"/>
                  <a:gd name="T1" fmla="*/ 5 h 5"/>
                  <a:gd name="T2" fmla="*/ 4 w 9"/>
                  <a:gd name="T3" fmla="*/ 4 h 5"/>
                  <a:gd name="T4" fmla="*/ 0 w 9"/>
                  <a:gd name="T5" fmla="*/ 1 h 5"/>
                  <a:gd name="T6" fmla="*/ 5 w 9"/>
                  <a:gd name="T7" fmla="*/ 2 h 5"/>
                  <a:gd name="T8" fmla="*/ 9 w 9"/>
                  <a:gd name="T9" fmla="*/ 5 h 5"/>
                </a:gdLst>
                <a:ahLst/>
                <a:cxnLst>
                  <a:cxn ang="0">
                    <a:pos x="T0" y="T1"/>
                  </a:cxn>
                  <a:cxn ang="0">
                    <a:pos x="T2" y="T3"/>
                  </a:cxn>
                  <a:cxn ang="0">
                    <a:pos x="T4" y="T5"/>
                  </a:cxn>
                  <a:cxn ang="0">
                    <a:pos x="T6" y="T7"/>
                  </a:cxn>
                  <a:cxn ang="0">
                    <a:pos x="T8" y="T9"/>
                  </a:cxn>
                </a:cxnLst>
                <a:rect l="0" t="0" r="r" b="b"/>
                <a:pathLst>
                  <a:path w="9" h="5">
                    <a:moveTo>
                      <a:pt x="9" y="5"/>
                    </a:moveTo>
                    <a:cubicBezTo>
                      <a:pt x="9" y="5"/>
                      <a:pt x="6" y="5"/>
                      <a:pt x="4" y="4"/>
                    </a:cubicBezTo>
                    <a:cubicBezTo>
                      <a:pt x="2" y="3"/>
                      <a:pt x="0" y="1"/>
                      <a:pt x="0" y="1"/>
                    </a:cubicBezTo>
                    <a:cubicBezTo>
                      <a:pt x="0" y="1"/>
                      <a:pt x="3" y="0"/>
                      <a:pt x="5" y="2"/>
                    </a:cubicBezTo>
                    <a:cubicBezTo>
                      <a:pt x="8" y="3"/>
                      <a:pt x="9" y="5"/>
                      <a:pt x="9" y="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11" name="Freeform 86">
                <a:extLst>
                  <a:ext uri="{FF2B5EF4-FFF2-40B4-BE49-F238E27FC236}">
                    <a16:creationId xmlns:a16="http://schemas.microsoft.com/office/drawing/2014/main" id="{403D2496-9195-4E7F-812E-02ACE474DAFB}"/>
                  </a:ext>
                </a:extLst>
              </p:cNvPr>
              <p:cNvSpPr>
                <a:spLocks/>
              </p:cNvSpPr>
              <p:nvPr/>
            </p:nvSpPr>
            <p:spPr bwMode="auto">
              <a:xfrm>
                <a:off x="842" y="366"/>
                <a:ext cx="21" cy="9"/>
              </a:xfrm>
              <a:custGeom>
                <a:avLst/>
                <a:gdLst>
                  <a:gd name="T0" fmla="*/ 9 w 9"/>
                  <a:gd name="T1" fmla="*/ 4 h 4"/>
                  <a:gd name="T2" fmla="*/ 4 w 9"/>
                  <a:gd name="T3" fmla="*/ 3 h 4"/>
                  <a:gd name="T4" fmla="*/ 0 w 9"/>
                  <a:gd name="T5" fmla="*/ 0 h 4"/>
                  <a:gd name="T6" fmla="*/ 5 w 9"/>
                  <a:gd name="T7" fmla="*/ 1 h 4"/>
                  <a:gd name="T8" fmla="*/ 9 w 9"/>
                  <a:gd name="T9" fmla="*/ 4 h 4"/>
                </a:gdLst>
                <a:ahLst/>
                <a:cxnLst>
                  <a:cxn ang="0">
                    <a:pos x="T0" y="T1"/>
                  </a:cxn>
                  <a:cxn ang="0">
                    <a:pos x="T2" y="T3"/>
                  </a:cxn>
                  <a:cxn ang="0">
                    <a:pos x="T4" y="T5"/>
                  </a:cxn>
                  <a:cxn ang="0">
                    <a:pos x="T6" y="T7"/>
                  </a:cxn>
                  <a:cxn ang="0">
                    <a:pos x="T8" y="T9"/>
                  </a:cxn>
                </a:cxnLst>
                <a:rect l="0" t="0" r="r" b="b"/>
                <a:pathLst>
                  <a:path w="9" h="4">
                    <a:moveTo>
                      <a:pt x="9" y="4"/>
                    </a:moveTo>
                    <a:cubicBezTo>
                      <a:pt x="9" y="4"/>
                      <a:pt x="6" y="4"/>
                      <a:pt x="4" y="3"/>
                    </a:cubicBezTo>
                    <a:cubicBezTo>
                      <a:pt x="1" y="3"/>
                      <a:pt x="0" y="0"/>
                      <a:pt x="0" y="0"/>
                    </a:cubicBezTo>
                    <a:cubicBezTo>
                      <a:pt x="0" y="0"/>
                      <a:pt x="2" y="0"/>
                      <a:pt x="5" y="1"/>
                    </a:cubicBezTo>
                    <a:cubicBezTo>
                      <a:pt x="7" y="2"/>
                      <a:pt x="9" y="4"/>
                      <a:pt x="9"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12" name="Freeform 87">
                <a:extLst>
                  <a:ext uri="{FF2B5EF4-FFF2-40B4-BE49-F238E27FC236}">
                    <a16:creationId xmlns:a16="http://schemas.microsoft.com/office/drawing/2014/main" id="{B1E2B25B-5D8A-4C23-88AA-4FF745974866}"/>
                  </a:ext>
                </a:extLst>
              </p:cNvPr>
              <p:cNvSpPr>
                <a:spLocks/>
              </p:cNvSpPr>
              <p:nvPr/>
            </p:nvSpPr>
            <p:spPr bwMode="auto">
              <a:xfrm>
                <a:off x="849" y="352"/>
                <a:ext cx="21" cy="11"/>
              </a:xfrm>
              <a:custGeom>
                <a:avLst/>
                <a:gdLst>
                  <a:gd name="T0" fmla="*/ 9 w 9"/>
                  <a:gd name="T1" fmla="*/ 5 h 5"/>
                  <a:gd name="T2" fmla="*/ 4 w 9"/>
                  <a:gd name="T3" fmla="*/ 4 h 5"/>
                  <a:gd name="T4" fmla="*/ 0 w 9"/>
                  <a:gd name="T5" fmla="*/ 0 h 5"/>
                  <a:gd name="T6" fmla="*/ 5 w 9"/>
                  <a:gd name="T7" fmla="*/ 1 h 5"/>
                  <a:gd name="T8" fmla="*/ 9 w 9"/>
                  <a:gd name="T9" fmla="*/ 5 h 5"/>
                </a:gdLst>
                <a:ahLst/>
                <a:cxnLst>
                  <a:cxn ang="0">
                    <a:pos x="T0" y="T1"/>
                  </a:cxn>
                  <a:cxn ang="0">
                    <a:pos x="T2" y="T3"/>
                  </a:cxn>
                  <a:cxn ang="0">
                    <a:pos x="T4" y="T5"/>
                  </a:cxn>
                  <a:cxn ang="0">
                    <a:pos x="T6" y="T7"/>
                  </a:cxn>
                  <a:cxn ang="0">
                    <a:pos x="T8" y="T9"/>
                  </a:cxn>
                </a:cxnLst>
                <a:rect l="0" t="0" r="r" b="b"/>
                <a:pathLst>
                  <a:path w="9" h="5">
                    <a:moveTo>
                      <a:pt x="9" y="5"/>
                    </a:moveTo>
                    <a:cubicBezTo>
                      <a:pt x="9" y="5"/>
                      <a:pt x="7" y="5"/>
                      <a:pt x="4" y="4"/>
                    </a:cubicBezTo>
                    <a:cubicBezTo>
                      <a:pt x="2" y="2"/>
                      <a:pt x="0" y="0"/>
                      <a:pt x="0" y="0"/>
                    </a:cubicBezTo>
                    <a:cubicBezTo>
                      <a:pt x="0" y="0"/>
                      <a:pt x="3" y="0"/>
                      <a:pt x="5" y="1"/>
                    </a:cubicBezTo>
                    <a:cubicBezTo>
                      <a:pt x="8" y="2"/>
                      <a:pt x="9" y="5"/>
                      <a:pt x="9" y="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13" name="Freeform 88">
                <a:extLst>
                  <a:ext uri="{FF2B5EF4-FFF2-40B4-BE49-F238E27FC236}">
                    <a16:creationId xmlns:a16="http://schemas.microsoft.com/office/drawing/2014/main" id="{A0A20F87-1B77-4631-A074-1A90D628B86F}"/>
                  </a:ext>
                </a:extLst>
              </p:cNvPr>
              <p:cNvSpPr>
                <a:spLocks/>
              </p:cNvSpPr>
              <p:nvPr/>
            </p:nvSpPr>
            <p:spPr bwMode="auto">
              <a:xfrm>
                <a:off x="863" y="340"/>
                <a:ext cx="15" cy="9"/>
              </a:xfrm>
              <a:custGeom>
                <a:avLst/>
                <a:gdLst>
                  <a:gd name="T0" fmla="*/ 6 w 6"/>
                  <a:gd name="T1" fmla="*/ 4 h 4"/>
                  <a:gd name="T2" fmla="*/ 4 w 6"/>
                  <a:gd name="T3" fmla="*/ 4 h 4"/>
                  <a:gd name="T4" fmla="*/ 2 w 6"/>
                  <a:gd name="T5" fmla="*/ 3 h 4"/>
                  <a:gd name="T6" fmla="*/ 1 w 6"/>
                  <a:gd name="T7" fmla="*/ 2 h 4"/>
                  <a:gd name="T8" fmla="*/ 0 w 6"/>
                  <a:gd name="T9" fmla="*/ 0 h 4"/>
                  <a:gd name="T10" fmla="*/ 1 w 6"/>
                  <a:gd name="T11" fmla="*/ 0 h 4"/>
                  <a:gd name="T12" fmla="*/ 4 w 6"/>
                  <a:gd name="T13" fmla="*/ 1 h 4"/>
                  <a:gd name="T14" fmla="*/ 5 w 6"/>
                  <a:gd name="T15" fmla="*/ 3 h 4"/>
                  <a:gd name="T16" fmla="*/ 6 w 6"/>
                  <a:gd name="T17" fmla="*/ 4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4">
                    <a:moveTo>
                      <a:pt x="6" y="4"/>
                    </a:moveTo>
                    <a:cubicBezTo>
                      <a:pt x="6" y="4"/>
                      <a:pt x="5" y="4"/>
                      <a:pt x="4" y="4"/>
                    </a:cubicBezTo>
                    <a:cubicBezTo>
                      <a:pt x="4" y="4"/>
                      <a:pt x="3" y="4"/>
                      <a:pt x="2" y="3"/>
                    </a:cubicBezTo>
                    <a:cubicBezTo>
                      <a:pt x="1" y="3"/>
                      <a:pt x="1" y="2"/>
                      <a:pt x="1" y="2"/>
                    </a:cubicBezTo>
                    <a:cubicBezTo>
                      <a:pt x="0" y="1"/>
                      <a:pt x="0" y="0"/>
                      <a:pt x="0" y="0"/>
                    </a:cubicBezTo>
                    <a:cubicBezTo>
                      <a:pt x="0" y="0"/>
                      <a:pt x="1" y="0"/>
                      <a:pt x="1" y="0"/>
                    </a:cubicBezTo>
                    <a:cubicBezTo>
                      <a:pt x="2" y="0"/>
                      <a:pt x="3" y="1"/>
                      <a:pt x="4" y="1"/>
                    </a:cubicBezTo>
                    <a:cubicBezTo>
                      <a:pt x="4" y="2"/>
                      <a:pt x="5" y="2"/>
                      <a:pt x="5" y="3"/>
                    </a:cubicBezTo>
                    <a:cubicBezTo>
                      <a:pt x="5" y="3"/>
                      <a:pt x="6" y="4"/>
                      <a:pt x="6"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14" name="Freeform 89">
                <a:extLst>
                  <a:ext uri="{FF2B5EF4-FFF2-40B4-BE49-F238E27FC236}">
                    <a16:creationId xmlns:a16="http://schemas.microsoft.com/office/drawing/2014/main" id="{61F23E91-36F7-497A-91FF-08CB4EC67CAE}"/>
                  </a:ext>
                </a:extLst>
              </p:cNvPr>
              <p:cNvSpPr>
                <a:spLocks/>
              </p:cNvSpPr>
              <p:nvPr/>
            </p:nvSpPr>
            <p:spPr bwMode="auto">
              <a:xfrm>
                <a:off x="637" y="20"/>
                <a:ext cx="71" cy="69"/>
              </a:xfrm>
              <a:custGeom>
                <a:avLst/>
                <a:gdLst>
                  <a:gd name="T0" fmla="*/ 30 w 30"/>
                  <a:gd name="T1" fmla="*/ 29 h 29"/>
                  <a:gd name="T2" fmla="*/ 25 w 30"/>
                  <a:gd name="T3" fmla="*/ 26 h 29"/>
                  <a:gd name="T4" fmla="*/ 13 w 30"/>
                  <a:gd name="T5" fmla="*/ 16 h 29"/>
                  <a:gd name="T6" fmla="*/ 3 w 30"/>
                  <a:gd name="T7" fmla="*/ 5 h 29"/>
                  <a:gd name="T8" fmla="*/ 0 w 30"/>
                  <a:gd name="T9" fmla="*/ 0 h 29"/>
                  <a:gd name="T10" fmla="*/ 4 w 30"/>
                  <a:gd name="T11" fmla="*/ 4 h 29"/>
                  <a:gd name="T12" fmla="*/ 15 w 30"/>
                  <a:gd name="T13" fmla="*/ 14 h 29"/>
                  <a:gd name="T14" fmla="*/ 25 w 30"/>
                  <a:gd name="T15" fmla="*/ 24 h 29"/>
                  <a:gd name="T16" fmla="*/ 30 w 30"/>
                  <a:gd name="T17"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29">
                    <a:moveTo>
                      <a:pt x="30" y="29"/>
                    </a:moveTo>
                    <a:cubicBezTo>
                      <a:pt x="30" y="29"/>
                      <a:pt x="28" y="28"/>
                      <a:pt x="25" y="26"/>
                    </a:cubicBezTo>
                    <a:cubicBezTo>
                      <a:pt x="21" y="24"/>
                      <a:pt x="17" y="21"/>
                      <a:pt x="13" y="16"/>
                    </a:cubicBezTo>
                    <a:cubicBezTo>
                      <a:pt x="9" y="12"/>
                      <a:pt x="5" y="8"/>
                      <a:pt x="3" y="5"/>
                    </a:cubicBezTo>
                    <a:cubicBezTo>
                      <a:pt x="1" y="2"/>
                      <a:pt x="0" y="0"/>
                      <a:pt x="0" y="0"/>
                    </a:cubicBezTo>
                    <a:cubicBezTo>
                      <a:pt x="0" y="0"/>
                      <a:pt x="2" y="1"/>
                      <a:pt x="4" y="4"/>
                    </a:cubicBezTo>
                    <a:cubicBezTo>
                      <a:pt x="7" y="7"/>
                      <a:pt x="11" y="10"/>
                      <a:pt x="15" y="14"/>
                    </a:cubicBezTo>
                    <a:cubicBezTo>
                      <a:pt x="19" y="18"/>
                      <a:pt x="23" y="22"/>
                      <a:pt x="25" y="24"/>
                    </a:cubicBezTo>
                    <a:cubicBezTo>
                      <a:pt x="28" y="27"/>
                      <a:pt x="30" y="29"/>
                      <a:pt x="30" y="2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15" name="Freeform 90">
                <a:extLst>
                  <a:ext uri="{FF2B5EF4-FFF2-40B4-BE49-F238E27FC236}">
                    <a16:creationId xmlns:a16="http://schemas.microsoft.com/office/drawing/2014/main" id="{4DC803C5-9D84-4BCF-BC71-13190F43C146}"/>
                  </a:ext>
                </a:extLst>
              </p:cNvPr>
              <p:cNvSpPr>
                <a:spLocks/>
              </p:cNvSpPr>
              <p:nvPr/>
            </p:nvSpPr>
            <p:spPr bwMode="auto">
              <a:xfrm>
                <a:off x="632" y="34"/>
                <a:ext cx="31" cy="36"/>
              </a:xfrm>
              <a:custGeom>
                <a:avLst/>
                <a:gdLst>
                  <a:gd name="T0" fmla="*/ 13 w 13"/>
                  <a:gd name="T1" fmla="*/ 15 h 15"/>
                  <a:gd name="T2" fmla="*/ 10 w 13"/>
                  <a:gd name="T3" fmla="*/ 14 h 15"/>
                  <a:gd name="T4" fmla="*/ 5 w 13"/>
                  <a:gd name="T5" fmla="*/ 9 h 15"/>
                  <a:gd name="T6" fmla="*/ 1 w 13"/>
                  <a:gd name="T7" fmla="*/ 2 h 15"/>
                  <a:gd name="T8" fmla="*/ 0 w 13"/>
                  <a:gd name="T9" fmla="*/ 0 h 15"/>
                  <a:gd name="T10" fmla="*/ 2 w 13"/>
                  <a:gd name="T11" fmla="*/ 2 h 15"/>
                  <a:gd name="T12" fmla="*/ 7 w 13"/>
                  <a:gd name="T13" fmla="*/ 7 h 15"/>
                  <a:gd name="T14" fmla="*/ 11 w 13"/>
                  <a:gd name="T15" fmla="*/ 13 h 15"/>
                  <a:gd name="T16" fmla="*/ 13 w 13"/>
                  <a:gd name="T17"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15">
                    <a:moveTo>
                      <a:pt x="13" y="15"/>
                    </a:moveTo>
                    <a:cubicBezTo>
                      <a:pt x="13" y="15"/>
                      <a:pt x="12" y="15"/>
                      <a:pt x="10" y="14"/>
                    </a:cubicBezTo>
                    <a:cubicBezTo>
                      <a:pt x="8" y="13"/>
                      <a:pt x="6" y="11"/>
                      <a:pt x="5" y="9"/>
                    </a:cubicBezTo>
                    <a:cubicBezTo>
                      <a:pt x="3" y="6"/>
                      <a:pt x="2" y="4"/>
                      <a:pt x="1" y="2"/>
                    </a:cubicBezTo>
                    <a:cubicBezTo>
                      <a:pt x="0" y="1"/>
                      <a:pt x="0" y="0"/>
                      <a:pt x="0" y="0"/>
                    </a:cubicBezTo>
                    <a:cubicBezTo>
                      <a:pt x="0" y="0"/>
                      <a:pt x="1" y="0"/>
                      <a:pt x="2" y="2"/>
                    </a:cubicBezTo>
                    <a:cubicBezTo>
                      <a:pt x="4" y="3"/>
                      <a:pt x="5" y="5"/>
                      <a:pt x="7" y="7"/>
                    </a:cubicBezTo>
                    <a:cubicBezTo>
                      <a:pt x="9" y="9"/>
                      <a:pt x="10" y="11"/>
                      <a:pt x="11" y="13"/>
                    </a:cubicBezTo>
                    <a:cubicBezTo>
                      <a:pt x="12" y="14"/>
                      <a:pt x="13" y="15"/>
                      <a:pt x="13" y="1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16" name="Freeform 91">
                <a:extLst>
                  <a:ext uri="{FF2B5EF4-FFF2-40B4-BE49-F238E27FC236}">
                    <a16:creationId xmlns:a16="http://schemas.microsoft.com/office/drawing/2014/main" id="{97612ED2-5545-48C2-B86C-9741568ED611}"/>
                  </a:ext>
                </a:extLst>
              </p:cNvPr>
              <p:cNvSpPr>
                <a:spLocks/>
              </p:cNvSpPr>
              <p:nvPr/>
            </p:nvSpPr>
            <p:spPr bwMode="auto">
              <a:xfrm>
                <a:off x="587" y="75"/>
                <a:ext cx="36" cy="29"/>
              </a:xfrm>
              <a:custGeom>
                <a:avLst/>
                <a:gdLst>
                  <a:gd name="T0" fmla="*/ 15 w 15"/>
                  <a:gd name="T1" fmla="*/ 12 h 12"/>
                  <a:gd name="T2" fmla="*/ 12 w 15"/>
                  <a:gd name="T3" fmla="*/ 11 h 12"/>
                  <a:gd name="T4" fmla="*/ 6 w 15"/>
                  <a:gd name="T5" fmla="*/ 7 h 12"/>
                  <a:gd name="T6" fmla="*/ 2 w 15"/>
                  <a:gd name="T7" fmla="*/ 2 h 12"/>
                  <a:gd name="T8" fmla="*/ 0 w 15"/>
                  <a:gd name="T9" fmla="*/ 0 h 12"/>
                  <a:gd name="T10" fmla="*/ 8 w 15"/>
                  <a:gd name="T11" fmla="*/ 5 h 12"/>
                  <a:gd name="T12" fmla="*/ 15 w 15"/>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5" h="12">
                    <a:moveTo>
                      <a:pt x="15" y="12"/>
                    </a:moveTo>
                    <a:cubicBezTo>
                      <a:pt x="15" y="12"/>
                      <a:pt x="14" y="11"/>
                      <a:pt x="12" y="11"/>
                    </a:cubicBezTo>
                    <a:cubicBezTo>
                      <a:pt x="11" y="10"/>
                      <a:pt x="9" y="9"/>
                      <a:pt x="6" y="7"/>
                    </a:cubicBezTo>
                    <a:cubicBezTo>
                      <a:pt x="4" y="6"/>
                      <a:pt x="3" y="4"/>
                      <a:pt x="2" y="2"/>
                    </a:cubicBezTo>
                    <a:cubicBezTo>
                      <a:pt x="1" y="1"/>
                      <a:pt x="0" y="0"/>
                      <a:pt x="0" y="0"/>
                    </a:cubicBezTo>
                    <a:cubicBezTo>
                      <a:pt x="0" y="0"/>
                      <a:pt x="4" y="2"/>
                      <a:pt x="8" y="5"/>
                    </a:cubicBezTo>
                    <a:cubicBezTo>
                      <a:pt x="12" y="8"/>
                      <a:pt x="15" y="12"/>
                      <a:pt x="15" y="1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17" name="Freeform 92">
                <a:extLst>
                  <a:ext uri="{FF2B5EF4-FFF2-40B4-BE49-F238E27FC236}">
                    <a16:creationId xmlns:a16="http://schemas.microsoft.com/office/drawing/2014/main" id="{F65B6D16-9DCA-44DA-BC5C-FA2D55F814E5}"/>
                  </a:ext>
                </a:extLst>
              </p:cNvPr>
              <p:cNvSpPr>
                <a:spLocks/>
              </p:cNvSpPr>
              <p:nvPr/>
            </p:nvSpPr>
            <p:spPr bwMode="auto">
              <a:xfrm>
                <a:off x="368" y="328"/>
                <a:ext cx="119" cy="78"/>
              </a:xfrm>
              <a:custGeom>
                <a:avLst/>
                <a:gdLst>
                  <a:gd name="T0" fmla="*/ 50 w 50"/>
                  <a:gd name="T1" fmla="*/ 33 h 33"/>
                  <a:gd name="T2" fmla="*/ 41 w 50"/>
                  <a:gd name="T3" fmla="*/ 30 h 33"/>
                  <a:gd name="T4" fmla="*/ 23 w 50"/>
                  <a:gd name="T5" fmla="*/ 20 h 33"/>
                  <a:gd name="T6" fmla="*/ 6 w 50"/>
                  <a:gd name="T7" fmla="*/ 6 h 33"/>
                  <a:gd name="T8" fmla="*/ 0 w 50"/>
                  <a:gd name="T9" fmla="*/ 0 h 33"/>
                  <a:gd name="T10" fmla="*/ 7 w 50"/>
                  <a:gd name="T11" fmla="*/ 5 h 33"/>
                  <a:gd name="T12" fmla="*/ 24 w 50"/>
                  <a:gd name="T13" fmla="*/ 17 h 33"/>
                  <a:gd name="T14" fmla="*/ 42 w 50"/>
                  <a:gd name="T15" fmla="*/ 28 h 33"/>
                  <a:gd name="T16" fmla="*/ 50 w 50"/>
                  <a:gd name="T17" fmla="*/ 33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 h="33">
                    <a:moveTo>
                      <a:pt x="50" y="33"/>
                    </a:moveTo>
                    <a:cubicBezTo>
                      <a:pt x="50" y="33"/>
                      <a:pt x="46" y="32"/>
                      <a:pt x="41" y="30"/>
                    </a:cubicBezTo>
                    <a:cubicBezTo>
                      <a:pt x="36" y="28"/>
                      <a:pt x="30" y="24"/>
                      <a:pt x="23" y="20"/>
                    </a:cubicBezTo>
                    <a:cubicBezTo>
                      <a:pt x="16" y="15"/>
                      <a:pt x="10" y="10"/>
                      <a:pt x="6" y="6"/>
                    </a:cubicBezTo>
                    <a:cubicBezTo>
                      <a:pt x="2" y="3"/>
                      <a:pt x="0" y="0"/>
                      <a:pt x="0" y="0"/>
                    </a:cubicBezTo>
                    <a:cubicBezTo>
                      <a:pt x="0" y="0"/>
                      <a:pt x="3" y="2"/>
                      <a:pt x="7" y="5"/>
                    </a:cubicBezTo>
                    <a:cubicBezTo>
                      <a:pt x="11" y="8"/>
                      <a:pt x="17" y="13"/>
                      <a:pt x="24" y="17"/>
                    </a:cubicBezTo>
                    <a:cubicBezTo>
                      <a:pt x="31" y="22"/>
                      <a:pt x="37" y="26"/>
                      <a:pt x="42" y="28"/>
                    </a:cubicBezTo>
                    <a:cubicBezTo>
                      <a:pt x="47" y="31"/>
                      <a:pt x="50" y="33"/>
                      <a:pt x="50" y="3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18" name="Freeform 93">
                <a:extLst>
                  <a:ext uri="{FF2B5EF4-FFF2-40B4-BE49-F238E27FC236}">
                    <a16:creationId xmlns:a16="http://schemas.microsoft.com/office/drawing/2014/main" id="{4723AA57-B4BF-4A5C-BCEA-83BD7AF280D0}"/>
                  </a:ext>
                </a:extLst>
              </p:cNvPr>
              <p:cNvSpPr>
                <a:spLocks/>
              </p:cNvSpPr>
              <p:nvPr/>
            </p:nvSpPr>
            <p:spPr bwMode="auto">
              <a:xfrm>
                <a:off x="384" y="309"/>
                <a:ext cx="31" cy="21"/>
              </a:xfrm>
              <a:custGeom>
                <a:avLst/>
                <a:gdLst>
                  <a:gd name="T0" fmla="*/ 13 w 13"/>
                  <a:gd name="T1" fmla="*/ 9 h 9"/>
                  <a:gd name="T2" fmla="*/ 6 w 13"/>
                  <a:gd name="T3" fmla="*/ 5 h 9"/>
                  <a:gd name="T4" fmla="*/ 0 w 13"/>
                  <a:gd name="T5" fmla="*/ 0 h 9"/>
                  <a:gd name="T6" fmla="*/ 7 w 13"/>
                  <a:gd name="T7" fmla="*/ 3 h 9"/>
                  <a:gd name="T8" fmla="*/ 13 w 13"/>
                  <a:gd name="T9" fmla="*/ 9 h 9"/>
                </a:gdLst>
                <a:ahLst/>
                <a:cxnLst>
                  <a:cxn ang="0">
                    <a:pos x="T0" y="T1"/>
                  </a:cxn>
                  <a:cxn ang="0">
                    <a:pos x="T2" y="T3"/>
                  </a:cxn>
                  <a:cxn ang="0">
                    <a:pos x="T4" y="T5"/>
                  </a:cxn>
                  <a:cxn ang="0">
                    <a:pos x="T6" y="T7"/>
                  </a:cxn>
                  <a:cxn ang="0">
                    <a:pos x="T8" y="T9"/>
                  </a:cxn>
                </a:cxnLst>
                <a:rect l="0" t="0" r="r" b="b"/>
                <a:pathLst>
                  <a:path w="13" h="9">
                    <a:moveTo>
                      <a:pt x="13" y="9"/>
                    </a:moveTo>
                    <a:cubicBezTo>
                      <a:pt x="13" y="9"/>
                      <a:pt x="9" y="8"/>
                      <a:pt x="6" y="5"/>
                    </a:cubicBezTo>
                    <a:cubicBezTo>
                      <a:pt x="2" y="3"/>
                      <a:pt x="0" y="0"/>
                      <a:pt x="0" y="0"/>
                    </a:cubicBezTo>
                    <a:cubicBezTo>
                      <a:pt x="0" y="0"/>
                      <a:pt x="4" y="1"/>
                      <a:pt x="7" y="3"/>
                    </a:cubicBezTo>
                    <a:cubicBezTo>
                      <a:pt x="11" y="6"/>
                      <a:pt x="13" y="9"/>
                      <a:pt x="13" y="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19" name="Freeform 94">
                <a:extLst>
                  <a:ext uri="{FF2B5EF4-FFF2-40B4-BE49-F238E27FC236}">
                    <a16:creationId xmlns:a16="http://schemas.microsoft.com/office/drawing/2014/main" id="{9D5AB644-F294-4C34-AAC2-295463651F6D}"/>
                  </a:ext>
                </a:extLst>
              </p:cNvPr>
              <p:cNvSpPr>
                <a:spLocks/>
              </p:cNvSpPr>
              <p:nvPr/>
            </p:nvSpPr>
            <p:spPr bwMode="auto">
              <a:xfrm>
                <a:off x="399" y="294"/>
                <a:ext cx="28" cy="19"/>
              </a:xfrm>
              <a:custGeom>
                <a:avLst/>
                <a:gdLst>
                  <a:gd name="T0" fmla="*/ 12 w 12"/>
                  <a:gd name="T1" fmla="*/ 8 h 8"/>
                  <a:gd name="T2" fmla="*/ 5 w 12"/>
                  <a:gd name="T3" fmla="*/ 5 h 8"/>
                  <a:gd name="T4" fmla="*/ 0 w 12"/>
                  <a:gd name="T5" fmla="*/ 0 h 8"/>
                  <a:gd name="T6" fmla="*/ 7 w 12"/>
                  <a:gd name="T7" fmla="*/ 2 h 8"/>
                  <a:gd name="T8" fmla="*/ 12 w 12"/>
                  <a:gd name="T9" fmla="*/ 8 h 8"/>
                </a:gdLst>
                <a:ahLst/>
                <a:cxnLst>
                  <a:cxn ang="0">
                    <a:pos x="T0" y="T1"/>
                  </a:cxn>
                  <a:cxn ang="0">
                    <a:pos x="T2" y="T3"/>
                  </a:cxn>
                  <a:cxn ang="0">
                    <a:pos x="T4" y="T5"/>
                  </a:cxn>
                  <a:cxn ang="0">
                    <a:pos x="T6" y="T7"/>
                  </a:cxn>
                  <a:cxn ang="0">
                    <a:pos x="T8" y="T9"/>
                  </a:cxn>
                </a:cxnLst>
                <a:rect l="0" t="0" r="r" b="b"/>
                <a:pathLst>
                  <a:path w="12" h="8">
                    <a:moveTo>
                      <a:pt x="12" y="8"/>
                    </a:moveTo>
                    <a:cubicBezTo>
                      <a:pt x="12" y="8"/>
                      <a:pt x="9" y="7"/>
                      <a:pt x="5" y="5"/>
                    </a:cubicBezTo>
                    <a:cubicBezTo>
                      <a:pt x="2" y="3"/>
                      <a:pt x="0" y="0"/>
                      <a:pt x="0" y="0"/>
                    </a:cubicBezTo>
                    <a:cubicBezTo>
                      <a:pt x="0" y="0"/>
                      <a:pt x="3" y="0"/>
                      <a:pt x="7" y="2"/>
                    </a:cubicBezTo>
                    <a:cubicBezTo>
                      <a:pt x="10" y="5"/>
                      <a:pt x="12" y="8"/>
                      <a:pt x="12" y="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20" name="Freeform 95">
                <a:extLst>
                  <a:ext uri="{FF2B5EF4-FFF2-40B4-BE49-F238E27FC236}">
                    <a16:creationId xmlns:a16="http://schemas.microsoft.com/office/drawing/2014/main" id="{8256AF0F-1F4F-462B-94B6-55B50BBA482C}"/>
                  </a:ext>
                </a:extLst>
              </p:cNvPr>
              <p:cNvSpPr>
                <a:spLocks/>
              </p:cNvSpPr>
              <p:nvPr/>
            </p:nvSpPr>
            <p:spPr bwMode="auto">
              <a:xfrm>
                <a:off x="411" y="278"/>
                <a:ext cx="19" cy="14"/>
              </a:xfrm>
              <a:custGeom>
                <a:avLst/>
                <a:gdLst>
                  <a:gd name="T0" fmla="*/ 8 w 8"/>
                  <a:gd name="T1" fmla="*/ 6 h 6"/>
                  <a:gd name="T2" fmla="*/ 3 w 8"/>
                  <a:gd name="T3" fmla="*/ 4 h 6"/>
                  <a:gd name="T4" fmla="*/ 0 w 8"/>
                  <a:gd name="T5" fmla="*/ 0 h 6"/>
                  <a:gd name="T6" fmla="*/ 5 w 8"/>
                  <a:gd name="T7" fmla="*/ 2 h 6"/>
                  <a:gd name="T8" fmla="*/ 8 w 8"/>
                  <a:gd name="T9" fmla="*/ 6 h 6"/>
                </a:gdLst>
                <a:ahLst/>
                <a:cxnLst>
                  <a:cxn ang="0">
                    <a:pos x="T0" y="T1"/>
                  </a:cxn>
                  <a:cxn ang="0">
                    <a:pos x="T2" y="T3"/>
                  </a:cxn>
                  <a:cxn ang="0">
                    <a:pos x="T4" y="T5"/>
                  </a:cxn>
                  <a:cxn ang="0">
                    <a:pos x="T6" y="T7"/>
                  </a:cxn>
                  <a:cxn ang="0">
                    <a:pos x="T8" y="T9"/>
                  </a:cxn>
                </a:cxnLst>
                <a:rect l="0" t="0" r="r" b="b"/>
                <a:pathLst>
                  <a:path w="8" h="6">
                    <a:moveTo>
                      <a:pt x="8" y="6"/>
                    </a:moveTo>
                    <a:cubicBezTo>
                      <a:pt x="8" y="6"/>
                      <a:pt x="5" y="6"/>
                      <a:pt x="3" y="4"/>
                    </a:cubicBezTo>
                    <a:cubicBezTo>
                      <a:pt x="1" y="3"/>
                      <a:pt x="0" y="0"/>
                      <a:pt x="0" y="0"/>
                    </a:cubicBezTo>
                    <a:cubicBezTo>
                      <a:pt x="0" y="0"/>
                      <a:pt x="3" y="1"/>
                      <a:pt x="5" y="2"/>
                    </a:cubicBezTo>
                    <a:cubicBezTo>
                      <a:pt x="7" y="4"/>
                      <a:pt x="8" y="6"/>
                      <a:pt x="8" y="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21" name="Freeform 96">
                <a:extLst>
                  <a:ext uri="{FF2B5EF4-FFF2-40B4-BE49-F238E27FC236}">
                    <a16:creationId xmlns:a16="http://schemas.microsoft.com/office/drawing/2014/main" id="{7E2F96FB-C0BB-46AE-8094-A0C5C7FC37A7}"/>
                  </a:ext>
                </a:extLst>
              </p:cNvPr>
              <p:cNvSpPr>
                <a:spLocks/>
              </p:cNvSpPr>
              <p:nvPr/>
            </p:nvSpPr>
            <p:spPr bwMode="auto">
              <a:xfrm>
                <a:off x="423" y="266"/>
                <a:ext cx="16" cy="9"/>
              </a:xfrm>
              <a:custGeom>
                <a:avLst/>
                <a:gdLst>
                  <a:gd name="T0" fmla="*/ 7 w 7"/>
                  <a:gd name="T1" fmla="*/ 3 h 4"/>
                  <a:gd name="T2" fmla="*/ 5 w 7"/>
                  <a:gd name="T3" fmla="*/ 4 h 4"/>
                  <a:gd name="T4" fmla="*/ 3 w 7"/>
                  <a:gd name="T5" fmla="*/ 3 h 4"/>
                  <a:gd name="T6" fmla="*/ 1 w 7"/>
                  <a:gd name="T7" fmla="*/ 1 h 4"/>
                  <a:gd name="T8" fmla="*/ 0 w 7"/>
                  <a:gd name="T9" fmla="*/ 0 h 4"/>
                  <a:gd name="T10" fmla="*/ 1 w 7"/>
                  <a:gd name="T11" fmla="*/ 0 h 4"/>
                  <a:gd name="T12" fmla="*/ 4 w 7"/>
                  <a:gd name="T13" fmla="*/ 0 h 4"/>
                  <a:gd name="T14" fmla="*/ 6 w 7"/>
                  <a:gd name="T15" fmla="*/ 2 h 4"/>
                  <a:gd name="T16" fmla="*/ 7 w 7"/>
                  <a:gd name="T17" fmla="*/ 3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4">
                    <a:moveTo>
                      <a:pt x="7" y="3"/>
                    </a:moveTo>
                    <a:cubicBezTo>
                      <a:pt x="7" y="3"/>
                      <a:pt x="6" y="4"/>
                      <a:pt x="5" y="4"/>
                    </a:cubicBezTo>
                    <a:cubicBezTo>
                      <a:pt x="5" y="3"/>
                      <a:pt x="4" y="3"/>
                      <a:pt x="3" y="3"/>
                    </a:cubicBezTo>
                    <a:cubicBezTo>
                      <a:pt x="2" y="3"/>
                      <a:pt x="1" y="2"/>
                      <a:pt x="1" y="1"/>
                    </a:cubicBezTo>
                    <a:cubicBezTo>
                      <a:pt x="0" y="1"/>
                      <a:pt x="0" y="0"/>
                      <a:pt x="0" y="0"/>
                    </a:cubicBezTo>
                    <a:cubicBezTo>
                      <a:pt x="0" y="0"/>
                      <a:pt x="0" y="0"/>
                      <a:pt x="1" y="0"/>
                    </a:cubicBezTo>
                    <a:cubicBezTo>
                      <a:pt x="2" y="0"/>
                      <a:pt x="3" y="0"/>
                      <a:pt x="4" y="0"/>
                    </a:cubicBezTo>
                    <a:cubicBezTo>
                      <a:pt x="5" y="1"/>
                      <a:pt x="6" y="2"/>
                      <a:pt x="6" y="2"/>
                    </a:cubicBezTo>
                    <a:cubicBezTo>
                      <a:pt x="6" y="3"/>
                      <a:pt x="7" y="3"/>
                      <a:pt x="7" y="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22" name="Freeform 97">
                <a:extLst>
                  <a:ext uri="{FF2B5EF4-FFF2-40B4-BE49-F238E27FC236}">
                    <a16:creationId xmlns:a16="http://schemas.microsoft.com/office/drawing/2014/main" id="{B3015DBE-5434-4FE3-BF48-8D0F1200CA4B}"/>
                  </a:ext>
                </a:extLst>
              </p:cNvPr>
              <p:cNvSpPr>
                <a:spLocks/>
              </p:cNvSpPr>
              <p:nvPr/>
            </p:nvSpPr>
            <p:spPr bwMode="auto">
              <a:xfrm>
                <a:off x="244" y="399"/>
                <a:ext cx="74" cy="19"/>
              </a:xfrm>
              <a:custGeom>
                <a:avLst/>
                <a:gdLst>
                  <a:gd name="T0" fmla="*/ 31 w 31"/>
                  <a:gd name="T1" fmla="*/ 8 h 8"/>
                  <a:gd name="T2" fmla="*/ 26 w 31"/>
                  <a:gd name="T3" fmla="*/ 8 h 8"/>
                  <a:gd name="T4" fmla="*/ 15 w 31"/>
                  <a:gd name="T5" fmla="*/ 6 h 8"/>
                  <a:gd name="T6" fmla="*/ 5 w 31"/>
                  <a:gd name="T7" fmla="*/ 3 h 8"/>
                  <a:gd name="T8" fmla="*/ 0 w 31"/>
                  <a:gd name="T9" fmla="*/ 0 h 8"/>
                  <a:gd name="T10" fmla="*/ 16 w 31"/>
                  <a:gd name="T11" fmla="*/ 3 h 8"/>
                  <a:gd name="T12" fmla="*/ 31 w 31"/>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31" h="8">
                    <a:moveTo>
                      <a:pt x="31" y="8"/>
                    </a:moveTo>
                    <a:cubicBezTo>
                      <a:pt x="31" y="8"/>
                      <a:pt x="29" y="8"/>
                      <a:pt x="26" y="8"/>
                    </a:cubicBezTo>
                    <a:cubicBezTo>
                      <a:pt x="23" y="8"/>
                      <a:pt x="19" y="7"/>
                      <a:pt x="15" y="6"/>
                    </a:cubicBezTo>
                    <a:cubicBezTo>
                      <a:pt x="11" y="5"/>
                      <a:pt x="7" y="4"/>
                      <a:pt x="5" y="3"/>
                    </a:cubicBezTo>
                    <a:cubicBezTo>
                      <a:pt x="2" y="1"/>
                      <a:pt x="0" y="0"/>
                      <a:pt x="0" y="0"/>
                    </a:cubicBezTo>
                    <a:cubicBezTo>
                      <a:pt x="0" y="0"/>
                      <a:pt x="7" y="1"/>
                      <a:pt x="16" y="3"/>
                    </a:cubicBezTo>
                    <a:cubicBezTo>
                      <a:pt x="24" y="5"/>
                      <a:pt x="31" y="8"/>
                      <a:pt x="31" y="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23" name="Freeform 98">
                <a:extLst>
                  <a:ext uri="{FF2B5EF4-FFF2-40B4-BE49-F238E27FC236}">
                    <a16:creationId xmlns:a16="http://schemas.microsoft.com/office/drawing/2014/main" id="{7C09A47D-C11C-4CB8-89A6-FF6A1557FDB2}"/>
                  </a:ext>
                </a:extLst>
              </p:cNvPr>
              <p:cNvSpPr>
                <a:spLocks/>
              </p:cNvSpPr>
              <p:nvPr/>
            </p:nvSpPr>
            <p:spPr bwMode="auto">
              <a:xfrm>
                <a:off x="256" y="387"/>
                <a:ext cx="33" cy="12"/>
              </a:xfrm>
              <a:custGeom>
                <a:avLst/>
                <a:gdLst>
                  <a:gd name="T0" fmla="*/ 14 w 14"/>
                  <a:gd name="T1" fmla="*/ 4 h 5"/>
                  <a:gd name="T2" fmla="*/ 7 w 14"/>
                  <a:gd name="T3" fmla="*/ 4 h 5"/>
                  <a:gd name="T4" fmla="*/ 0 w 14"/>
                  <a:gd name="T5" fmla="*/ 1 h 5"/>
                  <a:gd name="T6" fmla="*/ 7 w 14"/>
                  <a:gd name="T7" fmla="*/ 1 h 5"/>
                  <a:gd name="T8" fmla="*/ 14 w 14"/>
                  <a:gd name="T9" fmla="*/ 4 h 5"/>
                </a:gdLst>
                <a:ahLst/>
                <a:cxnLst>
                  <a:cxn ang="0">
                    <a:pos x="T0" y="T1"/>
                  </a:cxn>
                  <a:cxn ang="0">
                    <a:pos x="T2" y="T3"/>
                  </a:cxn>
                  <a:cxn ang="0">
                    <a:pos x="T4" y="T5"/>
                  </a:cxn>
                  <a:cxn ang="0">
                    <a:pos x="T6" y="T7"/>
                  </a:cxn>
                  <a:cxn ang="0">
                    <a:pos x="T8" y="T9"/>
                  </a:cxn>
                </a:cxnLst>
                <a:rect l="0" t="0" r="r" b="b"/>
                <a:pathLst>
                  <a:path w="14" h="5">
                    <a:moveTo>
                      <a:pt x="14" y="4"/>
                    </a:moveTo>
                    <a:cubicBezTo>
                      <a:pt x="14" y="4"/>
                      <a:pt x="10" y="5"/>
                      <a:pt x="7" y="4"/>
                    </a:cubicBezTo>
                    <a:cubicBezTo>
                      <a:pt x="3" y="3"/>
                      <a:pt x="0" y="1"/>
                      <a:pt x="0" y="1"/>
                    </a:cubicBezTo>
                    <a:cubicBezTo>
                      <a:pt x="0" y="1"/>
                      <a:pt x="3" y="0"/>
                      <a:pt x="7" y="1"/>
                    </a:cubicBezTo>
                    <a:cubicBezTo>
                      <a:pt x="11" y="2"/>
                      <a:pt x="14" y="4"/>
                      <a:pt x="14"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24" name="Freeform 99">
                <a:extLst>
                  <a:ext uri="{FF2B5EF4-FFF2-40B4-BE49-F238E27FC236}">
                    <a16:creationId xmlns:a16="http://schemas.microsoft.com/office/drawing/2014/main" id="{97F00555-5628-4748-A7F0-05580962A721}"/>
                  </a:ext>
                </a:extLst>
              </p:cNvPr>
              <p:cNvSpPr>
                <a:spLocks/>
              </p:cNvSpPr>
              <p:nvPr/>
            </p:nvSpPr>
            <p:spPr bwMode="auto">
              <a:xfrm>
                <a:off x="273" y="368"/>
                <a:ext cx="21" cy="10"/>
              </a:xfrm>
              <a:custGeom>
                <a:avLst/>
                <a:gdLst>
                  <a:gd name="T0" fmla="*/ 9 w 9"/>
                  <a:gd name="T1" fmla="*/ 4 h 4"/>
                  <a:gd name="T2" fmla="*/ 4 w 9"/>
                  <a:gd name="T3" fmla="*/ 3 h 4"/>
                  <a:gd name="T4" fmla="*/ 0 w 9"/>
                  <a:gd name="T5" fmla="*/ 1 h 4"/>
                  <a:gd name="T6" fmla="*/ 5 w 9"/>
                  <a:gd name="T7" fmla="*/ 1 h 4"/>
                  <a:gd name="T8" fmla="*/ 9 w 9"/>
                  <a:gd name="T9" fmla="*/ 4 h 4"/>
                </a:gdLst>
                <a:ahLst/>
                <a:cxnLst>
                  <a:cxn ang="0">
                    <a:pos x="T0" y="T1"/>
                  </a:cxn>
                  <a:cxn ang="0">
                    <a:pos x="T2" y="T3"/>
                  </a:cxn>
                  <a:cxn ang="0">
                    <a:pos x="T4" y="T5"/>
                  </a:cxn>
                  <a:cxn ang="0">
                    <a:pos x="T6" y="T7"/>
                  </a:cxn>
                  <a:cxn ang="0">
                    <a:pos x="T8" y="T9"/>
                  </a:cxn>
                </a:cxnLst>
                <a:rect l="0" t="0" r="r" b="b"/>
                <a:pathLst>
                  <a:path w="9" h="4">
                    <a:moveTo>
                      <a:pt x="9" y="4"/>
                    </a:moveTo>
                    <a:cubicBezTo>
                      <a:pt x="9" y="4"/>
                      <a:pt x="6" y="4"/>
                      <a:pt x="4" y="3"/>
                    </a:cubicBezTo>
                    <a:cubicBezTo>
                      <a:pt x="2" y="3"/>
                      <a:pt x="0" y="1"/>
                      <a:pt x="0" y="1"/>
                    </a:cubicBezTo>
                    <a:cubicBezTo>
                      <a:pt x="0" y="1"/>
                      <a:pt x="2" y="0"/>
                      <a:pt x="5" y="1"/>
                    </a:cubicBezTo>
                    <a:cubicBezTo>
                      <a:pt x="7" y="1"/>
                      <a:pt x="9" y="4"/>
                      <a:pt x="9"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25" name="Freeform 100">
                <a:extLst>
                  <a:ext uri="{FF2B5EF4-FFF2-40B4-BE49-F238E27FC236}">
                    <a16:creationId xmlns:a16="http://schemas.microsoft.com/office/drawing/2014/main" id="{97762822-1455-49D5-8048-75B2DA107F86}"/>
                  </a:ext>
                </a:extLst>
              </p:cNvPr>
              <p:cNvSpPr>
                <a:spLocks/>
              </p:cNvSpPr>
              <p:nvPr/>
            </p:nvSpPr>
            <p:spPr bwMode="auto">
              <a:xfrm>
                <a:off x="344" y="297"/>
                <a:ext cx="24" cy="9"/>
              </a:xfrm>
              <a:custGeom>
                <a:avLst/>
                <a:gdLst>
                  <a:gd name="T0" fmla="*/ 10 w 10"/>
                  <a:gd name="T1" fmla="*/ 4 h 4"/>
                  <a:gd name="T2" fmla="*/ 8 w 10"/>
                  <a:gd name="T3" fmla="*/ 4 h 4"/>
                  <a:gd name="T4" fmla="*/ 4 w 10"/>
                  <a:gd name="T5" fmla="*/ 4 h 4"/>
                  <a:gd name="T6" fmla="*/ 1 w 10"/>
                  <a:gd name="T7" fmla="*/ 2 h 4"/>
                  <a:gd name="T8" fmla="*/ 0 w 10"/>
                  <a:gd name="T9" fmla="*/ 0 h 4"/>
                  <a:gd name="T10" fmla="*/ 2 w 10"/>
                  <a:gd name="T11" fmla="*/ 0 h 4"/>
                  <a:gd name="T12" fmla="*/ 5 w 10"/>
                  <a:gd name="T13" fmla="*/ 1 h 4"/>
                  <a:gd name="T14" fmla="*/ 9 w 10"/>
                  <a:gd name="T15" fmla="*/ 3 h 4"/>
                  <a:gd name="T16" fmla="*/ 10 w 10"/>
                  <a:gd name="T17" fmla="*/ 4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4">
                    <a:moveTo>
                      <a:pt x="10" y="4"/>
                    </a:moveTo>
                    <a:cubicBezTo>
                      <a:pt x="10" y="4"/>
                      <a:pt x="9" y="4"/>
                      <a:pt x="8" y="4"/>
                    </a:cubicBezTo>
                    <a:cubicBezTo>
                      <a:pt x="7" y="4"/>
                      <a:pt x="6" y="4"/>
                      <a:pt x="4" y="4"/>
                    </a:cubicBezTo>
                    <a:cubicBezTo>
                      <a:pt x="3" y="3"/>
                      <a:pt x="2" y="2"/>
                      <a:pt x="1" y="2"/>
                    </a:cubicBezTo>
                    <a:cubicBezTo>
                      <a:pt x="0" y="1"/>
                      <a:pt x="0" y="0"/>
                      <a:pt x="0" y="0"/>
                    </a:cubicBezTo>
                    <a:cubicBezTo>
                      <a:pt x="0" y="0"/>
                      <a:pt x="1" y="0"/>
                      <a:pt x="2" y="0"/>
                    </a:cubicBezTo>
                    <a:cubicBezTo>
                      <a:pt x="3" y="1"/>
                      <a:pt x="4" y="1"/>
                      <a:pt x="5" y="1"/>
                    </a:cubicBezTo>
                    <a:cubicBezTo>
                      <a:pt x="7" y="1"/>
                      <a:pt x="8" y="2"/>
                      <a:pt x="9" y="3"/>
                    </a:cubicBezTo>
                    <a:cubicBezTo>
                      <a:pt x="10" y="3"/>
                      <a:pt x="10" y="4"/>
                      <a:pt x="10"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26" name="Freeform 101">
                <a:extLst>
                  <a:ext uri="{FF2B5EF4-FFF2-40B4-BE49-F238E27FC236}">
                    <a16:creationId xmlns:a16="http://schemas.microsoft.com/office/drawing/2014/main" id="{A3BDE7C2-6B69-4594-8216-8905554B1D0E}"/>
                  </a:ext>
                </a:extLst>
              </p:cNvPr>
              <p:cNvSpPr>
                <a:spLocks/>
              </p:cNvSpPr>
              <p:nvPr/>
            </p:nvSpPr>
            <p:spPr bwMode="auto">
              <a:xfrm>
                <a:off x="356" y="282"/>
                <a:ext cx="17" cy="12"/>
              </a:xfrm>
              <a:custGeom>
                <a:avLst/>
                <a:gdLst>
                  <a:gd name="T0" fmla="*/ 7 w 7"/>
                  <a:gd name="T1" fmla="*/ 4 h 5"/>
                  <a:gd name="T2" fmla="*/ 3 w 7"/>
                  <a:gd name="T3" fmla="*/ 4 h 5"/>
                  <a:gd name="T4" fmla="*/ 0 w 7"/>
                  <a:gd name="T5" fmla="*/ 1 h 5"/>
                  <a:gd name="T6" fmla="*/ 4 w 7"/>
                  <a:gd name="T7" fmla="*/ 1 h 5"/>
                  <a:gd name="T8" fmla="*/ 7 w 7"/>
                  <a:gd name="T9" fmla="*/ 4 h 5"/>
                </a:gdLst>
                <a:ahLst/>
                <a:cxnLst>
                  <a:cxn ang="0">
                    <a:pos x="T0" y="T1"/>
                  </a:cxn>
                  <a:cxn ang="0">
                    <a:pos x="T2" y="T3"/>
                  </a:cxn>
                  <a:cxn ang="0">
                    <a:pos x="T4" y="T5"/>
                  </a:cxn>
                  <a:cxn ang="0">
                    <a:pos x="T6" y="T7"/>
                  </a:cxn>
                  <a:cxn ang="0">
                    <a:pos x="T8" y="T9"/>
                  </a:cxn>
                </a:cxnLst>
                <a:rect l="0" t="0" r="r" b="b"/>
                <a:pathLst>
                  <a:path w="7" h="5">
                    <a:moveTo>
                      <a:pt x="7" y="4"/>
                    </a:moveTo>
                    <a:cubicBezTo>
                      <a:pt x="7" y="4"/>
                      <a:pt x="5" y="5"/>
                      <a:pt x="3" y="4"/>
                    </a:cubicBezTo>
                    <a:cubicBezTo>
                      <a:pt x="1" y="3"/>
                      <a:pt x="0" y="1"/>
                      <a:pt x="0" y="1"/>
                    </a:cubicBezTo>
                    <a:cubicBezTo>
                      <a:pt x="0" y="1"/>
                      <a:pt x="2" y="0"/>
                      <a:pt x="4" y="1"/>
                    </a:cubicBezTo>
                    <a:cubicBezTo>
                      <a:pt x="6" y="2"/>
                      <a:pt x="7" y="4"/>
                      <a:pt x="7"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27" name="Freeform 102">
                <a:extLst>
                  <a:ext uri="{FF2B5EF4-FFF2-40B4-BE49-F238E27FC236}">
                    <a16:creationId xmlns:a16="http://schemas.microsoft.com/office/drawing/2014/main" id="{F357847C-C4A2-4372-8ED8-ACA9C8301316}"/>
                  </a:ext>
                </a:extLst>
              </p:cNvPr>
              <p:cNvSpPr>
                <a:spLocks/>
              </p:cNvSpPr>
              <p:nvPr/>
            </p:nvSpPr>
            <p:spPr bwMode="auto">
              <a:xfrm>
                <a:off x="375" y="270"/>
                <a:ext cx="14" cy="10"/>
              </a:xfrm>
              <a:custGeom>
                <a:avLst/>
                <a:gdLst>
                  <a:gd name="T0" fmla="*/ 6 w 6"/>
                  <a:gd name="T1" fmla="*/ 3 h 4"/>
                  <a:gd name="T2" fmla="*/ 3 w 6"/>
                  <a:gd name="T3" fmla="*/ 3 h 4"/>
                  <a:gd name="T4" fmla="*/ 0 w 6"/>
                  <a:gd name="T5" fmla="*/ 1 h 4"/>
                  <a:gd name="T6" fmla="*/ 4 w 6"/>
                  <a:gd name="T7" fmla="*/ 1 h 4"/>
                  <a:gd name="T8" fmla="*/ 6 w 6"/>
                  <a:gd name="T9" fmla="*/ 3 h 4"/>
                </a:gdLst>
                <a:ahLst/>
                <a:cxnLst>
                  <a:cxn ang="0">
                    <a:pos x="T0" y="T1"/>
                  </a:cxn>
                  <a:cxn ang="0">
                    <a:pos x="T2" y="T3"/>
                  </a:cxn>
                  <a:cxn ang="0">
                    <a:pos x="T4" y="T5"/>
                  </a:cxn>
                  <a:cxn ang="0">
                    <a:pos x="T6" y="T7"/>
                  </a:cxn>
                  <a:cxn ang="0">
                    <a:pos x="T8" y="T9"/>
                  </a:cxn>
                </a:cxnLst>
                <a:rect l="0" t="0" r="r" b="b"/>
                <a:pathLst>
                  <a:path w="6" h="4">
                    <a:moveTo>
                      <a:pt x="6" y="3"/>
                    </a:moveTo>
                    <a:cubicBezTo>
                      <a:pt x="6" y="3"/>
                      <a:pt x="4" y="4"/>
                      <a:pt x="3" y="3"/>
                    </a:cubicBezTo>
                    <a:cubicBezTo>
                      <a:pt x="1" y="3"/>
                      <a:pt x="0" y="1"/>
                      <a:pt x="0" y="1"/>
                    </a:cubicBezTo>
                    <a:cubicBezTo>
                      <a:pt x="0" y="1"/>
                      <a:pt x="2" y="0"/>
                      <a:pt x="4" y="1"/>
                    </a:cubicBezTo>
                    <a:cubicBezTo>
                      <a:pt x="5" y="1"/>
                      <a:pt x="6" y="3"/>
                      <a:pt x="6" y="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28" name="Freeform 103">
                <a:extLst>
                  <a:ext uri="{FF2B5EF4-FFF2-40B4-BE49-F238E27FC236}">
                    <a16:creationId xmlns:a16="http://schemas.microsoft.com/office/drawing/2014/main" id="{9B3BC26D-A441-4ADF-871D-33D9626D1227}"/>
                  </a:ext>
                </a:extLst>
              </p:cNvPr>
              <p:cNvSpPr>
                <a:spLocks/>
              </p:cNvSpPr>
              <p:nvPr/>
            </p:nvSpPr>
            <p:spPr bwMode="auto">
              <a:xfrm>
                <a:off x="349" y="445"/>
                <a:ext cx="243" cy="71"/>
              </a:xfrm>
              <a:custGeom>
                <a:avLst/>
                <a:gdLst>
                  <a:gd name="T0" fmla="*/ 0 w 102"/>
                  <a:gd name="T1" fmla="*/ 0 h 30"/>
                  <a:gd name="T2" fmla="*/ 52 w 102"/>
                  <a:gd name="T3" fmla="*/ 14 h 30"/>
                  <a:gd name="T4" fmla="*/ 102 w 102"/>
                  <a:gd name="T5" fmla="*/ 30 h 30"/>
                  <a:gd name="T6" fmla="*/ 51 w 102"/>
                  <a:gd name="T7" fmla="*/ 16 h 30"/>
                  <a:gd name="T8" fmla="*/ 0 w 102"/>
                  <a:gd name="T9" fmla="*/ 0 h 30"/>
                </a:gdLst>
                <a:ahLst/>
                <a:cxnLst>
                  <a:cxn ang="0">
                    <a:pos x="T0" y="T1"/>
                  </a:cxn>
                  <a:cxn ang="0">
                    <a:pos x="T2" y="T3"/>
                  </a:cxn>
                  <a:cxn ang="0">
                    <a:pos x="T4" y="T5"/>
                  </a:cxn>
                  <a:cxn ang="0">
                    <a:pos x="T6" y="T7"/>
                  </a:cxn>
                  <a:cxn ang="0">
                    <a:pos x="T8" y="T9"/>
                  </a:cxn>
                </a:cxnLst>
                <a:rect l="0" t="0" r="r" b="b"/>
                <a:pathLst>
                  <a:path w="102" h="30">
                    <a:moveTo>
                      <a:pt x="0" y="0"/>
                    </a:moveTo>
                    <a:cubicBezTo>
                      <a:pt x="0" y="0"/>
                      <a:pt x="23" y="5"/>
                      <a:pt x="52" y="14"/>
                    </a:cubicBezTo>
                    <a:cubicBezTo>
                      <a:pt x="80" y="22"/>
                      <a:pt x="102" y="30"/>
                      <a:pt x="102" y="30"/>
                    </a:cubicBezTo>
                    <a:cubicBezTo>
                      <a:pt x="102" y="30"/>
                      <a:pt x="79" y="25"/>
                      <a:pt x="51" y="16"/>
                    </a:cubicBezTo>
                    <a:cubicBezTo>
                      <a:pt x="23" y="8"/>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29" name="Freeform 104">
                <a:extLst>
                  <a:ext uri="{FF2B5EF4-FFF2-40B4-BE49-F238E27FC236}">
                    <a16:creationId xmlns:a16="http://schemas.microsoft.com/office/drawing/2014/main" id="{08ADCDFC-5D9A-4646-97A1-563BA452E924}"/>
                  </a:ext>
                </a:extLst>
              </p:cNvPr>
              <p:cNvSpPr>
                <a:spLocks/>
              </p:cNvSpPr>
              <p:nvPr/>
            </p:nvSpPr>
            <p:spPr bwMode="auto">
              <a:xfrm>
                <a:off x="370" y="435"/>
                <a:ext cx="122" cy="41"/>
              </a:xfrm>
              <a:custGeom>
                <a:avLst/>
                <a:gdLst>
                  <a:gd name="T0" fmla="*/ 0 w 51"/>
                  <a:gd name="T1" fmla="*/ 0 h 17"/>
                  <a:gd name="T2" fmla="*/ 8 w 51"/>
                  <a:gd name="T3" fmla="*/ 1 h 17"/>
                  <a:gd name="T4" fmla="*/ 26 w 51"/>
                  <a:gd name="T5" fmla="*/ 6 h 17"/>
                  <a:gd name="T6" fmla="*/ 44 w 51"/>
                  <a:gd name="T7" fmla="*/ 13 h 17"/>
                  <a:gd name="T8" fmla="*/ 51 w 51"/>
                  <a:gd name="T9" fmla="*/ 17 h 17"/>
                  <a:gd name="T10" fmla="*/ 25 w 51"/>
                  <a:gd name="T11" fmla="*/ 8 h 17"/>
                  <a:gd name="T12" fmla="*/ 0 w 51"/>
                  <a:gd name="T13" fmla="*/ 0 h 17"/>
                </a:gdLst>
                <a:ahLst/>
                <a:cxnLst>
                  <a:cxn ang="0">
                    <a:pos x="T0" y="T1"/>
                  </a:cxn>
                  <a:cxn ang="0">
                    <a:pos x="T2" y="T3"/>
                  </a:cxn>
                  <a:cxn ang="0">
                    <a:pos x="T4" y="T5"/>
                  </a:cxn>
                  <a:cxn ang="0">
                    <a:pos x="T6" y="T7"/>
                  </a:cxn>
                  <a:cxn ang="0">
                    <a:pos x="T8" y="T9"/>
                  </a:cxn>
                  <a:cxn ang="0">
                    <a:pos x="T10" y="T11"/>
                  </a:cxn>
                  <a:cxn ang="0">
                    <a:pos x="T12" y="T13"/>
                  </a:cxn>
                </a:cxnLst>
                <a:rect l="0" t="0" r="r" b="b"/>
                <a:pathLst>
                  <a:path w="51" h="17">
                    <a:moveTo>
                      <a:pt x="0" y="0"/>
                    </a:moveTo>
                    <a:cubicBezTo>
                      <a:pt x="0" y="0"/>
                      <a:pt x="3" y="0"/>
                      <a:pt x="8" y="1"/>
                    </a:cubicBezTo>
                    <a:cubicBezTo>
                      <a:pt x="13" y="2"/>
                      <a:pt x="19" y="3"/>
                      <a:pt x="26" y="6"/>
                    </a:cubicBezTo>
                    <a:cubicBezTo>
                      <a:pt x="33" y="8"/>
                      <a:pt x="39" y="11"/>
                      <a:pt x="44" y="13"/>
                    </a:cubicBezTo>
                    <a:cubicBezTo>
                      <a:pt x="48" y="15"/>
                      <a:pt x="51" y="17"/>
                      <a:pt x="51" y="17"/>
                    </a:cubicBezTo>
                    <a:cubicBezTo>
                      <a:pt x="51" y="17"/>
                      <a:pt x="39" y="13"/>
                      <a:pt x="25" y="8"/>
                    </a:cubicBezTo>
                    <a:cubicBezTo>
                      <a:pt x="11" y="4"/>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30" name="Freeform 105">
                <a:extLst>
                  <a:ext uri="{FF2B5EF4-FFF2-40B4-BE49-F238E27FC236}">
                    <a16:creationId xmlns:a16="http://schemas.microsoft.com/office/drawing/2014/main" id="{6BE51A16-3AE0-461C-977E-8977AD1A8EA1}"/>
                  </a:ext>
                </a:extLst>
              </p:cNvPr>
              <p:cNvSpPr>
                <a:spLocks/>
              </p:cNvSpPr>
              <p:nvPr/>
            </p:nvSpPr>
            <p:spPr bwMode="auto">
              <a:xfrm>
                <a:off x="370" y="421"/>
                <a:ext cx="57" cy="21"/>
              </a:xfrm>
              <a:custGeom>
                <a:avLst/>
                <a:gdLst>
                  <a:gd name="T0" fmla="*/ 0 w 24"/>
                  <a:gd name="T1" fmla="*/ 0 h 9"/>
                  <a:gd name="T2" fmla="*/ 13 w 24"/>
                  <a:gd name="T3" fmla="*/ 3 h 9"/>
                  <a:gd name="T4" fmla="*/ 24 w 24"/>
                  <a:gd name="T5" fmla="*/ 9 h 9"/>
                  <a:gd name="T6" fmla="*/ 12 w 24"/>
                  <a:gd name="T7" fmla="*/ 6 h 9"/>
                  <a:gd name="T8" fmla="*/ 0 w 24"/>
                  <a:gd name="T9" fmla="*/ 0 h 9"/>
                </a:gdLst>
                <a:ahLst/>
                <a:cxnLst>
                  <a:cxn ang="0">
                    <a:pos x="T0" y="T1"/>
                  </a:cxn>
                  <a:cxn ang="0">
                    <a:pos x="T2" y="T3"/>
                  </a:cxn>
                  <a:cxn ang="0">
                    <a:pos x="T4" y="T5"/>
                  </a:cxn>
                  <a:cxn ang="0">
                    <a:pos x="T6" y="T7"/>
                  </a:cxn>
                  <a:cxn ang="0">
                    <a:pos x="T8" y="T9"/>
                  </a:cxn>
                </a:cxnLst>
                <a:rect l="0" t="0" r="r" b="b"/>
                <a:pathLst>
                  <a:path w="24" h="9">
                    <a:moveTo>
                      <a:pt x="0" y="0"/>
                    </a:moveTo>
                    <a:cubicBezTo>
                      <a:pt x="0" y="0"/>
                      <a:pt x="6" y="1"/>
                      <a:pt x="13" y="3"/>
                    </a:cubicBezTo>
                    <a:cubicBezTo>
                      <a:pt x="19" y="5"/>
                      <a:pt x="24" y="9"/>
                      <a:pt x="24" y="9"/>
                    </a:cubicBezTo>
                    <a:cubicBezTo>
                      <a:pt x="24" y="9"/>
                      <a:pt x="18" y="8"/>
                      <a:pt x="12" y="6"/>
                    </a:cubicBezTo>
                    <a:cubicBezTo>
                      <a:pt x="5" y="3"/>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31" name="Freeform 106">
                <a:extLst>
                  <a:ext uri="{FF2B5EF4-FFF2-40B4-BE49-F238E27FC236}">
                    <a16:creationId xmlns:a16="http://schemas.microsoft.com/office/drawing/2014/main" id="{50E9CEF4-C065-4F24-876A-8440119D3BC5}"/>
                  </a:ext>
                </a:extLst>
              </p:cNvPr>
              <p:cNvSpPr>
                <a:spLocks/>
              </p:cNvSpPr>
              <p:nvPr/>
            </p:nvSpPr>
            <p:spPr bwMode="auto">
              <a:xfrm>
                <a:off x="375" y="406"/>
                <a:ext cx="31" cy="12"/>
              </a:xfrm>
              <a:custGeom>
                <a:avLst/>
                <a:gdLst>
                  <a:gd name="T0" fmla="*/ 0 w 13"/>
                  <a:gd name="T1" fmla="*/ 0 h 5"/>
                  <a:gd name="T2" fmla="*/ 7 w 13"/>
                  <a:gd name="T3" fmla="*/ 1 h 5"/>
                  <a:gd name="T4" fmla="*/ 13 w 13"/>
                  <a:gd name="T5" fmla="*/ 5 h 5"/>
                  <a:gd name="T6" fmla="*/ 6 w 13"/>
                  <a:gd name="T7" fmla="*/ 4 h 5"/>
                  <a:gd name="T8" fmla="*/ 0 w 13"/>
                  <a:gd name="T9" fmla="*/ 0 h 5"/>
                </a:gdLst>
                <a:ahLst/>
                <a:cxnLst>
                  <a:cxn ang="0">
                    <a:pos x="T0" y="T1"/>
                  </a:cxn>
                  <a:cxn ang="0">
                    <a:pos x="T2" y="T3"/>
                  </a:cxn>
                  <a:cxn ang="0">
                    <a:pos x="T4" y="T5"/>
                  </a:cxn>
                  <a:cxn ang="0">
                    <a:pos x="T6" y="T7"/>
                  </a:cxn>
                  <a:cxn ang="0">
                    <a:pos x="T8" y="T9"/>
                  </a:cxn>
                </a:cxnLst>
                <a:rect l="0" t="0" r="r" b="b"/>
                <a:pathLst>
                  <a:path w="13" h="5">
                    <a:moveTo>
                      <a:pt x="0" y="0"/>
                    </a:moveTo>
                    <a:cubicBezTo>
                      <a:pt x="0" y="0"/>
                      <a:pt x="3" y="0"/>
                      <a:pt x="7" y="1"/>
                    </a:cubicBezTo>
                    <a:cubicBezTo>
                      <a:pt x="11" y="2"/>
                      <a:pt x="13" y="5"/>
                      <a:pt x="13" y="5"/>
                    </a:cubicBezTo>
                    <a:cubicBezTo>
                      <a:pt x="13" y="5"/>
                      <a:pt x="10" y="5"/>
                      <a:pt x="6" y="4"/>
                    </a:cubicBezTo>
                    <a:cubicBezTo>
                      <a:pt x="2" y="2"/>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32" name="Freeform 107">
                <a:extLst>
                  <a:ext uri="{FF2B5EF4-FFF2-40B4-BE49-F238E27FC236}">
                    <a16:creationId xmlns:a16="http://schemas.microsoft.com/office/drawing/2014/main" id="{A52BD5D1-751A-4C2D-8400-418C0E4E2F90}"/>
                  </a:ext>
                </a:extLst>
              </p:cNvPr>
              <p:cNvSpPr>
                <a:spLocks/>
              </p:cNvSpPr>
              <p:nvPr/>
            </p:nvSpPr>
            <p:spPr bwMode="auto">
              <a:xfrm>
                <a:off x="356" y="385"/>
                <a:ext cx="17" cy="7"/>
              </a:xfrm>
              <a:custGeom>
                <a:avLst/>
                <a:gdLst>
                  <a:gd name="T0" fmla="*/ 0 w 7"/>
                  <a:gd name="T1" fmla="*/ 0 h 3"/>
                  <a:gd name="T2" fmla="*/ 2 w 7"/>
                  <a:gd name="T3" fmla="*/ 0 h 3"/>
                  <a:gd name="T4" fmla="*/ 5 w 7"/>
                  <a:gd name="T5" fmla="*/ 0 h 3"/>
                  <a:gd name="T6" fmla="*/ 7 w 7"/>
                  <a:gd name="T7" fmla="*/ 2 h 3"/>
                  <a:gd name="T8" fmla="*/ 7 w 7"/>
                  <a:gd name="T9" fmla="*/ 3 h 3"/>
                  <a:gd name="T10" fmla="*/ 6 w 7"/>
                  <a:gd name="T11" fmla="*/ 3 h 3"/>
                  <a:gd name="T12" fmla="*/ 3 w 7"/>
                  <a:gd name="T13" fmla="*/ 3 h 3"/>
                  <a:gd name="T14" fmla="*/ 1 w 7"/>
                  <a:gd name="T15" fmla="*/ 1 h 3"/>
                  <a:gd name="T16" fmla="*/ 0 w 7"/>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3">
                    <a:moveTo>
                      <a:pt x="0" y="0"/>
                    </a:moveTo>
                    <a:cubicBezTo>
                      <a:pt x="0" y="0"/>
                      <a:pt x="1" y="0"/>
                      <a:pt x="2" y="0"/>
                    </a:cubicBezTo>
                    <a:cubicBezTo>
                      <a:pt x="2" y="0"/>
                      <a:pt x="3" y="0"/>
                      <a:pt x="5" y="0"/>
                    </a:cubicBezTo>
                    <a:cubicBezTo>
                      <a:pt x="6" y="0"/>
                      <a:pt x="6" y="1"/>
                      <a:pt x="7" y="2"/>
                    </a:cubicBezTo>
                    <a:cubicBezTo>
                      <a:pt x="7" y="3"/>
                      <a:pt x="7" y="3"/>
                      <a:pt x="7" y="3"/>
                    </a:cubicBezTo>
                    <a:cubicBezTo>
                      <a:pt x="7" y="3"/>
                      <a:pt x="7" y="3"/>
                      <a:pt x="6" y="3"/>
                    </a:cubicBezTo>
                    <a:cubicBezTo>
                      <a:pt x="5" y="3"/>
                      <a:pt x="4" y="3"/>
                      <a:pt x="3" y="3"/>
                    </a:cubicBezTo>
                    <a:cubicBezTo>
                      <a:pt x="3" y="2"/>
                      <a:pt x="2" y="2"/>
                      <a:pt x="1" y="1"/>
                    </a:cubicBezTo>
                    <a:cubicBezTo>
                      <a:pt x="1" y="1"/>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33" name="Freeform 108">
                <a:extLst>
                  <a:ext uri="{FF2B5EF4-FFF2-40B4-BE49-F238E27FC236}">
                    <a16:creationId xmlns:a16="http://schemas.microsoft.com/office/drawing/2014/main" id="{47873C56-F20B-4E42-BB8B-E095E5D9C6CA}"/>
                  </a:ext>
                </a:extLst>
              </p:cNvPr>
              <p:cNvSpPr>
                <a:spLocks/>
              </p:cNvSpPr>
              <p:nvPr/>
            </p:nvSpPr>
            <p:spPr bwMode="auto">
              <a:xfrm>
                <a:off x="704" y="750"/>
                <a:ext cx="238" cy="93"/>
              </a:xfrm>
              <a:custGeom>
                <a:avLst/>
                <a:gdLst>
                  <a:gd name="T0" fmla="*/ 100 w 100"/>
                  <a:gd name="T1" fmla="*/ 39 h 39"/>
                  <a:gd name="T2" fmla="*/ 50 w 100"/>
                  <a:gd name="T3" fmla="*/ 21 h 39"/>
                  <a:gd name="T4" fmla="*/ 0 w 100"/>
                  <a:gd name="T5" fmla="*/ 0 h 39"/>
                  <a:gd name="T6" fmla="*/ 51 w 100"/>
                  <a:gd name="T7" fmla="*/ 18 h 39"/>
                  <a:gd name="T8" fmla="*/ 100 w 100"/>
                  <a:gd name="T9" fmla="*/ 39 h 39"/>
                </a:gdLst>
                <a:ahLst/>
                <a:cxnLst>
                  <a:cxn ang="0">
                    <a:pos x="T0" y="T1"/>
                  </a:cxn>
                  <a:cxn ang="0">
                    <a:pos x="T2" y="T3"/>
                  </a:cxn>
                  <a:cxn ang="0">
                    <a:pos x="T4" y="T5"/>
                  </a:cxn>
                  <a:cxn ang="0">
                    <a:pos x="T6" y="T7"/>
                  </a:cxn>
                  <a:cxn ang="0">
                    <a:pos x="T8" y="T9"/>
                  </a:cxn>
                </a:cxnLst>
                <a:rect l="0" t="0" r="r" b="b"/>
                <a:pathLst>
                  <a:path w="100" h="39">
                    <a:moveTo>
                      <a:pt x="100" y="39"/>
                    </a:moveTo>
                    <a:cubicBezTo>
                      <a:pt x="100" y="39"/>
                      <a:pt x="77" y="32"/>
                      <a:pt x="50" y="21"/>
                    </a:cubicBezTo>
                    <a:cubicBezTo>
                      <a:pt x="22" y="10"/>
                      <a:pt x="0" y="0"/>
                      <a:pt x="0" y="0"/>
                    </a:cubicBezTo>
                    <a:cubicBezTo>
                      <a:pt x="0" y="0"/>
                      <a:pt x="23" y="8"/>
                      <a:pt x="51" y="18"/>
                    </a:cubicBezTo>
                    <a:cubicBezTo>
                      <a:pt x="78" y="29"/>
                      <a:pt x="100" y="39"/>
                      <a:pt x="100" y="3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34" name="Freeform 109">
                <a:extLst>
                  <a:ext uri="{FF2B5EF4-FFF2-40B4-BE49-F238E27FC236}">
                    <a16:creationId xmlns:a16="http://schemas.microsoft.com/office/drawing/2014/main" id="{2F6C78B0-A6FF-46F6-AA64-84A48E6694F1}"/>
                  </a:ext>
                </a:extLst>
              </p:cNvPr>
              <p:cNvSpPr>
                <a:spLocks/>
              </p:cNvSpPr>
              <p:nvPr/>
            </p:nvSpPr>
            <p:spPr bwMode="auto">
              <a:xfrm>
                <a:off x="706" y="743"/>
                <a:ext cx="107" cy="40"/>
              </a:xfrm>
              <a:custGeom>
                <a:avLst/>
                <a:gdLst>
                  <a:gd name="T0" fmla="*/ 45 w 45"/>
                  <a:gd name="T1" fmla="*/ 17 h 17"/>
                  <a:gd name="T2" fmla="*/ 22 w 45"/>
                  <a:gd name="T3" fmla="*/ 10 h 17"/>
                  <a:gd name="T4" fmla="*/ 0 w 45"/>
                  <a:gd name="T5" fmla="*/ 0 h 17"/>
                  <a:gd name="T6" fmla="*/ 23 w 45"/>
                  <a:gd name="T7" fmla="*/ 7 h 17"/>
                  <a:gd name="T8" fmla="*/ 45 w 45"/>
                  <a:gd name="T9" fmla="*/ 17 h 17"/>
                </a:gdLst>
                <a:ahLst/>
                <a:cxnLst>
                  <a:cxn ang="0">
                    <a:pos x="T0" y="T1"/>
                  </a:cxn>
                  <a:cxn ang="0">
                    <a:pos x="T2" y="T3"/>
                  </a:cxn>
                  <a:cxn ang="0">
                    <a:pos x="T4" y="T5"/>
                  </a:cxn>
                  <a:cxn ang="0">
                    <a:pos x="T6" y="T7"/>
                  </a:cxn>
                  <a:cxn ang="0">
                    <a:pos x="T8" y="T9"/>
                  </a:cxn>
                </a:cxnLst>
                <a:rect l="0" t="0" r="r" b="b"/>
                <a:pathLst>
                  <a:path w="45" h="17">
                    <a:moveTo>
                      <a:pt x="45" y="17"/>
                    </a:moveTo>
                    <a:cubicBezTo>
                      <a:pt x="45" y="17"/>
                      <a:pt x="34" y="14"/>
                      <a:pt x="22" y="10"/>
                    </a:cubicBezTo>
                    <a:cubicBezTo>
                      <a:pt x="10" y="5"/>
                      <a:pt x="0" y="0"/>
                      <a:pt x="0" y="0"/>
                    </a:cubicBezTo>
                    <a:cubicBezTo>
                      <a:pt x="0" y="0"/>
                      <a:pt x="11" y="2"/>
                      <a:pt x="23" y="7"/>
                    </a:cubicBezTo>
                    <a:cubicBezTo>
                      <a:pt x="35" y="12"/>
                      <a:pt x="45" y="17"/>
                      <a:pt x="45" y="17"/>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35" name="Freeform 110">
                <a:extLst>
                  <a:ext uri="{FF2B5EF4-FFF2-40B4-BE49-F238E27FC236}">
                    <a16:creationId xmlns:a16="http://schemas.microsoft.com/office/drawing/2014/main" id="{A6CFB419-3254-48E6-94AC-D74C9FCD6F14}"/>
                  </a:ext>
                </a:extLst>
              </p:cNvPr>
              <p:cNvSpPr>
                <a:spLocks/>
              </p:cNvSpPr>
              <p:nvPr/>
            </p:nvSpPr>
            <p:spPr bwMode="auto">
              <a:xfrm>
                <a:off x="725" y="738"/>
                <a:ext cx="86" cy="33"/>
              </a:xfrm>
              <a:custGeom>
                <a:avLst/>
                <a:gdLst>
                  <a:gd name="T0" fmla="*/ 36 w 36"/>
                  <a:gd name="T1" fmla="*/ 14 h 14"/>
                  <a:gd name="T2" fmla="*/ 18 w 36"/>
                  <a:gd name="T3" fmla="*/ 8 h 14"/>
                  <a:gd name="T4" fmla="*/ 0 w 36"/>
                  <a:gd name="T5" fmla="*/ 0 h 14"/>
                  <a:gd name="T6" fmla="*/ 19 w 36"/>
                  <a:gd name="T7" fmla="*/ 6 h 14"/>
                  <a:gd name="T8" fmla="*/ 36 w 36"/>
                  <a:gd name="T9" fmla="*/ 14 h 14"/>
                </a:gdLst>
                <a:ahLst/>
                <a:cxnLst>
                  <a:cxn ang="0">
                    <a:pos x="T0" y="T1"/>
                  </a:cxn>
                  <a:cxn ang="0">
                    <a:pos x="T2" y="T3"/>
                  </a:cxn>
                  <a:cxn ang="0">
                    <a:pos x="T4" y="T5"/>
                  </a:cxn>
                  <a:cxn ang="0">
                    <a:pos x="T6" y="T7"/>
                  </a:cxn>
                  <a:cxn ang="0">
                    <a:pos x="T8" y="T9"/>
                  </a:cxn>
                </a:cxnLst>
                <a:rect l="0" t="0" r="r" b="b"/>
                <a:pathLst>
                  <a:path w="36" h="14">
                    <a:moveTo>
                      <a:pt x="36" y="14"/>
                    </a:moveTo>
                    <a:cubicBezTo>
                      <a:pt x="36" y="14"/>
                      <a:pt x="28" y="12"/>
                      <a:pt x="18" y="8"/>
                    </a:cubicBezTo>
                    <a:cubicBezTo>
                      <a:pt x="8" y="5"/>
                      <a:pt x="0" y="0"/>
                      <a:pt x="0" y="0"/>
                    </a:cubicBezTo>
                    <a:cubicBezTo>
                      <a:pt x="0" y="0"/>
                      <a:pt x="9" y="2"/>
                      <a:pt x="19" y="6"/>
                    </a:cubicBezTo>
                    <a:cubicBezTo>
                      <a:pt x="29" y="9"/>
                      <a:pt x="36" y="14"/>
                      <a:pt x="36" y="1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36" name="Freeform 111">
                <a:extLst>
                  <a:ext uri="{FF2B5EF4-FFF2-40B4-BE49-F238E27FC236}">
                    <a16:creationId xmlns:a16="http://schemas.microsoft.com/office/drawing/2014/main" id="{06F37CAA-3753-4674-A146-9EBD148C981A}"/>
                  </a:ext>
                </a:extLst>
              </p:cNvPr>
              <p:cNvSpPr>
                <a:spLocks/>
              </p:cNvSpPr>
              <p:nvPr/>
            </p:nvSpPr>
            <p:spPr bwMode="auto">
              <a:xfrm>
                <a:off x="766" y="740"/>
                <a:ext cx="90" cy="36"/>
              </a:xfrm>
              <a:custGeom>
                <a:avLst/>
                <a:gdLst>
                  <a:gd name="T0" fmla="*/ 38 w 38"/>
                  <a:gd name="T1" fmla="*/ 15 h 15"/>
                  <a:gd name="T2" fmla="*/ 19 w 38"/>
                  <a:gd name="T3" fmla="*/ 9 h 15"/>
                  <a:gd name="T4" fmla="*/ 0 w 38"/>
                  <a:gd name="T5" fmla="*/ 0 h 15"/>
                  <a:gd name="T6" fmla="*/ 20 w 38"/>
                  <a:gd name="T7" fmla="*/ 6 h 15"/>
                  <a:gd name="T8" fmla="*/ 38 w 38"/>
                  <a:gd name="T9" fmla="*/ 15 h 15"/>
                </a:gdLst>
                <a:ahLst/>
                <a:cxnLst>
                  <a:cxn ang="0">
                    <a:pos x="T0" y="T1"/>
                  </a:cxn>
                  <a:cxn ang="0">
                    <a:pos x="T2" y="T3"/>
                  </a:cxn>
                  <a:cxn ang="0">
                    <a:pos x="T4" y="T5"/>
                  </a:cxn>
                  <a:cxn ang="0">
                    <a:pos x="T6" y="T7"/>
                  </a:cxn>
                  <a:cxn ang="0">
                    <a:pos x="T8" y="T9"/>
                  </a:cxn>
                </a:cxnLst>
                <a:rect l="0" t="0" r="r" b="b"/>
                <a:pathLst>
                  <a:path w="38" h="15">
                    <a:moveTo>
                      <a:pt x="38" y="15"/>
                    </a:moveTo>
                    <a:cubicBezTo>
                      <a:pt x="38" y="15"/>
                      <a:pt x="29" y="13"/>
                      <a:pt x="19" y="9"/>
                    </a:cubicBezTo>
                    <a:cubicBezTo>
                      <a:pt x="8" y="5"/>
                      <a:pt x="0" y="0"/>
                      <a:pt x="0" y="0"/>
                    </a:cubicBezTo>
                    <a:cubicBezTo>
                      <a:pt x="0" y="0"/>
                      <a:pt x="9" y="2"/>
                      <a:pt x="20" y="6"/>
                    </a:cubicBezTo>
                    <a:cubicBezTo>
                      <a:pt x="30" y="10"/>
                      <a:pt x="38" y="15"/>
                      <a:pt x="38" y="1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37" name="Freeform 112">
                <a:extLst>
                  <a:ext uri="{FF2B5EF4-FFF2-40B4-BE49-F238E27FC236}">
                    <a16:creationId xmlns:a16="http://schemas.microsoft.com/office/drawing/2014/main" id="{792B47E0-637C-48EE-9A26-F9DE0128E598}"/>
                  </a:ext>
                </a:extLst>
              </p:cNvPr>
              <p:cNvSpPr>
                <a:spLocks/>
              </p:cNvSpPr>
              <p:nvPr/>
            </p:nvSpPr>
            <p:spPr bwMode="auto">
              <a:xfrm>
                <a:off x="1447" y="786"/>
                <a:ext cx="7" cy="43"/>
              </a:xfrm>
              <a:custGeom>
                <a:avLst/>
                <a:gdLst>
                  <a:gd name="T0" fmla="*/ 3 w 3"/>
                  <a:gd name="T1" fmla="*/ 0 h 18"/>
                  <a:gd name="T2" fmla="*/ 3 w 3"/>
                  <a:gd name="T3" fmla="*/ 3 h 18"/>
                  <a:gd name="T4" fmla="*/ 3 w 3"/>
                  <a:gd name="T5" fmla="*/ 9 h 18"/>
                  <a:gd name="T6" fmla="*/ 3 w 3"/>
                  <a:gd name="T7" fmla="*/ 15 h 18"/>
                  <a:gd name="T8" fmla="*/ 3 w 3"/>
                  <a:gd name="T9" fmla="*/ 18 h 18"/>
                  <a:gd name="T10" fmla="*/ 1 w 3"/>
                  <a:gd name="T11" fmla="*/ 15 h 18"/>
                  <a:gd name="T12" fmla="*/ 0 w 3"/>
                  <a:gd name="T13" fmla="*/ 9 h 18"/>
                  <a:gd name="T14" fmla="*/ 1 w 3"/>
                  <a:gd name="T15" fmla="*/ 3 h 18"/>
                  <a:gd name="T16" fmla="*/ 3 w 3"/>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18">
                    <a:moveTo>
                      <a:pt x="3" y="0"/>
                    </a:moveTo>
                    <a:cubicBezTo>
                      <a:pt x="3" y="0"/>
                      <a:pt x="3" y="1"/>
                      <a:pt x="3" y="3"/>
                    </a:cubicBezTo>
                    <a:cubicBezTo>
                      <a:pt x="3" y="5"/>
                      <a:pt x="3" y="7"/>
                      <a:pt x="3" y="9"/>
                    </a:cubicBezTo>
                    <a:cubicBezTo>
                      <a:pt x="3" y="11"/>
                      <a:pt x="2" y="13"/>
                      <a:pt x="3" y="15"/>
                    </a:cubicBezTo>
                    <a:cubicBezTo>
                      <a:pt x="3" y="17"/>
                      <a:pt x="3" y="18"/>
                      <a:pt x="3" y="18"/>
                    </a:cubicBezTo>
                    <a:cubicBezTo>
                      <a:pt x="3" y="18"/>
                      <a:pt x="2" y="17"/>
                      <a:pt x="1" y="15"/>
                    </a:cubicBezTo>
                    <a:cubicBezTo>
                      <a:pt x="0" y="14"/>
                      <a:pt x="0" y="12"/>
                      <a:pt x="0" y="9"/>
                    </a:cubicBezTo>
                    <a:cubicBezTo>
                      <a:pt x="0" y="6"/>
                      <a:pt x="1" y="4"/>
                      <a:pt x="1" y="3"/>
                    </a:cubicBezTo>
                    <a:cubicBezTo>
                      <a:pt x="2" y="1"/>
                      <a:pt x="3" y="0"/>
                      <a:pt x="3"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38" name="Freeform 113">
                <a:extLst>
                  <a:ext uri="{FF2B5EF4-FFF2-40B4-BE49-F238E27FC236}">
                    <a16:creationId xmlns:a16="http://schemas.microsoft.com/office/drawing/2014/main" id="{114317D1-40E3-4D7E-BF84-A5335CD44343}"/>
                  </a:ext>
                </a:extLst>
              </p:cNvPr>
              <p:cNvSpPr>
                <a:spLocks/>
              </p:cNvSpPr>
              <p:nvPr/>
            </p:nvSpPr>
            <p:spPr bwMode="auto">
              <a:xfrm>
                <a:off x="1432" y="805"/>
                <a:ext cx="8" cy="19"/>
              </a:xfrm>
              <a:custGeom>
                <a:avLst/>
                <a:gdLst>
                  <a:gd name="T0" fmla="*/ 1 w 3"/>
                  <a:gd name="T1" fmla="*/ 0 h 8"/>
                  <a:gd name="T2" fmla="*/ 3 w 3"/>
                  <a:gd name="T3" fmla="*/ 4 h 8"/>
                  <a:gd name="T4" fmla="*/ 1 w 3"/>
                  <a:gd name="T5" fmla="*/ 8 h 8"/>
                  <a:gd name="T6" fmla="*/ 0 w 3"/>
                  <a:gd name="T7" fmla="*/ 4 h 8"/>
                  <a:gd name="T8" fmla="*/ 1 w 3"/>
                  <a:gd name="T9" fmla="*/ 0 h 8"/>
                </a:gdLst>
                <a:ahLst/>
                <a:cxnLst>
                  <a:cxn ang="0">
                    <a:pos x="T0" y="T1"/>
                  </a:cxn>
                  <a:cxn ang="0">
                    <a:pos x="T2" y="T3"/>
                  </a:cxn>
                  <a:cxn ang="0">
                    <a:pos x="T4" y="T5"/>
                  </a:cxn>
                  <a:cxn ang="0">
                    <a:pos x="T6" y="T7"/>
                  </a:cxn>
                  <a:cxn ang="0">
                    <a:pos x="T8" y="T9"/>
                  </a:cxn>
                </a:cxnLst>
                <a:rect l="0" t="0" r="r" b="b"/>
                <a:pathLst>
                  <a:path w="3" h="8">
                    <a:moveTo>
                      <a:pt x="1" y="0"/>
                    </a:moveTo>
                    <a:cubicBezTo>
                      <a:pt x="1" y="0"/>
                      <a:pt x="3" y="2"/>
                      <a:pt x="3" y="4"/>
                    </a:cubicBezTo>
                    <a:cubicBezTo>
                      <a:pt x="3" y="6"/>
                      <a:pt x="1" y="8"/>
                      <a:pt x="1" y="8"/>
                    </a:cubicBezTo>
                    <a:cubicBezTo>
                      <a:pt x="1" y="8"/>
                      <a:pt x="0" y="7"/>
                      <a:pt x="0" y="4"/>
                    </a:cubicBezTo>
                    <a:cubicBezTo>
                      <a:pt x="0" y="2"/>
                      <a:pt x="1" y="0"/>
                      <a:pt x="1"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39" name="Freeform 114">
                <a:extLst>
                  <a:ext uri="{FF2B5EF4-FFF2-40B4-BE49-F238E27FC236}">
                    <a16:creationId xmlns:a16="http://schemas.microsoft.com/office/drawing/2014/main" id="{1B47A76E-41D5-4A59-85DF-5A243613CE2F}"/>
                  </a:ext>
                </a:extLst>
              </p:cNvPr>
              <p:cNvSpPr>
                <a:spLocks/>
              </p:cNvSpPr>
              <p:nvPr/>
            </p:nvSpPr>
            <p:spPr bwMode="auto">
              <a:xfrm>
                <a:off x="1409" y="368"/>
                <a:ext cx="7" cy="34"/>
              </a:xfrm>
              <a:custGeom>
                <a:avLst/>
                <a:gdLst>
                  <a:gd name="T0" fmla="*/ 1 w 3"/>
                  <a:gd name="T1" fmla="*/ 14 h 14"/>
                  <a:gd name="T2" fmla="*/ 0 w 3"/>
                  <a:gd name="T3" fmla="*/ 7 h 14"/>
                  <a:gd name="T4" fmla="*/ 2 w 3"/>
                  <a:gd name="T5" fmla="*/ 0 h 14"/>
                  <a:gd name="T6" fmla="*/ 3 w 3"/>
                  <a:gd name="T7" fmla="*/ 2 h 14"/>
                  <a:gd name="T8" fmla="*/ 3 w 3"/>
                  <a:gd name="T9" fmla="*/ 7 h 14"/>
                  <a:gd name="T10" fmla="*/ 2 w 3"/>
                  <a:gd name="T11" fmla="*/ 12 h 14"/>
                  <a:gd name="T12" fmla="*/ 1 w 3"/>
                  <a:gd name="T13" fmla="*/ 14 h 14"/>
                </a:gdLst>
                <a:ahLst/>
                <a:cxnLst>
                  <a:cxn ang="0">
                    <a:pos x="T0" y="T1"/>
                  </a:cxn>
                  <a:cxn ang="0">
                    <a:pos x="T2" y="T3"/>
                  </a:cxn>
                  <a:cxn ang="0">
                    <a:pos x="T4" y="T5"/>
                  </a:cxn>
                  <a:cxn ang="0">
                    <a:pos x="T6" y="T7"/>
                  </a:cxn>
                  <a:cxn ang="0">
                    <a:pos x="T8" y="T9"/>
                  </a:cxn>
                  <a:cxn ang="0">
                    <a:pos x="T10" y="T11"/>
                  </a:cxn>
                  <a:cxn ang="0">
                    <a:pos x="T12" y="T13"/>
                  </a:cxn>
                </a:cxnLst>
                <a:rect l="0" t="0" r="r" b="b"/>
                <a:pathLst>
                  <a:path w="3" h="14">
                    <a:moveTo>
                      <a:pt x="1" y="14"/>
                    </a:moveTo>
                    <a:cubicBezTo>
                      <a:pt x="1" y="14"/>
                      <a:pt x="0" y="11"/>
                      <a:pt x="0" y="7"/>
                    </a:cubicBezTo>
                    <a:cubicBezTo>
                      <a:pt x="1" y="3"/>
                      <a:pt x="2" y="0"/>
                      <a:pt x="2" y="0"/>
                    </a:cubicBezTo>
                    <a:cubicBezTo>
                      <a:pt x="2" y="0"/>
                      <a:pt x="2" y="0"/>
                      <a:pt x="3" y="2"/>
                    </a:cubicBezTo>
                    <a:cubicBezTo>
                      <a:pt x="3" y="3"/>
                      <a:pt x="3" y="5"/>
                      <a:pt x="3" y="7"/>
                    </a:cubicBezTo>
                    <a:cubicBezTo>
                      <a:pt x="3" y="9"/>
                      <a:pt x="3" y="11"/>
                      <a:pt x="2" y="12"/>
                    </a:cubicBezTo>
                    <a:cubicBezTo>
                      <a:pt x="1" y="14"/>
                      <a:pt x="1" y="14"/>
                      <a:pt x="1" y="1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40" name="Freeform 115">
                <a:extLst>
                  <a:ext uri="{FF2B5EF4-FFF2-40B4-BE49-F238E27FC236}">
                    <a16:creationId xmlns:a16="http://schemas.microsoft.com/office/drawing/2014/main" id="{71468C97-0E92-4E7B-B9CE-51EC27CB8651}"/>
                  </a:ext>
                </a:extLst>
              </p:cNvPr>
              <p:cNvSpPr>
                <a:spLocks/>
              </p:cNvSpPr>
              <p:nvPr/>
            </p:nvSpPr>
            <p:spPr bwMode="auto">
              <a:xfrm>
                <a:off x="592" y="464"/>
                <a:ext cx="31" cy="50"/>
              </a:xfrm>
              <a:custGeom>
                <a:avLst/>
                <a:gdLst>
                  <a:gd name="T0" fmla="*/ 13 w 13"/>
                  <a:gd name="T1" fmla="*/ 0 h 21"/>
                  <a:gd name="T2" fmla="*/ 7 w 13"/>
                  <a:gd name="T3" fmla="*/ 11 h 21"/>
                  <a:gd name="T4" fmla="*/ 0 w 13"/>
                  <a:gd name="T5" fmla="*/ 21 h 21"/>
                  <a:gd name="T6" fmla="*/ 5 w 13"/>
                  <a:gd name="T7" fmla="*/ 10 h 21"/>
                  <a:gd name="T8" fmla="*/ 13 w 13"/>
                  <a:gd name="T9" fmla="*/ 0 h 21"/>
                </a:gdLst>
                <a:ahLst/>
                <a:cxnLst>
                  <a:cxn ang="0">
                    <a:pos x="T0" y="T1"/>
                  </a:cxn>
                  <a:cxn ang="0">
                    <a:pos x="T2" y="T3"/>
                  </a:cxn>
                  <a:cxn ang="0">
                    <a:pos x="T4" y="T5"/>
                  </a:cxn>
                  <a:cxn ang="0">
                    <a:pos x="T6" y="T7"/>
                  </a:cxn>
                  <a:cxn ang="0">
                    <a:pos x="T8" y="T9"/>
                  </a:cxn>
                </a:cxnLst>
                <a:rect l="0" t="0" r="r" b="b"/>
                <a:pathLst>
                  <a:path w="13" h="21">
                    <a:moveTo>
                      <a:pt x="13" y="0"/>
                    </a:moveTo>
                    <a:cubicBezTo>
                      <a:pt x="13" y="0"/>
                      <a:pt x="11" y="5"/>
                      <a:pt x="7" y="11"/>
                    </a:cubicBezTo>
                    <a:cubicBezTo>
                      <a:pt x="4" y="17"/>
                      <a:pt x="0" y="21"/>
                      <a:pt x="0" y="21"/>
                    </a:cubicBezTo>
                    <a:cubicBezTo>
                      <a:pt x="0" y="21"/>
                      <a:pt x="1" y="16"/>
                      <a:pt x="5" y="10"/>
                    </a:cubicBezTo>
                    <a:cubicBezTo>
                      <a:pt x="9" y="4"/>
                      <a:pt x="13" y="0"/>
                      <a:pt x="13"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41" name="Freeform 116">
                <a:extLst>
                  <a:ext uri="{FF2B5EF4-FFF2-40B4-BE49-F238E27FC236}">
                    <a16:creationId xmlns:a16="http://schemas.microsoft.com/office/drawing/2014/main" id="{246C24CA-7177-4FFA-91FC-FEE760603A46}"/>
                  </a:ext>
                </a:extLst>
              </p:cNvPr>
              <p:cNvSpPr>
                <a:spLocks/>
              </p:cNvSpPr>
              <p:nvPr/>
            </p:nvSpPr>
            <p:spPr bwMode="auto">
              <a:xfrm>
                <a:off x="604" y="507"/>
                <a:ext cx="9" cy="11"/>
              </a:xfrm>
              <a:custGeom>
                <a:avLst/>
                <a:gdLst>
                  <a:gd name="T0" fmla="*/ 4 w 4"/>
                  <a:gd name="T1" fmla="*/ 0 h 5"/>
                  <a:gd name="T2" fmla="*/ 4 w 4"/>
                  <a:gd name="T3" fmla="*/ 1 h 5"/>
                  <a:gd name="T4" fmla="*/ 3 w 4"/>
                  <a:gd name="T5" fmla="*/ 3 h 5"/>
                  <a:gd name="T6" fmla="*/ 1 w 4"/>
                  <a:gd name="T7" fmla="*/ 5 h 5"/>
                  <a:gd name="T8" fmla="*/ 0 w 4"/>
                  <a:gd name="T9" fmla="*/ 5 h 5"/>
                  <a:gd name="T10" fmla="*/ 0 w 4"/>
                  <a:gd name="T11" fmla="*/ 4 h 5"/>
                  <a:gd name="T12" fmla="*/ 1 w 4"/>
                  <a:gd name="T13" fmla="*/ 2 h 5"/>
                  <a:gd name="T14" fmla="*/ 3 w 4"/>
                  <a:gd name="T15" fmla="*/ 0 h 5"/>
                  <a:gd name="T16" fmla="*/ 4 w 4"/>
                  <a:gd name="T1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5">
                    <a:moveTo>
                      <a:pt x="4" y="0"/>
                    </a:moveTo>
                    <a:cubicBezTo>
                      <a:pt x="4" y="0"/>
                      <a:pt x="4" y="0"/>
                      <a:pt x="4" y="1"/>
                    </a:cubicBezTo>
                    <a:cubicBezTo>
                      <a:pt x="4" y="2"/>
                      <a:pt x="4" y="3"/>
                      <a:pt x="3" y="3"/>
                    </a:cubicBezTo>
                    <a:cubicBezTo>
                      <a:pt x="3" y="4"/>
                      <a:pt x="2" y="5"/>
                      <a:pt x="1" y="5"/>
                    </a:cubicBezTo>
                    <a:cubicBezTo>
                      <a:pt x="0" y="5"/>
                      <a:pt x="0" y="5"/>
                      <a:pt x="0" y="5"/>
                    </a:cubicBezTo>
                    <a:cubicBezTo>
                      <a:pt x="0" y="5"/>
                      <a:pt x="0" y="5"/>
                      <a:pt x="0" y="4"/>
                    </a:cubicBezTo>
                    <a:cubicBezTo>
                      <a:pt x="0" y="3"/>
                      <a:pt x="0" y="3"/>
                      <a:pt x="1" y="2"/>
                    </a:cubicBezTo>
                    <a:cubicBezTo>
                      <a:pt x="1" y="1"/>
                      <a:pt x="2" y="1"/>
                      <a:pt x="3" y="0"/>
                    </a:cubicBezTo>
                    <a:cubicBezTo>
                      <a:pt x="3" y="0"/>
                      <a:pt x="4" y="0"/>
                      <a:pt x="4"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42" name="Freeform 117">
                <a:extLst>
                  <a:ext uri="{FF2B5EF4-FFF2-40B4-BE49-F238E27FC236}">
                    <a16:creationId xmlns:a16="http://schemas.microsoft.com/office/drawing/2014/main" id="{23C1A68C-68C2-4CA4-B0F0-41028959777C}"/>
                  </a:ext>
                </a:extLst>
              </p:cNvPr>
              <p:cNvSpPr>
                <a:spLocks/>
              </p:cNvSpPr>
              <p:nvPr/>
            </p:nvSpPr>
            <p:spPr bwMode="auto">
              <a:xfrm>
                <a:off x="616" y="511"/>
                <a:ext cx="9" cy="12"/>
              </a:xfrm>
              <a:custGeom>
                <a:avLst/>
                <a:gdLst>
                  <a:gd name="T0" fmla="*/ 4 w 4"/>
                  <a:gd name="T1" fmla="*/ 0 h 5"/>
                  <a:gd name="T2" fmla="*/ 3 w 4"/>
                  <a:gd name="T3" fmla="*/ 3 h 5"/>
                  <a:gd name="T4" fmla="*/ 0 w 4"/>
                  <a:gd name="T5" fmla="*/ 5 h 5"/>
                  <a:gd name="T6" fmla="*/ 1 w 4"/>
                  <a:gd name="T7" fmla="*/ 1 h 5"/>
                  <a:gd name="T8" fmla="*/ 4 w 4"/>
                  <a:gd name="T9" fmla="*/ 0 h 5"/>
                </a:gdLst>
                <a:ahLst/>
                <a:cxnLst>
                  <a:cxn ang="0">
                    <a:pos x="T0" y="T1"/>
                  </a:cxn>
                  <a:cxn ang="0">
                    <a:pos x="T2" y="T3"/>
                  </a:cxn>
                  <a:cxn ang="0">
                    <a:pos x="T4" y="T5"/>
                  </a:cxn>
                  <a:cxn ang="0">
                    <a:pos x="T6" y="T7"/>
                  </a:cxn>
                  <a:cxn ang="0">
                    <a:pos x="T8" y="T9"/>
                  </a:cxn>
                </a:cxnLst>
                <a:rect l="0" t="0" r="r" b="b"/>
                <a:pathLst>
                  <a:path w="4" h="5">
                    <a:moveTo>
                      <a:pt x="4" y="0"/>
                    </a:moveTo>
                    <a:cubicBezTo>
                      <a:pt x="4" y="0"/>
                      <a:pt x="4" y="2"/>
                      <a:pt x="3" y="3"/>
                    </a:cubicBezTo>
                    <a:cubicBezTo>
                      <a:pt x="2" y="5"/>
                      <a:pt x="0" y="5"/>
                      <a:pt x="0" y="5"/>
                    </a:cubicBezTo>
                    <a:cubicBezTo>
                      <a:pt x="0" y="5"/>
                      <a:pt x="0" y="3"/>
                      <a:pt x="1" y="1"/>
                    </a:cubicBezTo>
                    <a:cubicBezTo>
                      <a:pt x="2" y="0"/>
                      <a:pt x="4" y="0"/>
                      <a:pt x="4"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43" name="Freeform 118">
                <a:extLst>
                  <a:ext uri="{FF2B5EF4-FFF2-40B4-BE49-F238E27FC236}">
                    <a16:creationId xmlns:a16="http://schemas.microsoft.com/office/drawing/2014/main" id="{C7745237-2B41-45C9-A579-2BF4B4C3CDAC}"/>
                  </a:ext>
                </a:extLst>
              </p:cNvPr>
              <p:cNvSpPr>
                <a:spLocks/>
              </p:cNvSpPr>
              <p:nvPr/>
            </p:nvSpPr>
            <p:spPr bwMode="auto">
              <a:xfrm>
                <a:off x="754" y="84"/>
                <a:ext cx="21" cy="36"/>
              </a:xfrm>
              <a:custGeom>
                <a:avLst/>
                <a:gdLst>
                  <a:gd name="T0" fmla="*/ 0 w 9"/>
                  <a:gd name="T1" fmla="*/ 15 h 15"/>
                  <a:gd name="T2" fmla="*/ 3 w 9"/>
                  <a:gd name="T3" fmla="*/ 7 h 15"/>
                  <a:gd name="T4" fmla="*/ 9 w 9"/>
                  <a:gd name="T5" fmla="*/ 0 h 15"/>
                  <a:gd name="T6" fmla="*/ 6 w 9"/>
                  <a:gd name="T7" fmla="*/ 8 h 15"/>
                  <a:gd name="T8" fmla="*/ 0 w 9"/>
                  <a:gd name="T9" fmla="*/ 15 h 15"/>
                </a:gdLst>
                <a:ahLst/>
                <a:cxnLst>
                  <a:cxn ang="0">
                    <a:pos x="T0" y="T1"/>
                  </a:cxn>
                  <a:cxn ang="0">
                    <a:pos x="T2" y="T3"/>
                  </a:cxn>
                  <a:cxn ang="0">
                    <a:pos x="T4" y="T5"/>
                  </a:cxn>
                  <a:cxn ang="0">
                    <a:pos x="T6" y="T7"/>
                  </a:cxn>
                  <a:cxn ang="0">
                    <a:pos x="T8" y="T9"/>
                  </a:cxn>
                </a:cxnLst>
                <a:rect l="0" t="0" r="r" b="b"/>
                <a:pathLst>
                  <a:path w="9" h="15">
                    <a:moveTo>
                      <a:pt x="0" y="15"/>
                    </a:moveTo>
                    <a:cubicBezTo>
                      <a:pt x="0" y="15"/>
                      <a:pt x="1" y="11"/>
                      <a:pt x="3" y="7"/>
                    </a:cubicBezTo>
                    <a:cubicBezTo>
                      <a:pt x="6" y="3"/>
                      <a:pt x="9" y="0"/>
                      <a:pt x="9" y="0"/>
                    </a:cubicBezTo>
                    <a:cubicBezTo>
                      <a:pt x="9" y="0"/>
                      <a:pt x="8" y="4"/>
                      <a:pt x="6" y="8"/>
                    </a:cubicBezTo>
                    <a:cubicBezTo>
                      <a:pt x="3" y="12"/>
                      <a:pt x="0" y="15"/>
                      <a:pt x="0" y="1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44" name="Freeform 119">
                <a:extLst>
                  <a:ext uri="{FF2B5EF4-FFF2-40B4-BE49-F238E27FC236}">
                    <a16:creationId xmlns:a16="http://schemas.microsoft.com/office/drawing/2014/main" id="{B8FF69DE-FFE3-4AD9-B84C-A3931545C29B}"/>
                  </a:ext>
                </a:extLst>
              </p:cNvPr>
              <p:cNvSpPr>
                <a:spLocks/>
              </p:cNvSpPr>
              <p:nvPr/>
            </p:nvSpPr>
            <p:spPr bwMode="auto">
              <a:xfrm>
                <a:off x="775" y="94"/>
                <a:ext cx="10" cy="12"/>
              </a:xfrm>
              <a:custGeom>
                <a:avLst/>
                <a:gdLst>
                  <a:gd name="T0" fmla="*/ 0 w 4"/>
                  <a:gd name="T1" fmla="*/ 5 h 5"/>
                  <a:gd name="T2" fmla="*/ 0 w 4"/>
                  <a:gd name="T3" fmla="*/ 4 h 5"/>
                  <a:gd name="T4" fmla="*/ 1 w 4"/>
                  <a:gd name="T5" fmla="*/ 1 h 5"/>
                  <a:gd name="T6" fmla="*/ 3 w 4"/>
                  <a:gd name="T7" fmla="*/ 0 h 5"/>
                  <a:gd name="T8" fmla="*/ 4 w 4"/>
                  <a:gd name="T9" fmla="*/ 0 h 5"/>
                  <a:gd name="T10" fmla="*/ 4 w 4"/>
                  <a:gd name="T11" fmla="*/ 1 h 5"/>
                  <a:gd name="T12" fmla="*/ 3 w 4"/>
                  <a:gd name="T13" fmla="*/ 3 h 5"/>
                  <a:gd name="T14" fmla="*/ 1 w 4"/>
                  <a:gd name="T15" fmla="*/ 4 h 5"/>
                  <a:gd name="T16" fmla="*/ 0 w 4"/>
                  <a:gd name="T17"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5">
                    <a:moveTo>
                      <a:pt x="0" y="5"/>
                    </a:moveTo>
                    <a:cubicBezTo>
                      <a:pt x="0" y="5"/>
                      <a:pt x="0" y="5"/>
                      <a:pt x="0" y="4"/>
                    </a:cubicBezTo>
                    <a:cubicBezTo>
                      <a:pt x="0" y="3"/>
                      <a:pt x="0" y="2"/>
                      <a:pt x="1" y="1"/>
                    </a:cubicBezTo>
                    <a:cubicBezTo>
                      <a:pt x="1" y="1"/>
                      <a:pt x="2" y="0"/>
                      <a:pt x="3" y="0"/>
                    </a:cubicBezTo>
                    <a:cubicBezTo>
                      <a:pt x="3" y="0"/>
                      <a:pt x="4" y="0"/>
                      <a:pt x="4" y="0"/>
                    </a:cubicBezTo>
                    <a:cubicBezTo>
                      <a:pt x="4" y="0"/>
                      <a:pt x="4" y="0"/>
                      <a:pt x="4" y="1"/>
                    </a:cubicBezTo>
                    <a:cubicBezTo>
                      <a:pt x="3" y="2"/>
                      <a:pt x="3" y="2"/>
                      <a:pt x="3" y="3"/>
                    </a:cubicBezTo>
                    <a:cubicBezTo>
                      <a:pt x="2" y="4"/>
                      <a:pt x="2" y="4"/>
                      <a:pt x="1" y="4"/>
                    </a:cubicBezTo>
                    <a:cubicBezTo>
                      <a:pt x="1" y="5"/>
                      <a:pt x="0" y="5"/>
                      <a:pt x="0" y="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45" name="Freeform 120">
                <a:extLst>
                  <a:ext uri="{FF2B5EF4-FFF2-40B4-BE49-F238E27FC236}">
                    <a16:creationId xmlns:a16="http://schemas.microsoft.com/office/drawing/2014/main" id="{185B46B5-8911-4782-8F7F-2CA7BE689C8A}"/>
                  </a:ext>
                </a:extLst>
              </p:cNvPr>
              <p:cNvSpPr>
                <a:spLocks/>
              </p:cNvSpPr>
              <p:nvPr/>
            </p:nvSpPr>
            <p:spPr bwMode="auto">
              <a:xfrm>
                <a:off x="446" y="425"/>
                <a:ext cx="24" cy="29"/>
              </a:xfrm>
              <a:custGeom>
                <a:avLst/>
                <a:gdLst>
                  <a:gd name="T0" fmla="*/ 10 w 10"/>
                  <a:gd name="T1" fmla="*/ 0 h 12"/>
                  <a:gd name="T2" fmla="*/ 6 w 10"/>
                  <a:gd name="T3" fmla="*/ 7 h 12"/>
                  <a:gd name="T4" fmla="*/ 0 w 10"/>
                  <a:gd name="T5" fmla="*/ 12 h 12"/>
                  <a:gd name="T6" fmla="*/ 4 w 10"/>
                  <a:gd name="T7" fmla="*/ 5 h 12"/>
                  <a:gd name="T8" fmla="*/ 10 w 10"/>
                  <a:gd name="T9" fmla="*/ 0 h 12"/>
                </a:gdLst>
                <a:ahLst/>
                <a:cxnLst>
                  <a:cxn ang="0">
                    <a:pos x="T0" y="T1"/>
                  </a:cxn>
                  <a:cxn ang="0">
                    <a:pos x="T2" y="T3"/>
                  </a:cxn>
                  <a:cxn ang="0">
                    <a:pos x="T4" y="T5"/>
                  </a:cxn>
                  <a:cxn ang="0">
                    <a:pos x="T6" y="T7"/>
                  </a:cxn>
                  <a:cxn ang="0">
                    <a:pos x="T8" y="T9"/>
                  </a:cxn>
                </a:cxnLst>
                <a:rect l="0" t="0" r="r" b="b"/>
                <a:pathLst>
                  <a:path w="10" h="12">
                    <a:moveTo>
                      <a:pt x="10" y="0"/>
                    </a:moveTo>
                    <a:cubicBezTo>
                      <a:pt x="10" y="0"/>
                      <a:pt x="9" y="3"/>
                      <a:pt x="6" y="7"/>
                    </a:cubicBezTo>
                    <a:cubicBezTo>
                      <a:pt x="4" y="10"/>
                      <a:pt x="0" y="12"/>
                      <a:pt x="0" y="12"/>
                    </a:cubicBezTo>
                    <a:cubicBezTo>
                      <a:pt x="0" y="12"/>
                      <a:pt x="2" y="8"/>
                      <a:pt x="4" y="5"/>
                    </a:cubicBezTo>
                    <a:cubicBezTo>
                      <a:pt x="7" y="1"/>
                      <a:pt x="10" y="0"/>
                      <a:pt x="1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46" name="Freeform 121">
                <a:extLst>
                  <a:ext uri="{FF2B5EF4-FFF2-40B4-BE49-F238E27FC236}">
                    <a16:creationId xmlns:a16="http://schemas.microsoft.com/office/drawing/2014/main" id="{44F996E3-CF26-460C-BB76-EF0B9F01267A}"/>
                  </a:ext>
                </a:extLst>
              </p:cNvPr>
              <p:cNvSpPr>
                <a:spLocks/>
              </p:cNvSpPr>
              <p:nvPr/>
            </p:nvSpPr>
            <p:spPr bwMode="auto">
              <a:xfrm>
                <a:off x="458" y="442"/>
                <a:ext cx="15" cy="14"/>
              </a:xfrm>
              <a:custGeom>
                <a:avLst/>
                <a:gdLst>
                  <a:gd name="T0" fmla="*/ 6 w 6"/>
                  <a:gd name="T1" fmla="*/ 0 h 6"/>
                  <a:gd name="T2" fmla="*/ 4 w 6"/>
                  <a:gd name="T3" fmla="*/ 4 h 6"/>
                  <a:gd name="T4" fmla="*/ 0 w 6"/>
                  <a:gd name="T5" fmla="*/ 6 h 6"/>
                  <a:gd name="T6" fmla="*/ 2 w 6"/>
                  <a:gd name="T7" fmla="*/ 2 h 6"/>
                  <a:gd name="T8" fmla="*/ 6 w 6"/>
                  <a:gd name="T9" fmla="*/ 0 h 6"/>
                </a:gdLst>
                <a:ahLst/>
                <a:cxnLst>
                  <a:cxn ang="0">
                    <a:pos x="T0" y="T1"/>
                  </a:cxn>
                  <a:cxn ang="0">
                    <a:pos x="T2" y="T3"/>
                  </a:cxn>
                  <a:cxn ang="0">
                    <a:pos x="T4" y="T5"/>
                  </a:cxn>
                  <a:cxn ang="0">
                    <a:pos x="T6" y="T7"/>
                  </a:cxn>
                  <a:cxn ang="0">
                    <a:pos x="T8" y="T9"/>
                  </a:cxn>
                </a:cxnLst>
                <a:rect l="0" t="0" r="r" b="b"/>
                <a:pathLst>
                  <a:path w="6" h="6">
                    <a:moveTo>
                      <a:pt x="6" y="0"/>
                    </a:moveTo>
                    <a:cubicBezTo>
                      <a:pt x="6" y="0"/>
                      <a:pt x="6" y="2"/>
                      <a:pt x="4" y="4"/>
                    </a:cubicBezTo>
                    <a:cubicBezTo>
                      <a:pt x="2" y="6"/>
                      <a:pt x="0" y="6"/>
                      <a:pt x="0" y="6"/>
                    </a:cubicBezTo>
                    <a:cubicBezTo>
                      <a:pt x="0" y="6"/>
                      <a:pt x="0" y="4"/>
                      <a:pt x="2" y="2"/>
                    </a:cubicBezTo>
                    <a:cubicBezTo>
                      <a:pt x="4" y="0"/>
                      <a:pt x="6" y="0"/>
                      <a:pt x="6"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47" name="Freeform 122">
                <a:extLst>
                  <a:ext uri="{FF2B5EF4-FFF2-40B4-BE49-F238E27FC236}">
                    <a16:creationId xmlns:a16="http://schemas.microsoft.com/office/drawing/2014/main" id="{74AFBFAB-8A5B-4815-A328-E485BE149825}"/>
                  </a:ext>
                </a:extLst>
              </p:cNvPr>
              <p:cNvSpPr>
                <a:spLocks/>
              </p:cNvSpPr>
              <p:nvPr/>
            </p:nvSpPr>
            <p:spPr bwMode="auto">
              <a:xfrm>
                <a:off x="992" y="860"/>
                <a:ext cx="312" cy="119"/>
              </a:xfrm>
              <a:custGeom>
                <a:avLst/>
                <a:gdLst>
                  <a:gd name="T0" fmla="*/ 131 w 131"/>
                  <a:gd name="T1" fmla="*/ 50 h 50"/>
                  <a:gd name="T2" fmla="*/ 65 w 131"/>
                  <a:gd name="T3" fmla="*/ 26 h 50"/>
                  <a:gd name="T4" fmla="*/ 0 w 131"/>
                  <a:gd name="T5" fmla="*/ 0 h 50"/>
                  <a:gd name="T6" fmla="*/ 66 w 131"/>
                  <a:gd name="T7" fmla="*/ 23 h 50"/>
                  <a:gd name="T8" fmla="*/ 131 w 131"/>
                  <a:gd name="T9" fmla="*/ 50 h 50"/>
                </a:gdLst>
                <a:ahLst/>
                <a:cxnLst>
                  <a:cxn ang="0">
                    <a:pos x="T0" y="T1"/>
                  </a:cxn>
                  <a:cxn ang="0">
                    <a:pos x="T2" y="T3"/>
                  </a:cxn>
                  <a:cxn ang="0">
                    <a:pos x="T4" y="T5"/>
                  </a:cxn>
                  <a:cxn ang="0">
                    <a:pos x="T6" y="T7"/>
                  </a:cxn>
                  <a:cxn ang="0">
                    <a:pos x="T8" y="T9"/>
                  </a:cxn>
                </a:cxnLst>
                <a:rect l="0" t="0" r="r" b="b"/>
                <a:pathLst>
                  <a:path w="131" h="50">
                    <a:moveTo>
                      <a:pt x="131" y="50"/>
                    </a:moveTo>
                    <a:cubicBezTo>
                      <a:pt x="131" y="50"/>
                      <a:pt x="101" y="40"/>
                      <a:pt x="65" y="26"/>
                    </a:cubicBezTo>
                    <a:cubicBezTo>
                      <a:pt x="29" y="12"/>
                      <a:pt x="0" y="0"/>
                      <a:pt x="0" y="0"/>
                    </a:cubicBezTo>
                    <a:cubicBezTo>
                      <a:pt x="0" y="0"/>
                      <a:pt x="30" y="10"/>
                      <a:pt x="66" y="23"/>
                    </a:cubicBezTo>
                    <a:cubicBezTo>
                      <a:pt x="102" y="37"/>
                      <a:pt x="131" y="50"/>
                      <a:pt x="131" y="5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48" name="Freeform 123">
                <a:extLst>
                  <a:ext uri="{FF2B5EF4-FFF2-40B4-BE49-F238E27FC236}">
                    <a16:creationId xmlns:a16="http://schemas.microsoft.com/office/drawing/2014/main" id="{058DEEE6-2C38-440B-9FC1-678BA37998B9}"/>
                  </a:ext>
                </a:extLst>
              </p:cNvPr>
              <p:cNvSpPr>
                <a:spLocks/>
              </p:cNvSpPr>
              <p:nvPr/>
            </p:nvSpPr>
            <p:spPr bwMode="auto">
              <a:xfrm>
                <a:off x="1316" y="981"/>
                <a:ext cx="36" cy="14"/>
              </a:xfrm>
              <a:custGeom>
                <a:avLst/>
                <a:gdLst>
                  <a:gd name="T0" fmla="*/ 15 w 15"/>
                  <a:gd name="T1" fmla="*/ 6 h 6"/>
                  <a:gd name="T2" fmla="*/ 7 w 15"/>
                  <a:gd name="T3" fmla="*/ 4 h 6"/>
                  <a:gd name="T4" fmla="*/ 0 w 15"/>
                  <a:gd name="T5" fmla="*/ 0 h 6"/>
                  <a:gd name="T6" fmla="*/ 8 w 15"/>
                  <a:gd name="T7" fmla="*/ 1 h 6"/>
                  <a:gd name="T8" fmla="*/ 15 w 15"/>
                  <a:gd name="T9" fmla="*/ 6 h 6"/>
                </a:gdLst>
                <a:ahLst/>
                <a:cxnLst>
                  <a:cxn ang="0">
                    <a:pos x="T0" y="T1"/>
                  </a:cxn>
                  <a:cxn ang="0">
                    <a:pos x="T2" y="T3"/>
                  </a:cxn>
                  <a:cxn ang="0">
                    <a:pos x="T4" y="T5"/>
                  </a:cxn>
                  <a:cxn ang="0">
                    <a:pos x="T6" y="T7"/>
                  </a:cxn>
                  <a:cxn ang="0">
                    <a:pos x="T8" y="T9"/>
                  </a:cxn>
                </a:cxnLst>
                <a:rect l="0" t="0" r="r" b="b"/>
                <a:pathLst>
                  <a:path w="15" h="6">
                    <a:moveTo>
                      <a:pt x="15" y="6"/>
                    </a:moveTo>
                    <a:cubicBezTo>
                      <a:pt x="15" y="6"/>
                      <a:pt x="11" y="6"/>
                      <a:pt x="7" y="4"/>
                    </a:cubicBezTo>
                    <a:cubicBezTo>
                      <a:pt x="3" y="3"/>
                      <a:pt x="0" y="0"/>
                      <a:pt x="0" y="0"/>
                    </a:cubicBezTo>
                    <a:cubicBezTo>
                      <a:pt x="0" y="0"/>
                      <a:pt x="4" y="0"/>
                      <a:pt x="8" y="1"/>
                    </a:cubicBezTo>
                    <a:cubicBezTo>
                      <a:pt x="12" y="3"/>
                      <a:pt x="15" y="6"/>
                      <a:pt x="15" y="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49" name="Freeform 124">
                <a:extLst>
                  <a:ext uri="{FF2B5EF4-FFF2-40B4-BE49-F238E27FC236}">
                    <a16:creationId xmlns:a16="http://schemas.microsoft.com/office/drawing/2014/main" id="{DE79278D-3D77-4650-9B52-F562230F73B1}"/>
                  </a:ext>
                </a:extLst>
              </p:cNvPr>
              <p:cNvSpPr>
                <a:spLocks/>
              </p:cNvSpPr>
              <p:nvPr/>
            </p:nvSpPr>
            <p:spPr bwMode="auto">
              <a:xfrm>
                <a:off x="1363" y="995"/>
                <a:ext cx="22" cy="12"/>
              </a:xfrm>
              <a:custGeom>
                <a:avLst/>
                <a:gdLst>
                  <a:gd name="T0" fmla="*/ 9 w 9"/>
                  <a:gd name="T1" fmla="*/ 4 h 5"/>
                  <a:gd name="T2" fmla="*/ 4 w 9"/>
                  <a:gd name="T3" fmla="*/ 4 h 5"/>
                  <a:gd name="T4" fmla="*/ 0 w 9"/>
                  <a:gd name="T5" fmla="*/ 1 h 5"/>
                  <a:gd name="T6" fmla="*/ 5 w 9"/>
                  <a:gd name="T7" fmla="*/ 1 h 5"/>
                  <a:gd name="T8" fmla="*/ 9 w 9"/>
                  <a:gd name="T9" fmla="*/ 4 h 5"/>
                </a:gdLst>
                <a:ahLst/>
                <a:cxnLst>
                  <a:cxn ang="0">
                    <a:pos x="T0" y="T1"/>
                  </a:cxn>
                  <a:cxn ang="0">
                    <a:pos x="T2" y="T3"/>
                  </a:cxn>
                  <a:cxn ang="0">
                    <a:pos x="T4" y="T5"/>
                  </a:cxn>
                  <a:cxn ang="0">
                    <a:pos x="T6" y="T7"/>
                  </a:cxn>
                  <a:cxn ang="0">
                    <a:pos x="T8" y="T9"/>
                  </a:cxn>
                </a:cxnLst>
                <a:rect l="0" t="0" r="r" b="b"/>
                <a:pathLst>
                  <a:path w="9" h="5">
                    <a:moveTo>
                      <a:pt x="9" y="4"/>
                    </a:moveTo>
                    <a:cubicBezTo>
                      <a:pt x="9" y="4"/>
                      <a:pt x="6" y="5"/>
                      <a:pt x="4" y="4"/>
                    </a:cubicBezTo>
                    <a:cubicBezTo>
                      <a:pt x="1" y="3"/>
                      <a:pt x="0" y="1"/>
                      <a:pt x="0" y="1"/>
                    </a:cubicBezTo>
                    <a:cubicBezTo>
                      <a:pt x="0" y="1"/>
                      <a:pt x="2" y="0"/>
                      <a:pt x="5" y="1"/>
                    </a:cubicBezTo>
                    <a:cubicBezTo>
                      <a:pt x="7" y="2"/>
                      <a:pt x="9" y="4"/>
                      <a:pt x="9"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50" name="Freeform 125">
                <a:extLst>
                  <a:ext uri="{FF2B5EF4-FFF2-40B4-BE49-F238E27FC236}">
                    <a16:creationId xmlns:a16="http://schemas.microsoft.com/office/drawing/2014/main" id="{6D8A0E7E-73AF-4415-8CD5-1989369D837D}"/>
                  </a:ext>
                </a:extLst>
              </p:cNvPr>
              <p:cNvSpPr>
                <a:spLocks/>
              </p:cNvSpPr>
              <p:nvPr/>
            </p:nvSpPr>
            <p:spPr bwMode="auto">
              <a:xfrm>
                <a:off x="1394" y="1010"/>
                <a:ext cx="19" cy="9"/>
              </a:xfrm>
              <a:custGeom>
                <a:avLst/>
                <a:gdLst>
                  <a:gd name="T0" fmla="*/ 8 w 8"/>
                  <a:gd name="T1" fmla="*/ 4 h 4"/>
                  <a:gd name="T2" fmla="*/ 3 w 8"/>
                  <a:gd name="T3" fmla="*/ 3 h 4"/>
                  <a:gd name="T4" fmla="*/ 0 w 8"/>
                  <a:gd name="T5" fmla="*/ 1 h 4"/>
                  <a:gd name="T6" fmla="*/ 4 w 8"/>
                  <a:gd name="T7" fmla="*/ 1 h 4"/>
                  <a:gd name="T8" fmla="*/ 8 w 8"/>
                  <a:gd name="T9" fmla="*/ 4 h 4"/>
                </a:gdLst>
                <a:ahLst/>
                <a:cxnLst>
                  <a:cxn ang="0">
                    <a:pos x="T0" y="T1"/>
                  </a:cxn>
                  <a:cxn ang="0">
                    <a:pos x="T2" y="T3"/>
                  </a:cxn>
                  <a:cxn ang="0">
                    <a:pos x="T4" y="T5"/>
                  </a:cxn>
                  <a:cxn ang="0">
                    <a:pos x="T6" y="T7"/>
                  </a:cxn>
                  <a:cxn ang="0">
                    <a:pos x="T8" y="T9"/>
                  </a:cxn>
                </a:cxnLst>
                <a:rect l="0" t="0" r="r" b="b"/>
                <a:pathLst>
                  <a:path w="8" h="4">
                    <a:moveTo>
                      <a:pt x="8" y="4"/>
                    </a:moveTo>
                    <a:cubicBezTo>
                      <a:pt x="8" y="4"/>
                      <a:pt x="5" y="4"/>
                      <a:pt x="3" y="3"/>
                    </a:cubicBezTo>
                    <a:cubicBezTo>
                      <a:pt x="1" y="3"/>
                      <a:pt x="0" y="1"/>
                      <a:pt x="0" y="1"/>
                    </a:cubicBezTo>
                    <a:cubicBezTo>
                      <a:pt x="0" y="1"/>
                      <a:pt x="2" y="0"/>
                      <a:pt x="4" y="1"/>
                    </a:cubicBezTo>
                    <a:cubicBezTo>
                      <a:pt x="6" y="2"/>
                      <a:pt x="8" y="4"/>
                      <a:pt x="8"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51" name="Freeform 126">
                <a:extLst>
                  <a:ext uri="{FF2B5EF4-FFF2-40B4-BE49-F238E27FC236}">
                    <a16:creationId xmlns:a16="http://schemas.microsoft.com/office/drawing/2014/main" id="{44D31F5D-6FFF-4B8A-BF6C-E308F1F54DDF}"/>
                  </a:ext>
                </a:extLst>
              </p:cNvPr>
              <p:cNvSpPr>
                <a:spLocks/>
              </p:cNvSpPr>
              <p:nvPr/>
            </p:nvSpPr>
            <p:spPr bwMode="auto">
              <a:xfrm>
                <a:off x="1437" y="1026"/>
                <a:ext cx="29" cy="12"/>
              </a:xfrm>
              <a:custGeom>
                <a:avLst/>
                <a:gdLst>
                  <a:gd name="T0" fmla="*/ 12 w 12"/>
                  <a:gd name="T1" fmla="*/ 5 h 5"/>
                  <a:gd name="T2" fmla="*/ 6 w 12"/>
                  <a:gd name="T3" fmla="*/ 4 h 5"/>
                  <a:gd name="T4" fmla="*/ 0 w 12"/>
                  <a:gd name="T5" fmla="*/ 0 h 5"/>
                  <a:gd name="T6" fmla="*/ 7 w 12"/>
                  <a:gd name="T7" fmla="*/ 2 h 5"/>
                  <a:gd name="T8" fmla="*/ 12 w 12"/>
                  <a:gd name="T9" fmla="*/ 5 h 5"/>
                </a:gdLst>
                <a:ahLst/>
                <a:cxnLst>
                  <a:cxn ang="0">
                    <a:pos x="T0" y="T1"/>
                  </a:cxn>
                  <a:cxn ang="0">
                    <a:pos x="T2" y="T3"/>
                  </a:cxn>
                  <a:cxn ang="0">
                    <a:pos x="T4" y="T5"/>
                  </a:cxn>
                  <a:cxn ang="0">
                    <a:pos x="T6" y="T7"/>
                  </a:cxn>
                  <a:cxn ang="0">
                    <a:pos x="T8" y="T9"/>
                  </a:cxn>
                </a:cxnLst>
                <a:rect l="0" t="0" r="r" b="b"/>
                <a:pathLst>
                  <a:path w="12" h="5">
                    <a:moveTo>
                      <a:pt x="12" y="5"/>
                    </a:moveTo>
                    <a:cubicBezTo>
                      <a:pt x="12" y="5"/>
                      <a:pt x="9" y="5"/>
                      <a:pt x="6" y="4"/>
                    </a:cubicBezTo>
                    <a:cubicBezTo>
                      <a:pt x="2" y="3"/>
                      <a:pt x="0" y="0"/>
                      <a:pt x="0" y="0"/>
                    </a:cubicBezTo>
                    <a:cubicBezTo>
                      <a:pt x="0" y="0"/>
                      <a:pt x="3" y="0"/>
                      <a:pt x="7" y="2"/>
                    </a:cubicBezTo>
                    <a:cubicBezTo>
                      <a:pt x="10" y="3"/>
                      <a:pt x="12" y="5"/>
                      <a:pt x="12" y="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52" name="Freeform 127">
                <a:extLst>
                  <a:ext uri="{FF2B5EF4-FFF2-40B4-BE49-F238E27FC236}">
                    <a16:creationId xmlns:a16="http://schemas.microsoft.com/office/drawing/2014/main" id="{142C8434-3D95-4A7D-968F-488F6DFD3BD0}"/>
                  </a:ext>
                </a:extLst>
              </p:cNvPr>
              <p:cNvSpPr>
                <a:spLocks/>
              </p:cNvSpPr>
              <p:nvPr/>
            </p:nvSpPr>
            <p:spPr bwMode="auto">
              <a:xfrm>
                <a:off x="273" y="588"/>
                <a:ext cx="412" cy="157"/>
              </a:xfrm>
              <a:custGeom>
                <a:avLst/>
                <a:gdLst>
                  <a:gd name="T0" fmla="*/ 0 w 173"/>
                  <a:gd name="T1" fmla="*/ 0 h 66"/>
                  <a:gd name="T2" fmla="*/ 87 w 173"/>
                  <a:gd name="T3" fmla="*/ 31 h 66"/>
                  <a:gd name="T4" fmla="*/ 173 w 173"/>
                  <a:gd name="T5" fmla="*/ 66 h 66"/>
                  <a:gd name="T6" fmla="*/ 86 w 173"/>
                  <a:gd name="T7" fmla="*/ 34 h 66"/>
                  <a:gd name="T8" fmla="*/ 0 w 173"/>
                  <a:gd name="T9" fmla="*/ 0 h 66"/>
                </a:gdLst>
                <a:ahLst/>
                <a:cxnLst>
                  <a:cxn ang="0">
                    <a:pos x="T0" y="T1"/>
                  </a:cxn>
                  <a:cxn ang="0">
                    <a:pos x="T2" y="T3"/>
                  </a:cxn>
                  <a:cxn ang="0">
                    <a:pos x="T4" y="T5"/>
                  </a:cxn>
                  <a:cxn ang="0">
                    <a:pos x="T6" y="T7"/>
                  </a:cxn>
                  <a:cxn ang="0">
                    <a:pos x="T8" y="T9"/>
                  </a:cxn>
                </a:cxnLst>
                <a:rect l="0" t="0" r="r" b="b"/>
                <a:pathLst>
                  <a:path w="173" h="66">
                    <a:moveTo>
                      <a:pt x="0" y="0"/>
                    </a:moveTo>
                    <a:cubicBezTo>
                      <a:pt x="0" y="0"/>
                      <a:pt x="39" y="13"/>
                      <a:pt x="87" y="31"/>
                    </a:cubicBezTo>
                    <a:cubicBezTo>
                      <a:pt x="135" y="50"/>
                      <a:pt x="173" y="66"/>
                      <a:pt x="173" y="66"/>
                    </a:cubicBezTo>
                    <a:cubicBezTo>
                      <a:pt x="173" y="66"/>
                      <a:pt x="134" y="52"/>
                      <a:pt x="86" y="34"/>
                    </a:cubicBezTo>
                    <a:cubicBezTo>
                      <a:pt x="38" y="16"/>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53" name="Freeform 128">
                <a:extLst>
                  <a:ext uri="{FF2B5EF4-FFF2-40B4-BE49-F238E27FC236}">
                    <a16:creationId xmlns:a16="http://schemas.microsoft.com/office/drawing/2014/main" id="{65F6EC30-8F29-4951-BCBA-F79B210015A9}"/>
                  </a:ext>
                </a:extLst>
              </p:cNvPr>
              <p:cNvSpPr>
                <a:spLocks/>
              </p:cNvSpPr>
              <p:nvPr/>
            </p:nvSpPr>
            <p:spPr bwMode="auto">
              <a:xfrm>
                <a:off x="256" y="580"/>
                <a:ext cx="7" cy="8"/>
              </a:xfrm>
              <a:custGeom>
                <a:avLst/>
                <a:gdLst>
                  <a:gd name="T0" fmla="*/ 1 w 3"/>
                  <a:gd name="T1" fmla="*/ 0 h 3"/>
                  <a:gd name="T2" fmla="*/ 3 w 3"/>
                  <a:gd name="T3" fmla="*/ 1 h 3"/>
                  <a:gd name="T4" fmla="*/ 2 w 3"/>
                  <a:gd name="T5" fmla="*/ 2 h 3"/>
                  <a:gd name="T6" fmla="*/ 0 w 3"/>
                  <a:gd name="T7" fmla="*/ 2 h 3"/>
                  <a:gd name="T8" fmla="*/ 1 w 3"/>
                  <a:gd name="T9" fmla="*/ 0 h 3"/>
                </a:gdLst>
                <a:ahLst/>
                <a:cxnLst>
                  <a:cxn ang="0">
                    <a:pos x="T0" y="T1"/>
                  </a:cxn>
                  <a:cxn ang="0">
                    <a:pos x="T2" y="T3"/>
                  </a:cxn>
                  <a:cxn ang="0">
                    <a:pos x="T4" y="T5"/>
                  </a:cxn>
                  <a:cxn ang="0">
                    <a:pos x="T6" y="T7"/>
                  </a:cxn>
                  <a:cxn ang="0">
                    <a:pos x="T8" y="T9"/>
                  </a:cxn>
                </a:cxnLst>
                <a:rect l="0" t="0" r="r" b="b"/>
                <a:pathLst>
                  <a:path w="3" h="3">
                    <a:moveTo>
                      <a:pt x="1" y="0"/>
                    </a:moveTo>
                    <a:cubicBezTo>
                      <a:pt x="1" y="0"/>
                      <a:pt x="2" y="0"/>
                      <a:pt x="3" y="1"/>
                    </a:cubicBezTo>
                    <a:cubicBezTo>
                      <a:pt x="3" y="1"/>
                      <a:pt x="2" y="2"/>
                      <a:pt x="2" y="2"/>
                    </a:cubicBezTo>
                    <a:cubicBezTo>
                      <a:pt x="2" y="2"/>
                      <a:pt x="0" y="3"/>
                      <a:pt x="0" y="2"/>
                    </a:cubicBezTo>
                    <a:cubicBezTo>
                      <a:pt x="0" y="2"/>
                      <a:pt x="1" y="0"/>
                      <a:pt x="1"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54" name="Freeform 129">
                <a:extLst>
                  <a:ext uri="{FF2B5EF4-FFF2-40B4-BE49-F238E27FC236}">
                    <a16:creationId xmlns:a16="http://schemas.microsoft.com/office/drawing/2014/main" id="{B9646E17-C546-4FAE-8F0F-A791A1757AB3}"/>
                  </a:ext>
                </a:extLst>
              </p:cNvPr>
              <p:cNvSpPr>
                <a:spLocks/>
              </p:cNvSpPr>
              <p:nvPr/>
            </p:nvSpPr>
            <p:spPr bwMode="auto">
              <a:xfrm>
                <a:off x="180" y="552"/>
                <a:ext cx="16" cy="9"/>
              </a:xfrm>
              <a:custGeom>
                <a:avLst/>
                <a:gdLst>
                  <a:gd name="T0" fmla="*/ 0 w 7"/>
                  <a:gd name="T1" fmla="*/ 1 h 4"/>
                  <a:gd name="T2" fmla="*/ 4 w 7"/>
                  <a:gd name="T3" fmla="*/ 1 h 4"/>
                  <a:gd name="T4" fmla="*/ 7 w 7"/>
                  <a:gd name="T5" fmla="*/ 4 h 4"/>
                  <a:gd name="T6" fmla="*/ 3 w 7"/>
                  <a:gd name="T7" fmla="*/ 3 h 4"/>
                  <a:gd name="T8" fmla="*/ 0 w 7"/>
                  <a:gd name="T9" fmla="*/ 1 h 4"/>
                </a:gdLst>
                <a:ahLst/>
                <a:cxnLst>
                  <a:cxn ang="0">
                    <a:pos x="T0" y="T1"/>
                  </a:cxn>
                  <a:cxn ang="0">
                    <a:pos x="T2" y="T3"/>
                  </a:cxn>
                  <a:cxn ang="0">
                    <a:pos x="T4" y="T5"/>
                  </a:cxn>
                  <a:cxn ang="0">
                    <a:pos x="T6" y="T7"/>
                  </a:cxn>
                  <a:cxn ang="0">
                    <a:pos x="T8" y="T9"/>
                  </a:cxn>
                </a:cxnLst>
                <a:rect l="0" t="0" r="r" b="b"/>
                <a:pathLst>
                  <a:path w="7" h="4">
                    <a:moveTo>
                      <a:pt x="0" y="1"/>
                    </a:moveTo>
                    <a:cubicBezTo>
                      <a:pt x="0" y="1"/>
                      <a:pt x="2" y="0"/>
                      <a:pt x="4" y="1"/>
                    </a:cubicBezTo>
                    <a:cubicBezTo>
                      <a:pt x="6" y="2"/>
                      <a:pt x="7" y="4"/>
                      <a:pt x="7" y="4"/>
                    </a:cubicBezTo>
                    <a:cubicBezTo>
                      <a:pt x="7" y="4"/>
                      <a:pt x="5" y="4"/>
                      <a:pt x="3" y="3"/>
                    </a:cubicBezTo>
                    <a:cubicBezTo>
                      <a:pt x="1" y="3"/>
                      <a:pt x="0" y="1"/>
                      <a:pt x="0"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55" name="Freeform 130">
                <a:extLst>
                  <a:ext uri="{FF2B5EF4-FFF2-40B4-BE49-F238E27FC236}">
                    <a16:creationId xmlns:a16="http://schemas.microsoft.com/office/drawing/2014/main" id="{665DD189-73A4-4799-BF94-C8A2447E1E74}"/>
                  </a:ext>
                </a:extLst>
              </p:cNvPr>
              <p:cNvSpPr>
                <a:spLocks/>
              </p:cNvSpPr>
              <p:nvPr/>
            </p:nvSpPr>
            <p:spPr bwMode="auto">
              <a:xfrm>
                <a:off x="1235" y="979"/>
                <a:ext cx="102" cy="38"/>
              </a:xfrm>
              <a:custGeom>
                <a:avLst/>
                <a:gdLst>
                  <a:gd name="T0" fmla="*/ 43 w 43"/>
                  <a:gd name="T1" fmla="*/ 16 h 16"/>
                  <a:gd name="T2" fmla="*/ 21 w 43"/>
                  <a:gd name="T3" fmla="*/ 9 h 16"/>
                  <a:gd name="T4" fmla="*/ 0 w 43"/>
                  <a:gd name="T5" fmla="*/ 0 h 16"/>
                  <a:gd name="T6" fmla="*/ 22 w 43"/>
                  <a:gd name="T7" fmla="*/ 6 h 16"/>
                  <a:gd name="T8" fmla="*/ 43 w 43"/>
                  <a:gd name="T9" fmla="*/ 16 h 16"/>
                </a:gdLst>
                <a:ahLst/>
                <a:cxnLst>
                  <a:cxn ang="0">
                    <a:pos x="T0" y="T1"/>
                  </a:cxn>
                  <a:cxn ang="0">
                    <a:pos x="T2" y="T3"/>
                  </a:cxn>
                  <a:cxn ang="0">
                    <a:pos x="T4" y="T5"/>
                  </a:cxn>
                  <a:cxn ang="0">
                    <a:pos x="T6" y="T7"/>
                  </a:cxn>
                  <a:cxn ang="0">
                    <a:pos x="T8" y="T9"/>
                  </a:cxn>
                </a:cxnLst>
                <a:rect l="0" t="0" r="r" b="b"/>
                <a:pathLst>
                  <a:path w="43" h="16">
                    <a:moveTo>
                      <a:pt x="43" y="16"/>
                    </a:moveTo>
                    <a:cubicBezTo>
                      <a:pt x="43" y="16"/>
                      <a:pt x="33" y="13"/>
                      <a:pt x="21" y="9"/>
                    </a:cubicBezTo>
                    <a:cubicBezTo>
                      <a:pt x="9" y="4"/>
                      <a:pt x="0" y="0"/>
                      <a:pt x="0" y="0"/>
                    </a:cubicBezTo>
                    <a:cubicBezTo>
                      <a:pt x="0" y="0"/>
                      <a:pt x="10" y="2"/>
                      <a:pt x="22" y="6"/>
                    </a:cubicBezTo>
                    <a:cubicBezTo>
                      <a:pt x="34" y="11"/>
                      <a:pt x="43" y="16"/>
                      <a:pt x="43" y="1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56" name="Line 131">
                <a:extLst>
                  <a:ext uri="{FF2B5EF4-FFF2-40B4-BE49-F238E27FC236}">
                    <a16:creationId xmlns:a16="http://schemas.microsoft.com/office/drawing/2014/main" id="{ADF5F47D-8C66-43E0-BB7E-605F5E63DC26}"/>
                  </a:ext>
                </a:extLst>
              </p:cNvPr>
              <p:cNvSpPr>
                <a:spLocks noChangeShapeType="1"/>
              </p:cNvSpPr>
              <p:nvPr/>
            </p:nvSpPr>
            <p:spPr bwMode="auto">
              <a:xfrm>
                <a:off x="75" y="363"/>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57" name="Line 132">
                <a:extLst>
                  <a:ext uri="{FF2B5EF4-FFF2-40B4-BE49-F238E27FC236}">
                    <a16:creationId xmlns:a16="http://schemas.microsoft.com/office/drawing/2014/main" id="{F2C573EB-0F4A-4530-B663-2EA50345B270}"/>
                  </a:ext>
                </a:extLst>
              </p:cNvPr>
              <p:cNvSpPr>
                <a:spLocks noChangeShapeType="1"/>
              </p:cNvSpPr>
              <p:nvPr/>
            </p:nvSpPr>
            <p:spPr bwMode="auto">
              <a:xfrm>
                <a:off x="75" y="363"/>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58" name="Line 133">
                <a:extLst>
                  <a:ext uri="{FF2B5EF4-FFF2-40B4-BE49-F238E27FC236}">
                    <a16:creationId xmlns:a16="http://schemas.microsoft.com/office/drawing/2014/main" id="{29B34AEF-7438-4FF4-AC09-EAFEC107A400}"/>
                  </a:ext>
                </a:extLst>
              </p:cNvPr>
              <p:cNvSpPr>
                <a:spLocks noChangeShapeType="1"/>
              </p:cNvSpPr>
              <p:nvPr/>
            </p:nvSpPr>
            <p:spPr bwMode="auto">
              <a:xfrm>
                <a:off x="234" y="237"/>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59" name="Line 134">
                <a:extLst>
                  <a:ext uri="{FF2B5EF4-FFF2-40B4-BE49-F238E27FC236}">
                    <a16:creationId xmlns:a16="http://schemas.microsoft.com/office/drawing/2014/main" id="{A561378B-7F36-4828-A813-9EBC87003111}"/>
                  </a:ext>
                </a:extLst>
              </p:cNvPr>
              <p:cNvSpPr>
                <a:spLocks noChangeShapeType="1"/>
              </p:cNvSpPr>
              <p:nvPr/>
            </p:nvSpPr>
            <p:spPr bwMode="auto">
              <a:xfrm>
                <a:off x="234" y="237"/>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60" name="Freeform 135">
                <a:extLst>
                  <a:ext uri="{FF2B5EF4-FFF2-40B4-BE49-F238E27FC236}">
                    <a16:creationId xmlns:a16="http://schemas.microsoft.com/office/drawing/2014/main" id="{EE8E6FB5-75D2-4E0C-8007-F77508FB05F0}"/>
                  </a:ext>
                </a:extLst>
              </p:cNvPr>
              <p:cNvSpPr>
                <a:spLocks/>
              </p:cNvSpPr>
              <p:nvPr/>
            </p:nvSpPr>
            <p:spPr bwMode="auto">
              <a:xfrm>
                <a:off x="1013" y="42"/>
                <a:ext cx="319" cy="224"/>
              </a:xfrm>
              <a:custGeom>
                <a:avLst/>
                <a:gdLst>
                  <a:gd name="T0" fmla="*/ 132 w 134"/>
                  <a:gd name="T1" fmla="*/ 0 h 94"/>
                  <a:gd name="T2" fmla="*/ 133 w 134"/>
                  <a:gd name="T3" fmla="*/ 1 h 94"/>
                  <a:gd name="T4" fmla="*/ 134 w 134"/>
                  <a:gd name="T5" fmla="*/ 7 h 94"/>
                  <a:gd name="T6" fmla="*/ 129 w 134"/>
                  <a:gd name="T7" fmla="*/ 26 h 94"/>
                  <a:gd name="T8" fmla="*/ 106 w 134"/>
                  <a:gd name="T9" fmla="*/ 43 h 94"/>
                  <a:gd name="T10" fmla="*/ 71 w 134"/>
                  <a:gd name="T11" fmla="*/ 49 h 94"/>
                  <a:gd name="T12" fmla="*/ 14 w 134"/>
                  <a:gd name="T13" fmla="*/ 73 h 94"/>
                  <a:gd name="T14" fmla="*/ 3 w 134"/>
                  <a:gd name="T15" fmla="*/ 88 h 94"/>
                  <a:gd name="T16" fmla="*/ 0 w 134"/>
                  <a:gd name="T17" fmla="*/ 93 h 94"/>
                  <a:gd name="T18" fmla="*/ 0 w 134"/>
                  <a:gd name="T19" fmla="*/ 94 h 94"/>
                  <a:gd name="T20" fmla="*/ 0 w 134"/>
                  <a:gd name="T21" fmla="*/ 92 h 94"/>
                  <a:gd name="T22" fmla="*/ 2 w 134"/>
                  <a:gd name="T23" fmla="*/ 88 h 94"/>
                  <a:gd name="T24" fmla="*/ 13 w 134"/>
                  <a:gd name="T25" fmla="*/ 71 h 94"/>
                  <a:gd name="T26" fmla="*/ 36 w 134"/>
                  <a:gd name="T27" fmla="*/ 54 h 94"/>
                  <a:gd name="T28" fmla="*/ 71 w 134"/>
                  <a:gd name="T29" fmla="*/ 45 h 94"/>
                  <a:gd name="T30" fmla="*/ 105 w 134"/>
                  <a:gd name="T31" fmla="*/ 39 h 94"/>
                  <a:gd name="T32" fmla="*/ 128 w 134"/>
                  <a:gd name="T33" fmla="*/ 24 h 94"/>
                  <a:gd name="T34" fmla="*/ 133 w 134"/>
                  <a:gd name="T35" fmla="*/ 7 h 94"/>
                  <a:gd name="T36" fmla="*/ 132 w 134"/>
                  <a:gd name="T37" fmla="*/ 1 h 94"/>
                  <a:gd name="T38" fmla="*/ 132 w 134"/>
                  <a:gd name="T39" fmla="*/ 0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34" h="94">
                    <a:moveTo>
                      <a:pt x="132" y="0"/>
                    </a:moveTo>
                    <a:cubicBezTo>
                      <a:pt x="132" y="0"/>
                      <a:pt x="132" y="0"/>
                      <a:pt x="133" y="1"/>
                    </a:cubicBezTo>
                    <a:cubicBezTo>
                      <a:pt x="133" y="3"/>
                      <a:pt x="133" y="4"/>
                      <a:pt x="134" y="7"/>
                    </a:cubicBezTo>
                    <a:cubicBezTo>
                      <a:pt x="134" y="11"/>
                      <a:pt x="134" y="18"/>
                      <a:pt x="129" y="26"/>
                    </a:cubicBezTo>
                    <a:cubicBezTo>
                      <a:pt x="125" y="33"/>
                      <a:pt x="116" y="39"/>
                      <a:pt x="106" y="43"/>
                    </a:cubicBezTo>
                    <a:cubicBezTo>
                      <a:pt x="96" y="47"/>
                      <a:pt x="83" y="48"/>
                      <a:pt x="71" y="49"/>
                    </a:cubicBezTo>
                    <a:cubicBezTo>
                      <a:pt x="47" y="52"/>
                      <a:pt x="26" y="62"/>
                      <a:pt x="14" y="73"/>
                    </a:cubicBezTo>
                    <a:cubicBezTo>
                      <a:pt x="8" y="78"/>
                      <a:pt x="5" y="84"/>
                      <a:pt x="3" y="88"/>
                    </a:cubicBezTo>
                    <a:cubicBezTo>
                      <a:pt x="1" y="90"/>
                      <a:pt x="1" y="91"/>
                      <a:pt x="0" y="93"/>
                    </a:cubicBezTo>
                    <a:cubicBezTo>
                      <a:pt x="0" y="94"/>
                      <a:pt x="0" y="94"/>
                      <a:pt x="0" y="94"/>
                    </a:cubicBezTo>
                    <a:cubicBezTo>
                      <a:pt x="0" y="94"/>
                      <a:pt x="0" y="94"/>
                      <a:pt x="0" y="92"/>
                    </a:cubicBezTo>
                    <a:cubicBezTo>
                      <a:pt x="1" y="91"/>
                      <a:pt x="1" y="90"/>
                      <a:pt x="2" y="88"/>
                    </a:cubicBezTo>
                    <a:cubicBezTo>
                      <a:pt x="4" y="83"/>
                      <a:pt x="7" y="77"/>
                      <a:pt x="13" y="71"/>
                    </a:cubicBezTo>
                    <a:cubicBezTo>
                      <a:pt x="18" y="65"/>
                      <a:pt x="26" y="59"/>
                      <a:pt x="36" y="54"/>
                    </a:cubicBezTo>
                    <a:cubicBezTo>
                      <a:pt x="46" y="50"/>
                      <a:pt x="58" y="46"/>
                      <a:pt x="71" y="45"/>
                    </a:cubicBezTo>
                    <a:cubicBezTo>
                      <a:pt x="83" y="44"/>
                      <a:pt x="95" y="43"/>
                      <a:pt x="105" y="39"/>
                    </a:cubicBezTo>
                    <a:cubicBezTo>
                      <a:pt x="115" y="36"/>
                      <a:pt x="123" y="31"/>
                      <a:pt x="128" y="24"/>
                    </a:cubicBezTo>
                    <a:cubicBezTo>
                      <a:pt x="132" y="18"/>
                      <a:pt x="133" y="11"/>
                      <a:pt x="133" y="7"/>
                    </a:cubicBezTo>
                    <a:cubicBezTo>
                      <a:pt x="133" y="4"/>
                      <a:pt x="133" y="3"/>
                      <a:pt x="132" y="1"/>
                    </a:cubicBezTo>
                    <a:cubicBezTo>
                      <a:pt x="132" y="0"/>
                      <a:pt x="132" y="0"/>
                      <a:pt x="132"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61" name="Freeform 136">
                <a:extLst>
                  <a:ext uri="{FF2B5EF4-FFF2-40B4-BE49-F238E27FC236}">
                    <a16:creationId xmlns:a16="http://schemas.microsoft.com/office/drawing/2014/main" id="{D60BAB44-632C-4F81-AB65-180364E75192}"/>
                  </a:ext>
                </a:extLst>
              </p:cNvPr>
              <p:cNvSpPr>
                <a:spLocks/>
              </p:cNvSpPr>
              <p:nvPr/>
            </p:nvSpPr>
            <p:spPr bwMode="auto">
              <a:xfrm>
                <a:off x="1328" y="42"/>
                <a:ext cx="109" cy="627"/>
              </a:xfrm>
              <a:custGeom>
                <a:avLst/>
                <a:gdLst>
                  <a:gd name="T0" fmla="*/ 20 w 46"/>
                  <a:gd name="T1" fmla="*/ 263 h 263"/>
                  <a:gd name="T2" fmla="*/ 24 w 46"/>
                  <a:gd name="T3" fmla="*/ 253 h 263"/>
                  <a:gd name="T4" fmla="*/ 27 w 46"/>
                  <a:gd name="T5" fmla="*/ 241 h 263"/>
                  <a:gd name="T6" fmla="*/ 32 w 46"/>
                  <a:gd name="T7" fmla="*/ 224 h 263"/>
                  <a:gd name="T8" fmla="*/ 40 w 46"/>
                  <a:gd name="T9" fmla="*/ 128 h 263"/>
                  <a:gd name="T10" fmla="*/ 33 w 46"/>
                  <a:gd name="T11" fmla="*/ 75 h 263"/>
                  <a:gd name="T12" fmla="*/ 22 w 46"/>
                  <a:gd name="T13" fmla="*/ 33 h 263"/>
                  <a:gd name="T14" fmla="*/ 8 w 46"/>
                  <a:gd name="T15" fmla="*/ 7 h 263"/>
                  <a:gd name="T16" fmla="*/ 2 w 46"/>
                  <a:gd name="T17" fmla="*/ 1 h 263"/>
                  <a:gd name="T18" fmla="*/ 0 w 46"/>
                  <a:gd name="T19" fmla="*/ 0 h 263"/>
                  <a:gd name="T20" fmla="*/ 2 w 46"/>
                  <a:gd name="T21" fmla="*/ 1 h 263"/>
                  <a:gd name="T22" fmla="*/ 8 w 46"/>
                  <a:gd name="T23" fmla="*/ 6 h 263"/>
                  <a:gd name="T24" fmla="*/ 24 w 46"/>
                  <a:gd name="T25" fmla="*/ 32 h 263"/>
                  <a:gd name="T26" fmla="*/ 37 w 46"/>
                  <a:gd name="T27" fmla="*/ 74 h 263"/>
                  <a:gd name="T28" fmla="*/ 44 w 46"/>
                  <a:gd name="T29" fmla="*/ 127 h 263"/>
                  <a:gd name="T30" fmla="*/ 34 w 46"/>
                  <a:gd name="T31" fmla="*/ 225 h 263"/>
                  <a:gd name="T32" fmla="*/ 29 w 46"/>
                  <a:gd name="T33" fmla="*/ 241 h 263"/>
                  <a:gd name="T34" fmla="*/ 24 w 46"/>
                  <a:gd name="T35" fmla="*/ 253 h 263"/>
                  <a:gd name="T36" fmla="*/ 20 w 46"/>
                  <a:gd name="T37" fmla="*/ 263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6" h="263">
                    <a:moveTo>
                      <a:pt x="20" y="263"/>
                    </a:moveTo>
                    <a:cubicBezTo>
                      <a:pt x="20" y="263"/>
                      <a:pt x="22" y="259"/>
                      <a:pt x="24" y="253"/>
                    </a:cubicBezTo>
                    <a:cubicBezTo>
                      <a:pt x="25" y="249"/>
                      <a:pt x="26" y="245"/>
                      <a:pt x="27" y="241"/>
                    </a:cubicBezTo>
                    <a:cubicBezTo>
                      <a:pt x="29" y="236"/>
                      <a:pt x="30" y="230"/>
                      <a:pt x="32" y="224"/>
                    </a:cubicBezTo>
                    <a:cubicBezTo>
                      <a:pt x="37" y="200"/>
                      <a:pt x="42" y="166"/>
                      <a:pt x="40" y="128"/>
                    </a:cubicBezTo>
                    <a:cubicBezTo>
                      <a:pt x="39" y="109"/>
                      <a:pt x="37" y="91"/>
                      <a:pt x="33" y="75"/>
                    </a:cubicBezTo>
                    <a:cubicBezTo>
                      <a:pt x="30" y="59"/>
                      <a:pt x="26" y="44"/>
                      <a:pt x="22" y="33"/>
                    </a:cubicBezTo>
                    <a:cubicBezTo>
                      <a:pt x="18" y="21"/>
                      <a:pt x="13" y="12"/>
                      <a:pt x="8" y="7"/>
                    </a:cubicBezTo>
                    <a:cubicBezTo>
                      <a:pt x="6" y="4"/>
                      <a:pt x="4" y="2"/>
                      <a:pt x="2" y="1"/>
                    </a:cubicBezTo>
                    <a:cubicBezTo>
                      <a:pt x="1" y="0"/>
                      <a:pt x="0" y="0"/>
                      <a:pt x="0" y="0"/>
                    </a:cubicBezTo>
                    <a:cubicBezTo>
                      <a:pt x="0" y="0"/>
                      <a:pt x="1" y="0"/>
                      <a:pt x="2" y="1"/>
                    </a:cubicBezTo>
                    <a:cubicBezTo>
                      <a:pt x="4" y="2"/>
                      <a:pt x="6" y="4"/>
                      <a:pt x="8" y="6"/>
                    </a:cubicBezTo>
                    <a:cubicBezTo>
                      <a:pt x="13" y="11"/>
                      <a:pt x="19" y="20"/>
                      <a:pt x="24" y="32"/>
                    </a:cubicBezTo>
                    <a:cubicBezTo>
                      <a:pt x="28" y="44"/>
                      <a:pt x="33" y="58"/>
                      <a:pt x="37" y="74"/>
                    </a:cubicBezTo>
                    <a:cubicBezTo>
                      <a:pt x="41" y="90"/>
                      <a:pt x="43" y="108"/>
                      <a:pt x="44" y="127"/>
                    </a:cubicBezTo>
                    <a:cubicBezTo>
                      <a:pt x="46" y="166"/>
                      <a:pt x="41" y="201"/>
                      <a:pt x="34" y="225"/>
                    </a:cubicBezTo>
                    <a:cubicBezTo>
                      <a:pt x="32" y="231"/>
                      <a:pt x="30" y="236"/>
                      <a:pt x="29" y="241"/>
                    </a:cubicBezTo>
                    <a:cubicBezTo>
                      <a:pt x="27" y="246"/>
                      <a:pt x="26" y="250"/>
                      <a:pt x="24" y="253"/>
                    </a:cubicBezTo>
                    <a:cubicBezTo>
                      <a:pt x="22" y="259"/>
                      <a:pt x="20" y="263"/>
                      <a:pt x="20" y="26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62" name="Freeform 137">
                <a:extLst>
                  <a:ext uri="{FF2B5EF4-FFF2-40B4-BE49-F238E27FC236}">
                    <a16:creationId xmlns:a16="http://schemas.microsoft.com/office/drawing/2014/main" id="{22A97F86-563B-425E-96C6-714B5F87EDCB}"/>
                  </a:ext>
                </a:extLst>
              </p:cNvPr>
              <p:cNvSpPr>
                <a:spLocks/>
              </p:cNvSpPr>
              <p:nvPr/>
            </p:nvSpPr>
            <p:spPr bwMode="auto">
              <a:xfrm>
                <a:off x="837" y="595"/>
                <a:ext cx="538" cy="145"/>
              </a:xfrm>
              <a:custGeom>
                <a:avLst/>
                <a:gdLst>
                  <a:gd name="T0" fmla="*/ 226 w 226"/>
                  <a:gd name="T1" fmla="*/ 29 h 61"/>
                  <a:gd name="T2" fmla="*/ 223 w 226"/>
                  <a:gd name="T3" fmla="*/ 30 h 61"/>
                  <a:gd name="T4" fmla="*/ 216 w 226"/>
                  <a:gd name="T5" fmla="*/ 33 h 61"/>
                  <a:gd name="T6" fmla="*/ 189 w 226"/>
                  <a:gd name="T7" fmla="*/ 33 h 61"/>
                  <a:gd name="T8" fmla="*/ 151 w 226"/>
                  <a:gd name="T9" fmla="*/ 17 h 61"/>
                  <a:gd name="T10" fmla="*/ 129 w 226"/>
                  <a:gd name="T11" fmla="*/ 8 h 61"/>
                  <a:gd name="T12" fmla="*/ 104 w 226"/>
                  <a:gd name="T13" fmla="*/ 5 h 61"/>
                  <a:gd name="T14" fmla="*/ 55 w 226"/>
                  <a:gd name="T15" fmla="*/ 11 h 61"/>
                  <a:gd name="T16" fmla="*/ 20 w 226"/>
                  <a:gd name="T17" fmla="*/ 30 h 61"/>
                  <a:gd name="T18" fmla="*/ 3 w 226"/>
                  <a:gd name="T19" fmla="*/ 51 h 61"/>
                  <a:gd name="T20" fmla="*/ 1 w 226"/>
                  <a:gd name="T21" fmla="*/ 58 h 61"/>
                  <a:gd name="T22" fmla="*/ 0 w 226"/>
                  <a:gd name="T23" fmla="*/ 61 h 61"/>
                  <a:gd name="T24" fmla="*/ 0 w 226"/>
                  <a:gd name="T25" fmla="*/ 58 h 61"/>
                  <a:gd name="T26" fmla="*/ 3 w 226"/>
                  <a:gd name="T27" fmla="*/ 51 h 61"/>
                  <a:gd name="T28" fmla="*/ 18 w 226"/>
                  <a:gd name="T29" fmla="*/ 28 h 61"/>
                  <a:gd name="T30" fmla="*/ 54 w 226"/>
                  <a:gd name="T31" fmla="*/ 7 h 61"/>
                  <a:gd name="T32" fmla="*/ 104 w 226"/>
                  <a:gd name="T33" fmla="*/ 1 h 61"/>
                  <a:gd name="T34" fmla="*/ 130 w 226"/>
                  <a:gd name="T35" fmla="*/ 4 h 61"/>
                  <a:gd name="T36" fmla="*/ 153 w 226"/>
                  <a:gd name="T37" fmla="*/ 13 h 61"/>
                  <a:gd name="T38" fmla="*/ 189 w 226"/>
                  <a:gd name="T39" fmla="*/ 31 h 61"/>
                  <a:gd name="T40" fmla="*/ 216 w 226"/>
                  <a:gd name="T41" fmla="*/ 33 h 61"/>
                  <a:gd name="T42" fmla="*/ 223 w 226"/>
                  <a:gd name="T43" fmla="*/ 30 h 61"/>
                  <a:gd name="T44" fmla="*/ 226 w 226"/>
                  <a:gd name="T45" fmla="*/ 29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6" h="61">
                    <a:moveTo>
                      <a:pt x="226" y="29"/>
                    </a:moveTo>
                    <a:cubicBezTo>
                      <a:pt x="226" y="29"/>
                      <a:pt x="225" y="29"/>
                      <a:pt x="223" y="30"/>
                    </a:cubicBezTo>
                    <a:cubicBezTo>
                      <a:pt x="222" y="31"/>
                      <a:pt x="220" y="32"/>
                      <a:pt x="216" y="33"/>
                    </a:cubicBezTo>
                    <a:cubicBezTo>
                      <a:pt x="210" y="35"/>
                      <a:pt x="200" y="36"/>
                      <a:pt x="189" y="33"/>
                    </a:cubicBezTo>
                    <a:cubicBezTo>
                      <a:pt x="177" y="31"/>
                      <a:pt x="165" y="24"/>
                      <a:pt x="151" y="17"/>
                    </a:cubicBezTo>
                    <a:cubicBezTo>
                      <a:pt x="144" y="13"/>
                      <a:pt x="137" y="10"/>
                      <a:pt x="129" y="8"/>
                    </a:cubicBezTo>
                    <a:cubicBezTo>
                      <a:pt x="121" y="6"/>
                      <a:pt x="113" y="5"/>
                      <a:pt x="104" y="5"/>
                    </a:cubicBezTo>
                    <a:cubicBezTo>
                      <a:pt x="86" y="5"/>
                      <a:pt x="69" y="7"/>
                      <a:pt x="55" y="11"/>
                    </a:cubicBezTo>
                    <a:cubicBezTo>
                      <a:pt x="40" y="15"/>
                      <a:pt x="28" y="22"/>
                      <a:pt x="20" y="30"/>
                    </a:cubicBezTo>
                    <a:cubicBezTo>
                      <a:pt x="11" y="37"/>
                      <a:pt x="6" y="45"/>
                      <a:pt x="3" y="51"/>
                    </a:cubicBezTo>
                    <a:cubicBezTo>
                      <a:pt x="2" y="54"/>
                      <a:pt x="1" y="57"/>
                      <a:pt x="1" y="58"/>
                    </a:cubicBezTo>
                    <a:cubicBezTo>
                      <a:pt x="0" y="60"/>
                      <a:pt x="0" y="61"/>
                      <a:pt x="0" y="61"/>
                    </a:cubicBezTo>
                    <a:cubicBezTo>
                      <a:pt x="0" y="61"/>
                      <a:pt x="0" y="60"/>
                      <a:pt x="0" y="58"/>
                    </a:cubicBezTo>
                    <a:cubicBezTo>
                      <a:pt x="1" y="56"/>
                      <a:pt x="2" y="54"/>
                      <a:pt x="3" y="51"/>
                    </a:cubicBezTo>
                    <a:cubicBezTo>
                      <a:pt x="5" y="45"/>
                      <a:pt x="10" y="36"/>
                      <a:pt x="18" y="28"/>
                    </a:cubicBezTo>
                    <a:cubicBezTo>
                      <a:pt x="27" y="20"/>
                      <a:pt x="39" y="12"/>
                      <a:pt x="54" y="7"/>
                    </a:cubicBezTo>
                    <a:cubicBezTo>
                      <a:pt x="69" y="2"/>
                      <a:pt x="86" y="0"/>
                      <a:pt x="104" y="1"/>
                    </a:cubicBezTo>
                    <a:cubicBezTo>
                      <a:pt x="113" y="1"/>
                      <a:pt x="122" y="2"/>
                      <a:pt x="130" y="4"/>
                    </a:cubicBezTo>
                    <a:cubicBezTo>
                      <a:pt x="138" y="6"/>
                      <a:pt x="146" y="10"/>
                      <a:pt x="153" y="13"/>
                    </a:cubicBezTo>
                    <a:cubicBezTo>
                      <a:pt x="167" y="21"/>
                      <a:pt x="178" y="28"/>
                      <a:pt x="189" y="31"/>
                    </a:cubicBezTo>
                    <a:cubicBezTo>
                      <a:pt x="200" y="35"/>
                      <a:pt x="210" y="34"/>
                      <a:pt x="216" y="33"/>
                    </a:cubicBezTo>
                    <a:cubicBezTo>
                      <a:pt x="219" y="32"/>
                      <a:pt x="222" y="31"/>
                      <a:pt x="223" y="30"/>
                    </a:cubicBezTo>
                    <a:cubicBezTo>
                      <a:pt x="225" y="29"/>
                      <a:pt x="226" y="29"/>
                      <a:pt x="226" y="2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63" name="Freeform 138">
                <a:extLst>
                  <a:ext uri="{FF2B5EF4-FFF2-40B4-BE49-F238E27FC236}">
                    <a16:creationId xmlns:a16="http://schemas.microsoft.com/office/drawing/2014/main" id="{77A25279-9F54-46C5-9805-0D4C92018A5E}"/>
                  </a:ext>
                </a:extLst>
              </p:cNvPr>
              <p:cNvSpPr>
                <a:spLocks/>
              </p:cNvSpPr>
              <p:nvPr/>
            </p:nvSpPr>
            <p:spPr bwMode="auto">
              <a:xfrm>
                <a:off x="1344" y="94"/>
                <a:ext cx="48" cy="167"/>
              </a:xfrm>
              <a:custGeom>
                <a:avLst/>
                <a:gdLst>
                  <a:gd name="T0" fmla="*/ 20 w 20"/>
                  <a:gd name="T1" fmla="*/ 70 h 70"/>
                  <a:gd name="T2" fmla="*/ 17 w 20"/>
                  <a:gd name="T3" fmla="*/ 60 h 70"/>
                  <a:gd name="T4" fmla="*/ 10 w 20"/>
                  <a:gd name="T5" fmla="*/ 35 h 70"/>
                  <a:gd name="T6" fmla="*/ 3 w 20"/>
                  <a:gd name="T7" fmla="*/ 10 h 70"/>
                  <a:gd name="T8" fmla="*/ 0 w 20"/>
                  <a:gd name="T9" fmla="*/ 0 h 70"/>
                  <a:gd name="T10" fmla="*/ 5 w 20"/>
                  <a:gd name="T11" fmla="*/ 9 h 70"/>
                  <a:gd name="T12" fmla="*/ 14 w 20"/>
                  <a:gd name="T13" fmla="*/ 34 h 70"/>
                  <a:gd name="T14" fmla="*/ 19 w 20"/>
                  <a:gd name="T15" fmla="*/ 59 h 70"/>
                  <a:gd name="T16" fmla="*/ 20 w 20"/>
                  <a:gd name="T17" fmla="*/ 7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70">
                    <a:moveTo>
                      <a:pt x="20" y="70"/>
                    </a:moveTo>
                    <a:cubicBezTo>
                      <a:pt x="20" y="70"/>
                      <a:pt x="19" y="66"/>
                      <a:pt x="17" y="60"/>
                    </a:cubicBezTo>
                    <a:cubicBezTo>
                      <a:pt x="15" y="53"/>
                      <a:pt x="13" y="45"/>
                      <a:pt x="10" y="35"/>
                    </a:cubicBezTo>
                    <a:cubicBezTo>
                      <a:pt x="8" y="25"/>
                      <a:pt x="5" y="17"/>
                      <a:pt x="3" y="10"/>
                    </a:cubicBezTo>
                    <a:cubicBezTo>
                      <a:pt x="1" y="4"/>
                      <a:pt x="0" y="0"/>
                      <a:pt x="0" y="0"/>
                    </a:cubicBezTo>
                    <a:cubicBezTo>
                      <a:pt x="0" y="0"/>
                      <a:pt x="2" y="3"/>
                      <a:pt x="5" y="9"/>
                    </a:cubicBezTo>
                    <a:cubicBezTo>
                      <a:pt x="8" y="15"/>
                      <a:pt x="12" y="24"/>
                      <a:pt x="14" y="34"/>
                    </a:cubicBezTo>
                    <a:cubicBezTo>
                      <a:pt x="17" y="44"/>
                      <a:pt x="19" y="53"/>
                      <a:pt x="19" y="59"/>
                    </a:cubicBezTo>
                    <a:cubicBezTo>
                      <a:pt x="20" y="66"/>
                      <a:pt x="20" y="70"/>
                      <a:pt x="20" y="7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64" name="Freeform 139">
                <a:extLst>
                  <a:ext uri="{FF2B5EF4-FFF2-40B4-BE49-F238E27FC236}">
                    <a16:creationId xmlns:a16="http://schemas.microsoft.com/office/drawing/2014/main" id="{41EB60F6-BA0F-451B-AFA7-95C54480A2F7}"/>
                  </a:ext>
                </a:extLst>
              </p:cNvPr>
              <p:cNvSpPr>
                <a:spLocks/>
              </p:cNvSpPr>
              <p:nvPr/>
            </p:nvSpPr>
            <p:spPr bwMode="auto">
              <a:xfrm>
                <a:off x="1004" y="166"/>
                <a:ext cx="276" cy="100"/>
              </a:xfrm>
              <a:custGeom>
                <a:avLst/>
                <a:gdLst>
                  <a:gd name="T0" fmla="*/ 116 w 116"/>
                  <a:gd name="T1" fmla="*/ 0 h 42"/>
                  <a:gd name="T2" fmla="*/ 112 w 116"/>
                  <a:gd name="T3" fmla="*/ 2 h 42"/>
                  <a:gd name="T4" fmla="*/ 99 w 116"/>
                  <a:gd name="T5" fmla="*/ 6 h 42"/>
                  <a:gd name="T6" fmla="*/ 78 w 116"/>
                  <a:gd name="T7" fmla="*/ 9 h 42"/>
                  <a:gd name="T8" fmla="*/ 53 w 116"/>
                  <a:gd name="T9" fmla="*/ 11 h 42"/>
                  <a:gd name="T10" fmla="*/ 29 w 116"/>
                  <a:gd name="T11" fmla="*/ 17 h 42"/>
                  <a:gd name="T12" fmla="*/ 12 w 116"/>
                  <a:gd name="T13" fmla="*/ 28 h 42"/>
                  <a:gd name="T14" fmla="*/ 3 w 116"/>
                  <a:gd name="T15" fmla="*/ 38 h 42"/>
                  <a:gd name="T16" fmla="*/ 1 w 116"/>
                  <a:gd name="T17" fmla="*/ 40 h 42"/>
                  <a:gd name="T18" fmla="*/ 0 w 116"/>
                  <a:gd name="T19" fmla="*/ 42 h 42"/>
                  <a:gd name="T20" fmla="*/ 1 w 116"/>
                  <a:gd name="T21" fmla="*/ 40 h 42"/>
                  <a:gd name="T22" fmla="*/ 3 w 116"/>
                  <a:gd name="T23" fmla="*/ 37 h 42"/>
                  <a:gd name="T24" fmla="*/ 12 w 116"/>
                  <a:gd name="T25" fmla="*/ 27 h 42"/>
                  <a:gd name="T26" fmla="*/ 29 w 116"/>
                  <a:gd name="T27" fmla="*/ 15 h 42"/>
                  <a:gd name="T28" fmla="*/ 53 w 116"/>
                  <a:gd name="T29" fmla="*/ 8 h 42"/>
                  <a:gd name="T30" fmla="*/ 78 w 116"/>
                  <a:gd name="T31" fmla="*/ 6 h 42"/>
                  <a:gd name="T32" fmla="*/ 98 w 116"/>
                  <a:gd name="T33" fmla="*/ 5 h 42"/>
                  <a:gd name="T34" fmla="*/ 112 w 116"/>
                  <a:gd name="T35" fmla="*/ 2 h 42"/>
                  <a:gd name="T36" fmla="*/ 116 w 116"/>
                  <a:gd name="T37"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6" h="42">
                    <a:moveTo>
                      <a:pt x="116" y="0"/>
                    </a:moveTo>
                    <a:cubicBezTo>
                      <a:pt x="116" y="0"/>
                      <a:pt x="115" y="1"/>
                      <a:pt x="112" y="2"/>
                    </a:cubicBezTo>
                    <a:cubicBezTo>
                      <a:pt x="109" y="3"/>
                      <a:pt x="104" y="5"/>
                      <a:pt x="99" y="6"/>
                    </a:cubicBezTo>
                    <a:cubicBezTo>
                      <a:pt x="93" y="7"/>
                      <a:pt x="86" y="8"/>
                      <a:pt x="78" y="9"/>
                    </a:cubicBezTo>
                    <a:cubicBezTo>
                      <a:pt x="70" y="9"/>
                      <a:pt x="62" y="9"/>
                      <a:pt x="53" y="11"/>
                    </a:cubicBezTo>
                    <a:cubicBezTo>
                      <a:pt x="45" y="12"/>
                      <a:pt x="36" y="14"/>
                      <a:pt x="29" y="17"/>
                    </a:cubicBezTo>
                    <a:cubicBezTo>
                      <a:pt x="23" y="20"/>
                      <a:pt x="17" y="24"/>
                      <a:pt x="12" y="28"/>
                    </a:cubicBezTo>
                    <a:cubicBezTo>
                      <a:pt x="8" y="31"/>
                      <a:pt x="5" y="35"/>
                      <a:pt x="3" y="38"/>
                    </a:cubicBezTo>
                    <a:cubicBezTo>
                      <a:pt x="2" y="39"/>
                      <a:pt x="1" y="40"/>
                      <a:pt x="1" y="40"/>
                    </a:cubicBezTo>
                    <a:cubicBezTo>
                      <a:pt x="0" y="41"/>
                      <a:pt x="0" y="42"/>
                      <a:pt x="0" y="42"/>
                    </a:cubicBezTo>
                    <a:cubicBezTo>
                      <a:pt x="0" y="42"/>
                      <a:pt x="0" y="41"/>
                      <a:pt x="1" y="40"/>
                    </a:cubicBezTo>
                    <a:cubicBezTo>
                      <a:pt x="1" y="40"/>
                      <a:pt x="2" y="39"/>
                      <a:pt x="3" y="37"/>
                    </a:cubicBezTo>
                    <a:cubicBezTo>
                      <a:pt x="4" y="35"/>
                      <a:pt x="7" y="31"/>
                      <a:pt x="12" y="27"/>
                    </a:cubicBezTo>
                    <a:cubicBezTo>
                      <a:pt x="16" y="23"/>
                      <a:pt x="22" y="19"/>
                      <a:pt x="29" y="15"/>
                    </a:cubicBezTo>
                    <a:cubicBezTo>
                      <a:pt x="36" y="12"/>
                      <a:pt x="44" y="9"/>
                      <a:pt x="53" y="8"/>
                    </a:cubicBezTo>
                    <a:cubicBezTo>
                      <a:pt x="62" y="7"/>
                      <a:pt x="70" y="7"/>
                      <a:pt x="78" y="6"/>
                    </a:cubicBezTo>
                    <a:cubicBezTo>
                      <a:pt x="86" y="6"/>
                      <a:pt x="93" y="6"/>
                      <a:pt x="98" y="5"/>
                    </a:cubicBezTo>
                    <a:cubicBezTo>
                      <a:pt x="104" y="4"/>
                      <a:pt x="109" y="3"/>
                      <a:pt x="112" y="2"/>
                    </a:cubicBezTo>
                    <a:cubicBezTo>
                      <a:pt x="115" y="1"/>
                      <a:pt x="116" y="0"/>
                      <a:pt x="116"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65" name="Freeform 140">
                <a:extLst>
                  <a:ext uri="{FF2B5EF4-FFF2-40B4-BE49-F238E27FC236}">
                    <a16:creationId xmlns:a16="http://schemas.microsoft.com/office/drawing/2014/main" id="{8180D9BA-FFA5-4D63-8D77-CC7BA75C94EA}"/>
                  </a:ext>
                </a:extLst>
              </p:cNvPr>
              <p:cNvSpPr>
                <a:spLocks/>
              </p:cNvSpPr>
              <p:nvPr/>
            </p:nvSpPr>
            <p:spPr bwMode="auto">
              <a:xfrm>
                <a:off x="1290" y="146"/>
                <a:ext cx="23" cy="15"/>
              </a:xfrm>
              <a:custGeom>
                <a:avLst/>
                <a:gdLst>
                  <a:gd name="T0" fmla="*/ 10 w 10"/>
                  <a:gd name="T1" fmla="*/ 0 h 6"/>
                  <a:gd name="T2" fmla="*/ 6 w 10"/>
                  <a:gd name="T3" fmla="*/ 4 h 6"/>
                  <a:gd name="T4" fmla="*/ 0 w 10"/>
                  <a:gd name="T5" fmla="*/ 6 h 6"/>
                  <a:gd name="T6" fmla="*/ 4 w 10"/>
                  <a:gd name="T7" fmla="*/ 2 h 6"/>
                  <a:gd name="T8" fmla="*/ 10 w 10"/>
                  <a:gd name="T9" fmla="*/ 0 h 6"/>
                </a:gdLst>
                <a:ahLst/>
                <a:cxnLst>
                  <a:cxn ang="0">
                    <a:pos x="T0" y="T1"/>
                  </a:cxn>
                  <a:cxn ang="0">
                    <a:pos x="T2" y="T3"/>
                  </a:cxn>
                  <a:cxn ang="0">
                    <a:pos x="T4" y="T5"/>
                  </a:cxn>
                  <a:cxn ang="0">
                    <a:pos x="T6" y="T7"/>
                  </a:cxn>
                  <a:cxn ang="0">
                    <a:pos x="T8" y="T9"/>
                  </a:cxn>
                </a:cxnLst>
                <a:rect l="0" t="0" r="r" b="b"/>
                <a:pathLst>
                  <a:path w="10" h="6">
                    <a:moveTo>
                      <a:pt x="10" y="0"/>
                    </a:moveTo>
                    <a:cubicBezTo>
                      <a:pt x="10" y="0"/>
                      <a:pt x="8" y="3"/>
                      <a:pt x="6" y="4"/>
                    </a:cubicBezTo>
                    <a:cubicBezTo>
                      <a:pt x="3" y="6"/>
                      <a:pt x="0" y="6"/>
                      <a:pt x="0" y="6"/>
                    </a:cubicBezTo>
                    <a:cubicBezTo>
                      <a:pt x="0" y="6"/>
                      <a:pt x="2" y="4"/>
                      <a:pt x="4" y="2"/>
                    </a:cubicBezTo>
                    <a:cubicBezTo>
                      <a:pt x="7" y="1"/>
                      <a:pt x="10" y="0"/>
                      <a:pt x="1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66" name="Freeform 141">
                <a:extLst>
                  <a:ext uri="{FF2B5EF4-FFF2-40B4-BE49-F238E27FC236}">
                    <a16:creationId xmlns:a16="http://schemas.microsoft.com/office/drawing/2014/main" id="{823759DF-6D69-48B1-923B-031765B88F08}"/>
                  </a:ext>
                </a:extLst>
              </p:cNvPr>
              <p:cNvSpPr>
                <a:spLocks/>
              </p:cNvSpPr>
              <p:nvPr/>
            </p:nvSpPr>
            <p:spPr bwMode="auto">
              <a:xfrm>
                <a:off x="1390" y="447"/>
                <a:ext cx="14" cy="105"/>
              </a:xfrm>
              <a:custGeom>
                <a:avLst/>
                <a:gdLst>
                  <a:gd name="T0" fmla="*/ 0 w 6"/>
                  <a:gd name="T1" fmla="*/ 44 h 44"/>
                  <a:gd name="T2" fmla="*/ 2 w 6"/>
                  <a:gd name="T3" fmla="*/ 22 h 44"/>
                  <a:gd name="T4" fmla="*/ 6 w 6"/>
                  <a:gd name="T5" fmla="*/ 0 h 44"/>
                  <a:gd name="T6" fmla="*/ 5 w 6"/>
                  <a:gd name="T7" fmla="*/ 22 h 44"/>
                  <a:gd name="T8" fmla="*/ 0 w 6"/>
                  <a:gd name="T9" fmla="*/ 44 h 44"/>
                </a:gdLst>
                <a:ahLst/>
                <a:cxnLst>
                  <a:cxn ang="0">
                    <a:pos x="T0" y="T1"/>
                  </a:cxn>
                  <a:cxn ang="0">
                    <a:pos x="T2" y="T3"/>
                  </a:cxn>
                  <a:cxn ang="0">
                    <a:pos x="T4" y="T5"/>
                  </a:cxn>
                  <a:cxn ang="0">
                    <a:pos x="T6" y="T7"/>
                  </a:cxn>
                  <a:cxn ang="0">
                    <a:pos x="T8" y="T9"/>
                  </a:cxn>
                </a:cxnLst>
                <a:rect l="0" t="0" r="r" b="b"/>
                <a:pathLst>
                  <a:path w="6" h="44">
                    <a:moveTo>
                      <a:pt x="0" y="44"/>
                    </a:moveTo>
                    <a:cubicBezTo>
                      <a:pt x="0" y="44"/>
                      <a:pt x="0" y="34"/>
                      <a:pt x="2" y="22"/>
                    </a:cubicBezTo>
                    <a:cubicBezTo>
                      <a:pt x="4" y="9"/>
                      <a:pt x="6" y="0"/>
                      <a:pt x="6" y="0"/>
                    </a:cubicBezTo>
                    <a:cubicBezTo>
                      <a:pt x="6" y="0"/>
                      <a:pt x="6" y="10"/>
                      <a:pt x="5" y="22"/>
                    </a:cubicBezTo>
                    <a:cubicBezTo>
                      <a:pt x="3" y="35"/>
                      <a:pt x="0" y="44"/>
                      <a:pt x="0" y="4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67" name="Oval 142">
                <a:extLst>
                  <a:ext uri="{FF2B5EF4-FFF2-40B4-BE49-F238E27FC236}">
                    <a16:creationId xmlns:a16="http://schemas.microsoft.com/office/drawing/2014/main" id="{C5815842-AB60-4601-A7DA-5257B5848C31}"/>
                  </a:ext>
                </a:extLst>
              </p:cNvPr>
              <p:cNvSpPr>
                <a:spLocks noChangeArrowheads="1"/>
              </p:cNvSpPr>
              <p:nvPr/>
            </p:nvSpPr>
            <p:spPr bwMode="auto">
              <a:xfrm>
                <a:off x="1404" y="421"/>
                <a:ext cx="5" cy="12"/>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68" name="Freeform 143">
                <a:extLst>
                  <a:ext uri="{FF2B5EF4-FFF2-40B4-BE49-F238E27FC236}">
                    <a16:creationId xmlns:a16="http://schemas.microsoft.com/office/drawing/2014/main" id="{4BBF9808-C847-40FA-8B42-6295BD9F350B}"/>
                  </a:ext>
                </a:extLst>
              </p:cNvPr>
              <p:cNvSpPr>
                <a:spLocks/>
              </p:cNvSpPr>
              <p:nvPr/>
            </p:nvSpPr>
            <p:spPr bwMode="auto">
              <a:xfrm>
                <a:off x="697" y="755"/>
                <a:ext cx="147" cy="85"/>
              </a:xfrm>
              <a:custGeom>
                <a:avLst/>
                <a:gdLst>
                  <a:gd name="T0" fmla="*/ 62 w 62"/>
                  <a:gd name="T1" fmla="*/ 36 h 36"/>
                  <a:gd name="T2" fmla="*/ 51 w 62"/>
                  <a:gd name="T3" fmla="*/ 35 h 36"/>
                  <a:gd name="T4" fmla="*/ 25 w 62"/>
                  <a:gd name="T5" fmla="*/ 28 h 36"/>
                  <a:gd name="T6" fmla="*/ 4 w 62"/>
                  <a:gd name="T7" fmla="*/ 11 h 36"/>
                  <a:gd name="T8" fmla="*/ 1 w 62"/>
                  <a:gd name="T9" fmla="*/ 3 h 36"/>
                  <a:gd name="T10" fmla="*/ 0 w 62"/>
                  <a:gd name="T11" fmla="*/ 0 h 36"/>
                  <a:gd name="T12" fmla="*/ 1 w 62"/>
                  <a:gd name="T13" fmla="*/ 3 h 36"/>
                  <a:gd name="T14" fmla="*/ 5 w 62"/>
                  <a:gd name="T15" fmla="*/ 10 h 36"/>
                  <a:gd name="T16" fmla="*/ 26 w 62"/>
                  <a:gd name="T17" fmla="*/ 26 h 36"/>
                  <a:gd name="T18" fmla="*/ 51 w 62"/>
                  <a:gd name="T19" fmla="*/ 34 h 36"/>
                  <a:gd name="T20" fmla="*/ 62 w 62"/>
                  <a:gd name="T21"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2" h="36">
                    <a:moveTo>
                      <a:pt x="62" y="36"/>
                    </a:moveTo>
                    <a:cubicBezTo>
                      <a:pt x="62" y="36"/>
                      <a:pt x="58" y="36"/>
                      <a:pt x="51" y="35"/>
                    </a:cubicBezTo>
                    <a:cubicBezTo>
                      <a:pt x="44" y="34"/>
                      <a:pt x="35" y="33"/>
                      <a:pt x="25" y="28"/>
                    </a:cubicBezTo>
                    <a:cubicBezTo>
                      <a:pt x="15" y="24"/>
                      <a:pt x="8" y="17"/>
                      <a:pt x="4" y="11"/>
                    </a:cubicBezTo>
                    <a:cubicBezTo>
                      <a:pt x="3" y="8"/>
                      <a:pt x="2" y="5"/>
                      <a:pt x="1" y="3"/>
                    </a:cubicBezTo>
                    <a:cubicBezTo>
                      <a:pt x="0" y="1"/>
                      <a:pt x="0" y="0"/>
                      <a:pt x="0" y="0"/>
                    </a:cubicBezTo>
                    <a:cubicBezTo>
                      <a:pt x="0" y="0"/>
                      <a:pt x="1" y="1"/>
                      <a:pt x="1" y="3"/>
                    </a:cubicBezTo>
                    <a:cubicBezTo>
                      <a:pt x="2" y="5"/>
                      <a:pt x="3" y="7"/>
                      <a:pt x="5" y="10"/>
                    </a:cubicBezTo>
                    <a:cubicBezTo>
                      <a:pt x="9" y="15"/>
                      <a:pt x="17" y="22"/>
                      <a:pt x="26" y="26"/>
                    </a:cubicBezTo>
                    <a:cubicBezTo>
                      <a:pt x="35" y="30"/>
                      <a:pt x="45" y="32"/>
                      <a:pt x="51" y="34"/>
                    </a:cubicBezTo>
                    <a:cubicBezTo>
                      <a:pt x="58" y="35"/>
                      <a:pt x="62" y="36"/>
                      <a:pt x="62" y="3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69" name="Line 144">
                <a:extLst>
                  <a:ext uri="{FF2B5EF4-FFF2-40B4-BE49-F238E27FC236}">
                    <a16:creationId xmlns:a16="http://schemas.microsoft.com/office/drawing/2014/main" id="{8D49673C-7E79-47B7-8F83-C964014CEB3C}"/>
                  </a:ext>
                </a:extLst>
              </p:cNvPr>
              <p:cNvSpPr>
                <a:spLocks noChangeShapeType="1"/>
              </p:cNvSpPr>
              <p:nvPr/>
            </p:nvSpPr>
            <p:spPr bwMode="auto">
              <a:xfrm>
                <a:off x="744" y="795"/>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70" name="Line 145">
                <a:extLst>
                  <a:ext uri="{FF2B5EF4-FFF2-40B4-BE49-F238E27FC236}">
                    <a16:creationId xmlns:a16="http://schemas.microsoft.com/office/drawing/2014/main" id="{F508949B-DEA4-4C42-9383-68E4AA50F6D2}"/>
                  </a:ext>
                </a:extLst>
              </p:cNvPr>
              <p:cNvSpPr>
                <a:spLocks noChangeShapeType="1"/>
              </p:cNvSpPr>
              <p:nvPr/>
            </p:nvSpPr>
            <p:spPr bwMode="auto">
              <a:xfrm>
                <a:off x="744" y="795"/>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71" name="Freeform 146">
                <a:extLst>
                  <a:ext uri="{FF2B5EF4-FFF2-40B4-BE49-F238E27FC236}">
                    <a16:creationId xmlns:a16="http://schemas.microsoft.com/office/drawing/2014/main" id="{EA318A68-D911-4BFC-929B-5C44D62875CA}"/>
                  </a:ext>
                </a:extLst>
              </p:cNvPr>
              <p:cNvSpPr>
                <a:spLocks/>
              </p:cNvSpPr>
              <p:nvPr/>
            </p:nvSpPr>
            <p:spPr bwMode="auto">
              <a:xfrm>
                <a:off x="732" y="786"/>
                <a:ext cx="50" cy="26"/>
              </a:xfrm>
              <a:custGeom>
                <a:avLst/>
                <a:gdLst>
                  <a:gd name="T0" fmla="*/ 21 w 21"/>
                  <a:gd name="T1" fmla="*/ 11 h 11"/>
                  <a:gd name="T2" fmla="*/ 18 w 21"/>
                  <a:gd name="T3" fmla="*/ 10 h 11"/>
                  <a:gd name="T4" fmla="*/ 10 w 21"/>
                  <a:gd name="T5" fmla="*/ 7 h 11"/>
                  <a:gd name="T6" fmla="*/ 3 w 21"/>
                  <a:gd name="T7" fmla="*/ 3 h 11"/>
                  <a:gd name="T8" fmla="*/ 0 w 21"/>
                  <a:gd name="T9" fmla="*/ 0 h 11"/>
                  <a:gd name="T10" fmla="*/ 11 w 21"/>
                  <a:gd name="T11" fmla="*/ 5 h 11"/>
                  <a:gd name="T12" fmla="*/ 21 w 21"/>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21" h="11">
                    <a:moveTo>
                      <a:pt x="21" y="11"/>
                    </a:moveTo>
                    <a:cubicBezTo>
                      <a:pt x="21" y="11"/>
                      <a:pt x="20" y="11"/>
                      <a:pt x="18" y="10"/>
                    </a:cubicBezTo>
                    <a:cubicBezTo>
                      <a:pt x="16" y="10"/>
                      <a:pt x="13" y="9"/>
                      <a:pt x="10" y="7"/>
                    </a:cubicBezTo>
                    <a:cubicBezTo>
                      <a:pt x="7" y="6"/>
                      <a:pt x="5" y="4"/>
                      <a:pt x="3" y="3"/>
                    </a:cubicBezTo>
                    <a:cubicBezTo>
                      <a:pt x="1" y="1"/>
                      <a:pt x="0" y="0"/>
                      <a:pt x="0" y="0"/>
                    </a:cubicBezTo>
                    <a:cubicBezTo>
                      <a:pt x="0" y="0"/>
                      <a:pt x="5" y="2"/>
                      <a:pt x="11" y="5"/>
                    </a:cubicBezTo>
                    <a:cubicBezTo>
                      <a:pt x="17" y="8"/>
                      <a:pt x="21" y="11"/>
                      <a:pt x="21" y="1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72" name="Freeform 147">
                <a:extLst>
                  <a:ext uri="{FF2B5EF4-FFF2-40B4-BE49-F238E27FC236}">
                    <a16:creationId xmlns:a16="http://schemas.microsoft.com/office/drawing/2014/main" id="{194135FA-C188-4CB4-BC0D-51CB0F9ACEC2}"/>
                  </a:ext>
                </a:extLst>
              </p:cNvPr>
              <p:cNvSpPr>
                <a:spLocks/>
              </p:cNvSpPr>
              <p:nvPr/>
            </p:nvSpPr>
            <p:spPr bwMode="auto">
              <a:xfrm>
                <a:off x="749" y="781"/>
                <a:ext cx="31" cy="14"/>
              </a:xfrm>
              <a:custGeom>
                <a:avLst/>
                <a:gdLst>
                  <a:gd name="T0" fmla="*/ 13 w 13"/>
                  <a:gd name="T1" fmla="*/ 6 h 6"/>
                  <a:gd name="T2" fmla="*/ 6 w 13"/>
                  <a:gd name="T3" fmla="*/ 4 h 6"/>
                  <a:gd name="T4" fmla="*/ 0 w 13"/>
                  <a:gd name="T5" fmla="*/ 1 h 6"/>
                  <a:gd name="T6" fmla="*/ 7 w 13"/>
                  <a:gd name="T7" fmla="*/ 2 h 6"/>
                  <a:gd name="T8" fmla="*/ 13 w 13"/>
                  <a:gd name="T9" fmla="*/ 6 h 6"/>
                </a:gdLst>
                <a:ahLst/>
                <a:cxnLst>
                  <a:cxn ang="0">
                    <a:pos x="T0" y="T1"/>
                  </a:cxn>
                  <a:cxn ang="0">
                    <a:pos x="T2" y="T3"/>
                  </a:cxn>
                  <a:cxn ang="0">
                    <a:pos x="T4" y="T5"/>
                  </a:cxn>
                  <a:cxn ang="0">
                    <a:pos x="T6" y="T7"/>
                  </a:cxn>
                  <a:cxn ang="0">
                    <a:pos x="T8" y="T9"/>
                  </a:cxn>
                </a:cxnLst>
                <a:rect l="0" t="0" r="r" b="b"/>
                <a:pathLst>
                  <a:path w="13" h="6">
                    <a:moveTo>
                      <a:pt x="13" y="6"/>
                    </a:moveTo>
                    <a:cubicBezTo>
                      <a:pt x="13" y="6"/>
                      <a:pt x="10" y="5"/>
                      <a:pt x="6" y="4"/>
                    </a:cubicBezTo>
                    <a:cubicBezTo>
                      <a:pt x="3" y="3"/>
                      <a:pt x="0" y="1"/>
                      <a:pt x="0" y="1"/>
                    </a:cubicBezTo>
                    <a:cubicBezTo>
                      <a:pt x="0" y="1"/>
                      <a:pt x="3" y="0"/>
                      <a:pt x="7" y="2"/>
                    </a:cubicBezTo>
                    <a:cubicBezTo>
                      <a:pt x="11" y="3"/>
                      <a:pt x="13" y="6"/>
                      <a:pt x="13" y="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73" name="Freeform 148">
                <a:extLst>
                  <a:ext uri="{FF2B5EF4-FFF2-40B4-BE49-F238E27FC236}">
                    <a16:creationId xmlns:a16="http://schemas.microsoft.com/office/drawing/2014/main" id="{F027F631-DAD1-4E16-A537-16BE05DDFB42}"/>
                  </a:ext>
                </a:extLst>
              </p:cNvPr>
              <p:cNvSpPr>
                <a:spLocks/>
              </p:cNvSpPr>
              <p:nvPr/>
            </p:nvSpPr>
            <p:spPr bwMode="auto">
              <a:xfrm>
                <a:off x="3" y="113"/>
                <a:ext cx="667" cy="649"/>
              </a:xfrm>
              <a:custGeom>
                <a:avLst/>
                <a:gdLst>
                  <a:gd name="T0" fmla="*/ 276 w 280"/>
                  <a:gd name="T1" fmla="*/ 271 h 272"/>
                  <a:gd name="T2" fmla="*/ 280 w 280"/>
                  <a:gd name="T3" fmla="*/ 272 h 272"/>
                  <a:gd name="T4" fmla="*/ 279 w 280"/>
                  <a:gd name="T5" fmla="*/ 268 h 272"/>
                  <a:gd name="T6" fmla="*/ 278 w 280"/>
                  <a:gd name="T7" fmla="*/ 267 h 272"/>
                  <a:gd name="T8" fmla="*/ 12 w 280"/>
                  <a:gd name="T9" fmla="*/ 166 h 272"/>
                  <a:gd name="T10" fmla="*/ 5 w 280"/>
                  <a:gd name="T11" fmla="*/ 157 h 272"/>
                  <a:gd name="T12" fmla="*/ 9 w 280"/>
                  <a:gd name="T13" fmla="*/ 146 h 272"/>
                  <a:gd name="T14" fmla="*/ 170 w 280"/>
                  <a:gd name="T15" fmla="*/ 7 h 272"/>
                  <a:gd name="T16" fmla="*/ 180 w 280"/>
                  <a:gd name="T17" fmla="*/ 5 h 272"/>
                  <a:gd name="T18" fmla="*/ 185 w 280"/>
                  <a:gd name="T19" fmla="*/ 7 h 272"/>
                  <a:gd name="T20" fmla="*/ 187 w 280"/>
                  <a:gd name="T21" fmla="*/ 6 h 272"/>
                  <a:gd name="T22" fmla="*/ 186 w 280"/>
                  <a:gd name="T23" fmla="*/ 3 h 272"/>
                  <a:gd name="T24" fmla="*/ 182 w 280"/>
                  <a:gd name="T25" fmla="*/ 1 h 272"/>
                  <a:gd name="T26" fmla="*/ 167 w 280"/>
                  <a:gd name="T27" fmla="*/ 4 h 272"/>
                  <a:gd name="T28" fmla="*/ 6 w 280"/>
                  <a:gd name="T29" fmla="*/ 143 h 272"/>
                  <a:gd name="T30" fmla="*/ 1 w 280"/>
                  <a:gd name="T31" fmla="*/ 158 h 272"/>
                  <a:gd name="T32" fmla="*/ 11 w 280"/>
                  <a:gd name="T33" fmla="*/ 170 h 272"/>
                  <a:gd name="T34" fmla="*/ 275 w 280"/>
                  <a:gd name="T35" fmla="*/ 271 h 272"/>
                  <a:gd name="T36" fmla="*/ 276 w 280"/>
                  <a:gd name="T37" fmla="*/ 271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80" h="272">
                    <a:moveTo>
                      <a:pt x="276" y="271"/>
                    </a:moveTo>
                    <a:cubicBezTo>
                      <a:pt x="277" y="271"/>
                      <a:pt x="279" y="271"/>
                      <a:pt x="280" y="272"/>
                    </a:cubicBezTo>
                    <a:cubicBezTo>
                      <a:pt x="279" y="268"/>
                      <a:pt x="279" y="268"/>
                      <a:pt x="279" y="268"/>
                    </a:cubicBezTo>
                    <a:cubicBezTo>
                      <a:pt x="279" y="268"/>
                      <a:pt x="278" y="267"/>
                      <a:pt x="278" y="267"/>
                    </a:cubicBezTo>
                    <a:cubicBezTo>
                      <a:pt x="12" y="166"/>
                      <a:pt x="12" y="166"/>
                      <a:pt x="12" y="166"/>
                    </a:cubicBezTo>
                    <a:cubicBezTo>
                      <a:pt x="8" y="164"/>
                      <a:pt x="5" y="161"/>
                      <a:pt x="5" y="157"/>
                    </a:cubicBezTo>
                    <a:cubicBezTo>
                      <a:pt x="4" y="153"/>
                      <a:pt x="6" y="149"/>
                      <a:pt x="9" y="146"/>
                    </a:cubicBezTo>
                    <a:cubicBezTo>
                      <a:pt x="170" y="7"/>
                      <a:pt x="170" y="7"/>
                      <a:pt x="170" y="7"/>
                    </a:cubicBezTo>
                    <a:cubicBezTo>
                      <a:pt x="173" y="5"/>
                      <a:pt x="177" y="4"/>
                      <a:pt x="180" y="5"/>
                    </a:cubicBezTo>
                    <a:cubicBezTo>
                      <a:pt x="185" y="7"/>
                      <a:pt x="185" y="7"/>
                      <a:pt x="185" y="7"/>
                    </a:cubicBezTo>
                    <a:cubicBezTo>
                      <a:pt x="186" y="8"/>
                      <a:pt x="187" y="7"/>
                      <a:pt x="187" y="6"/>
                    </a:cubicBezTo>
                    <a:cubicBezTo>
                      <a:pt x="188" y="5"/>
                      <a:pt x="187" y="4"/>
                      <a:pt x="186" y="3"/>
                    </a:cubicBezTo>
                    <a:cubicBezTo>
                      <a:pt x="182" y="1"/>
                      <a:pt x="182" y="1"/>
                      <a:pt x="182" y="1"/>
                    </a:cubicBezTo>
                    <a:cubicBezTo>
                      <a:pt x="177" y="0"/>
                      <a:pt x="171" y="1"/>
                      <a:pt x="167" y="4"/>
                    </a:cubicBezTo>
                    <a:cubicBezTo>
                      <a:pt x="6" y="143"/>
                      <a:pt x="6" y="143"/>
                      <a:pt x="6" y="143"/>
                    </a:cubicBezTo>
                    <a:cubicBezTo>
                      <a:pt x="2" y="146"/>
                      <a:pt x="0" y="152"/>
                      <a:pt x="1" y="158"/>
                    </a:cubicBezTo>
                    <a:cubicBezTo>
                      <a:pt x="2" y="163"/>
                      <a:pt x="5" y="168"/>
                      <a:pt x="11" y="170"/>
                    </a:cubicBezTo>
                    <a:cubicBezTo>
                      <a:pt x="275" y="271"/>
                      <a:pt x="275" y="271"/>
                      <a:pt x="275" y="271"/>
                    </a:cubicBezTo>
                    <a:lnTo>
                      <a:pt x="276" y="271"/>
                    </a:ln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74" name="Freeform 149">
                <a:extLst>
                  <a:ext uri="{FF2B5EF4-FFF2-40B4-BE49-F238E27FC236}">
                    <a16:creationId xmlns:a16="http://schemas.microsoft.com/office/drawing/2014/main" id="{41B3A68F-E2BB-46BF-BFCF-99DC713226D6}"/>
                  </a:ext>
                </a:extLst>
              </p:cNvPr>
              <p:cNvSpPr>
                <a:spLocks/>
              </p:cNvSpPr>
              <p:nvPr/>
            </p:nvSpPr>
            <p:spPr bwMode="auto">
              <a:xfrm>
                <a:off x="937" y="521"/>
                <a:ext cx="684" cy="591"/>
              </a:xfrm>
              <a:custGeom>
                <a:avLst/>
                <a:gdLst>
                  <a:gd name="T0" fmla="*/ 286 w 287"/>
                  <a:gd name="T1" fmla="*/ 230 h 248"/>
                  <a:gd name="T2" fmla="*/ 255 w 287"/>
                  <a:gd name="T3" fmla="*/ 13 h 248"/>
                  <a:gd name="T4" fmla="*/ 248 w 287"/>
                  <a:gd name="T5" fmla="*/ 5 h 248"/>
                  <a:gd name="T6" fmla="*/ 235 w 287"/>
                  <a:gd name="T7" fmla="*/ 0 h 248"/>
                  <a:gd name="T8" fmla="*/ 232 w 287"/>
                  <a:gd name="T9" fmla="*/ 1 h 248"/>
                  <a:gd name="T10" fmla="*/ 233 w 287"/>
                  <a:gd name="T11" fmla="*/ 4 h 248"/>
                  <a:gd name="T12" fmla="*/ 247 w 287"/>
                  <a:gd name="T13" fmla="*/ 9 h 248"/>
                  <a:gd name="T14" fmla="*/ 250 w 287"/>
                  <a:gd name="T15" fmla="*/ 14 h 248"/>
                  <a:gd name="T16" fmla="*/ 282 w 287"/>
                  <a:gd name="T17" fmla="*/ 231 h 248"/>
                  <a:gd name="T18" fmla="*/ 278 w 287"/>
                  <a:gd name="T19" fmla="*/ 240 h 248"/>
                  <a:gd name="T20" fmla="*/ 268 w 287"/>
                  <a:gd name="T21" fmla="*/ 242 h 248"/>
                  <a:gd name="T22" fmla="*/ 7 w 287"/>
                  <a:gd name="T23" fmla="*/ 142 h 248"/>
                  <a:gd name="T24" fmla="*/ 6 w 287"/>
                  <a:gd name="T25" fmla="*/ 142 h 248"/>
                  <a:gd name="T26" fmla="*/ 2 w 287"/>
                  <a:gd name="T27" fmla="*/ 143 h 248"/>
                  <a:gd name="T28" fmla="*/ 6 w 287"/>
                  <a:gd name="T29" fmla="*/ 146 h 248"/>
                  <a:gd name="T30" fmla="*/ 0 w 287"/>
                  <a:gd name="T31" fmla="*/ 145 h 248"/>
                  <a:gd name="T32" fmla="*/ 267 w 287"/>
                  <a:gd name="T33" fmla="*/ 246 h 248"/>
                  <a:gd name="T34" fmla="*/ 281 w 287"/>
                  <a:gd name="T35" fmla="*/ 244 h 248"/>
                  <a:gd name="T36" fmla="*/ 286 w 287"/>
                  <a:gd name="T37" fmla="*/ 230 h 2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87" h="248">
                    <a:moveTo>
                      <a:pt x="286" y="230"/>
                    </a:moveTo>
                    <a:cubicBezTo>
                      <a:pt x="255" y="13"/>
                      <a:pt x="255" y="13"/>
                      <a:pt x="255" y="13"/>
                    </a:cubicBezTo>
                    <a:cubicBezTo>
                      <a:pt x="254" y="10"/>
                      <a:pt x="252" y="6"/>
                      <a:pt x="248" y="5"/>
                    </a:cubicBezTo>
                    <a:cubicBezTo>
                      <a:pt x="235" y="0"/>
                      <a:pt x="235" y="0"/>
                      <a:pt x="235" y="0"/>
                    </a:cubicBezTo>
                    <a:cubicBezTo>
                      <a:pt x="234" y="0"/>
                      <a:pt x="232" y="0"/>
                      <a:pt x="232" y="1"/>
                    </a:cubicBezTo>
                    <a:cubicBezTo>
                      <a:pt x="232" y="2"/>
                      <a:pt x="232" y="4"/>
                      <a:pt x="233" y="4"/>
                    </a:cubicBezTo>
                    <a:cubicBezTo>
                      <a:pt x="247" y="9"/>
                      <a:pt x="247" y="9"/>
                      <a:pt x="247" y="9"/>
                    </a:cubicBezTo>
                    <a:cubicBezTo>
                      <a:pt x="249" y="10"/>
                      <a:pt x="250" y="12"/>
                      <a:pt x="250" y="14"/>
                    </a:cubicBezTo>
                    <a:cubicBezTo>
                      <a:pt x="282" y="231"/>
                      <a:pt x="282" y="231"/>
                      <a:pt x="282" y="231"/>
                    </a:cubicBezTo>
                    <a:cubicBezTo>
                      <a:pt x="283" y="234"/>
                      <a:pt x="281" y="238"/>
                      <a:pt x="278" y="240"/>
                    </a:cubicBezTo>
                    <a:cubicBezTo>
                      <a:pt x="276" y="243"/>
                      <a:pt x="272" y="243"/>
                      <a:pt x="268" y="242"/>
                    </a:cubicBezTo>
                    <a:cubicBezTo>
                      <a:pt x="7" y="142"/>
                      <a:pt x="7" y="142"/>
                      <a:pt x="7" y="142"/>
                    </a:cubicBezTo>
                    <a:cubicBezTo>
                      <a:pt x="6" y="142"/>
                      <a:pt x="6" y="142"/>
                      <a:pt x="6" y="142"/>
                    </a:cubicBezTo>
                    <a:cubicBezTo>
                      <a:pt x="2" y="143"/>
                      <a:pt x="2" y="143"/>
                      <a:pt x="2" y="143"/>
                    </a:cubicBezTo>
                    <a:cubicBezTo>
                      <a:pt x="3" y="144"/>
                      <a:pt x="8" y="146"/>
                      <a:pt x="6" y="146"/>
                    </a:cubicBezTo>
                    <a:cubicBezTo>
                      <a:pt x="2" y="145"/>
                      <a:pt x="0" y="145"/>
                      <a:pt x="0" y="145"/>
                    </a:cubicBezTo>
                    <a:cubicBezTo>
                      <a:pt x="267" y="246"/>
                      <a:pt x="267" y="246"/>
                      <a:pt x="267" y="246"/>
                    </a:cubicBezTo>
                    <a:cubicBezTo>
                      <a:pt x="272" y="248"/>
                      <a:pt x="277" y="247"/>
                      <a:pt x="281" y="244"/>
                    </a:cubicBezTo>
                    <a:cubicBezTo>
                      <a:pt x="285" y="240"/>
                      <a:pt x="287" y="235"/>
                      <a:pt x="286" y="23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75" name="Freeform 150">
                <a:extLst>
                  <a:ext uri="{FF2B5EF4-FFF2-40B4-BE49-F238E27FC236}">
                    <a16:creationId xmlns:a16="http://schemas.microsoft.com/office/drawing/2014/main" id="{06AEF254-4C7D-4753-8578-C9978D423ED1}"/>
                  </a:ext>
                </a:extLst>
              </p:cNvPr>
              <p:cNvSpPr>
                <a:spLocks/>
              </p:cNvSpPr>
              <p:nvPr/>
            </p:nvSpPr>
            <p:spPr bwMode="auto">
              <a:xfrm>
                <a:off x="658" y="750"/>
                <a:ext cx="298" cy="121"/>
              </a:xfrm>
              <a:custGeom>
                <a:avLst/>
                <a:gdLst>
                  <a:gd name="T0" fmla="*/ 101 w 125"/>
                  <a:gd name="T1" fmla="*/ 51 h 51"/>
                  <a:gd name="T2" fmla="*/ 24 w 125"/>
                  <a:gd name="T3" fmla="*/ 30 h 51"/>
                  <a:gd name="T4" fmla="*/ 0 w 125"/>
                  <a:gd name="T5" fmla="*/ 3 h 51"/>
                  <a:gd name="T6" fmla="*/ 1 w 125"/>
                  <a:gd name="T7" fmla="*/ 0 h 51"/>
                  <a:gd name="T8" fmla="*/ 4 w 125"/>
                  <a:gd name="T9" fmla="*/ 1 h 51"/>
                  <a:gd name="T10" fmla="*/ 27 w 125"/>
                  <a:gd name="T11" fmla="*/ 27 h 51"/>
                  <a:gd name="T12" fmla="*/ 123 w 125"/>
                  <a:gd name="T13" fmla="*/ 46 h 51"/>
                  <a:gd name="T14" fmla="*/ 125 w 125"/>
                  <a:gd name="T15" fmla="*/ 48 h 51"/>
                  <a:gd name="T16" fmla="*/ 123 w 125"/>
                  <a:gd name="T17" fmla="*/ 50 h 51"/>
                  <a:gd name="T18" fmla="*/ 101 w 125"/>
                  <a:gd name="T19"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5" h="51">
                    <a:moveTo>
                      <a:pt x="101" y="51"/>
                    </a:moveTo>
                    <a:cubicBezTo>
                      <a:pt x="62" y="51"/>
                      <a:pt x="38" y="40"/>
                      <a:pt x="24" y="30"/>
                    </a:cubicBezTo>
                    <a:cubicBezTo>
                      <a:pt x="6" y="17"/>
                      <a:pt x="1" y="3"/>
                      <a:pt x="0" y="3"/>
                    </a:cubicBezTo>
                    <a:cubicBezTo>
                      <a:pt x="0" y="2"/>
                      <a:pt x="0" y="0"/>
                      <a:pt x="1" y="0"/>
                    </a:cubicBezTo>
                    <a:cubicBezTo>
                      <a:pt x="2" y="0"/>
                      <a:pt x="4" y="0"/>
                      <a:pt x="4" y="1"/>
                    </a:cubicBezTo>
                    <a:cubicBezTo>
                      <a:pt x="4" y="1"/>
                      <a:pt x="9" y="15"/>
                      <a:pt x="27" y="27"/>
                    </a:cubicBezTo>
                    <a:cubicBezTo>
                      <a:pt x="43" y="39"/>
                      <a:pt x="72" y="51"/>
                      <a:pt x="123" y="46"/>
                    </a:cubicBezTo>
                    <a:cubicBezTo>
                      <a:pt x="124" y="46"/>
                      <a:pt x="125" y="47"/>
                      <a:pt x="125" y="48"/>
                    </a:cubicBezTo>
                    <a:cubicBezTo>
                      <a:pt x="125" y="49"/>
                      <a:pt x="124" y="50"/>
                      <a:pt x="123" y="50"/>
                    </a:cubicBezTo>
                    <a:cubicBezTo>
                      <a:pt x="115" y="51"/>
                      <a:pt x="108" y="51"/>
                      <a:pt x="101" y="5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76" name="Freeform 151">
                <a:extLst>
                  <a:ext uri="{FF2B5EF4-FFF2-40B4-BE49-F238E27FC236}">
                    <a16:creationId xmlns:a16="http://schemas.microsoft.com/office/drawing/2014/main" id="{5E139607-5193-4E13-9ECB-A380DF25DFD1}"/>
                  </a:ext>
                </a:extLst>
              </p:cNvPr>
              <p:cNvSpPr>
                <a:spLocks/>
              </p:cNvSpPr>
              <p:nvPr/>
            </p:nvSpPr>
            <p:spPr bwMode="auto">
              <a:xfrm>
                <a:off x="46" y="75"/>
                <a:ext cx="1546" cy="992"/>
              </a:xfrm>
              <a:custGeom>
                <a:avLst/>
                <a:gdLst>
                  <a:gd name="T0" fmla="*/ 276 w 649"/>
                  <a:gd name="T1" fmla="*/ 283 h 416"/>
                  <a:gd name="T2" fmla="*/ 275 w 649"/>
                  <a:gd name="T3" fmla="*/ 283 h 416"/>
                  <a:gd name="T4" fmla="*/ 193 w 649"/>
                  <a:gd name="T5" fmla="*/ 235 h 416"/>
                  <a:gd name="T6" fmla="*/ 139 w 649"/>
                  <a:gd name="T7" fmla="*/ 221 h 416"/>
                  <a:gd name="T8" fmla="*/ 1 w 649"/>
                  <a:gd name="T9" fmla="*/ 173 h 416"/>
                  <a:gd name="T10" fmla="*/ 0 w 649"/>
                  <a:gd name="T11" fmla="*/ 172 h 416"/>
                  <a:gd name="T12" fmla="*/ 1 w 649"/>
                  <a:gd name="T13" fmla="*/ 170 h 416"/>
                  <a:gd name="T14" fmla="*/ 160 w 649"/>
                  <a:gd name="T15" fmla="*/ 22 h 416"/>
                  <a:gd name="T16" fmla="*/ 161 w 649"/>
                  <a:gd name="T17" fmla="*/ 22 h 416"/>
                  <a:gd name="T18" fmla="*/ 213 w 649"/>
                  <a:gd name="T19" fmla="*/ 1 h 416"/>
                  <a:gd name="T20" fmla="*/ 216 w 649"/>
                  <a:gd name="T21" fmla="*/ 2 h 416"/>
                  <a:gd name="T22" fmla="*/ 215 w 649"/>
                  <a:gd name="T23" fmla="*/ 5 h 416"/>
                  <a:gd name="T24" fmla="*/ 163 w 649"/>
                  <a:gd name="T25" fmla="*/ 25 h 416"/>
                  <a:gd name="T26" fmla="*/ 6 w 649"/>
                  <a:gd name="T27" fmla="*/ 171 h 416"/>
                  <a:gd name="T28" fmla="*/ 140 w 649"/>
                  <a:gd name="T29" fmla="*/ 217 h 416"/>
                  <a:gd name="T30" fmla="*/ 194 w 649"/>
                  <a:gd name="T31" fmla="*/ 231 h 416"/>
                  <a:gd name="T32" fmla="*/ 277 w 649"/>
                  <a:gd name="T33" fmla="*/ 279 h 416"/>
                  <a:gd name="T34" fmla="*/ 373 w 649"/>
                  <a:gd name="T35" fmla="*/ 313 h 416"/>
                  <a:gd name="T36" fmla="*/ 477 w 649"/>
                  <a:gd name="T37" fmla="*/ 336 h 416"/>
                  <a:gd name="T38" fmla="*/ 644 w 649"/>
                  <a:gd name="T39" fmla="*/ 411 h 416"/>
                  <a:gd name="T40" fmla="*/ 618 w 649"/>
                  <a:gd name="T41" fmla="*/ 200 h 416"/>
                  <a:gd name="T42" fmla="*/ 607 w 649"/>
                  <a:gd name="T43" fmla="*/ 195 h 416"/>
                  <a:gd name="T44" fmla="*/ 606 w 649"/>
                  <a:gd name="T45" fmla="*/ 193 h 416"/>
                  <a:gd name="T46" fmla="*/ 608 w 649"/>
                  <a:gd name="T47" fmla="*/ 192 h 416"/>
                  <a:gd name="T48" fmla="*/ 620 w 649"/>
                  <a:gd name="T49" fmla="*/ 196 h 416"/>
                  <a:gd name="T50" fmla="*/ 622 w 649"/>
                  <a:gd name="T51" fmla="*/ 198 h 416"/>
                  <a:gd name="T52" fmla="*/ 649 w 649"/>
                  <a:gd name="T53" fmla="*/ 413 h 416"/>
                  <a:gd name="T54" fmla="*/ 648 w 649"/>
                  <a:gd name="T55" fmla="*/ 415 h 416"/>
                  <a:gd name="T56" fmla="*/ 646 w 649"/>
                  <a:gd name="T57" fmla="*/ 415 h 416"/>
                  <a:gd name="T58" fmla="*/ 475 w 649"/>
                  <a:gd name="T59" fmla="*/ 340 h 416"/>
                  <a:gd name="T60" fmla="*/ 401 w 649"/>
                  <a:gd name="T61" fmla="*/ 316 h 416"/>
                  <a:gd name="T62" fmla="*/ 373 w 649"/>
                  <a:gd name="T63" fmla="*/ 317 h 416"/>
                  <a:gd name="T64" fmla="*/ 371 w 649"/>
                  <a:gd name="T65" fmla="*/ 317 h 416"/>
                  <a:gd name="T66" fmla="*/ 277 w 649"/>
                  <a:gd name="T67" fmla="*/ 283 h 416"/>
                  <a:gd name="T68" fmla="*/ 276 w 649"/>
                  <a:gd name="T69" fmla="*/ 283 h 4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649" h="416">
                    <a:moveTo>
                      <a:pt x="276" y="283"/>
                    </a:moveTo>
                    <a:cubicBezTo>
                      <a:pt x="275" y="283"/>
                      <a:pt x="275" y="283"/>
                      <a:pt x="275" y="283"/>
                    </a:cubicBezTo>
                    <a:cubicBezTo>
                      <a:pt x="275" y="282"/>
                      <a:pt x="251" y="253"/>
                      <a:pt x="193" y="235"/>
                    </a:cubicBezTo>
                    <a:cubicBezTo>
                      <a:pt x="176" y="230"/>
                      <a:pt x="158" y="226"/>
                      <a:pt x="139" y="221"/>
                    </a:cubicBezTo>
                    <a:cubicBezTo>
                      <a:pt x="90" y="208"/>
                      <a:pt x="41" y="196"/>
                      <a:pt x="1" y="173"/>
                    </a:cubicBezTo>
                    <a:cubicBezTo>
                      <a:pt x="0" y="173"/>
                      <a:pt x="0" y="172"/>
                      <a:pt x="0" y="172"/>
                    </a:cubicBezTo>
                    <a:cubicBezTo>
                      <a:pt x="0" y="171"/>
                      <a:pt x="0" y="170"/>
                      <a:pt x="1" y="170"/>
                    </a:cubicBezTo>
                    <a:cubicBezTo>
                      <a:pt x="160" y="22"/>
                      <a:pt x="160" y="22"/>
                      <a:pt x="160" y="22"/>
                    </a:cubicBezTo>
                    <a:cubicBezTo>
                      <a:pt x="160" y="22"/>
                      <a:pt x="161" y="22"/>
                      <a:pt x="161" y="22"/>
                    </a:cubicBezTo>
                    <a:cubicBezTo>
                      <a:pt x="213" y="1"/>
                      <a:pt x="213" y="1"/>
                      <a:pt x="213" y="1"/>
                    </a:cubicBezTo>
                    <a:cubicBezTo>
                      <a:pt x="214" y="0"/>
                      <a:pt x="215" y="1"/>
                      <a:pt x="216" y="2"/>
                    </a:cubicBezTo>
                    <a:cubicBezTo>
                      <a:pt x="216" y="3"/>
                      <a:pt x="216" y="4"/>
                      <a:pt x="215" y="5"/>
                    </a:cubicBezTo>
                    <a:cubicBezTo>
                      <a:pt x="163" y="25"/>
                      <a:pt x="163" y="25"/>
                      <a:pt x="163" y="25"/>
                    </a:cubicBezTo>
                    <a:cubicBezTo>
                      <a:pt x="6" y="171"/>
                      <a:pt x="6" y="171"/>
                      <a:pt x="6" y="171"/>
                    </a:cubicBezTo>
                    <a:cubicBezTo>
                      <a:pt x="44" y="192"/>
                      <a:pt x="93" y="205"/>
                      <a:pt x="140" y="217"/>
                    </a:cubicBezTo>
                    <a:cubicBezTo>
                      <a:pt x="159" y="221"/>
                      <a:pt x="177" y="226"/>
                      <a:pt x="194" y="231"/>
                    </a:cubicBezTo>
                    <a:cubicBezTo>
                      <a:pt x="248" y="247"/>
                      <a:pt x="272" y="273"/>
                      <a:pt x="277" y="279"/>
                    </a:cubicBezTo>
                    <a:cubicBezTo>
                      <a:pt x="286" y="276"/>
                      <a:pt x="331" y="266"/>
                      <a:pt x="373" y="313"/>
                    </a:cubicBezTo>
                    <a:cubicBezTo>
                      <a:pt x="381" y="311"/>
                      <a:pt x="421" y="304"/>
                      <a:pt x="477" y="336"/>
                    </a:cubicBezTo>
                    <a:cubicBezTo>
                      <a:pt x="528" y="365"/>
                      <a:pt x="593" y="400"/>
                      <a:pt x="644" y="411"/>
                    </a:cubicBezTo>
                    <a:cubicBezTo>
                      <a:pt x="618" y="200"/>
                      <a:pt x="618" y="200"/>
                      <a:pt x="618" y="200"/>
                    </a:cubicBezTo>
                    <a:cubicBezTo>
                      <a:pt x="607" y="195"/>
                      <a:pt x="607" y="195"/>
                      <a:pt x="607" y="195"/>
                    </a:cubicBezTo>
                    <a:cubicBezTo>
                      <a:pt x="606" y="195"/>
                      <a:pt x="605" y="194"/>
                      <a:pt x="606" y="193"/>
                    </a:cubicBezTo>
                    <a:cubicBezTo>
                      <a:pt x="606" y="192"/>
                      <a:pt x="607" y="191"/>
                      <a:pt x="608" y="192"/>
                    </a:cubicBezTo>
                    <a:cubicBezTo>
                      <a:pt x="620" y="196"/>
                      <a:pt x="620" y="196"/>
                      <a:pt x="620" y="196"/>
                    </a:cubicBezTo>
                    <a:cubicBezTo>
                      <a:pt x="621" y="196"/>
                      <a:pt x="622" y="197"/>
                      <a:pt x="622" y="198"/>
                    </a:cubicBezTo>
                    <a:cubicBezTo>
                      <a:pt x="649" y="413"/>
                      <a:pt x="649" y="413"/>
                      <a:pt x="649" y="413"/>
                    </a:cubicBezTo>
                    <a:cubicBezTo>
                      <a:pt x="649" y="414"/>
                      <a:pt x="648" y="414"/>
                      <a:pt x="648" y="415"/>
                    </a:cubicBezTo>
                    <a:cubicBezTo>
                      <a:pt x="647" y="415"/>
                      <a:pt x="647" y="416"/>
                      <a:pt x="646" y="415"/>
                    </a:cubicBezTo>
                    <a:cubicBezTo>
                      <a:pt x="594" y="405"/>
                      <a:pt x="527" y="370"/>
                      <a:pt x="475" y="340"/>
                    </a:cubicBezTo>
                    <a:cubicBezTo>
                      <a:pt x="444" y="322"/>
                      <a:pt x="418" y="317"/>
                      <a:pt x="401" y="316"/>
                    </a:cubicBezTo>
                    <a:cubicBezTo>
                      <a:pt x="384" y="314"/>
                      <a:pt x="373" y="317"/>
                      <a:pt x="373" y="317"/>
                    </a:cubicBezTo>
                    <a:cubicBezTo>
                      <a:pt x="372" y="317"/>
                      <a:pt x="371" y="317"/>
                      <a:pt x="371" y="317"/>
                    </a:cubicBezTo>
                    <a:cubicBezTo>
                      <a:pt x="326" y="266"/>
                      <a:pt x="278" y="283"/>
                      <a:pt x="277" y="283"/>
                    </a:cubicBezTo>
                    <a:cubicBezTo>
                      <a:pt x="277" y="284"/>
                      <a:pt x="276" y="284"/>
                      <a:pt x="276" y="28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77" name="Freeform 152">
                <a:extLst>
                  <a:ext uri="{FF2B5EF4-FFF2-40B4-BE49-F238E27FC236}">
                    <a16:creationId xmlns:a16="http://schemas.microsoft.com/office/drawing/2014/main" id="{0018DAB9-24EA-481F-BC6E-83BBE1013487}"/>
                  </a:ext>
                </a:extLst>
              </p:cNvPr>
              <p:cNvSpPr>
                <a:spLocks noEditPoints="1"/>
              </p:cNvSpPr>
              <p:nvPr/>
            </p:nvSpPr>
            <p:spPr bwMode="auto">
              <a:xfrm>
                <a:off x="337" y="3"/>
                <a:ext cx="676" cy="737"/>
              </a:xfrm>
              <a:custGeom>
                <a:avLst/>
                <a:gdLst>
                  <a:gd name="T0" fmla="*/ 206 w 284"/>
                  <a:gd name="T1" fmla="*/ 308 h 309"/>
                  <a:gd name="T2" fmla="*/ 205 w 284"/>
                  <a:gd name="T3" fmla="*/ 307 h 309"/>
                  <a:gd name="T4" fmla="*/ 94 w 284"/>
                  <a:gd name="T5" fmla="*/ 212 h 309"/>
                  <a:gd name="T6" fmla="*/ 66 w 284"/>
                  <a:gd name="T7" fmla="*/ 202 h 309"/>
                  <a:gd name="T8" fmla="*/ 0 w 284"/>
                  <a:gd name="T9" fmla="*/ 148 h 309"/>
                  <a:gd name="T10" fmla="*/ 0 w 284"/>
                  <a:gd name="T11" fmla="*/ 145 h 309"/>
                  <a:gd name="T12" fmla="*/ 132 w 284"/>
                  <a:gd name="T13" fmla="*/ 1 h 309"/>
                  <a:gd name="T14" fmla="*/ 134 w 284"/>
                  <a:gd name="T15" fmla="*/ 0 h 309"/>
                  <a:gd name="T16" fmla="*/ 135 w 284"/>
                  <a:gd name="T17" fmla="*/ 1 h 309"/>
                  <a:gd name="T18" fmla="*/ 195 w 284"/>
                  <a:gd name="T19" fmla="*/ 36 h 309"/>
                  <a:gd name="T20" fmla="*/ 238 w 284"/>
                  <a:gd name="T21" fmla="*/ 51 h 309"/>
                  <a:gd name="T22" fmla="*/ 279 w 284"/>
                  <a:gd name="T23" fmla="*/ 87 h 309"/>
                  <a:gd name="T24" fmla="*/ 284 w 284"/>
                  <a:gd name="T25" fmla="*/ 109 h 309"/>
                  <a:gd name="T26" fmla="*/ 284 w 284"/>
                  <a:gd name="T27" fmla="*/ 110 h 309"/>
                  <a:gd name="T28" fmla="*/ 209 w 284"/>
                  <a:gd name="T29" fmla="*/ 307 h 309"/>
                  <a:gd name="T30" fmla="*/ 206 w 284"/>
                  <a:gd name="T31" fmla="*/ 309 h 309"/>
                  <a:gd name="T32" fmla="*/ 206 w 284"/>
                  <a:gd name="T33" fmla="*/ 308 h 309"/>
                  <a:gd name="T34" fmla="*/ 114 w 284"/>
                  <a:gd name="T35" fmla="*/ 215 h 309"/>
                  <a:gd name="T36" fmla="*/ 208 w 284"/>
                  <a:gd name="T37" fmla="*/ 297 h 309"/>
                  <a:gd name="T38" fmla="*/ 280 w 284"/>
                  <a:gd name="T39" fmla="*/ 109 h 309"/>
                  <a:gd name="T40" fmla="*/ 275 w 284"/>
                  <a:gd name="T41" fmla="*/ 89 h 309"/>
                  <a:gd name="T42" fmla="*/ 236 w 284"/>
                  <a:gd name="T43" fmla="*/ 54 h 309"/>
                  <a:gd name="T44" fmla="*/ 193 w 284"/>
                  <a:gd name="T45" fmla="*/ 40 h 309"/>
                  <a:gd name="T46" fmla="*/ 133 w 284"/>
                  <a:gd name="T47" fmla="*/ 6 h 309"/>
                  <a:gd name="T48" fmla="*/ 5 w 284"/>
                  <a:gd name="T49" fmla="*/ 147 h 309"/>
                  <a:gd name="T50" fmla="*/ 68 w 284"/>
                  <a:gd name="T51" fmla="*/ 198 h 309"/>
                  <a:gd name="T52" fmla="*/ 95 w 284"/>
                  <a:gd name="T53" fmla="*/ 208 h 309"/>
                  <a:gd name="T54" fmla="*/ 114 w 284"/>
                  <a:gd name="T55" fmla="*/ 215 h 3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84" h="309">
                    <a:moveTo>
                      <a:pt x="206" y="308"/>
                    </a:moveTo>
                    <a:cubicBezTo>
                      <a:pt x="205" y="308"/>
                      <a:pt x="205" y="307"/>
                      <a:pt x="205" y="307"/>
                    </a:cubicBezTo>
                    <a:cubicBezTo>
                      <a:pt x="202" y="252"/>
                      <a:pt x="139" y="229"/>
                      <a:pt x="94" y="212"/>
                    </a:cubicBezTo>
                    <a:cubicBezTo>
                      <a:pt x="83" y="209"/>
                      <a:pt x="74" y="205"/>
                      <a:pt x="66" y="202"/>
                    </a:cubicBezTo>
                    <a:cubicBezTo>
                      <a:pt x="25" y="183"/>
                      <a:pt x="1" y="148"/>
                      <a:pt x="0" y="148"/>
                    </a:cubicBezTo>
                    <a:cubicBezTo>
                      <a:pt x="0" y="147"/>
                      <a:pt x="0" y="146"/>
                      <a:pt x="0" y="145"/>
                    </a:cubicBezTo>
                    <a:cubicBezTo>
                      <a:pt x="132" y="1"/>
                      <a:pt x="132" y="1"/>
                      <a:pt x="132" y="1"/>
                    </a:cubicBezTo>
                    <a:cubicBezTo>
                      <a:pt x="132" y="0"/>
                      <a:pt x="133" y="0"/>
                      <a:pt x="134" y="0"/>
                    </a:cubicBezTo>
                    <a:cubicBezTo>
                      <a:pt x="134" y="0"/>
                      <a:pt x="135" y="0"/>
                      <a:pt x="135" y="1"/>
                    </a:cubicBezTo>
                    <a:cubicBezTo>
                      <a:pt x="146" y="22"/>
                      <a:pt x="167" y="28"/>
                      <a:pt x="195" y="36"/>
                    </a:cubicBezTo>
                    <a:cubicBezTo>
                      <a:pt x="208" y="40"/>
                      <a:pt x="222" y="44"/>
                      <a:pt x="238" y="51"/>
                    </a:cubicBezTo>
                    <a:cubicBezTo>
                      <a:pt x="263" y="61"/>
                      <a:pt x="274" y="76"/>
                      <a:pt x="279" y="87"/>
                    </a:cubicBezTo>
                    <a:cubicBezTo>
                      <a:pt x="284" y="99"/>
                      <a:pt x="284" y="109"/>
                      <a:pt x="284" y="109"/>
                    </a:cubicBezTo>
                    <a:cubicBezTo>
                      <a:pt x="284" y="109"/>
                      <a:pt x="284" y="110"/>
                      <a:pt x="284" y="110"/>
                    </a:cubicBezTo>
                    <a:cubicBezTo>
                      <a:pt x="209" y="307"/>
                      <a:pt x="209" y="307"/>
                      <a:pt x="209" y="307"/>
                    </a:cubicBezTo>
                    <a:cubicBezTo>
                      <a:pt x="208" y="308"/>
                      <a:pt x="207" y="309"/>
                      <a:pt x="206" y="309"/>
                    </a:cubicBezTo>
                    <a:cubicBezTo>
                      <a:pt x="206" y="308"/>
                      <a:pt x="206" y="308"/>
                      <a:pt x="206" y="308"/>
                    </a:cubicBezTo>
                    <a:close/>
                    <a:moveTo>
                      <a:pt x="114" y="215"/>
                    </a:moveTo>
                    <a:cubicBezTo>
                      <a:pt x="155" y="231"/>
                      <a:pt x="201" y="253"/>
                      <a:pt x="208" y="297"/>
                    </a:cubicBezTo>
                    <a:cubicBezTo>
                      <a:pt x="280" y="109"/>
                      <a:pt x="280" y="109"/>
                      <a:pt x="280" y="109"/>
                    </a:cubicBezTo>
                    <a:cubicBezTo>
                      <a:pt x="280" y="107"/>
                      <a:pt x="279" y="99"/>
                      <a:pt x="275" y="89"/>
                    </a:cubicBezTo>
                    <a:cubicBezTo>
                      <a:pt x="270" y="79"/>
                      <a:pt x="260" y="64"/>
                      <a:pt x="236" y="54"/>
                    </a:cubicBezTo>
                    <a:cubicBezTo>
                      <a:pt x="221" y="48"/>
                      <a:pt x="206" y="44"/>
                      <a:pt x="193" y="40"/>
                    </a:cubicBezTo>
                    <a:cubicBezTo>
                      <a:pt x="166" y="32"/>
                      <a:pt x="145" y="26"/>
                      <a:pt x="133" y="6"/>
                    </a:cubicBezTo>
                    <a:cubicBezTo>
                      <a:pt x="5" y="147"/>
                      <a:pt x="5" y="147"/>
                      <a:pt x="5" y="147"/>
                    </a:cubicBezTo>
                    <a:cubicBezTo>
                      <a:pt x="10" y="153"/>
                      <a:pt x="32" y="182"/>
                      <a:pt x="68" y="198"/>
                    </a:cubicBezTo>
                    <a:cubicBezTo>
                      <a:pt x="75" y="201"/>
                      <a:pt x="85" y="205"/>
                      <a:pt x="95" y="208"/>
                    </a:cubicBezTo>
                    <a:cubicBezTo>
                      <a:pt x="101" y="211"/>
                      <a:pt x="108" y="213"/>
                      <a:pt x="114" y="21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78" name="Freeform 153">
                <a:extLst>
                  <a:ext uri="{FF2B5EF4-FFF2-40B4-BE49-F238E27FC236}">
                    <a16:creationId xmlns:a16="http://schemas.microsoft.com/office/drawing/2014/main" id="{77591285-252F-47E3-8C4F-39751A07895A}"/>
                  </a:ext>
                </a:extLst>
              </p:cNvPr>
              <p:cNvSpPr>
                <a:spLocks/>
              </p:cNvSpPr>
              <p:nvPr/>
            </p:nvSpPr>
            <p:spPr bwMode="auto">
              <a:xfrm>
                <a:off x="218" y="63"/>
                <a:ext cx="1272" cy="777"/>
              </a:xfrm>
              <a:custGeom>
                <a:avLst/>
                <a:gdLst>
                  <a:gd name="T0" fmla="*/ 517 w 534"/>
                  <a:gd name="T1" fmla="*/ 131 h 326"/>
                  <a:gd name="T2" fmla="*/ 516 w 534"/>
                  <a:gd name="T3" fmla="*/ 130 h 326"/>
                  <a:gd name="T4" fmla="*/ 514 w 534"/>
                  <a:gd name="T5" fmla="*/ 129 h 326"/>
                  <a:gd name="T6" fmla="*/ 509 w 534"/>
                  <a:gd name="T7" fmla="*/ 129 h 326"/>
                  <a:gd name="T8" fmla="*/ 509 w 534"/>
                  <a:gd name="T9" fmla="*/ 133 h 326"/>
                  <a:gd name="T10" fmla="*/ 513 w 534"/>
                  <a:gd name="T11" fmla="*/ 134 h 326"/>
                  <a:gd name="T12" fmla="*/ 529 w 534"/>
                  <a:gd name="T13" fmla="*/ 321 h 326"/>
                  <a:gd name="T14" fmla="*/ 450 w 534"/>
                  <a:gd name="T15" fmla="*/ 286 h 326"/>
                  <a:gd name="T16" fmla="*/ 369 w 534"/>
                  <a:gd name="T17" fmla="*/ 246 h 326"/>
                  <a:gd name="T18" fmla="*/ 258 w 534"/>
                  <a:gd name="T19" fmla="*/ 276 h 326"/>
                  <a:gd name="T20" fmla="*/ 187 w 534"/>
                  <a:gd name="T21" fmla="*/ 207 h 326"/>
                  <a:gd name="T22" fmla="*/ 7 w 534"/>
                  <a:gd name="T23" fmla="*/ 150 h 326"/>
                  <a:gd name="T24" fmla="*/ 149 w 534"/>
                  <a:gd name="T25" fmla="*/ 5 h 326"/>
                  <a:gd name="T26" fmla="*/ 157 w 534"/>
                  <a:gd name="T27" fmla="*/ 8 h 326"/>
                  <a:gd name="T28" fmla="*/ 159 w 534"/>
                  <a:gd name="T29" fmla="*/ 6 h 326"/>
                  <a:gd name="T30" fmla="*/ 158 w 534"/>
                  <a:gd name="T31" fmla="*/ 4 h 326"/>
                  <a:gd name="T32" fmla="*/ 150 w 534"/>
                  <a:gd name="T33" fmla="*/ 0 h 326"/>
                  <a:gd name="T34" fmla="*/ 147 w 534"/>
                  <a:gd name="T35" fmla="*/ 1 h 326"/>
                  <a:gd name="T36" fmla="*/ 1 w 534"/>
                  <a:gd name="T37" fmla="*/ 150 h 326"/>
                  <a:gd name="T38" fmla="*/ 1 w 534"/>
                  <a:gd name="T39" fmla="*/ 152 h 326"/>
                  <a:gd name="T40" fmla="*/ 2 w 534"/>
                  <a:gd name="T41" fmla="*/ 153 h 326"/>
                  <a:gd name="T42" fmla="*/ 186 w 534"/>
                  <a:gd name="T43" fmla="*/ 211 h 326"/>
                  <a:gd name="T44" fmla="*/ 255 w 534"/>
                  <a:gd name="T45" fmla="*/ 282 h 326"/>
                  <a:gd name="T46" fmla="*/ 256 w 534"/>
                  <a:gd name="T47" fmla="*/ 283 h 326"/>
                  <a:gd name="T48" fmla="*/ 256 w 534"/>
                  <a:gd name="T49" fmla="*/ 283 h 326"/>
                  <a:gd name="T50" fmla="*/ 259 w 534"/>
                  <a:gd name="T51" fmla="*/ 283 h 326"/>
                  <a:gd name="T52" fmla="*/ 368 w 534"/>
                  <a:gd name="T53" fmla="*/ 251 h 326"/>
                  <a:gd name="T54" fmla="*/ 448 w 534"/>
                  <a:gd name="T55" fmla="*/ 289 h 326"/>
                  <a:gd name="T56" fmla="*/ 531 w 534"/>
                  <a:gd name="T57" fmla="*/ 326 h 326"/>
                  <a:gd name="T58" fmla="*/ 533 w 534"/>
                  <a:gd name="T59" fmla="*/ 325 h 326"/>
                  <a:gd name="T60" fmla="*/ 534 w 534"/>
                  <a:gd name="T61" fmla="*/ 324 h 326"/>
                  <a:gd name="T62" fmla="*/ 517 w 534"/>
                  <a:gd name="T63" fmla="*/ 131 h 3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34" h="326">
                    <a:moveTo>
                      <a:pt x="517" y="131"/>
                    </a:moveTo>
                    <a:cubicBezTo>
                      <a:pt x="517" y="131"/>
                      <a:pt x="516" y="130"/>
                      <a:pt x="516" y="130"/>
                    </a:cubicBezTo>
                    <a:cubicBezTo>
                      <a:pt x="515" y="130"/>
                      <a:pt x="515" y="129"/>
                      <a:pt x="514" y="129"/>
                    </a:cubicBezTo>
                    <a:cubicBezTo>
                      <a:pt x="514" y="129"/>
                      <a:pt x="513" y="130"/>
                      <a:pt x="509" y="129"/>
                    </a:cubicBezTo>
                    <a:cubicBezTo>
                      <a:pt x="509" y="130"/>
                      <a:pt x="509" y="132"/>
                      <a:pt x="509" y="133"/>
                    </a:cubicBezTo>
                    <a:cubicBezTo>
                      <a:pt x="511" y="133"/>
                      <a:pt x="512" y="134"/>
                      <a:pt x="513" y="134"/>
                    </a:cubicBezTo>
                    <a:cubicBezTo>
                      <a:pt x="529" y="321"/>
                      <a:pt x="529" y="321"/>
                      <a:pt x="529" y="321"/>
                    </a:cubicBezTo>
                    <a:cubicBezTo>
                      <a:pt x="492" y="316"/>
                      <a:pt x="472" y="301"/>
                      <a:pt x="450" y="286"/>
                    </a:cubicBezTo>
                    <a:cubicBezTo>
                      <a:pt x="429" y="271"/>
                      <a:pt x="407" y="256"/>
                      <a:pt x="369" y="246"/>
                    </a:cubicBezTo>
                    <a:cubicBezTo>
                      <a:pt x="303" y="230"/>
                      <a:pt x="268" y="265"/>
                      <a:pt x="258" y="276"/>
                    </a:cubicBezTo>
                    <a:cubicBezTo>
                      <a:pt x="255" y="265"/>
                      <a:pt x="241" y="233"/>
                      <a:pt x="187" y="207"/>
                    </a:cubicBezTo>
                    <a:cubicBezTo>
                      <a:pt x="138" y="184"/>
                      <a:pt x="28" y="155"/>
                      <a:pt x="7" y="150"/>
                    </a:cubicBezTo>
                    <a:cubicBezTo>
                      <a:pt x="149" y="5"/>
                      <a:pt x="149" y="5"/>
                      <a:pt x="149" y="5"/>
                    </a:cubicBezTo>
                    <a:cubicBezTo>
                      <a:pt x="157" y="8"/>
                      <a:pt x="157" y="8"/>
                      <a:pt x="157" y="8"/>
                    </a:cubicBezTo>
                    <a:cubicBezTo>
                      <a:pt x="158" y="8"/>
                      <a:pt x="159" y="7"/>
                      <a:pt x="159" y="6"/>
                    </a:cubicBezTo>
                    <a:cubicBezTo>
                      <a:pt x="160" y="5"/>
                      <a:pt x="159" y="4"/>
                      <a:pt x="158" y="4"/>
                    </a:cubicBezTo>
                    <a:cubicBezTo>
                      <a:pt x="150" y="0"/>
                      <a:pt x="150" y="0"/>
                      <a:pt x="150" y="0"/>
                    </a:cubicBezTo>
                    <a:cubicBezTo>
                      <a:pt x="149" y="0"/>
                      <a:pt x="148" y="0"/>
                      <a:pt x="147" y="1"/>
                    </a:cubicBezTo>
                    <a:cubicBezTo>
                      <a:pt x="1" y="150"/>
                      <a:pt x="1" y="150"/>
                      <a:pt x="1" y="150"/>
                    </a:cubicBezTo>
                    <a:cubicBezTo>
                      <a:pt x="1" y="150"/>
                      <a:pt x="0" y="151"/>
                      <a:pt x="1" y="152"/>
                    </a:cubicBezTo>
                    <a:cubicBezTo>
                      <a:pt x="1" y="153"/>
                      <a:pt x="1" y="153"/>
                      <a:pt x="2" y="153"/>
                    </a:cubicBezTo>
                    <a:cubicBezTo>
                      <a:pt x="3" y="154"/>
                      <a:pt x="131" y="185"/>
                      <a:pt x="186" y="211"/>
                    </a:cubicBezTo>
                    <a:cubicBezTo>
                      <a:pt x="250" y="241"/>
                      <a:pt x="255" y="281"/>
                      <a:pt x="255" y="282"/>
                    </a:cubicBezTo>
                    <a:cubicBezTo>
                      <a:pt x="255" y="282"/>
                      <a:pt x="255" y="283"/>
                      <a:pt x="256" y="283"/>
                    </a:cubicBezTo>
                    <a:cubicBezTo>
                      <a:pt x="256" y="283"/>
                      <a:pt x="256" y="283"/>
                      <a:pt x="256" y="283"/>
                    </a:cubicBezTo>
                    <a:cubicBezTo>
                      <a:pt x="257" y="284"/>
                      <a:pt x="258" y="283"/>
                      <a:pt x="259" y="283"/>
                    </a:cubicBezTo>
                    <a:cubicBezTo>
                      <a:pt x="259" y="282"/>
                      <a:pt x="292" y="231"/>
                      <a:pt x="368" y="251"/>
                    </a:cubicBezTo>
                    <a:cubicBezTo>
                      <a:pt x="406" y="260"/>
                      <a:pt x="427" y="275"/>
                      <a:pt x="448" y="289"/>
                    </a:cubicBezTo>
                    <a:cubicBezTo>
                      <a:pt x="470" y="305"/>
                      <a:pt x="492" y="320"/>
                      <a:pt x="531" y="326"/>
                    </a:cubicBezTo>
                    <a:cubicBezTo>
                      <a:pt x="532" y="326"/>
                      <a:pt x="532" y="326"/>
                      <a:pt x="533" y="325"/>
                    </a:cubicBezTo>
                    <a:cubicBezTo>
                      <a:pt x="533" y="325"/>
                      <a:pt x="534" y="324"/>
                      <a:pt x="534" y="324"/>
                    </a:cubicBezTo>
                    <a:lnTo>
                      <a:pt x="517" y="131"/>
                    </a:ln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79" name="Freeform 154">
                <a:extLst>
                  <a:ext uri="{FF2B5EF4-FFF2-40B4-BE49-F238E27FC236}">
                    <a16:creationId xmlns:a16="http://schemas.microsoft.com/office/drawing/2014/main" id="{DE0A83CD-C19F-4C46-993C-3DF220720CF5}"/>
                  </a:ext>
                </a:extLst>
              </p:cNvPr>
              <p:cNvSpPr>
                <a:spLocks/>
              </p:cNvSpPr>
              <p:nvPr/>
            </p:nvSpPr>
            <p:spPr bwMode="auto">
              <a:xfrm>
                <a:off x="968" y="440"/>
                <a:ext cx="550" cy="470"/>
              </a:xfrm>
              <a:custGeom>
                <a:avLst/>
                <a:gdLst>
                  <a:gd name="T0" fmla="*/ 231 w 231"/>
                  <a:gd name="T1" fmla="*/ 194 h 197"/>
                  <a:gd name="T2" fmla="*/ 212 w 231"/>
                  <a:gd name="T3" fmla="*/ 5 h 197"/>
                  <a:gd name="T4" fmla="*/ 211 w 231"/>
                  <a:gd name="T5" fmla="*/ 3 h 197"/>
                  <a:gd name="T6" fmla="*/ 203 w 231"/>
                  <a:gd name="T7" fmla="*/ 0 h 197"/>
                  <a:gd name="T8" fmla="*/ 200 w 231"/>
                  <a:gd name="T9" fmla="*/ 1 h 197"/>
                  <a:gd name="T10" fmla="*/ 201 w 231"/>
                  <a:gd name="T11" fmla="*/ 4 h 197"/>
                  <a:gd name="T12" fmla="*/ 208 w 231"/>
                  <a:gd name="T13" fmla="*/ 7 h 197"/>
                  <a:gd name="T14" fmla="*/ 226 w 231"/>
                  <a:gd name="T15" fmla="*/ 191 h 197"/>
                  <a:gd name="T16" fmla="*/ 137 w 231"/>
                  <a:gd name="T17" fmla="*/ 136 h 197"/>
                  <a:gd name="T18" fmla="*/ 135 w 231"/>
                  <a:gd name="T19" fmla="*/ 135 h 197"/>
                  <a:gd name="T20" fmla="*/ 0 w 231"/>
                  <a:gd name="T21" fmla="*/ 92 h 197"/>
                  <a:gd name="T22" fmla="*/ 2 w 231"/>
                  <a:gd name="T23" fmla="*/ 92 h 197"/>
                  <a:gd name="T24" fmla="*/ 25 w 231"/>
                  <a:gd name="T25" fmla="*/ 95 h 197"/>
                  <a:gd name="T26" fmla="*/ 133 w 231"/>
                  <a:gd name="T27" fmla="*/ 138 h 197"/>
                  <a:gd name="T28" fmla="*/ 135 w 231"/>
                  <a:gd name="T29" fmla="*/ 140 h 197"/>
                  <a:gd name="T30" fmla="*/ 227 w 231"/>
                  <a:gd name="T31" fmla="*/ 196 h 197"/>
                  <a:gd name="T32" fmla="*/ 228 w 231"/>
                  <a:gd name="T33" fmla="*/ 196 h 197"/>
                  <a:gd name="T34" fmla="*/ 230 w 231"/>
                  <a:gd name="T35" fmla="*/ 196 h 197"/>
                  <a:gd name="T36" fmla="*/ 231 w 231"/>
                  <a:gd name="T37" fmla="*/ 194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31" h="197">
                    <a:moveTo>
                      <a:pt x="231" y="194"/>
                    </a:moveTo>
                    <a:cubicBezTo>
                      <a:pt x="212" y="5"/>
                      <a:pt x="212" y="5"/>
                      <a:pt x="212" y="5"/>
                    </a:cubicBezTo>
                    <a:cubicBezTo>
                      <a:pt x="212" y="4"/>
                      <a:pt x="211" y="3"/>
                      <a:pt x="211" y="3"/>
                    </a:cubicBezTo>
                    <a:cubicBezTo>
                      <a:pt x="203" y="0"/>
                      <a:pt x="203" y="0"/>
                      <a:pt x="203" y="0"/>
                    </a:cubicBezTo>
                    <a:cubicBezTo>
                      <a:pt x="202" y="0"/>
                      <a:pt x="201" y="0"/>
                      <a:pt x="200" y="1"/>
                    </a:cubicBezTo>
                    <a:cubicBezTo>
                      <a:pt x="200" y="2"/>
                      <a:pt x="200" y="4"/>
                      <a:pt x="201" y="4"/>
                    </a:cubicBezTo>
                    <a:cubicBezTo>
                      <a:pt x="208" y="7"/>
                      <a:pt x="208" y="7"/>
                      <a:pt x="208" y="7"/>
                    </a:cubicBezTo>
                    <a:cubicBezTo>
                      <a:pt x="226" y="191"/>
                      <a:pt x="226" y="191"/>
                      <a:pt x="226" y="191"/>
                    </a:cubicBezTo>
                    <a:cubicBezTo>
                      <a:pt x="213" y="183"/>
                      <a:pt x="169" y="156"/>
                      <a:pt x="137" y="136"/>
                    </a:cubicBezTo>
                    <a:cubicBezTo>
                      <a:pt x="135" y="135"/>
                      <a:pt x="135" y="135"/>
                      <a:pt x="135" y="135"/>
                    </a:cubicBezTo>
                    <a:cubicBezTo>
                      <a:pt x="106" y="116"/>
                      <a:pt x="53" y="84"/>
                      <a:pt x="0" y="92"/>
                    </a:cubicBezTo>
                    <a:cubicBezTo>
                      <a:pt x="0" y="92"/>
                      <a:pt x="1" y="92"/>
                      <a:pt x="2" y="92"/>
                    </a:cubicBezTo>
                    <a:cubicBezTo>
                      <a:pt x="10" y="92"/>
                      <a:pt x="18" y="93"/>
                      <a:pt x="25" y="95"/>
                    </a:cubicBezTo>
                    <a:cubicBezTo>
                      <a:pt x="68" y="98"/>
                      <a:pt x="109" y="123"/>
                      <a:pt x="133" y="138"/>
                    </a:cubicBezTo>
                    <a:cubicBezTo>
                      <a:pt x="135" y="140"/>
                      <a:pt x="135" y="140"/>
                      <a:pt x="135" y="140"/>
                    </a:cubicBezTo>
                    <a:cubicBezTo>
                      <a:pt x="172" y="163"/>
                      <a:pt x="227" y="196"/>
                      <a:pt x="227" y="196"/>
                    </a:cubicBezTo>
                    <a:cubicBezTo>
                      <a:pt x="227" y="196"/>
                      <a:pt x="228" y="196"/>
                      <a:pt x="228" y="196"/>
                    </a:cubicBezTo>
                    <a:cubicBezTo>
                      <a:pt x="228" y="197"/>
                      <a:pt x="229" y="197"/>
                      <a:pt x="230" y="196"/>
                    </a:cubicBezTo>
                    <a:cubicBezTo>
                      <a:pt x="230" y="196"/>
                      <a:pt x="231" y="195"/>
                      <a:pt x="231" y="19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80" name="Freeform 155">
                <a:extLst>
                  <a:ext uri="{FF2B5EF4-FFF2-40B4-BE49-F238E27FC236}">
                    <a16:creationId xmlns:a16="http://schemas.microsoft.com/office/drawing/2014/main" id="{482CC391-FE85-4A18-82AA-B886F0A0259E}"/>
                  </a:ext>
                </a:extLst>
              </p:cNvPr>
              <p:cNvSpPr>
                <a:spLocks/>
              </p:cNvSpPr>
              <p:nvPr/>
            </p:nvSpPr>
            <p:spPr bwMode="auto">
              <a:xfrm>
                <a:off x="913" y="483"/>
                <a:ext cx="631" cy="498"/>
              </a:xfrm>
              <a:custGeom>
                <a:avLst/>
                <a:gdLst>
                  <a:gd name="T0" fmla="*/ 265 w 265"/>
                  <a:gd name="T1" fmla="*/ 207 h 209"/>
                  <a:gd name="T2" fmla="*/ 244 w 265"/>
                  <a:gd name="T3" fmla="*/ 5 h 209"/>
                  <a:gd name="T4" fmla="*/ 243 w 265"/>
                  <a:gd name="T5" fmla="*/ 3 h 209"/>
                  <a:gd name="T6" fmla="*/ 235 w 265"/>
                  <a:gd name="T7" fmla="*/ 0 h 209"/>
                  <a:gd name="T8" fmla="*/ 232 w 265"/>
                  <a:gd name="T9" fmla="*/ 2 h 209"/>
                  <a:gd name="T10" fmla="*/ 234 w 265"/>
                  <a:gd name="T11" fmla="*/ 4 h 209"/>
                  <a:gd name="T12" fmla="*/ 240 w 265"/>
                  <a:gd name="T13" fmla="*/ 7 h 209"/>
                  <a:gd name="T14" fmla="*/ 260 w 265"/>
                  <a:gd name="T15" fmla="*/ 204 h 209"/>
                  <a:gd name="T16" fmla="*/ 206 w 265"/>
                  <a:gd name="T17" fmla="*/ 176 h 209"/>
                  <a:gd name="T18" fmla="*/ 129 w 265"/>
                  <a:gd name="T19" fmla="*/ 132 h 209"/>
                  <a:gd name="T20" fmla="*/ 0 w 265"/>
                  <a:gd name="T21" fmla="*/ 110 h 209"/>
                  <a:gd name="T22" fmla="*/ 26 w 265"/>
                  <a:gd name="T23" fmla="*/ 110 h 209"/>
                  <a:gd name="T24" fmla="*/ 127 w 265"/>
                  <a:gd name="T25" fmla="*/ 136 h 209"/>
                  <a:gd name="T26" fmla="*/ 204 w 265"/>
                  <a:gd name="T27" fmla="*/ 180 h 209"/>
                  <a:gd name="T28" fmla="*/ 262 w 265"/>
                  <a:gd name="T29" fmla="*/ 209 h 209"/>
                  <a:gd name="T30" fmla="*/ 264 w 265"/>
                  <a:gd name="T31" fmla="*/ 209 h 209"/>
                  <a:gd name="T32" fmla="*/ 265 w 265"/>
                  <a:gd name="T33" fmla="*/ 207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65" h="209">
                    <a:moveTo>
                      <a:pt x="265" y="207"/>
                    </a:moveTo>
                    <a:cubicBezTo>
                      <a:pt x="244" y="5"/>
                      <a:pt x="244" y="5"/>
                      <a:pt x="244" y="5"/>
                    </a:cubicBezTo>
                    <a:cubicBezTo>
                      <a:pt x="244" y="4"/>
                      <a:pt x="243" y="3"/>
                      <a:pt x="243" y="3"/>
                    </a:cubicBezTo>
                    <a:cubicBezTo>
                      <a:pt x="235" y="0"/>
                      <a:pt x="235" y="0"/>
                      <a:pt x="235" y="0"/>
                    </a:cubicBezTo>
                    <a:cubicBezTo>
                      <a:pt x="234" y="0"/>
                      <a:pt x="233" y="0"/>
                      <a:pt x="232" y="2"/>
                    </a:cubicBezTo>
                    <a:cubicBezTo>
                      <a:pt x="232" y="3"/>
                      <a:pt x="232" y="4"/>
                      <a:pt x="234" y="4"/>
                    </a:cubicBezTo>
                    <a:cubicBezTo>
                      <a:pt x="240" y="7"/>
                      <a:pt x="240" y="7"/>
                      <a:pt x="240" y="7"/>
                    </a:cubicBezTo>
                    <a:cubicBezTo>
                      <a:pt x="260" y="204"/>
                      <a:pt x="260" y="204"/>
                      <a:pt x="260" y="204"/>
                    </a:cubicBezTo>
                    <a:cubicBezTo>
                      <a:pt x="249" y="200"/>
                      <a:pt x="235" y="192"/>
                      <a:pt x="206" y="176"/>
                    </a:cubicBezTo>
                    <a:cubicBezTo>
                      <a:pt x="188" y="165"/>
                      <a:pt x="163" y="151"/>
                      <a:pt x="129" y="132"/>
                    </a:cubicBezTo>
                    <a:cubicBezTo>
                      <a:pt x="66" y="98"/>
                      <a:pt x="22" y="103"/>
                      <a:pt x="0" y="110"/>
                    </a:cubicBezTo>
                    <a:cubicBezTo>
                      <a:pt x="9" y="109"/>
                      <a:pt x="17" y="109"/>
                      <a:pt x="26" y="110"/>
                    </a:cubicBezTo>
                    <a:cubicBezTo>
                      <a:pt x="49" y="108"/>
                      <a:pt x="83" y="112"/>
                      <a:pt x="127" y="136"/>
                    </a:cubicBezTo>
                    <a:cubicBezTo>
                      <a:pt x="161" y="155"/>
                      <a:pt x="186" y="169"/>
                      <a:pt x="204" y="180"/>
                    </a:cubicBezTo>
                    <a:cubicBezTo>
                      <a:pt x="235" y="198"/>
                      <a:pt x="250" y="206"/>
                      <a:pt x="262" y="209"/>
                    </a:cubicBezTo>
                    <a:cubicBezTo>
                      <a:pt x="263" y="209"/>
                      <a:pt x="263" y="209"/>
                      <a:pt x="264" y="209"/>
                    </a:cubicBezTo>
                    <a:cubicBezTo>
                      <a:pt x="265" y="208"/>
                      <a:pt x="265" y="208"/>
                      <a:pt x="265" y="207"/>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81" name="Freeform 156">
                <a:extLst>
                  <a:ext uri="{FF2B5EF4-FFF2-40B4-BE49-F238E27FC236}">
                    <a16:creationId xmlns:a16="http://schemas.microsoft.com/office/drawing/2014/main" id="{3EACE217-8823-462E-9722-57DC5CE3B34D}"/>
                  </a:ext>
                </a:extLst>
              </p:cNvPr>
              <p:cNvSpPr>
                <a:spLocks/>
              </p:cNvSpPr>
              <p:nvPr/>
            </p:nvSpPr>
            <p:spPr bwMode="auto">
              <a:xfrm>
                <a:off x="823" y="728"/>
                <a:ext cx="12" cy="19"/>
              </a:xfrm>
              <a:custGeom>
                <a:avLst/>
                <a:gdLst>
                  <a:gd name="T0" fmla="*/ 1 w 5"/>
                  <a:gd name="T1" fmla="*/ 8 h 8"/>
                  <a:gd name="T2" fmla="*/ 1 w 5"/>
                  <a:gd name="T3" fmla="*/ 4 h 8"/>
                  <a:gd name="T4" fmla="*/ 4 w 5"/>
                  <a:gd name="T5" fmla="*/ 0 h 8"/>
                  <a:gd name="T6" fmla="*/ 4 w 5"/>
                  <a:gd name="T7" fmla="*/ 5 h 8"/>
                  <a:gd name="T8" fmla="*/ 1 w 5"/>
                  <a:gd name="T9" fmla="*/ 8 h 8"/>
                </a:gdLst>
                <a:ahLst/>
                <a:cxnLst>
                  <a:cxn ang="0">
                    <a:pos x="T0" y="T1"/>
                  </a:cxn>
                  <a:cxn ang="0">
                    <a:pos x="T2" y="T3"/>
                  </a:cxn>
                  <a:cxn ang="0">
                    <a:pos x="T4" y="T5"/>
                  </a:cxn>
                  <a:cxn ang="0">
                    <a:pos x="T6" y="T7"/>
                  </a:cxn>
                  <a:cxn ang="0">
                    <a:pos x="T8" y="T9"/>
                  </a:cxn>
                </a:cxnLst>
                <a:rect l="0" t="0" r="r" b="b"/>
                <a:pathLst>
                  <a:path w="5" h="8">
                    <a:moveTo>
                      <a:pt x="1" y="8"/>
                    </a:moveTo>
                    <a:cubicBezTo>
                      <a:pt x="1" y="8"/>
                      <a:pt x="0" y="6"/>
                      <a:pt x="1" y="4"/>
                    </a:cubicBezTo>
                    <a:cubicBezTo>
                      <a:pt x="2" y="2"/>
                      <a:pt x="4" y="0"/>
                      <a:pt x="4" y="0"/>
                    </a:cubicBezTo>
                    <a:cubicBezTo>
                      <a:pt x="4" y="0"/>
                      <a:pt x="5" y="2"/>
                      <a:pt x="4" y="5"/>
                    </a:cubicBezTo>
                    <a:cubicBezTo>
                      <a:pt x="3" y="7"/>
                      <a:pt x="1" y="8"/>
                      <a:pt x="1" y="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82" name="Freeform 157">
                <a:extLst>
                  <a:ext uri="{FF2B5EF4-FFF2-40B4-BE49-F238E27FC236}">
                    <a16:creationId xmlns:a16="http://schemas.microsoft.com/office/drawing/2014/main" id="{CA4D09E2-3224-4E46-9C7E-20F17A80226F}"/>
                  </a:ext>
                </a:extLst>
              </p:cNvPr>
              <p:cNvSpPr>
                <a:spLocks/>
              </p:cNvSpPr>
              <p:nvPr/>
            </p:nvSpPr>
            <p:spPr bwMode="auto">
              <a:xfrm>
                <a:off x="828" y="685"/>
                <a:ext cx="262" cy="62"/>
              </a:xfrm>
              <a:custGeom>
                <a:avLst/>
                <a:gdLst>
                  <a:gd name="T0" fmla="*/ 110 w 110"/>
                  <a:gd name="T1" fmla="*/ 6 h 26"/>
                  <a:gd name="T2" fmla="*/ 106 w 110"/>
                  <a:gd name="T3" fmla="*/ 6 h 26"/>
                  <a:gd name="T4" fmla="*/ 93 w 110"/>
                  <a:gd name="T5" fmla="*/ 4 h 26"/>
                  <a:gd name="T6" fmla="*/ 52 w 110"/>
                  <a:gd name="T7" fmla="*/ 4 h 26"/>
                  <a:gd name="T8" fmla="*/ 14 w 110"/>
                  <a:gd name="T9" fmla="*/ 16 h 26"/>
                  <a:gd name="T10" fmla="*/ 3 w 110"/>
                  <a:gd name="T11" fmla="*/ 23 h 26"/>
                  <a:gd name="T12" fmla="*/ 1 w 110"/>
                  <a:gd name="T13" fmla="*/ 25 h 26"/>
                  <a:gd name="T14" fmla="*/ 0 w 110"/>
                  <a:gd name="T15" fmla="*/ 26 h 26"/>
                  <a:gd name="T16" fmla="*/ 1 w 110"/>
                  <a:gd name="T17" fmla="*/ 25 h 26"/>
                  <a:gd name="T18" fmla="*/ 3 w 110"/>
                  <a:gd name="T19" fmla="*/ 23 h 26"/>
                  <a:gd name="T20" fmla="*/ 13 w 110"/>
                  <a:gd name="T21" fmla="*/ 15 h 26"/>
                  <a:gd name="T22" fmla="*/ 52 w 110"/>
                  <a:gd name="T23" fmla="*/ 2 h 26"/>
                  <a:gd name="T24" fmla="*/ 93 w 110"/>
                  <a:gd name="T25" fmla="*/ 3 h 26"/>
                  <a:gd name="T26" fmla="*/ 106 w 110"/>
                  <a:gd name="T27" fmla="*/ 5 h 26"/>
                  <a:gd name="T28" fmla="*/ 110 w 110"/>
                  <a:gd name="T29" fmla="*/ 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0" h="26">
                    <a:moveTo>
                      <a:pt x="110" y="6"/>
                    </a:moveTo>
                    <a:cubicBezTo>
                      <a:pt x="110" y="6"/>
                      <a:pt x="109" y="6"/>
                      <a:pt x="106" y="6"/>
                    </a:cubicBezTo>
                    <a:cubicBezTo>
                      <a:pt x="103" y="5"/>
                      <a:pt x="98" y="5"/>
                      <a:pt x="93" y="4"/>
                    </a:cubicBezTo>
                    <a:cubicBezTo>
                      <a:pt x="83" y="3"/>
                      <a:pt x="68" y="3"/>
                      <a:pt x="52" y="4"/>
                    </a:cubicBezTo>
                    <a:cubicBezTo>
                      <a:pt x="37" y="6"/>
                      <a:pt x="23" y="11"/>
                      <a:pt x="14" y="16"/>
                    </a:cubicBezTo>
                    <a:cubicBezTo>
                      <a:pt x="9" y="19"/>
                      <a:pt x="6" y="21"/>
                      <a:pt x="3" y="23"/>
                    </a:cubicBezTo>
                    <a:cubicBezTo>
                      <a:pt x="2" y="24"/>
                      <a:pt x="1" y="25"/>
                      <a:pt x="1" y="25"/>
                    </a:cubicBezTo>
                    <a:cubicBezTo>
                      <a:pt x="0" y="26"/>
                      <a:pt x="0" y="26"/>
                      <a:pt x="0" y="26"/>
                    </a:cubicBezTo>
                    <a:cubicBezTo>
                      <a:pt x="0" y="26"/>
                      <a:pt x="0" y="26"/>
                      <a:pt x="1" y="25"/>
                    </a:cubicBezTo>
                    <a:cubicBezTo>
                      <a:pt x="1" y="25"/>
                      <a:pt x="2" y="24"/>
                      <a:pt x="3" y="23"/>
                    </a:cubicBezTo>
                    <a:cubicBezTo>
                      <a:pt x="5" y="21"/>
                      <a:pt x="8" y="18"/>
                      <a:pt x="13" y="15"/>
                    </a:cubicBezTo>
                    <a:cubicBezTo>
                      <a:pt x="22" y="9"/>
                      <a:pt x="36" y="4"/>
                      <a:pt x="52" y="2"/>
                    </a:cubicBezTo>
                    <a:cubicBezTo>
                      <a:pt x="68" y="0"/>
                      <a:pt x="83" y="1"/>
                      <a:pt x="93" y="3"/>
                    </a:cubicBezTo>
                    <a:cubicBezTo>
                      <a:pt x="99" y="4"/>
                      <a:pt x="103" y="5"/>
                      <a:pt x="106" y="5"/>
                    </a:cubicBezTo>
                    <a:cubicBezTo>
                      <a:pt x="109" y="6"/>
                      <a:pt x="110" y="6"/>
                      <a:pt x="110" y="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83" name="Freeform 158">
                <a:extLst>
                  <a:ext uri="{FF2B5EF4-FFF2-40B4-BE49-F238E27FC236}">
                    <a16:creationId xmlns:a16="http://schemas.microsoft.com/office/drawing/2014/main" id="{084A0CFD-C647-4FAE-A728-F9923A3AA957}"/>
                  </a:ext>
                </a:extLst>
              </p:cNvPr>
              <p:cNvSpPr>
                <a:spLocks/>
              </p:cNvSpPr>
              <p:nvPr/>
            </p:nvSpPr>
            <p:spPr bwMode="auto">
              <a:xfrm>
                <a:off x="832" y="704"/>
                <a:ext cx="262" cy="46"/>
              </a:xfrm>
              <a:custGeom>
                <a:avLst/>
                <a:gdLst>
                  <a:gd name="T0" fmla="*/ 110 w 110"/>
                  <a:gd name="T1" fmla="*/ 6 h 19"/>
                  <a:gd name="T2" fmla="*/ 105 w 110"/>
                  <a:gd name="T3" fmla="*/ 6 h 19"/>
                  <a:gd name="T4" fmla="*/ 100 w 110"/>
                  <a:gd name="T5" fmla="*/ 5 h 19"/>
                  <a:gd name="T6" fmla="*/ 94 w 110"/>
                  <a:gd name="T7" fmla="*/ 4 h 19"/>
                  <a:gd name="T8" fmla="*/ 85 w 110"/>
                  <a:gd name="T9" fmla="*/ 3 h 19"/>
                  <a:gd name="T10" fmla="*/ 76 w 110"/>
                  <a:gd name="T11" fmla="*/ 2 h 19"/>
                  <a:gd name="T12" fmla="*/ 54 w 110"/>
                  <a:gd name="T13" fmla="*/ 3 h 19"/>
                  <a:gd name="T14" fmla="*/ 32 w 110"/>
                  <a:gd name="T15" fmla="*/ 7 h 19"/>
                  <a:gd name="T16" fmla="*/ 23 w 110"/>
                  <a:gd name="T17" fmla="*/ 10 h 19"/>
                  <a:gd name="T18" fmla="*/ 15 w 110"/>
                  <a:gd name="T19" fmla="*/ 12 h 19"/>
                  <a:gd name="T20" fmla="*/ 9 w 110"/>
                  <a:gd name="T21" fmla="*/ 15 h 19"/>
                  <a:gd name="T22" fmla="*/ 4 w 110"/>
                  <a:gd name="T23" fmla="*/ 17 h 19"/>
                  <a:gd name="T24" fmla="*/ 0 w 110"/>
                  <a:gd name="T25" fmla="*/ 19 h 19"/>
                  <a:gd name="T26" fmla="*/ 4 w 110"/>
                  <a:gd name="T27" fmla="*/ 16 h 19"/>
                  <a:gd name="T28" fmla="*/ 8 w 110"/>
                  <a:gd name="T29" fmla="*/ 14 h 19"/>
                  <a:gd name="T30" fmla="*/ 15 w 110"/>
                  <a:gd name="T31" fmla="*/ 11 h 19"/>
                  <a:gd name="T32" fmla="*/ 23 w 110"/>
                  <a:gd name="T33" fmla="*/ 8 h 19"/>
                  <a:gd name="T34" fmla="*/ 32 w 110"/>
                  <a:gd name="T35" fmla="*/ 5 h 19"/>
                  <a:gd name="T36" fmla="*/ 54 w 110"/>
                  <a:gd name="T37" fmla="*/ 0 h 19"/>
                  <a:gd name="T38" fmla="*/ 76 w 110"/>
                  <a:gd name="T39" fmla="*/ 0 h 19"/>
                  <a:gd name="T40" fmla="*/ 85 w 110"/>
                  <a:gd name="T41" fmla="*/ 1 h 19"/>
                  <a:gd name="T42" fmla="*/ 94 w 110"/>
                  <a:gd name="T43" fmla="*/ 2 h 19"/>
                  <a:gd name="T44" fmla="*/ 101 w 110"/>
                  <a:gd name="T45" fmla="*/ 4 h 19"/>
                  <a:gd name="T46" fmla="*/ 106 w 110"/>
                  <a:gd name="T47" fmla="*/ 5 h 19"/>
                  <a:gd name="T48" fmla="*/ 110 w 110"/>
                  <a:gd name="T49" fmla="*/ 6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10" h="19">
                    <a:moveTo>
                      <a:pt x="110" y="6"/>
                    </a:moveTo>
                    <a:cubicBezTo>
                      <a:pt x="110" y="6"/>
                      <a:pt x="108" y="6"/>
                      <a:pt x="105" y="6"/>
                    </a:cubicBezTo>
                    <a:cubicBezTo>
                      <a:pt x="104" y="5"/>
                      <a:pt x="102" y="5"/>
                      <a:pt x="100" y="5"/>
                    </a:cubicBezTo>
                    <a:cubicBezTo>
                      <a:pt x="98" y="4"/>
                      <a:pt x="96" y="4"/>
                      <a:pt x="94" y="4"/>
                    </a:cubicBezTo>
                    <a:cubicBezTo>
                      <a:pt x="91" y="3"/>
                      <a:pt x="88" y="3"/>
                      <a:pt x="85" y="3"/>
                    </a:cubicBezTo>
                    <a:cubicBezTo>
                      <a:pt x="82" y="2"/>
                      <a:pt x="79" y="2"/>
                      <a:pt x="76" y="2"/>
                    </a:cubicBezTo>
                    <a:cubicBezTo>
                      <a:pt x="69" y="2"/>
                      <a:pt x="62" y="2"/>
                      <a:pt x="54" y="3"/>
                    </a:cubicBezTo>
                    <a:cubicBezTo>
                      <a:pt x="46" y="4"/>
                      <a:pt x="39" y="6"/>
                      <a:pt x="32" y="7"/>
                    </a:cubicBezTo>
                    <a:cubicBezTo>
                      <a:pt x="29" y="8"/>
                      <a:pt x="26" y="9"/>
                      <a:pt x="23" y="10"/>
                    </a:cubicBezTo>
                    <a:cubicBezTo>
                      <a:pt x="20" y="10"/>
                      <a:pt x="18" y="11"/>
                      <a:pt x="15" y="12"/>
                    </a:cubicBezTo>
                    <a:cubicBezTo>
                      <a:pt x="13" y="13"/>
                      <a:pt x="11" y="14"/>
                      <a:pt x="9" y="15"/>
                    </a:cubicBezTo>
                    <a:cubicBezTo>
                      <a:pt x="7" y="16"/>
                      <a:pt x="5" y="16"/>
                      <a:pt x="4" y="17"/>
                    </a:cubicBezTo>
                    <a:cubicBezTo>
                      <a:pt x="1" y="18"/>
                      <a:pt x="0" y="19"/>
                      <a:pt x="0" y="19"/>
                    </a:cubicBezTo>
                    <a:cubicBezTo>
                      <a:pt x="0" y="19"/>
                      <a:pt x="1" y="18"/>
                      <a:pt x="4" y="16"/>
                    </a:cubicBezTo>
                    <a:cubicBezTo>
                      <a:pt x="5" y="16"/>
                      <a:pt x="7" y="15"/>
                      <a:pt x="8" y="14"/>
                    </a:cubicBezTo>
                    <a:cubicBezTo>
                      <a:pt x="10" y="13"/>
                      <a:pt x="12" y="12"/>
                      <a:pt x="15" y="11"/>
                    </a:cubicBezTo>
                    <a:cubicBezTo>
                      <a:pt x="17" y="10"/>
                      <a:pt x="20" y="9"/>
                      <a:pt x="23" y="8"/>
                    </a:cubicBezTo>
                    <a:cubicBezTo>
                      <a:pt x="25" y="7"/>
                      <a:pt x="28" y="6"/>
                      <a:pt x="32" y="5"/>
                    </a:cubicBezTo>
                    <a:cubicBezTo>
                      <a:pt x="38" y="3"/>
                      <a:pt x="46" y="1"/>
                      <a:pt x="54" y="0"/>
                    </a:cubicBezTo>
                    <a:cubicBezTo>
                      <a:pt x="61" y="0"/>
                      <a:pt x="69" y="0"/>
                      <a:pt x="76" y="0"/>
                    </a:cubicBezTo>
                    <a:cubicBezTo>
                      <a:pt x="79" y="0"/>
                      <a:pt x="82" y="0"/>
                      <a:pt x="85" y="1"/>
                    </a:cubicBezTo>
                    <a:cubicBezTo>
                      <a:pt x="88" y="1"/>
                      <a:pt x="91" y="2"/>
                      <a:pt x="94" y="2"/>
                    </a:cubicBezTo>
                    <a:cubicBezTo>
                      <a:pt x="96" y="3"/>
                      <a:pt x="99" y="3"/>
                      <a:pt x="101" y="4"/>
                    </a:cubicBezTo>
                    <a:cubicBezTo>
                      <a:pt x="103" y="4"/>
                      <a:pt x="104" y="5"/>
                      <a:pt x="106" y="5"/>
                    </a:cubicBezTo>
                    <a:cubicBezTo>
                      <a:pt x="108" y="6"/>
                      <a:pt x="110" y="6"/>
                      <a:pt x="110" y="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84" name="Freeform 159">
                <a:extLst>
                  <a:ext uri="{FF2B5EF4-FFF2-40B4-BE49-F238E27FC236}">
                    <a16:creationId xmlns:a16="http://schemas.microsoft.com/office/drawing/2014/main" id="{EA9569E8-21C6-4CFA-A64D-AD49CFEDCBD3}"/>
                  </a:ext>
                </a:extLst>
              </p:cNvPr>
              <p:cNvSpPr>
                <a:spLocks/>
              </p:cNvSpPr>
              <p:nvPr/>
            </p:nvSpPr>
            <p:spPr bwMode="auto">
              <a:xfrm>
                <a:off x="847" y="740"/>
                <a:ext cx="71" cy="19"/>
              </a:xfrm>
              <a:custGeom>
                <a:avLst/>
                <a:gdLst>
                  <a:gd name="T0" fmla="*/ 30 w 30"/>
                  <a:gd name="T1" fmla="*/ 1 h 8"/>
                  <a:gd name="T2" fmla="*/ 25 w 30"/>
                  <a:gd name="T3" fmla="*/ 1 h 8"/>
                  <a:gd name="T4" fmla="*/ 14 w 30"/>
                  <a:gd name="T5" fmla="*/ 3 h 8"/>
                  <a:gd name="T6" fmla="*/ 4 w 30"/>
                  <a:gd name="T7" fmla="*/ 6 h 8"/>
                  <a:gd name="T8" fmla="*/ 0 w 30"/>
                  <a:gd name="T9" fmla="*/ 8 h 8"/>
                  <a:gd name="T10" fmla="*/ 3 w 30"/>
                  <a:gd name="T11" fmla="*/ 5 h 8"/>
                  <a:gd name="T12" fmla="*/ 14 w 30"/>
                  <a:gd name="T13" fmla="*/ 0 h 8"/>
                  <a:gd name="T14" fmla="*/ 25 w 30"/>
                  <a:gd name="T15" fmla="*/ 0 h 8"/>
                  <a:gd name="T16" fmla="*/ 30 w 30"/>
                  <a:gd name="T17" fmla="*/ 1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8">
                    <a:moveTo>
                      <a:pt x="30" y="1"/>
                    </a:moveTo>
                    <a:cubicBezTo>
                      <a:pt x="30" y="1"/>
                      <a:pt x="28" y="1"/>
                      <a:pt x="25" y="1"/>
                    </a:cubicBezTo>
                    <a:cubicBezTo>
                      <a:pt x="22" y="2"/>
                      <a:pt x="18" y="2"/>
                      <a:pt x="14" y="3"/>
                    </a:cubicBezTo>
                    <a:cubicBezTo>
                      <a:pt x="10" y="4"/>
                      <a:pt x="7" y="5"/>
                      <a:pt x="4" y="6"/>
                    </a:cubicBezTo>
                    <a:cubicBezTo>
                      <a:pt x="1" y="7"/>
                      <a:pt x="0" y="8"/>
                      <a:pt x="0" y="8"/>
                    </a:cubicBezTo>
                    <a:cubicBezTo>
                      <a:pt x="0" y="8"/>
                      <a:pt x="1" y="7"/>
                      <a:pt x="3" y="5"/>
                    </a:cubicBezTo>
                    <a:cubicBezTo>
                      <a:pt x="6" y="3"/>
                      <a:pt x="9" y="1"/>
                      <a:pt x="14" y="0"/>
                    </a:cubicBezTo>
                    <a:cubicBezTo>
                      <a:pt x="18" y="0"/>
                      <a:pt x="22" y="0"/>
                      <a:pt x="25" y="0"/>
                    </a:cubicBezTo>
                    <a:cubicBezTo>
                      <a:pt x="28" y="0"/>
                      <a:pt x="30" y="1"/>
                      <a:pt x="30"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85" name="Freeform 160">
                <a:extLst>
                  <a:ext uri="{FF2B5EF4-FFF2-40B4-BE49-F238E27FC236}">
                    <a16:creationId xmlns:a16="http://schemas.microsoft.com/office/drawing/2014/main" id="{ACF1DB8E-5391-457F-83A6-2DEAE779C05D}"/>
                  </a:ext>
                </a:extLst>
              </p:cNvPr>
              <p:cNvSpPr>
                <a:spLocks/>
              </p:cNvSpPr>
              <p:nvPr/>
            </p:nvSpPr>
            <p:spPr bwMode="auto">
              <a:xfrm>
                <a:off x="866" y="755"/>
                <a:ext cx="50" cy="9"/>
              </a:xfrm>
              <a:custGeom>
                <a:avLst/>
                <a:gdLst>
                  <a:gd name="T0" fmla="*/ 21 w 21"/>
                  <a:gd name="T1" fmla="*/ 1 h 4"/>
                  <a:gd name="T2" fmla="*/ 18 w 21"/>
                  <a:gd name="T3" fmla="*/ 2 h 4"/>
                  <a:gd name="T4" fmla="*/ 10 w 21"/>
                  <a:gd name="T5" fmla="*/ 3 h 4"/>
                  <a:gd name="T6" fmla="*/ 3 w 21"/>
                  <a:gd name="T7" fmla="*/ 4 h 4"/>
                  <a:gd name="T8" fmla="*/ 0 w 21"/>
                  <a:gd name="T9" fmla="*/ 4 h 4"/>
                  <a:gd name="T10" fmla="*/ 2 w 21"/>
                  <a:gd name="T11" fmla="*/ 3 h 4"/>
                  <a:gd name="T12" fmla="*/ 10 w 21"/>
                  <a:gd name="T13" fmla="*/ 0 h 4"/>
                  <a:gd name="T14" fmla="*/ 18 w 21"/>
                  <a:gd name="T15" fmla="*/ 0 h 4"/>
                  <a:gd name="T16" fmla="*/ 21 w 21"/>
                  <a:gd name="T17"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4">
                    <a:moveTo>
                      <a:pt x="21" y="1"/>
                    </a:moveTo>
                    <a:cubicBezTo>
                      <a:pt x="21" y="1"/>
                      <a:pt x="20" y="1"/>
                      <a:pt x="18" y="2"/>
                    </a:cubicBezTo>
                    <a:cubicBezTo>
                      <a:pt x="16" y="2"/>
                      <a:pt x="13" y="3"/>
                      <a:pt x="10" y="3"/>
                    </a:cubicBezTo>
                    <a:cubicBezTo>
                      <a:pt x="7" y="4"/>
                      <a:pt x="5" y="4"/>
                      <a:pt x="3" y="4"/>
                    </a:cubicBezTo>
                    <a:cubicBezTo>
                      <a:pt x="1" y="4"/>
                      <a:pt x="0" y="4"/>
                      <a:pt x="0" y="4"/>
                    </a:cubicBezTo>
                    <a:cubicBezTo>
                      <a:pt x="0" y="4"/>
                      <a:pt x="1" y="4"/>
                      <a:pt x="2" y="3"/>
                    </a:cubicBezTo>
                    <a:cubicBezTo>
                      <a:pt x="4" y="2"/>
                      <a:pt x="7" y="1"/>
                      <a:pt x="10" y="0"/>
                    </a:cubicBezTo>
                    <a:cubicBezTo>
                      <a:pt x="13" y="0"/>
                      <a:pt x="16" y="0"/>
                      <a:pt x="18" y="0"/>
                    </a:cubicBezTo>
                    <a:cubicBezTo>
                      <a:pt x="20" y="1"/>
                      <a:pt x="21" y="1"/>
                      <a:pt x="21"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86" name="Freeform 161">
                <a:extLst>
                  <a:ext uri="{FF2B5EF4-FFF2-40B4-BE49-F238E27FC236}">
                    <a16:creationId xmlns:a16="http://schemas.microsoft.com/office/drawing/2014/main" id="{33C9FADB-C751-4DC9-83FF-A253D847ABE7}"/>
                  </a:ext>
                </a:extLst>
              </p:cNvPr>
              <p:cNvSpPr>
                <a:spLocks/>
              </p:cNvSpPr>
              <p:nvPr/>
            </p:nvSpPr>
            <p:spPr bwMode="auto">
              <a:xfrm>
                <a:off x="892" y="769"/>
                <a:ext cx="321" cy="74"/>
              </a:xfrm>
              <a:custGeom>
                <a:avLst/>
                <a:gdLst>
                  <a:gd name="T0" fmla="*/ 135 w 135"/>
                  <a:gd name="T1" fmla="*/ 31 h 31"/>
                  <a:gd name="T2" fmla="*/ 130 w 135"/>
                  <a:gd name="T3" fmla="*/ 28 h 31"/>
                  <a:gd name="T4" fmla="*/ 125 w 135"/>
                  <a:gd name="T5" fmla="*/ 25 h 31"/>
                  <a:gd name="T6" fmla="*/ 117 w 135"/>
                  <a:gd name="T7" fmla="*/ 21 h 31"/>
                  <a:gd name="T8" fmla="*/ 113 w 135"/>
                  <a:gd name="T9" fmla="*/ 19 h 31"/>
                  <a:gd name="T10" fmla="*/ 108 w 135"/>
                  <a:gd name="T11" fmla="*/ 17 h 31"/>
                  <a:gd name="T12" fmla="*/ 97 w 135"/>
                  <a:gd name="T13" fmla="*/ 12 h 31"/>
                  <a:gd name="T14" fmla="*/ 70 w 135"/>
                  <a:gd name="T15" fmla="*/ 5 h 31"/>
                  <a:gd name="T16" fmla="*/ 43 w 135"/>
                  <a:gd name="T17" fmla="*/ 2 h 31"/>
                  <a:gd name="T18" fmla="*/ 31 w 135"/>
                  <a:gd name="T19" fmla="*/ 2 h 31"/>
                  <a:gd name="T20" fmla="*/ 26 w 135"/>
                  <a:gd name="T21" fmla="*/ 2 h 31"/>
                  <a:gd name="T22" fmla="*/ 21 w 135"/>
                  <a:gd name="T23" fmla="*/ 3 h 31"/>
                  <a:gd name="T24" fmla="*/ 12 w 135"/>
                  <a:gd name="T25" fmla="*/ 4 h 31"/>
                  <a:gd name="T26" fmla="*/ 6 w 135"/>
                  <a:gd name="T27" fmla="*/ 5 h 31"/>
                  <a:gd name="T28" fmla="*/ 0 w 135"/>
                  <a:gd name="T29" fmla="*/ 6 h 31"/>
                  <a:gd name="T30" fmla="*/ 6 w 135"/>
                  <a:gd name="T31" fmla="*/ 4 h 31"/>
                  <a:gd name="T32" fmla="*/ 12 w 135"/>
                  <a:gd name="T33" fmla="*/ 3 h 31"/>
                  <a:gd name="T34" fmla="*/ 21 w 135"/>
                  <a:gd name="T35" fmla="*/ 1 h 31"/>
                  <a:gd name="T36" fmla="*/ 26 w 135"/>
                  <a:gd name="T37" fmla="*/ 0 h 31"/>
                  <a:gd name="T38" fmla="*/ 31 w 135"/>
                  <a:gd name="T39" fmla="*/ 0 h 31"/>
                  <a:gd name="T40" fmla="*/ 43 w 135"/>
                  <a:gd name="T41" fmla="*/ 0 h 31"/>
                  <a:gd name="T42" fmla="*/ 71 w 135"/>
                  <a:gd name="T43" fmla="*/ 2 h 31"/>
                  <a:gd name="T44" fmla="*/ 98 w 135"/>
                  <a:gd name="T45" fmla="*/ 10 h 31"/>
                  <a:gd name="T46" fmla="*/ 109 w 135"/>
                  <a:gd name="T47" fmla="*/ 15 h 31"/>
                  <a:gd name="T48" fmla="*/ 113 w 135"/>
                  <a:gd name="T49" fmla="*/ 17 h 31"/>
                  <a:gd name="T50" fmla="*/ 118 w 135"/>
                  <a:gd name="T51" fmla="*/ 20 h 31"/>
                  <a:gd name="T52" fmla="*/ 125 w 135"/>
                  <a:gd name="T53" fmla="*/ 24 h 31"/>
                  <a:gd name="T54" fmla="*/ 131 w 135"/>
                  <a:gd name="T55" fmla="*/ 28 h 31"/>
                  <a:gd name="T56" fmla="*/ 135 w 135"/>
                  <a:gd name="T57"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35" h="31">
                    <a:moveTo>
                      <a:pt x="135" y="31"/>
                    </a:moveTo>
                    <a:cubicBezTo>
                      <a:pt x="135" y="31"/>
                      <a:pt x="133" y="30"/>
                      <a:pt x="130" y="28"/>
                    </a:cubicBezTo>
                    <a:cubicBezTo>
                      <a:pt x="129" y="27"/>
                      <a:pt x="127" y="26"/>
                      <a:pt x="125" y="25"/>
                    </a:cubicBezTo>
                    <a:cubicBezTo>
                      <a:pt x="123" y="24"/>
                      <a:pt x="120" y="22"/>
                      <a:pt x="117" y="21"/>
                    </a:cubicBezTo>
                    <a:cubicBezTo>
                      <a:pt x="116" y="20"/>
                      <a:pt x="114" y="20"/>
                      <a:pt x="113" y="19"/>
                    </a:cubicBezTo>
                    <a:cubicBezTo>
                      <a:pt x="111" y="18"/>
                      <a:pt x="109" y="17"/>
                      <a:pt x="108" y="17"/>
                    </a:cubicBezTo>
                    <a:cubicBezTo>
                      <a:pt x="104" y="15"/>
                      <a:pt x="101" y="14"/>
                      <a:pt x="97" y="12"/>
                    </a:cubicBezTo>
                    <a:cubicBezTo>
                      <a:pt x="89" y="9"/>
                      <a:pt x="80" y="7"/>
                      <a:pt x="70" y="5"/>
                    </a:cubicBezTo>
                    <a:cubicBezTo>
                      <a:pt x="61" y="3"/>
                      <a:pt x="52" y="2"/>
                      <a:pt x="43" y="2"/>
                    </a:cubicBezTo>
                    <a:cubicBezTo>
                      <a:pt x="39" y="2"/>
                      <a:pt x="35" y="2"/>
                      <a:pt x="31" y="2"/>
                    </a:cubicBezTo>
                    <a:cubicBezTo>
                      <a:pt x="29" y="2"/>
                      <a:pt x="28" y="2"/>
                      <a:pt x="26" y="2"/>
                    </a:cubicBezTo>
                    <a:cubicBezTo>
                      <a:pt x="24" y="2"/>
                      <a:pt x="22" y="2"/>
                      <a:pt x="21" y="3"/>
                    </a:cubicBezTo>
                    <a:cubicBezTo>
                      <a:pt x="18" y="3"/>
                      <a:pt x="15" y="3"/>
                      <a:pt x="12" y="4"/>
                    </a:cubicBezTo>
                    <a:cubicBezTo>
                      <a:pt x="10" y="4"/>
                      <a:pt x="8" y="4"/>
                      <a:pt x="6" y="5"/>
                    </a:cubicBezTo>
                    <a:cubicBezTo>
                      <a:pt x="2" y="5"/>
                      <a:pt x="0" y="6"/>
                      <a:pt x="0" y="6"/>
                    </a:cubicBezTo>
                    <a:cubicBezTo>
                      <a:pt x="0" y="6"/>
                      <a:pt x="2" y="5"/>
                      <a:pt x="6" y="4"/>
                    </a:cubicBezTo>
                    <a:cubicBezTo>
                      <a:pt x="7" y="4"/>
                      <a:pt x="10" y="3"/>
                      <a:pt x="12" y="3"/>
                    </a:cubicBezTo>
                    <a:cubicBezTo>
                      <a:pt x="15" y="2"/>
                      <a:pt x="17" y="2"/>
                      <a:pt x="21" y="1"/>
                    </a:cubicBezTo>
                    <a:cubicBezTo>
                      <a:pt x="22" y="1"/>
                      <a:pt x="24" y="1"/>
                      <a:pt x="26" y="0"/>
                    </a:cubicBezTo>
                    <a:cubicBezTo>
                      <a:pt x="27" y="0"/>
                      <a:pt x="29" y="0"/>
                      <a:pt x="31" y="0"/>
                    </a:cubicBezTo>
                    <a:cubicBezTo>
                      <a:pt x="35" y="0"/>
                      <a:pt x="39" y="0"/>
                      <a:pt x="43" y="0"/>
                    </a:cubicBezTo>
                    <a:cubicBezTo>
                      <a:pt x="52" y="0"/>
                      <a:pt x="61" y="0"/>
                      <a:pt x="71" y="2"/>
                    </a:cubicBezTo>
                    <a:cubicBezTo>
                      <a:pt x="81" y="4"/>
                      <a:pt x="90" y="7"/>
                      <a:pt x="98" y="10"/>
                    </a:cubicBezTo>
                    <a:cubicBezTo>
                      <a:pt x="101" y="12"/>
                      <a:pt x="105" y="13"/>
                      <a:pt x="109" y="15"/>
                    </a:cubicBezTo>
                    <a:cubicBezTo>
                      <a:pt x="110" y="16"/>
                      <a:pt x="112" y="16"/>
                      <a:pt x="113" y="17"/>
                    </a:cubicBezTo>
                    <a:cubicBezTo>
                      <a:pt x="115" y="18"/>
                      <a:pt x="116" y="19"/>
                      <a:pt x="118" y="20"/>
                    </a:cubicBezTo>
                    <a:cubicBezTo>
                      <a:pt x="121" y="21"/>
                      <a:pt x="123" y="23"/>
                      <a:pt x="125" y="24"/>
                    </a:cubicBezTo>
                    <a:cubicBezTo>
                      <a:pt x="127" y="26"/>
                      <a:pt x="129" y="27"/>
                      <a:pt x="131" y="28"/>
                    </a:cubicBezTo>
                    <a:cubicBezTo>
                      <a:pt x="133" y="30"/>
                      <a:pt x="135" y="31"/>
                      <a:pt x="135" y="3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87" name="Freeform 162">
                <a:extLst>
                  <a:ext uri="{FF2B5EF4-FFF2-40B4-BE49-F238E27FC236}">
                    <a16:creationId xmlns:a16="http://schemas.microsoft.com/office/drawing/2014/main" id="{50E9F423-6FD1-445E-B856-DB8ECF9179E4}"/>
                  </a:ext>
                </a:extLst>
              </p:cNvPr>
              <p:cNvSpPr>
                <a:spLocks/>
              </p:cNvSpPr>
              <p:nvPr/>
            </p:nvSpPr>
            <p:spPr bwMode="auto">
              <a:xfrm>
                <a:off x="911" y="786"/>
                <a:ext cx="217" cy="40"/>
              </a:xfrm>
              <a:custGeom>
                <a:avLst/>
                <a:gdLst>
                  <a:gd name="T0" fmla="*/ 91 w 91"/>
                  <a:gd name="T1" fmla="*/ 17 h 17"/>
                  <a:gd name="T2" fmla="*/ 88 w 91"/>
                  <a:gd name="T3" fmla="*/ 16 h 17"/>
                  <a:gd name="T4" fmla="*/ 84 w 91"/>
                  <a:gd name="T5" fmla="*/ 14 h 17"/>
                  <a:gd name="T6" fmla="*/ 78 w 91"/>
                  <a:gd name="T7" fmla="*/ 12 h 17"/>
                  <a:gd name="T8" fmla="*/ 64 w 91"/>
                  <a:gd name="T9" fmla="*/ 7 h 17"/>
                  <a:gd name="T10" fmla="*/ 47 w 91"/>
                  <a:gd name="T11" fmla="*/ 4 h 17"/>
                  <a:gd name="T12" fmla="*/ 29 w 91"/>
                  <a:gd name="T13" fmla="*/ 2 h 17"/>
                  <a:gd name="T14" fmla="*/ 14 w 91"/>
                  <a:gd name="T15" fmla="*/ 3 h 17"/>
                  <a:gd name="T16" fmla="*/ 8 w 91"/>
                  <a:gd name="T17" fmla="*/ 4 h 17"/>
                  <a:gd name="T18" fmla="*/ 4 w 91"/>
                  <a:gd name="T19" fmla="*/ 5 h 17"/>
                  <a:gd name="T20" fmla="*/ 0 w 91"/>
                  <a:gd name="T21" fmla="*/ 5 h 17"/>
                  <a:gd name="T22" fmla="*/ 4 w 91"/>
                  <a:gd name="T23" fmla="*/ 4 h 17"/>
                  <a:gd name="T24" fmla="*/ 8 w 91"/>
                  <a:gd name="T25" fmla="*/ 3 h 17"/>
                  <a:gd name="T26" fmla="*/ 14 w 91"/>
                  <a:gd name="T27" fmla="*/ 2 h 17"/>
                  <a:gd name="T28" fmla="*/ 29 w 91"/>
                  <a:gd name="T29" fmla="*/ 0 h 17"/>
                  <a:gd name="T30" fmla="*/ 47 w 91"/>
                  <a:gd name="T31" fmla="*/ 1 h 17"/>
                  <a:gd name="T32" fmla="*/ 65 w 91"/>
                  <a:gd name="T33" fmla="*/ 5 h 17"/>
                  <a:gd name="T34" fmla="*/ 79 w 91"/>
                  <a:gd name="T35" fmla="*/ 11 h 17"/>
                  <a:gd name="T36" fmla="*/ 84 w 91"/>
                  <a:gd name="T37" fmla="*/ 13 h 17"/>
                  <a:gd name="T38" fmla="*/ 88 w 91"/>
                  <a:gd name="T39" fmla="*/ 15 h 17"/>
                  <a:gd name="T40" fmla="*/ 91 w 91"/>
                  <a:gd name="T41"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91" h="17">
                    <a:moveTo>
                      <a:pt x="91" y="17"/>
                    </a:moveTo>
                    <a:cubicBezTo>
                      <a:pt x="91" y="17"/>
                      <a:pt x="90" y="17"/>
                      <a:pt x="88" y="16"/>
                    </a:cubicBezTo>
                    <a:cubicBezTo>
                      <a:pt x="87" y="15"/>
                      <a:pt x="85" y="15"/>
                      <a:pt x="84" y="14"/>
                    </a:cubicBezTo>
                    <a:cubicBezTo>
                      <a:pt x="82" y="13"/>
                      <a:pt x="80" y="13"/>
                      <a:pt x="78" y="12"/>
                    </a:cubicBezTo>
                    <a:cubicBezTo>
                      <a:pt x="74" y="10"/>
                      <a:pt x="70" y="9"/>
                      <a:pt x="64" y="7"/>
                    </a:cubicBezTo>
                    <a:cubicBezTo>
                      <a:pt x="59" y="6"/>
                      <a:pt x="53" y="4"/>
                      <a:pt x="47" y="4"/>
                    </a:cubicBezTo>
                    <a:cubicBezTo>
                      <a:pt x="40" y="3"/>
                      <a:pt x="34" y="2"/>
                      <a:pt x="29" y="2"/>
                    </a:cubicBezTo>
                    <a:cubicBezTo>
                      <a:pt x="23" y="2"/>
                      <a:pt x="18" y="3"/>
                      <a:pt x="14" y="3"/>
                    </a:cubicBezTo>
                    <a:cubicBezTo>
                      <a:pt x="12" y="3"/>
                      <a:pt x="10" y="4"/>
                      <a:pt x="8" y="4"/>
                    </a:cubicBezTo>
                    <a:cubicBezTo>
                      <a:pt x="7" y="4"/>
                      <a:pt x="5" y="5"/>
                      <a:pt x="4" y="5"/>
                    </a:cubicBezTo>
                    <a:cubicBezTo>
                      <a:pt x="2" y="5"/>
                      <a:pt x="0" y="5"/>
                      <a:pt x="0" y="5"/>
                    </a:cubicBezTo>
                    <a:cubicBezTo>
                      <a:pt x="0" y="5"/>
                      <a:pt x="2" y="5"/>
                      <a:pt x="4" y="4"/>
                    </a:cubicBezTo>
                    <a:cubicBezTo>
                      <a:pt x="5" y="4"/>
                      <a:pt x="6" y="4"/>
                      <a:pt x="8" y="3"/>
                    </a:cubicBezTo>
                    <a:cubicBezTo>
                      <a:pt x="10" y="3"/>
                      <a:pt x="12" y="2"/>
                      <a:pt x="14" y="2"/>
                    </a:cubicBezTo>
                    <a:cubicBezTo>
                      <a:pt x="18" y="1"/>
                      <a:pt x="23" y="0"/>
                      <a:pt x="29" y="0"/>
                    </a:cubicBezTo>
                    <a:cubicBezTo>
                      <a:pt x="34" y="0"/>
                      <a:pt x="40" y="0"/>
                      <a:pt x="47" y="1"/>
                    </a:cubicBezTo>
                    <a:cubicBezTo>
                      <a:pt x="54" y="2"/>
                      <a:pt x="60" y="3"/>
                      <a:pt x="65" y="5"/>
                    </a:cubicBezTo>
                    <a:cubicBezTo>
                      <a:pt x="70" y="7"/>
                      <a:pt x="75" y="9"/>
                      <a:pt x="79" y="11"/>
                    </a:cubicBezTo>
                    <a:cubicBezTo>
                      <a:pt x="81" y="11"/>
                      <a:pt x="83" y="12"/>
                      <a:pt x="84" y="13"/>
                    </a:cubicBezTo>
                    <a:cubicBezTo>
                      <a:pt x="86" y="14"/>
                      <a:pt x="87" y="15"/>
                      <a:pt x="88" y="15"/>
                    </a:cubicBezTo>
                    <a:cubicBezTo>
                      <a:pt x="90" y="17"/>
                      <a:pt x="91" y="17"/>
                      <a:pt x="91" y="17"/>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88" name="Freeform 163">
                <a:extLst>
                  <a:ext uri="{FF2B5EF4-FFF2-40B4-BE49-F238E27FC236}">
                    <a16:creationId xmlns:a16="http://schemas.microsoft.com/office/drawing/2014/main" id="{B41B8594-B5A8-423B-9CA1-682951487AC3}"/>
                  </a:ext>
                </a:extLst>
              </p:cNvPr>
              <p:cNvSpPr>
                <a:spLocks/>
              </p:cNvSpPr>
              <p:nvPr/>
            </p:nvSpPr>
            <p:spPr bwMode="auto">
              <a:xfrm>
                <a:off x="1197" y="862"/>
                <a:ext cx="355" cy="155"/>
              </a:xfrm>
              <a:custGeom>
                <a:avLst/>
                <a:gdLst>
                  <a:gd name="T0" fmla="*/ 149 w 149"/>
                  <a:gd name="T1" fmla="*/ 65 h 65"/>
                  <a:gd name="T2" fmla="*/ 147 w 149"/>
                  <a:gd name="T3" fmla="*/ 65 h 65"/>
                  <a:gd name="T4" fmla="*/ 143 w 149"/>
                  <a:gd name="T5" fmla="*/ 64 h 65"/>
                  <a:gd name="T6" fmla="*/ 126 w 149"/>
                  <a:gd name="T7" fmla="*/ 61 h 65"/>
                  <a:gd name="T8" fmla="*/ 101 w 149"/>
                  <a:gd name="T9" fmla="*/ 51 h 65"/>
                  <a:gd name="T10" fmla="*/ 73 w 149"/>
                  <a:gd name="T11" fmla="*/ 37 h 65"/>
                  <a:gd name="T12" fmla="*/ 22 w 149"/>
                  <a:gd name="T13" fmla="*/ 11 h 65"/>
                  <a:gd name="T14" fmla="*/ 0 w 149"/>
                  <a:gd name="T15" fmla="*/ 0 h 65"/>
                  <a:gd name="T16" fmla="*/ 22 w 149"/>
                  <a:gd name="T17" fmla="*/ 10 h 65"/>
                  <a:gd name="T18" fmla="*/ 74 w 149"/>
                  <a:gd name="T19" fmla="*/ 34 h 65"/>
                  <a:gd name="T20" fmla="*/ 102 w 149"/>
                  <a:gd name="T21" fmla="*/ 49 h 65"/>
                  <a:gd name="T22" fmla="*/ 126 w 149"/>
                  <a:gd name="T23" fmla="*/ 59 h 65"/>
                  <a:gd name="T24" fmla="*/ 143 w 149"/>
                  <a:gd name="T25" fmla="*/ 64 h 65"/>
                  <a:gd name="T26" fmla="*/ 147 w 149"/>
                  <a:gd name="T27" fmla="*/ 64 h 65"/>
                  <a:gd name="T28" fmla="*/ 149 w 149"/>
                  <a:gd name="T29" fmla="*/ 65 h 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49" h="65">
                    <a:moveTo>
                      <a:pt x="149" y="65"/>
                    </a:moveTo>
                    <a:cubicBezTo>
                      <a:pt x="149" y="65"/>
                      <a:pt x="148" y="65"/>
                      <a:pt x="147" y="65"/>
                    </a:cubicBezTo>
                    <a:cubicBezTo>
                      <a:pt x="146" y="64"/>
                      <a:pt x="145" y="64"/>
                      <a:pt x="143" y="64"/>
                    </a:cubicBezTo>
                    <a:cubicBezTo>
                      <a:pt x="139" y="64"/>
                      <a:pt x="133" y="63"/>
                      <a:pt x="126" y="61"/>
                    </a:cubicBezTo>
                    <a:cubicBezTo>
                      <a:pt x="118" y="58"/>
                      <a:pt x="110" y="55"/>
                      <a:pt x="101" y="51"/>
                    </a:cubicBezTo>
                    <a:cubicBezTo>
                      <a:pt x="92" y="47"/>
                      <a:pt x="83" y="42"/>
                      <a:pt x="73" y="37"/>
                    </a:cubicBezTo>
                    <a:cubicBezTo>
                      <a:pt x="53" y="27"/>
                      <a:pt x="35" y="18"/>
                      <a:pt x="22" y="11"/>
                    </a:cubicBezTo>
                    <a:cubicBezTo>
                      <a:pt x="8" y="4"/>
                      <a:pt x="0" y="0"/>
                      <a:pt x="0" y="0"/>
                    </a:cubicBezTo>
                    <a:cubicBezTo>
                      <a:pt x="0" y="0"/>
                      <a:pt x="9" y="4"/>
                      <a:pt x="22" y="10"/>
                    </a:cubicBezTo>
                    <a:cubicBezTo>
                      <a:pt x="36" y="16"/>
                      <a:pt x="54" y="24"/>
                      <a:pt x="74" y="34"/>
                    </a:cubicBezTo>
                    <a:cubicBezTo>
                      <a:pt x="84" y="40"/>
                      <a:pt x="94" y="45"/>
                      <a:pt x="102" y="49"/>
                    </a:cubicBezTo>
                    <a:cubicBezTo>
                      <a:pt x="111" y="53"/>
                      <a:pt x="119" y="57"/>
                      <a:pt x="126" y="59"/>
                    </a:cubicBezTo>
                    <a:cubicBezTo>
                      <a:pt x="133" y="62"/>
                      <a:pt x="139" y="63"/>
                      <a:pt x="143" y="64"/>
                    </a:cubicBezTo>
                    <a:cubicBezTo>
                      <a:pt x="145" y="64"/>
                      <a:pt x="146" y="64"/>
                      <a:pt x="147" y="64"/>
                    </a:cubicBezTo>
                    <a:cubicBezTo>
                      <a:pt x="148" y="65"/>
                      <a:pt x="149" y="65"/>
                      <a:pt x="149" y="6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89" name="Freeform 164">
                <a:extLst>
                  <a:ext uri="{FF2B5EF4-FFF2-40B4-BE49-F238E27FC236}">
                    <a16:creationId xmlns:a16="http://schemas.microsoft.com/office/drawing/2014/main" id="{37107C83-7AC7-4711-A8BF-D4F4C7C2E139}"/>
                  </a:ext>
                </a:extLst>
              </p:cNvPr>
              <p:cNvSpPr>
                <a:spLocks/>
              </p:cNvSpPr>
              <p:nvPr/>
            </p:nvSpPr>
            <p:spPr bwMode="auto">
              <a:xfrm>
                <a:off x="1142" y="743"/>
                <a:ext cx="355" cy="186"/>
              </a:xfrm>
              <a:custGeom>
                <a:avLst/>
                <a:gdLst>
                  <a:gd name="T0" fmla="*/ 149 w 149"/>
                  <a:gd name="T1" fmla="*/ 78 h 78"/>
                  <a:gd name="T2" fmla="*/ 142 w 149"/>
                  <a:gd name="T3" fmla="*/ 76 h 78"/>
                  <a:gd name="T4" fmla="*/ 139 w 149"/>
                  <a:gd name="T5" fmla="*/ 75 h 78"/>
                  <a:gd name="T6" fmla="*/ 135 w 149"/>
                  <a:gd name="T7" fmla="*/ 73 h 78"/>
                  <a:gd name="T8" fmla="*/ 125 w 149"/>
                  <a:gd name="T9" fmla="*/ 69 h 78"/>
                  <a:gd name="T10" fmla="*/ 120 w 149"/>
                  <a:gd name="T11" fmla="*/ 67 h 78"/>
                  <a:gd name="T12" fmla="*/ 114 w 149"/>
                  <a:gd name="T13" fmla="*/ 64 h 78"/>
                  <a:gd name="T14" fmla="*/ 102 w 149"/>
                  <a:gd name="T15" fmla="*/ 57 h 78"/>
                  <a:gd name="T16" fmla="*/ 74 w 149"/>
                  <a:gd name="T17" fmla="*/ 39 h 78"/>
                  <a:gd name="T18" fmla="*/ 47 w 149"/>
                  <a:gd name="T19" fmla="*/ 21 h 78"/>
                  <a:gd name="T20" fmla="*/ 35 w 149"/>
                  <a:gd name="T21" fmla="*/ 14 h 78"/>
                  <a:gd name="T22" fmla="*/ 29 w 149"/>
                  <a:gd name="T23" fmla="*/ 11 h 78"/>
                  <a:gd name="T24" fmla="*/ 23 w 149"/>
                  <a:gd name="T25" fmla="*/ 8 h 78"/>
                  <a:gd name="T26" fmla="*/ 14 w 149"/>
                  <a:gd name="T27" fmla="*/ 4 h 78"/>
                  <a:gd name="T28" fmla="*/ 10 w 149"/>
                  <a:gd name="T29" fmla="*/ 3 h 78"/>
                  <a:gd name="T30" fmla="*/ 7 w 149"/>
                  <a:gd name="T31" fmla="*/ 2 h 78"/>
                  <a:gd name="T32" fmla="*/ 0 w 149"/>
                  <a:gd name="T33" fmla="*/ 0 h 78"/>
                  <a:gd name="T34" fmla="*/ 7 w 149"/>
                  <a:gd name="T35" fmla="*/ 2 h 78"/>
                  <a:gd name="T36" fmla="*/ 10 w 149"/>
                  <a:gd name="T37" fmla="*/ 2 h 78"/>
                  <a:gd name="T38" fmla="*/ 14 w 149"/>
                  <a:gd name="T39" fmla="*/ 4 h 78"/>
                  <a:gd name="T40" fmla="*/ 24 w 149"/>
                  <a:gd name="T41" fmla="*/ 7 h 78"/>
                  <a:gd name="T42" fmla="*/ 30 w 149"/>
                  <a:gd name="T43" fmla="*/ 9 h 78"/>
                  <a:gd name="T44" fmla="*/ 35 w 149"/>
                  <a:gd name="T45" fmla="*/ 12 h 78"/>
                  <a:gd name="T46" fmla="*/ 48 w 149"/>
                  <a:gd name="T47" fmla="*/ 19 h 78"/>
                  <a:gd name="T48" fmla="*/ 76 w 149"/>
                  <a:gd name="T49" fmla="*/ 36 h 78"/>
                  <a:gd name="T50" fmla="*/ 103 w 149"/>
                  <a:gd name="T51" fmla="*/ 55 h 78"/>
                  <a:gd name="T52" fmla="*/ 115 w 149"/>
                  <a:gd name="T53" fmla="*/ 62 h 78"/>
                  <a:gd name="T54" fmla="*/ 121 w 149"/>
                  <a:gd name="T55" fmla="*/ 65 h 78"/>
                  <a:gd name="T56" fmla="*/ 126 w 149"/>
                  <a:gd name="T57" fmla="*/ 68 h 78"/>
                  <a:gd name="T58" fmla="*/ 135 w 149"/>
                  <a:gd name="T59" fmla="*/ 73 h 78"/>
                  <a:gd name="T60" fmla="*/ 139 w 149"/>
                  <a:gd name="T61" fmla="*/ 74 h 78"/>
                  <a:gd name="T62" fmla="*/ 142 w 149"/>
                  <a:gd name="T63" fmla="*/ 76 h 78"/>
                  <a:gd name="T64" fmla="*/ 149 w 149"/>
                  <a:gd name="T6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49" h="78">
                    <a:moveTo>
                      <a:pt x="149" y="78"/>
                    </a:moveTo>
                    <a:cubicBezTo>
                      <a:pt x="149" y="78"/>
                      <a:pt x="146" y="77"/>
                      <a:pt x="142" y="76"/>
                    </a:cubicBezTo>
                    <a:cubicBezTo>
                      <a:pt x="141" y="76"/>
                      <a:pt x="140" y="75"/>
                      <a:pt x="139" y="75"/>
                    </a:cubicBezTo>
                    <a:cubicBezTo>
                      <a:pt x="138" y="75"/>
                      <a:pt x="136" y="74"/>
                      <a:pt x="135" y="73"/>
                    </a:cubicBezTo>
                    <a:cubicBezTo>
                      <a:pt x="132" y="72"/>
                      <a:pt x="129" y="71"/>
                      <a:pt x="125" y="69"/>
                    </a:cubicBezTo>
                    <a:cubicBezTo>
                      <a:pt x="124" y="69"/>
                      <a:pt x="122" y="68"/>
                      <a:pt x="120" y="67"/>
                    </a:cubicBezTo>
                    <a:cubicBezTo>
                      <a:pt x="118" y="66"/>
                      <a:pt x="116" y="65"/>
                      <a:pt x="114" y="64"/>
                    </a:cubicBezTo>
                    <a:cubicBezTo>
                      <a:pt x="110" y="62"/>
                      <a:pt x="106" y="59"/>
                      <a:pt x="102" y="57"/>
                    </a:cubicBezTo>
                    <a:cubicBezTo>
                      <a:pt x="93" y="51"/>
                      <a:pt x="84" y="45"/>
                      <a:pt x="74" y="39"/>
                    </a:cubicBezTo>
                    <a:cubicBezTo>
                      <a:pt x="65" y="32"/>
                      <a:pt x="56" y="26"/>
                      <a:pt x="47" y="21"/>
                    </a:cubicBezTo>
                    <a:cubicBezTo>
                      <a:pt x="43" y="18"/>
                      <a:pt x="39" y="16"/>
                      <a:pt x="35" y="14"/>
                    </a:cubicBezTo>
                    <a:cubicBezTo>
                      <a:pt x="33" y="13"/>
                      <a:pt x="31" y="12"/>
                      <a:pt x="29" y="11"/>
                    </a:cubicBezTo>
                    <a:cubicBezTo>
                      <a:pt x="27" y="10"/>
                      <a:pt x="25" y="9"/>
                      <a:pt x="23" y="8"/>
                    </a:cubicBezTo>
                    <a:cubicBezTo>
                      <a:pt x="20" y="7"/>
                      <a:pt x="17" y="6"/>
                      <a:pt x="14" y="4"/>
                    </a:cubicBezTo>
                    <a:cubicBezTo>
                      <a:pt x="13" y="4"/>
                      <a:pt x="11" y="3"/>
                      <a:pt x="10" y="3"/>
                    </a:cubicBezTo>
                    <a:cubicBezTo>
                      <a:pt x="9" y="3"/>
                      <a:pt x="8" y="2"/>
                      <a:pt x="7" y="2"/>
                    </a:cubicBezTo>
                    <a:cubicBezTo>
                      <a:pt x="3" y="1"/>
                      <a:pt x="0" y="0"/>
                      <a:pt x="0" y="0"/>
                    </a:cubicBezTo>
                    <a:cubicBezTo>
                      <a:pt x="0" y="0"/>
                      <a:pt x="3" y="1"/>
                      <a:pt x="7" y="2"/>
                    </a:cubicBezTo>
                    <a:cubicBezTo>
                      <a:pt x="8" y="2"/>
                      <a:pt x="9" y="2"/>
                      <a:pt x="10" y="2"/>
                    </a:cubicBezTo>
                    <a:cubicBezTo>
                      <a:pt x="12" y="3"/>
                      <a:pt x="13" y="3"/>
                      <a:pt x="14" y="4"/>
                    </a:cubicBezTo>
                    <a:cubicBezTo>
                      <a:pt x="17" y="5"/>
                      <a:pt x="21" y="6"/>
                      <a:pt x="24" y="7"/>
                    </a:cubicBezTo>
                    <a:cubicBezTo>
                      <a:pt x="26" y="8"/>
                      <a:pt x="28" y="9"/>
                      <a:pt x="30" y="9"/>
                    </a:cubicBezTo>
                    <a:cubicBezTo>
                      <a:pt x="32" y="10"/>
                      <a:pt x="33" y="11"/>
                      <a:pt x="35" y="12"/>
                    </a:cubicBezTo>
                    <a:cubicBezTo>
                      <a:pt x="40" y="14"/>
                      <a:pt x="44" y="16"/>
                      <a:pt x="48" y="19"/>
                    </a:cubicBezTo>
                    <a:cubicBezTo>
                      <a:pt x="57" y="24"/>
                      <a:pt x="66" y="30"/>
                      <a:pt x="76" y="36"/>
                    </a:cubicBezTo>
                    <a:cubicBezTo>
                      <a:pt x="86" y="43"/>
                      <a:pt x="95" y="49"/>
                      <a:pt x="103" y="55"/>
                    </a:cubicBezTo>
                    <a:cubicBezTo>
                      <a:pt x="107" y="57"/>
                      <a:pt x="111" y="60"/>
                      <a:pt x="115" y="62"/>
                    </a:cubicBezTo>
                    <a:cubicBezTo>
                      <a:pt x="117" y="63"/>
                      <a:pt x="119" y="64"/>
                      <a:pt x="121" y="65"/>
                    </a:cubicBezTo>
                    <a:cubicBezTo>
                      <a:pt x="123" y="66"/>
                      <a:pt x="124" y="67"/>
                      <a:pt x="126" y="68"/>
                    </a:cubicBezTo>
                    <a:cubicBezTo>
                      <a:pt x="129" y="70"/>
                      <a:pt x="133" y="71"/>
                      <a:pt x="135" y="73"/>
                    </a:cubicBezTo>
                    <a:cubicBezTo>
                      <a:pt x="137" y="73"/>
                      <a:pt x="138" y="74"/>
                      <a:pt x="139" y="74"/>
                    </a:cubicBezTo>
                    <a:cubicBezTo>
                      <a:pt x="140" y="75"/>
                      <a:pt x="141" y="75"/>
                      <a:pt x="142" y="76"/>
                    </a:cubicBezTo>
                    <a:cubicBezTo>
                      <a:pt x="146" y="77"/>
                      <a:pt x="149" y="78"/>
                      <a:pt x="149" y="7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90" name="Freeform 165">
                <a:extLst>
                  <a:ext uri="{FF2B5EF4-FFF2-40B4-BE49-F238E27FC236}">
                    <a16:creationId xmlns:a16="http://schemas.microsoft.com/office/drawing/2014/main" id="{C2511993-6999-45DE-824F-8A808457F007}"/>
                  </a:ext>
                </a:extLst>
              </p:cNvPr>
              <p:cNvSpPr>
                <a:spLocks/>
              </p:cNvSpPr>
              <p:nvPr/>
            </p:nvSpPr>
            <p:spPr bwMode="auto">
              <a:xfrm>
                <a:off x="1170" y="733"/>
                <a:ext cx="208" cy="124"/>
              </a:xfrm>
              <a:custGeom>
                <a:avLst/>
                <a:gdLst>
                  <a:gd name="T0" fmla="*/ 87 w 87"/>
                  <a:gd name="T1" fmla="*/ 52 h 52"/>
                  <a:gd name="T2" fmla="*/ 84 w 87"/>
                  <a:gd name="T3" fmla="*/ 49 h 52"/>
                  <a:gd name="T4" fmla="*/ 75 w 87"/>
                  <a:gd name="T5" fmla="*/ 43 h 52"/>
                  <a:gd name="T6" fmla="*/ 45 w 87"/>
                  <a:gd name="T7" fmla="*/ 24 h 52"/>
                  <a:gd name="T8" fmla="*/ 13 w 87"/>
                  <a:gd name="T9" fmla="*/ 7 h 52"/>
                  <a:gd name="T10" fmla="*/ 4 w 87"/>
                  <a:gd name="T11" fmla="*/ 2 h 52"/>
                  <a:gd name="T12" fmla="*/ 0 w 87"/>
                  <a:gd name="T13" fmla="*/ 0 h 52"/>
                  <a:gd name="T14" fmla="*/ 4 w 87"/>
                  <a:gd name="T15" fmla="*/ 1 h 52"/>
                  <a:gd name="T16" fmla="*/ 14 w 87"/>
                  <a:gd name="T17" fmla="*/ 5 h 52"/>
                  <a:gd name="T18" fmla="*/ 46 w 87"/>
                  <a:gd name="T19" fmla="*/ 22 h 52"/>
                  <a:gd name="T20" fmla="*/ 76 w 87"/>
                  <a:gd name="T21" fmla="*/ 42 h 52"/>
                  <a:gd name="T22" fmla="*/ 84 w 87"/>
                  <a:gd name="T23" fmla="*/ 49 h 52"/>
                  <a:gd name="T24" fmla="*/ 87 w 87"/>
                  <a:gd name="T25" fmla="*/ 5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7" h="52">
                    <a:moveTo>
                      <a:pt x="87" y="52"/>
                    </a:moveTo>
                    <a:cubicBezTo>
                      <a:pt x="87" y="52"/>
                      <a:pt x="86" y="51"/>
                      <a:pt x="84" y="49"/>
                    </a:cubicBezTo>
                    <a:cubicBezTo>
                      <a:pt x="82" y="48"/>
                      <a:pt x="79" y="46"/>
                      <a:pt x="75" y="43"/>
                    </a:cubicBezTo>
                    <a:cubicBezTo>
                      <a:pt x="67" y="38"/>
                      <a:pt x="57" y="31"/>
                      <a:pt x="45" y="24"/>
                    </a:cubicBezTo>
                    <a:cubicBezTo>
                      <a:pt x="33" y="17"/>
                      <a:pt x="22" y="11"/>
                      <a:pt x="13" y="7"/>
                    </a:cubicBezTo>
                    <a:cubicBezTo>
                      <a:pt x="9" y="5"/>
                      <a:pt x="6" y="3"/>
                      <a:pt x="4" y="2"/>
                    </a:cubicBezTo>
                    <a:cubicBezTo>
                      <a:pt x="2" y="1"/>
                      <a:pt x="0" y="0"/>
                      <a:pt x="0" y="0"/>
                    </a:cubicBezTo>
                    <a:cubicBezTo>
                      <a:pt x="0" y="0"/>
                      <a:pt x="2" y="1"/>
                      <a:pt x="4" y="1"/>
                    </a:cubicBezTo>
                    <a:cubicBezTo>
                      <a:pt x="6" y="2"/>
                      <a:pt x="10" y="4"/>
                      <a:pt x="14" y="5"/>
                    </a:cubicBezTo>
                    <a:cubicBezTo>
                      <a:pt x="23" y="9"/>
                      <a:pt x="34" y="15"/>
                      <a:pt x="46" y="22"/>
                    </a:cubicBezTo>
                    <a:cubicBezTo>
                      <a:pt x="58" y="29"/>
                      <a:pt x="68" y="36"/>
                      <a:pt x="76" y="42"/>
                    </a:cubicBezTo>
                    <a:cubicBezTo>
                      <a:pt x="79" y="45"/>
                      <a:pt x="82" y="47"/>
                      <a:pt x="84" y="49"/>
                    </a:cubicBezTo>
                    <a:cubicBezTo>
                      <a:pt x="86" y="51"/>
                      <a:pt x="87" y="52"/>
                      <a:pt x="87" y="5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91" name="Freeform 166">
                <a:extLst>
                  <a:ext uri="{FF2B5EF4-FFF2-40B4-BE49-F238E27FC236}">
                    <a16:creationId xmlns:a16="http://schemas.microsoft.com/office/drawing/2014/main" id="{1FAA4C1E-C7DB-40A3-9F1B-C09DD6A1FDE7}"/>
                  </a:ext>
                </a:extLst>
              </p:cNvPr>
              <p:cNvSpPr>
                <a:spLocks/>
              </p:cNvSpPr>
              <p:nvPr/>
            </p:nvSpPr>
            <p:spPr bwMode="auto">
              <a:xfrm>
                <a:off x="70" y="421"/>
                <a:ext cx="157" cy="59"/>
              </a:xfrm>
              <a:custGeom>
                <a:avLst/>
                <a:gdLst>
                  <a:gd name="T0" fmla="*/ 0 w 66"/>
                  <a:gd name="T1" fmla="*/ 25 h 25"/>
                  <a:gd name="T2" fmla="*/ 9 w 66"/>
                  <a:gd name="T3" fmla="*/ 20 h 25"/>
                  <a:gd name="T4" fmla="*/ 34 w 66"/>
                  <a:gd name="T5" fmla="*/ 12 h 25"/>
                  <a:gd name="T6" fmla="*/ 41 w 66"/>
                  <a:gd name="T7" fmla="*/ 10 h 25"/>
                  <a:gd name="T8" fmla="*/ 47 w 66"/>
                  <a:gd name="T9" fmla="*/ 8 h 25"/>
                  <a:gd name="T10" fmla="*/ 49 w 66"/>
                  <a:gd name="T11" fmla="*/ 6 h 25"/>
                  <a:gd name="T12" fmla="*/ 50 w 66"/>
                  <a:gd name="T13" fmla="*/ 5 h 25"/>
                  <a:gd name="T14" fmla="*/ 52 w 66"/>
                  <a:gd name="T15" fmla="*/ 4 h 25"/>
                  <a:gd name="T16" fmla="*/ 55 w 66"/>
                  <a:gd name="T17" fmla="*/ 5 h 25"/>
                  <a:gd name="T18" fmla="*/ 57 w 66"/>
                  <a:gd name="T19" fmla="*/ 4 h 25"/>
                  <a:gd name="T20" fmla="*/ 58 w 66"/>
                  <a:gd name="T21" fmla="*/ 3 h 25"/>
                  <a:gd name="T22" fmla="*/ 60 w 66"/>
                  <a:gd name="T23" fmla="*/ 1 h 25"/>
                  <a:gd name="T24" fmla="*/ 63 w 66"/>
                  <a:gd name="T25" fmla="*/ 1 h 25"/>
                  <a:gd name="T26" fmla="*/ 65 w 66"/>
                  <a:gd name="T27" fmla="*/ 2 h 25"/>
                  <a:gd name="T28" fmla="*/ 66 w 66"/>
                  <a:gd name="T29" fmla="*/ 3 h 25"/>
                  <a:gd name="T30" fmla="*/ 65 w 66"/>
                  <a:gd name="T31" fmla="*/ 2 h 25"/>
                  <a:gd name="T32" fmla="*/ 63 w 66"/>
                  <a:gd name="T33" fmla="*/ 2 h 25"/>
                  <a:gd name="T34" fmla="*/ 60 w 66"/>
                  <a:gd name="T35" fmla="*/ 2 h 25"/>
                  <a:gd name="T36" fmla="*/ 59 w 66"/>
                  <a:gd name="T37" fmla="*/ 3 h 25"/>
                  <a:gd name="T38" fmla="*/ 59 w 66"/>
                  <a:gd name="T39" fmla="*/ 4 h 25"/>
                  <a:gd name="T40" fmla="*/ 58 w 66"/>
                  <a:gd name="T41" fmla="*/ 5 h 25"/>
                  <a:gd name="T42" fmla="*/ 55 w 66"/>
                  <a:gd name="T43" fmla="*/ 6 h 25"/>
                  <a:gd name="T44" fmla="*/ 52 w 66"/>
                  <a:gd name="T45" fmla="*/ 6 h 25"/>
                  <a:gd name="T46" fmla="*/ 51 w 66"/>
                  <a:gd name="T47" fmla="*/ 6 h 25"/>
                  <a:gd name="T48" fmla="*/ 51 w 66"/>
                  <a:gd name="T49" fmla="*/ 7 h 25"/>
                  <a:gd name="T50" fmla="*/ 49 w 66"/>
                  <a:gd name="T51" fmla="*/ 10 h 25"/>
                  <a:gd name="T52" fmla="*/ 42 w 66"/>
                  <a:gd name="T53" fmla="*/ 13 h 25"/>
                  <a:gd name="T54" fmla="*/ 35 w 66"/>
                  <a:gd name="T55" fmla="*/ 15 h 25"/>
                  <a:gd name="T56" fmla="*/ 10 w 66"/>
                  <a:gd name="T57" fmla="*/ 22 h 25"/>
                  <a:gd name="T58" fmla="*/ 0 w 66"/>
                  <a:gd name="T59"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66" h="25">
                    <a:moveTo>
                      <a:pt x="0" y="25"/>
                    </a:moveTo>
                    <a:cubicBezTo>
                      <a:pt x="0" y="25"/>
                      <a:pt x="3" y="23"/>
                      <a:pt x="9" y="20"/>
                    </a:cubicBezTo>
                    <a:cubicBezTo>
                      <a:pt x="16" y="18"/>
                      <a:pt x="24" y="15"/>
                      <a:pt x="34" y="12"/>
                    </a:cubicBezTo>
                    <a:cubicBezTo>
                      <a:pt x="36" y="11"/>
                      <a:pt x="39" y="11"/>
                      <a:pt x="41" y="10"/>
                    </a:cubicBezTo>
                    <a:cubicBezTo>
                      <a:pt x="44" y="10"/>
                      <a:pt x="46" y="9"/>
                      <a:pt x="47" y="8"/>
                    </a:cubicBezTo>
                    <a:cubicBezTo>
                      <a:pt x="48" y="8"/>
                      <a:pt x="49" y="7"/>
                      <a:pt x="49" y="6"/>
                    </a:cubicBezTo>
                    <a:cubicBezTo>
                      <a:pt x="49" y="6"/>
                      <a:pt x="49" y="5"/>
                      <a:pt x="50" y="5"/>
                    </a:cubicBezTo>
                    <a:cubicBezTo>
                      <a:pt x="51" y="4"/>
                      <a:pt x="52" y="4"/>
                      <a:pt x="52" y="4"/>
                    </a:cubicBezTo>
                    <a:cubicBezTo>
                      <a:pt x="53" y="4"/>
                      <a:pt x="54" y="4"/>
                      <a:pt x="55" y="5"/>
                    </a:cubicBezTo>
                    <a:cubicBezTo>
                      <a:pt x="56" y="5"/>
                      <a:pt x="57" y="5"/>
                      <a:pt x="57" y="4"/>
                    </a:cubicBezTo>
                    <a:cubicBezTo>
                      <a:pt x="57" y="4"/>
                      <a:pt x="57" y="3"/>
                      <a:pt x="58" y="3"/>
                    </a:cubicBezTo>
                    <a:cubicBezTo>
                      <a:pt x="58" y="2"/>
                      <a:pt x="59" y="1"/>
                      <a:pt x="60" y="1"/>
                    </a:cubicBezTo>
                    <a:cubicBezTo>
                      <a:pt x="61" y="0"/>
                      <a:pt x="62" y="1"/>
                      <a:pt x="63" y="1"/>
                    </a:cubicBezTo>
                    <a:cubicBezTo>
                      <a:pt x="64" y="2"/>
                      <a:pt x="65" y="2"/>
                      <a:pt x="65" y="2"/>
                    </a:cubicBezTo>
                    <a:cubicBezTo>
                      <a:pt x="65" y="3"/>
                      <a:pt x="66" y="3"/>
                      <a:pt x="66" y="3"/>
                    </a:cubicBezTo>
                    <a:cubicBezTo>
                      <a:pt x="66" y="3"/>
                      <a:pt x="65" y="3"/>
                      <a:pt x="65" y="2"/>
                    </a:cubicBezTo>
                    <a:cubicBezTo>
                      <a:pt x="65" y="2"/>
                      <a:pt x="64" y="2"/>
                      <a:pt x="63" y="2"/>
                    </a:cubicBezTo>
                    <a:cubicBezTo>
                      <a:pt x="62" y="1"/>
                      <a:pt x="61" y="1"/>
                      <a:pt x="60" y="2"/>
                    </a:cubicBezTo>
                    <a:cubicBezTo>
                      <a:pt x="59" y="2"/>
                      <a:pt x="59" y="2"/>
                      <a:pt x="59" y="3"/>
                    </a:cubicBezTo>
                    <a:cubicBezTo>
                      <a:pt x="59" y="3"/>
                      <a:pt x="59" y="4"/>
                      <a:pt x="59" y="4"/>
                    </a:cubicBezTo>
                    <a:cubicBezTo>
                      <a:pt x="59" y="4"/>
                      <a:pt x="58" y="5"/>
                      <a:pt x="58" y="5"/>
                    </a:cubicBezTo>
                    <a:cubicBezTo>
                      <a:pt x="57" y="6"/>
                      <a:pt x="56" y="6"/>
                      <a:pt x="55" y="6"/>
                    </a:cubicBezTo>
                    <a:cubicBezTo>
                      <a:pt x="54" y="6"/>
                      <a:pt x="53" y="6"/>
                      <a:pt x="52" y="6"/>
                    </a:cubicBezTo>
                    <a:cubicBezTo>
                      <a:pt x="52" y="6"/>
                      <a:pt x="51" y="6"/>
                      <a:pt x="51" y="6"/>
                    </a:cubicBezTo>
                    <a:cubicBezTo>
                      <a:pt x="51" y="6"/>
                      <a:pt x="51" y="7"/>
                      <a:pt x="51" y="7"/>
                    </a:cubicBezTo>
                    <a:cubicBezTo>
                      <a:pt x="51" y="8"/>
                      <a:pt x="50" y="9"/>
                      <a:pt x="49" y="10"/>
                    </a:cubicBezTo>
                    <a:cubicBezTo>
                      <a:pt x="47" y="12"/>
                      <a:pt x="44" y="12"/>
                      <a:pt x="42" y="13"/>
                    </a:cubicBezTo>
                    <a:cubicBezTo>
                      <a:pt x="40" y="13"/>
                      <a:pt x="37" y="14"/>
                      <a:pt x="35" y="15"/>
                    </a:cubicBezTo>
                    <a:cubicBezTo>
                      <a:pt x="25" y="17"/>
                      <a:pt x="16" y="20"/>
                      <a:pt x="10" y="22"/>
                    </a:cubicBezTo>
                    <a:cubicBezTo>
                      <a:pt x="4" y="23"/>
                      <a:pt x="0" y="25"/>
                      <a:pt x="0" y="2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92" name="Freeform 167">
                <a:extLst>
                  <a:ext uri="{FF2B5EF4-FFF2-40B4-BE49-F238E27FC236}">
                    <a16:creationId xmlns:a16="http://schemas.microsoft.com/office/drawing/2014/main" id="{8818AF78-95DD-491E-9557-65F73C5FF9D5}"/>
                  </a:ext>
                </a:extLst>
              </p:cNvPr>
              <p:cNvSpPr>
                <a:spLocks/>
              </p:cNvSpPr>
              <p:nvPr/>
            </p:nvSpPr>
            <p:spPr bwMode="auto">
              <a:xfrm>
                <a:off x="108" y="464"/>
                <a:ext cx="284" cy="97"/>
              </a:xfrm>
              <a:custGeom>
                <a:avLst/>
                <a:gdLst>
                  <a:gd name="T0" fmla="*/ 119 w 119"/>
                  <a:gd name="T1" fmla="*/ 41 h 41"/>
                  <a:gd name="T2" fmla="*/ 114 w 119"/>
                  <a:gd name="T3" fmla="*/ 41 h 41"/>
                  <a:gd name="T4" fmla="*/ 101 w 119"/>
                  <a:gd name="T5" fmla="*/ 38 h 41"/>
                  <a:gd name="T6" fmla="*/ 57 w 119"/>
                  <a:gd name="T7" fmla="*/ 27 h 41"/>
                  <a:gd name="T8" fmla="*/ 16 w 119"/>
                  <a:gd name="T9" fmla="*/ 9 h 41"/>
                  <a:gd name="T10" fmla="*/ 4 w 119"/>
                  <a:gd name="T11" fmla="*/ 3 h 41"/>
                  <a:gd name="T12" fmla="*/ 0 w 119"/>
                  <a:gd name="T13" fmla="*/ 0 h 41"/>
                  <a:gd name="T14" fmla="*/ 4 w 119"/>
                  <a:gd name="T15" fmla="*/ 2 h 41"/>
                  <a:gd name="T16" fmla="*/ 17 w 119"/>
                  <a:gd name="T17" fmla="*/ 8 h 41"/>
                  <a:gd name="T18" fmla="*/ 58 w 119"/>
                  <a:gd name="T19" fmla="*/ 24 h 41"/>
                  <a:gd name="T20" fmla="*/ 101 w 119"/>
                  <a:gd name="T21" fmla="*/ 37 h 41"/>
                  <a:gd name="T22" fmla="*/ 114 w 119"/>
                  <a:gd name="T23" fmla="*/ 40 h 41"/>
                  <a:gd name="T24" fmla="*/ 119 w 119"/>
                  <a:gd name="T25"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19" h="41">
                    <a:moveTo>
                      <a:pt x="119" y="41"/>
                    </a:moveTo>
                    <a:cubicBezTo>
                      <a:pt x="119" y="41"/>
                      <a:pt x="117" y="41"/>
                      <a:pt x="114" y="41"/>
                    </a:cubicBezTo>
                    <a:cubicBezTo>
                      <a:pt x="111" y="40"/>
                      <a:pt x="106" y="39"/>
                      <a:pt x="101" y="38"/>
                    </a:cubicBezTo>
                    <a:cubicBezTo>
                      <a:pt x="89" y="36"/>
                      <a:pt x="74" y="32"/>
                      <a:pt x="57" y="27"/>
                    </a:cubicBezTo>
                    <a:cubicBezTo>
                      <a:pt x="41" y="21"/>
                      <a:pt x="26" y="14"/>
                      <a:pt x="16" y="9"/>
                    </a:cubicBezTo>
                    <a:cubicBezTo>
                      <a:pt x="11" y="6"/>
                      <a:pt x="7" y="4"/>
                      <a:pt x="4" y="3"/>
                    </a:cubicBezTo>
                    <a:cubicBezTo>
                      <a:pt x="1" y="1"/>
                      <a:pt x="0" y="0"/>
                      <a:pt x="0" y="0"/>
                    </a:cubicBezTo>
                    <a:cubicBezTo>
                      <a:pt x="0" y="0"/>
                      <a:pt x="1" y="1"/>
                      <a:pt x="4" y="2"/>
                    </a:cubicBezTo>
                    <a:cubicBezTo>
                      <a:pt x="7" y="4"/>
                      <a:pt x="12" y="5"/>
                      <a:pt x="17" y="8"/>
                    </a:cubicBezTo>
                    <a:cubicBezTo>
                      <a:pt x="27" y="12"/>
                      <a:pt x="42" y="18"/>
                      <a:pt x="58" y="24"/>
                    </a:cubicBezTo>
                    <a:cubicBezTo>
                      <a:pt x="75" y="30"/>
                      <a:pt x="90" y="34"/>
                      <a:pt x="101" y="37"/>
                    </a:cubicBezTo>
                    <a:cubicBezTo>
                      <a:pt x="107" y="38"/>
                      <a:pt x="111" y="39"/>
                      <a:pt x="114" y="40"/>
                    </a:cubicBezTo>
                    <a:cubicBezTo>
                      <a:pt x="117" y="41"/>
                      <a:pt x="119" y="41"/>
                      <a:pt x="119" y="4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93" name="Freeform 168">
                <a:extLst>
                  <a:ext uri="{FF2B5EF4-FFF2-40B4-BE49-F238E27FC236}">
                    <a16:creationId xmlns:a16="http://schemas.microsoft.com/office/drawing/2014/main" id="{7B349D95-D82D-4F58-BB11-61A9205D148B}"/>
                  </a:ext>
                </a:extLst>
              </p:cNvPr>
              <p:cNvSpPr>
                <a:spLocks/>
              </p:cNvSpPr>
              <p:nvPr/>
            </p:nvSpPr>
            <p:spPr bwMode="auto">
              <a:xfrm>
                <a:off x="144" y="454"/>
                <a:ext cx="107" cy="36"/>
              </a:xfrm>
              <a:custGeom>
                <a:avLst/>
                <a:gdLst>
                  <a:gd name="T0" fmla="*/ 45 w 45"/>
                  <a:gd name="T1" fmla="*/ 15 h 15"/>
                  <a:gd name="T2" fmla="*/ 38 w 45"/>
                  <a:gd name="T3" fmla="*/ 14 h 15"/>
                  <a:gd name="T4" fmla="*/ 22 w 45"/>
                  <a:gd name="T5" fmla="*/ 11 h 15"/>
                  <a:gd name="T6" fmla="*/ 6 w 45"/>
                  <a:gd name="T7" fmla="*/ 4 h 15"/>
                  <a:gd name="T8" fmla="*/ 0 w 45"/>
                  <a:gd name="T9" fmla="*/ 0 h 15"/>
                  <a:gd name="T10" fmla="*/ 7 w 45"/>
                  <a:gd name="T11" fmla="*/ 2 h 15"/>
                  <a:gd name="T12" fmla="*/ 22 w 45"/>
                  <a:gd name="T13" fmla="*/ 8 h 15"/>
                  <a:gd name="T14" fmla="*/ 38 w 45"/>
                  <a:gd name="T15" fmla="*/ 13 h 15"/>
                  <a:gd name="T16" fmla="*/ 45 w 45"/>
                  <a:gd name="T17"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 h="15">
                    <a:moveTo>
                      <a:pt x="45" y="15"/>
                    </a:moveTo>
                    <a:cubicBezTo>
                      <a:pt x="45" y="15"/>
                      <a:pt x="42" y="15"/>
                      <a:pt x="38" y="14"/>
                    </a:cubicBezTo>
                    <a:cubicBezTo>
                      <a:pt x="34" y="14"/>
                      <a:pt x="28" y="13"/>
                      <a:pt x="22" y="11"/>
                    </a:cubicBezTo>
                    <a:cubicBezTo>
                      <a:pt x="15" y="9"/>
                      <a:pt x="10" y="6"/>
                      <a:pt x="6" y="4"/>
                    </a:cubicBezTo>
                    <a:cubicBezTo>
                      <a:pt x="2" y="2"/>
                      <a:pt x="0" y="0"/>
                      <a:pt x="0" y="0"/>
                    </a:cubicBezTo>
                    <a:cubicBezTo>
                      <a:pt x="0" y="0"/>
                      <a:pt x="3" y="1"/>
                      <a:pt x="7" y="2"/>
                    </a:cubicBezTo>
                    <a:cubicBezTo>
                      <a:pt x="11" y="4"/>
                      <a:pt x="16" y="6"/>
                      <a:pt x="22" y="8"/>
                    </a:cubicBezTo>
                    <a:cubicBezTo>
                      <a:pt x="29" y="10"/>
                      <a:pt x="34" y="12"/>
                      <a:pt x="38" y="13"/>
                    </a:cubicBezTo>
                    <a:cubicBezTo>
                      <a:pt x="42" y="14"/>
                      <a:pt x="45" y="15"/>
                      <a:pt x="45" y="1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94" name="Freeform 169">
                <a:extLst>
                  <a:ext uri="{FF2B5EF4-FFF2-40B4-BE49-F238E27FC236}">
                    <a16:creationId xmlns:a16="http://schemas.microsoft.com/office/drawing/2014/main" id="{7052AA91-2D17-4FE0-B0BF-99C291E3E826}"/>
                  </a:ext>
                </a:extLst>
              </p:cNvPr>
              <p:cNvSpPr>
                <a:spLocks/>
              </p:cNvSpPr>
              <p:nvPr/>
            </p:nvSpPr>
            <p:spPr bwMode="auto">
              <a:xfrm>
                <a:off x="244" y="461"/>
                <a:ext cx="512" cy="229"/>
              </a:xfrm>
              <a:custGeom>
                <a:avLst/>
                <a:gdLst>
                  <a:gd name="T0" fmla="*/ 215 w 215"/>
                  <a:gd name="T1" fmla="*/ 96 h 96"/>
                  <a:gd name="T2" fmla="*/ 208 w 215"/>
                  <a:gd name="T3" fmla="*/ 91 h 96"/>
                  <a:gd name="T4" fmla="*/ 188 w 215"/>
                  <a:gd name="T5" fmla="*/ 75 h 96"/>
                  <a:gd name="T6" fmla="*/ 155 w 215"/>
                  <a:gd name="T7" fmla="*/ 56 h 96"/>
                  <a:gd name="T8" fmla="*/ 112 w 215"/>
                  <a:gd name="T9" fmla="*/ 40 h 96"/>
                  <a:gd name="T10" fmla="*/ 68 w 215"/>
                  <a:gd name="T11" fmla="*/ 28 h 96"/>
                  <a:gd name="T12" fmla="*/ 32 w 215"/>
                  <a:gd name="T13" fmla="*/ 15 h 96"/>
                  <a:gd name="T14" fmla="*/ 9 w 215"/>
                  <a:gd name="T15" fmla="*/ 5 h 96"/>
                  <a:gd name="T16" fmla="*/ 0 w 215"/>
                  <a:gd name="T17" fmla="*/ 0 h 96"/>
                  <a:gd name="T18" fmla="*/ 9 w 215"/>
                  <a:gd name="T19" fmla="*/ 4 h 96"/>
                  <a:gd name="T20" fmla="*/ 32 w 215"/>
                  <a:gd name="T21" fmla="*/ 14 h 96"/>
                  <a:gd name="T22" fmla="*/ 68 w 215"/>
                  <a:gd name="T23" fmla="*/ 26 h 96"/>
                  <a:gd name="T24" fmla="*/ 113 w 215"/>
                  <a:gd name="T25" fmla="*/ 37 h 96"/>
                  <a:gd name="T26" fmla="*/ 156 w 215"/>
                  <a:gd name="T27" fmla="*/ 54 h 96"/>
                  <a:gd name="T28" fmla="*/ 188 w 215"/>
                  <a:gd name="T29" fmla="*/ 74 h 96"/>
                  <a:gd name="T30" fmla="*/ 208 w 215"/>
                  <a:gd name="T31" fmla="*/ 90 h 96"/>
                  <a:gd name="T32" fmla="*/ 215 w 215"/>
                  <a:gd name="T33" fmla="*/ 96 h 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15" h="96">
                    <a:moveTo>
                      <a:pt x="215" y="96"/>
                    </a:moveTo>
                    <a:cubicBezTo>
                      <a:pt x="215" y="96"/>
                      <a:pt x="213" y="94"/>
                      <a:pt x="208" y="91"/>
                    </a:cubicBezTo>
                    <a:cubicBezTo>
                      <a:pt x="203" y="87"/>
                      <a:pt x="196" y="81"/>
                      <a:pt x="188" y="75"/>
                    </a:cubicBezTo>
                    <a:cubicBezTo>
                      <a:pt x="179" y="69"/>
                      <a:pt x="168" y="62"/>
                      <a:pt x="155" y="56"/>
                    </a:cubicBezTo>
                    <a:cubicBezTo>
                      <a:pt x="143" y="49"/>
                      <a:pt x="128" y="44"/>
                      <a:pt x="112" y="40"/>
                    </a:cubicBezTo>
                    <a:cubicBezTo>
                      <a:pt x="97" y="35"/>
                      <a:pt x="81" y="32"/>
                      <a:pt x="68" y="28"/>
                    </a:cubicBezTo>
                    <a:cubicBezTo>
                      <a:pt x="54" y="24"/>
                      <a:pt x="42" y="19"/>
                      <a:pt x="32" y="15"/>
                    </a:cubicBezTo>
                    <a:cubicBezTo>
                      <a:pt x="22" y="11"/>
                      <a:pt x="14" y="7"/>
                      <a:pt x="9" y="5"/>
                    </a:cubicBezTo>
                    <a:cubicBezTo>
                      <a:pt x="3" y="2"/>
                      <a:pt x="0" y="0"/>
                      <a:pt x="0" y="0"/>
                    </a:cubicBezTo>
                    <a:cubicBezTo>
                      <a:pt x="0" y="0"/>
                      <a:pt x="3" y="2"/>
                      <a:pt x="9" y="4"/>
                    </a:cubicBezTo>
                    <a:cubicBezTo>
                      <a:pt x="14" y="7"/>
                      <a:pt x="22" y="10"/>
                      <a:pt x="32" y="14"/>
                    </a:cubicBezTo>
                    <a:cubicBezTo>
                      <a:pt x="43" y="18"/>
                      <a:pt x="55" y="22"/>
                      <a:pt x="68" y="26"/>
                    </a:cubicBezTo>
                    <a:cubicBezTo>
                      <a:pt x="82" y="29"/>
                      <a:pt x="97" y="33"/>
                      <a:pt x="113" y="37"/>
                    </a:cubicBezTo>
                    <a:cubicBezTo>
                      <a:pt x="129" y="41"/>
                      <a:pt x="144" y="47"/>
                      <a:pt x="156" y="54"/>
                    </a:cubicBezTo>
                    <a:cubicBezTo>
                      <a:pt x="169" y="60"/>
                      <a:pt x="180" y="68"/>
                      <a:pt x="188" y="74"/>
                    </a:cubicBezTo>
                    <a:cubicBezTo>
                      <a:pt x="197" y="81"/>
                      <a:pt x="204" y="86"/>
                      <a:pt x="208" y="90"/>
                    </a:cubicBezTo>
                    <a:cubicBezTo>
                      <a:pt x="213" y="94"/>
                      <a:pt x="215" y="96"/>
                      <a:pt x="215" y="9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95" name="Freeform 170">
                <a:extLst>
                  <a:ext uri="{FF2B5EF4-FFF2-40B4-BE49-F238E27FC236}">
                    <a16:creationId xmlns:a16="http://schemas.microsoft.com/office/drawing/2014/main" id="{338312FD-5EBD-4559-9F08-373E7C3154B0}"/>
                  </a:ext>
                </a:extLst>
              </p:cNvPr>
              <p:cNvSpPr>
                <a:spLocks/>
              </p:cNvSpPr>
              <p:nvPr/>
            </p:nvSpPr>
            <p:spPr bwMode="auto">
              <a:xfrm>
                <a:off x="489" y="569"/>
                <a:ext cx="205" cy="97"/>
              </a:xfrm>
              <a:custGeom>
                <a:avLst/>
                <a:gdLst>
                  <a:gd name="T0" fmla="*/ 86 w 86"/>
                  <a:gd name="T1" fmla="*/ 41 h 41"/>
                  <a:gd name="T2" fmla="*/ 83 w 86"/>
                  <a:gd name="T3" fmla="*/ 39 h 41"/>
                  <a:gd name="T4" fmla="*/ 74 w 86"/>
                  <a:gd name="T5" fmla="*/ 33 h 41"/>
                  <a:gd name="T6" fmla="*/ 45 w 86"/>
                  <a:gd name="T7" fmla="*/ 16 h 41"/>
                  <a:gd name="T8" fmla="*/ 14 w 86"/>
                  <a:gd name="T9" fmla="*/ 4 h 41"/>
                  <a:gd name="T10" fmla="*/ 4 w 86"/>
                  <a:gd name="T11" fmla="*/ 1 h 41"/>
                  <a:gd name="T12" fmla="*/ 0 w 86"/>
                  <a:gd name="T13" fmla="*/ 0 h 41"/>
                  <a:gd name="T14" fmla="*/ 4 w 86"/>
                  <a:gd name="T15" fmla="*/ 1 h 41"/>
                  <a:gd name="T16" fmla="*/ 14 w 86"/>
                  <a:gd name="T17" fmla="*/ 2 h 41"/>
                  <a:gd name="T18" fmla="*/ 46 w 86"/>
                  <a:gd name="T19" fmla="*/ 14 h 41"/>
                  <a:gd name="T20" fmla="*/ 75 w 86"/>
                  <a:gd name="T21" fmla="*/ 32 h 41"/>
                  <a:gd name="T22" fmla="*/ 83 w 86"/>
                  <a:gd name="T23" fmla="*/ 39 h 41"/>
                  <a:gd name="T24" fmla="*/ 86 w 86"/>
                  <a:gd name="T25" fmla="*/ 41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6" h="41">
                    <a:moveTo>
                      <a:pt x="86" y="41"/>
                    </a:moveTo>
                    <a:cubicBezTo>
                      <a:pt x="86" y="41"/>
                      <a:pt x="85" y="40"/>
                      <a:pt x="83" y="39"/>
                    </a:cubicBezTo>
                    <a:cubicBezTo>
                      <a:pt x="81" y="38"/>
                      <a:pt x="78" y="36"/>
                      <a:pt x="74" y="33"/>
                    </a:cubicBezTo>
                    <a:cubicBezTo>
                      <a:pt x="67" y="28"/>
                      <a:pt x="57" y="22"/>
                      <a:pt x="45" y="16"/>
                    </a:cubicBezTo>
                    <a:cubicBezTo>
                      <a:pt x="33" y="11"/>
                      <a:pt x="22" y="6"/>
                      <a:pt x="14" y="4"/>
                    </a:cubicBezTo>
                    <a:cubicBezTo>
                      <a:pt x="10" y="3"/>
                      <a:pt x="6" y="2"/>
                      <a:pt x="4" y="1"/>
                    </a:cubicBezTo>
                    <a:cubicBezTo>
                      <a:pt x="2" y="0"/>
                      <a:pt x="0" y="0"/>
                      <a:pt x="0" y="0"/>
                    </a:cubicBezTo>
                    <a:cubicBezTo>
                      <a:pt x="0" y="0"/>
                      <a:pt x="2" y="0"/>
                      <a:pt x="4" y="1"/>
                    </a:cubicBezTo>
                    <a:cubicBezTo>
                      <a:pt x="6" y="1"/>
                      <a:pt x="10" y="2"/>
                      <a:pt x="14" y="2"/>
                    </a:cubicBezTo>
                    <a:cubicBezTo>
                      <a:pt x="23" y="4"/>
                      <a:pt x="34" y="8"/>
                      <a:pt x="46" y="14"/>
                    </a:cubicBezTo>
                    <a:cubicBezTo>
                      <a:pt x="58" y="20"/>
                      <a:pt x="68" y="26"/>
                      <a:pt x="75" y="32"/>
                    </a:cubicBezTo>
                    <a:cubicBezTo>
                      <a:pt x="79" y="35"/>
                      <a:pt x="81" y="37"/>
                      <a:pt x="83" y="39"/>
                    </a:cubicBezTo>
                    <a:cubicBezTo>
                      <a:pt x="85" y="40"/>
                      <a:pt x="86" y="41"/>
                      <a:pt x="86" y="4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96" name="Freeform 171">
                <a:extLst>
                  <a:ext uri="{FF2B5EF4-FFF2-40B4-BE49-F238E27FC236}">
                    <a16:creationId xmlns:a16="http://schemas.microsoft.com/office/drawing/2014/main" id="{BB495634-659C-4BD5-B7DE-FFDC906FC2C9}"/>
                  </a:ext>
                </a:extLst>
              </p:cNvPr>
              <p:cNvSpPr>
                <a:spLocks/>
              </p:cNvSpPr>
              <p:nvPr/>
            </p:nvSpPr>
            <p:spPr bwMode="auto">
              <a:xfrm>
                <a:off x="575" y="614"/>
                <a:ext cx="69" cy="36"/>
              </a:xfrm>
              <a:custGeom>
                <a:avLst/>
                <a:gdLst>
                  <a:gd name="T0" fmla="*/ 29 w 29"/>
                  <a:gd name="T1" fmla="*/ 15 h 15"/>
                  <a:gd name="T2" fmla="*/ 14 w 29"/>
                  <a:gd name="T3" fmla="*/ 8 h 15"/>
                  <a:gd name="T4" fmla="*/ 0 w 29"/>
                  <a:gd name="T5" fmla="*/ 0 h 15"/>
                  <a:gd name="T6" fmla="*/ 16 w 29"/>
                  <a:gd name="T7" fmla="*/ 6 h 15"/>
                  <a:gd name="T8" fmla="*/ 29 w 29"/>
                  <a:gd name="T9" fmla="*/ 15 h 15"/>
                </a:gdLst>
                <a:ahLst/>
                <a:cxnLst>
                  <a:cxn ang="0">
                    <a:pos x="T0" y="T1"/>
                  </a:cxn>
                  <a:cxn ang="0">
                    <a:pos x="T2" y="T3"/>
                  </a:cxn>
                  <a:cxn ang="0">
                    <a:pos x="T4" y="T5"/>
                  </a:cxn>
                  <a:cxn ang="0">
                    <a:pos x="T6" y="T7"/>
                  </a:cxn>
                  <a:cxn ang="0">
                    <a:pos x="T8" y="T9"/>
                  </a:cxn>
                </a:cxnLst>
                <a:rect l="0" t="0" r="r" b="b"/>
                <a:pathLst>
                  <a:path w="29" h="15">
                    <a:moveTo>
                      <a:pt x="29" y="15"/>
                    </a:moveTo>
                    <a:cubicBezTo>
                      <a:pt x="29" y="15"/>
                      <a:pt x="22" y="12"/>
                      <a:pt x="14" y="8"/>
                    </a:cubicBezTo>
                    <a:cubicBezTo>
                      <a:pt x="6" y="4"/>
                      <a:pt x="0" y="0"/>
                      <a:pt x="0" y="0"/>
                    </a:cubicBezTo>
                    <a:cubicBezTo>
                      <a:pt x="0" y="0"/>
                      <a:pt x="7" y="2"/>
                      <a:pt x="16" y="6"/>
                    </a:cubicBezTo>
                    <a:cubicBezTo>
                      <a:pt x="24" y="10"/>
                      <a:pt x="29" y="15"/>
                      <a:pt x="29" y="1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97" name="Freeform 172">
                <a:extLst>
                  <a:ext uri="{FF2B5EF4-FFF2-40B4-BE49-F238E27FC236}">
                    <a16:creationId xmlns:a16="http://schemas.microsoft.com/office/drawing/2014/main" id="{7E82707E-1C0C-4D19-A304-5696E34CE811}"/>
                  </a:ext>
                </a:extLst>
              </p:cNvPr>
              <p:cNvSpPr>
                <a:spLocks/>
              </p:cNvSpPr>
              <p:nvPr/>
            </p:nvSpPr>
            <p:spPr bwMode="auto">
              <a:xfrm>
                <a:off x="608" y="569"/>
                <a:ext cx="158" cy="100"/>
              </a:xfrm>
              <a:custGeom>
                <a:avLst/>
                <a:gdLst>
                  <a:gd name="T0" fmla="*/ 66 w 66"/>
                  <a:gd name="T1" fmla="*/ 42 h 42"/>
                  <a:gd name="T2" fmla="*/ 56 w 66"/>
                  <a:gd name="T3" fmla="*/ 35 h 42"/>
                  <a:gd name="T4" fmla="*/ 34 w 66"/>
                  <a:gd name="T5" fmla="*/ 20 h 42"/>
                  <a:gd name="T6" fmla="*/ 10 w 66"/>
                  <a:gd name="T7" fmla="*/ 6 h 42"/>
                  <a:gd name="T8" fmla="*/ 0 w 66"/>
                  <a:gd name="T9" fmla="*/ 0 h 42"/>
                  <a:gd name="T10" fmla="*/ 11 w 66"/>
                  <a:gd name="T11" fmla="*/ 4 h 42"/>
                  <a:gd name="T12" fmla="*/ 35 w 66"/>
                  <a:gd name="T13" fmla="*/ 17 h 42"/>
                  <a:gd name="T14" fmla="*/ 57 w 66"/>
                  <a:gd name="T15" fmla="*/ 34 h 42"/>
                  <a:gd name="T16" fmla="*/ 66 w 66"/>
                  <a:gd name="T17" fmla="*/ 42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6" h="42">
                    <a:moveTo>
                      <a:pt x="66" y="42"/>
                    </a:moveTo>
                    <a:cubicBezTo>
                      <a:pt x="66" y="42"/>
                      <a:pt x="62" y="39"/>
                      <a:pt x="56" y="35"/>
                    </a:cubicBezTo>
                    <a:cubicBezTo>
                      <a:pt x="51" y="31"/>
                      <a:pt x="43" y="25"/>
                      <a:pt x="34" y="20"/>
                    </a:cubicBezTo>
                    <a:cubicBezTo>
                      <a:pt x="25" y="14"/>
                      <a:pt x="16" y="9"/>
                      <a:pt x="10" y="6"/>
                    </a:cubicBezTo>
                    <a:cubicBezTo>
                      <a:pt x="4" y="2"/>
                      <a:pt x="0" y="0"/>
                      <a:pt x="0" y="0"/>
                    </a:cubicBezTo>
                    <a:cubicBezTo>
                      <a:pt x="0" y="0"/>
                      <a:pt x="4" y="2"/>
                      <a:pt x="11" y="4"/>
                    </a:cubicBezTo>
                    <a:cubicBezTo>
                      <a:pt x="17" y="7"/>
                      <a:pt x="26" y="12"/>
                      <a:pt x="35" y="17"/>
                    </a:cubicBezTo>
                    <a:cubicBezTo>
                      <a:pt x="44" y="23"/>
                      <a:pt x="52" y="29"/>
                      <a:pt x="57" y="34"/>
                    </a:cubicBezTo>
                    <a:cubicBezTo>
                      <a:pt x="63" y="38"/>
                      <a:pt x="66" y="42"/>
                      <a:pt x="66" y="4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98" name="Freeform 173">
                <a:extLst>
                  <a:ext uri="{FF2B5EF4-FFF2-40B4-BE49-F238E27FC236}">
                    <a16:creationId xmlns:a16="http://schemas.microsoft.com/office/drawing/2014/main" id="{D9B7FC9C-1613-4160-9ED6-BD7216DC91B5}"/>
                  </a:ext>
                </a:extLst>
              </p:cNvPr>
              <p:cNvSpPr>
                <a:spLocks/>
              </p:cNvSpPr>
              <p:nvPr/>
            </p:nvSpPr>
            <p:spPr bwMode="auto">
              <a:xfrm>
                <a:off x="761" y="657"/>
                <a:ext cx="57" cy="90"/>
              </a:xfrm>
              <a:custGeom>
                <a:avLst/>
                <a:gdLst>
                  <a:gd name="T0" fmla="*/ 0 w 24"/>
                  <a:gd name="T1" fmla="*/ 0 h 38"/>
                  <a:gd name="T2" fmla="*/ 6 w 24"/>
                  <a:gd name="T3" fmla="*/ 3 h 38"/>
                  <a:gd name="T4" fmla="*/ 17 w 24"/>
                  <a:gd name="T5" fmla="*/ 16 h 38"/>
                  <a:gd name="T6" fmla="*/ 24 w 24"/>
                  <a:gd name="T7" fmla="*/ 31 h 38"/>
                  <a:gd name="T8" fmla="*/ 24 w 24"/>
                  <a:gd name="T9" fmla="*/ 36 h 38"/>
                  <a:gd name="T10" fmla="*/ 24 w 24"/>
                  <a:gd name="T11" fmla="*/ 38 h 38"/>
                  <a:gd name="T12" fmla="*/ 24 w 24"/>
                  <a:gd name="T13" fmla="*/ 36 h 38"/>
                  <a:gd name="T14" fmla="*/ 22 w 24"/>
                  <a:gd name="T15" fmla="*/ 31 h 38"/>
                  <a:gd name="T16" fmla="*/ 15 w 24"/>
                  <a:gd name="T17" fmla="*/ 17 h 38"/>
                  <a:gd name="T18" fmla="*/ 5 w 24"/>
                  <a:gd name="T19" fmla="*/ 5 h 38"/>
                  <a:gd name="T20" fmla="*/ 0 w 24"/>
                  <a:gd name="T21" fmla="*/ 0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4" h="38">
                    <a:moveTo>
                      <a:pt x="0" y="0"/>
                    </a:moveTo>
                    <a:cubicBezTo>
                      <a:pt x="0" y="0"/>
                      <a:pt x="2" y="1"/>
                      <a:pt x="6" y="3"/>
                    </a:cubicBezTo>
                    <a:cubicBezTo>
                      <a:pt x="9" y="6"/>
                      <a:pt x="13" y="10"/>
                      <a:pt x="17" y="16"/>
                    </a:cubicBezTo>
                    <a:cubicBezTo>
                      <a:pt x="21" y="21"/>
                      <a:pt x="23" y="27"/>
                      <a:pt x="24" y="31"/>
                    </a:cubicBezTo>
                    <a:cubicBezTo>
                      <a:pt x="24" y="33"/>
                      <a:pt x="24" y="35"/>
                      <a:pt x="24" y="36"/>
                    </a:cubicBezTo>
                    <a:cubicBezTo>
                      <a:pt x="24" y="37"/>
                      <a:pt x="24" y="38"/>
                      <a:pt x="24" y="38"/>
                    </a:cubicBezTo>
                    <a:cubicBezTo>
                      <a:pt x="24" y="38"/>
                      <a:pt x="24" y="37"/>
                      <a:pt x="24" y="36"/>
                    </a:cubicBezTo>
                    <a:cubicBezTo>
                      <a:pt x="24" y="35"/>
                      <a:pt x="23" y="33"/>
                      <a:pt x="22" y="31"/>
                    </a:cubicBezTo>
                    <a:cubicBezTo>
                      <a:pt x="21" y="27"/>
                      <a:pt x="18" y="22"/>
                      <a:pt x="15" y="17"/>
                    </a:cubicBezTo>
                    <a:cubicBezTo>
                      <a:pt x="11" y="12"/>
                      <a:pt x="8" y="8"/>
                      <a:pt x="5" y="5"/>
                    </a:cubicBezTo>
                    <a:cubicBezTo>
                      <a:pt x="2" y="1"/>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99" name="Freeform 174">
                <a:extLst>
                  <a:ext uri="{FF2B5EF4-FFF2-40B4-BE49-F238E27FC236}">
                    <a16:creationId xmlns:a16="http://schemas.microsoft.com/office/drawing/2014/main" id="{A4DE4EC0-722C-4258-BD16-1F08049BEEA0}"/>
                  </a:ext>
                </a:extLst>
              </p:cNvPr>
              <p:cNvSpPr>
                <a:spLocks/>
              </p:cNvSpPr>
              <p:nvPr/>
            </p:nvSpPr>
            <p:spPr bwMode="auto">
              <a:xfrm>
                <a:off x="766" y="690"/>
                <a:ext cx="38" cy="50"/>
              </a:xfrm>
              <a:custGeom>
                <a:avLst/>
                <a:gdLst>
                  <a:gd name="T0" fmla="*/ 0 w 16"/>
                  <a:gd name="T1" fmla="*/ 0 h 21"/>
                  <a:gd name="T2" fmla="*/ 3 w 16"/>
                  <a:gd name="T3" fmla="*/ 2 h 21"/>
                  <a:gd name="T4" fmla="*/ 11 w 16"/>
                  <a:gd name="T5" fmla="*/ 9 h 21"/>
                  <a:gd name="T6" fmla="*/ 15 w 16"/>
                  <a:gd name="T7" fmla="*/ 18 h 21"/>
                  <a:gd name="T8" fmla="*/ 16 w 16"/>
                  <a:gd name="T9" fmla="*/ 21 h 21"/>
                  <a:gd name="T10" fmla="*/ 14 w 16"/>
                  <a:gd name="T11" fmla="*/ 18 h 21"/>
                  <a:gd name="T12" fmla="*/ 8 w 16"/>
                  <a:gd name="T13" fmla="*/ 11 h 21"/>
                  <a:gd name="T14" fmla="*/ 3 w 16"/>
                  <a:gd name="T15" fmla="*/ 3 h 21"/>
                  <a:gd name="T16" fmla="*/ 0 w 16"/>
                  <a:gd name="T17" fmla="*/ 0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21">
                    <a:moveTo>
                      <a:pt x="0" y="0"/>
                    </a:moveTo>
                    <a:cubicBezTo>
                      <a:pt x="0" y="0"/>
                      <a:pt x="1" y="1"/>
                      <a:pt x="3" y="2"/>
                    </a:cubicBezTo>
                    <a:cubicBezTo>
                      <a:pt x="6" y="4"/>
                      <a:pt x="8" y="6"/>
                      <a:pt x="11" y="9"/>
                    </a:cubicBezTo>
                    <a:cubicBezTo>
                      <a:pt x="13" y="12"/>
                      <a:pt x="14" y="15"/>
                      <a:pt x="15" y="18"/>
                    </a:cubicBezTo>
                    <a:cubicBezTo>
                      <a:pt x="16" y="20"/>
                      <a:pt x="16" y="21"/>
                      <a:pt x="16" y="21"/>
                    </a:cubicBezTo>
                    <a:cubicBezTo>
                      <a:pt x="16" y="21"/>
                      <a:pt x="16" y="20"/>
                      <a:pt x="14" y="18"/>
                    </a:cubicBezTo>
                    <a:cubicBezTo>
                      <a:pt x="13" y="16"/>
                      <a:pt x="11" y="14"/>
                      <a:pt x="8" y="11"/>
                    </a:cubicBezTo>
                    <a:cubicBezTo>
                      <a:pt x="6" y="8"/>
                      <a:pt x="4" y="5"/>
                      <a:pt x="3" y="3"/>
                    </a:cubicBezTo>
                    <a:cubicBezTo>
                      <a:pt x="1" y="1"/>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00" name="Freeform 175">
                <a:extLst>
                  <a:ext uri="{FF2B5EF4-FFF2-40B4-BE49-F238E27FC236}">
                    <a16:creationId xmlns:a16="http://schemas.microsoft.com/office/drawing/2014/main" id="{7E3A8A12-EC86-424E-BAA9-DEACEF5CD50C}"/>
                  </a:ext>
                </a:extLst>
              </p:cNvPr>
              <p:cNvSpPr>
                <a:spLocks/>
              </p:cNvSpPr>
              <p:nvPr/>
            </p:nvSpPr>
            <p:spPr bwMode="auto">
              <a:xfrm>
                <a:off x="747" y="695"/>
                <a:ext cx="28" cy="43"/>
              </a:xfrm>
              <a:custGeom>
                <a:avLst/>
                <a:gdLst>
                  <a:gd name="T0" fmla="*/ 0 w 12"/>
                  <a:gd name="T1" fmla="*/ 0 h 18"/>
                  <a:gd name="T2" fmla="*/ 2 w 12"/>
                  <a:gd name="T3" fmla="*/ 2 h 18"/>
                  <a:gd name="T4" fmla="*/ 8 w 12"/>
                  <a:gd name="T5" fmla="*/ 7 h 18"/>
                  <a:gd name="T6" fmla="*/ 12 w 12"/>
                  <a:gd name="T7" fmla="*/ 14 h 18"/>
                  <a:gd name="T8" fmla="*/ 12 w 12"/>
                  <a:gd name="T9" fmla="*/ 18 h 18"/>
                  <a:gd name="T10" fmla="*/ 10 w 12"/>
                  <a:gd name="T11" fmla="*/ 15 h 18"/>
                  <a:gd name="T12" fmla="*/ 6 w 12"/>
                  <a:gd name="T13" fmla="*/ 9 h 18"/>
                  <a:gd name="T14" fmla="*/ 1 w 12"/>
                  <a:gd name="T15" fmla="*/ 3 h 18"/>
                  <a:gd name="T16" fmla="*/ 0 w 12"/>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18">
                    <a:moveTo>
                      <a:pt x="0" y="0"/>
                    </a:moveTo>
                    <a:cubicBezTo>
                      <a:pt x="0" y="0"/>
                      <a:pt x="1" y="1"/>
                      <a:pt x="2" y="2"/>
                    </a:cubicBezTo>
                    <a:cubicBezTo>
                      <a:pt x="4" y="3"/>
                      <a:pt x="6" y="5"/>
                      <a:pt x="8" y="7"/>
                    </a:cubicBezTo>
                    <a:cubicBezTo>
                      <a:pt x="10" y="10"/>
                      <a:pt x="11" y="13"/>
                      <a:pt x="12" y="14"/>
                    </a:cubicBezTo>
                    <a:cubicBezTo>
                      <a:pt x="12" y="16"/>
                      <a:pt x="12" y="18"/>
                      <a:pt x="12" y="18"/>
                    </a:cubicBezTo>
                    <a:cubicBezTo>
                      <a:pt x="12" y="18"/>
                      <a:pt x="12" y="17"/>
                      <a:pt x="10" y="15"/>
                    </a:cubicBezTo>
                    <a:cubicBezTo>
                      <a:pt x="9" y="14"/>
                      <a:pt x="7" y="12"/>
                      <a:pt x="6" y="9"/>
                    </a:cubicBezTo>
                    <a:cubicBezTo>
                      <a:pt x="4" y="7"/>
                      <a:pt x="3" y="4"/>
                      <a:pt x="1" y="3"/>
                    </a:cubicBezTo>
                    <a:cubicBezTo>
                      <a:pt x="0" y="1"/>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01" name="Freeform 176">
                <a:extLst>
                  <a:ext uri="{FF2B5EF4-FFF2-40B4-BE49-F238E27FC236}">
                    <a16:creationId xmlns:a16="http://schemas.microsoft.com/office/drawing/2014/main" id="{393225EB-10D5-4F4F-811F-CAABC5FBE0AE}"/>
                  </a:ext>
                </a:extLst>
              </p:cNvPr>
              <p:cNvSpPr>
                <a:spLocks/>
              </p:cNvSpPr>
              <p:nvPr/>
            </p:nvSpPr>
            <p:spPr bwMode="auto">
              <a:xfrm>
                <a:off x="658" y="676"/>
                <a:ext cx="65" cy="64"/>
              </a:xfrm>
              <a:custGeom>
                <a:avLst/>
                <a:gdLst>
                  <a:gd name="T0" fmla="*/ 0 w 27"/>
                  <a:gd name="T1" fmla="*/ 0 h 27"/>
                  <a:gd name="T2" fmla="*/ 5 w 27"/>
                  <a:gd name="T3" fmla="*/ 2 h 27"/>
                  <a:gd name="T4" fmla="*/ 16 w 27"/>
                  <a:gd name="T5" fmla="*/ 11 h 27"/>
                  <a:gd name="T6" fmla="*/ 24 w 27"/>
                  <a:gd name="T7" fmla="*/ 22 h 27"/>
                  <a:gd name="T8" fmla="*/ 27 w 27"/>
                  <a:gd name="T9" fmla="*/ 27 h 27"/>
                  <a:gd name="T10" fmla="*/ 23 w 27"/>
                  <a:gd name="T11" fmla="*/ 23 h 27"/>
                  <a:gd name="T12" fmla="*/ 14 w 27"/>
                  <a:gd name="T13" fmla="*/ 13 h 27"/>
                  <a:gd name="T14" fmla="*/ 4 w 27"/>
                  <a:gd name="T15" fmla="*/ 3 h 27"/>
                  <a:gd name="T16" fmla="*/ 0 w 27"/>
                  <a:gd name="T17" fmla="*/ 0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27">
                    <a:moveTo>
                      <a:pt x="0" y="0"/>
                    </a:moveTo>
                    <a:cubicBezTo>
                      <a:pt x="0" y="0"/>
                      <a:pt x="2" y="0"/>
                      <a:pt x="5" y="2"/>
                    </a:cubicBezTo>
                    <a:cubicBezTo>
                      <a:pt x="8" y="4"/>
                      <a:pt x="12" y="7"/>
                      <a:pt x="16" y="11"/>
                    </a:cubicBezTo>
                    <a:cubicBezTo>
                      <a:pt x="20" y="15"/>
                      <a:pt x="23" y="19"/>
                      <a:pt x="24" y="22"/>
                    </a:cubicBezTo>
                    <a:cubicBezTo>
                      <a:pt x="26" y="25"/>
                      <a:pt x="27" y="27"/>
                      <a:pt x="27" y="27"/>
                    </a:cubicBezTo>
                    <a:cubicBezTo>
                      <a:pt x="27" y="27"/>
                      <a:pt x="25" y="26"/>
                      <a:pt x="23" y="23"/>
                    </a:cubicBezTo>
                    <a:cubicBezTo>
                      <a:pt x="21" y="20"/>
                      <a:pt x="18" y="16"/>
                      <a:pt x="14" y="13"/>
                    </a:cubicBezTo>
                    <a:cubicBezTo>
                      <a:pt x="10" y="9"/>
                      <a:pt x="7" y="6"/>
                      <a:pt x="4" y="3"/>
                    </a:cubicBezTo>
                    <a:cubicBezTo>
                      <a:pt x="1" y="1"/>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02" name="Freeform 177">
                <a:extLst>
                  <a:ext uri="{FF2B5EF4-FFF2-40B4-BE49-F238E27FC236}">
                    <a16:creationId xmlns:a16="http://schemas.microsoft.com/office/drawing/2014/main" id="{A422EC12-A0AA-4863-BB8B-B8FCCEA61967}"/>
                  </a:ext>
                </a:extLst>
              </p:cNvPr>
              <p:cNvSpPr>
                <a:spLocks/>
              </p:cNvSpPr>
              <p:nvPr/>
            </p:nvSpPr>
            <p:spPr bwMode="auto">
              <a:xfrm>
                <a:off x="344" y="92"/>
                <a:ext cx="181" cy="183"/>
              </a:xfrm>
              <a:custGeom>
                <a:avLst/>
                <a:gdLst>
                  <a:gd name="T0" fmla="*/ 0 w 76"/>
                  <a:gd name="T1" fmla="*/ 77 h 77"/>
                  <a:gd name="T2" fmla="*/ 37 w 76"/>
                  <a:gd name="T3" fmla="*/ 37 h 77"/>
                  <a:gd name="T4" fmla="*/ 76 w 76"/>
                  <a:gd name="T5" fmla="*/ 0 h 77"/>
                  <a:gd name="T6" fmla="*/ 39 w 76"/>
                  <a:gd name="T7" fmla="*/ 39 h 77"/>
                  <a:gd name="T8" fmla="*/ 0 w 76"/>
                  <a:gd name="T9" fmla="*/ 77 h 77"/>
                </a:gdLst>
                <a:ahLst/>
                <a:cxnLst>
                  <a:cxn ang="0">
                    <a:pos x="T0" y="T1"/>
                  </a:cxn>
                  <a:cxn ang="0">
                    <a:pos x="T2" y="T3"/>
                  </a:cxn>
                  <a:cxn ang="0">
                    <a:pos x="T4" y="T5"/>
                  </a:cxn>
                  <a:cxn ang="0">
                    <a:pos x="T6" y="T7"/>
                  </a:cxn>
                  <a:cxn ang="0">
                    <a:pos x="T8" y="T9"/>
                  </a:cxn>
                </a:cxnLst>
                <a:rect l="0" t="0" r="r" b="b"/>
                <a:pathLst>
                  <a:path w="76" h="77">
                    <a:moveTo>
                      <a:pt x="0" y="77"/>
                    </a:moveTo>
                    <a:cubicBezTo>
                      <a:pt x="0" y="77"/>
                      <a:pt x="16" y="59"/>
                      <a:pt x="37" y="37"/>
                    </a:cubicBezTo>
                    <a:cubicBezTo>
                      <a:pt x="58" y="16"/>
                      <a:pt x="76" y="0"/>
                      <a:pt x="76" y="0"/>
                    </a:cubicBezTo>
                    <a:cubicBezTo>
                      <a:pt x="76" y="0"/>
                      <a:pt x="60" y="18"/>
                      <a:pt x="39" y="39"/>
                    </a:cubicBezTo>
                    <a:cubicBezTo>
                      <a:pt x="18" y="61"/>
                      <a:pt x="0" y="77"/>
                      <a:pt x="0" y="77"/>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03" name="Freeform 178">
                <a:extLst>
                  <a:ext uri="{FF2B5EF4-FFF2-40B4-BE49-F238E27FC236}">
                    <a16:creationId xmlns:a16="http://schemas.microsoft.com/office/drawing/2014/main" id="{6066D23C-DABC-4E71-870F-97A60E2BC322}"/>
                  </a:ext>
                </a:extLst>
              </p:cNvPr>
              <p:cNvSpPr>
                <a:spLocks/>
              </p:cNvSpPr>
              <p:nvPr/>
            </p:nvSpPr>
            <p:spPr bwMode="auto">
              <a:xfrm>
                <a:off x="239" y="144"/>
                <a:ext cx="212" cy="208"/>
              </a:xfrm>
              <a:custGeom>
                <a:avLst/>
                <a:gdLst>
                  <a:gd name="T0" fmla="*/ 0 w 89"/>
                  <a:gd name="T1" fmla="*/ 87 h 87"/>
                  <a:gd name="T2" fmla="*/ 43 w 89"/>
                  <a:gd name="T3" fmla="*/ 42 h 87"/>
                  <a:gd name="T4" fmla="*/ 89 w 89"/>
                  <a:gd name="T5" fmla="*/ 0 h 87"/>
                  <a:gd name="T6" fmla="*/ 45 w 89"/>
                  <a:gd name="T7" fmla="*/ 44 h 87"/>
                  <a:gd name="T8" fmla="*/ 0 w 89"/>
                  <a:gd name="T9" fmla="*/ 87 h 87"/>
                </a:gdLst>
                <a:ahLst/>
                <a:cxnLst>
                  <a:cxn ang="0">
                    <a:pos x="T0" y="T1"/>
                  </a:cxn>
                  <a:cxn ang="0">
                    <a:pos x="T2" y="T3"/>
                  </a:cxn>
                  <a:cxn ang="0">
                    <a:pos x="T4" y="T5"/>
                  </a:cxn>
                  <a:cxn ang="0">
                    <a:pos x="T6" y="T7"/>
                  </a:cxn>
                  <a:cxn ang="0">
                    <a:pos x="T8" y="T9"/>
                  </a:cxn>
                </a:cxnLst>
                <a:rect l="0" t="0" r="r" b="b"/>
                <a:pathLst>
                  <a:path w="89" h="87">
                    <a:moveTo>
                      <a:pt x="0" y="87"/>
                    </a:moveTo>
                    <a:cubicBezTo>
                      <a:pt x="0" y="87"/>
                      <a:pt x="18" y="66"/>
                      <a:pt x="43" y="42"/>
                    </a:cubicBezTo>
                    <a:cubicBezTo>
                      <a:pt x="67" y="18"/>
                      <a:pt x="89" y="0"/>
                      <a:pt x="89" y="0"/>
                    </a:cubicBezTo>
                    <a:cubicBezTo>
                      <a:pt x="89" y="0"/>
                      <a:pt x="69" y="20"/>
                      <a:pt x="45" y="44"/>
                    </a:cubicBezTo>
                    <a:cubicBezTo>
                      <a:pt x="20" y="68"/>
                      <a:pt x="0" y="87"/>
                      <a:pt x="0" y="87"/>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04" name="Freeform 179">
                <a:extLst>
                  <a:ext uri="{FF2B5EF4-FFF2-40B4-BE49-F238E27FC236}">
                    <a16:creationId xmlns:a16="http://schemas.microsoft.com/office/drawing/2014/main" id="{59AC1626-4210-46DA-8A57-FBF134F5842B}"/>
                  </a:ext>
                </a:extLst>
              </p:cNvPr>
              <p:cNvSpPr>
                <a:spLocks/>
              </p:cNvSpPr>
              <p:nvPr/>
            </p:nvSpPr>
            <p:spPr bwMode="auto">
              <a:xfrm>
                <a:off x="399" y="125"/>
                <a:ext cx="55" cy="55"/>
              </a:xfrm>
              <a:custGeom>
                <a:avLst/>
                <a:gdLst>
                  <a:gd name="T0" fmla="*/ 0 w 23"/>
                  <a:gd name="T1" fmla="*/ 23 h 23"/>
                  <a:gd name="T2" fmla="*/ 10 w 23"/>
                  <a:gd name="T3" fmla="*/ 11 h 23"/>
                  <a:gd name="T4" fmla="*/ 23 w 23"/>
                  <a:gd name="T5" fmla="*/ 0 h 23"/>
                  <a:gd name="T6" fmla="*/ 12 w 23"/>
                  <a:gd name="T7" fmla="*/ 13 h 23"/>
                  <a:gd name="T8" fmla="*/ 0 w 23"/>
                  <a:gd name="T9" fmla="*/ 23 h 23"/>
                </a:gdLst>
                <a:ahLst/>
                <a:cxnLst>
                  <a:cxn ang="0">
                    <a:pos x="T0" y="T1"/>
                  </a:cxn>
                  <a:cxn ang="0">
                    <a:pos x="T2" y="T3"/>
                  </a:cxn>
                  <a:cxn ang="0">
                    <a:pos x="T4" y="T5"/>
                  </a:cxn>
                  <a:cxn ang="0">
                    <a:pos x="T6" y="T7"/>
                  </a:cxn>
                  <a:cxn ang="0">
                    <a:pos x="T8" y="T9"/>
                  </a:cxn>
                </a:cxnLst>
                <a:rect l="0" t="0" r="r" b="b"/>
                <a:pathLst>
                  <a:path w="23" h="23">
                    <a:moveTo>
                      <a:pt x="0" y="23"/>
                    </a:moveTo>
                    <a:cubicBezTo>
                      <a:pt x="0" y="23"/>
                      <a:pt x="4" y="17"/>
                      <a:pt x="10" y="11"/>
                    </a:cubicBezTo>
                    <a:cubicBezTo>
                      <a:pt x="17" y="4"/>
                      <a:pt x="23" y="0"/>
                      <a:pt x="23" y="0"/>
                    </a:cubicBezTo>
                    <a:cubicBezTo>
                      <a:pt x="23" y="0"/>
                      <a:pt x="19" y="6"/>
                      <a:pt x="12" y="13"/>
                    </a:cubicBezTo>
                    <a:cubicBezTo>
                      <a:pt x="6" y="19"/>
                      <a:pt x="0" y="23"/>
                      <a:pt x="0" y="2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05" name="Freeform 180">
                <a:extLst>
                  <a:ext uri="{FF2B5EF4-FFF2-40B4-BE49-F238E27FC236}">
                    <a16:creationId xmlns:a16="http://schemas.microsoft.com/office/drawing/2014/main" id="{2199A8E9-5CF9-4CBF-87FD-99348F3D0C22}"/>
                  </a:ext>
                </a:extLst>
              </p:cNvPr>
              <p:cNvSpPr>
                <a:spLocks/>
              </p:cNvSpPr>
              <p:nvPr/>
            </p:nvSpPr>
            <p:spPr bwMode="auto">
              <a:xfrm>
                <a:off x="92" y="359"/>
                <a:ext cx="119" cy="112"/>
              </a:xfrm>
              <a:custGeom>
                <a:avLst/>
                <a:gdLst>
                  <a:gd name="T0" fmla="*/ 50 w 50"/>
                  <a:gd name="T1" fmla="*/ 0 h 47"/>
                  <a:gd name="T2" fmla="*/ 44 w 50"/>
                  <a:gd name="T3" fmla="*/ 8 h 47"/>
                  <a:gd name="T4" fmla="*/ 28 w 50"/>
                  <a:gd name="T5" fmla="*/ 26 h 47"/>
                  <a:gd name="T6" fmla="*/ 9 w 50"/>
                  <a:gd name="T7" fmla="*/ 42 h 47"/>
                  <a:gd name="T8" fmla="*/ 2 w 50"/>
                  <a:gd name="T9" fmla="*/ 46 h 47"/>
                  <a:gd name="T10" fmla="*/ 0 w 50"/>
                  <a:gd name="T11" fmla="*/ 47 h 47"/>
                  <a:gd name="T12" fmla="*/ 2 w 50"/>
                  <a:gd name="T13" fmla="*/ 46 h 47"/>
                  <a:gd name="T14" fmla="*/ 8 w 50"/>
                  <a:gd name="T15" fmla="*/ 41 h 47"/>
                  <a:gd name="T16" fmla="*/ 26 w 50"/>
                  <a:gd name="T17" fmla="*/ 24 h 47"/>
                  <a:gd name="T18" fmla="*/ 43 w 50"/>
                  <a:gd name="T19" fmla="*/ 7 h 47"/>
                  <a:gd name="T20" fmla="*/ 50 w 50"/>
                  <a:gd name="T21"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0" h="47">
                    <a:moveTo>
                      <a:pt x="50" y="0"/>
                    </a:moveTo>
                    <a:cubicBezTo>
                      <a:pt x="50" y="0"/>
                      <a:pt x="48" y="3"/>
                      <a:pt x="44" y="8"/>
                    </a:cubicBezTo>
                    <a:cubicBezTo>
                      <a:pt x="40" y="13"/>
                      <a:pt x="35" y="19"/>
                      <a:pt x="28" y="26"/>
                    </a:cubicBezTo>
                    <a:cubicBezTo>
                      <a:pt x="21" y="33"/>
                      <a:pt x="14" y="38"/>
                      <a:pt x="9" y="42"/>
                    </a:cubicBezTo>
                    <a:cubicBezTo>
                      <a:pt x="6" y="44"/>
                      <a:pt x="4" y="45"/>
                      <a:pt x="2" y="46"/>
                    </a:cubicBezTo>
                    <a:cubicBezTo>
                      <a:pt x="1" y="47"/>
                      <a:pt x="0" y="47"/>
                      <a:pt x="0" y="47"/>
                    </a:cubicBezTo>
                    <a:cubicBezTo>
                      <a:pt x="0" y="47"/>
                      <a:pt x="1" y="47"/>
                      <a:pt x="2" y="46"/>
                    </a:cubicBezTo>
                    <a:cubicBezTo>
                      <a:pt x="4" y="45"/>
                      <a:pt x="6" y="43"/>
                      <a:pt x="8" y="41"/>
                    </a:cubicBezTo>
                    <a:cubicBezTo>
                      <a:pt x="13" y="37"/>
                      <a:pt x="19" y="31"/>
                      <a:pt x="26" y="24"/>
                    </a:cubicBezTo>
                    <a:cubicBezTo>
                      <a:pt x="33" y="17"/>
                      <a:pt x="39" y="11"/>
                      <a:pt x="43" y="7"/>
                    </a:cubicBezTo>
                    <a:cubicBezTo>
                      <a:pt x="48" y="2"/>
                      <a:pt x="50" y="0"/>
                      <a:pt x="5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06" name="Freeform 181">
                <a:extLst>
                  <a:ext uri="{FF2B5EF4-FFF2-40B4-BE49-F238E27FC236}">
                    <a16:creationId xmlns:a16="http://schemas.microsoft.com/office/drawing/2014/main" id="{D2DCCA7D-6A5A-4A51-99F0-1D955ACC8D92}"/>
                  </a:ext>
                </a:extLst>
              </p:cNvPr>
              <p:cNvSpPr>
                <a:spLocks/>
              </p:cNvSpPr>
              <p:nvPr/>
            </p:nvSpPr>
            <p:spPr bwMode="auto">
              <a:xfrm>
                <a:off x="153" y="373"/>
                <a:ext cx="62" cy="69"/>
              </a:xfrm>
              <a:custGeom>
                <a:avLst/>
                <a:gdLst>
                  <a:gd name="T0" fmla="*/ 26 w 26"/>
                  <a:gd name="T1" fmla="*/ 0 h 29"/>
                  <a:gd name="T2" fmla="*/ 24 w 26"/>
                  <a:gd name="T3" fmla="*/ 5 h 29"/>
                  <a:gd name="T4" fmla="*/ 15 w 26"/>
                  <a:gd name="T5" fmla="*/ 16 h 29"/>
                  <a:gd name="T6" fmla="*/ 5 w 26"/>
                  <a:gd name="T7" fmla="*/ 25 h 29"/>
                  <a:gd name="T8" fmla="*/ 0 w 26"/>
                  <a:gd name="T9" fmla="*/ 29 h 29"/>
                  <a:gd name="T10" fmla="*/ 4 w 26"/>
                  <a:gd name="T11" fmla="*/ 24 h 29"/>
                  <a:gd name="T12" fmla="*/ 13 w 26"/>
                  <a:gd name="T13" fmla="*/ 14 h 29"/>
                  <a:gd name="T14" fmla="*/ 22 w 26"/>
                  <a:gd name="T15" fmla="*/ 4 h 29"/>
                  <a:gd name="T16" fmla="*/ 26 w 26"/>
                  <a:gd name="T17" fmla="*/ 0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29">
                    <a:moveTo>
                      <a:pt x="26" y="0"/>
                    </a:moveTo>
                    <a:cubicBezTo>
                      <a:pt x="26" y="0"/>
                      <a:pt x="25" y="2"/>
                      <a:pt x="24" y="5"/>
                    </a:cubicBezTo>
                    <a:cubicBezTo>
                      <a:pt x="22" y="8"/>
                      <a:pt x="19" y="12"/>
                      <a:pt x="15" y="16"/>
                    </a:cubicBezTo>
                    <a:cubicBezTo>
                      <a:pt x="11" y="20"/>
                      <a:pt x="8" y="23"/>
                      <a:pt x="5" y="25"/>
                    </a:cubicBezTo>
                    <a:cubicBezTo>
                      <a:pt x="2" y="28"/>
                      <a:pt x="0" y="29"/>
                      <a:pt x="0" y="29"/>
                    </a:cubicBezTo>
                    <a:cubicBezTo>
                      <a:pt x="0" y="29"/>
                      <a:pt x="2" y="27"/>
                      <a:pt x="4" y="24"/>
                    </a:cubicBezTo>
                    <a:cubicBezTo>
                      <a:pt x="6" y="22"/>
                      <a:pt x="9" y="18"/>
                      <a:pt x="13" y="14"/>
                    </a:cubicBezTo>
                    <a:cubicBezTo>
                      <a:pt x="17" y="10"/>
                      <a:pt x="20" y="7"/>
                      <a:pt x="22" y="4"/>
                    </a:cubicBezTo>
                    <a:cubicBezTo>
                      <a:pt x="25" y="2"/>
                      <a:pt x="26" y="0"/>
                      <a:pt x="26"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07" name="Freeform 182">
                <a:extLst>
                  <a:ext uri="{FF2B5EF4-FFF2-40B4-BE49-F238E27FC236}">
                    <a16:creationId xmlns:a16="http://schemas.microsoft.com/office/drawing/2014/main" id="{35856370-FFDD-40AE-B491-3A2AC5F347FB}"/>
                  </a:ext>
                </a:extLst>
              </p:cNvPr>
              <p:cNvSpPr>
                <a:spLocks/>
              </p:cNvSpPr>
              <p:nvPr/>
            </p:nvSpPr>
            <p:spPr bwMode="auto">
              <a:xfrm>
                <a:off x="203" y="285"/>
                <a:ext cx="131" cy="126"/>
              </a:xfrm>
              <a:custGeom>
                <a:avLst/>
                <a:gdLst>
                  <a:gd name="T0" fmla="*/ 0 w 55"/>
                  <a:gd name="T1" fmla="*/ 53 h 53"/>
                  <a:gd name="T2" fmla="*/ 26 w 55"/>
                  <a:gd name="T3" fmla="*/ 26 h 53"/>
                  <a:gd name="T4" fmla="*/ 55 w 55"/>
                  <a:gd name="T5" fmla="*/ 0 h 53"/>
                  <a:gd name="T6" fmla="*/ 28 w 55"/>
                  <a:gd name="T7" fmla="*/ 28 h 53"/>
                  <a:gd name="T8" fmla="*/ 0 w 55"/>
                  <a:gd name="T9" fmla="*/ 53 h 53"/>
                </a:gdLst>
                <a:ahLst/>
                <a:cxnLst>
                  <a:cxn ang="0">
                    <a:pos x="T0" y="T1"/>
                  </a:cxn>
                  <a:cxn ang="0">
                    <a:pos x="T2" y="T3"/>
                  </a:cxn>
                  <a:cxn ang="0">
                    <a:pos x="T4" y="T5"/>
                  </a:cxn>
                  <a:cxn ang="0">
                    <a:pos x="T6" y="T7"/>
                  </a:cxn>
                  <a:cxn ang="0">
                    <a:pos x="T8" y="T9"/>
                  </a:cxn>
                </a:cxnLst>
                <a:rect l="0" t="0" r="r" b="b"/>
                <a:pathLst>
                  <a:path w="55" h="53">
                    <a:moveTo>
                      <a:pt x="0" y="53"/>
                    </a:moveTo>
                    <a:cubicBezTo>
                      <a:pt x="0" y="53"/>
                      <a:pt x="11" y="40"/>
                      <a:pt x="26" y="26"/>
                    </a:cubicBezTo>
                    <a:cubicBezTo>
                      <a:pt x="41" y="11"/>
                      <a:pt x="55" y="0"/>
                      <a:pt x="55" y="0"/>
                    </a:cubicBezTo>
                    <a:cubicBezTo>
                      <a:pt x="55" y="0"/>
                      <a:pt x="43" y="13"/>
                      <a:pt x="28" y="28"/>
                    </a:cubicBezTo>
                    <a:cubicBezTo>
                      <a:pt x="13" y="42"/>
                      <a:pt x="0" y="53"/>
                      <a:pt x="0" y="5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08" name="Freeform 183">
                <a:extLst>
                  <a:ext uri="{FF2B5EF4-FFF2-40B4-BE49-F238E27FC236}">
                    <a16:creationId xmlns:a16="http://schemas.microsoft.com/office/drawing/2014/main" id="{FD4210E9-E119-4412-A154-106EDA4A8952}"/>
                  </a:ext>
                </a:extLst>
              </p:cNvPr>
              <p:cNvSpPr>
                <a:spLocks/>
              </p:cNvSpPr>
              <p:nvPr/>
            </p:nvSpPr>
            <p:spPr bwMode="auto">
              <a:xfrm>
                <a:off x="308" y="466"/>
                <a:ext cx="262" cy="81"/>
              </a:xfrm>
              <a:custGeom>
                <a:avLst/>
                <a:gdLst>
                  <a:gd name="T0" fmla="*/ 110 w 110"/>
                  <a:gd name="T1" fmla="*/ 34 h 34"/>
                  <a:gd name="T2" fmla="*/ 54 w 110"/>
                  <a:gd name="T3" fmla="*/ 19 h 34"/>
                  <a:gd name="T4" fmla="*/ 15 w 110"/>
                  <a:gd name="T5" fmla="*/ 7 h 34"/>
                  <a:gd name="T6" fmla="*/ 4 w 110"/>
                  <a:gd name="T7" fmla="*/ 3 h 34"/>
                  <a:gd name="T8" fmla="*/ 0 w 110"/>
                  <a:gd name="T9" fmla="*/ 0 h 34"/>
                  <a:gd name="T10" fmla="*/ 4 w 110"/>
                  <a:gd name="T11" fmla="*/ 2 h 34"/>
                  <a:gd name="T12" fmla="*/ 16 w 110"/>
                  <a:gd name="T13" fmla="*/ 6 h 34"/>
                  <a:gd name="T14" fmla="*/ 55 w 110"/>
                  <a:gd name="T15" fmla="*/ 17 h 34"/>
                  <a:gd name="T16" fmla="*/ 110 w 110"/>
                  <a:gd name="T17" fmla="*/ 34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0" h="34">
                    <a:moveTo>
                      <a:pt x="110" y="34"/>
                    </a:moveTo>
                    <a:cubicBezTo>
                      <a:pt x="110" y="34"/>
                      <a:pt x="85" y="28"/>
                      <a:pt x="54" y="19"/>
                    </a:cubicBezTo>
                    <a:cubicBezTo>
                      <a:pt x="39" y="15"/>
                      <a:pt x="25" y="11"/>
                      <a:pt x="15" y="7"/>
                    </a:cubicBezTo>
                    <a:cubicBezTo>
                      <a:pt x="10" y="6"/>
                      <a:pt x="6" y="4"/>
                      <a:pt x="4" y="3"/>
                    </a:cubicBezTo>
                    <a:cubicBezTo>
                      <a:pt x="1" y="1"/>
                      <a:pt x="0" y="0"/>
                      <a:pt x="0" y="0"/>
                    </a:cubicBezTo>
                    <a:cubicBezTo>
                      <a:pt x="0" y="0"/>
                      <a:pt x="2" y="1"/>
                      <a:pt x="4" y="2"/>
                    </a:cubicBezTo>
                    <a:cubicBezTo>
                      <a:pt x="7" y="4"/>
                      <a:pt x="11" y="5"/>
                      <a:pt x="16" y="6"/>
                    </a:cubicBezTo>
                    <a:cubicBezTo>
                      <a:pt x="26" y="9"/>
                      <a:pt x="40" y="12"/>
                      <a:pt x="55" y="17"/>
                    </a:cubicBezTo>
                    <a:cubicBezTo>
                      <a:pt x="86" y="25"/>
                      <a:pt x="110" y="34"/>
                      <a:pt x="110" y="3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09" name="Freeform 184">
                <a:extLst>
                  <a:ext uri="{FF2B5EF4-FFF2-40B4-BE49-F238E27FC236}">
                    <a16:creationId xmlns:a16="http://schemas.microsoft.com/office/drawing/2014/main" id="{B560733D-87AA-4BB5-8DF4-B77D4900F90F}"/>
                  </a:ext>
                </a:extLst>
              </p:cNvPr>
              <p:cNvSpPr>
                <a:spLocks/>
              </p:cNvSpPr>
              <p:nvPr/>
            </p:nvSpPr>
            <p:spPr bwMode="auto">
              <a:xfrm>
                <a:off x="594" y="549"/>
                <a:ext cx="50" cy="20"/>
              </a:xfrm>
              <a:custGeom>
                <a:avLst/>
                <a:gdLst>
                  <a:gd name="T0" fmla="*/ 21 w 21"/>
                  <a:gd name="T1" fmla="*/ 8 h 8"/>
                  <a:gd name="T2" fmla="*/ 10 w 21"/>
                  <a:gd name="T3" fmla="*/ 5 h 8"/>
                  <a:gd name="T4" fmla="*/ 0 w 21"/>
                  <a:gd name="T5" fmla="*/ 0 h 8"/>
                  <a:gd name="T6" fmla="*/ 11 w 21"/>
                  <a:gd name="T7" fmla="*/ 3 h 8"/>
                  <a:gd name="T8" fmla="*/ 21 w 21"/>
                  <a:gd name="T9" fmla="*/ 8 h 8"/>
                </a:gdLst>
                <a:ahLst/>
                <a:cxnLst>
                  <a:cxn ang="0">
                    <a:pos x="T0" y="T1"/>
                  </a:cxn>
                  <a:cxn ang="0">
                    <a:pos x="T2" y="T3"/>
                  </a:cxn>
                  <a:cxn ang="0">
                    <a:pos x="T4" y="T5"/>
                  </a:cxn>
                  <a:cxn ang="0">
                    <a:pos x="T6" y="T7"/>
                  </a:cxn>
                  <a:cxn ang="0">
                    <a:pos x="T8" y="T9"/>
                  </a:cxn>
                </a:cxnLst>
                <a:rect l="0" t="0" r="r" b="b"/>
                <a:pathLst>
                  <a:path w="21" h="8">
                    <a:moveTo>
                      <a:pt x="21" y="8"/>
                    </a:moveTo>
                    <a:cubicBezTo>
                      <a:pt x="21" y="8"/>
                      <a:pt x="15" y="8"/>
                      <a:pt x="10" y="5"/>
                    </a:cubicBezTo>
                    <a:cubicBezTo>
                      <a:pt x="4" y="3"/>
                      <a:pt x="0" y="0"/>
                      <a:pt x="0" y="0"/>
                    </a:cubicBezTo>
                    <a:cubicBezTo>
                      <a:pt x="0" y="0"/>
                      <a:pt x="5" y="1"/>
                      <a:pt x="11" y="3"/>
                    </a:cubicBezTo>
                    <a:cubicBezTo>
                      <a:pt x="16" y="5"/>
                      <a:pt x="21" y="8"/>
                      <a:pt x="21" y="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10" name="Freeform 185">
                <a:extLst>
                  <a:ext uri="{FF2B5EF4-FFF2-40B4-BE49-F238E27FC236}">
                    <a16:creationId xmlns:a16="http://schemas.microsoft.com/office/drawing/2014/main" id="{7D65F9DE-575A-4C8A-A820-C7DB5A88B977}"/>
                  </a:ext>
                </a:extLst>
              </p:cNvPr>
              <p:cNvSpPr>
                <a:spLocks/>
              </p:cNvSpPr>
              <p:nvPr/>
            </p:nvSpPr>
            <p:spPr bwMode="auto">
              <a:xfrm>
                <a:off x="651" y="573"/>
                <a:ext cx="46" cy="22"/>
              </a:xfrm>
              <a:custGeom>
                <a:avLst/>
                <a:gdLst>
                  <a:gd name="T0" fmla="*/ 19 w 19"/>
                  <a:gd name="T1" fmla="*/ 9 h 9"/>
                  <a:gd name="T2" fmla="*/ 9 w 19"/>
                  <a:gd name="T3" fmla="*/ 6 h 9"/>
                  <a:gd name="T4" fmla="*/ 0 w 19"/>
                  <a:gd name="T5" fmla="*/ 0 h 9"/>
                  <a:gd name="T6" fmla="*/ 10 w 19"/>
                  <a:gd name="T7" fmla="*/ 3 h 9"/>
                  <a:gd name="T8" fmla="*/ 19 w 19"/>
                  <a:gd name="T9" fmla="*/ 9 h 9"/>
                </a:gdLst>
                <a:ahLst/>
                <a:cxnLst>
                  <a:cxn ang="0">
                    <a:pos x="T0" y="T1"/>
                  </a:cxn>
                  <a:cxn ang="0">
                    <a:pos x="T2" y="T3"/>
                  </a:cxn>
                  <a:cxn ang="0">
                    <a:pos x="T4" y="T5"/>
                  </a:cxn>
                  <a:cxn ang="0">
                    <a:pos x="T6" y="T7"/>
                  </a:cxn>
                  <a:cxn ang="0">
                    <a:pos x="T8" y="T9"/>
                  </a:cxn>
                </a:cxnLst>
                <a:rect l="0" t="0" r="r" b="b"/>
                <a:pathLst>
                  <a:path w="19" h="9">
                    <a:moveTo>
                      <a:pt x="19" y="9"/>
                    </a:moveTo>
                    <a:cubicBezTo>
                      <a:pt x="19" y="9"/>
                      <a:pt x="14" y="8"/>
                      <a:pt x="9" y="6"/>
                    </a:cubicBezTo>
                    <a:cubicBezTo>
                      <a:pt x="3" y="3"/>
                      <a:pt x="0" y="0"/>
                      <a:pt x="0" y="0"/>
                    </a:cubicBezTo>
                    <a:cubicBezTo>
                      <a:pt x="0" y="0"/>
                      <a:pt x="5" y="1"/>
                      <a:pt x="10" y="3"/>
                    </a:cubicBezTo>
                    <a:cubicBezTo>
                      <a:pt x="15" y="6"/>
                      <a:pt x="19" y="9"/>
                      <a:pt x="19" y="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11" name="Freeform 186">
                <a:extLst>
                  <a:ext uri="{FF2B5EF4-FFF2-40B4-BE49-F238E27FC236}">
                    <a16:creationId xmlns:a16="http://schemas.microsoft.com/office/drawing/2014/main" id="{65218FEA-F8AD-4304-B209-56CFD6CB4D1B}"/>
                  </a:ext>
                </a:extLst>
              </p:cNvPr>
              <p:cNvSpPr>
                <a:spLocks/>
              </p:cNvSpPr>
              <p:nvPr/>
            </p:nvSpPr>
            <p:spPr bwMode="auto">
              <a:xfrm>
                <a:off x="1299" y="883"/>
                <a:ext cx="260" cy="112"/>
              </a:xfrm>
              <a:custGeom>
                <a:avLst/>
                <a:gdLst>
                  <a:gd name="T0" fmla="*/ 109 w 109"/>
                  <a:gd name="T1" fmla="*/ 47 h 47"/>
                  <a:gd name="T2" fmla="*/ 104 w 109"/>
                  <a:gd name="T3" fmla="*/ 47 h 47"/>
                  <a:gd name="T4" fmla="*/ 91 w 109"/>
                  <a:gd name="T5" fmla="*/ 46 h 47"/>
                  <a:gd name="T6" fmla="*/ 52 w 109"/>
                  <a:gd name="T7" fmla="*/ 31 h 47"/>
                  <a:gd name="T8" fmla="*/ 15 w 109"/>
                  <a:gd name="T9" fmla="*/ 9 h 47"/>
                  <a:gd name="T10" fmla="*/ 0 w 109"/>
                  <a:gd name="T11" fmla="*/ 0 h 47"/>
                  <a:gd name="T12" fmla="*/ 16 w 109"/>
                  <a:gd name="T13" fmla="*/ 8 h 47"/>
                  <a:gd name="T14" fmla="*/ 53 w 109"/>
                  <a:gd name="T15" fmla="*/ 28 h 47"/>
                  <a:gd name="T16" fmla="*/ 92 w 109"/>
                  <a:gd name="T17" fmla="*/ 44 h 47"/>
                  <a:gd name="T18" fmla="*/ 104 w 109"/>
                  <a:gd name="T19" fmla="*/ 46 h 47"/>
                  <a:gd name="T20" fmla="*/ 109 w 109"/>
                  <a:gd name="T21" fmla="*/ 47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09" h="47">
                    <a:moveTo>
                      <a:pt x="109" y="47"/>
                    </a:moveTo>
                    <a:cubicBezTo>
                      <a:pt x="109" y="47"/>
                      <a:pt x="107" y="47"/>
                      <a:pt x="104" y="47"/>
                    </a:cubicBezTo>
                    <a:cubicBezTo>
                      <a:pt x="101" y="47"/>
                      <a:pt x="97" y="46"/>
                      <a:pt x="91" y="46"/>
                    </a:cubicBezTo>
                    <a:cubicBezTo>
                      <a:pt x="81" y="44"/>
                      <a:pt x="66" y="39"/>
                      <a:pt x="52" y="31"/>
                    </a:cubicBezTo>
                    <a:cubicBezTo>
                      <a:pt x="37" y="23"/>
                      <a:pt x="25" y="15"/>
                      <a:pt x="15" y="9"/>
                    </a:cubicBezTo>
                    <a:cubicBezTo>
                      <a:pt x="6" y="3"/>
                      <a:pt x="0" y="0"/>
                      <a:pt x="0" y="0"/>
                    </a:cubicBezTo>
                    <a:cubicBezTo>
                      <a:pt x="0" y="0"/>
                      <a:pt x="6" y="3"/>
                      <a:pt x="16" y="8"/>
                    </a:cubicBezTo>
                    <a:cubicBezTo>
                      <a:pt x="26" y="13"/>
                      <a:pt x="38" y="21"/>
                      <a:pt x="53" y="28"/>
                    </a:cubicBezTo>
                    <a:cubicBezTo>
                      <a:pt x="67" y="36"/>
                      <a:pt x="81" y="42"/>
                      <a:pt x="92" y="44"/>
                    </a:cubicBezTo>
                    <a:cubicBezTo>
                      <a:pt x="97" y="45"/>
                      <a:pt x="101" y="46"/>
                      <a:pt x="104" y="46"/>
                    </a:cubicBezTo>
                    <a:cubicBezTo>
                      <a:pt x="107" y="47"/>
                      <a:pt x="109" y="47"/>
                      <a:pt x="109" y="47"/>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12" name="Freeform 187">
                <a:extLst>
                  <a:ext uri="{FF2B5EF4-FFF2-40B4-BE49-F238E27FC236}">
                    <a16:creationId xmlns:a16="http://schemas.microsoft.com/office/drawing/2014/main" id="{9B4FED3A-F403-41A9-8E9F-344DDB860AC3}"/>
                  </a:ext>
                </a:extLst>
              </p:cNvPr>
              <p:cNvSpPr>
                <a:spLocks/>
              </p:cNvSpPr>
              <p:nvPr/>
            </p:nvSpPr>
            <p:spPr bwMode="auto">
              <a:xfrm>
                <a:off x="1544" y="922"/>
                <a:ext cx="15" cy="73"/>
              </a:xfrm>
              <a:custGeom>
                <a:avLst/>
                <a:gdLst>
                  <a:gd name="T0" fmla="*/ 0 w 6"/>
                  <a:gd name="T1" fmla="*/ 0 h 31"/>
                  <a:gd name="T2" fmla="*/ 5 w 6"/>
                  <a:gd name="T3" fmla="*/ 15 h 31"/>
                  <a:gd name="T4" fmla="*/ 6 w 6"/>
                  <a:gd name="T5" fmla="*/ 31 h 31"/>
                  <a:gd name="T6" fmla="*/ 2 w 6"/>
                  <a:gd name="T7" fmla="*/ 16 h 31"/>
                  <a:gd name="T8" fmla="*/ 0 w 6"/>
                  <a:gd name="T9" fmla="*/ 0 h 31"/>
                </a:gdLst>
                <a:ahLst/>
                <a:cxnLst>
                  <a:cxn ang="0">
                    <a:pos x="T0" y="T1"/>
                  </a:cxn>
                  <a:cxn ang="0">
                    <a:pos x="T2" y="T3"/>
                  </a:cxn>
                  <a:cxn ang="0">
                    <a:pos x="T4" y="T5"/>
                  </a:cxn>
                  <a:cxn ang="0">
                    <a:pos x="T6" y="T7"/>
                  </a:cxn>
                  <a:cxn ang="0">
                    <a:pos x="T8" y="T9"/>
                  </a:cxn>
                </a:cxnLst>
                <a:rect l="0" t="0" r="r" b="b"/>
                <a:pathLst>
                  <a:path w="6" h="31">
                    <a:moveTo>
                      <a:pt x="0" y="0"/>
                    </a:moveTo>
                    <a:cubicBezTo>
                      <a:pt x="0" y="0"/>
                      <a:pt x="3" y="7"/>
                      <a:pt x="5" y="15"/>
                    </a:cubicBezTo>
                    <a:cubicBezTo>
                      <a:pt x="6" y="24"/>
                      <a:pt x="6" y="31"/>
                      <a:pt x="6" y="31"/>
                    </a:cubicBezTo>
                    <a:cubicBezTo>
                      <a:pt x="6" y="31"/>
                      <a:pt x="3" y="24"/>
                      <a:pt x="2" y="16"/>
                    </a:cubicBezTo>
                    <a:cubicBezTo>
                      <a:pt x="0" y="7"/>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13" name="Freeform 188">
                <a:extLst>
                  <a:ext uri="{FF2B5EF4-FFF2-40B4-BE49-F238E27FC236}">
                    <a16:creationId xmlns:a16="http://schemas.microsoft.com/office/drawing/2014/main" id="{E022DF80-AA79-4412-BD57-674E98EBA17F}"/>
                  </a:ext>
                </a:extLst>
              </p:cNvPr>
              <p:cNvSpPr>
                <a:spLocks/>
              </p:cNvSpPr>
              <p:nvPr/>
            </p:nvSpPr>
            <p:spPr bwMode="auto">
              <a:xfrm>
                <a:off x="1544" y="981"/>
                <a:ext cx="29" cy="62"/>
              </a:xfrm>
              <a:custGeom>
                <a:avLst/>
                <a:gdLst>
                  <a:gd name="T0" fmla="*/ 10 w 12"/>
                  <a:gd name="T1" fmla="*/ 23 h 26"/>
                  <a:gd name="T2" fmla="*/ 7 w 12"/>
                  <a:gd name="T3" fmla="*/ 15 h 26"/>
                  <a:gd name="T4" fmla="*/ 5 w 12"/>
                  <a:gd name="T5" fmla="*/ 14 h 26"/>
                  <a:gd name="T6" fmla="*/ 5 w 12"/>
                  <a:gd name="T7" fmla="*/ 14 h 26"/>
                  <a:gd name="T8" fmla="*/ 5 w 12"/>
                  <a:gd name="T9" fmla="*/ 14 h 26"/>
                  <a:gd name="T10" fmla="*/ 5 w 12"/>
                  <a:gd name="T11" fmla="*/ 14 h 26"/>
                  <a:gd name="T12" fmla="*/ 5 w 12"/>
                  <a:gd name="T13" fmla="*/ 14 h 26"/>
                  <a:gd name="T14" fmla="*/ 7 w 12"/>
                  <a:gd name="T15" fmla="*/ 15 h 26"/>
                  <a:gd name="T16" fmla="*/ 7 w 12"/>
                  <a:gd name="T17" fmla="*/ 15 h 26"/>
                  <a:gd name="T18" fmla="*/ 7 w 12"/>
                  <a:gd name="T19" fmla="*/ 15 h 26"/>
                  <a:gd name="T20" fmla="*/ 6 w 12"/>
                  <a:gd name="T21" fmla="*/ 15 h 26"/>
                  <a:gd name="T22" fmla="*/ 4 w 12"/>
                  <a:gd name="T23" fmla="*/ 12 h 26"/>
                  <a:gd name="T24" fmla="*/ 4 w 12"/>
                  <a:gd name="T25" fmla="*/ 11 h 26"/>
                  <a:gd name="T26" fmla="*/ 4 w 12"/>
                  <a:gd name="T27" fmla="*/ 11 h 26"/>
                  <a:gd name="T28" fmla="*/ 4 w 12"/>
                  <a:gd name="T29" fmla="*/ 11 h 26"/>
                  <a:gd name="T30" fmla="*/ 4 w 12"/>
                  <a:gd name="T31" fmla="*/ 11 h 26"/>
                  <a:gd name="T32" fmla="*/ 4 w 12"/>
                  <a:gd name="T33" fmla="*/ 11 h 26"/>
                  <a:gd name="T34" fmla="*/ 3 w 12"/>
                  <a:gd name="T35" fmla="*/ 11 h 26"/>
                  <a:gd name="T36" fmla="*/ 1 w 12"/>
                  <a:gd name="T37" fmla="*/ 9 h 26"/>
                  <a:gd name="T38" fmla="*/ 2 w 12"/>
                  <a:gd name="T39" fmla="*/ 7 h 26"/>
                  <a:gd name="T40" fmla="*/ 3 w 12"/>
                  <a:gd name="T41" fmla="*/ 6 h 26"/>
                  <a:gd name="T42" fmla="*/ 3 w 12"/>
                  <a:gd name="T43" fmla="*/ 4 h 26"/>
                  <a:gd name="T44" fmla="*/ 2 w 12"/>
                  <a:gd name="T45" fmla="*/ 4 h 26"/>
                  <a:gd name="T46" fmla="*/ 0 w 12"/>
                  <a:gd name="T47" fmla="*/ 1 h 26"/>
                  <a:gd name="T48" fmla="*/ 0 w 12"/>
                  <a:gd name="T49" fmla="*/ 1 h 26"/>
                  <a:gd name="T50" fmla="*/ 2 w 12"/>
                  <a:gd name="T51" fmla="*/ 4 h 26"/>
                  <a:gd name="T52" fmla="*/ 4 w 12"/>
                  <a:gd name="T53" fmla="*/ 4 h 26"/>
                  <a:gd name="T54" fmla="*/ 4 w 12"/>
                  <a:gd name="T55" fmla="*/ 6 h 26"/>
                  <a:gd name="T56" fmla="*/ 3 w 12"/>
                  <a:gd name="T57" fmla="*/ 8 h 26"/>
                  <a:gd name="T58" fmla="*/ 4 w 12"/>
                  <a:gd name="T59" fmla="*/ 8 h 26"/>
                  <a:gd name="T60" fmla="*/ 4 w 12"/>
                  <a:gd name="T61" fmla="*/ 8 h 26"/>
                  <a:gd name="T62" fmla="*/ 4 w 12"/>
                  <a:gd name="T63" fmla="*/ 8 h 26"/>
                  <a:gd name="T64" fmla="*/ 8 w 12"/>
                  <a:gd name="T65" fmla="*/ 10 h 26"/>
                  <a:gd name="T66" fmla="*/ 8 w 12"/>
                  <a:gd name="T67" fmla="*/ 11 h 26"/>
                  <a:gd name="T68" fmla="*/ 8 w 12"/>
                  <a:gd name="T69" fmla="*/ 11 h 26"/>
                  <a:gd name="T70" fmla="*/ 6 w 12"/>
                  <a:gd name="T71" fmla="*/ 12 h 26"/>
                  <a:gd name="T72" fmla="*/ 6 w 12"/>
                  <a:gd name="T73" fmla="*/ 12 h 26"/>
                  <a:gd name="T74" fmla="*/ 6 w 12"/>
                  <a:gd name="T75" fmla="*/ 12 h 26"/>
                  <a:gd name="T76" fmla="*/ 6 w 12"/>
                  <a:gd name="T77" fmla="*/ 12 h 26"/>
                  <a:gd name="T78" fmla="*/ 6 w 12"/>
                  <a:gd name="T79" fmla="*/ 12 h 26"/>
                  <a:gd name="T80" fmla="*/ 6 w 12"/>
                  <a:gd name="T81" fmla="*/ 12 h 26"/>
                  <a:gd name="T82" fmla="*/ 6 w 12"/>
                  <a:gd name="T83" fmla="*/ 12 h 26"/>
                  <a:gd name="T84" fmla="*/ 6 w 12"/>
                  <a:gd name="T85" fmla="*/ 12 h 26"/>
                  <a:gd name="T86" fmla="*/ 6 w 12"/>
                  <a:gd name="T87" fmla="*/ 13 h 26"/>
                  <a:gd name="T88" fmla="*/ 6 w 12"/>
                  <a:gd name="T89" fmla="*/ 13 h 26"/>
                  <a:gd name="T90" fmla="*/ 6 w 12"/>
                  <a:gd name="T91" fmla="*/ 13 h 26"/>
                  <a:gd name="T92" fmla="*/ 7 w 12"/>
                  <a:gd name="T93" fmla="*/ 13 h 26"/>
                  <a:gd name="T94" fmla="*/ 7 w 12"/>
                  <a:gd name="T95" fmla="*/ 13 h 26"/>
                  <a:gd name="T96" fmla="*/ 7 w 12"/>
                  <a:gd name="T97" fmla="*/ 13 h 26"/>
                  <a:gd name="T98" fmla="*/ 7 w 12"/>
                  <a:gd name="T99" fmla="*/ 13 h 26"/>
                  <a:gd name="T100" fmla="*/ 7 w 12"/>
                  <a:gd name="T101" fmla="*/ 13 h 26"/>
                  <a:gd name="T102" fmla="*/ 7 w 12"/>
                  <a:gd name="T103" fmla="*/ 13 h 26"/>
                  <a:gd name="T104" fmla="*/ 7 w 12"/>
                  <a:gd name="T105" fmla="*/ 13 h 26"/>
                  <a:gd name="T106" fmla="*/ 12 w 12"/>
                  <a:gd name="T107"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2" h="26">
                    <a:moveTo>
                      <a:pt x="12" y="26"/>
                    </a:moveTo>
                    <a:cubicBezTo>
                      <a:pt x="12" y="26"/>
                      <a:pt x="11" y="25"/>
                      <a:pt x="10" y="23"/>
                    </a:cubicBezTo>
                    <a:cubicBezTo>
                      <a:pt x="8" y="21"/>
                      <a:pt x="6" y="18"/>
                      <a:pt x="5" y="14"/>
                    </a:cubicBezTo>
                    <a:cubicBezTo>
                      <a:pt x="7" y="15"/>
                      <a:pt x="7" y="15"/>
                      <a:pt x="7" y="15"/>
                    </a:cubicBezTo>
                    <a:cubicBezTo>
                      <a:pt x="5" y="14"/>
                      <a:pt x="5" y="14"/>
                      <a:pt x="5" y="14"/>
                    </a:cubicBezTo>
                    <a:cubicBezTo>
                      <a:pt x="5" y="14"/>
                      <a:pt x="5" y="14"/>
                      <a:pt x="5" y="14"/>
                    </a:cubicBezTo>
                    <a:cubicBezTo>
                      <a:pt x="5" y="14"/>
                      <a:pt x="5" y="14"/>
                      <a:pt x="5" y="14"/>
                    </a:cubicBezTo>
                    <a:cubicBezTo>
                      <a:pt x="5" y="14"/>
                      <a:pt x="5" y="14"/>
                      <a:pt x="5" y="14"/>
                    </a:cubicBezTo>
                    <a:cubicBezTo>
                      <a:pt x="5" y="14"/>
                      <a:pt x="5" y="14"/>
                      <a:pt x="5" y="14"/>
                    </a:cubicBezTo>
                    <a:cubicBezTo>
                      <a:pt x="5" y="14"/>
                      <a:pt x="5" y="14"/>
                      <a:pt x="5" y="14"/>
                    </a:cubicBezTo>
                    <a:cubicBezTo>
                      <a:pt x="5" y="14"/>
                      <a:pt x="5" y="14"/>
                      <a:pt x="5" y="14"/>
                    </a:cubicBezTo>
                    <a:cubicBezTo>
                      <a:pt x="5" y="14"/>
                      <a:pt x="5" y="14"/>
                      <a:pt x="5" y="14"/>
                    </a:cubicBezTo>
                    <a:cubicBezTo>
                      <a:pt x="5" y="14"/>
                      <a:pt x="5" y="14"/>
                      <a:pt x="5" y="14"/>
                    </a:cubicBezTo>
                    <a:cubicBezTo>
                      <a:pt x="5" y="14"/>
                      <a:pt x="5" y="14"/>
                      <a:pt x="5" y="14"/>
                    </a:cubicBezTo>
                    <a:cubicBezTo>
                      <a:pt x="5" y="14"/>
                      <a:pt x="5" y="14"/>
                      <a:pt x="5" y="14"/>
                    </a:cubicBezTo>
                    <a:cubicBezTo>
                      <a:pt x="7" y="15"/>
                      <a:pt x="7" y="15"/>
                      <a:pt x="7" y="15"/>
                    </a:cubicBezTo>
                    <a:cubicBezTo>
                      <a:pt x="7" y="15"/>
                      <a:pt x="7" y="15"/>
                      <a:pt x="7" y="15"/>
                    </a:cubicBezTo>
                    <a:cubicBezTo>
                      <a:pt x="7" y="15"/>
                      <a:pt x="7" y="15"/>
                      <a:pt x="7" y="15"/>
                    </a:cubicBezTo>
                    <a:cubicBezTo>
                      <a:pt x="7" y="15"/>
                      <a:pt x="7" y="15"/>
                      <a:pt x="7" y="15"/>
                    </a:cubicBezTo>
                    <a:cubicBezTo>
                      <a:pt x="7" y="15"/>
                      <a:pt x="7" y="15"/>
                      <a:pt x="7" y="15"/>
                    </a:cubicBezTo>
                    <a:cubicBezTo>
                      <a:pt x="7" y="15"/>
                      <a:pt x="7" y="15"/>
                      <a:pt x="7" y="15"/>
                    </a:cubicBezTo>
                    <a:cubicBezTo>
                      <a:pt x="7" y="15"/>
                      <a:pt x="6" y="15"/>
                      <a:pt x="6" y="15"/>
                    </a:cubicBezTo>
                    <a:cubicBezTo>
                      <a:pt x="6" y="15"/>
                      <a:pt x="5" y="15"/>
                      <a:pt x="4" y="14"/>
                    </a:cubicBezTo>
                    <a:cubicBezTo>
                      <a:pt x="4" y="14"/>
                      <a:pt x="3" y="13"/>
                      <a:pt x="4" y="12"/>
                    </a:cubicBezTo>
                    <a:cubicBezTo>
                      <a:pt x="4" y="12"/>
                      <a:pt x="4" y="12"/>
                      <a:pt x="4" y="11"/>
                    </a:cubicBezTo>
                    <a:cubicBezTo>
                      <a:pt x="4" y="11"/>
                      <a:pt x="4" y="11"/>
                      <a:pt x="4" y="11"/>
                    </a:cubicBezTo>
                    <a:cubicBezTo>
                      <a:pt x="4" y="11"/>
                      <a:pt x="4" y="11"/>
                      <a:pt x="4" y="11"/>
                    </a:cubicBezTo>
                    <a:cubicBezTo>
                      <a:pt x="4" y="11"/>
                      <a:pt x="4" y="11"/>
                      <a:pt x="4" y="11"/>
                    </a:cubicBezTo>
                    <a:cubicBezTo>
                      <a:pt x="4" y="11"/>
                      <a:pt x="4" y="11"/>
                      <a:pt x="4" y="11"/>
                    </a:cubicBezTo>
                    <a:cubicBezTo>
                      <a:pt x="4" y="11"/>
                      <a:pt x="4" y="11"/>
                      <a:pt x="4" y="11"/>
                    </a:cubicBezTo>
                    <a:cubicBezTo>
                      <a:pt x="4" y="11"/>
                      <a:pt x="4" y="11"/>
                      <a:pt x="4" y="11"/>
                    </a:cubicBezTo>
                    <a:cubicBezTo>
                      <a:pt x="4" y="11"/>
                      <a:pt x="4" y="11"/>
                      <a:pt x="4" y="11"/>
                    </a:cubicBezTo>
                    <a:cubicBezTo>
                      <a:pt x="4" y="11"/>
                      <a:pt x="4" y="11"/>
                      <a:pt x="4" y="11"/>
                    </a:cubicBezTo>
                    <a:cubicBezTo>
                      <a:pt x="4" y="11"/>
                      <a:pt x="4" y="11"/>
                      <a:pt x="4" y="11"/>
                    </a:cubicBezTo>
                    <a:cubicBezTo>
                      <a:pt x="4" y="11"/>
                      <a:pt x="4" y="11"/>
                      <a:pt x="4" y="11"/>
                    </a:cubicBezTo>
                    <a:cubicBezTo>
                      <a:pt x="4" y="11"/>
                      <a:pt x="3" y="11"/>
                      <a:pt x="3" y="11"/>
                    </a:cubicBezTo>
                    <a:cubicBezTo>
                      <a:pt x="3" y="11"/>
                      <a:pt x="3" y="11"/>
                      <a:pt x="2" y="11"/>
                    </a:cubicBezTo>
                    <a:cubicBezTo>
                      <a:pt x="1" y="10"/>
                      <a:pt x="1" y="9"/>
                      <a:pt x="1" y="9"/>
                    </a:cubicBezTo>
                    <a:cubicBezTo>
                      <a:pt x="1" y="8"/>
                      <a:pt x="1" y="8"/>
                      <a:pt x="1" y="8"/>
                    </a:cubicBezTo>
                    <a:cubicBezTo>
                      <a:pt x="1" y="8"/>
                      <a:pt x="1" y="8"/>
                      <a:pt x="2" y="7"/>
                    </a:cubicBezTo>
                    <a:cubicBezTo>
                      <a:pt x="2" y="7"/>
                      <a:pt x="2" y="7"/>
                      <a:pt x="2" y="7"/>
                    </a:cubicBezTo>
                    <a:cubicBezTo>
                      <a:pt x="2" y="6"/>
                      <a:pt x="3" y="6"/>
                      <a:pt x="3" y="6"/>
                    </a:cubicBezTo>
                    <a:cubicBezTo>
                      <a:pt x="3" y="5"/>
                      <a:pt x="3" y="5"/>
                      <a:pt x="3" y="5"/>
                    </a:cubicBezTo>
                    <a:cubicBezTo>
                      <a:pt x="3" y="4"/>
                      <a:pt x="3" y="5"/>
                      <a:pt x="3" y="4"/>
                    </a:cubicBezTo>
                    <a:cubicBezTo>
                      <a:pt x="3" y="4"/>
                      <a:pt x="3" y="4"/>
                      <a:pt x="3" y="4"/>
                    </a:cubicBezTo>
                    <a:cubicBezTo>
                      <a:pt x="2" y="4"/>
                      <a:pt x="2" y="4"/>
                      <a:pt x="2" y="4"/>
                    </a:cubicBezTo>
                    <a:cubicBezTo>
                      <a:pt x="1" y="4"/>
                      <a:pt x="1" y="3"/>
                      <a:pt x="1" y="3"/>
                    </a:cubicBezTo>
                    <a:cubicBezTo>
                      <a:pt x="0" y="2"/>
                      <a:pt x="0" y="2"/>
                      <a:pt x="0" y="1"/>
                    </a:cubicBezTo>
                    <a:cubicBezTo>
                      <a:pt x="0" y="0"/>
                      <a:pt x="0" y="0"/>
                      <a:pt x="0" y="0"/>
                    </a:cubicBezTo>
                    <a:cubicBezTo>
                      <a:pt x="0" y="0"/>
                      <a:pt x="0" y="1"/>
                      <a:pt x="0" y="1"/>
                    </a:cubicBezTo>
                    <a:cubicBezTo>
                      <a:pt x="0" y="2"/>
                      <a:pt x="1" y="2"/>
                      <a:pt x="1" y="3"/>
                    </a:cubicBezTo>
                    <a:cubicBezTo>
                      <a:pt x="1" y="3"/>
                      <a:pt x="2" y="3"/>
                      <a:pt x="2" y="4"/>
                    </a:cubicBezTo>
                    <a:cubicBezTo>
                      <a:pt x="2" y="4"/>
                      <a:pt x="2" y="4"/>
                      <a:pt x="3" y="4"/>
                    </a:cubicBezTo>
                    <a:cubicBezTo>
                      <a:pt x="3" y="4"/>
                      <a:pt x="3" y="4"/>
                      <a:pt x="4" y="4"/>
                    </a:cubicBezTo>
                    <a:cubicBezTo>
                      <a:pt x="4" y="4"/>
                      <a:pt x="4" y="3"/>
                      <a:pt x="4" y="4"/>
                    </a:cubicBezTo>
                    <a:cubicBezTo>
                      <a:pt x="4" y="5"/>
                      <a:pt x="4" y="6"/>
                      <a:pt x="4" y="6"/>
                    </a:cubicBezTo>
                    <a:cubicBezTo>
                      <a:pt x="4" y="7"/>
                      <a:pt x="4" y="7"/>
                      <a:pt x="4" y="8"/>
                    </a:cubicBezTo>
                    <a:cubicBezTo>
                      <a:pt x="4" y="8"/>
                      <a:pt x="3" y="8"/>
                      <a:pt x="3" y="8"/>
                    </a:cubicBezTo>
                    <a:cubicBezTo>
                      <a:pt x="3" y="8"/>
                      <a:pt x="3" y="8"/>
                      <a:pt x="3" y="8"/>
                    </a:cubicBezTo>
                    <a:cubicBezTo>
                      <a:pt x="3" y="8"/>
                      <a:pt x="4" y="8"/>
                      <a:pt x="4" y="8"/>
                    </a:cubicBezTo>
                    <a:cubicBezTo>
                      <a:pt x="4" y="8"/>
                      <a:pt x="4" y="8"/>
                      <a:pt x="4" y="8"/>
                    </a:cubicBezTo>
                    <a:cubicBezTo>
                      <a:pt x="4" y="8"/>
                      <a:pt x="4" y="8"/>
                      <a:pt x="4" y="8"/>
                    </a:cubicBezTo>
                    <a:cubicBezTo>
                      <a:pt x="4" y="8"/>
                      <a:pt x="4" y="8"/>
                      <a:pt x="4" y="8"/>
                    </a:cubicBezTo>
                    <a:cubicBezTo>
                      <a:pt x="4" y="8"/>
                      <a:pt x="4" y="8"/>
                      <a:pt x="4" y="8"/>
                    </a:cubicBezTo>
                    <a:cubicBezTo>
                      <a:pt x="5" y="8"/>
                      <a:pt x="6" y="8"/>
                      <a:pt x="7" y="8"/>
                    </a:cubicBezTo>
                    <a:cubicBezTo>
                      <a:pt x="7" y="9"/>
                      <a:pt x="8" y="9"/>
                      <a:pt x="8" y="10"/>
                    </a:cubicBezTo>
                    <a:cubicBezTo>
                      <a:pt x="8" y="10"/>
                      <a:pt x="8" y="10"/>
                      <a:pt x="8" y="10"/>
                    </a:cubicBezTo>
                    <a:cubicBezTo>
                      <a:pt x="8" y="11"/>
                      <a:pt x="8" y="11"/>
                      <a:pt x="8" y="11"/>
                    </a:cubicBezTo>
                    <a:cubicBezTo>
                      <a:pt x="8" y="11"/>
                      <a:pt x="8" y="11"/>
                      <a:pt x="8" y="11"/>
                    </a:cubicBezTo>
                    <a:cubicBezTo>
                      <a:pt x="8" y="11"/>
                      <a:pt x="8" y="11"/>
                      <a:pt x="8" y="11"/>
                    </a:cubicBezTo>
                    <a:cubicBezTo>
                      <a:pt x="7" y="12"/>
                      <a:pt x="7" y="12"/>
                      <a:pt x="6" y="12"/>
                    </a:cubicBezTo>
                    <a:cubicBezTo>
                      <a:pt x="6" y="12"/>
                      <a:pt x="6" y="12"/>
                      <a:pt x="6" y="12"/>
                    </a:cubicBezTo>
                    <a:cubicBezTo>
                      <a:pt x="6" y="12"/>
                      <a:pt x="6" y="12"/>
                      <a:pt x="6" y="12"/>
                    </a:cubicBezTo>
                    <a:cubicBezTo>
                      <a:pt x="6" y="12"/>
                      <a:pt x="6" y="12"/>
                      <a:pt x="6" y="12"/>
                    </a:cubicBezTo>
                    <a:cubicBezTo>
                      <a:pt x="6" y="12"/>
                      <a:pt x="6" y="12"/>
                      <a:pt x="6" y="12"/>
                    </a:cubicBezTo>
                    <a:cubicBezTo>
                      <a:pt x="6" y="12"/>
                      <a:pt x="6" y="12"/>
                      <a:pt x="6" y="12"/>
                    </a:cubicBezTo>
                    <a:cubicBezTo>
                      <a:pt x="6" y="12"/>
                      <a:pt x="6" y="12"/>
                      <a:pt x="6" y="12"/>
                    </a:cubicBezTo>
                    <a:cubicBezTo>
                      <a:pt x="6" y="12"/>
                      <a:pt x="6" y="12"/>
                      <a:pt x="6" y="12"/>
                    </a:cubicBezTo>
                    <a:cubicBezTo>
                      <a:pt x="6" y="12"/>
                      <a:pt x="6" y="12"/>
                      <a:pt x="6" y="12"/>
                    </a:cubicBezTo>
                    <a:cubicBezTo>
                      <a:pt x="5" y="12"/>
                      <a:pt x="6" y="12"/>
                      <a:pt x="6" y="12"/>
                    </a:cubicBezTo>
                    <a:cubicBezTo>
                      <a:pt x="6" y="12"/>
                      <a:pt x="6" y="12"/>
                      <a:pt x="6" y="12"/>
                    </a:cubicBezTo>
                    <a:cubicBezTo>
                      <a:pt x="6" y="12"/>
                      <a:pt x="6" y="12"/>
                      <a:pt x="6" y="12"/>
                    </a:cubicBezTo>
                    <a:cubicBezTo>
                      <a:pt x="6" y="12"/>
                      <a:pt x="6" y="12"/>
                      <a:pt x="6" y="12"/>
                    </a:cubicBezTo>
                    <a:cubicBezTo>
                      <a:pt x="6" y="12"/>
                      <a:pt x="6" y="12"/>
                      <a:pt x="6" y="12"/>
                    </a:cubicBezTo>
                    <a:cubicBezTo>
                      <a:pt x="6" y="12"/>
                      <a:pt x="6" y="12"/>
                      <a:pt x="6" y="12"/>
                    </a:cubicBezTo>
                    <a:cubicBezTo>
                      <a:pt x="6" y="12"/>
                      <a:pt x="6" y="12"/>
                      <a:pt x="6" y="12"/>
                    </a:cubicBezTo>
                    <a:cubicBezTo>
                      <a:pt x="6" y="13"/>
                      <a:pt x="6" y="13"/>
                      <a:pt x="6" y="13"/>
                    </a:cubicBezTo>
                    <a:cubicBezTo>
                      <a:pt x="6" y="13"/>
                      <a:pt x="6" y="13"/>
                      <a:pt x="6" y="13"/>
                    </a:cubicBezTo>
                    <a:cubicBezTo>
                      <a:pt x="6" y="13"/>
                      <a:pt x="6" y="13"/>
                      <a:pt x="6" y="13"/>
                    </a:cubicBezTo>
                    <a:cubicBezTo>
                      <a:pt x="6" y="13"/>
                      <a:pt x="6" y="13"/>
                      <a:pt x="6" y="13"/>
                    </a:cubicBezTo>
                    <a:cubicBezTo>
                      <a:pt x="6" y="13"/>
                      <a:pt x="6" y="13"/>
                      <a:pt x="6" y="13"/>
                    </a:cubicBezTo>
                    <a:cubicBezTo>
                      <a:pt x="6" y="13"/>
                      <a:pt x="6" y="13"/>
                      <a:pt x="6" y="13"/>
                    </a:cubicBezTo>
                    <a:cubicBezTo>
                      <a:pt x="6" y="13"/>
                      <a:pt x="6" y="13"/>
                      <a:pt x="6" y="13"/>
                    </a:cubicBezTo>
                    <a:cubicBezTo>
                      <a:pt x="7" y="13"/>
                      <a:pt x="7" y="13"/>
                      <a:pt x="7" y="13"/>
                    </a:cubicBezTo>
                    <a:cubicBezTo>
                      <a:pt x="7" y="13"/>
                      <a:pt x="7" y="13"/>
                      <a:pt x="7" y="13"/>
                    </a:cubicBezTo>
                    <a:cubicBezTo>
                      <a:pt x="7" y="13"/>
                      <a:pt x="7" y="13"/>
                      <a:pt x="7" y="13"/>
                    </a:cubicBezTo>
                    <a:cubicBezTo>
                      <a:pt x="7" y="13"/>
                      <a:pt x="7" y="13"/>
                      <a:pt x="7" y="13"/>
                    </a:cubicBezTo>
                    <a:cubicBezTo>
                      <a:pt x="7" y="13"/>
                      <a:pt x="7" y="13"/>
                      <a:pt x="7" y="13"/>
                    </a:cubicBezTo>
                    <a:cubicBezTo>
                      <a:pt x="7" y="13"/>
                      <a:pt x="7" y="13"/>
                      <a:pt x="7" y="13"/>
                    </a:cubicBezTo>
                    <a:cubicBezTo>
                      <a:pt x="7" y="13"/>
                      <a:pt x="7" y="13"/>
                      <a:pt x="7" y="13"/>
                    </a:cubicBezTo>
                    <a:cubicBezTo>
                      <a:pt x="7" y="13"/>
                      <a:pt x="7" y="13"/>
                      <a:pt x="7" y="13"/>
                    </a:cubicBezTo>
                    <a:cubicBezTo>
                      <a:pt x="7" y="13"/>
                      <a:pt x="7" y="13"/>
                      <a:pt x="7" y="13"/>
                    </a:cubicBezTo>
                    <a:cubicBezTo>
                      <a:pt x="7" y="13"/>
                      <a:pt x="7" y="13"/>
                      <a:pt x="7" y="13"/>
                    </a:cubicBezTo>
                    <a:cubicBezTo>
                      <a:pt x="7" y="13"/>
                      <a:pt x="7" y="13"/>
                      <a:pt x="7" y="13"/>
                    </a:cubicBezTo>
                    <a:cubicBezTo>
                      <a:pt x="6" y="13"/>
                      <a:pt x="6" y="13"/>
                      <a:pt x="6" y="13"/>
                    </a:cubicBezTo>
                    <a:cubicBezTo>
                      <a:pt x="7" y="13"/>
                      <a:pt x="7" y="13"/>
                      <a:pt x="7" y="13"/>
                    </a:cubicBezTo>
                    <a:cubicBezTo>
                      <a:pt x="8" y="17"/>
                      <a:pt x="10" y="21"/>
                      <a:pt x="11" y="23"/>
                    </a:cubicBezTo>
                    <a:cubicBezTo>
                      <a:pt x="12" y="25"/>
                      <a:pt x="12" y="26"/>
                      <a:pt x="12" y="2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14" name="Freeform 189">
                <a:extLst>
                  <a:ext uri="{FF2B5EF4-FFF2-40B4-BE49-F238E27FC236}">
                    <a16:creationId xmlns:a16="http://schemas.microsoft.com/office/drawing/2014/main" id="{2BC42436-8B87-46C5-B7E6-0854A8E2A46F}"/>
                  </a:ext>
                </a:extLst>
              </p:cNvPr>
              <p:cNvSpPr>
                <a:spLocks/>
              </p:cNvSpPr>
              <p:nvPr/>
            </p:nvSpPr>
            <p:spPr bwMode="auto">
              <a:xfrm>
                <a:off x="1511" y="535"/>
                <a:ext cx="14" cy="124"/>
              </a:xfrm>
              <a:custGeom>
                <a:avLst/>
                <a:gdLst>
                  <a:gd name="T0" fmla="*/ 6 w 6"/>
                  <a:gd name="T1" fmla="*/ 52 h 52"/>
                  <a:gd name="T2" fmla="*/ 2 w 6"/>
                  <a:gd name="T3" fmla="*/ 26 h 52"/>
                  <a:gd name="T4" fmla="*/ 0 w 6"/>
                  <a:gd name="T5" fmla="*/ 0 h 52"/>
                  <a:gd name="T6" fmla="*/ 4 w 6"/>
                  <a:gd name="T7" fmla="*/ 26 h 52"/>
                  <a:gd name="T8" fmla="*/ 6 w 6"/>
                  <a:gd name="T9" fmla="*/ 52 h 52"/>
                </a:gdLst>
                <a:ahLst/>
                <a:cxnLst>
                  <a:cxn ang="0">
                    <a:pos x="T0" y="T1"/>
                  </a:cxn>
                  <a:cxn ang="0">
                    <a:pos x="T2" y="T3"/>
                  </a:cxn>
                  <a:cxn ang="0">
                    <a:pos x="T4" y="T5"/>
                  </a:cxn>
                  <a:cxn ang="0">
                    <a:pos x="T6" y="T7"/>
                  </a:cxn>
                  <a:cxn ang="0">
                    <a:pos x="T8" y="T9"/>
                  </a:cxn>
                </a:cxnLst>
                <a:rect l="0" t="0" r="r" b="b"/>
                <a:pathLst>
                  <a:path w="6" h="52">
                    <a:moveTo>
                      <a:pt x="6" y="52"/>
                    </a:moveTo>
                    <a:cubicBezTo>
                      <a:pt x="6" y="52"/>
                      <a:pt x="3" y="40"/>
                      <a:pt x="2" y="26"/>
                    </a:cubicBezTo>
                    <a:cubicBezTo>
                      <a:pt x="0" y="12"/>
                      <a:pt x="0" y="0"/>
                      <a:pt x="0" y="0"/>
                    </a:cubicBezTo>
                    <a:cubicBezTo>
                      <a:pt x="0" y="0"/>
                      <a:pt x="3" y="12"/>
                      <a:pt x="4" y="26"/>
                    </a:cubicBezTo>
                    <a:cubicBezTo>
                      <a:pt x="6" y="40"/>
                      <a:pt x="6" y="52"/>
                      <a:pt x="6" y="5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15" name="Freeform 190">
                <a:extLst>
                  <a:ext uri="{FF2B5EF4-FFF2-40B4-BE49-F238E27FC236}">
                    <a16:creationId xmlns:a16="http://schemas.microsoft.com/office/drawing/2014/main" id="{684AEC95-1540-4B32-B6D7-67EF504DBC7B}"/>
                  </a:ext>
                </a:extLst>
              </p:cNvPr>
              <p:cNvSpPr>
                <a:spLocks/>
              </p:cNvSpPr>
              <p:nvPr/>
            </p:nvSpPr>
            <p:spPr bwMode="auto">
              <a:xfrm>
                <a:off x="1521" y="669"/>
                <a:ext cx="9" cy="28"/>
              </a:xfrm>
              <a:custGeom>
                <a:avLst/>
                <a:gdLst>
                  <a:gd name="T0" fmla="*/ 3 w 4"/>
                  <a:gd name="T1" fmla="*/ 12 h 12"/>
                  <a:gd name="T2" fmla="*/ 1 w 4"/>
                  <a:gd name="T3" fmla="*/ 6 h 12"/>
                  <a:gd name="T4" fmla="*/ 1 w 4"/>
                  <a:gd name="T5" fmla="*/ 0 h 12"/>
                  <a:gd name="T6" fmla="*/ 3 w 4"/>
                  <a:gd name="T7" fmla="*/ 6 h 12"/>
                  <a:gd name="T8" fmla="*/ 3 w 4"/>
                  <a:gd name="T9" fmla="*/ 12 h 12"/>
                </a:gdLst>
                <a:ahLst/>
                <a:cxnLst>
                  <a:cxn ang="0">
                    <a:pos x="T0" y="T1"/>
                  </a:cxn>
                  <a:cxn ang="0">
                    <a:pos x="T2" y="T3"/>
                  </a:cxn>
                  <a:cxn ang="0">
                    <a:pos x="T4" y="T5"/>
                  </a:cxn>
                  <a:cxn ang="0">
                    <a:pos x="T6" y="T7"/>
                  </a:cxn>
                  <a:cxn ang="0">
                    <a:pos x="T8" y="T9"/>
                  </a:cxn>
                </a:cxnLst>
                <a:rect l="0" t="0" r="r" b="b"/>
                <a:pathLst>
                  <a:path w="4" h="12">
                    <a:moveTo>
                      <a:pt x="3" y="12"/>
                    </a:moveTo>
                    <a:cubicBezTo>
                      <a:pt x="3" y="12"/>
                      <a:pt x="1" y="9"/>
                      <a:pt x="1" y="6"/>
                    </a:cubicBezTo>
                    <a:cubicBezTo>
                      <a:pt x="0" y="3"/>
                      <a:pt x="1" y="0"/>
                      <a:pt x="1" y="0"/>
                    </a:cubicBezTo>
                    <a:cubicBezTo>
                      <a:pt x="1" y="0"/>
                      <a:pt x="3" y="2"/>
                      <a:pt x="3" y="6"/>
                    </a:cubicBezTo>
                    <a:cubicBezTo>
                      <a:pt x="4" y="9"/>
                      <a:pt x="3" y="12"/>
                      <a:pt x="3" y="1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16" name="Freeform 191">
                <a:extLst>
                  <a:ext uri="{FF2B5EF4-FFF2-40B4-BE49-F238E27FC236}">
                    <a16:creationId xmlns:a16="http://schemas.microsoft.com/office/drawing/2014/main" id="{7635A9B7-69EA-4034-A0C0-849E882FEDF9}"/>
                  </a:ext>
                </a:extLst>
              </p:cNvPr>
              <p:cNvSpPr>
                <a:spLocks/>
              </p:cNvSpPr>
              <p:nvPr/>
            </p:nvSpPr>
            <p:spPr bwMode="auto">
              <a:xfrm>
                <a:off x="1525" y="707"/>
                <a:ext cx="8" cy="17"/>
              </a:xfrm>
              <a:custGeom>
                <a:avLst/>
                <a:gdLst>
                  <a:gd name="T0" fmla="*/ 2 w 3"/>
                  <a:gd name="T1" fmla="*/ 7 h 7"/>
                  <a:gd name="T2" fmla="*/ 0 w 3"/>
                  <a:gd name="T3" fmla="*/ 4 h 7"/>
                  <a:gd name="T4" fmla="*/ 1 w 3"/>
                  <a:gd name="T5" fmla="*/ 0 h 7"/>
                  <a:gd name="T6" fmla="*/ 3 w 3"/>
                  <a:gd name="T7" fmla="*/ 4 h 7"/>
                  <a:gd name="T8" fmla="*/ 2 w 3"/>
                  <a:gd name="T9" fmla="*/ 7 h 7"/>
                </a:gdLst>
                <a:ahLst/>
                <a:cxnLst>
                  <a:cxn ang="0">
                    <a:pos x="T0" y="T1"/>
                  </a:cxn>
                  <a:cxn ang="0">
                    <a:pos x="T2" y="T3"/>
                  </a:cxn>
                  <a:cxn ang="0">
                    <a:pos x="T4" y="T5"/>
                  </a:cxn>
                  <a:cxn ang="0">
                    <a:pos x="T6" y="T7"/>
                  </a:cxn>
                  <a:cxn ang="0">
                    <a:pos x="T8" y="T9"/>
                  </a:cxn>
                </a:cxnLst>
                <a:rect l="0" t="0" r="r" b="b"/>
                <a:pathLst>
                  <a:path w="3" h="7">
                    <a:moveTo>
                      <a:pt x="2" y="7"/>
                    </a:moveTo>
                    <a:cubicBezTo>
                      <a:pt x="2" y="7"/>
                      <a:pt x="0" y="6"/>
                      <a:pt x="0" y="4"/>
                    </a:cubicBezTo>
                    <a:cubicBezTo>
                      <a:pt x="0" y="2"/>
                      <a:pt x="1" y="0"/>
                      <a:pt x="1" y="0"/>
                    </a:cubicBezTo>
                    <a:cubicBezTo>
                      <a:pt x="1" y="0"/>
                      <a:pt x="2" y="2"/>
                      <a:pt x="3" y="4"/>
                    </a:cubicBezTo>
                    <a:cubicBezTo>
                      <a:pt x="3" y="6"/>
                      <a:pt x="2" y="7"/>
                      <a:pt x="2" y="7"/>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17" name="Freeform 192">
                <a:extLst>
                  <a:ext uri="{FF2B5EF4-FFF2-40B4-BE49-F238E27FC236}">
                    <a16:creationId xmlns:a16="http://schemas.microsoft.com/office/drawing/2014/main" id="{8162C91D-42C0-43CF-BA5D-5687547766C4}"/>
                  </a:ext>
                </a:extLst>
              </p:cNvPr>
              <p:cNvSpPr>
                <a:spLocks/>
              </p:cNvSpPr>
              <p:nvPr/>
            </p:nvSpPr>
            <p:spPr bwMode="auto">
              <a:xfrm>
                <a:off x="844" y="631"/>
                <a:ext cx="143" cy="76"/>
              </a:xfrm>
              <a:custGeom>
                <a:avLst/>
                <a:gdLst>
                  <a:gd name="T0" fmla="*/ 60 w 60"/>
                  <a:gd name="T1" fmla="*/ 0 h 32"/>
                  <a:gd name="T2" fmla="*/ 50 w 60"/>
                  <a:gd name="T3" fmla="*/ 3 h 32"/>
                  <a:gd name="T4" fmla="*/ 26 w 60"/>
                  <a:gd name="T5" fmla="*/ 10 h 32"/>
                  <a:gd name="T6" fmla="*/ 6 w 60"/>
                  <a:gd name="T7" fmla="*/ 24 h 32"/>
                  <a:gd name="T8" fmla="*/ 1 w 60"/>
                  <a:gd name="T9" fmla="*/ 30 h 32"/>
                  <a:gd name="T10" fmla="*/ 0 w 60"/>
                  <a:gd name="T11" fmla="*/ 32 h 32"/>
                  <a:gd name="T12" fmla="*/ 1 w 60"/>
                  <a:gd name="T13" fmla="*/ 30 h 32"/>
                  <a:gd name="T14" fmla="*/ 5 w 60"/>
                  <a:gd name="T15" fmla="*/ 23 h 32"/>
                  <a:gd name="T16" fmla="*/ 25 w 60"/>
                  <a:gd name="T17" fmla="*/ 8 h 32"/>
                  <a:gd name="T18" fmla="*/ 50 w 60"/>
                  <a:gd name="T19" fmla="*/ 1 h 32"/>
                  <a:gd name="T20" fmla="*/ 60 w 60"/>
                  <a:gd name="T21" fmla="*/ 0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0" h="32">
                    <a:moveTo>
                      <a:pt x="60" y="0"/>
                    </a:moveTo>
                    <a:cubicBezTo>
                      <a:pt x="60" y="0"/>
                      <a:pt x="56" y="1"/>
                      <a:pt x="50" y="3"/>
                    </a:cubicBezTo>
                    <a:cubicBezTo>
                      <a:pt x="44" y="4"/>
                      <a:pt x="35" y="6"/>
                      <a:pt x="26" y="10"/>
                    </a:cubicBezTo>
                    <a:cubicBezTo>
                      <a:pt x="17" y="14"/>
                      <a:pt x="10" y="19"/>
                      <a:pt x="6" y="24"/>
                    </a:cubicBezTo>
                    <a:cubicBezTo>
                      <a:pt x="4" y="26"/>
                      <a:pt x="2" y="28"/>
                      <a:pt x="1" y="30"/>
                    </a:cubicBezTo>
                    <a:cubicBezTo>
                      <a:pt x="0" y="31"/>
                      <a:pt x="0" y="32"/>
                      <a:pt x="0" y="32"/>
                    </a:cubicBezTo>
                    <a:cubicBezTo>
                      <a:pt x="0" y="32"/>
                      <a:pt x="0" y="31"/>
                      <a:pt x="1" y="30"/>
                    </a:cubicBezTo>
                    <a:cubicBezTo>
                      <a:pt x="2" y="28"/>
                      <a:pt x="3" y="26"/>
                      <a:pt x="5" y="23"/>
                    </a:cubicBezTo>
                    <a:cubicBezTo>
                      <a:pt x="9" y="18"/>
                      <a:pt x="16" y="12"/>
                      <a:pt x="25" y="8"/>
                    </a:cubicBezTo>
                    <a:cubicBezTo>
                      <a:pt x="34" y="4"/>
                      <a:pt x="43" y="2"/>
                      <a:pt x="50" y="1"/>
                    </a:cubicBezTo>
                    <a:cubicBezTo>
                      <a:pt x="56" y="0"/>
                      <a:pt x="60" y="0"/>
                      <a:pt x="6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18" name="Freeform 193">
                <a:extLst>
                  <a:ext uri="{FF2B5EF4-FFF2-40B4-BE49-F238E27FC236}">
                    <a16:creationId xmlns:a16="http://schemas.microsoft.com/office/drawing/2014/main" id="{A3AA9386-399A-4E03-ACFB-1DA539C1B910}"/>
                  </a:ext>
                </a:extLst>
              </p:cNvPr>
              <p:cNvSpPr>
                <a:spLocks/>
              </p:cNvSpPr>
              <p:nvPr/>
            </p:nvSpPr>
            <p:spPr bwMode="auto">
              <a:xfrm>
                <a:off x="849" y="623"/>
                <a:ext cx="83" cy="58"/>
              </a:xfrm>
              <a:custGeom>
                <a:avLst/>
                <a:gdLst>
                  <a:gd name="T0" fmla="*/ 35 w 35"/>
                  <a:gd name="T1" fmla="*/ 0 h 24"/>
                  <a:gd name="T2" fmla="*/ 29 w 35"/>
                  <a:gd name="T3" fmla="*/ 3 h 24"/>
                  <a:gd name="T4" fmla="*/ 17 w 35"/>
                  <a:gd name="T5" fmla="*/ 11 h 24"/>
                  <a:gd name="T6" fmla="*/ 5 w 35"/>
                  <a:gd name="T7" fmla="*/ 20 h 24"/>
                  <a:gd name="T8" fmla="*/ 0 w 35"/>
                  <a:gd name="T9" fmla="*/ 24 h 24"/>
                  <a:gd name="T10" fmla="*/ 4 w 35"/>
                  <a:gd name="T11" fmla="*/ 19 h 24"/>
                  <a:gd name="T12" fmla="*/ 15 w 35"/>
                  <a:gd name="T13" fmla="*/ 8 h 24"/>
                  <a:gd name="T14" fmla="*/ 29 w 35"/>
                  <a:gd name="T15" fmla="*/ 1 h 24"/>
                  <a:gd name="T16" fmla="*/ 35 w 35"/>
                  <a:gd name="T17"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5" h="24">
                    <a:moveTo>
                      <a:pt x="35" y="0"/>
                    </a:moveTo>
                    <a:cubicBezTo>
                      <a:pt x="35" y="0"/>
                      <a:pt x="33" y="1"/>
                      <a:pt x="29" y="3"/>
                    </a:cubicBezTo>
                    <a:cubicBezTo>
                      <a:pt x="26" y="5"/>
                      <a:pt x="21" y="7"/>
                      <a:pt x="17" y="11"/>
                    </a:cubicBezTo>
                    <a:cubicBezTo>
                      <a:pt x="12" y="14"/>
                      <a:pt x="8" y="17"/>
                      <a:pt x="5" y="20"/>
                    </a:cubicBezTo>
                    <a:cubicBezTo>
                      <a:pt x="2" y="22"/>
                      <a:pt x="0" y="24"/>
                      <a:pt x="0" y="24"/>
                    </a:cubicBezTo>
                    <a:cubicBezTo>
                      <a:pt x="0" y="24"/>
                      <a:pt x="1" y="22"/>
                      <a:pt x="4" y="19"/>
                    </a:cubicBezTo>
                    <a:cubicBezTo>
                      <a:pt x="6" y="16"/>
                      <a:pt x="10" y="12"/>
                      <a:pt x="15" y="8"/>
                    </a:cubicBezTo>
                    <a:cubicBezTo>
                      <a:pt x="20" y="5"/>
                      <a:pt x="25" y="3"/>
                      <a:pt x="29" y="1"/>
                    </a:cubicBezTo>
                    <a:cubicBezTo>
                      <a:pt x="32" y="0"/>
                      <a:pt x="35" y="0"/>
                      <a:pt x="35"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19" name="Freeform 194">
                <a:extLst>
                  <a:ext uri="{FF2B5EF4-FFF2-40B4-BE49-F238E27FC236}">
                    <a16:creationId xmlns:a16="http://schemas.microsoft.com/office/drawing/2014/main" id="{036594DD-AA38-428F-B6FD-EF11356DC368}"/>
                  </a:ext>
                </a:extLst>
              </p:cNvPr>
              <p:cNvSpPr>
                <a:spLocks/>
              </p:cNvSpPr>
              <p:nvPr/>
            </p:nvSpPr>
            <p:spPr bwMode="auto">
              <a:xfrm>
                <a:off x="861" y="619"/>
                <a:ext cx="43" cy="31"/>
              </a:xfrm>
              <a:custGeom>
                <a:avLst/>
                <a:gdLst>
                  <a:gd name="T0" fmla="*/ 18 w 18"/>
                  <a:gd name="T1" fmla="*/ 0 h 13"/>
                  <a:gd name="T2" fmla="*/ 9 w 18"/>
                  <a:gd name="T3" fmla="*/ 7 h 13"/>
                  <a:gd name="T4" fmla="*/ 0 w 18"/>
                  <a:gd name="T5" fmla="*/ 13 h 13"/>
                  <a:gd name="T6" fmla="*/ 2 w 18"/>
                  <a:gd name="T7" fmla="*/ 10 h 13"/>
                  <a:gd name="T8" fmla="*/ 8 w 18"/>
                  <a:gd name="T9" fmla="*/ 4 h 13"/>
                  <a:gd name="T10" fmla="*/ 15 w 18"/>
                  <a:gd name="T11" fmla="*/ 1 h 13"/>
                  <a:gd name="T12" fmla="*/ 18 w 18"/>
                  <a:gd name="T13" fmla="*/ 0 h 13"/>
                </a:gdLst>
                <a:ahLst/>
                <a:cxnLst>
                  <a:cxn ang="0">
                    <a:pos x="T0" y="T1"/>
                  </a:cxn>
                  <a:cxn ang="0">
                    <a:pos x="T2" y="T3"/>
                  </a:cxn>
                  <a:cxn ang="0">
                    <a:pos x="T4" y="T5"/>
                  </a:cxn>
                  <a:cxn ang="0">
                    <a:pos x="T6" y="T7"/>
                  </a:cxn>
                  <a:cxn ang="0">
                    <a:pos x="T8" y="T9"/>
                  </a:cxn>
                  <a:cxn ang="0">
                    <a:pos x="T10" y="T11"/>
                  </a:cxn>
                  <a:cxn ang="0">
                    <a:pos x="T12" y="T13"/>
                  </a:cxn>
                </a:cxnLst>
                <a:rect l="0" t="0" r="r" b="b"/>
                <a:pathLst>
                  <a:path w="18" h="13">
                    <a:moveTo>
                      <a:pt x="18" y="0"/>
                    </a:moveTo>
                    <a:cubicBezTo>
                      <a:pt x="18" y="0"/>
                      <a:pt x="14" y="3"/>
                      <a:pt x="9" y="7"/>
                    </a:cubicBezTo>
                    <a:cubicBezTo>
                      <a:pt x="4" y="10"/>
                      <a:pt x="0" y="13"/>
                      <a:pt x="0" y="13"/>
                    </a:cubicBezTo>
                    <a:cubicBezTo>
                      <a:pt x="0" y="13"/>
                      <a:pt x="1" y="12"/>
                      <a:pt x="2" y="10"/>
                    </a:cubicBezTo>
                    <a:cubicBezTo>
                      <a:pt x="3" y="8"/>
                      <a:pt x="5" y="6"/>
                      <a:pt x="8" y="4"/>
                    </a:cubicBezTo>
                    <a:cubicBezTo>
                      <a:pt x="10" y="2"/>
                      <a:pt x="13" y="1"/>
                      <a:pt x="15" y="1"/>
                    </a:cubicBezTo>
                    <a:cubicBezTo>
                      <a:pt x="17" y="0"/>
                      <a:pt x="18" y="0"/>
                      <a:pt x="18"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20" name="Freeform 195">
                <a:extLst>
                  <a:ext uri="{FF2B5EF4-FFF2-40B4-BE49-F238E27FC236}">
                    <a16:creationId xmlns:a16="http://schemas.microsoft.com/office/drawing/2014/main" id="{E70FB27D-5CB2-4694-B65A-2CB07072A36B}"/>
                  </a:ext>
                </a:extLst>
              </p:cNvPr>
              <p:cNvSpPr>
                <a:spLocks/>
              </p:cNvSpPr>
              <p:nvPr/>
            </p:nvSpPr>
            <p:spPr bwMode="auto">
              <a:xfrm>
                <a:off x="875" y="609"/>
                <a:ext cx="19" cy="17"/>
              </a:xfrm>
              <a:custGeom>
                <a:avLst/>
                <a:gdLst>
                  <a:gd name="T0" fmla="*/ 8 w 8"/>
                  <a:gd name="T1" fmla="*/ 0 h 7"/>
                  <a:gd name="T2" fmla="*/ 5 w 8"/>
                  <a:gd name="T3" fmla="*/ 5 h 7"/>
                  <a:gd name="T4" fmla="*/ 0 w 8"/>
                  <a:gd name="T5" fmla="*/ 7 h 7"/>
                  <a:gd name="T6" fmla="*/ 3 w 8"/>
                  <a:gd name="T7" fmla="*/ 2 h 7"/>
                  <a:gd name="T8" fmla="*/ 8 w 8"/>
                  <a:gd name="T9" fmla="*/ 0 h 7"/>
                </a:gdLst>
                <a:ahLst/>
                <a:cxnLst>
                  <a:cxn ang="0">
                    <a:pos x="T0" y="T1"/>
                  </a:cxn>
                  <a:cxn ang="0">
                    <a:pos x="T2" y="T3"/>
                  </a:cxn>
                  <a:cxn ang="0">
                    <a:pos x="T4" y="T5"/>
                  </a:cxn>
                  <a:cxn ang="0">
                    <a:pos x="T6" y="T7"/>
                  </a:cxn>
                  <a:cxn ang="0">
                    <a:pos x="T8" y="T9"/>
                  </a:cxn>
                </a:cxnLst>
                <a:rect l="0" t="0" r="r" b="b"/>
                <a:pathLst>
                  <a:path w="8" h="7">
                    <a:moveTo>
                      <a:pt x="8" y="0"/>
                    </a:moveTo>
                    <a:cubicBezTo>
                      <a:pt x="8" y="0"/>
                      <a:pt x="7" y="3"/>
                      <a:pt x="5" y="5"/>
                    </a:cubicBezTo>
                    <a:cubicBezTo>
                      <a:pt x="3" y="6"/>
                      <a:pt x="0" y="7"/>
                      <a:pt x="0" y="7"/>
                    </a:cubicBezTo>
                    <a:cubicBezTo>
                      <a:pt x="0" y="7"/>
                      <a:pt x="1" y="4"/>
                      <a:pt x="3" y="2"/>
                    </a:cubicBezTo>
                    <a:cubicBezTo>
                      <a:pt x="5" y="1"/>
                      <a:pt x="8" y="0"/>
                      <a:pt x="8"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21" name="Freeform 196">
                <a:extLst>
                  <a:ext uri="{FF2B5EF4-FFF2-40B4-BE49-F238E27FC236}">
                    <a16:creationId xmlns:a16="http://schemas.microsoft.com/office/drawing/2014/main" id="{5D797227-6C0C-41E6-B19D-98493712151B}"/>
                  </a:ext>
                </a:extLst>
              </p:cNvPr>
              <p:cNvSpPr>
                <a:spLocks/>
              </p:cNvSpPr>
              <p:nvPr/>
            </p:nvSpPr>
            <p:spPr bwMode="auto">
              <a:xfrm>
                <a:off x="1004" y="230"/>
                <a:ext cx="150" cy="55"/>
              </a:xfrm>
              <a:custGeom>
                <a:avLst/>
                <a:gdLst>
                  <a:gd name="T0" fmla="*/ 63 w 63"/>
                  <a:gd name="T1" fmla="*/ 1 h 23"/>
                  <a:gd name="T2" fmla="*/ 60 w 63"/>
                  <a:gd name="T3" fmla="*/ 1 h 23"/>
                  <a:gd name="T4" fmla="*/ 53 w 63"/>
                  <a:gd name="T5" fmla="*/ 1 h 23"/>
                  <a:gd name="T6" fmla="*/ 42 w 63"/>
                  <a:gd name="T7" fmla="*/ 3 h 23"/>
                  <a:gd name="T8" fmla="*/ 30 w 63"/>
                  <a:gd name="T9" fmla="*/ 7 h 23"/>
                  <a:gd name="T10" fmla="*/ 17 w 63"/>
                  <a:gd name="T11" fmla="*/ 12 h 23"/>
                  <a:gd name="T12" fmla="*/ 8 w 63"/>
                  <a:gd name="T13" fmla="*/ 17 h 23"/>
                  <a:gd name="T14" fmla="*/ 2 w 63"/>
                  <a:gd name="T15" fmla="*/ 22 h 23"/>
                  <a:gd name="T16" fmla="*/ 0 w 63"/>
                  <a:gd name="T17" fmla="*/ 23 h 23"/>
                  <a:gd name="T18" fmla="*/ 2 w 63"/>
                  <a:gd name="T19" fmla="*/ 21 h 23"/>
                  <a:gd name="T20" fmla="*/ 7 w 63"/>
                  <a:gd name="T21" fmla="*/ 16 h 23"/>
                  <a:gd name="T22" fmla="*/ 16 w 63"/>
                  <a:gd name="T23" fmla="*/ 10 h 23"/>
                  <a:gd name="T24" fmla="*/ 29 w 63"/>
                  <a:gd name="T25" fmla="*/ 4 h 23"/>
                  <a:gd name="T26" fmla="*/ 42 w 63"/>
                  <a:gd name="T27" fmla="*/ 1 h 23"/>
                  <a:gd name="T28" fmla="*/ 53 w 63"/>
                  <a:gd name="T29" fmla="*/ 0 h 23"/>
                  <a:gd name="T30" fmla="*/ 60 w 63"/>
                  <a:gd name="T31" fmla="*/ 0 h 23"/>
                  <a:gd name="T32" fmla="*/ 63 w 63"/>
                  <a:gd name="T33" fmla="*/ 1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3" h="23">
                    <a:moveTo>
                      <a:pt x="63" y="1"/>
                    </a:moveTo>
                    <a:cubicBezTo>
                      <a:pt x="63" y="1"/>
                      <a:pt x="62" y="1"/>
                      <a:pt x="60" y="1"/>
                    </a:cubicBezTo>
                    <a:cubicBezTo>
                      <a:pt x="59" y="1"/>
                      <a:pt x="56" y="1"/>
                      <a:pt x="53" y="1"/>
                    </a:cubicBezTo>
                    <a:cubicBezTo>
                      <a:pt x="50" y="2"/>
                      <a:pt x="46" y="2"/>
                      <a:pt x="42" y="3"/>
                    </a:cubicBezTo>
                    <a:cubicBezTo>
                      <a:pt x="38" y="4"/>
                      <a:pt x="34" y="5"/>
                      <a:pt x="30" y="7"/>
                    </a:cubicBezTo>
                    <a:cubicBezTo>
                      <a:pt x="25" y="8"/>
                      <a:pt x="21" y="10"/>
                      <a:pt x="17" y="12"/>
                    </a:cubicBezTo>
                    <a:cubicBezTo>
                      <a:pt x="14" y="14"/>
                      <a:pt x="10" y="16"/>
                      <a:pt x="8" y="17"/>
                    </a:cubicBezTo>
                    <a:cubicBezTo>
                      <a:pt x="5" y="19"/>
                      <a:pt x="3" y="21"/>
                      <a:pt x="2" y="22"/>
                    </a:cubicBezTo>
                    <a:cubicBezTo>
                      <a:pt x="1" y="23"/>
                      <a:pt x="0" y="23"/>
                      <a:pt x="0" y="23"/>
                    </a:cubicBezTo>
                    <a:cubicBezTo>
                      <a:pt x="0" y="23"/>
                      <a:pt x="0" y="23"/>
                      <a:pt x="2" y="21"/>
                    </a:cubicBezTo>
                    <a:cubicBezTo>
                      <a:pt x="3" y="20"/>
                      <a:pt x="5" y="18"/>
                      <a:pt x="7" y="16"/>
                    </a:cubicBezTo>
                    <a:cubicBezTo>
                      <a:pt x="9" y="14"/>
                      <a:pt x="13" y="12"/>
                      <a:pt x="16" y="10"/>
                    </a:cubicBezTo>
                    <a:cubicBezTo>
                      <a:pt x="20" y="8"/>
                      <a:pt x="24" y="6"/>
                      <a:pt x="29" y="4"/>
                    </a:cubicBezTo>
                    <a:cubicBezTo>
                      <a:pt x="33" y="2"/>
                      <a:pt x="38" y="1"/>
                      <a:pt x="42" y="1"/>
                    </a:cubicBezTo>
                    <a:cubicBezTo>
                      <a:pt x="46" y="0"/>
                      <a:pt x="50" y="0"/>
                      <a:pt x="53" y="0"/>
                    </a:cubicBezTo>
                    <a:cubicBezTo>
                      <a:pt x="56" y="0"/>
                      <a:pt x="59" y="0"/>
                      <a:pt x="60" y="0"/>
                    </a:cubicBezTo>
                    <a:cubicBezTo>
                      <a:pt x="62" y="1"/>
                      <a:pt x="63" y="1"/>
                      <a:pt x="63"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22" name="Freeform 197">
                <a:extLst>
                  <a:ext uri="{FF2B5EF4-FFF2-40B4-BE49-F238E27FC236}">
                    <a16:creationId xmlns:a16="http://schemas.microsoft.com/office/drawing/2014/main" id="{314D341B-2F39-4D91-972B-C3CE7A0B9ABA}"/>
                  </a:ext>
                </a:extLst>
              </p:cNvPr>
              <p:cNvSpPr>
                <a:spLocks/>
              </p:cNvSpPr>
              <p:nvPr/>
            </p:nvSpPr>
            <p:spPr bwMode="auto">
              <a:xfrm>
                <a:off x="997" y="259"/>
                <a:ext cx="112" cy="47"/>
              </a:xfrm>
              <a:custGeom>
                <a:avLst/>
                <a:gdLst>
                  <a:gd name="T0" fmla="*/ 47 w 47"/>
                  <a:gd name="T1" fmla="*/ 0 h 20"/>
                  <a:gd name="T2" fmla="*/ 45 w 47"/>
                  <a:gd name="T3" fmla="*/ 0 h 20"/>
                  <a:gd name="T4" fmla="*/ 40 w 47"/>
                  <a:gd name="T5" fmla="*/ 1 h 20"/>
                  <a:gd name="T6" fmla="*/ 22 w 47"/>
                  <a:gd name="T7" fmla="*/ 7 h 20"/>
                  <a:gd name="T8" fmla="*/ 7 w 47"/>
                  <a:gd name="T9" fmla="*/ 17 h 20"/>
                  <a:gd name="T10" fmla="*/ 2 w 47"/>
                  <a:gd name="T11" fmla="*/ 20 h 20"/>
                  <a:gd name="T12" fmla="*/ 0 w 47"/>
                  <a:gd name="T13" fmla="*/ 20 h 20"/>
                  <a:gd name="T14" fmla="*/ 2 w 47"/>
                  <a:gd name="T15" fmla="*/ 19 h 20"/>
                  <a:gd name="T16" fmla="*/ 6 w 47"/>
                  <a:gd name="T17" fmla="*/ 16 h 20"/>
                  <a:gd name="T18" fmla="*/ 21 w 47"/>
                  <a:gd name="T19" fmla="*/ 5 h 20"/>
                  <a:gd name="T20" fmla="*/ 39 w 47"/>
                  <a:gd name="T21" fmla="*/ 0 h 20"/>
                  <a:gd name="T22" fmla="*/ 45 w 47"/>
                  <a:gd name="T23" fmla="*/ 0 h 20"/>
                  <a:gd name="T24" fmla="*/ 47 w 47"/>
                  <a:gd name="T25"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7" h="20">
                    <a:moveTo>
                      <a:pt x="47" y="0"/>
                    </a:moveTo>
                    <a:cubicBezTo>
                      <a:pt x="47" y="0"/>
                      <a:pt x="46" y="0"/>
                      <a:pt x="45" y="0"/>
                    </a:cubicBezTo>
                    <a:cubicBezTo>
                      <a:pt x="44" y="1"/>
                      <a:pt x="42" y="1"/>
                      <a:pt x="40" y="1"/>
                    </a:cubicBezTo>
                    <a:cubicBezTo>
                      <a:pt x="35" y="3"/>
                      <a:pt x="29" y="4"/>
                      <a:pt x="22" y="7"/>
                    </a:cubicBezTo>
                    <a:cubicBezTo>
                      <a:pt x="16" y="10"/>
                      <a:pt x="11" y="14"/>
                      <a:pt x="7" y="17"/>
                    </a:cubicBezTo>
                    <a:cubicBezTo>
                      <a:pt x="5" y="18"/>
                      <a:pt x="3" y="19"/>
                      <a:pt x="2" y="20"/>
                    </a:cubicBezTo>
                    <a:cubicBezTo>
                      <a:pt x="1" y="20"/>
                      <a:pt x="0" y="20"/>
                      <a:pt x="0" y="20"/>
                    </a:cubicBezTo>
                    <a:cubicBezTo>
                      <a:pt x="0" y="20"/>
                      <a:pt x="1" y="20"/>
                      <a:pt x="2" y="19"/>
                    </a:cubicBezTo>
                    <a:cubicBezTo>
                      <a:pt x="3" y="18"/>
                      <a:pt x="4" y="17"/>
                      <a:pt x="6" y="16"/>
                    </a:cubicBezTo>
                    <a:cubicBezTo>
                      <a:pt x="9" y="12"/>
                      <a:pt x="15" y="8"/>
                      <a:pt x="21" y="5"/>
                    </a:cubicBezTo>
                    <a:cubicBezTo>
                      <a:pt x="28" y="2"/>
                      <a:pt x="35" y="1"/>
                      <a:pt x="39" y="0"/>
                    </a:cubicBezTo>
                    <a:cubicBezTo>
                      <a:pt x="42" y="0"/>
                      <a:pt x="44" y="0"/>
                      <a:pt x="45" y="0"/>
                    </a:cubicBezTo>
                    <a:cubicBezTo>
                      <a:pt x="46" y="0"/>
                      <a:pt x="47" y="0"/>
                      <a:pt x="47"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23" name="Freeform 198">
                <a:extLst>
                  <a:ext uri="{FF2B5EF4-FFF2-40B4-BE49-F238E27FC236}">
                    <a16:creationId xmlns:a16="http://schemas.microsoft.com/office/drawing/2014/main" id="{351D202E-AAAD-4921-80D1-4545086E4562}"/>
                  </a:ext>
                </a:extLst>
              </p:cNvPr>
              <p:cNvSpPr>
                <a:spLocks/>
              </p:cNvSpPr>
              <p:nvPr/>
            </p:nvSpPr>
            <p:spPr bwMode="auto">
              <a:xfrm>
                <a:off x="987" y="285"/>
                <a:ext cx="76" cy="40"/>
              </a:xfrm>
              <a:custGeom>
                <a:avLst/>
                <a:gdLst>
                  <a:gd name="T0" fmla="*/ 32 w 32"/>
                  <a:gd name="T1" fmla="*/ 0 h 17"/>
                  <a:gd name="T2" fmla="*/ 27 w 32"/>
                  <a:gd name="T3" fmla="*/ 2 h 17"/>
                  <a:gd name="T4" fmla="*/ 16 w 32"/>
                  <a:gd name="T5" fmla="*/ 8 h 17"/>
                  <a:gd name="T6" fmla="*/ 5 w 32"/>
                  <a:gd name="T7" fmla="*/ 14 h 17"/>
                  <a:gd name="T8" fmla="*/ 0 w 32"/>
                  <a:gd name="T9" fmla="*/ 17 h 17"/>
                  <a:gd name="T10" fmla="*/ 4 w 32"/>
                  <a:gd name="T11" fmla="*/ 13 h 17"/>
                  <a:gd name="T12" fmla="*/ 14 w 32"/>
                  <a:gd name="T13" fmla="*/ 5 h 17"/>
                  <a:gd name="T14" fmla="*/ 27 w 32"/>
                  <a:gd name="T15" fmla="*/ 1 h 17"/>
                  <a:gd name="T16" fmla="*/ 32 w 32"/>
                  <a:gd name="T17"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 h="17">
                    <a:moveTo>
                      <a:pt x="32" y="0"/>
                    </a:moveTo>
                    <a:cubicBezTo>
                      <a:pt x="32" y="0"/>
                      <a:pt x="30" y="1"/>
                      <a:pt x="27" y="2"/>
                    </a:cubicBezTo>
                    <a:cubicBezTo>
                      <a:pt x="24" y="3"/>
                      <a:pt x="20" y="5"/>
                      <a:pt x="16" y="8"/>
                    </a:cubicBezTo>
                    <a:cubicBezTo>
                      <a:pt x="11" y="10"/>
                      <a:pt x="7" y="12"/>
                      <a:pt x="5" y="14"/>
                    </a:cubicBezTo>
                    <a:cubicBezTo>
                      <a:pt x="2" y="16"/>
                      <a:pt x="0" y="17"/>
                      <a:pt x="0" y="17"/>
                    </a:cubicBezTo>
                    <a:cubicBezTo>
                      <a:pt x="0" y="17"/>
                      <a:pt x="1" y="15"/>
                      <a:pt x="4" y="13"/>
                    </a:cubicBezTo>
                    <a:cubicBezTo>
                      <a:pt x="6" y="10"/>
                      <a:pt x="10" y="7"/>
                      <a:pt x="14" y="5"/>
                    </a:cubicBezTo>
                    <a:cubicBezTo>
                      <a:pt x="19" y="3"/>
                      <a:pt x="23" y="1"/>
                      <a:pt x="27" y="1"/>
                    </a:cubicBezTo>
                    <a:cubicBezTo>
                      <a:pt x="30" y="0"/>
                      <a:pt x="32" y="0"/>
                      <a:pt x="32"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24" name="Freeform 199">
                <a:extLst>
                  <a:ext uri="{FF2B5EF4-FFF2-40B4-BE49-F238E27FC236}">
                    <a16:creationId xmlns:a16="http://schemas.microsoft.com/office/drawing/2014/main" id="{79122E88-8A36-42B0-9028-2738FE92D98A}"/>
                  </a:ext>
                </a:extLst>
              </p:cNvPr>
              <p:cNvSpPr>
                <a:spLocks/>
              </p:cNvSpPr>
              <p:nvPr/>
            </p:nvSpPr>
            <p:spPr bwMode="auto">
              <a:xfrm>
                <a:off x="982" y="309"/>
                <a:ext cx="62" cy="31"/>
              </a:xfrm>
              <a:custGeom>
                <a:avLst/>
                <a:gdLst>
                  <a:gd name="T0" fmla="*/ 26 w 26"/>
                  <a:gd name="T1" fmla="*/ 0 h 13"/>
                  <a:gd name="T2" fmla="*/ 13 w 26"/>
                  <a:gd name="T3" fmla="*/ 7 h 13"/>
                  <a:gd name="T4" fmla="*/ 0 w 26"/>
                  <a:gd name="T5" fmla="*/ 13 h 13"/>
                  <a:gd name="T6" fmla="*/ 3 w 26"/>
                  <a:gd name="T7" fmla="*/ 10 h 13"/>
                  <a:gd name="T8" fmla="*/ 11 w 26"/>
                  <a:gd name="T9" fmla="*/ 4 h 13"/>
                  <a:gd name="T10" fmla="*/ 21 w 26"/>
                  <a:gd name="T11" fmla="*/ 1 h 13"/>
                  <a:gd name="T12" fmla="*/ 26 w 26"/>
                  <a:gd name="T13" fmla="*/ 0 h 13"/>
                </a:gdLst>
                <a:ahLst/>
                <a:cxnLst>
                  <a:cxn ang="0">
                    <a:pos x="T0" y="T1"/>
                  </a:cxn>
                  <a:cxn ang="0">
                    <a:pos x="T2" y="T3"/>
                  </a:cxn>
                  <a:cxn ang="0">
                    <a:pos x="T4" y="T5"/>
                  </a:cxn>
                  <a:cxn ang="0">
                    <a:pos x="T6" y="T7"/>
                  </a:cxn>
                  <a:cxn ang="0">
                    <a:pos x="T8" y="T9"/>
                  </a:cxn>
                  <a:cxn ang="0">
                    <a:pos x="T10" y="T11"/>
                  </a:cxn>
                  <a:cxn ang="0">
                    <a:pos x="T12" y="T13"/>
                  </a:cxn>
                </a:cxnLst>
                <a:rect l="0" t="0" r="r" b="b"/>
                <a:pathLst>
                  <a:path w="26" h="13">
                    <a:moveTo>
                      <a:pt x="26" y="0"/>
                    </a:moveTo>
                    <a:cubicBezTo>
                      <a:pt x="26" y="0"/>
                      <a:pt x="20" y="3"/>
                      <a:pt x="13" y="7"/>
                    </a:cubicBezTo>
                    <a:cubicBezTo>
                      <a:pt x="6" y="10"/>
                      <a:pt x="0" y="13"/>
                      <a:pt x="0" y="13"/>
                    </a:cubicBezTo>
                    <a:cubicBezTo>
                      <a:pt x="0" y="13"/>
                      <a:pt x="1" y="12"/>
                      <a:pt x="3" y="10"/>
                    </a:cubicBezTo>
                    <a:cubicBezTo>
                      <a:pt x="5" y="8"/>
                      <a:pt x="8" y="6"/>
                      <a:pt x="11" y="4"/>
                    </a:cubicBezTo>
                    <a:cubicBezTo>
                      <a:pt x="15" y="2"/>
                      <a:pt x="19" y="1"/>
                      <a:pt x="21" y="1"/>
                    </a:cubicBezTo>
                    <a:cubicBezTo>
                      <a:pt x="24" y="0"/>
                      <a:pt x="26" y="0"/>
                      <a:pt x="26"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25" name="Freeform 200">
                <a:extLst>
                  <a:ext uri="{FF2B5EF4-FFF2-40B4-BE49-F238E27FC236}">
                    <a16:creationId xmlns:a16="http://schemas.microsoft.com/office/drawing/2014/main" id="{2BA03EEF-1696-4A1E-9DFE-3986BC12E1D6}"/>
                  </a:ext>
                </a:extLst>
              </p:cNvPr>
              <p:cNvSpPr>
                <a:spLocks/>
              </p:cNvSpPr>
              <p:nvPr/>
            </p:nvSpPr>
            <p:spPr bwMode="auto">
              <a:xfrm>
                <a:off x="985" y="332"/>
                <a:ext cx="35" cy="20"/>
              </a:xfrm>
              <a:custGeom>
                <a:avLst/>
                <a:gdLst>
                  <a:gd name="T0" fmla="*/ 15 w 15"/>
                  <a:gd name="T1" fmla="*/ 0 h 8"/>
                  <a:gd name="T2" fmla="*/ 13 w 15"/>
                  <a:gd name="T3" fmla="*/ 1 h 8"/>
                  <a:gd name="T4" fmla="*/ 8 w 15"/>
                  <a:gd name="T5" fmla="*/ 5 h 8"/>
                  <a:gd name="T6" fmla="*/ 2 w 15"/>
                  <a:gd name="T7" fmla="*/ 7 h 8"/>
                  <a:gd name="T8" fmla="*/ 0 w 15"/>
                  <a:gd name="T9" fmla="*/ 8 h 8"/>
                  <a:gd name="T10" fmla="*/ 1 w 15"/>
                  <a:gd name="T11" fmla="*/ 6 h 8"/>
                  <a:gd name="T12" fmla="*/ 6 w 15"/>
                  <a:gd name="T13" fmla="*/ 2 h 8"/>
                  <a:gd name="T14" fmla="*/ 12 w 15"/>
                  <a:gd name="T15" fmla="*/ 0 h 8"/>
                  <a:gd name="T16" fmla="*/ 15 w 15"/>
                  <a:gd name="T17"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 h="8">
                    <a:moveTo>
                      <a:pt x="15" y="0"/>
                    </a:moveTo>
                    <a:cubicBezTo>
                      <a:pt x="15" y="0"/>
                      <a:pt x="14" y="1"/>
                      <a:pt x="13" y="1"/>
                    </a:cubicBezTo>
                    <a:cubicBezTo>
                      <a:pt x="11" y="2"/>
                      <a:pt x="10" y="4"/>
                      <a:pt x="8" y="5"/>
                    </a:cubicBezTo>
                    <a:cubicBezTo>
                      <a:pt x="6" y="6"/>
                      <a:pt x="4" y="7"/>
                      <a:pt x="2" y="7"/>
                    </a:cubicBezTo>
                    <a:cubicBezTo>
                      <a:pt x="1" y="8"/>
                      <a:pt x="0" y="8"/>
                      <a:pt x="0" y="8"/>
                    </a:cubicBezTo>
                    <a:cubicBezTo>
                      <a:pt x="0" y="8"/>
                      <a:pt x="0" y="7"/>
                      <a:pt x="1" y="6"/>
                    </a:cubicBezTo>
                    <a:cubicBezTo>
                      <a:pt x="2" y="5"/>
                      <a:pt x="4" y="3"/>
                      <a:pt x="6" y="2"/>
                    </a:cubicBezTo>
                    <a:cubicBezTo>
                      <a:pt x="8" y="1"/>
                      <a:pt x="10" y="0"/>
                      <a:pt x="12" y="0"/>
                    </a:cubicBezTo>
                    <a:cubicBezTo>
                      <a:pt x="14" y="0"/>
                      <a:pt x="15" y="0"/>
                      <a:pt x="15"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26" name="Freeform 201">
                <a:extLst>
                  <a:ext uri="{FF2B5EF4-FFF2-40B4-BE49-F238E27FC236}">
                    <a16:creationId xmlns:a16="http://schemas.microsoft.com/office/drawing/2014/main" id="{5A24B6C2-F7A0-47CB-B000-8653F134E8F6}"/>
                  </a:ext>
                </a:extLst>
              </p:cNvPr>
              <p:cNvSpPr>
                <a:spLocks/>
              </p:cNvSpPr>
              <p:nvPr/>
            </p:nvSpPr>
            <p:spPr bwMode="auto">
              <a:xfrm>
                <a:off x="1075" y="628"/>
                <a:ext cx="253" cy="122"/>
              </a:xfrm>
              <a:custGeom>
                <a:avLst/>
                <a:gdLst>
                  <a:gd name="T0" fmla="*/ 106 w 106"/>
                  <a:gd name="T1" fmla="*/ 51 h 51"/>
                  <a:gd name="T2" fmla="*/ 102 w 106"/>
                  <a:gd name="T3" fmla="*/ 48 h 51"/>
                  <a:gd name="T4" fmla="*/ 91 w 106"/>
                  <a:gd name="T5" fmla="*/ 42 h 51"/>
                  <a:gd name="T6" fmla="*/ 55 w 106"/>
                  <a:gd name="T7" fmla="*/ 22 h 51"/>
                  <a:gd name="T8" fmla="*/ 16 w 106"/>
                  <a:gd name="T9" fmla="*/ 6 h 51"/>
                  <a:gd name="T10" fmla="*/ 4 w 106"/>
                  <a:gd name="T11" fmla="*/ 2 h 51"/>
                  <a:gd name="T12" fmla="*/ 0 w 106"/>
                  <a:gd name="T13" fmla="*/ 0 h 51"/>
                  <a:gd name="T14" fmla="*/ 4 w 106"/>
                  <a:gd name="T15" fmla="*/ 1 h 51"/>
                  <a:gd name="T16" fmla="*/ 16 w 106"/>
                  <a:gd name="T17" fmla="*/ 5 h 51"/>
                  <a:gd name="T18" fmla="*/ 56 w 106"/>
                  <a:gd name="T19" fmla="*/ 19 h 51"/>
                  <a:gd name="T20" fmla="*/ 92 w 106"/>
                  <a:gd name="T21" fmla="*/ 40 h 51"/>
                  <a:gd name="T22" fmla="*/ 102 w 106"/>
                  <a:gd name="T23" fmla="*/ 48 h 51"/>
                  <a:gd name="T24" fmla="*/ 106 w 106"/>
                  <a:gd name="T25" fmla="*/ 51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06" h="51">
                    <a:moveTo>
                      <a:pt x="106" y="51"/>
                    </a:moveTo>
                    <a:cubicBezTo>
                      <a:pt x="106" y="51"/>
                      <a:pt x="104" y="50"/>
                      <a:pt x="102" y="48"/>
                    </a:cubicBezTo>
                    <a:cubicBezTo>
                      <a:pt x="100" y="47"/>
                      <a:pt x="96" y="44"/>
                      <a:pt x="91" y="42"/>
                    </a:cubicBezTo>
                    <a:cubicBezTo>
                      <a:pt x="82" y="36"/>
                      <a:pt x="69" y="29"/>
                      <a:pt x="55" y="22"/>
                    </a:cubicBezTo>
                    <a:cubicBezTo>
                      <a:pt x="40" y="15"/>
                      <a:pt x="26" y="9"/>
                      <a:pt x="16" y="6"/>
                    </a:cubicBezTo>
                    <a:cubicBezTo>
                      <a:pt x="11" y="4"/>
                      <a:pt x="7" y="3"/>
                      <a:pt x="4" y="2"/>
                    </a:cubicBezTo>
                    <a:cubicBezTo>
                      <a:pt x="1" y="1"/>
                      <a:pt x="0" y="0"/>
                      <a:pt x="0" y="0"/>
                    </a:cubicBezTo>
                    <a:cubicBezTo>
                      <a:pt x="0" y="0"/>
                      <a:pt x="1" y="1"/>
                      <a:pt x="4" y="1"/>
                    </a:cubicBezTo>
                    <a:cubicBezTo>
                      <a:pt x="7" y="2"/>
                      <a:pt x="11" y="3"/>
                      <a:pt x="16" y="5"/>
                    </a:cubicBezTo>
                    <a:cubicBezTo>
                      <a:pt x="27" y="7"/>
                      <a:pt x="41" y="12"/>
                      <a:pt x="56" y="19"/>
                    </a:cubicBezTo>
                    <a:cubicBezTo>
                      <a:pt x="71" y="26"/>
                      <a:pt x="83" y="34"/>
                      <a:pt x="92" y="40"/>
                    </a:cubicBezTo>
                    <a:cubicBezTo>
                      <a:pt x="96" y="44"/>
                      <a:pt x="100" y="46"/>
                      <a:pt x="102" y="48"/>
                    </a:cubicBezTo>
                    <a:cubicBezTo>
                      <a:pt x="105" y="50"/>
                      <a:pt x="106" y="51"/>
                      <a:pt x="106" y="5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27" name="Freeform 202">
                <a:extLst>
                  <a:ext uri="{FF2B5EF4-FFF2-40B4-BE49-F238E27FC236}">
                    <a16:creationId xmlns:a16="http://schemas.microsoft.com/office/drawing/2014/main" id="{0BBB12C9-2BA9-4067-ABFD-30456F34DECF}"/>
                  </a:ext>
                </a:extLst>
              </p:cNvPr>
              <p:cNvSpPr>
                <a:spLocks/>
              </p:cNvSpPr>
              <p:nvPr/>
            </p:nvSpPr>
            <p:spPr bwMode="auto">
              <a:xfrm>
                <a:off x="1332" y="752"/>
                <a:ext cx="50" cy="31"/>
              </a:xfrm>
              <a:custGeom>
                <a:avLst/>
                <a:gdLst>
                  <a:gd name="T0" fmla="*/ 21 w 21"/>
                  <a:gd name="T1" fmla="*/ 13 h 13"/>
                  <a:gd name="T2" fmla="*/ 17 w 21"/>
                  <a:gd name="T3" fmla="*/ 12 h 13"/>
                  <a:gd name="T4" fmla="*/ 9 w 21"/>
                  <a:gd name="T5" fmla="*/ 8 h 13"/>
                  <a:gd name="T6" fmla="*/ 2 w 21"/>
                  <a:gd name="T7" fmla="*/ 3 h 13"/>
                  <a:gd name="T8" fmla="*/ 0 w 21"/>
                  <a:gd name="T9" fmla="*/ 0 h 13"/>
                  <a:gd name="T10" fmla="*/ 3 w 21"/>
                  <a:gd name="T11" fmla="*/ 2 h 13"/>
                  <a:gd name="T12" fmla="*/ 11 w 21"/>
                  <a:gd name="T13" fmla="*/ 6 h 13"/>
                  <a:gd name="T14" fmla="*/ 18 w 21"/>
                  <a:gd name="T15" fmla="*/ 11 h 13"/>
                  <a:gd name="T16" fmla="*/ 21 w 21"/>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1" h="13">
                    <a:moveTo>
                      <a:pt x="21" y="13"/>
                    </a:moveTo>
                    <a:cubicBezTo>
                      <a:pt x="21" y="13"/>
                      <a:pt x="20" y="12"/>
                      <a:pt x="17" y="12"/>
                    </a:cubicBezTo>
                    <a:cubicBezTo>
                      <a:pt x="15" y="11"/>
                      <a:pt x="12" y="10"/>
                      <a:pt x="9" y="8"/>
                    </a:cubicBezTo>
                    <a:cubicBezTo>
                      <a:pt x="6" y="7"/>
                      <a:pt x="4" y="4"/>
                      <a:pt x="2" y="3"/>
                    </a:cubicBezTo>
                    <a:cubicBezTo>
                      <a:pt x="1" y="1"/>
                      <a:pt x="0" y="0"/>
                      <a:pt x="0" y="0"/>
                    </a:cubicBezTo>
                    <a:cubicBezTo>
                      <a:pt x="0" y="0"/>
                      <a:pt x="1" y="1"/>
                      <a:pt x="3" y="2"/>
                    </a:cubicBezTo>
                    <a:cubicBezTo>
                      <a:pt x="5" y="3"/>
                      <a:pt x="8" y="4"/>
                      <a:pt x="11" y="6"/>
                    </a:cubicBezTo>
                    <a:cubicBezTo>
                      <a:pt x="13" y="8"/>
                      <a:pt x="16" y="9"/>
                      <a:pt x="18" y="11"/>
                    </a:cubicBezTo>
                    <a:cubicBezTo>
                      <a:pt x="20" y="12"/>
                      <a:pt x="21" y="13"/>
                      <a:pt x="21" y="1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28" name="Freeform 203">
                <a:extLst>
                  <a:ext uri="{FF2B5EF4-FFF2-40B4-BE49-F238E27FC236}">
                    <a16:creationId xmlns:a16="http://schemas.microsoft.com/office/drawing/2014/main" id="{0294E196-2CA4-4098-A5B3-DA7CF5A9F290}"/>
                  </a:ext>
                </a:extLst>
              </p:cNvPr>
              <p:cNvSpPr>
                <a:spLocks/>
              </p:cNvSpPr>
              <p:nvPr/>
            </p:nvSpPr>
            <p:spPr bwMode="auto">
              <a:xfrm>
                <a:off x="1132" y="628"/>
                <a:ext cx="139" cy="74"/>
              </a:xfrm>
              <a:custGeom>
                <a:avLst/>
                <a:gdLst>
                  <a:gd name="T0" fmla="*/ 58 w 58"/>
                  <a:gd name="T1" fmla="*/ 31 h 31"/>
                  <a:gd name="T2" fmla="*/ 50 w 58"/>
                  <a:gd name="T3" fmla="*/ 26 h 31"/>
                  <a:gd name="T4" fmla="*/ 30 w 58"/>
                  <a:gd name="T5" fmla="*/ 13 h 31"/>
                  <a:gd name="T6" fmla="*/ 19 w 58"/>
                  <a:gd name="T7" fmla="*/ 7 h 31"/>
                  <a:gd name="T8" fmla="*/ 9 w 58"/>
                  <a:gd name="T9" fmla="*/ 3 h 31"/>
                  <a:gd name="T10" fmla="*/ 2 w 58"/>
                  <a:gd name="T11" fmla="*/ 1 h 31"/>
                  <a:gd name="T12" fmla="*/ 0 w 58"/>
                  <a:gd name="T13" fmla="*/ 0 h 31"/>
                  <a:gd name="T14" fmla="*/ 2 w 58"/>
                  <a:gd name="T15" fmla="*/ 0 h 31"/>
                  <a:gd name="T16" fmla="*/ 9 w 58"/>
                  <a:gd name="T17" fmla="*/ 2 h 31"/>
                  <a:gd name="T18" fmla="*/ 20 w 58"/>
                  <a:gd name="T19" fmla="*/ 5 h 31"/>
                  <a:gd name="T20" fmla="*/ 31 w 58"/>
                  <a:gd name="T21" fmla="*/ 11 h 31"/>
                  <a:gd name="T22" fmla="*/ 51 w 58"/>
                  <a:gd name="T23" fmla="*/ 24 h 31"/>
                  <a:gd name="T24" fmla="*/ 58 w 58"/>
                  <a:gd name="T25"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8" h="31">
                    <a:moveTo>
                      <a:pt x="58" y="31"/>
                    </a:moveTo>
                    <a:cubicBezTo>
                      <a:pt x="58" y="31"/>
                      <a:pt x="55" y="29"/>
                      <a:pt x="50" y="26"/>
                    </a:cubicBezTo>
                    <a:cubicBezTo>
                      <a:pt x="45" y="22"/>
                      <a:pt x="38" y="18"/>
                      <a:pt x="30" y="13"/>
                    </a:cubicBezTo>
                    <a:cubicBezTo>
                      <a:pt x="26" y="11"/>
                      <a:pt x="22" y="9"/>
                      <a:pt x="19" y="7"/>
                    </a:cubicBezTo>
                    <a:cubicBezTo>
                      <a:pt x="15" y="6"/>
                      <a:pt x="12" y="4"/>
                      <a:pt x="9" y="3"/>
                    </a:cubicBezTo>
                    <a:cubicBezTo>
                      <a:pt x="6" y="2"/>
                      <a:pt x="4" y="1"/>
                      <a:pt x="2" y="1"/>
                    </a:cubicBezTo>
                    <a:cubicBezTo>
                      <a:pt x="1" y="0"/>
                      <a:pt x="0" y="0"/>
                      <a:pt x="0" y="0"/>
                    </a:cubicBezTo>
                    <a:cubicBezTo>
                      <a:pt x="0" y="0"/>
                      <a:pt x="1" y="0"/>
                      <a:pt x="2" y="0"/>
                    </a:cubicBezTo>
                    <a:cubicBezTo>
                      <a:pt x="4" y="1"/>
                      <a:pt x="7" y="1"/>
                      <a:pt x="9" y="2"/>
                    </a:cubicBezTo>
                    <a:cubicBezTo>
                      <a:pt x="12" y="2"/>
                      <a:pt x="16" y="4"/>
                      <a:pt x="20" y="5"/>
                    </a:cubicBezTo>
                    <a:cubicBezTo>
                      <a:pt x="23" y="7"/>
                      <a:pt x="27" y="9"/>
                      <a:pt x="31" y="11"/>
                    </a:cubicBezTo>
                    <a:cubicBezTo>
                      <a:pt x="39" y="15"/>
                      <a:pt x="46" y="21"/>
                      <a:pt x="51" y="24"/>
                    </a:cubicBezTo>
                    <a:cubicBezTo>
                      <a:pt x="55" y="28"/>
                      <a:pt x="58" y="31"/>
                      <a:pt x="58" y="3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29" name="Freeform 204">
                <a:extLst>
                  <a:ext uri="{FF2B5EF4-FFF2-40B4-BE49-F238E27FC236}">
                    <a16:creationId xmlns:a16="http://schemas.microsoft.com/office/drawing/2014/main" id="{3960D41B-C658-4289-AE8E-5985AA92878E}"/>
                  </a:ext>
                </a:extLst>
              </p:cNvPr>
              <p:cNvSpPr>
                <a:spLocks/>
              </p:cNvSpPr>
              <p:nvPr/>
            </p:nvSpPr>
            <p:spPr bwMode="auto">
              <a:xfrm>
                <a:off x="1168" y="619"/>
                <a:ext cx="81" cy="38"/>
              </a:xfrm>
              <a:custGeom>
                <a:avLst/>
                <a:gdLst>
                  <a:gd name="T0" fmla="*/ 34 w 34"/>
                  <a:gd name="T1" fmla="*/ 16 h 16"/>
                  <a:gd name="T2" fmla="*/ 29 w 34"/>
                  <a:gd name="T3" fmla="*/ 14 h 16"/>
                  <a:gd name="T4" fmla="*/ 17 w 34"/>
                  <a:gd name="T5" fmla="*/ 8 h 16"/>
                  <a:gd name="T6" fmla="*/ 5 w 34"/>
                  <a:gd name="T7" fmla="*/ 2 h 16"/>
                  <a:gd name="T8" fmla="*/ 0 w 34"/>
                  <a:gd name="T9" fmla="*/ 0 h 16"/>
                  <a:gd name="T10" fmla="*/ 5 w 34"/>
                  <a:gd name="T11" fmla="*/ 1 h 16"/>
                  <a:gd name="T12" fmla="*/ 18 w 34"/>
                  <a:gd name="T13" fmla="*/ 6 h 16"/>
                  <a:gd name="T14" fmla="*/ 29 w 34"/>
                  <a:gd name="T15" fmla="*/ 13 h 16"/>
                  <a:gd name="T16" fmla="*/ 34 w 34"/>
                  <a:gd name="T17"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4" h="16">
                    <a:moveTo>
                      <a:pt x="34" y="16"/>
                    </a:moveTo>
                    <a:cubicBezTo>
                      <a:pt x="34" y="16"/>
                      <a:pt x="32" y="16"/>
                      <a:pt x="29" y="14"/>
                    </a:cubicBezTo>
                    <a:cubicBezTo>
                      <a:pt x="25" y="13"/>
                      <a:pt x="21" y="11"/>
                      <a:pt x="17" y="8"/>
                    </a:cubicBezTo>
                    <a:cubicBezTo>
                      <a:pt x="12" y="6"/>
                      <a:pt x="8" y="4"/>
                      <a:pt x="5" y="2"/>
                    </a:cubicBezTo>
                    <a:cubicBezTo>
                      <a:pt x="2" y="1"/>
                      <a:pt x="0" y="0"/>
                      <a:pt x="0" y="0"/>
                    </a:cubicBezTo>
                    <a:cubicBezTo>
                      <a:pt x="0" y="0"/>
                      <a:pt x="2" y="0"/>
                      <a:pt x="5" y="1"/>
                    </a:cubicBezTo>
                    <a:cubicBezTo>
                      <a:pt x="9" y="2"/>
                      <a:pt x="13" y="4"/>
                      <a:pt x="18" y="6"/>
                    </a:cubicBezTo>
                    <a:cubicBezTo>
                      <a:pt x="22" y="8"/>
                      <a:pt x="26" y="11"/>
                      <a:pt x="29" y="13"/>
                    </a:cubicBezTo>
                    <a:cubicBezTo>
                      <a:pt x="32" y="15"/>
                      <a:pt x="34" y="16"/>
                      <a:pt x="34" y="1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 name="Freeform 206">
              <a:extLst>
                <a:ext uri="{FF2B5EF4-FFF2-40B4-BE49-F238E27FC236}">
                  <a16:creationId xmlns:a16="http://schemas.microsoft.com/office/drawing/2014/main" id="{17E94923-581F-4790-84ED-406835CDAF77}"/>
                </a:ext>
              </a:extLst>
            </p:cNvPr>
            <p:cNvSpPr>
              <a:spLocks/>
            </p:cNvSpPr>
            <p:nvPr/>
          </p:nvSpPr>
          <p:spPr bwMode="auto">
            <a:xfrm>
              <a:off x="1187" y="607"/>
              <a:ext cx="57" cy="33"/>
            </a:xfrm>
            <a:custGeom>
              <a:avLst/>
              <a:gdLst>
                <a:gd name="T0" fmla="*/ 24 w 24"/>
                <a:gd name="T1" fmla="*/ 14 h 14"/>
                <a:gd name="T2" fmla="*/ 12 w 24"/>
                <a:gd name="T3" fmla="*/ 7 h 14"/>
                <a:gd name="T4" fmla="*/ 0 w 24"/>
                <a:gd name="T5" fmla="*/ 0 h 14"/>
                <a:gd name="T6" fmla="*/ 4 w 24"/>
                <a:gd name="T7" fmla="*/ 1 h 14"/>
                <a:gd name="T8" fmla="*/ 13 w 24"/>
                <a:gd name="T9" fmla="*/ 5 h 14"/>
                <a:gd name="T10" fmla="*/ 21 w 24"/>
                <a:gd name="T11" fmla="*/ 11 h 14"/>
                <a:gd name="T12" fmla="*/ 24 w 24"/>
                <a:gd name="T13" fmla="*/ 14 h 14"/>
              </a:gdLst>
              <a:ahLst/>
              <a:cxnLst>
                <a:cxn ang="0">
                  <a:pos x="T0" y="T1"/>
                </a:cxn>
                <a:cxn ang="0">
                  <a:pos x="T2" y="T3"/>
                </a:cxn>
                <a:cxn ang="0">
                  <a:pos x="T4" y="T5"/>
                </a:cxn>
                <a:cxn ang="0">
                  <a:pos x="T6" y="T7"/>
                </a:cxn>
                <a:cxn ang="0">
                  <a:pos x="T8" y="T9"/>
                </a:cxn>
                <a:cxn ang="0">
                  <a:pos x="T10" y="T11"/>
                </a:cxn>
                <a:cxn ang="0">
                  <a:pos x="T12" y="T13"/>
                </a:cxn>
              </a:cxnLst>
              <a:rect l="0" t="0" r="r" b="b"/>
              <a:pathLst>
                <a:path w="24" h="14">
                  <a:moveTo>
                    <a:pt x="24" y="14"/>
                  </a:moveTo>
                  <a:cubicBezTo>
                    <a:pt x="24" y="14"/>
                    <a:pt x="18" y="11"/>
                    <a:pt x="12" y="7"/>
                  </a:cubicBezTo>
                  <a:cubicBezTo>
                    <a:pt x="5" y="4"/>
                    <a:pt x="0" y="0"/>
                    <a:pt x="0" y="0"/>
                  </a:cubicBezTo>
                  <a:cubicBezTo>
                    <a:pt x="0" y="0"/>
                    <a:pt x="2" y="0"/>
                    <a:pt x="4" y="1"/>
                  </a:cubicBezTo>
                  <a:cubicBezTo>
                    <a:pt x="7" y="2"/>
                    <a:pt x="10" y="3"/>
                    <a:pt x="13" y="5"/>
                  </a:cubicBezTo>
                  <a:cubicBezTo>
                    <a:pt x="16" y="7"/>
                    <a:pt x="19" y="9"/>
                    <a:pt x="21" y="11"/>
                  </a:cubicBezTo>
                  <a:cubicBezTo>
                    <a:pt x="23" y="12"/>
                    <a:pt x="24" y="14"/>
                    <a:pt x="24" y="1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207">
              <a:extLst>
                <a:ext uri="{FF2B5EF4-FFF2-40B4-BE49-F238E27FC236}">
                  <a16:creationId xmlns:a16="http://schemas.microsoft.com/office/drawing/2014/main" id="{9DA10A6A-EDF6-48D4-A98E-8FEC6A924FCB}"/>
                </a:ext>
              </a:extLst>
            </p:cNvPr>
            <p:cNvSpPr>
              <a:spLocks/>
            </p:cNvSpPr>
            <p:nvPr/>
          </p:nvSpPr>
          <p:spPr bwMode="auto">
            <a:xfrm>
              <a:off x="1194" y="595"/>
              <a:ext cx="50" cy="26"/>
            </a:xfrm>
            <a:custGeom>
              <a:avLst/>
              <a:gdLst>
                <a:gd name="T0" fmla="*/ 21 w 21"/>
                <a:gd name="T1" fmla="*/ 11 h 11"/>
                <a:gd name="T2" fmla="*/ 10 w 21"/>
                <a:gd name="T3" fmla="*/ 6 h 11"/>
                <a:gd name="T4" fmla="*/ 0 w 21"/>
                <a:gd name="T5" fmla="*/ 0 h 11"/>
                <a:gd name="T6" fmla="*/ 12 w 21"/>
                <a:gd name="T7" fmla="*/ 4 h 11"/>
                <a:gd name="T8" fmla="*/ 21 w 21"/>
                <a:gd name="T9" fmla="*/ 11 h 11"/>
              </a:gdLst>
              <a:ahLst/>
              <a:cxnLst>
                <a:cxn ang="0">
                  <a:pos x="T0" y="T1"/>
                </a:cxn>
                <a:cxn ang="0">
                  <a:pos x="T2" y="T3"/>
                </a:cxn>
                <a:cxn ang="0">
                  <a:pos x="T4" y="T5"/>
                </a:cxn>
                <a:cxn ang="0">
                  <a:pos x="T6" y="T7"/>
                </a:cxn>
                <a:cxn ang="0">
                  <a:pos x="T8" y="T9"/>
                </a:cxn>
              </a:cxnLst>
              <a:rect l="0" t="0" r="r" b="b"/>
              <a:pathLst>
                <a:path w="21" h="11">
                  <a:moveTo>
                    <a:pt x="21" y="11"/>
                  </a:moveTo>
                  <a:cubicBezTo>
                    <a:pt x="21" y="11"/>
                    <a:pt x="16" y="9"/>
                    <a:pt x="10" y="6"/>
                  </a:cubicBezTo>
                  <a:cubicBezTo>
                    <a:pt x="5" y="4"/>
                    <a:pt x="0" y="0"/>
                    <a:pt x="0" y="0"/>
                  </a:cubicBezTo>
                  <a:cubicBezTo>
                    <a:pt x="0" y="0"/>
                    <a:pt x="6" y="1"/>
                    <a:pt x="12" y="4"/>
                  </a:cubicBezTo>
                  <a:cubicBezTo>
                    <a:pt x="17" y="7"/>
                    <a:pt x="21" y="11"/>
                    <a:pt x="21" y="1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208">
              <a:extLst>
                <a:ext uri="{FF2B5EF4-FFF2-40B4-BE49-F238E27FC236}">
                  <a16:creationId xmlns:a16="http://schemas.microsoft.com/office/drawing/2014/main" id="{F710882F-7346-4AE1-BE87-60185E11DE37}"/>
                </a:ext>
              </a:extLst>
            </p:cNvPr>
            <p:cNvSpPr>
              <a:spLocks/>
            </p:cNvSpPr>
            <p:nvPr/>
          </p:nvSpPr>
          <p:spPr bwMode="auto">
            <a:xfrm>
              <a:off x="1049" y="456"/>
              <a:ext cx="279" cy="117"/>
            </a:xfrm>
            <a:custGeom>
              <a:avLst/>
              <a:gdLst>
                <a:gd name="T0" fmla="*/ 117 w 117"/>
                <a:gd name="T1" fmla="*/ 49 h 49"/>
                <a:gd name="T2" fmla="*/ 113 w 117"/>
                <a:gd name="T3" fmla="*/ 46 h 49"/>
                <a:gd name="T4" fmla="*/ 102 w 117"/>
                <a:gd name="T5" fmla="*/ 38 h 49"/>
                <a:gd name="T6" fmla="*/ 63 w 117"/>
                <a:gd name="T7" fmla="*/ 14 h 49"/>
                <a:gd name="T8" fmla="*/ 19 w 117"/>
                <a:gd name="T9" fmla="*/ 1 h 49"/>
                <a:gd name="T10" fmla="*/ 5 w 117"/>
                <a:gd name="T11" fmla="*/ 1 h 49"/>
                <a:gd name="T12" fmla="*/ 1 w 117"/>
                <a:gd name="T13" fmla="*/ 1 h 49"/>
                <a:gd name="T14" fmla="*/ 0 w 117"/>
                <a:gd name="T15" fmla="*/ 2 h 49"/>
                <a:gd name="T16" fmla="*/ 1 w 117"/>
                <a:gd name="T17" fmla="*/ 1 h 49"/>
                <a:gd name="T18" fmla="*/ 5 w 117"/>
                <a:gd name="T19" fmla="*/ 1 h 49"/>
                <a:gd name="T20" fmla="*/ 19 w 117"/>
                <a:gd name="T21" fmla="*/ 0 h 49"/>
                <a:gd name="T22" fmla="*/ 64 w 117"/>
                <a:gd name="T23" fmla="*/ 11 h 49"/>
                <a:gd name="T24" fmla="*/ 103 w 117"/>
                <a:gd name="T25" fmla="*/ 36 h 49"/>
                <a:gd name="T26" fmla="*/ 113 w 117"/>
                <a:gd name="T27" fmla="*/ 45 h 49"/>
                <a:gd name="T28" fmla="*/ 117 w 117"/>
                <a:gd name="T29" fmla="*/ 49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7" h="49">
                  <a:moveTo>
                    <a:pt x="117" y="49"/>
                  </a:moveTo>
                  <a:cubicBezTo>
                    <a:pt x="117" y="49"/>
                    <a:pt x="116" y="48"/>
                    <a:pt x="113" y="46"/>
                  </a:cubicBezTo>
                  <a:cubicBezTo>
                    <a:pt x="110" y="44"/>
                    <a:pt x="106" y="41"/>
                    <a:pt x="102" y="38"/>
                  </a:cubicBezTo>
                  <a:cubicBezTo>
                    <a:pt x="92" y="31"/>
                    <a:pt x="79" y="21"/>
                    <a:pt x="63" y="14"/>
                  </a:cubicBezTo>
                  <a:cubicBezTo>
                    <a:pt x="46" y="6"/>
                    <a:pt x="31" y="2"/>
                    <a:pt x="19" y="1"/>
                  </a:cubicBezTo>
                  <a:cubicBezTo>
                    <a:pt x="13" y="1"/>
                    <a:pt x="8" y="1"/>
                    <a:pt x="5" y="1"/>
                  </a:cubicBezTo>
                  <a:cubicBezTo>
                    <a:pt x="3" y="1"/>
                    <a:pt x="2" y="1"/>
                    <a:pt x="1" y="1"/>
                  </a:cubicBezTo>
                  <a:cubicBezTo>
                    <a:pt x="0" y="2"/>
                    <a:pt x="0" y="2"/>
                    <a:pt x="0" y="2"/>
                  </a:cubicBezTo>
                  <a:cubicBezTo>
                    <a:pt x="0" y="2"/>
                    <a:pt x="0" y="1"/>
                    <a:pt x="1" y="1"/>
                  </a:cubicBezTo>
                  <a:cubicBezTo>
                    <a:pt x="2" y="1"/>
                    <a:pt x="3" y="1"/>
                    <a:pt x="5" y="1"/>
                  </a:cubicBezTo>
                  <a:cubicBezTo>
                    <a:pt x="8" y="0"/>
                    <a:pt x="13" y="0"/>
                    <a:pt x="19" y="0"/>
                  </a:cubicBezTo>
                  <a:cubicBezTo>
                    <a:pt x="31" y="0"/>
                    <a:pt x="47" y="3"/>
                    <a:pt x="64" y="11"/>
                  </a:cubicBezTo>
                  <a:cubicBezTo>
                    <a:pt x="80" y="19"/>
                    <a:pt x="93" y="29"/>
                    <a:pt x="103" y="36"/>
                  </a:cubicBezTo>
                  <a:cubicBezTo>
                    <a:pt x="107" y="40"/>
                    <a:pt x="111" y="43"/>
                    <a:pt x="113" y="45"/>
                  </a:cubicBezTo>
                  <a:cubicBezTo>
                    <a:pt x="116" y="48"/>
                    <a:pt x="117" y="49"/>
                    <a:pt x="117" y="4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209">
              <a:extLst>
                <a:ext uri="{FF2B5EF4-FFF2-40B4-BE49-F238E27FC236}">
                  <a16:creationId xmlns:a16="http://schemas.microsoft.com/office/drawing/2014/main" id="{2D7CAF30-D97D-4C26-96EA-DD154A47A937}"/>
                </a:ext>
              </a:extLst>
            </p:cNvPr>
            <p:cNvSpPr>
              <a:spLocks/>
            </p:cNvSpPr>
            <p:nvPr/>
          </p:nvSpPr>
          <p:spPr bwMode="auto">
            <a:xfrm>
              <a:off x="1099" y="435"/>
              <a:ext cx="162" cy="62"/>
            </a:xfrm>
            <a:custGeom>
              <a:avLst/>
              <a:gdLst>
                <a:gd name="T0" fmla="*/ 68 w 68"/>
                <a:gd name="T1" fmla="*/ 26 h 26"/>
                <a:gd name="T2" fmla="*/ 65 w 68"/>
                <a:gd name="T3" fmla="*/ 25 h 26"/>
                <a:gd name="T4" fmla="*/ 58 w 68"/>
                <a:gd name="T5" fmla="*/ 21 h 26"/>
                <a:gd name="T6" fmla="*/ 35 w 68"/>
                <a:gd name="T7" fmla="*/ 11 h 26"/>
                <a:gd name="T8" fmla="*/ 10 w 68"/>
                <a:gd name="T9" fmla="*/ 3 h 26"/>
                <a:gd name="T10" fmla="*/ 2 w 68"/>
                <a:gd name="T11" fmla="*/ 1 h 26"/>
                <a:gd name="T12" fmla="*/ 0 w 68"/>
                <a:gd name="T13" fmla="*/ 0 h 26"/>
                <a:gd name="T14" fmla="*/ 2 w 68"/>
                <a:gd name="T15" fmla="*/ 1 h 26"/>
                <a:gd name="T16" fmla="*/ 10 w 68"/>
                <a:gd name="T17" fmla="*/ 2 h 26"/>
                <a:gd name="T18" fmla="*/ 36 w 68"/>
                <a:gd name="T19" fmla="*/ 8 h 26"/>
                <a:gd name="T20" fmla="*/ 59 w 68"/>
                <a:gd name="T21" fmla="*/ 20 h 26"/>
                <a:gd name="T22" fmla="*/ 66 w 68"/>
                <a:gd name="T23" fmla="*/ 24 h 26"/>
                <a:gd name="T24" fmla="*/ 68 w 68"/>
                <a:gd name="T25" fmla="*/ 26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8" h="26">
                  <a:moveTo>
                    <a:pt x="68" y="26"/>
                  </a:moveTo>
                  <a:cubicBezTo>
                    <a:pt x="68" y="26"/>
                    <a:pt x="67" y="25"/>
                    <a:pt x="65" y="25"/>
                  </a:cubicBezTo>
                  <a:cubicBezTo>
                    <a:pt x="64" y="24"/>
                    <a:pt x="61" y="22"/>
                    <a:pt x="58" y="21"/>
                  </a:cubicBezTo>
                  <a:cubicBezTo>
                    <a:pt x="52" y="18"/>
                    <a:pt x="44" y="14"/>
                    <a:pt x="35" y="11"/>
                  </a:cubicBezTo>
                  <a:cubicBezTo>
                    <a:pt x="25" y="7"/>
                    <a:pt x="16" y="5"/>
                    <a:pt x="10" y="3"/>
                  </a:cubicBezTo>
                  <a:cubicBezTo>
                    <a:pt x="7" y="2"/>
                    <a:pt x="4" y="1"/>
                    <a:pt x="2" y="1"/>
                  </a:cubicBezTo>
                  <a:cubicBezTo>
                    <a:pt x="1" y="1"/>
                    <a:pt x="0" y="0"/>
                    <a:pt x="0" y="0"/>
                  </a:cubicBezTo>
                  <a:cubicBezTo>
                    <a:pt x="0" y="0"/>
                    <a:pt x="1" y="0"/>
                    <a:pt x="2" y="1"/>
                  </a:cubicBezTo>
                  <a:cubicBezTo>
                    <a:pt x="4" y="1"/>
                    <a:pt x="7" y="1"/>
                    <a:pt x="10" y="2"/>
                  </a:cubicBezTo>
                  <a:cubicBezTo>
                    <a:pt x="17" y="3"/>
                    <a:pt x="26" y="5"/>
                    <a:pt x="36" y="8"/>
                  </a:cubicBezTo>
                  <a:cubicBezTo>
                    <a:pt x="45" y="12"/>
                    <a:pt x="53" y="16"/>
                    <a:pt x="59" y="20"/>
                  </a:cubicBezTo>
                  <a:cubicBezTo>
                    <a:pt x="62" y="22"/>
                    <a:pt x="64" y="23"/>
                    <a:pt x="66" y="24"/>
                  </a:cubicBezTo>
                  <a:cubicBezTo>
                    <a:pt x="67" y="25"/>
                    <a:pt x="68" y="26"/>
                    <a:pt x="68" y="2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210">
              <a:extLst>
                <a:ext uri="{FF2B5EF4-FFF2-40B4-BE49-F238E27FC236}">
                  <a16:creationId xmlns:a16="http://schemas.microsoft.com/office/drawing/2014/main" id="{DDA0216B-B455-4AF1-B65C-4EDA033A609A}"/>
                </a:ext>
              </a:extLst>
            </p:cNvPr>
            <p:cNvSpPr>
              <a:spLocks/>
            </p:cNvSpPr>
            <p:nvPr/>
          </p:nvSpPr>
          <p:spPr bwMode="auto">
            <a:xfrm>
              <a:off x="1159" y="425"/>
              <a:ext cx="69" cy="29"/>
            </a:xfrm>
            <a:custGeom>
              <a:avLst/>
              <a:gdLst>
                <a:gd name="T0" fmla="*/ 29 w 29"/>
                <a:gd name="T1" fmla="*/ 12 h 12"/>
                <a:gd name="T2" fmla="*/ 14 w 29"/>
                <a:gd name="T3" fmla="*/ 7 h 12"/>
                <a:gd name="T4" fmla="*/ 0 w 29"/>
                <a:gd name="T5" fmla="*/ 0 h 12"/>
                <a:gd name="T6" fmla="*/ 15 w 29"/>
                <a:gd name="T7" fmla="*/ 4 h 12"/>
                <a:gd name="T8" fmla="*/ 29 w 29"/>
                <a:gd name="T9" fmla="*/ 12 h 12"/>
              </a:gdLst>
              <a:ahLst/>
              <a:cxnLst>
                <a:cxn ang="0">
                  <a:pos x="T0" y="T1"/>
                </a:cxn>
                <a:cxn ang="0">
                  <a:pos x="T2" y="T3"/>
                </a:cxn>
                <a:cxn ang="0">
                  <a:pos x="T4" y="T5"/>
                </a:cxn>
                <a:cxn ang="0">
                  <a:pos x="T6" y="T7"/>
                </a:cxn>
                <a:cxn ang="0">
                  <a:pos x="T8" y="T9"/>
                </a:cxn>
              </a:cxnLst>
              <a:rect l="0" t="0" r="r" b="b"/>
              <a:pathLst>
                <a:path w="29" h="12">
                  <a:moveTo>
                    <a:pt x="29" y="12"/>
                  </a:moveTo>
                  <a:cubicBezTo>
                    <a:pt x="29" y="12"/>
                    <a:pt x="22" y="10"/>
                    <a:pt x="14" y="7"/>
                  </a:cubicBezTo>
                  <a:cubicBezTo>
                    <a:pt x="6" y="3"/>
                    <a:pt x="0" y="0"/>
                    <a:pt x="0" y="0"/>
                  </a:cubicBezTo>
                  <a:cubicBezTo>
                    <a:pt x="0" y="0"/>
                    <a:pt x="7" y="1"/>
                    <a:pt x="15" y="4"/>
                  </a:cubicBezTo>
                  <a:cubicBezTo>
                    <a:pt x="23" y="7"/>
                    <a:pt x="29" y="12"/>
                    <a:pt x="29" y="1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211">
              <a:extLst>
                <a:ext uri="{FF2B5EF4-FFF2-40B4-BE49-F238E27FC236}">
                  <a16:creationId xmlns:a16="http://schemas.microsoft.com/office/drawing/2014/main" id="{B0D726E3-0F46-4686-892F-00A08D14152A}"/>
                </a:ext>
              </a:extLst>
            </p:cNvPr>
            <p:cNvSpPr>
              <a:spLocks/>
            </p:cNvSpPr>
            <p:nvPr/>
          </p:nvSpPr>
          <p:spPr bwMode="auto">
            <a:xfrm>
              <a:off x="1173" y="411"/>
              <a:ext cx="40" cy="19"/>
            </a:xfrm>
            <a:custGeom>
              <a:avLst/>
              <a:gdLst>
                <a:gd name="T0" fmla="*/ 17 w 17"/>
                <a:gd name="T1" fmla="*/ 8 h 8"/>
                <a:gd name="T2" fmla="*/ 8 w 17"/>
                <a:gd name="T3" fmla="*/ 5 h 8"/>
                <a:gd name="T4" fmla="*/ 0 w 17"/>
                <a:gd name="T5" fmla="*/ 0 h 8"/>
                <a:gd name="T6" fmla="*/ 3 w 17"/>
                <a:gd name="T7" fmla="*/ 0 h 8"/>
                <a:gd name="T8" fmla="*/ 10 w 17"/>
                <a:gd name="T9" fmla="*/ 2 h 8"/>
                <a:gd name="T10" fmla="*/ 15 w 17"/>
                <a:gd name="T11" fmla="*/ 6 h 8"/>
                <a:gd name="T12" fmla="*/ 17 w 17"/>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17" h="8">
                  <a:moveTo>
                    <a:pt x="17" y="8"/>
                  </a:moveTo>
                  <a:cubicBezTo>
                    <a:pt x="17" y="8"/>
                    <a:pt x="13" y="7"/>
                    <a:pt x="8" y="5"/>
                  </a:cubicBezTo>
                  <a:cubicBezTo>
                    <a:pt x="4" y="3"/>
                    <a:pt x="0" y="0"/>
                    <a:pt x="0" y="0"/>
                  </a:cubicBezTo>
                  <a:cubicBezTo>
                    <a:pt x="0" y="0"/>
                    <a:pt x="2" y="0"/>
                    <a:pt x="3" y="0"/>
                  </a:cubicBezTo>
                  <a:cubicBezTo>
                    <a:pt x="5" y="1"/>
                    <a:pt x="7" y="1"/>
                    <a:pt x="10" y="2"/>
                  </a:cubicBezTo>
                  <a:cubicBezTo>
                    <a:pt x="12" y="3"/>
                    <a:pt x="14" y="5"/>
                    <a:pt x="15" y="6"/>
                  </a:cubicBezTo>
                  <a:cubicBezTo>
                    <a:pt x="16" y="7"/>
                    <a:pt x="17" y="8"/>
                    <a:pt x="17" y="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212">
              <a:extLst>
                <a:ext uri="{FF2B5EF4-FFF2-40B4-BE49-F238E27FC236}">
                  <a16:creationId xmlns:a16="http://schemas.microsoft.com/office/drawing/2014/main" id="{CA1FC868-DA23-4EC6-A782-0E2B91D7264A}"/>
                </a:ext>
              </a:extLst>
            </p:cNvPr>
            <p:cNvSpPr>
              <a:spLocks/>
            </p:cNvSpPr>
            <p:nvPr/>
          </p:nvSpPr>
          <p:spPr bwMode="auto">
            <a:xfrm>
              <a:off x="1190" y="399"/>
              <a:ext cx="42" cy="24"/>
            </a:xfrm>
            <a:custGeom>
              <a:avLst/>
              <a:gdLst>
                <a:gd name="T0" fmla="*/ 18 w 18"/>
                <a:gd name="T1" fmla="*/ 10 h 10"/>
                <a:gd name="T2" fmla="*/ 8 w 18"/>
                <a:gd name="T3" fmla="*/ 6 h 10"/>
                <a:gd name="T4" fmla="*/ 0 w 18"/>
                <a:gd name="T5" fmla="*/ 0 h 10"/>
                <a:gd name="T6" fmla="*/ 10 w 18"/>
                <a:gd name="T7" fmla="*/ 3 h 10"/>
                <a:gd name="T8" fmla="*/ 18 w 18"/>
                <a:gd name="T9" fmla="*/ 10 h 10"/>
              </a:gdLst>
              <a:ahLst/>
              <a:cxnLst>
                <a:cxn ang="0">
                  <a:pos x="T0" y="T1"/>
                </a:cxn>
                <a:cxn ang="0">
                  <a:pos x="T2" y="T3"/>
                </a:cxn>
                <a:cxn ang="0">
                  <a:pos x="T4" y="T5"/>
                </a:cxn>
                <a:cxn ang="0">
                  <a:pos x="T6" y="T7"/>
                </a:cxn>
                <a:cxn ang="0">
                  <a:pos x="T8" y="T9"/>
                </a:cxn>
              </a:cxnLst>
              <a:rect l="0" t="0" r="r" b="b"/>
              <a:pathLst>
                <a:path w="18" h="10">
                  <a:moveTo>
                    <a:pt x="18" y="10"/>
                  </a:moveTo>
                  <a:cubicBezTo>
                    <a:pt x="18" y="10"/>
                    <a:pt x="13" y="8"/>
                    <a:pt x="8" y="6"/>
                  </a:cubicBezTo>
                  <a:cubicBezTo>
                    <a:pt x="3" y="3"/>
                    <a:pt x="0" y="0"/>
                    <a:pt x="0" y="0"/>
                  </a:cubicBezTo>
                  <a:cubicBezTo>
                    <a:pt x="0" y="0"/>
                    <a:pt x="5" y="0"/>
                    <a:pt x="10" y="3"/>
                  </a:cubicBezTo>
                  <a:cubicBezTo>
                    <a:pt x="15" y="6"/>
                    <a:pt x="18" y="10"/>
                    <a:pt x="18" y="1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213">
              <a:extLst>
                <a:ext uri="{FF2B5EF4-FFF2-40B4-BE49-F238E27FC236}">
                  <a16:creationId xmlns:a16="http://schemas.microsoft.com/office/drawing/2014/main" id="{FB92CDDC-C309-4EE7-B33E-DFBC21914B40}"/>
                </a:ext>
              </a:extLst>
            </p:cNvPr>
            <p:cNvSpPr>
              <a:spLocks/>
            </p:cNvSpPr>
            <p:nvPr/>
          </p:nvSpPr>
          <p:spPr bwMode="auto">
            <a:xfrm>
              <a:off x="675" y="528"/>
              <a:ext cx="167" cy="165"/>
            </a:xfrm>
            <a:custGeom>
              <a:avLst/>
              <a:gdLst>
                <a:gd name="T0" fmla="*/ 0 w 70"/>
                <a:gd name="T1" fmla="*/ 0 h 69"/>
                <a:gd name="T2" fmla="*/ 4 w 70"/>
                <a:gd name="T3" fmla="*/ 1 h 69"/>
                <a:gd name="T4" fmla="*/ 8 w 70"/>
                <a:gd name="T5" fmla="*/ 2 h 69"/>
                <a:gd name="T6" fmla="*/ 14 w 70"/>
                <a:gd name="T7" fmla="*/ 5 h 69"/>
                <a:gd name="T8" fmla="*/ 21 w 70"/>
                <a:gd name="T9" fmla="*/ 8 h 69"/>
                <a:gd name="T10" fmla="*/ 28 w 70"/>
                <a:gd name="T11" fmla="*/ 13 h 69"/>
                <a:gd name="T12" fmla="*/ 44 w 70"/>
                <a:gd name="T13" fmla="*/ 25 h 69"/>
                <a:gd name="T14" fmla="*/ 57 w 70"/>
                <a:gd name="T15" fmla="*/ 41 h 69"/>
                <a:gd name="T16" fmla="*/ 62 w 70"/>
                <a:gd name="T17" fmla="*/ 48 h 69"/>
                <a:gd name="T18" fmla="*/ 65 w 70"/>
                <a:gd name="T19" fmla="*/ 55 h 69"/>
                <a:gd name="T20" fmla="*/ 68 w 70"/>
                <a:gd name="T21" fmla="*/ 61 h 69"/>
                <a:gd name="T22" fmla="*/ 69 w 70"/>
                <a:gd name="T23" fmla="*/ 65 h 69"/>
                <a:gd name="T24" fmla="*/ 70 w 70"/>
                <a:gd name="T25" fmla="*/ 69 h 69"/>
                <a:gd name="T26" fmla="*/ 69 w 70"/>
                <a:gd name="T27" fmla="*/ 66 h 69"/>
                <a:gd name="T28" fmla="*/ 67 w 70"/>
                <a:gd name="T29" fmla="*/ 61 h 69"/>
                <a:gd name="T30" fmla="*/ 64 w 70"/>
                <a:gd name="T31" fmla="*/ 56 h 69"/>
                <a:gd name="T32" fmla="*/ 60 w 70"/>
                <a:gd name="T33" fmla="*/ 49 h 69"/>
                <a:gd name="T34" fmla="*/ 55 w 70"/>
                <a:gd name="T35" fmla="*/ 42 h 69"/>
                <a:gd name="T36" fmla="*/ 42 w 70"/>
                <a:gd name="T37" fmla="*/ 27 h 69"/>
                <a:gd name="T38" fmla="*/ 27 w 70"/>
                <a:gd name="T39" fmla="*/ 15 h 69"/>
                <a:gd name="T40" fmla="*/ 20 w 70"/>
                <a:gd name="T41" fmla="*/ 10 h 69"/>
                <a:gd name="T42" fmla="*/ 13 w 70"/>
                <a:gd name="T43" fmla="*/ 6 h 69"/>
                <a:gd name="T44" fmla="*/ 8 w 70"/>
                <a:gd name="T45" fmla="*/ 3 h 69"/>
                <a:gd name="T46" fmla="*/ 4 w 70"/>
                <a:gd name="T47" fmla="*/ 1 h 69"/>
                <a:gd name="T48" fmla="*/ 0 w 70"/>
                <a:gd name="T49" fmla="*/ 0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70" h="69">
                  <a:moveTo>
                    <a:pt x="0" y="0"/>
                  </a:moveTo>
                  <a:cubicBezTo>
                    <a:pt x="0" y="0"/>
                    <a:pt x="1" y="0"/>
                    <a:pt x="4" y="1"/>
                  </a:cubicBezTo>
                  <a:cubicBezTo>
                    <a:pt x="5" y="1"/>
                    <a:pt x="6" y="2"/>
                    <a:pt x="8" y="2"/>
                  </a:cubicBezTo>
                  <a:cubicBezTo>
                    <a:pt x="10" y="3"/>
                    <a:pt x="12" y="4"/>
                    <a:pt x="14" y="5"/>
                  </a:cubicBezTo>
                  <a:cubicBezTo>
                    <a:pt x="16" y="6"/>
                    <a:pt x="18" y="7"/>
                    <a:pt x="21" y="8"/>
                  </a:cubicBezTo>
                  <a:cubicBezTo>
                    <a:pt x="23" y="9"/>
                    <a:pt x="26" y="11"/>
                    <a:pt x="28" y="13"/>
                  </a:cubicBezTo>
                  <a:cubicBezTo>
                    <a:pt x="34" y="16"/>
                    <a:pt x="39" y="20"/>
                    <a:pt x="44" y="25"/>
                  </a:cubicBezTo>
                  <a:cubicBezTo>
                    <a:pt x="49" y="30"/>
                    <a:pt x="53" y="36"/>
                    <a:pt x="57" y="41"/>
                  </a:cubicBezTo>
                  <a:cubicBezTo>
                    <a:pt x="59" y="43"/>
                    <a:pt x="60" y="46"/>
                    <a:pt x="62" y="48"/>
                  </a:cubicBezTo>
                  <a:cubicBezTo>
                    <a:pt x="63" y="51"/>
                    <a:pt x="64" y="53"/>
                    <a:pt x="65" y="55"/>
                  </a:cubicBezTo>
                  <a:cubicBezTo>
                    <a:pt x="66" y="57"/>
                    <a:pt x="67" y="59"/>
                    <a:pt x="68" y="61"/>
                  </a:cubicBezTo>
                  <a:cubicBezTo>
                    <a:pt x="68" y="63"/>
                    <a:pt x="69" y="64"/>
                    <a:pt x="69" y="65"/>
                  </a:cubicBezTo>
                  <a:cubicBezTo>
                    <a:pt x="70" y="68"/>
                    <a:pt x="70" y="69"/>
                    <a:pt x="70" y="69"/>
                  </a:cubicBezTo>
                  <a:cubicBezTo>
                    <a:pt x="70" y="69"/>
                    <a:pt x="70" y="68"/>
                    <a:pt x="69" y="66"/>
                  </a:cubicBezTo>
                  <a:cubicBezTo>
                    <a:pt x="68" y="64"/>
                    <a:pt x="68" y="63"/>
                    <a:pt x="67" y="61"/>
                  </a:cubicBezTo>
                  <a:cubicBezTo>
                    <a:pt x="66" y="60"/>
                    <a:pt x="65" y="58"/>
                    <a:pt x="64" y="56"/>
                  </a:cubicBezTo>
                  <a:cubicBezTo>
                    <a:pt x="63" y="54"/>
                    <a:pt x="61" y="52"/>
                    <a:pt x="60" y="49"/>
                  </a:cubicBezTo>
                  <a:cubicBezTo>
                    <a:pt x="59" y="47"/>
                    <a:pt x="57" y="45"/>
                    <a:pt x="55" y="42"/>
                  </a:cubicBezTo>
                  <a:cubicBezTo>
                    <a:pt x="51" y="37"/>
                    <a:pt x="47" y="32"/>
                    <a:pt x="42" y="27"/>
                  </a:cubicBezTo>
                  <a:cubicBezTo>
                    <a:pt x="37" y="22"/>
                    <a:pt x="32" y="18"/>
                    <a:pt x="27" y="15"/>
                  </a:cubicBezTo>
                  <a:cubicBezTo>
                    <a:pt x="25" y="13"/>
                    <a:pt x="22" y="11"/>
                    <a:pt x="20" y="10"/>
                  </a:cubicBezTo>
                  <a:cubicBezTo>
                    <a:pt x="18" y="8"/>
                    <a:pt x="15" y="7"/>
                    <a:pt x="13" y="6"/>
                  </a:cubicBezTo>
                  <a:cubicBezTo>
                    <a:pt x="11" y="5"/>
                    <a:pt x="10" y="4"/>
                    <a:pt x="8" y="3"/>
                  </a:cubicBezTo>
                  <a:cubicBezTo>
                    <a:pt x="6" y="2"/>
                    <a:pt x="5" y="2"/>
                    <a:pt x="4" y="1"/>
                  </a:cubicBezTo>
                  <a:cubicBezTo>
                    <a:pt x="1" y="0"/>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14">
              <a:extLst>
                <a:ext uri="{FF2B5EF4-FFF2-40B4-BE49-F238E27FC236}">
                  <a16:creationId xmlns:a16="http://schemas.microsoft.com/office/drawing/2014/main" id="{A7C731F8-6BB0-4A1A-A664-100BFA9CF2D8}"/>
                </a:ext>
              </a:extLst>
            </p:cNvPr>
            <p:cNvSpPr>
              <a:spLocks/>
            </p:cNvSpPr>
            <p:nvPr/>
          </p:nvSpPr>
          <p:spPr bwMode="auto">
            <a:xfrm>
              <a:off x="739" y="530"/>
              <a:ext cx="112" cy="134"/>
            </a:xfrm>
            <a:custGeom>
              <a:avLst/>
              <a:gdLst>
                <a:gd name="T0" fmla="*/ 0 w 47"/>
                <a:gd name="T1" fmla="*/ 0 h 56"/>
                <a:gd name="T2" fmla="*/ 2 w 47"/>
                <a:gd name="T3" fmla="*/ 2 h 56"/>
                <a:gd name="T4" fmla="*/ 5 w 47"/>
                <a:gd name="T5" fmla="*/ 3 h 56"/>
                <a:gd name="T6" fmla="*/ 10 w 47"/>
                <a:gd name="T7" fmla="*/ 5 h 56"/>
                <a:gd name="T8" fmla="*/ 20 w 47"/>
                <a:gd name="T9" fmla="*/ 12 h 56"/>
                <a:gd name="T10" fmla="*/ 30 w 47"/>
                <a:gd name="T11" fmla="*/ 22 h 56"/>
                <a:gd name="T12" fmla="*/ 39 w 47"/>
                <a:gd name="T13" fmla="*/ 35 h 56"/>
                <a:gd name="T14" fmla="*/ 44 w 47"/>
                <a:gd name="T15" fmla="*/ 46 h 56"/>
                <a:gd name="T16" fmla="*/ 45 w 47"/>
                <a:gd name="T17" fmla="*/ 50 h 56"/>
                <a:gd name="T18" fmla="*/ 46 w 47"/>
                <a:gd name="T19" fmla="*/ 54 h 56"/>
                <a:gd name="T20" fmla="*/ 47 w 47"/>
                <a:gd name="T21" fmla="*/ 56 h 56"/>
                <a:gd name="T22" fmla="*/ 46 w 47"/>
                <a:gd name="T23" fmla="*/ 54 h 56"/>
                <a:gd name="T24" fmla="*/ 45 w 47"/>
                <a:gd name="T25" fmla="*/ 50 h 56"/>
                <a:gd name="T26" fmla="*/ 43 w 47"/>
                <a:gd name="T27" fmla="*/ 46 h 56"/>
                <a:gd name="T28" fmla="*/ 37 w 47"/>
                <a:gd name="T29" fmla="*/ 36 h 56"/>
                <a:gd name="T30" fmla="*/ 28 w 47"/>
                <a:gd name="T31" fmla="*/ 24 h 56"/>
                <a:gd name="T32" fmla="*/ 18 w 47"/>
                <a:gd name="T33" fmla="*/ 14 h 56"/>
                <a:gd name="T34" fmla="*/ 9 w 47"/>
                <a:gd name="T35" fmla="*/ 6 h 56"/>
                <a:gd name="T36" fmla="*/ 5 w 47"/>
                <a:gd name="T37" fmla="*/ 4 h 56"/>
                <a:gd name="T38" fmla="*/ 2 w 47"/>
                <a:gd name="T39" fmla="*/ 2 h 56"/>
                <a:gd name="T40" fmla="*/ 0 w 47"/>
                <a:gd name="T41" fmla="*/ 0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7" h="56">
                  <a:moveTo>
                    <a:pt x="0" y="0"/>
                  </a:moveTo>
                  <a:cubicBezTo>
                    <a:pt x="0" y="0"/>
                    <a:pt x="1" y="1"/>
                    <a:pt x="2" y="2"/>
                  </a:cubicBezTo>
                  <a:cubicBezTo>
                    <a:pt x="3" y="2"/>
                    <a:pt x="4" y="2"/>
                    <a:pt x="5" y="3"/>
                  </a:cubicBezTo>
                  <a:cubicBezTo>
                    <a:pt x="7" y="4"/>
                    <a:pt x="8" y="4"/>
                    <a:pt x="10" y="5"/>
                  </a:cubicBezTo>
                  <a:cubicBezTo>
                    <a:pt x="13" y="7"/>
                    <a:pt x="16" y="9"/>
                    <a:pt x="20" y="12"/>
                  </a:cubicBezTo>
                  <a:cubicBezTo>
                    <a:pt x="23" y="15"/>
                    <a:pt x="27" y="18"/>
                    <a:pt x="30" y="22"/>
                  </a:cubicBezTo>
                  <a:cubicBezTo>
                    <a:pt x="34" y="26"/>
                    <a:pt x="37" y="31"/>
                    <a:pt x="39" y="35"/>
                  </a:cubicBezTo>
                  <a:cubicBezTo>
                    <a:pt x="41" y="39"/>
                    <a:pt x="43" y="42"/>
                    <a:pt x="44" y="46"/>
                  </a:cubicBezTo>
                  <a:cubicBezTo>
                    <a:pt x="45" y="47"/>
                    <a:pt x="45" y="49"/>
                    <a:pt x="45" y="50"/>
                  </a:cubicBezTo>
                  <a:cubicBezTo>
                    <a:pt x="46" y="51"/>
                    <a:pt x="46" y="53"/>
                    <a:pt x="46" y="54"/>
                  </a:cubicBezTo>
                  <a:cubicBezTo>
                    <a:pt x="47" y="55"/>
                    <a:pt x="47" y="56"/>
                    <a:pt x="47" y="56"/>
                  </a:cubicBezTo>
                  <a:cubicBezTo>
                    <a:pt x="47" y="56"/>
                    <a:pt x="47" y="55"/>
                    <a:pt x="46" y="54"/>
                  </a:cubicBezTo>
                  <a:cubicBezTo>
                    <a:pt x="45" y="53"/>
                    <a:pt x="45" y="52"/>
                    <a:pt x="45" y="50"/>
                  </a:cubicBezTo>
                  <a:cubicBezTo>
                    <a:pt x="44" y="49"/>
                    <a:pt x="43" y="48"/>
                    <a:pt x="43" y="46"/>
                  </a:cubicBezTo>
                  <a:cubicBezTo>
                    <a:pt x="41" y="43"/>
                    <a:pt x="39" y="40"/>
                    <a:pt x="37" y="36"/>
                  </a:cubicBezTo>
                  <a:cubicBezTo>
                    <a:pt x="34" y="32"/>
                    <a:pt x="32" y="28"/>
                    <a:pt x="28" y="24"/>
                  </a:cubicBezTo>
                  <a:cubicBezTo>
                    <a:pt x="25" y="20"/>
                    <a:pt x="21" y="17"/>
                    <a:pt x="18" y="14"/>
                  </a:cubicBezTo>
                  <a:cubicBezTo>
                    <a:pt x="15" y="11"/>
                    <a:pt x="12" y="8"/>
                    <a:pt x="9" y="6"/>
                  </a:cubicBezTo>
                  <a:cubicBezTo>
                    <a:pt x="8" y="5"/>
                    <a:pt x="6" y="5"/>
                    <a:pt x="5" y="4"/>
                  </a:cubicBezTo>
                  <a:cubicBezTo>
                    <a:pt x="4" y="3"/>
                    <a:pt x="3" y="2"/>
                    <a:pt x="2" y="2"/>
                  </a:cubicBezTo>
                  <a:cubicBezTo>
                    <a:pt x="0" y="1"/>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215">
              <a:extLst>
                <a:ext uri="{FF2B5EF4-FFF2-40B4-BE49-F238E27FC236}">
                  <a16:creationId xmlns:a16="http://schemas.microsoft.com/office/drawing/2014/main" id="{9F302B02-0C93-46FB-A0FF-2D948136E165}"/>
                </a:ext>
              </a:extLst>
            </p:cNvPr>
            <p:cNvSpPr>
              <a:spLocks/>
            </p:cNvSpPr>
            <p:nvPr/>
          </p:nvSpPr>
          <p:spPr bwMode="auto">
            <a:xfrm>
              <a:off x="808" y="561"/>
              <a:ext cx="53" cy="81"/>
            </a:xfrm>
            <a:custGeom>
              <a:avLst/>
              <a:gdLst>
                <a:gd name="T0" fmla="*/ 0 w 22"/>
                <a:gd name="T1" fmla="*/ 0 h 34"/>
                <a:gd name="T2" fmla="*/ 2 w 22"/>
                <a:gd name="T3" fmla="*/ 1 h 34"/>
                <a:gd name="T4" fmla="*/ 6 w 22"/>
                <a:gd name="T5" fmla="*/ 3 h 34"/>
                <a:gd name="T6" fmla="*/ 16 w 22"/>
                <a:gd name="T7" fmla="*/ 14 h 34"/>
                <a:gd name="T8" fmla="*/ 22 w 22"/>
                <a:gd name="T9" fmla="*/ 28 h 34"/>
                <a:gd name="T10" fmla="*/ 22 w 22"/>
                <a:gd name="T11" fmla="*/ 33 h 34"/>
                <a:gd name="T12" fmla="*/ 22 w 22"/>
                <a:gd name="T13" fmla="*/ 34 h 34"/>
                <a:gd name="T14" fmla="*/ 22 w 22"/>
                <a:gd name="T15" fmla="*/ 33 h 34"/>
                <a:gd name="T16" fmla="*/ 20 w 22"/>
                <a:gd name="T17" fmla="*/ 28 h 34"/>
                <a:gd name="T18" fmla="*/ 14 w 22"/>
                <a:gd name="T19" fmla="*/ 15 h 34"/>
                <a:gd name="T20" fmla="*/ 5 w 22"/>
                <a:gd name="T21" fmla="*/ 4 h 34"/>
                <a:gd name="T22" fmla="*/ 2 w 22"/>
                <a:gd name="T23" fmla="*/ 1 h 34"/>
                <a:gd name="T24" fmla="*/ 0 w 22"/>
                <a:gd name="T25"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 h="34">
                  <a:moveTo>
                    <a:pt x="0" y="0"/>
                  </a:moveTo>
                  <a:cubicBezTo>
                    <a:pt x="0" y="0"/>
                    <a:pt x="1" y="0"/>
                    <a:pt x="2" y="1"/>
                  </a:cubicBezTo>
                  <a:cubicBezTo>
                    <a:pt x="3" y="1"/>
                    <a:pt x="4" y="2"/>
                    <a:pt x="6" y="3"/>
                  </a:cubicBezTo>
                  <a:cubicBezTo>
                    <a:pt x="9" y="5"/>
                    <a:pt x="13" y="9"/>
                    <a:pt x="16" y="14"/>
                  </a:cubicBezTo>
                  <a:cubicBezTo>
                    <a:pt x="19" y="19"/>
                    <a:pt x="21" y="24"/>
                    <a:pt x="22" y="28"/>
                  </a:cubicBezTo>
                  <a:cubicBezTo>
                    <a:pt x="22" y="30"/>
                    <a:pt x="22" y="32"/>
                    <a:pt x="22" y="33"/>
                  </a:cubicBezTo>
                  <a:cubicBezTo>
                    <a:pt x="22" y="34"/>
                    <a:pt x="22" y="34"/>
                    <a:pt x="22" y="34"/>
                  </a:cubicBezTo>
                  <a:cubicBezTo>
                    <a:pt x="22" y="34"/>
                    <a:pt x="22" y="34"/>
                    <a:pt x="22" y="33"/>
                  </a:cubicBezTo>
                  <a:cubicBezTo>
                    <a:pt x="21" y="32"/>
                    <a:pt x="21" y="30"/>
                    <a:pt x="20" y="28"/>
                  </a:cubicBezTo>
                  <a:cubicBezTo>
                    <a:pt x="19" y="25"/>
                    <a:pt x="17" y="20"/>
                    <a:pt x="14" y="15"/>
                  </a:cubicBezTo>
                  <a:cubicBezTo>
                    <a:pt x="11" y="11"/>
                    <a:pt x="7" y="7"/>
                    <a:pt x="5" y="4"/>
                  </a:cubicBezTo>
                  <a:cubicBezTo>
                    <a:pt x="4" y="3"/>
                    <a:pt x="2" y="2"/>
                    <a:pt x="2" y="1"/>
                  </a:cubicBezTo>
                  <a:cubicBezTo>
                    <a:pt x="1" y="0"/>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216">
              <a:extLst>
                <a:ext uri="{FF2B5EF4-FFF2-40B4-BE49-F238E27FC236}">
                  <a16:creationId xmlns:a16="http://schemas.microsoft.com/office/drawing/2014/main" id="{9060F175-5C48-401B-A188-70003F4559F3}"/>
                </a:ext>
              </a:extLst>
            </p:cNvPr>
            <p:cNvSpPr>
              <a:spLocks/>
            </p:cNvSpPr>
            <p:nvPr/>
          </p:nvSpPr>
          <p:spPr bwMode="auto">
            <a:xfrm>
              <a:off x="837" y="559"/>
              <a:ext cx="36" cy="60"/>
            </a:xfrm>
            <a:custGeom>
              <a:avLst/>
              <a:gdLst>
                <a:gd name="T0" fmla="*/ 0 w 15"/>
                <a:gd name="T1" fmla="*/ 0 h 25"/>
                <a:gd name="T2" fmla="*/ 3 w 15"/>
                <a:gd name="T3" fmla="*/ 2 h 25"/>
                <a:gd name="T4" fmla="*/ 11 w 15"/>
                <a:gd name="T5" fmla="*/ 10 h 25"/>
                <a:gd name="T6" fmla="*/ 15 w 15"/>
                <a:gd name="T7" fmla="*/ 20 h 25"/>
                <a:gd name="T8" fmla="*/ 15 w 15"/>
                <a:gd name="T9" fmla="*/ 25 h 25"/>
                <a:gd name="T10" fmla="*/ 13 w 15"/>
                <a:gd name="T11" fmla="*/ 21 h 25"/>
                <a:gd name="T12" fmla="*/ 8 w 15"/>
                <a:gd name="T13" fmla="*/ 12 h 25"/>
                <a:gd name="T14" fmla="*/ 2 w 15"/>
                <a:gd name="T15" fmla="*/ 3 h 25"/>
                <a:gd name="T16" fmla="*/ 0 w 15"/>
                <a:gd name="T17"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5" h="25">
                  <a:moveTo>
                    <a:pt x="0" y="0"/>
                  </a:moveTo>
                  <a:cubicBezTo>
                    <a:pt x="0" y="0"/>
                    <a:pt x="1" y="1"/>
                    <a:pt x="3" y="2"/>
                  </a:cubicBezTo>
                  <a:cubicBezTo>
                    <a:pt x="5" y="4"/>
                    <a:pt x="8" y="7"/>
                    <a:pt x="11" y="10"/>
                  </a:cubicBezTo>
                  <a:cubicBezTo>
                    <a:pt x="13" y="14"/>
                    <a:pt x="14" y="18"/>
                    <a:pt x="15" y="20"/>
                  </a:cubicBezTo>
                  <a:cubicBezTo>
                    <a:pt x="15" y="23"/>
                    <a:pt x="15" y="25"/>
                    <a:pt x="15" y="25"/>
                  </a:cubicBezTo>
                  <a:cubicBezTo>
                    <a:pt x="15" y="25"/>
                    <a:pt x="14" y="23"/>
                    <a:pt x="13" y="21"/>
                  </a:cubicBezTo>
                  <a:cubicBezTo>
                    <a:pt x="12" y="18"/>
                    <a:pt x="10" y="15"/>
                    <a:pt x="8" y="12"/>
                  </a:cubicBezTo>
                  <a:cubicBezTo>
                    <a:pt x="6" y="9"/>
                    <a:pt x="4" y="6"/>
                    <a:pt x="2" y="3"/>
                  </a:cubicBezTo>
                  <a:cubicBezTo>
                    <a:pt x="1" y="1"/>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217">
              <a:extLst>
                <a:ext uri="{FF2B5EF4-FFF2-40B4-BE49-F238E27FC236}">
                  <a16:creationId xmlns:a16="http://schemas.microsoft.com/office/drawing/2014/main" id="{A41CA4D3-9D13-47DD-AFC6-0F0715EBB1E4}"/>
                </a:ext>
              </a:extLst>
            </p:cNvPr>
            <p:cNvSpPr>
              <a:spLocks/>
            </p:cNvSpPr>
            <p:nvPr/>
          </p:nvSpPr>
          <p:spPr bwMode="auto">
            <a:xfrm>
              <a:off x="851" y="552"/>
              <a:ext cx="31" cy="40"/>
            </a:xfrm>
            <a:custGeom>
              <a:avLst/>
              <a:gdLst>
                <a:gd name="T0" fmla="*/ 0 w 13"/>
                <a:gd name="T1" fmla="*/ 0 h 17"/>
                <a:gd name="T2" fmla="*/ 8 w 13"/>
                <a:gd name="T3" fmla="*/ 8 h 17"/>
                <a:gd name="T4" fmla="*/ 11 w 13"/>
                <a:gd name="T5" fmla="*/ 15 h 17"/>
                <a:gd name="T6" fmla="*/ 12 w 13"/>
                <a:gd name="T7" fmla="*/ 17 h 17"/>
                <a:gd name="T8" fmla="*/ 13 w 13"/>
                <a:gd name="T9" fmla="*/ 17 h 17"/>
                <a:gd name="T10" fmla="*/ 12 w 13"/>
                <a:gd name="T11" fmla="*/ 17 h 17"/>
                <a:gd name="T12" fmla="*/ 10 w 13"/>
                <a:gd name="T13" fmla="*/ 16 h 17"/>
                <a:gd name="T14" fmla="*/ 5 w 13"/>
                <a:gd name="T15" fmla="*/ 10 h 17"/>
                <a:gd name="T16" fmla="*/ 0 w 13"/>
                <a:gd name="T17"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17">
                  <a:moveTo>
                    <a:pt x="0" y="0"/>
                  </a:moveTo>
                  <a:cubicBezTo>
                    <a:pt x="0" y="0"/>
                    <a:pt x="4" y="3"/>
                    <a:pt x="8" y="8"/>
                  </a:cubicBezTo>
                  <a:cubicBezTo>
                    <a:pt x="9" y="11"/>
                    <a:pt x="11" y="13"/>
                    <a:pt x="11" y="15"/>
                  </a:cubicBezTo>
                  <a:cubicBezTo>
                    <a:pt x="12" y="16"/>
                    <a:pt x="12" y="16"/>
                    <a:pt x="12" y="17"/>
                  </a:cubicBezTo>
                  <a:cubicBezTo>
                    <a:pt x="13" y="17"/>
                    <a:pt x="13" y="17"/>
                    <a:pt x="13" y="17"/>
                  </a:cubicBezTo>
                  <a:cubicBezTo>
                    <a:pt x="13" y="17"/>
                    <a:pt x="13" y="17"/>
                    <a:pt x="12" y="17"/>
                  </a:cubicBezTo>
                  <a:cubicBezTo>
                    <a:pt x="12" y="17"/>
                    <a:pt x="11" y="16"/>
                    <a:pt x="10" y="16"/>
                  </a:cubicBezTo>
                  <a:cubicBezTo>
                    <a:pt x="9" y="14"/>
                    <a:pt x="7" y="12"/>
                    <a:pt x="5" y="10"/>
                  </a:cubicBezTo>
                  <a:cubicBezTo>
                    <a:pt x="2" y="5"/>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218">
              <a:extLst>
                <a:ext uri="{FF2B5EF4-FFF2-40B4-BE49-F238E27FC236}">
                  <a16:creationId xmlns:a16="http://schemas.microsoft.com/office/drawing/2014/main" id="{4DC0BA63-A222-4BC5-B97B-048D70CF1F9D}"/>
                </a:ext>
              </a:extLst>
            </p:cNvPr>
            <p:cNvSpPr>
              <a:spLocks/>
            </p:cNvSpPr>
            <p:nvPr/>
          </p:nvSpPr>
          <p:spPr bwMode="auto">
            <a:xfrm>
              <a:off x="866" y="547"/>
              <a:ext cx="19" cy="24"/>
            </a:xfrm>
            <a:custGeom>
              <a:avLst/>
              <a:gdLst>
                <a:gd name="T0" fmla="*/ 0 w 8"/>
                <a:gd name="T1" fmla="*/ 0 h 10"/>
                <a:gd name="T2" fmla="*/ 6 w 8"/>
                <a:gd name="T3" fmla="*/ 4 h 10"/>
                <a:gd name="T4" fmla="*/ 8 w 8"/>
                <a:gd name="T5" fmla="*/ 10 h 10"/>
                <a:gd name="T6" fmla="*/ 3 w 8"/>
                <a:gd name="T7" fmla="*/ 6 h 10"/>
                <a:gd name="T8" fmla="*/ 0 w 8"/>
                <a:gd name="T9" fmla="*/ 0 h 10"/>
              </a:gdLst>
              <a:ahLst/>
              <a:cxnLst>
                <a:cxn ang="0">
                  <a:pos x="T0" y="T1"/>
                </a:cxn>
                <a:cxn ang="0">
                  <a:pos x="T2" y="T3"/>
                </a:cxn>
                <a:cxn ang="0">
                  <a:pos x="T4" y="T5"/>
                </a:cxn>
                <a:cxn ang="0">
                  <a:pos x="T6" y="T7"/>
                </a:cxn>
                <a:cxn ang="0">
                  <a:pos x="T8" y="T9"/>
                </a:cxn>
              </a:cxnLst>
              <a:rect l="0" t="0" r="r" b="b"/>
              <a:pathLst>
                <a:path w="8" h="10">
                  <a:moveTo>
                    <a:pt x="0" y="0"/>
                  </a:moveTo>
                  <a:cubicBezTo>
                    <a:pt x="0" y="0"/>
                    <a:pt x="3" y="1"/>
                    <a:pt x="6" y="4"/>
                  </a:cubicBezTo>
                  <a:cubicBezTo>
                    <a:pt x="8" y="7"/>
                    <a:pt x="8" y="10"/>
                    <a:pt x="8" y="10"/>
                  </a:cubicBezTo>
                  <a:cubicBezTo>
                    <a:pt x="8" y="10"/>
                    <a:pt x="6" y="8"/>
                    <a:pt x="3" y="6"/>
                  </a:cubicBezTo>
                  <a:cubicBezTo>
                    <a:pt x="1" y="3"/>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219">
              <a:extLst>
                <a:ext uri="{FF2B5EF4-FFF2-40B4-BE49-F238E27FC236}">
                  <a16:creationId xmlns:a16="http://schemas.microsoft.com/office/drawing/2014/main" id="{B12FCEC9-F9AE-4165-9BA4-19DFC9B34107}"/>
                </a:ext>
              </a:extLst>
            </p:cNvPr>
            <p:cNvSpPr>
              <a:spLocks/>
            </p:cNvSpPr>
            <p:nvPr/>
          </p:nvSpPr>
          <p:spPr bwMode="auto">
            <a:xfrm>
              <a:off x="868" y="535"/>
              <a:ext cx="21" cy="22"/>
            </a:xfrm>
            <a:custGeom>
              <a:avLst/>
              <a:gdLst>
                <a:gd name="T0" fmla="*/ 0 w 9"/>
                <a:gd name="T1" fmla="*/ 0 h 9"/>
                <a:gd name="T2" fmla="*/ 5 w 9"/>
                <a:gd name="T3" fmla="*/ 3 h 9"/>
                <a:gd name="T4" fmla="*/ 9 w 9"/>
                <a:gd name="T5" fmla="*/ 9 h 9"/>
                <a:gd name="T6" fmla="*/ 4 w 9"/>
                <a:gd name="T7" fmla="*/ 5 h 9"/>
                <a:gd name="T8" fmla="*/ 0 w 9"/>
                <a:gd name="T9" fmla="*/ 0 h 9"/>
              </a:gdLst>
              <a:ahLst/>
              <a:cxnLst>
                <a:cxn ang="0">
                  <a:pos x="T0" y="T1"/>
                </a:cxn>
                <a:cxn ang="0">
                  <a:pos x="T2" y="T3"/>
                </a:cxn>
                <a:cxn ang="0">
                  <a:pos x="T4" y="T5"/>
                </a:cxn>
                <a:cxn ang="0">
                  <a:pos x="T6" y="T7"/>
                </a:cxn>
                <a:cxn ang="0">
                  <a:pos x="T8" y="T9"/>
                </a:cxn>
              </a:cxnLst>
              <a:rect l="0" t="0" r="r" b="b"/>
              <a:pathLst>
                <a:path w="9" h="9">
                  <a:moveTo>
                    <a:pt x="0" y="0"/>
                  </a:moveTo>
                  <a:cubicBezTo>
                    <a:pt x="0" y="0"/>
                    <a:pt x="3" y="1"/>
                    <a:pt x="5" y="3"/>
                  </a:cubicBezTo>
                  <a:cubicBezTo>
                    <a:pt x="8" y="6"/>
                    <a:pt x="9" y="9"/>
                    <a:pt x="9" y="9"/>
                  </a:cubicBezTo>
                  <a:cubicBezTo>
                    <a:pt x="9" y="9"/>
                    <a:pt x="6" y="7"/>
                    <a:pt x="4" y="5"/>
                  </a:cubicBezTo>
                  <a:cubicBezTo>
                    <a:pt x="1" y="3"/>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220">
              <a:extLst>
                <a:ext uri="{FF2B5EF4-FFF2-40B4-BE49-F238E27FC236}">
                  <a16:creationId xmlns:a16="http://schemas.microsoft.com/office/drawing/2014/main" id="{49EEF038-64FB-4534-A0B2-B14E5A86A3F7}"/>
                </a:ext>
              </a:extLst>
            </p:cNvPr>
            <p:cNvSpPr>
              <a:spLocks/>
            </p:cNvSpPr>
            <p:nvPr/>
          </p:nvSpPr>
          <p:spPr bwMode="auto">
            <a:xfrm>
              <a:off x="847" y="154"/>
              <a:ext cx="119" cy="90"/>
            </a:xfrm>
            <a:custGeom>
              <a:avLst/>
              <a:gdLst>
                <a:gd name="T0" fmla="*/ 50 w 50"/>
                <a:gd name="T1" fmla="*/ 38 h 38"/>
                <a:gd name="T2" fmla="*/ 49 w 50"/>
                <a:gd name="T3" fmla="*/ 36 h 38"/>
                <a:gd name="T4" fmla="*/ 47 w 50"/>
                <a:gd name="T5" fmla="*/ 34 h 38"/>
                <a:gd name="T6" fmla="*/ 45 w 50"/>
                <a:gd name="T7" fmla="*/ 30 h 38"/>
                <a:gd name="T8" fmla="*/ 38 w 50"/>
                <a:gd name="T9" fmla="*/ 23 h 38"/>
                <a:gd name="T10" fmla="*/ 29 w 50"/>
                <a:gd name="T11" fmla="*/ 15 h 38"/>
                <a:gd name="T12" fmla="*/ 18 w 50"/>
                <a:gd name="T13" fmla="*/ 8 h 38"/>
                <a:gd name="T14" fmla="*/ 9 w 50"/>
                <a:gd name="T15" fmla="*/ 3 h 38"/>
                <a:gd name="T16" fmla="*/ 5 w 50"/>
                <a:gd name="T17" fmla="*/ 2 h 38"/>
                <a:gd name="T18" fmla="*/ 3 w 50"/>
                <a:gd name="T19" fmla="*/ 1 h 38"/>
                <a:gd name="T20" fmla="*/ 0 w 50"/>
                <a:gd name="T21" fmla="*/ 0 h 38"/>
                <a:gd name="T22" fmla="*/ 3 w 50"/>
                <a:gd name="T23" fmla="*/ 1 h 38"/>
                <a:gd name="T24" fmla="*/ 6 w 50"/>
                <a:gd name="T25" fmla="*/ 1 h 38"/>
                <a:gd name="T26" fmla="*/ 10 w 50"/>
                <a:gd name="T27" fmla="*/ 2 h 38"/>
                <a:gd name="T28" fmla="*/ 19 w 50"/>
                <a:gd name="T29" fmla="*/ 6 h 38"/>
                <a:gd name="T30" fmla="*/ 30 w 50"/>
                <a:gd name="T31" fmla="*/ 12 h 38"/>
                <a:gd name="T32" fmla="*/ 40 w 50"/>
                <a:gd name="T33" fmla="*/ 21 h 38"/>
                <a:gd name="T34" fmla="*/ 46 w 50"/>
                <a:gd name="T35" fmla="*/ 30 h 38"/>
                <a:gd name="T36" fmla="*/ 48 w 50"/>
                <a:gd name="T37" fmla="*/ 33 h 38"/>
                <a:gd name="T38" fmla="*/ 49 w 50"/>
                <a:gd name="T39" fmla="*/ 36 h 38"/>
                <a:gd name="T40" fmla="*/ 50 w 50"/>
                <a:gd name="T41" fmla="*/ 3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50" h="38">
                  <a:moveTo>
                    <a:pt x="50" y="38"/>
                  </a:moveTo>
                  <a:cubicBezTo>
                    <a:pt x="50" y="38"/>
                    <a:pt x="50" y="37"/>
                    <a:pt x="49" y="36"/>
                  </a:cubicBezTo>
                  <a:cubicBezTo>
                    <a:pt x="48" y="35"/>
                    <a:pt x="48" y="35"/>
                    <a:pt x="47" y="34"/>
                  </a:cubicBezTo>
                  <a:cubicBezTo>
                    <a:pt x="46" y="33"/>
                    <a:pt x="46" y="32"/>
                    <a:pt x="45" y="30"/>
                  </a:cubicBezTo>
                  <a:cubicBezTo>
                    <a:pt x="43" y="28"/>
                    <a:pt x="41" y="25"/>
                    <a:pt x="38" y="23"/>
                  </a:cubicBezTo>
                  <a:cubicBezTo>
                    <a:pt x="35" y="20"/>
                    <a:pt x="32" y="17"/>
                    <a:pt x="29" y="15"/>
                  </a:cubicBezTo>
                  <a:cubicBezTo>
                    <a:pt x="25" y="12"/>
                    <a:pt x="22" y="10"/>
                    <a:pt x="18" y="8"/>
                  </a:cubicBezTo>
                  <a:cubicBezTo>
                    <a:pt x="15" y="6"/>
                    <a:pt x="12" y="5"/>
                    <a:pt x="9" y="3"/>
                  </a:cubicBezTo>
                  <a:cubicBezTo>
                    <a:pt x="8" y="3"/>
                    <a:pt x="6" y="2"/>
                    <a:pt x="5" y="2"/>
                  </a:cubicBezTo>
                  <a:cubicBezTo>
                    <a:pt x="4" y="2"/>
                    <a:pt x="3" y="1"/>
                    <a:pt x="3" y="1"/>
                  </a:cubicBezTo>
                  <a:cubicBezTo>
                    <a:pt x="1" y="1"/>
                    <a:pt x="0" y="0"/>
                    <a:pt x="0" y="0"/>
                  </a:cubicBezTo>
                  <a:cubicBezTo>
                    <a:pt x="0" y="0"/>
                    <a:pt x="1" y="1"/>
                    <a:pt x="3" y="1"/>
                  </a:cubicBezTo>
                  <a:cubicBezTo>
                    <a:pt x="3" y="1"/>
                    <a:pt x="4" y="1"/>
                    <a:pt x="6" y="1"/>
                  </a:cubicBezTo>
                  <a:cubicBezTo>
                    <a:pt x="7" y="1"/>
                    <a:pt x="8" y="2"/>
                    <a:pt x="10" y="2"/>
                  </a:cubicBezTo>
                  <a:cubicBezTo>
                    <a:pt x="12" y="3"/>
                    <a:pt x="16" y="4"/>
                    <a:pt x="19" y="6"/>
                  </a:cubicBezTo>
                  <a:cubicBezTo>
                    <a:pt x="23" y="7"/>
                    <a:pt x="27" y="10"/>
                    <a:pt x="30" y="12"/>
                  </a:cubicBezTo>
                  <a:cubicBezTo>
                    <a:pt x="34" y="15"/>
                    <a:pt x="37" y="18"/>
                    <a:pt x="40" y="21"/>
                  </a:cubicBezTo>
                  <a:cubicBezTo>
                    <a:pt x="42" y="24"/>
                    <a:pt x="44" y="27"/>
                    <a:pt x="46" y="30"/>
                  </a:cubicBezTo>
                  <a:cubicBezTo>
                    <a:pt x="47" y="31"/>
                    <a:pt x="47" y="32"/>
                    <a:pt x="48" y="33"/>
                  </a:cubicBezTo>
                  <a:cubicBezTo>
                    <a:pt x="48" y="34"/>
                    <a:pt x="49" y="35"/>
                    <a:pt x="49" y="36"/>
                  </a:cubicBezTo>
                  <a:cubicBezTo>
                    <a:pt x="50" y="37"/>
                    <a:pt x="50" y="38"/>
                    <a:pt x="50" y="3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221">
              <a:extLst>
                <a:ext uri="{FF2B5EF4-FFF2-40B4-BE49-F238E27FC236}">
                  <a16:creationId xmlns:a16="http://schemas.microsoft.com/office/drawing/2014/main" id="{D323FFAC-8E42-4D2B-BF5D-6D55CB96680F}"/>
                </a:ext>
              </a:extLst>
            </p:cNvPr>
            <p:cNvSpPr>
              <a:spLocks/>
            </p:cNvSpPr>
            <p:nvPr/>
          </p:nvSpPr>
          <p:spPr bwMode="auto">
            <a:xfrm>
              <a:off x="844" y="187"/>
              <a:ext cx="117" cy="81"/>
            </a:xfrm>
            <a:custGeom>
              <a:avLst/>
              <a:gdLst>
                <a:gd name="T0" fmla="*/ 49 w 49"/>
                <a:gd name="T1" fmla="*/ 34 h 34"/>
                <a:gd name="T2" fmla="*/ 43 w 49"/>
                <a:gd name="T3" fmla="*/ 27 h 34"/>
                <a:gd name="T4" fmla="*/ 27 w 49"/>
                <a:gd name="T5" fmla="*/ 12 h 34"/>
                <a:gd name="T6" fmla="*/ 9 w 49"/>
                <a:gd name="T7" fmla="*/ 2 h 34"/>
                <a:gd name="T8" fmla="*/ 3 w 49"/>
                <a:gd name="T9" fmla="*/ 0 h 34"/>
                <a:gd name="T10" fmla="*/ 0 w 49"/>
                <a:gd name="T11" fmla="*/ 0 h 34"/>
                <a:gd name="T12" fmla="*/ 3 w 49"/>
                <a:gd name="T13" fmla="*/ 0 h 34"/>
                <a:gd name="T14" fmla="*/ 9 w 49"/>
                <a:gd name="T15" fmla="*/ 0 h 34"/>
                <a:gd name="T16" fmla="*/ 29 w 49"/>
                <a:gd name="T17" fmla="*/ 10 h 34"/>
                <a:gd name="T18" fmla="*/ 44 w 49"/>
                <a:gd name="T19" fmla="*/ 26 h 34"/>
                <a:gd name="T20" fmla="*/ 49 w 49"/>
                <a:gd name="T21" fmla="*/ 34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9" h="34">
                  <a:moveTo>
                    <a:pt x="49" y="34"/>
                  </a:moveTo>
                  <a:cubicBezTo>
                    <a:pt x="49" y="34"/>
                    <a:pt x="47" y="31"/>
                    <a:pt x="43" y="27"/>
                  </a:cubicBezTo>
                  <a:cubicBezTo>
                    <a:pt x="39" y="23"/>
                    <a:pt x="34" y="17"/>
                    <a:pt x="27" y="12"/>
                  </a:cubicBezTo>
                  <a:cubicBezTo>
                    <a:pt x="21" y="7"/>
                    <a:pt x="14" y="4"/>
                    <a:pt x="9" y="2"/>
                  </a:cubicBezTo>
                  <a:cubicBezTo>
                    <a:pt x="6" y="1"/>
                    <a:pt x="4" y="0"/>
                    <a:pt x="3" y="0"/>
                  </a:cubicBezTo>
                  <a:cubicBezTo>
                    <a:pt x="1" y="0"/>
                    <a:pt x="0" y="0"/>
                    <a:pt x="0" y="0"/>
                  </a:cubicBezTo>
                  <a:cubicBezTo>
                    <a:pt x="0" y="0"/>
                    <a:pt x="1" y="0"/>
                    <a:pt x="3" y="0"/>
                  </a:cubicBezTo>
                  <a:cubicBezTo>
                    <a:pt x="4" y="0"/>
                    <a:pt x="7" y="0"/>
                    <a:pt x="9" y="0"/>
                  </a:cubicBezTo>
                  <a:cubicBezTo>
                    <a:pt x="15" y="2"/>
                    <a:pt x="22" y="5"/>
                    <a:pt x="29" y="10"/>
                  </a:cubicBezTo>
                  <a:cubicBezTo>
                    <a:pt x="36" y="15"/>
                    <a:pt x="41" y="22"/>
                    <a:pt x="44" y="26"/>
                  </a:cubicBezTo>
                  <a:cubicBezTo>
                    <a:pt x="47" y="31"/>
                    <a:pt x="49" y="34"/>
                    <a:pt x="49" y="3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222">
              <a:extLst>
                <a:ext uri="{FF2B5EF4-FFF2-40B4-BE49-F238E27FC236}">
                  <a16:creationId xmlns:a16="http://schemas.microsoft.com/office/drawing/2014/main" id="{77437B51-CEA3-4577-BCBD-7D35FA9760BC}"/>
                </a:ext>
              </a:extLst>
            </p:cNvPr>
            <p:cNvSpPr>
              <a:spLocks/>
            </p:cNvSpPr>
            <p:nvPr/>
          </p:nvSpPr>
          <p:spPr bwMode="auto">
            <a:xfrm>
              <a:off x="880" y="216"/>
              <a:ext cx="52" cy="45"/>
            </a:xfrm>
            <a:custGeom>
              <a:avLst/>
              <a:gdLst>
                <a:gd name="T0" fmla="*/ 22 w 22"/>
                <a:gd name="T1" fmla="*/ 19 h 19"/>
                <a:gd name="T2" fmla="*/ 19 w 22"/>
                <a:gd name="T3" fmla="*/ 16 h 19"/>
                <a:gd name="T4" fmla="*/ 11 w 22"/>
                <a:gd name="T5" fmla="*/ 9 h 19"/>
                <a:gd name="T6" fmla="*/ 3 w 22"/>
                <a:gd name="T7" fmla="*/ 2 h 19"/>
                <a:gd name="T8" fmla="*/ 0 w 22"/>
                <a:gd name="T9" fmla="*/ 0 h 19"/>
                <a:gd name="T10" fmla="*/ 4 w 22"/>
                <a:gd name="T11" fmla="*/ 1 h 19"/>
                <a:gd name="T12" fmla="*/ 13 w 22"/>
                <a:gd name="T13" fmla="*/ 7 h 19"/>
                <a:gd name="T14" fmla="*/ 20 w 22"/>
                <a:gd name="T15" fmla="*/ 15 h 19"/>
                <a:gd name="T16" fmla="*/ 22 w 22"/>
                <a:gd name="T17" fmla="*/ 1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 h="19">
                  <a:moveTo>
                    <a:pt x="22" y="19"/>
                  </a:moveTo>
                  <a:cubicBezTo>
                    <a:pt x="22" y="19"/>
                    <a:pt x="21" y="18"/>
                    <a:pt x="19" y="16"/>
                  </a:cubicBezTo>
                  <a:cubicBezTo>
                    <a:pt x="17" y="14"/>
                    <a:pt x="15" y="11"/>
                    <a:pt x="11" y="9"/>
                  </a:cubicBezTo>
                  <a:cubicBezTo>
                    <a:pt x="8" y="6"/>
                    <a:pt x="5" y="4"/>
                    <a:pt x="3" y="2"/>
                  </a:cubicBezTo>
                  <a:cubicBezTo>
                    <a:pt x="1" y="1"/>
                    <a:pt x="0" y="0"/>
                    <a:pt x="0" y="0"/>
                  </a:cubicBezTo>
                  <a:cubicBezTo>
                    <a:pt x="0" y="0"/>
                    <a:pt x="1" y="0"/>
                    <a:pt x="4" y="1"/>
                  </a:cubicBezTo>
                  <a:cubicBezTo>
                    <a:pt x="6" y="2"/>
                    <a:pt x="10" y="4"/>
                    <a:pt x="13" y="7"/>
                  </a:cubicBezTo>
                  <a:cubicBezTo>
                    <a:pt x="17" y="9"/>
                    <a:pt x="19" y="12"/>
                    <a:pt x="20" y="15"/>
                  </a:cubicBezTo>
                  <a:cubicBezTo>
                    <a:pt x="22" y="17"/>
                    <a:pt x="22" y="19"/>
                    <a:pt x="22" y="1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223">
              <a:extLst>
                <a:ext uri="{FF2B5EF4-FFF2-40B4-BE49-F238E27FC236}">
                  <a16:creationId xmlns:a16="http://schemas.microsoft.com/office/drawing/2014/main" id="{6A2BC668-1846-4196-A780-1CD36C94436F}"/>
                </a:ext>
              </a:extLst>
            </p:cNvPr>
            <p:cNvSpPr>
              <a:spLocks/>
            </p:cNvSpPr>
            <p:nvPr/>
          </p:nvSpPr>
          <p:spPr bwMode="auto">
            <a:xfrm>
              <a:off x="887" y="254"/>
              <a:ext cx="36" cy="33"/>
            </a:xfrm>
            <a:custGeom>
              <a:avLst/>
              <a:gdLst>
                <a:gd name="T0" fmla="*/ 15 w 15"/>
                <a:gd name="T1" fmla="*/ 14 h 14"/>
                <a:gd name="T2" fmla="*/ 13 w 15"/>
                <a:gd name="T3" fmla="*/ 12 h 14"/>
                <a:gd name="T4" fmla="*/ 8 w 15"/>
                <a:gd name="T5" fmla="*/ 7 h 14"/>
                <a:gd name="T6" fmla="*/ 2 w 15"/>
                <a:gd name="T7" fmla="*/ 2 h 14"/>
                <a:gd name="T8" fmla="*/ 1 w 15"/>
                <a:gd name="T9" fmla="*/ 1 h 14"/>
                <a:gd name="T10" fmla="*/ 0 w 15"/>
                <a:gd name="T11" fmla="*/ 1 h 14"/>
                <a:gd name="T12" fmla="*/ 0 w 15"/>
                <a:gd name="T13" fmla="*/ 0 h 14"/>
                <a:gd name="T14" fmla="*/ 2 w 15"/>
                <a:gd name="T15" fmla="*/ 0 h 14"/>
                <a:gd name="T16" fmla="*/ 3 w 15"/>
                <a:gd name="T17" fmla="*/ 1 h 14"/>
                <a:gd name="T18" fmla="*/ 10 w 15"/>
                <a:gd name="T19" fmla="*/ 4 h 14"/>
                <a:gd name="T20" fmla="*/ 14 w 15"/>
                <a:gd name="T21" fmla="*/ 11 h 14"/>
                <a:gd name="T22" fmla="*/ 15 w 15"/>
                <a:gd name="T23"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 h="14">
                  <a:moveTo>
                    <a:pt x="15" y="14"/>
                  </a:moveTo>
                  <a:cubicBezTo>
                    <a:pt x="15" y="14"/>
                    <a:pt x="14" y="13"/>
                    <a:pt x="13" y="12"/>
                  </a:cubicBezTo>
                  <a:cubicBezTo>
                    <a:pt x="12" y="10"/>
                    <a:pt x="10" y="8"/>
                    <a:pt x="8" y="7"/>
                  </a:cubicBezTo>
                  <a:cubicBezTo>
                    <a:pt x="6" y="5"/>
                    <a:pt x="4" y="3"/>
                    <a:pt x="2" y="2"/>
                  </a:cubicBezTo>
                  <a:cubicBezTo>
                    <a:pt x="2" y="1"/>
                    <a:pt x="1" y="1"/>
                    <a:pt x="1" y="1"/>
                  </a:cubicBezTo>
                  <a:cubicBezTo>
                    <a:pt x="0" y="1"/>
                    <a:pt x="0" y="1"/>
                    <a:pt x="0" y="1"/>
                  </a:cubicBezTo>
                  <a:cubicBezTo>
                    <a:pt x="0" y="1"/>
                    <a:pt x="0" y="1"/>
                    <a:pt x="0" y="0"/>
                  </a:cubicBezTo>
                  <a:cubicBezTo>
                    <a:pt x="1" y="0"/>
                    <a:pt x="1" y="0"/>
                    <a:pt x="2" y="0"/>
                  </a:cubicBezTo>
                  <a:cubicBezTo>
                    <a:pt x="2" y="0"/>
                    <a:pt x="2" y="0"/>
                    <a:pt x="3" y="1"/>
                  </a:cubicBezTo>
                  <a:cubicBezTo>
                    <a:pt x="5" y="1"/>
                    <a:pt x="7" y="2"/>
                    <a:pt x="10" y="4"/>
                  </a:cubicBezTo>
                  <a:cubicBezTo>
                    <a:pt x="12" y="7"/>
                    <a:pt x="13" y="9"/>
                    <a:pt x="14" y="11"/>
                  </a:cubicBezTo>
                  <a:cubicBezTo>
                    <a:pt x="15" y="13"/>
                    <a:pt x="15" y="14"/>
                    <a:pt x="15" y="1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224">
              <a:extLst>
                <a:ext uri="{FF2B5EF4-FFF2-40B4-BE49-F238E27FC236}">
                  <a16:creationId xmlns:a16="http://schemas.microsoft.com/office/drawing/2014/main" id="{D388F532-5ABB-4082-8AC3-E11AF6C177C5}"/>
                </a:ext>
              </a:extLst>
            </p:cNvPr>
            <p:cNvSpPr>
              <a:spLocks/>
            </p:cNvSpPr>
            <p:nvPr/>
          </p:nvSpPr>
          <p:spPr bwMode="auto">
            <a:xfrm>
              <a:off x="882" y="280"/>
              <a:ext cx="26" cy="19"/>
            </a:xfrm>
            <a:custGeom>
              <a:avLst/>
              <a:gdLst>
                <a:gd name="T0" fmla="*/ 11 w 11"/>
                <a:gd name="T1" fmla="*/ 8 h 8"/>
                <a:gd name="T2" fmla="*/ 9 w 11"/>
                <a:gd name="T3" fmla="*/ 7 h 8"/>
                <a:gd name="T4" fmla="*/ 5 w 11"/>
                <a:gd name="T5" fmla="*/ 4 h 8"/>
                <a:gd name="T6" fmla="*/ 2 w 11"/>
                <a:gd name="T7" fmla="*/ 1 h 8"/>
                <a:gd name="T8" fmla="*/ 0 w 11"/>
                <a:gd name="T9" fmla="*/ 0 h 8"/>
                <a:gd name="T10" fmla="*/ 2 w 11"/>
                <a:gd name="T11" fmla="*/ 0 h 8"/>
                <a:gd name="T12" fmla="*/ 7 w 11"/>
                <a:gd name="T13" fmla="*/ 2 h 8"/>
                <a:gd name="T14" fmla="*/ 10 w 11"/>
                <a:gd name="T15" fmla="*/ 6 h 8"/>
                <a:gd name="T16" fmla="*/ 11 w 11"/>
                <a:gd name="T17"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 h="8">
                  <a:moveTo>
                    <a:pt x="11" y="8"/>
                  </a:moveTo>
                  <a:cubicBezTo>
                    <a:pt x="11" y="8"/>
                    <a:pt x="10" y="7"/>
                    <a:pt x="9" y="7"/>
                  </a:cubicBezTo>
                  <a:cubicBezTo>
                    <a:pt x="8" y="6"/>
                    <a:pt x="6" y="5"/>
                    <a:pt x="5" y="4"/>
                  </a:cubicBezTo>
                  <a:cubicBezTo>
                    <a:pt x="4" y="3"/>
                    <a:pt x="2" y="2"/>
                    <a:pt x="2" y="1"/>
                  </a:cubicBezTo>
                  <a:cubicBezTo>
                    <a:pt x="1" y="0"/>
                    <a:pt x="0" y="0"/>
                    <a:pt x="0" y="0"/>
                  </a:cubicBezTo>
                  <a:cubicBezTo>
                    <a:pt x="0" y="0"/>
                    <a:pt x="1" y="0"/>
                    <a:pt x="2" y="0"/>
                  </a:cubicBezTo>
                  <a:cubicBezTo>
                    <a:pt x="4" y="0"/>
                    <a:pt x="5" y="1"/>
                    <a:pt x="7" y="2"/>
                  </a:cubicBezTo>
                  <a:cubicBezTo>
                    <a:pt x="8" y="3"/>
                    <a:pt x="9" y="5"/>
                    <a:pt x="10" y="6"/>
                  </a:cubicBezTo>
                  <a:cubicBezTo>
                    <a:pt x="11" y="7"/>
                    <a:pt x="11" y="8"/>
                    <a:pt x="11" y="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225">
              <a:extLst>
                <a:ext uri="{FF2B5EF4-FFF2-40B4-BE49-F238E27FC236}">
                  <a16:creationId xmlns:a16="http://schemas.microsoft.com/office/drawing/2014/main" id="{3455762A-E352-485E-9264-4AFA0C5A88FA}"/>
                </a:ext>
              </a:extLst>
            </p:cNvPr>
            <p:cNvSpPr>
              <a:spLocks/>
            </p:cNvSpPr>
            <p:nvPr/>
          </p:nvSpPr>
          <p:spPr bwMode="auto">
            <a:xfrm>
              <a:off x="675" y="380"/>
              <a:ext cx="195" cy="117"/>
            </a:xfrm>
            <a:custGeom>
              <a:avLst/>
              <a:gdLst>
                <a:gd name="T0" fmla="*/ 82 w 82"/>
                <a:gd name="T1" fmla="*/ 49 h 49"/>
                <a:gd name="T2" fmla="*/ 80 w 82"/>
                <a:gd name="T3" fmla="*/ 46 h 49"/>
                <a:gd name="T4" fmla="*/ 72 w 82"/>
                <a:gd name="T5" fmla="*/ 39 h 49"/>
                <a:gd name="T6" fmla="*/ 60 w 82"/>
                <a:gd name="T7" fmla="*/ 30 h 49"/>
                <a:gd name="T8" fmla="*/ 44 w 82"/>
                <a:gd name="T9" fmla="*/ 20 h 49"/>
                <a:gd name="T10" fmla="*/ 27 w 82"/>
                <a:gd name="T11" fmla="*/ 11 h 49"/>
                <a:gd name="T12" fmla="*/ 13 w 82"/>
                <a:gd name="T13" fmla="*/ 5 h 49"/>
                <a:gd name="T14" fmla="*/ 3 w 82"/>
                <a:gd name="T15" fmla="*/ 1 h 49"/>
                <a:gd name="T16" fmla="*/ 0 w 82"/>
                <a:gd name="T17" fmla="*/ 0 h 49"/>
                <a:gd name="T18" fmla="*/ 3 w 82"/>
                <a:gd name="T19" fmla="*/ 1 h 49"/>
                <a:gd name="T20" fmla="*/ 14 w 82"/>
                <a:gd name="T21" fmla="*/ 3 h 49"/>
                <a:gd name="T22" fmla="*/ 28 w 82"/>
                <a:gd name="T23" fmla="*/ 9 h 49"/>
                <a:gd name="T24" fmla="*/ 45 w 82"/>
                <a:gd name="T25" fmla="*/ 17 h 49"/>
                <a:gd name="T26" fmla="*/ 61 w 82"/>
                <a:gd name="T27" fmla="*/ 28 h 49"/>
                <a:gd name="T28" fmla="*/ 73 w 82"/>
                <a:gd name="T29" fmla="*/ 38 h 49"/>
                <a:gd name="T30" fmla="*/ 80 w 82"/>
                <a:gd name="T31" fmla="*/ 46 h 49"/>
                <a:gd name="T32" fmla="*/ 82 w 82"/>
                <a:gd name="T33" fmla="*/ 49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2" h="49">
                  <a:moveTo>
                    <a:pt x="82" y="49"/>
                  </a:moveTo>
                  <a:cubicBezTo>
                    <a:pt x="82" y="49"/>
                    <a:pt x="81" y="48"/>
                    <a:pt x="80" y="46"/>
                  </a:cubicBezTo>
                  <a:cubicBezTo>
                    <a:pt x="78" y="44"/>
                    <a:pt x="75" y="42"/>
                    <a:pt x="72" y="39"/>
                  </a:cubicBezTo>
                  <a:cubicBezTo>
                    <a:pt x="68" y="36"/>
                    <a:pt x="64" y="33"/>
                    <a:pt x="60" y="30"/>
                  </a:cubicBezTo>
                  <a:cubicBezTo>
                    <a:pt x="55" y="26"/>
                    <a:pt x="50" y="23"/>
                    <a:pt x="44" y="20"/>
                  </a:cubicBezTo>
                  <a:cubicBezTo>
                    <a:pt x="38" y="16"/>
                    <a:pt x="32" y="13"/>
                    <a:pt x="27" y="11"/>
                  </a:cubicBezTo>
                  <a:cubicBezTo>
                    <a:pt x="22" y="8"/>
                    <a:pt x="17" y="6"/>
                    <a:pt x="13" y="5"/>
                  </a:cubicBezTo>
                  <a:cubicBezTo>
                    <a:pt x="9" y="3"/>
                    <a:pt x="6" y="2"/>
                    <a:pt x="3" y="1"/>
                  </a:cubicBezTo>
                  <a:cubicBezTo>
                    <a:pt x="1" y="0"/>
                    <a:pt x="0" y="0"/>
                    <a:pt x="0" y="0"/>
                  </a:cubicBezTo>
                  <a:cubicBezTo>
                    <a:pt x="0" y="0"/>
                    <a:pt x="1" y="0"/>
                    <a:pt x="3" y="1"/>
                  </a:cubicBezTo>
                  <a:cubicBezTo>
                    <a:pt x="6" y="1"/>
                    <a:pt x="9" y="2"/>
                    <a:pt x="14" y="3"/>
                  </a:cubicBezTo>
                  <a:cubicBezTo>
                    <a:pt x="18" y="5"/>
                    <a:pt x="23" y="6"/>
                    <a:pt x="28" y="9"/>
                  </a:cubicBezTo>
                  <a:cubicBezTo>
                    <a:pt x="34" y="11"/>
                    <a:pt x="39" y="14"/>
                    <a:pt x="45" y="17"/>
                  </a:cubicBezTo>
                  <a:cubicBezTo>
                    <a:pt x="51" y="21"/>
                    <a:pt x="56" y="24"/>
                    <a:pt x="61" y="28"/>
                  </a:cubicBezTo>
                  <a:cubicBezTo>
                    <a:pt x="66" y="32"/>
                    <a:pt x="70" y="35"/>
                    <a:pt x="73" y="38"/>
                  </a:cubicBezTo>
                  <a:cubicBezTo>
                    <a:pt x="76" y="41"/>
                    <a:pt x="78" y="44"/>
                    <a:pt x="80" y="46"/>
                  </a:cubicBezTo>
                  <a:cubicBezTo>
                    <a:pt x="81" y="48"/>
                    <a:pt x="82" y="49"/>
                    <a:pt x="82" y="4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226">
              <a:extLst>
                <a:ext uri="{FF2B5EF4-FFF2-40B4-BE49-F238E27FC236}">
                  <a16:creationId xmlns:a16="http://schemas.microsoft.com/office/drawing/2014/main" id="{FA32BFA9-9A8E-4197-8F93-A9CEB028851A}"/>
                </a:ext>
              </a:extLst>
            </p:cNvPr>
            <p:cNvSpPr>
              <a:spLocks/>
            </p:cNvSpPr>
            <p:nvPr/>
          </p:nvSpPr>
          <p:spPr bwMode="auto">
            <a:xfrm>
              <a:off x="773" y="397"/>
              <a:ext cx="69" cy="43"/>
            </a:xfrm>
            <a:custGeom>
              <a:avLst/>
              <a:gdLst>
                <a:gd name="T0" fmla="*/ 29 w 29"/>
                <a:gd name="T1" fmla="*/ 18 h 18"/>
                <a:gd name="T2" fmla="*/ 14 w 29"/>
                <a:gd name="T3" fmla="*/ 9 h 18"/>
                <a:gd name="T4" fmla="*/ 0 w 29"/>
                <a:gd name="T5" fmla="*/ 0 h 18"/>
                <a:gd name="T6" fmla="*/ 5 w 29"/>
                <a:gd name="T7" fmla="*/ 1 h 18"/>
                <a:gd name="T8" fmla="*/ 16 w 29"/>
                <a:gd name="T9" fmla="*/ 6 h 18"/>
                <a:gd name="T10" fmla="*/ 25 w 29"/>
                <a:gd name="T11" fmla="*/ 14 h 18"/>
                <a:gd name="T12" fmla="*/ 29 w 29"/>
                <a:gd name="T13" fmla="*/ 18 h 18"/>
              </a:gdLst>
              <a:ahLst/>
              <a:cxnLst>
                <a:cxn ang="0">
                  <a:pos x="T0" y="T1"/>
                </a:cxn>
                <a:cxn ang="0">
                  <a:pos x="T2" y="T3"/>
                </a:cxn>
                <a:cxn ang="0">
                  <a:pos x="T4" y="T5"/>
                </a:cxn>
                <a:cxn ang="0">
                  <a:pos x="T6" y="T7"/>
                </a:cxn>
                <a:cxn ang="0">
                  <a:pos x="T8" y="T9"/>
                </a:cxn>
                <a:cxn ang="0">
                  <a:pos x="T10" y="T11"/>
                </a:cxn>
                <a:cxn ang="0">
                  <a:pos x="T12" y="T13"/>
                </a:cxn>
              </a:cxnLst>
              <a:rect l="0" t="0" r="r" b="b"/>
              <a:pathLst>
                <a:path w="29" h="18">
                  <a:moveTo>
                    <a:pt x="29" y="18"/>
                  </a:moveTo>
                  <a:cubicBezTo>
                    <a:pt x="29" y="18"/>
                    <a:pt x="22" y="14"/>
                    <a:pt x="14" y="9"/>
                  </a:cubicBezTo>
                  <a:cubicBezTo>
                    <a:pt x="7" y="4"/>
                    <a:pt x="0" y="0"/>
                    <a:pt x="0" y="0"/>
                  </a:cubicBezTo>
                  <a:cubicBezTo>
                    <a:pt x="0" y="0"/>
                    <a:pt x="2" y="0"/>
                    <a:pt x="5" y="1"/>
                  </a:cubicBezTo>
                  <a:cubicBezTo>
                    <a:pt x="8" y="2"/>
                    <a:pt x="12" y="4"/>
                    <a:pt x="16" y="6"/>
                  </a:cubicBezTo>
                  <a:cubicBezTo>
                    <a:pt x="20" y="9"/>
                    <a:pt x="23" y="12"/>
                    <a:pt x="25" y="14"/>
                  </a:cubicBezTo>
                  <a:cubicBezTo>
                    <a:pt x="27" y="17"/>
                    <a:pt x="29" y="18"/>
                    <a:pt x="29" y="1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227">
              <a:extLst>
                <a:ext uri="{FF2B5EF4-FFF2-40B4-BE49-F238E27FC236}">
                  <a16:creationId xmlns:a16="http://schemas.microsoft.com/office/drawing/2014/main" id="{C047AC8D-48EA-4D02-B214-2FA1B3A3CA4A}"/>
                </a:ext>
              </a:extLst>
            </p:cNvPr>
            <p:cNvSpPr>
              <a:spLocks/>
            </p:cNvSpPr>
            <p:nvPr/>
          </p:nvSpPr>
          <p:spPr bwMode="auto">
            <a:xfrm>
              <a:off x="813" y="397"/>
              <a:ext cx="31" cy="24"/>
            </a:xfrm>
            <a:custGeom>
              <a:avLst/>
              <a:gdLst>
                <a:gd name="T0" fmla="*/ 13 w 13"/>
                <a:gd name="T1" fmla="*/ 10 h 10"/>
                <a:gd name="T2" fmla="*/ 6 w 13"/>
                <a:gd name="T3" fmla="*/ 6 h 10"/>
                <a:gd name="T4" fmla="*/ 0 w 13"/>
                <a:gd name="T5" fmla="*/ 0 h 10"/>
                <a:gd name="T6" fmla="*/ 7 w 13"/>
                <a:gd name="T7" fmla="*/ 4 h 10"/>
                <a:gd name="T8" fmla="*/ 13 w 13"/>
                <a:gd name="T9" fmla="*/ 10 h 10"/>
              </a:gdLst>
              <a:ahLst/>
              <a:cxnLst>
                <a:cxn ang="0">
                  <a:pos x="T0" y="T1"/>
                </a:cxn>
                <a:cxn ang="0">
                  <a:pos x="T2" y="T3"/>
                </a:cxn>
                <a:cxn ang="0">
                  <a:pos x="T4" y="T5"/>
                </a:cxn>
                <a:cxn ang="0">
                  <a:pos x="T6" y="T7"/>
                </a:cxn>
                <a:cxn ang="0">
                  <a:pos x="T8" y="T9"/>
                </a:cxn>
              </a:cxnLst>
              <a:rect l="0" t="0" r="r" b="b"/>
              <a:pathLst>
                <a:path w="13" h="10">
                  <a:moveTo>
                    <a:pt x="13" y="10"/>
                  </a:moveTo>
                  <a:cubicBezTo>
                    <a:pt x="13" y="10"/>
                    <a:pt x="9" y="9"/>
                    <a:pt x="6" y="6"/>
                  </a:cubicBezTo>
                  <a:cubicBezTo>
                    <a:pt x="2" y="4"/>
                    <a:pt x="0" y="0"/>
                    <a:pt x="0" y="0"/>
                  </a:cubicBezTo>
                  <a:cubicBezTo>
                    <a:pt x="0" y="0"/>
                    <a:pt x="3" y="1"/>
                    <a:pt x="7" y="4"/>
                  </a:cubicBezTo>
                  <a:cubicBezTo>
                    <a:pt x="11" y="7"/>
                    <a:pt x="13" y="10"/>
                    <a:pt x="13" y="1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228">
              <a:extLst>
                <a:ext uri="{FF2B5EF4-FFF2-40B4-BE49-F238E27FC236}">
                  <a16:creationId xmlns:a16="http://schemas.microsoft.com/office/drawing/2014/main" id="{DE75E887-218C-4382-AADC-8BDE25F707D8}"/>
                </a:ext>
              </a:extLst>
            </p:cNvPr>
            <p:cNvSpPr>
              <a:spLocks/>
            </p:cNvSpPr>
            <p:nvPr/>
          </p:nvSpPr>
          <p:spPr bwMode="auto">
            <a:xfrm>
              <a:off x="820" y="385"/>
              <a:ext cx="31" cy="19"/>
            </a:xfrm>
            <a:custGeom>
              <a:avLst/>
              <a:gdLst>
                <a:gd name="T0" fmla="*/ 13 w 13"/>
                <a:gd name="T1" fmla="*/ 8 h 8"/>
                <a:gd name="T2" fmla="*/ 6 w 13"/>
                <a:gd name="T3" fmla="*/ 5 h 8"/>
                <a:gd name="T4" fmla="*/ 0 w 13"/>
                <a:gd name="T5" fmla="*/ 0 h 8"/>
                <a:gd name="T6" fmla="*/ 7 w 13"/>
                <a:gd name="T7" fmla="*/ 3 h 8"/>
                <a:gd name="T8" fmla="*/ 13 w 13"/>
                <a:gd name="T9" fmla="*/ 8 h 8"/>
              </a:gdLst>
              <a:ahLst/>
              <a:cxnLst>
                <a:cxn ang="0">
                  <a:pos x="T0" y="T1"/>
                </a:cxn>
                <a:cxn ang="0">
                  <a:pos x="T2" y="T3"/>
                </a:cxn>
                <a:cxn ang="0">
                  <a:pos x="T4" y="T5"/>
                </a:cxn>
                <a:cxn ang="0">
                  <a:pos x="T6" y="T7"/>
                </a:cxn>
                <a:cxn ang="0">
                  <a:pos x="T8" y="T9"/>
                </a:cxn>
              </a:cxnLst>
              <a:rect l="0" t="0" r="r" b="b"/>
              <a:pathLst>
                <a:path w="13" h="8">
                  <a:moveTo>
                    <a:pt x="13" y="8"/>
                  </a:moveTo>
                  <a:cubicBezTo>
                    <a:pt x="13" y="8"/>
                    <a:pt x="9" y="7"/>
                    <a:pt x="6" y="5"/>
                  </a:cubicBezTo>
                  <a:cubicBezTo>
                    <a:pt x="3" y="3"/>
                    <a:pt x="0" y="0"/>
                    <a:pt x="0" y="0"/>
                  </a:cubicBezTo>
                  <a:cubicBezTo>
                    <a:pt x="0" y="0"/>
                    <a:pt x="4" y="0"/>
                    <a:pt x="7" y="3"/>
                  </a:cubicBezTo>
                  <a:cubicBezTo>
                    <a:pt x="11" y="5"/>
                    <a:pt x="13" y="8"/>
                    <a:pt x="13" y="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229">
              <a:extLst>
                <a:ext uri="{FF2B5EF4-FFF2-40B4-BE49-F238E27FC236}">
                  <a16:creationId xmlns:a16="http://schemas.microsoft.com/office/drawing/2014/main" id="{D23A3D73-BD94-4A7C-9A43-4162FA837206}"/>
                </a:ext>
              </a:extLst>
            </p:cNvPr>
            <p:cNvSpPr>
              <a:spLocks/>
            </p:cNvSpPr>
            <p:nvPr/>
          </p:nvSpPr>
          <p:spPr bwMode="auto">
            <a:xfrm>
              <a:off x="835" y="378"/>
              <a:ext cx="21" cy="12"/>
            </a:xfrm>
            <a:custGeom>
              <a:avLst/>
              <a:gdLst>
                <a:gd name="T0" fmla="*/ 9 w 9"/>
                <a:gd name="T1" fmla="*/ 5 h 5"/>
                <a:gd name="T2" fmla="*/ 4 w 9"/>
                <a:gd name="T3" fmla="*/ 4 h 5"/>
                <a:gd name="T4" fmla="*/ 0 w 9"/>
                <a:gd name="T5" fmla="*/ 1 h 5"/>
                <a:gd name="T6" fmla="*/ 5 w 9"/>
                <a:gd name="T7" fmla="*/ 2 h 5"/>
                <a:gd name="T8" fmla="*/ 9 w 9"/>
                <a:gd name="T9" fmla="*/ 5 h 5"/>
              </a:gdLst>
              <a:ahLst/>
              <a:cxnLst>
                <a:cxn ang="0">
                  <a:pos x="T0" y="T1"/>
                </a:cxn>
                <a:cxn ang="0">
                  <a:pos x="T2" y="T3"/>
                </a:cxn>
                <a:cxn ang="0">
                  <a:pos x="T4" y="T5"/>
                </a:cxn>
                <a:cxn ang="0">
                  <a:pos x="T6" y="T7"/>
                </a:cxn>
                <a:cxn ang="0">
                  <a:pos x="T8" y="T9"/>
                </a:cxn>
              </a:cxnLst>
              <a:rect l="0" t="0" r="r" b="b"/>
              <a:pathLst>
                <a:path w="9" h="5">
                  <a:moveTo>
                    <a:pt x="9" y="5"/>
                  </a:moveTo>
                  <a:cubicBezTo>
                    <a:pt x="9" y="5"/>
                    <a:pt x="6" y="5"/>
                    <a:pt x="4" y="4"/>
                  </a:cubicBezTo>
                  <a:cubicBezTo>
                    <a:pt x="2" y="3"/>
                    <a:pt x="0" y="1"/>
                    <a:pt x="0" y="1"/>
                  </a:cubicBezTo>
                  <a:cubicBezTo>
                    <a:pt x="0" y="1"/>
                    <a:pt x="3" y="0"/>
                    <a:pt x="5" y="2"/>
                  </a:cubicBezTo>
                  <a:cubicBezTo>
                    <a:pt x="8" y="3"/>
                    <a:pt x="9" y="5"/>
                    <a:pt x="9" y="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230">
              <a:extLst>
                <a:ext uri="{FF2B5EF4-FFF2-40B4-BE49-F238E27FC236}">
                  <a16:creationId xmlns:a16="http://schemas.microsoft.com/office/drawing/2014/main" id="{13167BDC-3998-4942-9D47-2B40C27A293A}"/>
                </a:ext>
              </a:extLst>
            </p:cNvPr>
            <p:cNvSpPr>
              <a:spLocks/>
            </p:cNvSpPr>
            <p:nvPr/>
          </p:nvSpPr>
          <p:spPr bwMode="auto">
            <a:xfrm>
              <a:off x="842" y="366"/>
              <a:ext cx="21" cy="9"/>
            </a:xfrm>
            <a:custGeom>
              <a:avLst/>
              <a:gdLst>
                <a:gd name="T0" fmla="*/ 9 w 9"/>
                <a:gd name="T1" fmla="*/ 4 h 4"/>
                <a:gd name="T2" fmla="*/ 4 w 9"/>
                <a:gd name="T3" fmla="*/ 3 h 4"/>
                <a:gd name="T4" fmla="*/ 0 w 9"/>
                <a:gd name="T5" fmla="*/ 0 h 4"/>
                <a:gd name="T6" fmla="*/ 5 w 9"/>
                <a:gd name="T7" fmla="*/ 1 h 4"/>
                <a:gd name="T8" fmla="*/ 9 w 9"/>
                <a:gd name="T9" fmla="*/ 4 h 4"/>
              </a:gdLst>
              <a:ahLst/>
              <a:cxnLst>
                <a:cxn ang="0">
                  <a:pos x="T0" y="T1"/>
                </a:cxn>
                <a:cxn ang="0">
                  <a:pos x="T2" y="T3"/>
                </a:cxn>
                <a:cxn ang="0">
                  <a:pos x="T4" y="T5"/>
                </a:cxn>
                <a:cxn ang="0">
                  <a:pos x="T6" y="T7"/>
                </a:cxn>
                <a:cxn ang="0">
                  <a:pos x="T8" y="T9"/>
                </a:cxn>
              </a:cxnLst>
              <a:rect l="0" t="0" r="r" b="b"/>
              <a:pathLst>
                <a:path w="9" h="4">
                  <a:moveTo>
                    <a:pt x="9" y="4"/>
                  </a:moveTo>
                  <a:cubicBezTo>
                    <a:pt x="9" y="4"/>
                    <a:pt x="6" y="4"/>
                    <a:pt x="4" y="3"/>
                  </a:cubicBezTo>
                  <a:cubicBezTo>
                    <a:pt x="1" y="3"/>
                    <a:pt x="0" y="0"/>
                    <a:pt x="0" y="0"/>
                  </a:cubicBezTo>
                  <a:cubicBezTo>
                    <a:pt x="0" y="0"/>
                    <a:pt x="2" y="0"/>
                    <a:pt x="5" y="1"/>
                  </a:cubicBezTo>
                  <a:cubicBezTo>
                    <a:pt x="7" y="2"/>
                    <a:pt x="9" y="4"/>
                    <a:pt x="9"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231">
              <a:extLst>
                <a:ext uri="{FF2B5EF4-FFF2-40B4-BE49-F238E27FC236}">
                  <a16:creationId xmlns:a16="http://schemas.microsoft.com/office/drawing/2014/main" id="{D75D859E-2E69-4478-8C81-8C355CD7AC1D}"/>
                </a:ext>
              </a:extLst>
            </p:cNvPr>
            <p:cNvSpPr>
              <a:spLocks/>
            </p:cNvSpPr>
            <p:nvPr/>
          </p:nvSpPr>
          <p:spPr bwMode="auto">
            <a:xfrm>
              <a:off x="849" y="352"/>
              <a:ext cx="21" cy="11"/>
            </a:xfrm>
            <a:custGeom>
              <a:avLst/>
              <a:gdLst>
                <a:gd name="T0" fmla="*/ 9 w 9"/>
                <a:gd name="T1" fmla="*/ 5 h 5"/>
                <a:gd name="T2" fmla="*/ 4 w 9"/>
                <a:gd name="T3" fmla="*/ 4 h 5"/>
                <a:gd name="T4" fmla="*/ 0 w 9"/>
                <a:gd name="T5" fmla="*/ 0 h 5"/>
                <a:gd name="T6" fmla="*/ 5 w 9"/>
                <a:gd name="T7" fmla="*/ 1 h 5"/>
                <a:gd name="T8" fmla="*/ 9 w 9"/>
                <a:gd name="T9" fmla="*/ 5 h 5"/>
              </a:gdLst>
              <a:ahLst/>
              <a:cxnLst>
                <a:cxn ang="0">
                  <a:pos x="T0" y="T1"/>
                </a:cxn>
                <a:cxn ang="0">
                  <a:pos x="T2" y="T3"/>
                </a:cxn>
                <a:cxn ang="0">
                  <a:pos x="T4" y="T5"/>
                </a:cxn>
                <a:cxn ang="0">
                  <a:pos x="T6" y="T7"/>
                </a:cxn>
                <a:cxn ang="0">
                  <a:pos x="T8" y="T9"/>
                </a:cxn>
              </a:cxnLst>
              <a:rect l="0" t="0" r="r" b="b"/>
              <a:pathLst>
                <a:path w="9" h="5">
                  <a:moveTo>
                    <a:pt x="9" y="5"/>
                  </a:moveTo>
                  <a:cubicBezTo>
                    <a:pt x="9" y="5"/>
                    <a:pt x="7" y="5"/>
                    <a:pt x="4" y="4"/>
                  </a:cubicBezTo>
                  <a:cubicBezTo>
                    <a:pt x="2" y="2"/>
                    <a:pt x="0" y="0"/>
                    <a:pt x="0" y="0"/>
                  </a:cubicBezTo>
                  <a:cubicBezTo>
                    <a:pt x="0" y="0"/>
                    <a:pt x="3" y="0"/>
                    <a:pt x="5" y="1"/>
                  </a:cubicBezTo>
                  <a:cubicBezTo>
                    <a:pt x="8" y="2"/>
                    <a:pt x="9" y="5"/>
                    <a:pt x="9" y="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68" name="Freeform 232">
              <a:extLst>
                <a:ext uri="{FF2B5EF4-FFF2-40B4-BE49-F238E27FC236}">
                  <a16:creationId xmlns:a16="http://schemas.microsoft.com/office/drawing/2014/main" id="{36BE87E5-FB73-4259-9D46-D22F69AFBFCE}"/>
                </a:ext>
              </a:extLst>
            </p:cNvPr>
            <p:cNvSpPr>
              <a:spLocks/>
            </p:cNvSpPr>
            <p:nvPr/>
          </p:nvSpPr>
          <p:spPr bwMode="auto">
            <a:xfrm>
              <a:off x="863" y="340"/>
              <a:ext cx="15" cy="9"/>
            </a:xfrm>
            <a:custGeom>
              <a:avLst/>
              <a:gdLst>
                <a:gd name="T0" fmla="*/ 6 w 6"/>
                <a:gd name="T1" fmla="*/ 4 h 4"/>
                <a:gd name="T2" fmla="*/ 4 w 6"/>
                <a:gd name="T3" fmla="*/ 4 h 4"/>
                <a:gd name="T4" fmla="*/ 2 w 6"/>
                <a:gd name="T5" fmla="*/ 3 h 4"/>
                <a:gd name="T6" fmla="*/ 1 w 6"/>
                <a:gd name="T7" fmla="*/ 2 h 4"/>
                <a:gd name="T8" fmla="*/ 0 w 6"/>
                <a:gd name="T9" fmla="*/ 0 h 4"/>
                <a:gd name="T10" fmla="*/ 1 w 6"/>
                <a:gd name="T11" fmla="*/ 0 h 4"/>
                <a:gd name="T12" fmla="*/ 4 w 6"/>
                <a:gd name="T13" fmla="*/ 1 h 4"/>
                <a:gd name="T14" fmla="*/ 5 w 6"/>
                <a:gd name="T15" fmla="*/ 3 h 4"/>
                <a:gd name="T16" fmla="*/ 6 w 6"/>
                <a:gd name="T17" fmla="*/ 4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4">
                  <a:moveTo>
                    <a:pt x="6" y="4"/>
                  </a:moveTo>
                  <a:cubicBezTo>
                    <a:pt x="6" y="4"/>
                    <a:pt x="5" y="4"/>
                    <a:pt x="4" y="4"/>
                  </a:cubicBezTo>
                  <a:cubicBezTo>
                    <a:pt x="4" y="4"/>
                    <a:pt x="3" y="4"/>
                    <a:pt x="2" y="3"/>
                  </a:cubicBezTo>
                  <a:cubicBezTo>
                    <a:pt x="1" y="3"/>
                    <a:pt x="1" y="2"/>
                    <a:pt x="1" y="2"/>
                  </a:cubicBezTo>
                  <a:cubicBezTo>
                    <a:pt x="0" y="1"/>
                    <a:pt x="0" y="0"/>
                    <a:pt x="0" y="0"/>
                  </a:cubicBezTo>
                  <a:cubicBezTo>
                    <a:pt x="0" y="0"/>
                    <a:pt x="1" y="0"/>
                    <a:pt x="1" y="0"/>
                  </a:cubicBezTo>
                  <a:cubicBezTo>
                    <a:pt x="2" y="0"/>
                    <a:pt x="3" y="1"/>
                    <a:pt x="4" y="1"/>
                  </a:cubicBezTo>
                  <a:cubicBezTo>
                    <a:pt x="4" y="2"/>
                    <a:pt x="5" y="2"/>
                    <a:pt x="5" y="3"/>
                  </a:cubicBezTo>
                  <a:cubicBezTo>
                    <a:pt x="5" y="3"/>
                    <a:pt x="6" y="4"/>
                    <a:pt x="6"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1" name="Freeform 233">
              <a:extLst>
                <a:ext uri="{FF2B5EF4-FFF2-40B4-BE49-F238E27FC236}">
                  <a16:creationId xmlns:a16="http://schemas.microsoft.com/office/drawing/2014/main" id="{7B952DF8-4152-4673-AD3B-77027556B911}"/>
                </a:ext>
              </a:extLst>
            </p:cNvPr>
            <p:cNvSpPr>
              <a:spLocks/>
            </p:cNvSpPr>
            <p:nvPr/>
          </p:nvSpPr>
          <p:spPr bwMode="auto">
            <a:xfrm>
              <a:off x="637" y="20"/>
              <a:ext cx="71" cy="69"/>
            </a:xfrm>
            <a:custGeom>
              <a:avLst/>
              <a:gdLst>
                <a:gd name="T0" fmla="*/ 30 w 30"/>
                <a:gd name="T1" fmla="*/ 29 h 29"/>
                <a:gd name="T2" fmla="*/ 25 w 30"/>
                <a:gd name="T3" fmla="*/ 26 h 29"/>
                <a:gd name="T4" fmla="*/ 13 w 30"/>
                <a:gd name="T5" fmla="*/ 16 h 29"/>
                <a:gd name="T6" fmla="*/ 3 w 30"/>
                <a:gd name="T7" fmla="*/ 5 h 29"/>
                <a:gd name="T8" fmla="*/ 0 w 30"/>
                <a:gd name="T9" fmla="*/ 0 h 29"/>
                <a:gd name="T10" fmla="*/ 4 w 30"/>
                <a:gd name="T11" fmla="*/ 4 h 29"/>
                <a:gd name="T12" fmla="*/ 15 w 30"/>
                <a:gd name="T13" fmla="*/ 14 h 29"/>
                <a:gd name="T14" fmla="*/ 25 w 30"/>
                <a:gd name="T15" fmla="*/ 24 h 29"/>
                <a:gd name="T16" fmla="*/ 30 w 30"/>
                <a:gd name="T17" fmla="*/ 29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0" h="29">
                  <a:moveTo>
                    <a:pt x="30" y="29"/>
                  </a:moveTo>
                  <a:cubicBezTo>
                    <a:pt x="30" y="29"/>
                    <a:pt x="28" y="28"/>
                    <a:pt x="25" y="26"/>
                  </a:cubicBezTo>
                  <a:cubicBezTo>
                    <a:pt x="21" y="24"/>
                    <a:pt x="17" y="21"/>
                    <a:pt x="13" y="16"/>
                  </a:cubicBezTo>
                  <a:cubicBezTo>
                    <a:pt x="9" y="12"/>
                    <a:pt x="5" y="8"/>
                    <a:pt x="3" y="5"/>
                  </a:cubicBezTo>
                  <a:cubicBezTo>
                    <a:pt x="1" y="2"/>
                    <a:pt x="0" y="0"/>
                    <a:pt x="0" y="0"/>
                  </a:cubicBezTo>
                  <a:cubicBezTo>
                    <a:pt x="0" y="0"/>
                    <a:pt x="2" y="1"/>
                    <a:pt x="4" y="4"/>
                  </a:cubicBezTo>
                  <a:cubicBezTo>
                    <a:pt x="7" y="7"/>
                    <a:pt x="11" y="10"/>
                    <a:pt x="15" y="14"/>
                  </a:cubicBezTo>
                  <a:cubicBezTo>
                    <a:pt x="19" y="18"/>
                    <a:pt x="23" y="22"/>
                    <a:pt x="25" y="24"/>
                  </a:cubicBezTo>
                  <a:cubicBezTo>
                    <a:pt x="28" y="27"/>
                    <a:pt x="30" y="29"/>
                    <a:pt x="30" y="2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2" name="Freeform 234">
              <a:extLst>
                <a:ext uri="{FF2B5EF4-FFF2-40B4-BE49-F238E27FC236}">
                  <a16:creationId xmlns:a16="http://schemas.microsoft.com/office/drawing/2014/main" id="{DD72DFD4-E495-4510-BB9E-F613884BB7E5}"/>
                </a:ext>
              </a:extLst>
            </p:cNvPr>
            <p:cNvSpPr>
              <a:spLocks/>
            </p:cNvSpPr>
            <p:nvPr/>
          </p:nvSpPr>
          <p:spPr bwMode="auto">
            <a:xfrm>
              <a:off x="632" y="34"/>
              <a:ext cx="31" cy="36"/>
            </a:xfrm>
            <a:custGeom>
              <a:avLst/>
              <a:gdLst>
                <a:gd name="T0" fmla="*/ 13 w 13"/>
                <a:gd name="T1" fmla="*/ 15 h 15"/>
                <a:gd name="T2" fmla="*/ 10 w 13"/>
                <a:gd name="T3" fmla="*/ 14 h 15"/>
                <a:gd name="T4" fmla="*/ 5 w 13"/>
                <a:gd name="T5" fmla="*/ 9 h 15"/>
                <a:gd name="T6" fmla="*/ 1 w 13"/>
                <a:gd name="T7" fmla="*/ 2 h 15"/>
                <a:gd name="T8" fmla="*/ 0 w 13"/>
                <a:gd name="T9" fmla="*/ 0 h 15"/>
                <a:gd name="T10" fmla="*/ 2 w 13"/>
                <a:gd name="T11" fmla="*/ 2 h 15"/>
                <a:gd name="T12" fmla="*/ 7 w 13"/>
                <a:gd name="T13" fmla="*/ 7 h 15"/>
                <a:gd name="T14" fmla="*/ 11 w 13"/>
                <a:gd name="T15" fmla="*/ 13 h 15"/>
                <a:gd name="T16" fmla="*/ 13 w 13"/>
                <a:gd name="T17"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15">
                  <a:moveTo>
                    <a:pt x="13" y="15"/>
                  </a:moveTo>
                  <a:cubicBezTo>
                    <a:pt x="13" y="15"/>
                    <a:pt x="12" y="15"/>
                    <a:pt x="10" y="14"/>
                  </a:cubicBezTo>
                  <a:cubicBezTo>
                    <a:pt x="8" y="13"/>
                    <a:pt x="6" y="11"/>
                    <a:pt x="5" y="9"/>
                  </a:cubicBezTo>
                  <a:cubicBezTo>
                    <a:pt x="3" y="6"/>
                    <a:pt x="2" y="4"/>
                    <a:pt x="1" y="2"/>
                  </a:cubicBezTo>
                  <a:cubicBezTo>
                    <a:pt x="0" y="1"/>
                    <a:pt x="0" y="0"/>
                    <a:pt x="0" y="0"/>
                  </a:cubicBezTo>
                  <a:cubicBezTo>
                    <a:pt x="0" y="0"/>
                    <a:pt x="1" y="0"/>
                    <a:pt x="2" y="2"/>
                  </a:cubicBezTo>
                  <a:cubicBezTo>
                    <a:pt x="4" y="3"/>
                    <a:pt x="5" y="5"/>
                    <a:pt x="7" y="7"/>
                  </a:cubicBezTo>
                  <a:cubicBezTo>
                    <a:pt x="9" y="9"/>
                    <a:pt x="10" y="11"/>
                    <a:pt x="11" y="13"/>
                  </a:cubicBezTo>
                  <a:cubicBezTo>
                    <a:pt x="12" y="14"/>
                    <a:pt x="13" y="15"/>
                    <a:pt x="13" y="1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3" name="Freeform 235">
              <a:extLst>
                <a:ext uri="{FF2B5EF4-FFF2-40B4-BE49-F238E27FC236}">
                  <a16:creationId xmlns:a16="http://schemas.microsoft.com/office/drawing/2014/main" id="{C7EC1923-778C-4A69-80A6-1FB6C31F36DD}"/>
                </a:ext>
              </a:extLst>
            </p:cNvPr>
            <p:cNvSpPr>
              <a:spLocks/>
            </p:cNvSpPr>
            <p:nvPr/>
          </p:nvSpPr>
          <p:spPr bwMode="auto">
            <a:xfrm>
              <a:off x="587" y="75"/>
              <a:ext cx="36" cy="29"/>
            </a:xfrm>
            <a:custGeom>
              <a:avLst/>
              <a:gdLst>
                <a:gd name="T0" fmla="*/ 15 w 15"/>
                <a:gd name="T1" fmla="*/ 12 h 12"/>
                <a:gd name="T2" fmla="*/ 12 w 15"/>
                <a:gd name="T3" fmla="*/ 11 h 12"/>
                <a:gd name="T4" fmla="*/ 6 w 15"/>
                <a:gd name="T5" fmla="*/ 7 h 12"/>
                <a:gd name="T6" fmla="*/ 2 w 15"/>
                <a:gd name="T7" fmla="*/ 2 h 12"/>
                <a:gd name="T8" fmla="*/ 0 w 15"/>
                <a:gd name="T9" fmla="*/ 0 h 12"/>
                <a:gd name="T10" fmla="*/ 8 w 15"/>
                <a:gd name="T11" fmla="*/ 5 h 12"/>
                <a:gd name="T12" fmla="*/ 15 w 15"/>
                <a:gd name="T13" fmla="*/ 12 h 12"/>
              </a:gdLst>
              <a:ahLst/>
              <a:cxnLst>
                <a:cxn ang="0">
                  <a:pos x="T0" y="T1"/>
                </a:cxn>
                <a:cxn ang="0">
                  <a:pos x="T2" y="T3"/>
                </a:cxn>
                <a:cxn ang="0">
                  <a:pos x="T4" y="T5"/>
                </a:cxn>
                <a:cxn ang="0">
                  <a:pos x="T6" y="T7"/>
                </a:cxn>
                <a:cxn ang="0">
                  <a:pos x="T8" y="T9"/>
                </a:cxn>
                <a:cxn ang="0">
                  <a:pos x="T10" y="T11"/>
                </a:cxn>
                <a:cxn ang="0">
                  <a:pos x="T12" y="T13"/>
                </a:cxn>
              </a:cxnLst>
              <a:rect l="0" t="0" r="r" b="b"/>
              <a:pathLst>
                <a:path w="15" h="12">
                  <a:moveTo>
                    <a:pt x="15" y="12"/>
                  </a:moveTo>
                  <a:cubicBezTo>
                    <a:pt x="15" y="12"/>
                    <a:pt x="14" y="11"/>
                    <a:pt x="12" y="11"/>
                  </a:cubicBezTo>
                  <a:cubicBezTo>
                    <a:pt x="11" y="10"/>
                    <a:pt x="9" y="9"/>
                    <a:pt x="6" y="7"/>
                  </a:cubicBezTo>
                  <a:cubicBezTo>
                    <a:pt x="4" y="6"/>
                    <a:pt x="3" y="4"/>
                    <a:pt x="2" y="2"/>
                  </a:cubicBezTo>
                  <a:cubicBezTo>
                    <a:pt x="1" y="1"/>
                    <a:pt x="0" y="0"/>
                    <a:pt x="0" y="0"/>
                  </a:cubicBezTo>
                  <a:cubicBezTo>
                    <a:pt x="0" y="0"/>
                    <a:pt x="4" y="2"/>
                    <a:pt x="8" y="5"/>
                  </a:cubicBezTo>
                  <a:cubicBezTo>
                    <a:pt x="12" y="8"/>
                    <a:pt x="15" y="12"/>
                    <a:pt x="15" y="1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4" name="Freeform 236">
              <a:extLst>
                <a:ext uri="{FF2B5EF4-FFF2-40B4-BE49-F238E27FC236}">
                  <a16:creationId xmlns:a16="http://schemas.microsoft.com/office/drawing/2014/main" id="{9455B8F7-7475-4DE5-8991-593ED5341E68}"/>
                </a:ext>
              </a:extLst>
            </p:cNvPr>
            <p:cNvSpPr>
              <a:spLocks/>
            </p:cNvSpPr>
            <p:nvPr/>
          </p:nvSpPr>
          <p:spPr bwMode="auto">
            <a:xfrm>
              <a:off x="368" y="328"/>
              <a:ext cx="119" cy="78"/>
            </a:xfrm>
            <a:custGeom>
              <a:avLst/>
              <a:gdLst>
                <a:gd name="T0" fmla="*/ 50 w 50"/>
                <a:gd name="T1" fmla="*/ 33 h 33"/>
                <a:gd name="T2" fmla="*/ 41 w 50"/>
                <a:gd name="T3" fmla="*/ 30 h 33"/>
                <a:gd name="T4" fmla="*/ 23 w 50"/>
                <a:gd name="T5" fmla="*/ 20 h 33"/>
                <a:gd name="T6" fmla="*/ 6 w 50"/>
                <a:gd name="T7" fmla="*/ 6 h 33"/>
                <a:gd name="T8" fmla="*/ 0 w 50"/>
                <a:gd name="T9" fmla="*/ 0 h 33"/>
                <a:gd name="T10" fmla="*/ 7 w 50"/>
                <a:gd name="T11" fmla="*/ 5 h 33"/>
                <a:gd name="T12" fmla="*/ 24 w 50"/>
                <a:gd name="T13" fmla="*/ 17 h 33"/>
                <a:gd name="T14" fmla="*/ 42 w 50"/>
                <a:gd name="T15" fmla="*/ 28 h 33"/>
                <a:gd name="T16" fmla="*/ 50 w 50"/>
                <a:gd name="T17" fmla="*/ 33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0" h="33">
                  <a:moveTo>
                    <a:pt x="50" y="33"/>
                  </a:moveTo>
                  <a:cubicBezTo>
                    <a:pt x="50" y="33"/>
                    <a:pt x="46" y="32"/>
                    <a:pt x="41" y="30"/>
                  </a:cubicBezTo>
                  <a:cubicBezTo>
                    <a:pt x="36" y="28"/>
                    <a:pt x="30" y="24"/>
                    <a:pt x="23" y="20"/>
                  </a:cubicBezTo>
                  <a:cubicBezTo>
                    <a:pt x="16" y="15"/>
                    <a:pt x="10" y="10"/>
                    <a:pt x="6" y="6"/>
                  </a:cubicBezTo>
                  <a:cubicBezTo>
                    <a:pt x="2" y="3"/>
                    <a:pt x="0" y="0"/>
                    <a:pt x="0" y="0"/>
                  </a:cubicBezTo>
                  <a:cubicBezTo>
                    <a:pt x="0" y="0"/>
                    <a:pt x="3" y="2"/>
                    <a:pt x="7" y="5"/>
                  </a:cubicBezTo>
                  <a:cubicBezTo>
                    <a:pt x="11" y="8"/>
                    <a:pt x="17" y="13"/>
                    <a:pt x="24" y="17"/>
                  </a:cubicBezTo>
                  <a:cubicBezTo>
                    <a:pt x="31" y="22"/>
                    <a:pt x="37" y="26"/>
                    <a:pt x="42" y="28"/>
                  </a:cubicBezTo>
                  <a:cubicBezTo>
                    <a:pt x="47" y="31"/>
                    <a:pt x="50" y="33"/>
                    <a:pt x="50" y="3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5" name="Freeform 237">
              <a:extLst>
                <a:ext uri="{FF2B5EF4-FFF2-40B4-BE49-F238E27FC236}">
                  <a16:creationId xmlns:a16="http://schemas.microsoft.com/office/drawing/2014/main" id="{A2F3C8C0-5B81-4586-8A9D-C328CCEFCFC0}"/>
                </a:ext>
              </a:extLst>
            </p:cNvPr>
            <p:cNvSpPr>
              <a:spLocks/>
            </p:cNvSpPr>
            <p:nvPr/>
          </p:nvSpPr>
          <p:spPr bwMode="auto">
            <a:xfrm>
              <a:off x="384" y="309"/>
              <a:ext cx="31" cy="21"/>
            </a:xfrm>
            <a:custGeom>
              <a:avLst/>
              <a:gdLst>
                <a:gd name="T0" fmla="*/ 13 w 13"/>
                <a:gd name="T1" fmla="*/ 9 h 9"/>
                <a:gd name="T2" fmla="*/ 6 w 13"/>
                <a:gd name="T3" fmla="*/ 5 h 9"/>
                <a:gd name="T4" fmla="*/ 0 w 13"/>
                <a:gd name="T5" fmla="*/ 0 h 9"/>
                <a:gd name="T6" fmla="*/ 7 w 13"/>
                <a:gd name="T7" fmla="*/ 3 h 9"/>
                <a:gd name="T8" fmla="*/ 13 w 13"/>
                <a:gd name="T9" fmla="*/ 9 h 9"/>
              </a:gdLst>
              <a:ahLst/>
              <a:cxnLst>
                <a:cxn ang="0">
                  <a:pos x="T0" y="T1"/>
                </a:cxn>
                <a:cxn ang="0">
                  <a:pos x="T2" y="T3"/>
                </a:cxn>
                <a:cxn ang="0">
                  <a:pos x="T4" y="T5"/>
                </a:cxn>
                <a:cxn ang="0">
                  <a:pos x="T6" y="T7"/>
                </a:cxn>
                <a:cxn ang="0">
                  <a:pos x="T8" y="T9"/>
                </a:cxn>
              </a:cxnLst>
              <a:rect l="0" t="0" r="r" b="b"/>
              <a:pathLst>
                <a:path w="13" h="9">
                  <a:moveTo>
                    <a:pt x="13" y="9"/>
                  </a:moveTo>
                  <a:cubicBezTo>
                    <a:pt x="13" y="9"/>
                    <a:pt x="9" y="8"/>
                    <a:pt x="6" y="5"/>
                  </a:cubicBezTo>
                  <a:cubicBezTo>
                    <a:pt x="2" y="3"/>
                    <a:pt x="0" y="0"/>
                    <a:pt x="0" y="0"/>
                  </a:cubicBezTo>
                  <a:cubicBezTo>
                    <a:pt x="0" y="0"/>
                    <a:pt x="4" y="1"/>
                    <a:pt x="7" y="3"/>
                  </a:cubicBezTo>
                  <a:cubicBezTo>
                    <a:pt x="11" y="6"/>
                    <a:pt x="13" y="9"/>
                    <a:pt x="13" y="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6" name="Freeform 238">
              <a:extLst>
                <a:ext uri="{FF2B5EF4-FFF2-40B4-BE49-F238E27FC236}">
                  <a16:creationId xmlns:a16="http://schemas.microsoft.com/office/drawing/2014/main" id="{AE4536FD-975A-4A10-AFD5-73D2768A4637}"/>
                </a:ext>
              </a:extLst>
            </p:cNvPr>
            <p:cNvSpPr>
              <a:spLocks/>
            </p:cNvSpPr>
            <p:nvPr/>
          </p:nvSpPr>
          <p:spPr bwMode="auto">
            <a:xfrm>
              <a:off x="399" y="294"/>
              <a:ext cx="28" cy="19"/>
            </a:xfrm>
            <a:custGeom>
              <a:avLst/>
              <a:gdLst>
                <a:gd name="T0" fmla="*/ 12 w 12"/>
                <a:gd name="T1" fmla="*/ 8 h 8"/>
                <a:gd name="T2" fmla="*/ 5 w 12"/>
                <a:gd name="T3" fmla="*/ 5 h 8"/>
                <a:gd name="T4" fmla="*/ 0 w 12"/>
                <a:gd name="T5" fmla="*/ 0 h 8"/>
                <a:gd name="T6" fmla="*/ 7 w 12"/>
                <a:gd name="T7" fmla="*/ 2 h 8"/>
                <a:gd name="T8" fmla="*/ 12 w 12"/>
                <a:gd name="T9" fmla="*/ 8 h 8"/>
              </a:gdLst>
              <a:ahLst/>
              <a:cxnLst>
                <a:cxn ang="0">
                  <a:pos x="T0" y="T1"/>
                </a:cxn>
                <a:cxn ang="0">
                  <a:pos x="T2" y="T3"/>
                </a:cxn>
                <a:cxn ang="0">
                  <a:pos x="T4" y="T5"/>
                </a:cxn>
                <a:cxn ang="0">
                  <a:pos x="T6" y="T7"/>
                </a:cxn>
                <a:cxn ang="0">
                  <a:pos x="T8" y="T9"/>
                </a:cxn>
              </a:cxnLst>
              <a:rect l="0" t="0" r="r" b="b"/>
              <a:pathLst>
                <a:path w="12" h="8">
                  <a:moveTo>
                    <a:pt x="12" y="8"/>
                  </a:moveTo>
                  <a:cubicBezTo>
                    <a:pt x="12" y="8"/>
                    <a:pt x="9" y="7"/>
                    <a:pt x="5" y="5"/>
                  </a:cubicBezTo>
                  <a:cubicBezTo>
                    <a:pt x="2" y="3"/>
                    <a:pt x="0" y="0"/>
                    <a:pt x="0" y="0"/>
                  </a:cubicBezTo>
                  <a:cubicBezTo>
                    <a:pt x="0" y="0"/>
                    <a:pt x="3" y="0"/>
                    <a:pt x="7" y="2"/>
                  </a:cubicBezTo>
                  <a:cubicBezTo>
                    <a:pt x="10" y="5"/>
                    <a:pt x="12" y="8"/>
                    <a:pt x="12" y="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7" name="Freeform 239">
              <a:extLst>
                <a:ext uri="{FF2B5EF4-FFF2-40B4-BE49-F238E27FC236}">
                  <a16:creationId xmlns:a16="http://schemas.microsoft.com/office/drawing/2014/main" id="{29ABF0FE-4163-4EF5-BD8E-E165A30A1F5E}"/>
                </a:ext>
              </a:extLst>
            </p:cNvPr>
            <p:cNvSpPr>
              <a:spLocks/>
            </p:cNvSpPr>
            <p:nvPr/>
          </p:nvSpPr>
          <p:spPr bwMode="auto">
            <a:xfrm>
              <a:off x="411" y="278"/>
              <a:ext cx="19" cy="14"/>
            </a:xfrm>
            <a:custGeom>
              <a:avLst/>
              <a:gdLst>
                <a:gd name="T0" fmla="*/ 8 w 8"/>
                <a:gd name="T1" fmla="*/ 6 h 6"/>
                <a:gd name="T2" fmla="*/ 3 w 8"/>
                <a:gd name="T3" fmla="*/ 4 h 6"/>
                <a:gd name="T4" fmla="*/ 0 w 8"/>
                <a:gd name="T5" fmla="*/ 0 h 6"/>
                <a:gd name="T6" fmla="*/ 5 w 8"/>
                <a:gd name="T7" fmla="*/ 2 h 6"/>
                <a:gd name="T8" fmla="*/ 8 w 8"/>
                <a:gd name="T9" fmla="*/ 6 h 6"/>
              </a:gdLst>
              <a:ahLst/>
              <a:cxnLst>
                <a:cxn ang="0">
                  <a:pos x="T0" y="T1"/>
                </a:cxn>
                <a:cxn ang="0">
                  <a:pos x="T2" y="T3"/>
                </a:cxn>
                <a:cxn ang="0">
                  <a:pos x="T4" y="T5"/>
                </a:cxn>
                <a:cxn ang="0">
                  <a:pos x="T6" y="T7"/>
                </a:cxn>
                <a:cxn ang="0">
                  <a:pos x="T8" y="T9"/>
                </a:cxn>
              </a:cxnLst>
              <a:rect l="0" t="0" r="r" b="b"/>
              <a:pathLst>
                <a:path w="8" h="6">
                  <a:moveTo>
                    <a:pt x="8" y="6"/>
                  </a:moveTo>
                  <a:cubicBezTo>
                    <a:pt x="8" y="6"/>
                    <a:pt x="5" y="6"/>
                    <a:pt x="3" y="4"/>
                  </a:cubicBezTo>
                  <a:cubicBezTo>
                    <a:pt x="1" y="3"/>
                    <a:pt x="0" y="0"/>
                    <a:pt x="0" y="0"/>
                  </a:cubicBezTo>
                  <a:cubicBezTo>
                    <a:pt x="0" y="0"/>
                    <a:pt x="3" y="1"/>
                    <a:pt x="5" y="2"/>
                  </a:cubicBezTo>
                  <a:cubicBezTo>
                    <a:pt x="7" y="4"/>
                    <a:pt x="8" y="6"/>
                    <a:pt x="8" y="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8" name="Freeform 240">
              <a:extLst>
                <a:ext uri="{FF2B5EF4-FFF2-40B4-BE49-F238E27FC236}">
                  <a16:creationId xmlns:a16="http://schemas.microsoft.com/office/drawing/2014/main" id="{E1F16579-1880-41E0-BC53-024DFAD1F8F4}"/>
                </a:ext>
              </a:extLst>
            </p:cNvPr>
            <p:cNvSpPr>
              <a:spLocks/>
            </p:cNvSpPr>
            <p:nvPr/>
          </p:nvSpPr>
          <p:spPr bwMode="auto">
            <a:xfrm>
              <a:off x="423" y="266"/>
              <a:ext cx="16" cy="9"/>
            </a:xfrm>
            <a:custGeom>
              <a:avLst/>
              <a:gdLst>
                <a:gd name="T0" fmla="*/ 7 w 7"/>
                <a:gd name="T1" fmla="*/ 3 h 4"/>
                <a:gd name="T2" fmla="*/ 5 w 7"/>
                <a:gd name="T3" fmla="*/ 4 h 4"/>
                <a:gd name="T4" fmla="*/ 3 w 7"/>
                <a:gd name="T5" fmla="*/ 3 h 4"/>
                <a:gd name="T6" fmla="*/ 1 w 7"/>
                <a:gd name="T7" fmla="*/ 1 h 4"/>
                <a:gd name="T8" fmla="*/ 0 w 7"/>
                <a:gd name="T9" fmla="*/ 0 h 4"/>
                <a:gd name="T10" fmla="*/ 1 w 7"/>
                <a:gd name="T11" fmla="*/ 0 h 4"/>
                <a:gd name="T12" fmla="*/ 4 w 7"/>
                <a:gd name="T13" fmla="*/ 0 h 4"/>
                <a:gd name="T14" fmla="*/ 6 w 7"/>
                <a:gd name="T15" fmla="*/ 2 h 4"/>
                <a:gd name="T16" fmla="*/ 7 w 7"/>
                <a:gd name="T17" fmla="*/ 3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4">
                  <a:moveTo>
                    <a:pt x="7" y="3"/>
                  </a:moveTo>
                  <a:cubicBezTo>
                    <a:pt x="7" y="3"/>
                    <a:pt x="6" y="4"/>
                    <a:pt x="5" y="4"/>
                  </a:cubicBezTo>
                  <a:cubicBezTo>
                    <a:pt x="5" y="3"/>
                    <a:pt x="4" y="3"/>
                    <a:pt x="3" y="3"/>
                  </a:cubicBezTo>
                  <a:cubicBezTo>
                    <a:pt x="2" y="3"/>
                    <a:pt x="1" y="2"/>
                    <a:pt x="1" y="1"/>
                  </a:cubicBezTo>
                  <a:cubicBezTo>
                    <a:pt x="0" y="1"/>
                    <a:pt x="0" y="0"/>
                    <a:pt x="0" y="0"/>
                  </a:cubicBezTo>
                  <a:cubicBezTo>
                    <a:pt x="0" y="0"/>
                    <a:pt x="0" y="0"/>
                    <a:pt x="1" y="0"/>
                  </a:cubicBezTo>
                  <a:cubicBezTo>
                    <a:pt x="2" y="0"/>
                    <a:pt x="3" y="0"/>
                    <a:pt x="4" y="0"/>
                  </a:cubicBezTo>
                  <a:cubicBezTo>
                    <a:pt x="5" y="1"/>
                    <a:pt x="6" y="2"/>
                    <a:pt x="6" y="2"/>
                  </a:cubicBezTo>
                  <a:cubicBezTo>
                    <a:pt x="6" y="3"/>
                    <a:pt x="7" y="3"/>
                    <a:pt x="7" y="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79" name="Freeform 241">
              <a:extLst>
                <a:ext uri="{FF2B5EF4-FFF2-40B4-BE49-F238E27FC236}">
                  <a16:creationId xmlns:a16="http://schemas.microsoft.com/office/drawing/2014/main" id="{BAC80F5F-847F-4DCC-9DD4-2714B62FFF41}"/>
                </a:ext>
              </a:extLst>
            </p:cNvPr>
            <p:cNvSpPr>
              <a:spLocks/>
            </p:cNvSpPr>
            <p:nvPr/>
          </p:nvSpPr>
          <p:spPr bwMode="auto">
            <a:xfrm>
              <a:off x="244" y="399"/>
              <a:ext cx="74" cy="19"/>
            </a:xfrm>
            <a:custGeom>
              <a:avLst/>
              <a:gdLst>
                <a:gd name="T0" fmla="*/ 31 w 31"/>
                <a:gd name="T1" fmla="*/ 8 h 8"/>
                <a:gd name="T2" fmla="*/ 26 w 31"/>
                <a:gd name="T3" fmla="*/ 8 h 8"/>
                <a:gd name="T4" fmla="*/ 15 w 31"/>
                <a:gd name="T5" fmla="*/ 6 h 8"/>
                <a:gd name="T6" fmla="*/ 5 w 31"/>
                <a:gd name="T7" fmla="*/ 3 h 8"/>
                <a:gd name="T8" fmla="*/ 0 w 31"/>
                <a:gd name="T9" fmla="*/ 0 h 8"/>
                <a:gd name="T10" fmla="*/ 16 w 31"/>
                <a:gd name="T11" fmla="*/ 3 h 8"/>
                <a:gd name="T12" fmla="*/ 31 w 31"/>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31" h="8">
                  <a:moveTo>
                    <a:pt x="31" y="8"/>
                  </a:moveTo>
                  <a:cubicBezTo>
                    <a:pt x="31" y="8"/>
                    <a:pt x="29" y="8"/>
                    <a:pt x="26" y="8"/>
                  </a:cubicBezTo>
                  <a:cubicBezTo>
                    <a:pt x="23" y="8"/>
                    <a:pt x="19" y="7"/>
                    <a:pt x="15" y="6"/>
                  </a:cubicBezTo>
                  <a:cubicBezTo>
                    <a:pt x="11" y="5"/>
                    <a:pt x="7" y="4"/>
                    <a:pt x="5" y="3"/>
                  </a:cubicBezTo>
                  <a:cubicBezTo>
                    <a:pt x="2" y="1"/>
                    <a:pt x="0" y="0"/>
                    <a:pt x="0" y="0"/>
                  </a:cubicBezTo>
                  <a:cubicBezTo>
                    <a:pt x="0" y="0"/>
                    <a:pt x="7" y="1"/>
                    <a:pt x="16" y="3"/>
                  </a:cubicBezTo>
                  <a:cubicBezTo>
                    <a:pt x="24" y="5"/>
                    <a:pt x="31" y="8"/>
                    <a:pt x="31" y="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0" name="Freeform 242">
              <a:extLst>
                <a:ext uri="{FF2B5EF4-FFF2-40B4-BE49-F238E27FC236}">
                  <a16:creationId xmlns:a16="http://schemas.microsoft.com/office/drawing/2014/main" id="{8B11FF7C-66B7-4D0C-AFBC-B3EE74968F5F}"/>
                </a:ext>
              </a:extLst>
            </p:cNvPr>
            <p:cNvSpPr>
              <a:spLocks/>
            </p:cNvSpPr>
            <p:nvPr/>
          </p:nvSpPr>
          <p:spPr bwMode="auto">
            <a:xfrm>
              <a:off x="256" y="387"/>
              <a:ext cx="33" cy="12"/>
            </a:xfrm>
            <a:custGeom>
              <a:avLst/>
              <a:gdLst>
                <a:gd name="T0" fmla="*/ 14 w 14"/>
                <a:gd name="T1" fmla="*/ 4 h 5"/>
                <a:gd name="T2" fmla="*/ 7 w 14"/>
                <a:gd name="T3" fmla="*/ 4 h 5"/>
                <a:gd name="T4" fmla="*/ 0 w 14"/>
                <a:gd name="T5" fmla="*/ 1 h 5"/>
                <a:gd name="T6" fmla="*/ 7 w 14"/>
                <a:gd name="T7" fmla="*/ 1 h 5"/>
                <a:gd name="T8" fmla="*/ 14 w 14"/>
                <a:gd name="T9" fmla="*/ 4 h 5"/>
              </a:gdLst>
              <a:ahLst/>
              <a:cxnLst>
                <a:cxn ang="0">
                  <a:pos x="T0" y="T1"/>
                </a:cxn>
                <a:cxn ang="0">
                  <a:pos x="T2" y="T3"/>
                </a:cxn>
                <a:cxn ang="0">
                  <a:pos x="T4" y="T5"/>
                </a:cxn>
                <a:cxn ang="0">
                  <a:pos x="T6" y="T7"/>
                </a:cxn>
                <a:cxn ang="0">
                  <a:pos x="T8" y="T9"/>
                </a:cxn>
              </a:cxnLst>
              <a:rect l="0" t="0" r="r" b="b"/>
              <a:pathLst>
                <a:path w="14" h="5">
                  <a:moveTo>
                    <a:pt x="14" y="4"/>
                  </a:moveTo>
                  <a:cubicBezTo>
                    <a:pt x="14" y="4"/>
                    <a:pt x="10" y="5"/>
                    <a:pt x="7" y="4"/>
                  </a:cubicBezTo>
                  <a:cubicBezTo>
                    <a:pt x="3" y="3"/>
                    <a:pt x="0" y="1"/>
                    <a:pt x="0" y="1"/>
                  </a:cubicBezTo>
                  <a:cubicBezTo>
                    <a:pt x="0" y="1"/>
                    <a:pt x="3" y="0"/>
                    <a:pt x="7" y="1"/>
                  </a:cubicBezTo>
                  <a:cubicBezTo>
                    <a:pt x="11" y="2"/>
                    <a:pt x="14" y="4"/>
                    <a:pt x="14"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1" name="Freeform 243">
              <a:extLst>
                <a:ext uri="{FF2B5EF4-FFF2-40B4-BE49-F238E27FC236}">
                  <a16:creationId xmlns:a16="http://schemas.microsoft.com/office/drawing/2014/main" id="{E4B4E4EB-53E2-4CF5-90E9-FA76664089A3}"/>
                </a:ext>
              </a:extLst>
            </p:cNvPr>
            <p:cNvSpPr>
              <a:spLocks/>
            </p:cNvSpPr>
            <p:nvPr/>
          </p:nvSpPr>
          <p:spPr bwMode="auto">
            <a:xfrm>
              <a:off x="273" y="368"/>
              <a:ext cx="21" cy="10"/>
            </a:xfrm>
            <a:custGeom>
              <a:avLst/>
              <a:gdLst>
                <a:gd name="T0" fmla="*/ 9 w 9"/>
                <a:gd name="T1" fmla="*/ 4 h 4"/>
                <a:gd name="T2" fmla="*/ 4 w 9"/>
                <a:gd name="T3" fmla="*/ 3 h 4"/>
                <a:gd name="T4" fmla="*/ 0 w 9"/>
                <a:gd name="T5" fmla="*/ 1 h 4"/>
                <a:gd name="T6" fmla="*/ 5 w 9"/>
                <a:gd name="T7" fmla="*/ 1 h 4"/>
                <a:gd name="T8" fmla="*/ 9 w 9"/>
                <a:gd name="T9" fmla="*/ 4 h 4"/>
              </a:gdLst>
              <a:ahLst/>
              <a:cxnLst>
                <a:cxn ang="0">
                  <a:pos x="T0" y="T1"/>
                </a:cxn>
                <a:cxn ang="0">
                  <a:pos x="T2" y="T3"/>
                </a:cxn>
                <a:cxn ang="0">
                  <a:pos x="T4" y="T5"/>
                </a:cxn>
                <a:cxn ang="0">
                  <a:pos x="T6" y="T7"/>
                </a:cxn>
                <a:cxn ang="0">
                  <a:pos x="T8" y="T9"/>
                </a:cxn>
              </a:cxnLst>
              <a:rect l="0" t="0" r="r" b="b"/>
              <a:pathLst>
                <a:path w="9" h="4">
                  <a:moveTo>
                    <a:pt x="9" y="4"/>
                  </a:moveTo>
                  <a:cubicBezTo>
                    <a:pt x="9" y="4"/>
                    <a:pt x="6" y="4"/>
                    <a:pt x="4" y="3"/>
                  </a:cubicBezTo>
                  <a:cubicBezTo>
                    <a:pt x="2" y="3"/>
                    <a:pt x="0" y="1"/>
                    <a:pt x="0" y="1"/>
                  </a:cubicBezTo>
                  <a:cubicBezTo>
                    <a:pt x="0" y="1"/>
                    <a:pt x="2" y="0"/>
                    <a:pt x="5" y="1"/>
                  </a:cubicBezTo>
                  <a:cubicBezTo>
                    <a:pt x="7" y="1"/>
                    <a:pt x="9" y="4"/>
                    <a:pt x="9"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2" name="Freeform 244">
              <a:extLst>
                <a:ext uri="{FF2B5EF4-FFF2-40B4-BE49-F238E27FC236}">
                  <a16:creationId xmlns:a16="http://schemas.microsoft.com/office/drawing/2014/main" id="{06AEE850-D716-40FA-A1A5-F1E79BE9F45B}"/>
                </a:ext>
              </a:extLst>
            </p:cNvPr>
            <p:cNvSpPr>
              <a:spLocks/>
            </p:cNvSpPr>
            <p:nvPr/>
          </p:nvSpPr>
          <p:spPr bwMode="auto">
            <a:xfrm>
              <a:off x="344" y="297"/>
              <a:ext cx="24" cy="9"/>
            </a:xfrm>
            <a:custGeom>
              <a:avLst/>
              <a:gdLst>
                <a:gd name="T0" fmla="*/ 10 w 10"/>
                <a:gd name="T1" fmla="*/ 4 h 4"/>
                <a:gd name="T2" fmla="*/ 8 w 10"/>
                <a:gd name="T3" fmla="*/ 4 h 4"/>
                <a:gd name="T4" fmla="*/ 4 w 10"/>
                <a:gd name="T5" fmla="*/ 4 h 4"/>
                <a:gd name="T6" fmla="*/ 1 w 10"/>
                <a:gd name="T7" fmla="*/ 2 h 4"/>
                <a:gd name="T8" fmla="*/ 0 w 10"/>
                <a:gd name="T9" fmla="*/ 0 h 4"/>
                <a:gd name="T10" fmla="*/ 2 w 10"/>
                <a:gd name="T11" fmla="*/ 0 h 4"/>
                <a:gd name="T12" fmla="*/ 5 w 10"/>
                <a:gd name="T13" fmla="*/ 1 h 4"/>
                <a:gd name="T14" fmla="*/ 9 w 10"/>
                <a:gd name="T15" fmla="*/ 3 h 4"/>
                <a:gd name="T16" fmla="*/ 10 w 10"/>
                <a:gd name="T17" fmla="*/ 4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4">
                  <a:moveTo>
                    <a:pt x="10" y="4"/>
                  </a:moveTo>
                  <a:cubicBezTo>
                    <a:pt x="10" y="4"/>
                    <a:pt x="9" y="4"/>
                    <a:pt x="8" y="4"/>
                  </a:cubicBezTo>
                  <a:cubicBezTo>
                    <a:pt x="7" y="4"/>
                    <a:pt x="6" y="4"/>
                    <a:pt x="4" y="4"/>
                  </a:cubicBezTo>
                  <a:cubicBezTo>
                    <a:pt x="3" y="3"/>
                    <a:pt x="2" y="2"/>
                    <a:pt x="1" y="2"/>
                  </a:cubicBezTo>
                  <a:cubicBezTo>
                    <a:pt x="0" y="1"/>
                    <a:pt x="0" y="0"/>
                    <a:pt x="0" y="0"/>
                  </a:cubicBezTo>
                  <a:cubicBezTo>
                    <a:pt x="0" y="0"/>
                    <a:pt x="1" y="0"/>
                    <a:pt x="2" y="0"/>
                  </a:cubicBezTo>
                  <a:cubicBezTo>
                    <a:pt x="3" y="1"/>
                    <a:pt x="4" y="1"/>
                    <a:pt x="5" y="1"/>
                  </a:cubicBezTo>
                  <a:cubicBezTo>
                    <a:pt x="7" y="1"/>
                    <a:pt x="8" y="2"/>
                    <a:pt x="9" y="3"/>
                  </a:cubicBezTo>
                  <a:cubicBezTo>
                    <a:pt x="10" y="3"/>
                    <a:pt x="10" y="4"/>
                    <a:pt x="10"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3" name="Freeform 245">
              <a:extLst>
                <a:ext uri="{FF2B5EF4-FFF2-40B4-BE49-F238E27FC236}">
                  <a16:creationId xmlns:a16="http://schemas.microsoft.com/office/drawing/2014/main" id="{84829277-BE90-4CC3-AC99-70F4876ADCDB}"/>
                </a:ext>
              </a:extLst>
            </p:cNvPr>
            <p:cNvSpPr>
              <a:spLocks/>
            </p:cNvSpPr>
            <p:nvPr/>
          </p:nvSpPr>
          <p:spPr bwMode="auto">
            <a:xfrm>
              <a:off x="356" y="282"/>
              <a:ext cx="17" cy="12"/>
            </a:xfrm>
            <a:custGeom>
              <a:avLst/>
              <a:gdLst>
                <a:gd name="T0" fmla="*/ 7 w 7"/>
                <a:gd name="T1" fmla="*/ 4 h 5"/>
                <a:gd name="T2" fmla="*/ 3 w 7"/>
                <a:gd name="T3" fmla="*/ 4 h 5"/>
                <a:gd name="T4" fmla="*/ 0 w 7"/>
                <a:gd name="T5" fmla="*/ 1 h 5"/>
                <a:gd name="T6" fmla="*/ 4 w 7"/>
                <a:gd name="T7" fmla="*/ 1 h 5"/>
                <a:gd name="T8" fmla="*/ 7 w 7"/>
                <a:gd name="T9" fmla="*/ 4 h 5"/>
              </a:gdLst>
              <a:ahLst/>
              <a:cxnLst>
                <a:cxn ang="0">
                  <a:pos x="T0" y="T1"/>
                </a:cxn>
                <a:cxn ang="0">
                  <a:pos x="T2" y="T3"/>
                </a:cxn>
                <a:cxn ang="0">
                  <a:pos x="T4" y="T5"/>
                </a:cxn>
                <a:cxn ang="0">
                  <a:pos x="T6" y="T7"/>
                </a:cxn>
                <a:cxn ang="0">
                  <a:pos x="T8" y="T9"/>
                </a:cxn>
              </a:cxnLst>
              <a:rect l="0" t="0" r="r" b="b"/>
              <a:pathLst>
                <a:path w="7" h="5">
                  <a:moveTo>
                    <a:pt x="7" y="4"/>
                  </a:moveTo>
                  <a:cubicBezTo>
                    <a:pt x="7" y="4"/>
                    <a:pt x="5" y="5"/>
                    <a:pt x="3" y="4"/>
                  </a:cubicBezTo>
                  <a:cubicBezTo>
                    <a:pt x="1" y="3"/>
                    <a:pt x="0" y="1"/>
                    <a:pt x="0" y="1"/>
                  </a:cubicBezTo>
                  <a:cubicBezTo>
                    <a:pt x="0" y="1"/>
                    <a:pt x="2" y="0"/>
                    <a:pt x="4" y="1"/>
                  </a:cubicBezTo>
                  <a:cubicBezTo>
                    <a:pt x="6" y="2"/>
                    <a:pt x="7" y="4"/>
                    <a:pt x="7"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4" name="Freeform 246">
              <a:extLst>
                <a:ext uri="{FF2B5EF4-FFF2-40B4-BE49-F238E27FC236}">
                  <a16:creationId xmlns:a16="http://schemas.microsoft.com/office/drawing/2014/main" id="{FED2F0F4-4DD0-4BB2-ABA7-4113BEBFAB7A}"/>
                </a:ext>
              </a:extLst>
            </p:cNvPr>
            <p:cNvSpPr>
              <a:spLocks/>
            </p:cNvSpPr>
            <p:nvPr/>
          </p:nvSpPr>
          <p:spPr bwMode="auto">
            <a:xfrm>
              <a:off x="375" y="270"/>
              <a:ext cx="14" cy="10"/>
            </a:xfrm>
            <a:custGeom>
              <a:avLst/>
              <a:gdLst>
                <a:gd name="T0" fmla="*/ 6 w 6"/>
                <a:gd name="T1" fmla="*/ 3 h 4"/>
                <a:gd name="T2" fmla="*/ 3 w 6"/>
                <a:gd name="T3" fmla="*/ 3 h 4"/>
                <a:gd name="T4" fmla="*/ 0 w 6"/>
                <a:gd name="T5" fmla="*/ 1 h 4"/>
                <a:gd name="T6" fmla="*/ 4 w 6"/>
                <a:gd name="T7" fmla="*/ 1 h 4"/>
                <a:gd name="T8" fmla="*/ 6 w 6"/>
                <a:gd name="T9" fmla="*/ 3 h 4"/>
              </a:gdLst>
              <a:ahLst/>
              <a:cxnLst>
                <a:cxn ang="0">
                  <a:pos x="T0" y="T1"/>
                </a:cxn>
                <a:cxn ang="0">
                  <a:pos x="T2" y="T3"/>
                </a:cxn>
                <a:cxn ang="0">
                  <a:pos x="T4" y="T5"/>
                </a:cxn>
                <a:cxn ang="0">
                  <a:pos x="T6" y="T7"/>
                </a:cxn>
                <a:cxn ang="0">
                  <a:pos x="T8" y="T9"/>
                </a:cxn>
              </a:cxnLst>
              <a:rect l="0" t="0" r="r" b="b"/>
              <a:pathLst>
                <a:path w="6" h="4">
                  <a:moveTo>
                    <a:pt x="6" y="3"/>
                  </a:moveTo>
                  <a:cubicBezTo>
                    <a:pt x="6" y="3"/>
                    <a:pt x="4" y="4"/>
                    <a:pt x="3" y="3"/>
                  </a:cubicBezTo>
                  <a:cubicBezTo>
                    <a:pt x="1" y="3"/>
                    <a:pt x="0" y="1"/>
                    <a:pt x="0" y="1"/>
                  </a:cubicBezTo>
                  <a:cubicBezTo>
                    <a:pt x="0" y="1"/>
                    <a:pt x="2" y="0"/>
                    <a:pt x="4" y="1"/>
                  </a:cubicBezTo>
                  <a:cubicBezTo>
                    <a:pt x="5" y="1"/>
                    <a:pt x="6" y="3"/>
                    <a:pt x="6" y="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5" name="Freeform 247">
              <a:extLst>
                <a:ext uri="{FF2B5EF4-FFF2-40B4-BE49-F238E27FC236}">
                  <a16:creationId xmlns:a16="http://schemas.microsoft.com/office/drawing/2014/main" id="{AE8F196D-E239-4068-8FF2-11DD067231A5}"/>
                </a:ext>
              </a:extLst>
            </p:cNvPr>
            <p:cNvSpPr>
              <a:spLocks/>
            </p:cNvSpPr>
            <p:nvPr/>
          </p:nvSpPr>
          <p:spPr bwMode="auto">
            <a:xfrm>
              <a:off x="349" y="445"/>
              <a:ext cx="243" cy="71"/>
            </a:xfrm>
            <a:custGeom>
              <a:avLst/>
              <a:gdLst>
                <a:gd name="T0" fmla="*/ 0 w 102"/>
                <a:gd name="T1" fmla="*/ 0 h 30"/>
                <a:gd name="T2" fmla="*/ 52 w 102"/>
                <a:gd name="T3" fmla="*/ 14 h 30"/>
                <a:gd name="T4" fmla="*/ 102 w 102"/>
                <a:gd name="T5" fmla="*/ 30 h 30"/>
                <a:gd name="T6" fmla="*/ 51 w 102"/>
                <a:gd name="T7" fmla="*/ 16 h 30"/>
                <a:gd name="T8" fmla="*/ 0 w 102"/>
                <a:gd name="T9" fmla="*/ 0 h 30"/>
              </a:gdLst>
              <a:ahLst/>
              <a:cxnLst>
                <a:cxn ang="0">
                  <a:pos x="T0" y="T1"/>
                </a:cxn>
                <a:cxn ang="0">
                  <a:pos x="T2" y="T3"/>
                </a:cxn>
                <a:cxn ang="0">
                  <a:pos x="T4" y="T5"/>
                </a:cxn>
                <a:cxn ang="0">
                  <a:pos x="T6" y="T7"/>
                </a:cxn>
                <a:cxn ang="0">
                  <a:pos x="T8" y="T9"/>
                </a:cxn>
              </a:cxnLst>
              <a:rect l="0" t="0" r="r" b="b"/>
              <a:pathLst>
                <a:path w="102" h="30">
                  <a:moveTo>
                    <a:pt x="0" y="0"/>
                  </a:moveTo>
                  <a:cubicBezTo>
                    <a:pt x="0" y="0"/>
                    <a:pt x="23" y="5"/>
                    <a:pt x="52" y="14"/>
                  </a:cubicBezTo>
                  <a:cubicBezTo>
                    <a:pt x="80" y="22"/>
                    <a:pt x="102" y="30"/>
                    <a:pt x="102" y="30"/>
                  </a:cubicBezTo>
                  <a:cubicBezTo>
                    <a:pt x="102" y="30"/>
                    <a:pt x="79" y="25"/>
                    <a:pt x="51" y="16"/>
                  </a:cubicBezTo>
                  <a:cubicBezTo>
                    <a:pt x="23" y="8"/>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6" name="Freeform 248">
              <a:extLst>
                <a:ext uri="{FF2B5EF4-FFF2-40B4-BE49-F238E27FC236}">
                  <a16:creationId xmlns:a16="http://schemas.microsoft.com/office/drawing/2014/main" id="{E875D2DA-245A-4468-A47E-46B488E9B8C7}"/>
                </a:ext>
              </a:extLst>
            </p:cNvPr>
            <p:cNvSpPr>
              <a:spLocks/>
            </p:cNvSpPr>
            <p:nvPr/>
          </p:nvSpPr>
          <p:spPr bwMode="auto">
            <a:xfrm>
              <a:off x="370" y="435"/>
              <a:ext cx="122" cy="41"/>
            </a:xfrm>
            <a:custGeom>
              <a:avLst/>
              <a:gdLst>
                <a:gd name="T0" fmla="*/ 0 w 51"/>
                <a:gd name="T1" fmla="*/ 0 h 17"/>
                <a:gd name="T2" fmla="*/ 8 w 51"/>
                <a:gd name="T3" fmla="*/ 1 h 17"/>
                <a:gd name="T4" fmla="*/ 26 w 51"/>
                <a:gd name="T5" fmla="*/ 6 h 17"/>
                <a:gd name="T6" fmla="*/ 44 w 51"/>
                <a:gd name="T7" fmla="*/ 13 h 17"/>
                <a:gd name="T8" fmla="*/ 51 w 51"/>
                <a:gd name="T9" fmla="*/ 17 h 17"/>
                <a:gd name="T10" fmla="*/ 25 w 51"/>
                <a:gd name="T11" fmla="*/ 8 h 17"/>
                <a:gd name="T12" fmla="*/ 0 w 51"/>
                <a:gd name="T13" fmla="*/ 0 h 17"/>
              </a:gdLst>
              <a:ahLst/>
              <a:cxnLst>
                <a:cxn ang="0">
                  <a:pos x="T0" y="T1"/>
                </a:cxn>
                <a:cxn ang="0">
                  <a:pos x="T2" y="T3"/>
                </a:cxn>
                <a:cxn ang="0">
                  <a:pos x="T4" y="T5"/>
                </a:cxn>
                <a:cxn ang="0">
                  <a:pos x="T6" y="T7"/>
                </a:cxn>
                <a:cxn ang="0">
                  <a:pos x="T8" y="T9"/>
                </a:cxn>
                <a:cxn ang="0">
                  <a:pos x="T10" y="T11"/>
                </a:cxn>
                <a:cxn ang="0">
                  <a:pos x="T12" y="T13"/>
                </a:cxn>
              </a:cxnLst>
              <a:rect l="0" t="0" r="r" b="b"/>
              <a:pathLst>
                <a:path w="51" h="17">
                  <a:moveTo>
                    <a:pt x="0" y="0"/>
                  </a:moveTo>
                  <a:cubicBezTo>
                    <a:pt x="0" y="0"/>
                    <a:pt x="3" y="0"/>
                    <a:pt x="8" y="1"/>
                  </a:cubicBezTo>
                  <a:cubicBezTo>
                    <a:pt x="13" y="2"/>
                    <a:pt x="19" y="3"/>
                    <a:pt x="26" y="6"/>
                  </a:cubicBezTo>
                  <a:cubicBezTo>
                    <a:pt x="33" y="8"/>
                    <a:pt x="39" y="11"/>
                    <a:pt x="44" y="13"/>
                  </a:cubicBezTo>
                  <a:cubicBezTo>
                    <a:pt x="48" y="15"/>
                    <a:pt x="51" y="17"/>
                    <a:pt x="51" y="17"/>
                  </a:cubicBezTo>
                  <a:cubicBezTo>
                    <a:pt x="51" y="17"/>
                    <a:pt x="39" y="13"/>
                    <a:pt x="25" y="8"/>
                  </a:cubicBezTo>
                  <a:cubicBezTo>
                    <a:pt x="11" y="4"/>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7" name="Freeform 249">
              <a:extLst>
                <a:ext uri="{FF2B5EF4-FFF2-40B4-BE49-F238E27FC236}">
                  <a16:creationId xmlns:a16="http://schemas.microsoft.com/office/drawing/2014/main" id="{A9D2F6E7-6503-4A2F-A90C-7062E46198F1}"/>
                </a:ext>
              </a:extLst>
            </p:cNvPr>
            <p:cNvSpPr>
              <a:spLocks/>
            </p:cNvSpPr>
            <p:nvPr/>
          </p:nvSpPr>
          <p:spPr bwMode="auto">
            <a:xfrm>
              <a:off x="370" y="421"/>
              <a:ext cx="57" cy="21"/>
            </a:xfrm>
            <a:custGeom>
              <a:avLst/>
              <a:gdLst>
                <a:gd name="T0" fmla="*/ 0 w 24"/>
                <a:gd name="T1" fmla="*/ 0 h 9"/>
                <a:gd name="T2" fmla="*/ 13 w 24"/>
                <a:gd name="T3" fmla="*/ 3 h 9"/>
                <a:gd name="T4" fmla="*/ 24 w 24"/>
                <a:gd name="T5" fmla="*/ 9 h 9"/>
                <a:gd name="T6" fmla="*/ 12 w 24"/>
                <a:gd name="T7" fmla="*/ 6 h 9"/>
                <a:gd name="T8" fmla="*/ 0 w 24"/>
                <a:gd name="T9" fmla="*/ 0 h 9"/>
              </a:gdLst>
              <a:ahLst/>
              <a:cxnLst>
                <a:cxn ang="0">
                  <a:pos x="T0" y="T1"/>
                </a:cxn>
                <a:cxn ang="0">
                  <a:pos x="T2" y="T3"/>
                </a:cxn>
                <a:cxn ang="0">
                  <a:pos x="T4" y="T5"/>
                </a:cxn>
                <a:cxn ang="0">
                  <a:pos x="T6" y="T7"/>
                </a:cxn>
                <a:cxn ang="0">
                  <a:pos x="T8" y="T9"/>
                </a:cxn>
              </a:cxnLst>
              <a:rect l="0" t="0" r="r" b="b"/>
              <a:pathLst>
                <a:path w="24" h="9">
                  <a:moveTo>
                    <a:pt x="0" y="0"/>
                  </a:moveTo>
                  <a:cubicBezTo>
                    <a:pt x="0" y="0"/>
                    <a:pt x="6" y="1"/>
                    <a:pt x="13" y="3"/>
                  </a:cubicBezTo>
                  <a:cubicBezTo>
                    <a:pt x="19" y="5"/>
                    <a:pt x="24" y="9"/>
                    <a:pt x="24" y="9"/>
                  </a:cubicBezTo>
                  <a:cubicBezTo>
                    <a:pt x="24" y="9"/>
                    <a:pt x="18" y="8"/>
                    <a:pt x="12" y="6"/>
                  </a:cubicBezTo>
                  <a:cubicBezTo>
                    <a:pt x="5" y="3"/>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8" name="Freeform 250">
              <a:extLst>
                <a:ext uri="{FF2B5EF4-FFF2-40B4-BE49-F238E27FC236}">
                  <a16:creationId xmlns:a16="http://schemas.microsoft.com/office/drawing/2014/main" id="{FF438789-31B1-4E90-9FB3-195F1DFD2E36}"/>
                </a:ext>
              </a:extLst>
            </p:cNvPr>
            <p:cNvSpPr>
              <a:spLocks/>
            </p:cNvSpPr>
            <p:nvPr/>
          </p:nvSpPr>
          <p:spPr bwMode="auto">
            <a:xfrm>
              <a:off x="375" y="406"/>
              <a:ext cx="31" cy="12"/>
            </a:xfrm>
            <a:custGeom>
              <a:avLst/>
              <a:gdLst>
                <a:gd name="T0" fmla="*/ 0 w 13"/>
                <a:gd name="T1" fmla="*/ 0 h 5"/>
                <a:gd name="T2" fmla="*/ 7 w 13"/>
                <a:gd name="T3" fmla="*/ 1 h 5"/>
                <a:gd name="T4" fmla="*/ 13 w 13"/>
                <a:gd name="T5" fmla="*/ 5 h 5"/>
                <a:gd name="T6" fmla="*/ 6 w 13"/>
                <a:gd name="T7" fmla="*/ 4 h 5"/>
                <a:gd name="T8" fmla="*/ 0 w 13"/>
                <a:gd name="T9" fmla="*/ 0 h 5"/>
              </a:gdLst>
              <a:ahLst/>
              <a:cxnLst>
                <a:cxn ang="0">
                  <a:pos x="T0" y="T1"/>
                </a:cxn>
                <a:cxn ang="0">
                  <a:pos x="T2" y="T3"/>
                </a:cxn>
                <a:cxn ang="0">
                  <a:pos x="T4" y="T5"/>
                </a:cxn>
                <a:cxn ang="0">
                  <a:pos x="T6" y="T7"/>
                </a:cxn>
                <a:cxn ang="0">
                  <a:pos x="T8" y="T9"/>
                </a:cxn>
              </a:cxnLst>
              <a:rect l="0" t="0" r="r" b="b"/>
              <a:pathLst>
                <a:path w="13" h="5">
                  <a:moveTo>
                    <a:pt x="0" y="0"/>
                  </a:moveTo>
                  <a:cubicBezTo>
                    <a:pt x="0" y="0"/>
                    <a:pt x="3" y="0"/>
                    <a:pt x="7" y="1"/>
                  </a:cubicBezTo>
                  <a:cubicBezTo>
                    <a:pt x="11" y="2"/>
                    <a:pt x="13" y="5"/>
                    <a:pt x="13" y="5"/>
                  </a:cubicBezTo>
                  <a:cubicBezTo>
                    <a:pt x="13" y="5"/>
                    <a:pt x="10" y="5"/>
                    <a:pt x="6" y="4"/>
                  </a:cubicBezTo>
                  <a:cubicBezTo>
                    <a:pt x="2" y="2"/>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89" name="Freeform 251">
              <a:extLst>
                <a:ext uri="{FF2B5EF4-FFF2-40B4-BE49-F238E27FC236}">
                  <a16:creationId xmlns:a16="http://schemas.microsoft.com/office/drawing/2014/main" id="{55972625-CBC5-4747-A4D4-B4BB910243F7}"/>
                </a:ext>
              </a:extLst>
            </p:cNvPr>
            <p:cNvSpPr>
              <a:spLocks/>
            </p:cNvSpPr>
            <p:nvPr/>
          </p:nvSpPr>
          <p:spPr bwMode="auto">
            <a:xfrm>
              <a:off x="356" y="385"/>
              <a:ext cx="17" cy="7"/>
            </a:xfrm>
            <a:custGeom>
              <a:avLst/>
              <a:gdLst>
                <a:gd name="T0" fmla="*/ 0 w 7"/>
                <a:gd name="T1" fmla="*/ 0 h 3"/>
                <a:gd name="T2" fmla="*/ 2 w 7"/>
                <a:gd name="T3" fmla="*/ 0 h 3"/>
                <a:gd name="T4" fmla="*/ 5 w 7"/>
                <a:gd name="T5" fmla="*/ 0 h 3"/>
                <a:gd name="T6" fmla="*/ 7 w 7"/>
                <a:gd name="T7" fmla="*/ 2 h 3"/>
                <a:gd name="T8" fmla="*/ 7 w 7"/>
                <a:gd name="T9" fmla="*/ 3 h 3"/>
                <a:gd name="T10" fmla="*/ 6 w 7"/>
                <a:gd name="T11" fmla="*/ 3 h 3"/>
                <a:gd name="T12" fmla="*/ 3 w 7"/>
                <a:gd name="T13" fmla="*/ 3 h 3"/>
                <a:gd name="T14" fmla="*/ 1 w 7"/>
                <a:gd name="T15" fmla="*/ 1 h 3"/>
                <a:gd name="T16" fmla="*/ 0 w 7"/>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3">
                  <a:moveTo>
                    <a:pt x="0" y="0"/>
                  </a:moveTo>
                  <a:cubicBezTo>
                    <a:pt x="0" y="0"/>
                    <a:pt x="1" y="0"/>
                    <a:pt x="2" y="0"/>
                  </a:cubicBezTo>
                  <a:cubicBezTo>
                    <a:pt x="2" y="0"/>
                    <a:pt x="3" y="0"/>
                    <a:pt x="5" y="0"/>
                  </a:cubicBezTo>
                  <a:cubicBezTo>
                    <a:pt x="6" y="0"/>
                    <a:pt x="6" y="1"/>
                    <a:pt x="7" y="2"/>
                  </a:cubicBezTo>
                  <a:cubicBezTo>
                    <a:pt x="7" y="3"/>
                    <a:pt x="7" y="3"/>
                    <a:pt x="7" y="3"/>
                  </a:cubicBezTo>
                  <a:cubicBezTo>
                    <a:pt x="7" y="3"/>
                    <a:pt x="7" y="3"/>
                    <a:pt x="6" y="3"/>
                  </a:cubicBezTo>
                  <a:cubicBezTo>
                    <a:pt x="5" y="3"/>
                    <a:pt x="4" y="3"/>
                    <a:pt x="3" y="3"/>
                  </a:cubicBezTo>
                  <a:cubicBezTo>
                    <a:pt x="3" y="2"/>
                    <a:pt x="2" y="2"/>
                    <a:pt x="1" y="1"/>
                  </a:cubicBezTo>
                  <a:cubicBezTo>
                    <a:pt x="1" y="1"/>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0" name="Freeform 252">
              <a:extLst>
                <a:ext uri="{FF2B5EF4-FFF2-40B4-BE49-F238E27FC236}">
                  <a16:creationId xmlns:a16="http://schemas.microsoft.com/office/drawing/2014/main" id="{FE310933-88CF-4D97-ADC0-7BC793A17164}"/>
                </a:ext>
              </a:extLst>
            </p:cNvPr>
            <p:cNvSpPr>
              <a:spLocks/>
            </p:cNvSpPr>
            <p:nvPr/>
          </p:nvSpPr>
          <p:spPr bwMode="auto">
            <a:xfrm>
              <a:off x="704" y="750"/>
              <a:ext cx="238" cy="93"/>
            </a:xfrm>
            <a:custGeom>
              <a:avLst/>
              <a:gdLst>
                <a:gd name="T0" fmla="*/ 100 w 100"/>
                <a:gd name="T1" fmla="*/ 39 h 39"/>
                <a:gd name="T2" fmla="*/ 50 w 100"/>
                <a:gd name="T3" fmla="*/ 21 h 39"/>
                <a:gd name="T4" fmla="*/ 0 w 100"/>
                <a:gd name="T5" fmla="*/ 0 h 39"/>
                <a:gd name="T6" fmla="*/ 51 w 100"/>
                <a:gd name="T7" fmla="*/ 18 h 39"/>
                <a:gd name="T8" fmla="*/ 100 w 100"/>
                <a:gd name="T9" fmla="*/ 39 h 39"/>
              </a:gdLst>
              <a:ahLst/>
              <a:cxnLst>
                <a:cxn ang="0">
                  <a:pos x="T0" y="T1"/>
                </a:cxn>
                <a:cxn ang="0">
                  <a:pos x="T2" y="T3"/>
                </a:cxn>
                <a:cxn ang="0">
                  <a:pos x="T4" y="T5"/>
                </a:cxn>
                <a:cxn ang="0">
                  <a:pos x="T6" y="T7"/>
                </a:cxn>
                <a:cxn ang="0">
                  <a:pos x="T8" y="T9"/>
                </a:cxn>
              </a:cxnLst>
              <a:rect l="0" t="0" r="r" b="b"/>
              <a:pathLst>
                <a:path w="100" h="39">
                  <a:moveTo>
                    <a:pt x="100" y="39"/>
                  </a:moveTo>
                  <a:cubicBezTo>
                    <a:pt x="100" y="39"/>
                    <a:pt x="77" y="32"/>
                    <a:pt x="50" y="21"/>
                  </a:cubicBezTo>
                  <a:cubicBezTo>
                    <a:pt x="22" y="10"/>
                    <a:pt x="0" y="0"/>
                    <a:pt x="0" y="0"/>
                  </a:cubicBezTo>
                  <a:cubicBezTo>
                    <a:pt x="0" y="0"/>
                    <a:pt x="23" y="8"/>
                    <a:pt x="51" y="18"/>
                  </a:cubicBezTo>
                  <a:cubicBezTo>
                    <a:pt x="78" y="29"/>
                    <a:pt x="100" y="39"/>
                    <a:pt x="100" y="3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1" name="Freeform 253">
              <a:extLst>
                <a:ext uri="{FF2B5EF4-FFF2-40B4-BE49-F238E27FC236}">
                  <a16:creationId xmlns:a16="http://schemas.microsoft.com/office/drawing/2014/main" id="{88E1C56F-9B6B-4F0D-BC76-5A59B2576732}"/>
                </a:ext>
              </a:extLst>
            </p:cNvPr>
            <p:cNvSpPr>
              <a:spLocks/>
            </p:cNvSpPr>
            <p:nvPr/>
          </p:nvSpPr>
          <p:spPr bwMode="auto">
            <a:xfrm>
              <a:off x="706" y="743"/>
              <a:ext cx="107" cy="40"/>
            </a:xfrm>
            <a:custGeom>
              <a:avLst/>
              <a:gdLst>
                <a:gd name="T0" fmla="*/ 45 w 45"/>
                <a:gd name="T1" fmla="*/ 17 h 17"/>
                <a:gd name="T2" fmla="*/ 22 w 45"/>
                <a:gd name="T3" fmla="*/ 10 h 17"/>
                <a:gd name="T4" fmla="*/ 0 w 45"/>
                <a:gd name="T5" fmla="*/ 0 h 17"/>
                <a:gd name="T6" fmla="*/ 23 w 45"/>
                <a:gd name="T7" fmla="*/ 7 h 17"/>
                <a:gd name="T8" fmla="*/ 45 w 45"/>
                <a:gd name="T9" fmla="*/ 17 h 17"/>
              </a:gdLst>
              <a:ahLst/>
              <a:cxnLst>
                <a:cxn ang="0">
                  <a:pos x="T0" y="T1"/>
                </a:cxn>
                <a:cxn ang="0">
                  <a:pos x="T2" y="T3"/>
                </a:cxn>
                <a:cxn ang="0">
                  <a:pos x="T4" y="T5"/>
                </a:cxn>
                <a:cxn ang="0">
                  <a:pos x="T6" y="T7"/>
                </a:cxn>
                <a:cxn ang="0">
                  <a:pos x="T8" y="T9"/>
                </a:cxn>
              </a:cxnLst>
              <a:rect l="0" t="0" r="r" b="b"/>
              <a:pathLst>
                <a:path w="45" h="17">
                  <a:moveTo>
                    <a:pt x="45" y="17"/>
                  </a:moveTo>
                  <a:cubicBezTo>
                    <a:pt x="45" y="17"/>
                    <a:pt x="34" y="14"/>
                    <a:pt x="22" y="10"/>
                  </a:cubicBezTo>
                  <a:cubicBezTo>
                    <a:pt x="10" y="5"/>
                    <a:pt x="0" y="0"/>
                    <a:pt x="0" y="0"/>
                  </a:cubicBezTo>
                  <a:cubicBezTo>
                    <a:pt x="0" y="0"/>
                    <a:pt x="11" y="2"/>
                    <a:pt x="23" y="7"/>
                  </a:cubicBezTo>
                  <a:cubicBezTo>
                    <a:pt x="35" y="12"/>
                    <a:pt x="45" y="17"/>
                    <a:pt x="45" y="17"/>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2" name="Freeform 254">
              <a:extLst>
                <a:ext uri="{FF2B5EF4-FFF2-40B4-BE49-F238E27FC236}">
                  <a16:creationId xmlns:a16="http://schemas.microsoft.com/office/drawing/2014/main" id="{1C35A839-36C7-481C-9183-A0770ACACC06}"/>
                </a:ext>
              </a:extLst>
            </p:cNvPr>
            <p:cNvSpPr>
              <a:spLocks/>
            </p:cNvSpPr>
            <p:nvPr/>
          </p:nvSpPr>
          <p:spPr bwMode="auto">
            <a:xfrm>
              <a:off x="725" y="738"/>
              <a:ext cx="86" cy="33"/>
            </a:xfrm>
            <a:custGeom>
              <a:avLst/>
              <a:gdLst>
                <a:gd name="T0" fmla="*/ 36 w 36"/>
                <a:gd name="T1" fmla="*/ 14 h 14"/>
                <a:gd name="T2" fmla="*/ 18 w 36"/>
                <a:gd name="T3" fmla="*/ 8 h 14"/>
                <a:gd name="T4" fmla="*/ 0 w 36"/>
                <a:gd name="T5" fmla="*/ 0 h 14"/>
                <a:gd name="T6" fmla="*/ 19 w 36"/>
                <a:gd name="T7" fmla="*/ 6 h 14"/>
                <a:gd name="T8" fmla="*/ 36 w 36"/>
                <a:gd name="T9" fmla="*/ 14 h 14"/>
              </a:gdLst>
              <a:ahLst/>
              <a:cxnLst>
                <a:cxn ang="0">
                  <a:pos x="T0" y="T1"/>
                </a:cxn>
                <a:cxn ang="0">
                  <a:pos x="T2" y="T3"/>
                </a:cxn>
                <a:cxn ang="0">
                  <a:pos x="T4" y="T5"/>
                </a:cxn>
                <a:cxn ang="0">
                  <a:pos x="T6" y="T7"/>
                </a:cxn>
                <a:cxn ang="0">
                  <a:pos x="T8" y="T9"/>
                </a:cxn>
              </a:cxnLst>
              <a:rect l="0" t="0" r="r" b="b"/>
              <a:pathLst>
                <a:path w="36" h="14">
                  <a:moveTo>
                    <a:pt x="36" y="14"/>
                  </a:moveTo>
                  <a:cubicBezTo>
                    <a:pt x="36" y="14"/>
                    <a:pt x="28" y="12"/>
                    <a:pt x="18" y="8"/>
                  </a:cubicBezTo>
                  <a:cubicBezTo>
                    <a:pt x="8" y="5"/>
                    <a:pt x="0" y="0"/>
                    <a:pt x="0" y="0"/>
                  </a:cubicBezTo>
                  <a:cubicBezTo>
                    <a:pt x="0" y="0"/>
                    <a:pt x="9" y="2"/>
                    <a:pt x="19" y="6"/>
                  </a:cubicBezTo>
                  <a:cubicBezTo>
                    <a:pt x="29" y="9"/>
                    <a:pt x="36" y="14"/>
                    <a:pt x="36" y="1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3" name="Freeform 255">
              <a:extLst>
                <a:ext uri="{FF2B5EF4-FFF2-40B4-BE49-F238E27FC236}">
                  <a16:creationId xmlns:a16="http://schemas.microsoft.com/office/drawing/2014/main" id="{3DDB11A1-E5C5-4E33-AF5D-494DF36DDC6D}"/>
                </a:ext>
              </a:extLst>
            </p:cNvPr>
            <p:cNvSpPr>
              <a:spLocks/>
            </p:cNvSpPr>
            <p:nvPr/>
          </p:nvSpPr>
          <p:spPr bwMode="auto">
            <a:xfrm>
              <a:off x="766" y="740"/>
              <a:ext cx="90" cy="36"/>
            </a:xfrm>
            <a:custGeom>
              <a:avLst/>
              <a:gdLst>
                <a:gd name="T0" fmla="*/ 38 w 38"/>
                <a:gd name="T1" fmla="*/ 15 h 15"/>
                <a:gd name="T2" fmla="*/ 19 w 38"/>
                <a:gd name="T3" fmla="*/ 9 h 15"/>
                <a:gd name="T4" fmla="*/ 0 w 38"/>
                <a:gd name="T5" fmla="*/ 0 h 15"/>
                <a:gd name="T6" fmla="*/ 20 w 38"/>
                <a:gd name="T7" fmla="*/ 6 h 15"/>
                <a:gd name="T8" fmla="*/ 38 w 38"/>
                <a:gd name="T9" fmla="*/ 15 h 15"/>
              </a:gdLst>
              <a:ahLst/>
              <a:cxnLst>
                <a:cxn ang="0">
                  <a:pos x="T0" y="T1"/>
                </a:cxn>
                <a:cxn ang="0">
                  <a:pos x="T2" y="T3"/>
                </a:cxn>
                <a:cxn ang="0">
                  <a:pos x="T4" y="T5"/>
                </a:cxn>
                <a:cxn ang="0">
                  <a:pos x="T6" y="T7"/>
                </a:cxn>
                <a:cxn ang="0">
                  <a:pos x="T8" y="T9"/>
                </a:cxn>
              </a:cxnLst>
              <a:rect l="0" t="0" r="r" b="b"/>
              <a:pathLst>
                <a:path w="38" h="15">
                  <a:moveTo>
                    <a:pt x="38" y="15"/>
                  </a:moveTo>
                  <a:cubicBezTo>
                    <a:pt x="38" y="15"/>
                    <a:pt x="29" y="13"/>
                    <a:pt x="19" y="9"/>
                  </a:cubicBezTo>
                  <a:cubicBezTo>
                    <a:pt x="8" y="5"/>
                    <a:pt x="0" y="0"/>
                    <a:pt x="0" y="0"/>
                  </a:cubicBezTo>
                  <a:cubicBezTo>
                    <a:pt x="0" y="0"/>
                    <a:pt x="9" y="2"/>
                    <a:pt x="20" y="6"/>
                  </a:cubicBezTo>
                  <a:cubicBezTo>
                    <a:pt x="30" y="10"/>
                    <a:pt x="38" y="15"/>
                    <a:pt x="38" y="1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4" name="Freeform 256">
              <a:extLst>
                <a:ext uri="{FF2B5EF4-FFF2-40B4-BE49-F238E27FC236}">
                  <a16:creationId xmlns:a16="http://schemas.microsoft.com/office/drawing/2014/main" id="{13500945-3DA7-4FAD-88C9-2E259B307A84}"/>
                </a:ext>
              </a:extLst>
            </p:cNvPr>
            <p:cNvSpPr>
              <a:spLocks/>
            </p:cNvSpPr>
            <p:nvPr/>
          </p:nvSpPr>
          <p:spPr bwMode="auto">
            <a:xfrm>
              <a:off x="1447" y="786"/>
              <a:ext cx="7" cy="43"/>
            </a:xfrm>
            <a:custGeom>
              <a:avLst/>
              <a:gdLst>
                <a:gd name="T0" fmla="*/ 3 w 3"/>
                <a:gd name="T1" fmla="*/ 0 h 18"/>
                <a:gd name="T2" fmla="*/ 3 w 3"/>
                <a:gd name="T3" fmla="*/ 3 h 18"/>
                <a:gd name="T4" fmla="*/ 3 w 3"/>
                <a:gd name="T5" fmla="*/ 9 h 18"/>
                <a:gd name="T6" fmla="*/ 3 w 3"/>
                <a:gd name="T7" fmla="*/ 15 h 18"/>
                <a:gd name="T8" fmla="*/ 3 w 3"/>
                <a:gd name="T9" fmla="*/ 18 h 18"/>
                <a:gd name="T10" fmla="*/ 1 w 3"/>
                <a:gd name="T11" fmla="*/ 15 h 18"/>
                <a:gd name="T12" fmla="*/ 0 w 3"/>
                <a:gd name="T13" fmla="*/ 9 h 18"/>
                <a:gd name="T14" fmla="*/ 1 w 3"/>
                <a:gd name="T15" fmla="*/ 3 h 18"/>
                <a:gd name="T16" fmla="*/ 3 w 3"/>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18">
                  <a:moveTo>
                    <a:pt x="3" y="0"/>
                  </a:moveTo>
                  <a:cubicBezTo>
                    <a:pt x="3" y="0"/>
                    <a:pt x="3" y="1"/>
                    <a:pt x="3" y="3"/>
                  </a:cubicBezTo>
                  <a:cubicBezTo>
                    <a:pt x="3" y="5"/>
                    <a:pt x="3" y="7"/>
                    <a:pt x="3" y="9"/>
                  </a:cubicBezTo>
                  <a:cubicBezTo>
                    <a:pt x="3" y="11"/>
                    <a:pt x="2" y="13"/>
                    <a:pt x="3" y="15"/>
                  </a:cubicBezTo>
                  <a:cubicBezTo>
                    <a:pt x="3" y="17"/>
                    <a:pt x="3" y="18"/>
                    <a:pt x="3" y="18"/>
                  </a:cubicBezTo>
                  <a:cubicBezTo>
                    <a:pt x="3" y="18"/>
                    <a:pt x="2" y="17"/>
                    <a:pt x="1" y="15"/>
                  </a:cubicBezTo>
                  <a:cubicBezTo>
                    <a:pt x="0" y="14"/>
                    <a:pt x="0" y="12"/>
                    <a:pt x="0" y="9"/>
                  </a:cubicBezTo>
                  <a:cubicBezTo>
                    <a:pt x="0" y="6"/>
                    <a:pt x="1" y="4"/>
                    <a:pt x="1" y="3"/>
                  </a:cubicBezTo>
                  <a:cubicBezTo>
                    <a:pt x="2" y="1"/>
                    <a:pt x="3" y="0"/>
                    <a:pt x="3"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5" name="Freeform 257">
              <a:extLst>
                <a:ext uri="{FF2B5EF4-FFF2-40B4-BE49-F238E27FC236}">
                  <a16:creationId xmlns:a16="http://schemas.microsoft.com/office/drawing/2014/main" id="{D5342E48-8BEA-4DC1-8AC6-3CD97F72E6F0}"/>
                </a:ext>
              </a:extLst>
            </p:cNvPr>
            <p:cNvSpPr>
              <a:spLocks/>
            </p:cNvSpPr>
            <p:nvPr/>
          </p:nvSpPr>
          <p:spPr bwMode="auto">
            <a:xfrm>
              <a:off x="1432" y="805"/>
              <a:ext cx="8" cy="19"/>
            </a:xfrm>
            <a:custGeom>
              <a:avLst/>
              <a:gdLst>
                <a:gd name="T0" fmla="*/ 1 w 3"/>
                <a:gd name="T1" fmla="*/ 0 h 8"/>
                <a:gd name="T2" fmla="*/ 3 w 3"/>
                <a:gd name="T3" fmla="*/ 4 h 8"/>
                <a:gd name="T4" fmla="*/ 1 w 3"/>
                <a:gd name="T5" fmla="*/ 8 h 8"/>
                <a:gd name="T6" fmla="*/ 0 w 3"/>
                <a:gd name="T7" fmla="*/ 4 h 8"/>
                <a:gd name="T8" fmla="*/ 1 w 3"/>
                <a:gd name="T9" fmla="*/ 0 h 8"/>
              </a:gdLst>
              <a:ahLst/>
              <a:cxnLst>
                <a:cxn ang="0">
                  <a:pos x="T0" y="T1"/>
                </a:cxn>
                <a:cxn ang="0">
                  <a:pos x="T2" y="T3"/>
                </a:cxn>
                <a:cxn ang="0">
                  <a:pos x="T4" y="T5"/>
                </a:cxn>
                <a:cxn ang="0">
                  <a:pos x="T6" y="T7"/>
                </a:cxn>
                <a:cxn ang="0">
                  <a:pos x="T8" y="T9"/>
                </a:cxn>
              </a:cxnLst>
              <a:rect l="0" t="0" r="r" b="b"/>
              <a:pathLst>
                <a:path w="3" h="8">
                  <a:moveTo>
                    <a:pt x="1" y="0"/>
                  </a:moveTo>
                  <a:cubicBezTo>
                    <a:pt x="1" y="0"/>
                    <a:pt x="3" y="2"/>
                    <a:pt x="3" y="4"/>
                  </a:cubicBezTo>
                  <a:cubicBezTo>
                    <a:pt x="3" y="6"/>
                    <a:pt x="1" y="8"/>
                    <a:pt x="1" y="8"/>
                  </a:cubicBezTo>
                  <a:cubicBezTo>
                    <a:pt x="1" y="8"/>
                    <a:pt x="0" y="7"/>
                    <a:pt x="0" y="4"/>
                  </a:cubicBezTo>
                  <a:cubicBezTo>
                    <a:pt x="0" y="2"/>
                    <a:pt x="1" y="0"/>
                    <a:pt x="1"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6" name="Freeform 258">
              <a:extLst>
                <a:ext uri="{FF2B5EF4-FFF2-40B4-BE49-F238E27FC236}">
                  <a16:creationId xmlns:a16="http://schemas.microsoft.com/office/drawing/2014/main" id="{A1843001-BF07-4AE1-BF09-57B37748F7A1}"/>
                </a:ext>
              </a:extLst>
            </p:cNvPr>
            <p:cNvSpPr>
              <a:spLocks/>
            </p:cNvSpPr>
            <p:nvPr/>
          </p:nvSpPr>
          <p:spPr bwMode="auto">
            <a:xfrm>
              <a:off x="1409" y="368"/>
              <a:ext cx="7" cy="34"/>
            </a:xfrm>
            <a:custGeom>
              <a:avLst/>
              <a:gdLst>
                <a:gd name="T0" fmla="*/ 1 w 3"/>
                <a:gd name="T1" fmla="*/ 14 h 14"/>
                <a:gd name="T2" fmla="*/ 0 w 3"/>
                <a:gd name="T3" fmla="*/ 7 h 14"/>
                <a:gd name="T4" fmla="*/ 2 w 3"/>
                <a:gd name="T5" fmla="*/ 0 h 14"/>
                <a:gd name="T6" fmla="*/ 3 w 3"/>
                <a:gd name="T7" fmla="*/ 2 h 14"/>
                <a:gd name="T8" fmla="*/ 3 w 3"/>
                <a:gd name="T9" fmla="*/ 7 h 14"/>
                <a:gd name="T10" fmla="*/ 2 w 3"/>
                <a:gd name="T11" fmla="*/ 12 h 14"/>
                <a:gd name="T12" fmla="*/ 1 w 3"/>
                <a:gd name="T13" fmla="*/ 14 h 14"/>
              </a:gdLst>
              <a:ahLst/>
              <a:cxnLst>
                <a:cxn ang="0">
                  <a:pos x="T0" y="T1"/>
                </a:cxn>
                <a:cxn ang="0">
                  <a:pos x="T2" y="T3"/>
                </a:cxn>
                <a:cxn ang="0">
                  <a:pos x="T4" y="T5"/>
                </a:cxn>
                <a:cxn ang="0">
                  <a:pos x="T6" y="T7"/>
                </a:cxn>
                <a:cxn ang="0">
                  <a:pos x="T8" y="T9"/>
                </a:cxn>
                <a:cxn ang="0">
                  <a:pos x="T10" y="T11"/>
                </a:cxn>
                <a:cxn ang="0">
                  <a:pos x="T12" y="T13"/>
                </a:cxn>
              </a:cxnLst>
              <a:rect l="0" t="0" r="r" b="b"/>
              <a:pathLst>
                <a:path w="3" h="14">
                  <a:moveTo>
                    <a:pt x="1" y="14"/>
                  </a:moveTo>
                  <a:cubicBezTo>
                    <a:pt x="1" y="14"/>
                    <a:pt x="0" y="11"/>
                    <a:pt x="0" y="7"/>
                  </a:cubicBezTo>
                  <a:cubicBezTo>
                    <a:pt x="1" y="3"/>
                    <a:pt x="2" y="0"/>
                    <a:pt x="2" y="0"/>
                  </a:cubicBezTo>
                  <a:cubicBezTo>
                    <a:pt x="2" y="0"/>
                    <a:pt x="2" y="0"/>
                    <a:pt x="3" y="2"/>
                  </a:cubicBezTo>
                  <a:cubicBezTo>
                    <a:pt x="3" y="3"/>
                    <a:pt x="3" y="5"/>
                    <a:pt x="3" y="7"/>
                  </a:cubicBezTo>
                  <a:cubicBezTo>
                    <a:pt x="3" y="9"/>
                    <a:pt x="3" y="11"/>
                    <a:pt x="2" y="12"/>
                  </a:cubicBezTo>
                  <a:cubicBezTo>
                    <a:pt x="1" y="14"/>
                    <a:pt x="1" y="14"/>
                    <a:pt x="1" y="1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7" name="Freeform 259">
              <a:extLst>
                <a:ext uri="{FF2B5EF4-FFF2-40B4-BE49-F238E27FC236}">
                  <a16:creationId xmlns:a16="http://schemas.microsoft.com/office/drawing/2014/main" id="{5C7E8709-E9C4-4C90-8ED6-4C1608334222}"/>
                </a:ext>
              </a:extLst>
            </p:cNvPr>
            <p:cNvSpPr>
              <a:spLocks/>
            </p:cNvSpPr>
            <p:nvPr/>
          </p:nvSpPr>
          <p:spPr bwMode="auto">
            <a:xfrm>
              <a:off x="592" y="464"/>
              <a:ext cx="31" cy="50"/>
            </a:xfrm>
            <a:custGeom>
              <a:avLst/>
              <a:gdLst>
                <a:gd name="T0" fmla="*/ 13 w 13"/>
                <a:gd name="T1" fmla="*/ 0 h 21"/>
                <a:gd name="T2" fmla="*/ 7 w 13"/>
                <a:gd name="T3" fmla="*/ 11 h 21"/>
                <a:gd name="T4" fmla="*/ 0 w 13"/>
                <a:gd name="T5" fmla="*/ 21 h 21"/>
                <a:gd name="T6" fmla="*/ 5 w 13"/>
                <a:gd name="T7" fmla="*/ 10 h 21"/>
                <a:gd name="T8" fmla="*/ 13 w 13"/>
                <a:gd name="T9" fmla="*/ 0 h 21"/>
              </a:gdLst>
              <a:ahLst/>
              <a:cxnLst>
                <a:cxn ang="0">
                  <a:pos x="T0" y="T1"/>
                </a:cxn>
                <a:cxn ang="0">
                  <a:pos x="T2" y="T3"/>
                </a:cxn>
                <a:cxn ang="0">
                  <a:pos x="T4" y="T5"/>
                </a:cxn>
                <a:cxn ang="0">
                  <a:pos x="T6" y="T7"/>
                </a:cxn>
                <a:cxn ang="0">
                  <a:pos x="T8" y="T9"/>
                </a:cxn>
              </a:cxnLst>
              <a:rect l="0" t="0" r="r" b="b"/>
              <a:pathLst>
                <a:path w="13" h="21">
                  <a:moveTo>
                    <a:pt x="13" y="0"/>
                  </a:moveTo>
                  <a:cubicBezTo>
                    <a:pt x="13" y="0"/>
                    <a:pt x="11" y="5"/>
                    <a:pt x="7" y="11"/>
                  </a:cubicBezTo>
                  <a:cubicBezTo>
                    <a:pt x="4" y="17"/>
                    <a:pt x="0" y="21"/>
                    <a:pt x="0" y="21"/>
                  </a:cubicBezTo>
                  <a:cubicBezTo>
                    <a:pt x="0" y="21"/>
                    <a:pt x="1" y="16"/>
                    <a:pt x="5" y="10"/>
                  </a:cubicBezTo>
                  <a:cubicBezTo>
                    <a:pt x="9" y="4"/>
                    <a:pt x="13" y="0"/>
                    <a:pt x="13"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8" name="Freeform 260">
              <a:extLst>
                <a:ext uri="{FF2B5EF4-FFF2-40B4-BE49-F238E27FC236}">
                  <a16:creationId xmlns:a16="http://schemas.microsoft.com/office/drawing/2014/main" id="{244DE616-5638-4669-8EE8-C459C3527056}"/>
                </a:ext>
              </a:extLst>
            </p:cNvPr>
            <p:cNvSpPr>
              <a:spLocks/>
            </p:cNvSpPr>
            <p:nvPr/>
          </p:nvSpPr>
          <p:spPr bwMode="auto">
            <a:xfrm>
              <a:off x="604" y="507"/>
              <a:ext cx="9" cy="11"/>
            </a:xfrm>
            <a:custGeom>
              <a:avLst/>
              <a:gdLst>
                <a:gd name="T0" fmla="*/ 4 w 4"/>
                <a:gd name="T1" fmla="*/ 0 h 5"/>
                <a:gd name="T2" fmla="*/ 4 w 4"/>
                <a:gd name="T3" fmla="*/ 1 h 5"/>
                <a:gd name="T4" fmla="*/ 3 w 4"/>
                <a:gd name="T5" fmla="*/ 3 h 5"/>
                <a:gd name="T6" fmla="*/ 1 w 4"/>
                <a:gd name="T7" fmla="*/ 5 h 5"/>
                <a:gd name="T8" fmla="*/ 0 w 4"/>
                <a:gd name="T9" fmla="*/ 5 h 5"/>
                <a:gd name="T10" fmla="*/ 0 w 4"/>
                <a:gd name="T11" fmla="*/ 4 h 5"/>
                <a:gd name="T12" fmla="*/ 1 w 4"/>
                <a:gd name="T13" fmla="*/ 2 h 5"/>
                <a:gd name="T14" fmla="*/ 3 w 4"/>
                <a:gd name="T15" fmla="*/ 0 h 5"/>
                <a:gd name="T16" fmla="*/ 4 w 4"/>
                <a:gd name="T1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5">
                  <a:moveTo>
                    <a:pt x="4" y="0"/>
                  </a:moveTo>
                  <a:cubicBezTo>
                    <a:pt x="4" y="0"/>
                    <a:pt x="4" y="0"/>
                    <a:pt x="4" y="1"/>
                  </a:cubicBezTo>
                  <a:cubicBezTo>
                    <a:pt x="4" y="2"/>
                    <a:pt x="4" y="3"/>
                    <a:pt x="3" y="3"/>
                  </a:cubicBezTo>
                  <a:cubicBezTo>
                    <a:pt x="3" y="4"/>
                    <a:pt x="2" y="5"/>
                    <a:pt x="1" y="5"/>
                  </a:cubicBezTo>
                  <a:cubicBezTo>
                    <a:pt x="0" y="5"/>
                    <a:pt x="0" y="5"/>
                    <a:pt x="0" y="5"/>
                  </a:cubicBezTo>
                  <a:cubicBezTo>
                    <a:pt x="0" y="5"/>
                    <a:pt x="0" y="5"/>
                    <a:pt x="0" y="4"/>
                  </a:cubicBezTo>
                  <a:cubicBezTo>
                    <a:pt x="0" y="3"/>
                    <a:pt x="0" y="3"/>
                    <a:pt x="1" y="2"/>
                  </a:cubicBezTo>
                  <a:cubicBezTo>
                    <a:pt x="1" y="1"/>
                    <a:pt x="2" y="1"/>
                    <a:pt x="3" y="0"/>
                  </a:cubicBezTo>
                  <a:cubicBezTo>
                    <a:pt x="3" y="0"/>
                    <a:pt x="4" y="0"/>
                    <a:pt x="4"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99" name="Freeform 261">
              <a:extLst>
                <a:ext uri="{FF2B5EF4-FFF2-40B4-BE49-F238E27FC236}">
                  <a16:creationId xmlns:a16="http://schemas.microsoft.com/office/drawing/2014/main" id="{8CD1F44A-CE5B-4702-A138-F6FA9F655C73}"/>
                </a:ext>
              </a:extLst>
            </p:cNvPr>
            <p:cNvSpPr>
              <a:spLocks/>
            </p:cNvSpPr>
            <p:nvPr/>
          </p:nvSpPr>
          <p:spPr bwMode="auto">
            <a:xfrm>
              <a:off x="616" y="511"/>
              <a:ext cx="9" cy="12"/>
            </a:xfrm>
            <a:custGeom>
              <a:avLst/>
              <a:gdLst>
                <a:gd name="T0" fmla="*/ 4 w 4"/>
                <a:gd name="T1" fmla="*/ 0 h 5"/>
                <a:gd name="T2" fmla="*/ 3 w 4"/>
                <a:gd name="T3" fmla="*/ 3 h 5"/>
                <a:gd name="T4" fmla="*/ 0 w 4"/>
                <a:gd name="T5" fmla="*/ 5 h 5"/>
                <a:gd name="T6" fmla="*/ 1 w 4"/>
                <a:gd name="T7" fmla="*/ 1 h 5"/>
                <a:gd name="T8" fmla="*/ 4 w 4"/>
                <a:gd name="T9" fmla="*/ 0 h 5"/>
              </a:gdLst>
              <a:ahLst/>
              <a:cxnLst>
                <a:cxn ang="0">
                  <a:pos x="T0" y="T1"/>
                </a:cxn>
                <a:cxn ang="0">
                  <a:pos x="T2" y="T3"/>
                </a:cxn>
                <a:cxn ang="0">
                  <a:pos x="T4" y="T5"/>
                </a:cxn>
                <a:cxn ang="0">
                  <a:pos x="T6" y="T7"/>
                </a:cxn>
                <a:cxn ang="0">
                  <a:pos x="T8" y="T9"/>
                </a:cxn>
              </a:cxnLst>
              <a:rect l="0" t="0" r="r" b="b"/>
              <a:pathLst>
                <a:path w="4" h="5">
                  <a:moveTo>
                    <a:pt x="4" y="0"/>
                  </a:moveTo>
                  <a:cubicBezTo>
                    <a:pt x="4" y="0"/>
                    <a:pt x="4" y="2"/>
                    <a:pt x="3" y="3"/>
                  </a:cubicBezTo>
                  <a:cubicBezTo>
                    <a:pt x="2" y="5"/>
                    <a:pt x="0" y="5"/>
                    <a:pt x="0" y="5"/>
                  </a:cubicBezTo>
                  <a:cubicBezTo>
                    <a:pt x="0" y="5"/>
                    <a:pt x="0" y="3"/>
                    <a:pt x="1" y="1"/>
                  </a:cubicBezTo>
                  <a:cubicBezTo>
                    <a:pt x="2" y="0"/>
                    <a:pt x="4" y="0"/>
                    <a:pt x="4"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0" name="Freeform 262">
              <a:extLst>
                <a:ext uri="{FF2B5EF4-FFF2-40B4-BE49-F238E27FC236}">
                  <a16:creationId xmlns:a16="http://schemas.microsoft.com/office/drawing/2014/main" id="{C176CAEA-42FD-4D2D-8731-493FC83B21ED}"/>
                </a:ext>
              </a:extLst>
            </p:cNvPr>
            <p:cNvSpPr>
              <a:spLocks/>
            </p:cNvSpPr>
            <p:nvPr/>
          </p:nvSpPr>
          <p:spPr bwMode="auto">
            <a:xfrm>
              <a:off x="754" y="84"/>
              <a:ext cx="21" cy="36"/>
            </a:xfrm>
            <a:custGeom>
              <a:avLst/>
              <a:gdLst>
                <a:gd name="T0" fmla="*/ 0 w 9"/>
                <a:gd name="T1" fmla="*/ 15 h 15"/>
                <a:gd name="T2" fmla="*/ 3 w 9"/>
                <a:gd name="T3" fmla="*/ 7 h 15"/>
                <a:gd name="T4" fmla="*/ 9 w 9"/>
                <a:gd name="T5" fmla="*/ 0 h 15"/>
                <a:gd name="T6" fmla="*/ 6 w 9"/>
                <a:gd name="T7" fmla="*/ 8 h 15"/>
                <a:gd name="T8" fmla="*/ 0 w 9"/>
                <a:gd name="T9" fmla="*/ 15 h 15"/>
              </a:gdLst>
              <a:ahLst/>
              <a:cxnLst>
                <a:cxn ang="0">
                  <a:pos x="T0" y="T1"/>
                </a:cxn>
                <a:cxn ang="0">
                  <a:pos x="T2" y="T3"/>
                </a:cxn>
                <a:cxn ang="0">
                  <a:pos x="T4" y="T5"/>
                </a:cxn>
                <a:cxn ang="0">
                  <a:pos x="T6" y="T7"/>
                </a:cxn>
                <a:cxn ang="0">
                  <a:pos x="T8" y="T9"/>
                </a:cxn>
              </a:cxnLst>
              <a:rect l="0" t="0" r="r" b="b"/>
              <a:pathLst>
                <a:path w="9" h="15">
                  <a:moveTo>
                    <a:pt x="0" y="15"/>
                  </a:moveTo>
                  <a:cubicBezTo>
                    <a:pt x="0" y="15"/>
                    <a:pt x="1" y="11"/>
                    <a:pt x="3" y="7"/>
                  </a:cubicBezTo>
                  <a:cubicBezTo>
                    <a:pt x="6" y="3"/>
                    <a:pt x="9" y="0"/>
                    <a:pt x="9" y="0"/>
                  </a:cubicBezTo>
                  <a:cubicBezTo>
                    <a:pt x="9" y="0"/>
                    <a:pt x="8" y="4"/>
                    <a:pt x="6" y="8"/>
                  </a:cubicBezTo>
                  <a:cubicBezTo>
                    <a:pt x="3" y="12"/>
                    <a:pt x="0" y="15"/>
                    <a:pt x="0" y="1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1" name="Freeform 263">
              <a:extLst>
                <a:ext uri="{FF2B5EF4-FFF2-40B4-BE49-F238E27FC236}">
                  <a16:creationId xmlns:a16="http://schemas.microsoft.com/office/drawing/2014/main" id="{CA66250F-D259-4C6C-9CC1-583B996D19F8}"/>
                </a:ext>
              </a:extLst>
            </p:cNvPr>
            <p:cNvSpPr>
              <a:spLocks/>
            </p:cNvSpPr>
            <p:nvPr/>
          </p:nvSpPr>
          <p:spPr bwMode="auto">
            <a:xfrm>
              <a:off x="775" y="94"/>
              <a:ext cx="10" cy="12"/>
            </a:xfrm>
            <a:custGeom>
              <a:avLst/>
              <a:gdLst>
                <a:gd name="T0" fmla="*/ 0 w 4"/>
                <a:gd name="T1" fmla="*/ 5 h 5"/>
                <a:gd name="T2" fmla="*/ 0 w 4"/>
                <a:gd name="T3" fmla="*/ 4 h 5"/>
                <a:gd name="T4" fmla="*/ 1 w 4"/>
                <a:gd name="T5" fmla="*/ 1 h 5"/>
                <a:gd name="T6" fmla="*/ 3 w 4"/>
                <a:gd name="T7" fmla="*/ 0 h 5"/>
                <a:gd name="T8" fmla="*/ 4 w 4"/>
                <a:gd name="T9" fmla="*/ 0 h 5"/>
                <a:gd name="T10" fmla="*/ 4 w 4"/>
                <a:gd name="T11" fmla="*/ 1 h 5"/>
                <a:gd name="T12" fmla="*/ 3 w 4"/>
                <a:gd name="T13" fmla="*/ 3 h 5"/>
                <a:gd name="T14" fmla="*/ 1 w 4"/>
                <a:gd name="T15" fmla="*/ 4 h 5"/>
                <a:gd name="T16" fmla="*/ 0 w 4"/>
                <a:gd name="T17"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5">
                  <a:moveTo>
                    <a:pt x="0" y="5"/>
                  </a:moveTo>
                  <a:cubicBezTo>
                    <a:pt x="0" y="5"/>
                    <a:pt x="0" y="5"/>
                    <a:pt x="0" y="4"/>
                  </a:cubicBezTo>
                  <a:cubicBezTo>
                    <a:pt x="0" y="3"/>
                    <a:pt x="0" y="2"/>
                    <a:pt x="1" y="1"/>
                  </a:cubicBezTo>
                  <a:cubicBezTo>
                    <a:pt x="1" y="1"/>
                    <a:pt x="2" y="0"/>
                    <a:pt x="3" y="0"/>
                  </a:cubicBezTo>
                  <a:cubicBezTo>
                    <a:pt x="3" y="0"/>
                    <a:pt x="4" y="0"/>
                    <a:pt x="4" y="0"/>
                  </a:cubicBezTo>
                  <a:cubicBezTo>
                    <a:pt x="4" y="0"/>
                    <a:pt x="4" y="0"/>
                    <a:pt x="4" y="1"/>
                  </a:cubicBezTo>
                  <a:cubicBezTo>
                    <a:pt x="3" y="2"/>
                    <a:pt x="3" y="2"/>
                    <a:pt x="3" y="3"/>
                  </a:cubicBezTo>
                  <a:cubicBezTo>
                    <a:pt x="2" y="4"/>
                    <a:pt x="2" y="4"/>
                    <a:pt x="1" y="4"/>
                  </a:cubicBezTo>
                  <a:cubicBezTo>
                    <a:pt x="1" y="5"/>
                    <a:pt x="0" y="5"/>
                    <a:pt x="0" y="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2" name="Freeform 264">
              <a:extLst>
                <a:ext uri="{FF2B5EF4-FFF2-40B4-BE49-F238E27FC236}">
                  <a16:creationId xmlns:a16="http://schemas.microsoft.com/office/drawing/2014/main" id="{1BCE0781-0E21-43AC-A341-3F1E6BCBA4F2}"/>
                </a:ext>
              </a:extLst>
            </p:cNvPr>
            <p:cNvSpPr>
              <a:spLocks/>
            </p:cNvSpPr>
            <p:nvPr/>
          </p:nvSpPr>
          <p:spPr bwMode="auto">
            <a:xfrm>
              <a:off x="446" y="425"/>
              <a:ext cx="24" cy="29"/>
            </a:xfrm>
            <a:custGeom>
              <a:avLst/>
              <a:gdLst>
                <a:gd name="T0" fmla="*/ 10 w 10"/>
                <a:gd name="T1" fmla="*/ 0 h 12"/>
                <a:gd name="T2" fmla="*/ 6 w 10"/>
                <a:gd name="T3" fmla="*/ 7 h 12"/>
                <a:gd name="T4" fmla="*/ 0 w 10"/>
                <a:gd name="T5" fmla="*/ 12 h 12"/>
                <a:gd name="T6" fmla="*/ 4 w 10"/>
                <a:gd name="T7" fmla="*/ 5 h 12"/>
                <a:gd name="T8" fmla="*/ 10 w 10"/>
                <a:gd name="T9" fmla="*/ 0 h 12"/>
              </a:gdLst>
              <a:ahLst/>
              <a:cxnLst>
                <a:cxn ang="0">
                  <a:pos x="T0" y="T1"/>
                </a:cxn>
                <a:cxn ang="0">
                  <a:pos x="T2" y="T3"/>
                </a:cxn>
                <a:cxn ang="0">
                  <a:pos x="T4" y="T5"/>
                </a:cxn>
                <a:cxn ang="0">
                  <a:pos x="T6" y="T7"/>
                </a:cxn>
                <a:cxn ang="0">
                  <a:pos x="T8" y="T9"/>
                </a:cxn>
              </a:cxnLst>
              <a:rect l="0" t="0" r="r" b="b"/>
              <a:pathLst>
                <a:path w="10" h="12">
                  <a:moveTo>
                    <a:pt x="10" y="0"/>
                  </a:moveTo>
                  <a:cubicBezTo>
                    <a:pt x="10" y="0"/>
                    <a:pt x="9" y="3"/>
                    <a:pt x="6" y="7"/>
                  </a:cubicBezTo>
                  <a:cubicBezTo>
                    <a:pt x="4" y="10"/>
                    <a:pt x="0" y="12"/>
                    <a:pt x="0" y="12"/>
                  </a:cubicBezTo>
                  <a:cubicBezTo>
                    <a:pt x="0" y="12"/>
                    <a:pt x="2" y="8"/>
                    <a:pt x="4" y="5"/>
                  </a:cubicBezTo>
                  <a:cubicBezTo>
                    <a:pt x="7" y="1"/>
                    <a:pt x="10" y="0"/>
                    <a:pt x="1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3" name="Freeform 265">
              <a:extLst>
                <a:ext uri="{FF2B5EF4-FFF2-40B4-BE49-F238E27FC236}">
                  <a16:creationId xmlns:a16="http://schemas.microsoft.com/office/drawing/2014/main" id="{F8934DF9-E6D0-4B37-A999-85BF604458DC}"/>
                </a:ext>
              </a:extLst>
            </p:cNvPr>
            <p:cNvSpPr>
              <a:spLocks/>
            </p:cNvSpPr>
            <p:nvPr/>
          </p:nvSpPr>
          <p:spPr bwMode="auto">
            <a:xfrm>
              <a:off x="458" y="442"/>
              <a:ext cx="15" cy="14"/>
            </a:xfrm>
            <a:custGeom>
              <a:avLst/>
              <a:gdLst>
                <a:gd name="T0" fmla="*/ 6 w 6"/>
                <a:gd name="T1" fmla="*/ 0 h 6"/>
                <a:gd name="T2" fmla="*/ 4 w 6"/>
                <a:gd name="T3" fmla="*/ 4 h 6"/>
                <a:gd name="T4" fmla="*/ 0 w 6"/>
                <a:gd name="T5" fmla="*/ 6 h 6"/>
                <a:gd name="T6" fmla="*/ 2 w 6"/>
                <a:gd name="T7" fmla="*/ 2 h 6"/>
                <a:gd name="T8" fmla="*/ 6 w 6"/>
                <a:gd name="T9" fmla="*/ 0 h 6"/>
              </a:gdLst>
              <a:ahLst/>
              <a:cxnLst>
                <a:cxn ang="0">
                  <a:pos x="T0" y="T1"/>
                </a:cxn>
                <a:cxn ang="0">
                  <a:pos x="T2" y="T3"/>
                </a:cxn>
                <a:cxn ang="0">
                  <a:pos x="T4" y="T5"/>
                </a:cxn>
                <a:cxn ang="0">
                  <a:pos x="T6" y="T7"/>
                </a:cxn>
                <a:cxn ang="0">
                  <a:pos x="T8" y="T9"/>
                </a:cxn>
              </a:cxnLst>
              <a:rect l="0" t="0" r="r" b="b"/>
              <a:pathLst>
                <a:path w="6" h="6">
                  <a:moveTo>
                    <a:pt x="6" y="0"/>
                  </a:moveTo>
                  <a:cubicBezTo>
                    <a:pt x="6" y="0"/>
                    <a:pt x="6" y="2"/>
                    <a:pt x="4" y="4"/>
                  </a:cubicBezTo>
                  <a:cubicBezTo>
                    <a:pt x="2" y="6"/>
                    <a:pt x="0" y="6"/>
                    <a:pt x="0" y="6"/>
                  </a:cubicBezTo>
                  <a:cubicBezTo>
                    <a:pt x="0" y="6"/>
                    <a:pt x="0" y="4"/>
                    <a:pt x="2" y="2"/>
                  </a:cubicBezTo>
                  <a:cubicBezTo>
                    <a:pt x="4" y="0"/>
                    <a:pt x="6" y="0"/>
                    <a:pt x="6"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4" name="Freeform 266">
              <a:extLst>
                <a:ext uri="{FF2B5EF4-FFF2-40B4-BE49-F238E27FC236}">
                  <a16:creationId xmlns:a16="http://schemas.microsoft.com/office/drawing/2014/main" id="{5DD11274-496B-44EA-9BC5-810D5F36B10D}"/>
                </a:ext>
              </a:extLst>
            </p:cNvPr>
            <p:cNvSpPr>
              <a:spLocks/>
            </p:cNvSpPr>
            <p:nvPr/>
          </p:nvSpPr>
          <p:spPr bwMode="auto">
            <a:xfrm>
              <a:off x="992" y="860"/>
              <a:ext cx="312" cy="119"/>
            </a:xfrm>
            <a:custGeom>
              <a:avLst/>
              <a:gdLst>
                <a:gd name="T0" fmla="*/ 131 w 131"/>
                <a:gd name="T1" fmla="*/ 50 h 50"/>
                <a:gd name="T2" fmla="*/ 65 w 131"/>
                <a:gd name="T3" fmla="*/ 26 h 50"/>
                <a:gd name="T4" fmla="*/ 0 w 131"/>
                <a:gd name="T5" fmla="*/ 0 h 50"/>
                <a:gd name="T6" fmla="*/ 66 w 131"/>
                <a:gd name="T7" fmla="*/ 23 h 50"/>
                <a:gd name="T8" fmla="*/ 131 w 131"/>
                <a:gd name="T9" fmla="*/ 50 h 50"/>
              </a:gdLst>
              <a:ahLst/>
              <a:cxnLst>
                <a:cxn ang="0">
                  <a:pos x="T0" y="T1"/>
                </a:cxn>
                <a:cxn ang="0">
                  <a:pos x="T2" y="T3"/>
                </a:cxn>
                <a:cxn ang="0">
                  <a:pos x="T4" y="T5"/>
                </a:cxn>
                <a:cxn ang="0">
                  <a:pos x="T6" y="T7"/>
                </a:cxn>
                <a:cxn ang="0">
                  <a:pos x="T8" y="T9"/>
                </a:cxn>
              </a:cxnLst>
              <a:rect l="0" t="0" r="r" b="b"/>
              <a:pathLst>
                <a:path w="131" h="50">
                  <a:moveTo>
                    <a:pt x="131" y="50"/>
                  </a:moveTo>
                  <a:cubicBezTo>
                    <a:pt x="131" y="50"/>
                    <a:pt x="101" y="40"/>
                    <a:pt x="65" y="26"/>
                  </a:cubicBezTo>
                  <a:cubicBezTo>
                    <a:pt x="29" y="12"/>
                    <a:pt x="0" y="0"/>
                    <a:pt x="0" y="0"/>
                  </a:cubicBezTo>
                  <a:cubicBezTo>
                    <a:pt x="0" y="0"/>
                    <a:pt x="30" y="10"/>
                    <a:pt x="66" y="23"/>
                  </a:cubicBezTo>
                  <a:cubicBezTo>
                    <a:pt x="102" y="37"/>
                    <a:pt x="131" y="50"/>
                    <a:pt x="131" y="5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5" name="Freeform 267">
              <a:extLst>
                <a:ext uri="{FF2B5EF4-FFF2-40B4-BE49-F238E27FC236}">
                  <a16:creationId xmlns:a16="http://schemas.microsoft.com/office/drawing/2014/main" id="{C240F761-B960-42E1-937D-FF0AF58F426D}"/>
                </a:ext>
              </a:extLst>
            </p:cNvPr>
            <p:cNvSpPr>
              <a:spLocks/>
            </p:cNvSpPr>
            <p:nvPr/>
          </p:nvSpPr>
          <p:spPr bwMode="auto">
            <a:xfrm>
              <a:off x="1316" y="981"/>
              <a:ext cx="36" cy="14"/>
            </a:xfrm>
            <a:custGeom>
              <a:avLst/>
              <a:gdLst>
                <a:gd name="T0" fmla="*/ 15 w 15"/>
                <a:gd name="T1" fmla="*/ 6 h 6"/>
                <a:gd name="T2" fmla="*/ 7 w 15"/>
                <a:gd name="T3" fmla="*/ 4 h 6"/>
                <a:gd name="T4" fmla="*/ 0 w 15"/>
                <a:gd name="T5" fmla="*/ 0 h 6"/>
                <a:gd name="T6" fmla="*/ 8 w 15"/>
                <a:gd name="T7" fmla="*/ 1 h 6"/>
                <a:gd name="T8" fmla="*/ 15 w 15"/>
                <a:gd name="T9" fmla="*/ 6 h 6"/>
              </a:gdLst>
              <a:ahLst/>
              <a:cxnLst>
                <a:cxn ang="0">
                  <a:pos x="T0" y="T1"/>
                </a:cxn>
                <a:cxn ang="0">
                  <a:pos x="T2" y="T3"/>
                </a:cxn>
                <a:cxn ang="0">
                  <a:pos x="T4" y="T5"/>
                </a:cxn>
                <a:cxn ang="0">
                  <a:pos x="T6" y="T7"/>
                </a:cxn>
                <a:cxn ang="0">
                  <a:pos x="T8" y="T9"/>
                </a:cxn>
              </a:cxnLst>
              <a:rect l="0" t="0" r="r" b="b"/>
              <a:pathLst>
                <a:path w="15" h="6">
                  <a:moveTo>
                    <a:pt x="15" y="6"/>
                  </a:moveTo>
                  <a:cubicBezTo>
                    <a:pt x="15" y="6"/>
                    <a:pt x="11" y="6"/>
                    <a:pt x="7" y="4"/>
                  </a:cubicBezTo>
                  <a:cubicBezTo>
                    <a:pt x="3" y="3"/>
                    <a:pt x="0" y="0"/>
                    <a:pt x="0" y="0"/>
                  </a:cubicBezTo>
                  <a:cubicBezTo>
                    <a:pt x="0" y="0"/>
                    <a:pt x="4" y="0"/>
                    <a:pt x="8" y="1"/>
                  </a:cubicBezTo>
                  <a:cubicBezTo>
                    <a:pt x="12" y="3"/>
                    <a:pt x="15" y="6"/>
                    <a:pt x="15" y="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6" name="Freeform 268">
              <a:extLst>
                <a:ext uri="{FF2B5EF4-FFF2-40B4-BE49-F238E27FC236}">
                  <a16:creationId xmlns:a16="http://schemas.microsoft.com/office/drawing/2014/main" id="{D427F005-E76A-4FD1-BCCC-0989F120B21A}"/>
                </a:ext>
              </a:extLst>
            </p:cNvPr>
            <p:cNvSpPr>
              <a:spLocks/>
            </p:cNvSpPr>
            <p:nvPr/>
          </p:nvSpPr>
          <p:spPr bwMode="auto">
            <a:xfrm>
              <a:off x="1363" y="995"/>
              <a:ext cx="22" cy="12"/>
            </a:xfrm>
            <a:custGeom>
              <a:avLst/>
              <a:gdLst>
                <a:gd name="T0" fmla="*/ 9 w 9"/>
                <a:gd name="T1" fmla="*/ 4 h 5"/>
                <a:gd name="T2" fmla="*/ 4 w 9"/>
                <a:gd name="T3" fmla="*/ 4 h 5"/>
                <a:gd name="T4" fmla="*/ 0 w 9"/>
                <a:gd name="T5" fmla="*/ 1 h 5"/>
                <a:gd name="T6" fmla="*/ 5 w 9"/>
                <a:gd name="T7" fmla="*/ 1 h 5"/>
                <a:gd name="T8" fmla="*/ 9 w 9"/>
                <a:gd name="T9" fmla="*/ 4 h 5"/>
              </a:gdLst>
              <a:ahLst/>
              <a:cxnLst>
                <a:cxn ang="0">
                  <a:pos x="T0" y="T1"/>
                </a:cxn>
                <a:cxn ang="0">
                  <a:pos x="T2" y="T3"/>
                </a:cxn>
                <a:cxn ang="0">
                  <a:pos x="T4" y="T5"/>
                </a:cxn>
                <a:cxn ang="0">
                  <a:pos x="T6" y="T7"/>
                </a:cxn>
                <a:cxn ang="0">
                  <a:pos x="T8" y="T9"/>
                </a:cxn>
              </a:cxnLst>
              <a:rect l="0" t="0" r="r" b="b"/>
              <a:pathLst>
                <a:path w="9" h="5">
                  <a:moveTo>
                    <a:pt x="9" y="4"/>
                  </a:moveTo>
                  <a:cubicBezTo>
                    <a:pt x="9" y="4"/>
                    <a:pt x="6" y="5"/>
                    <a:pt x="4" y="4"/>
                  </a:cubicBezTo>
                  <a:cubicBezTo>
                    <a:pt x="1" y="3"/>
                    <a:pt x="0" y="1"/>
                    <a:pt x="0" y="1"/>
                  </a:cubicBezTo>
                  <a:cubicBezTo>
                    <a:pt x="0" y="1"/>
                    <a:pt x="2" y="0"/>
                    <a:pt x="5" y="1"/>
                  </a:cubicBezTo>
                  <a:cubicBezTo>
                    <a:pt x="7" y="2"/>
                    <a:pt x="9" y="4"/>
                    <a:pt x="9"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7" name="Freeform 269">
              <a:extLst>
                <a:ext uri="{FF2B5EF4-FFF2-40B4-BE49-F238E27FC236}">
                  <a16:creationId xmlns:a16="http://schemas.microsoft.com/office/drawing/2014/main" id="{D5487D55-6B4A-4C7E-95C3-4007E2D143CB}"/>
                </a:ext>
              </a:extLst>
            </p:cNvPr>
            <p:cNvSpPr>
              <a:spLocks/>
            </p:cNvSpPr>
            <p:nvPr/>
          </p:nvSpPr>
          <p:spPr bwMode="auto">
            <a:xfrm>
              <a:off x="1394" y="1010"/>
              <a:ext cx="19" cy="9"/>
            </a:xfrm>
            <a:custGeom>
              <a:avLst/>
              <a:gdLst>
                <a:gd name="T0" fmla="*/ 8 w 8"/>
                <a:gd name="T1" fmla="*/ 4 h 4"/>
                <a:gd name="T2" fmla="*/ 3 w 8"/>
                <a:gd name="T3" fmla="*/ 3 h 4"/>
                <a:gd name="T4" fmla="*/ 0 w 8"/>
                <a:gd name="T5" fmla="*/ 1 h 4"/>
                <a:gd name="T6" fmla="*/ 4 w 8"/>
                <a:gd name="T7" fmla="*/ 1 h 4"/>
                <a:gd name="T8" fmla="*/ 8 w 8"/>
                <a:gd name="T9" fmla="*/ 4 h 4"/>
              </a:gdLst>
              <a:ahLst/>
              <a:cxnLst>
                <a:cxn ang="0">
                  <a:pos x="T0" y="T1"/>
                </a:cxn>
                <a:cxn ang="0">
                  <a:pos x="T2" y="T3"/>
                </a:cxn>
                <a:cxn ang="0">
                  <a:pos x="T4" y="T5"/>
                </a:cxn>
                <a:cxn ang="0">
                  <a:pos x="T6" y="T7"/>
                </a:cxn>
                <a:cxn ang="0">
                  <a:pos x="T8" y="T9"/>
                </a:cxn>
              </a:cxnLst>
              <a:rect l="0" t="0" r="r" b="b"/>
              <a:pathLst>
                <a:path w="8" h="4">
                  <a:moveTo>
                    <a:pt x="8" y="4"/>
                  </a:moveTo>
                  <a:cubicBezTo>
                    <a:pt x="8" y="4"/>
                    <a:pt x="5" y="4"/>
                    <a:pt x="3" y="3"/>
                  </a:cubicBezTo>
                  <a:cubicBezTo>
                    <a:pt x="1" y="3"/>
                    <a:pt x="0" y="1"/>
                    <a:pt x="0" y="1"/>
                  </a:cubicBezTo>
                  <a:cubicBezTo>
                    <a:pt x="0" y="1"/>
                    <a:pt x="2" y="0"/>
                    <a:pt x="4" y="1"/>
                  </a:cubicBezTo>
                  <a:cubicBezTo>
                    <a:pt x="6" y="2"/>
                    <a:pt x="8" y="4"/>
                    <a:pt x="8"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8" name="Freeform 270">
              <a:extLst>
                <a:ext uri="{FF2B5EF4-FFF2-40B4-BE49-F238E27FC236}">
                  <a16:creationId xmlns:a16="http://schemas.microsoft.com/office/drawing/2014/main" id="{A75A05D6-D273-4C85-9CFE-3A7A2918DFC5}"/>
                </a:ext>
              </a:extLst>
            </p:cNvPr>
            <p:cNvSpPr>
              <a:spLocks/>
            </p:cNvSpPr>
            <p:nvPr/>
          </p:nvSpPr>
          <p:spPr bwMode="auto">
            <a:xfrm>
              <a:off x="1437" y="1026"/>
              <a:ext cx="29" cy="12"/>
            </a:xfrm>
            <a:custGeom>
              <a:avLst/>
              <a:gdLst>
                <a:gd name="T0" fmla="*/ 12 w 12"/>
                <a:gd name="T1" fmla="*/ 5 h 5"/>
                <a:gd name="T2" fmla="*/ 6 w 12"/>
                <a:gd name="T3" fmla="*/ 4 h 5"/>
                <a:gd name="T4" fmla="*/ 0 w 12"/>
                <a:gd name="T5" fmla="*/ 0 h 5"/>
                <a:gd name="T6" fmla="*/ 7 w 12"/>
                <a:gd name="T7" fmla="*/ 2 h 5"/>
                <a:gd name="T8" fmla="*/ 12 w 12"/>
                <a:gd name="T9" fmla="*/ 5 h 5"/>
              </a:gdLst>
              <a:ahLst/>
              <a:cxnLst>
                <a:cxn ang="0">
                  <a:pos x="T0" y="T1"/>
                </a:cxn>
                <a:cxn ang="0">
                  <a:pos x="T2" y="T3"/>
                </a:cxn>
                <a:cxn ang="0">
                  <a:pos x="T4" y="T5"/>
                </a:cxn>
                <a:cxn ang="0">
                  <a:pos x="T6" y="T7"/>
                </a:cxn>
                <a:cxn ang="0">
                  <a:pos x="T8" y="T9"/>
                </a:cxn>
              </a:cxnLst>
              <a:rect l="0" t="0" r="r" b="b"/>
              <a:pathLst>
                <a:path w="12" h="5">
                  <a:moveTo>
                    <a:pt x="12" y="5"/>
                  </a:moveTo>
                  <a:cubicBezTo>
                    <a:pt x="12" y="5"/>
                    <a:pt x="9" y="5"/>
                    <a:pt x="6" y="4"/>
                  </a:cubicBezTo>
                  <a:cubicBezTo>
                    <a:pt x="2" y="3"/>
                    <a:pt x="0" y="0"/>
                    <a:pt x="0" y="0"/>
                  </a:cubicBezTo>
                  <a:cubicBezTo>
                    <a:pt x="0" y="0"/>
                    <a:pt x="3" y="0"/>
                    <a:pt x="7" y="2"/>
                  </a:cubicBezTo>
                  <a:cubicBezTo>
                    <a:pt x="10" y="3"/>
                    <a:pt x="12" y="5"/>
                    <a:pt x="12" y="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09" name="Freeform 271">
              <a:extLst>
                <a:ext uri="{FF2B5EF4-FFF2-40B4-BE49-F238E27FC236}">
                  <a16:creationId xmlns:a16="http://schemas.microsoft.com/office/drawing/2014/main" id="{290942A7-3E4D-479A-A270-0FB7CDA9F9FF}"/>
                </a:ext>
              </a:extLst>
            </p:cNvPr>
            <p:cNvSpPr>
              <a:spLocks/>
            </p:cNvSpPr>
            <p:nvPr/>
          </p:nvSpPr>
          <p:spPr bwMode="auto">
            <a:xfrm>
              <a:off x="273" y="588"/>
              <a:ext cx="412" cy="157"/>
            </a:xfrm>
            <a:custGeom>
              <a:avLst/>
              <a:gdLst>
                <a:gd name="T0" fmla="*/ 0 w 173"/>
                <a:gd name="T1" fmla="*/ 0 h 66"/>
                <a:gd name="T2" fmla="*/ 87 w 173"/>
                <a:gd name="T3" fmla="*/ 31 h 66"/>
                <a:gd name="T4" fmla="*/ 173 w 173"/>
                <a:gd name="T5" fmla="*/ 66 h 66"/>
                <a:gd name="T6" fmla="*/ 86 w 173"/>
                <a:gd name="T7" fmla="*/ 34 h 66"/>
                <a:gd name="T8" fmla="*/ 0 w 173"/>
                <a:gd name="T9" fmla="*/ 0 h 66"/>
              </a:gdLst>
              <a:ahLst/>
              <a:cxnLst>
                <a:cxn ang="0">
                  <a:pos x="T0" y="T1"/>
                </a:cxn>
                <a:cxn ang="0">
                  <a:pos x="T2" y="T3"/>
                </a:cxn>
                <a:cxn ang="0">
                  <a:pos x="T4" y="T5"/>
                </a:cxn>
                <a:cxn ang="0">
                  <a:pos x="T6" y="T7"/>
                </a:cxn>
                <a:cxn ang="0">
                  <a:pos x="T8" y="T9"/>
                </a:cxn>
              </a:cxnLst>
              <a:rect l="0" t="0" r="r" b="b"/>
              <a:pathLst>
                <a:path w="173" h="66">
                  <a:moveTo>
                    <a:pt x="0" y="0"/>
                  </a:moveTo>
                  <a:cubicBezTo>
                    <a:pt x="0" y="0"/>
                    <a:pt x="39" y="13"/>
                    <a:pt x="87" y="31"/>
                  </a:cubicBezTo>
                  <a:cubicBezTo>
                    <a:pt x="135" y="50"/>
                    <a:pt x="173" y="66"/>
                    <a:pt x="173" y="66"/>
                  </a:cubicBezTo>
                  <a:cubicBezTo>
                    <a:pt x="173" y="66"/>
                    <a:pt x="134" y="52"/>
                    <a:pt x="86" y="34"/>
                  </a:cubicBezTo>
                  <a:cubicBezTo>
                    <a:pt x="38" y="16"/>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0" name="Freeform 272">
              <a:extLst>
                <a:ext uri="{FF2B5EF4-FFF2-40B4-BE49-F238E27FC236}">
                  <a16:creationId xmlns:a16="http://schemas.microsoft.com/office/drawing/2014/main" id="{17FCD41A-D85C-4D47-A34B-5AD5A71F9775}"/>
                </a:ext>
              </a:extLst>
            </p:cNvPr>
            <p:cNvSpPr>
              <a:spLocks/>
            </p:cNvSpPr>
            <p:nvPr/>
          </p:nvSpPr>
          <p:spPr bwMode="auto">
            <a:xfrm>
              <a:off x="256" y="580"/>
              <a:ext cx="7" cy="8"/>
            </a:xfrm>
            <a:custGeom>
              <a:avLst/>
              <a:gdLst>
                <a:gd name="T0" fmla="*/ 1 w 3"/>
                <a:gd name="T1" fmla="*/ 0 h 3"/>
                <a:gd name="T2" fmla="*/ 3 w 3"/>
                <a:gd name="T3" fmla="*/ 1 h 3"/>
                <a:gd name="T4" fmla="*/ 2 w 3"/>
                <a:gd name="T5" fmla="*/ 2 h 3"/>
                <a:gd name="T6" fmla="*/ 0 w 3"/>
                <a:gd name="T7" fmla="*/ 2 h 3"/>
                <a:gd name="T8" fmla="*/ 1 w 3"/>
                <a:gd name="T9" fmla="*/ 0 h 3"/>
              </a:gdLst>
              <a:ahLst/>
              <a:cxnLst>
                <a:cxn ang="0">
                  <a:pos x="T0" y="T1"/>
                </a:cxn>
                <a:cxn ang="0">
                  <a:pos x="T2" y="T3"/>
                </a:cxn>
                <a:cxn ang="0">
                  <a:pos x="T4" y="T5"/>
                </a:cxn>
                <a:cxn ang="0">
                  <a:pos x="T6" y="T7"/>
                </a:cxn>
                <a:cxn ang="0">
                  <a:pos x="T8" y="T9"/>
                </a:cxn>
              </a:cxnLst>
              <a:rect l="0" t="0" r="r" b="b"/>
              <a:pathLst>
                <a:path w="3" h="3">
                  <a:moveTo>
                    <a:pt x="1" y="0"/>
                  </a:moveTo>
                  <a:cubicBezTo>
                    <a:pt x="1" y="0"/>
                    <a:pt x="2" y="0"/>
                    <a:pt x="3" y="1"/>
                  </a:cubicBezTo>
                  <a:cubicBezTo>
                    <a:pt x="3" y="1"/>
                    <a:pt x="2" y="2"/>
                    <a:pt x="2" y="2"/>
                  </a:cubicBezTo>
                  <a:cubicBezTo>
                    <a:pt x="2" y="2"/>
                    <a:pt x="0" y="3"/>
                    <a:pt x="0" y="2"/>
                  </a:cubicBezTo>
                  <a:cubicBezTo>
                    <a:pt x="0" y="2"/>
                    <a:pt x="1" y="0"/>
                    <a:pt x="1"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1" name="Freeform 273">
              <a:extLst>
                <a:ext uri="{FF2B5EF4-FFF2-40B4-BE49-F238E27FC236}">
                  <a16:creationId xmlns:a16="http://schemas.microsoft.com/office/drawing/2014/main" id="{E319F995-4640-4930-B574-C010EE75513A}"/>
                </a:ext>
              </a:extLst>
            </p:cNvPr>
            <p:cNvSpPr>
              <a:spLocks/>
            </p:cNvSpPr>
            <p:nvPr/>
          </p:nvSpPr>
          <p:spPr bwMode="auto">
            <a:xfrm>
              <a:off x="180" y="552"/>
              <a:ext cx="16" cy="9"/>
            </a:xfrm>
            <a:custGeom>
              <a:avLst/>
              <a:gdLst>
                <a:gd name="T0" fmla="*/ 0 w 7"/>
                <a:gd name="T1" fmla="*/ 1 h 4"/>
                <a:gd name="T2" fmla="*/ 4 w 7"/>
                <a:gd name="T3" fmla="*/ 1 h 4"/>
                <a:gd name="T4" fmla="*/ 7 w 7"/>
                <a:gd name="T5" fmla="*/ 4 h 4"/>
                <a:gd name="T6" fmla="*/ 3 w 7"/>
                <a:gd name="T7" fmla="*/ 3 h 4"/>
                <a:gd name="T8" fmla="*/ 0 w 7"/>
                <a:gd name="T9" fmla="*/ 1 h 4"/>
              </a:gdLst>
              <a:ahLst/>
              <a:cxnLst>
                <a:cxn ang="0">
                  <a:pos x="T0" y="T1"/>
                </a:cxn>
                <a:cxn ang="0">
                  <a:pos x="T2" y="T3"/>
                </a:cxn>
                <a:cxn ang="0">
                  <a:pos x="T4" y="T5"/>
                </a:cxn>
                <a:cxn ang="0">
                  <a:pos x="T6" y="T7"/>
                </a:cxn>
                <a:cxn ang="0">
                  <a:pos x="T8" y="T9"/>
                </a:cxn>
              </a:cxnLst>
              <a:rect l="0" t="0" r="r" b="b"/>
              <a:pathLst>
                <a:path w="7" h="4">
                  <a:moveTo>
                    <a:pt x="0" y="1"/>
                  </a:moveTo>
                  <a:cubicBezTo>
                    <a:pt x="0" y="1"/>
                    <a:pt x="2" y="0"/>
                    <a:pt x="4" y="1"/>
                  </a:cubicBezTo>
                  <a:cubicBezTo>
                    <a:pt x="6" y="2"/>
                    <a:pt x="7" y="4"/>
                    <a:pt x="7" y="4"/>
                  </a:cubicBezTo>
                  <a:cubicBezTo>
                    <a:pt x="7" y="4"/>
                    <a:pt x="5" y="4"/>
                    <a:pt x="3" y="3"/>
                  </a:cubicBezTo>
                  <a:cubicBezTo>
                    <a:pt x="1" y="3"/>
                    <a:pt x="0" y="1"/>
                    <a:pt x="0"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2" name="Freeform 274">
              <a:extLst>
                <a:ext uri="{FF2B5EF4-FFF2-40B4-BE49-F238E27FC236}">
                  <a16:creationId xmlns:a16="http://schemas.microsoft.com/office/drawing/2014/main" id="{821EB571-BA01-470D-9FF0-FEDC5272DCC8}"/>
                </a:ext>
              </a:extLst>
            </p:cNvPr>
            <p:cNvSpPr>
              <a:spLocks/>
            </p:cNvSpPr>
            <p:nvPr/>
          </p:nvSpPr>
          <p:spPr bwMode="auto">
            <a:xfrm>
              <a:off x="1235" y="979"/>
              <a:ext cx="102" cy="38"/>
            </a:xfrm>
            <a:custGeom>
              <a:avLst/>
              <a:gdLst>
                <a:gd name="T0" fmla="*/ 43 w 43"/>
                <a:gd name="T1" fmla="*/ 16 h 16"/>
                <a:gd name="T2" fmla="*/ 21 w 43"/>
                <a:gd name="T3" fmla="*/ 9 h 16"/>
                <a:gd name="T4" fmla="*/ 0 w 43"/>
                <a:gd name="T5" fmla="*/ 0 h 16"/>
                <a:gd name="T6" fmla="*/ 22 w 43"/>
                <a:gd name="T7" fmla="*/ 6 h 16"/>
                <a:gd name="T8" fmla="*/ 43 w 43"/>
                <a:gd name="T9" fmla="*/ 16 h 16"/>
              </a:gdLst>
              <a:ahLst/>
              <a:cxnLst>
                <a:cxn ang="0">
                  <a:pos x="T0" y="T1"/>
                </a:cxn>
                <a:cxn ang="0">
                  <a:pos x="T2" y="T3"/>
                </a:cxn>
                <a:cxn ang="0">
                  <a:pos x="T4" y="T5"/>
                </a:cxn>
                <a:cxn ang="0">
                  <a:pos x="T6" y="T7"/>
                </a:cxn>
                <a:cxn ang="0">
                  <a:pos x="T8" y="T9"/>
                </a:cxn>
              </a:cxnLst>
              <a:rect l="0" t="0" r="r" b="b"/>
              <a:pathLst>
                <a:path w="43" h="16">
                  <a:moveTo>
                    <a:pt x="43" y="16"/>
                  </a:moveTo>
                  <a:cubicBezTo>
                    <a:pt x="43" y="16"/>
                    <a:pt x="33" y="13"/>
                    <a:pt x="21" y="9"/>
                  </a:cubicBezTo>
                  <a:cubicBezTo>
                    <a:pt x="9" y="4"/>
                    <a:pt x="0" y="0"/>
                    <a:pt x="0" y="0"/>
                  </a:cubicBezTo>
                  <a:cubicBezTo>
                    <a:pt x="0" y="0"/>
                    <a:pt x="10" y="2"/>
                    <a:pt x="22" y="6"/>
                  </a:cubicBezTo>
                  <a:cubicBezTo>
                    <a:pt x="34" y="11"/>
                    <a:pt x="43" y="16"/>
                    <a:pt x="43" y="1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3" name="Line 275">
              <a:extLst>
                <a:ext uri="{FF2B5EF4-FFF2-40B4-BE49-F238E27FC236}">
                  <a16:creationId xmlns:a16="http://schemas.microsoft.com/office/drawing/2014/main" id="{4D62C76A-005E-4CA1-80FB-3A63B820829A}"/>
                </a:ext>
              </a:extLst>
            </p:cNvPr>
            <p:cNvSpPr>
              <a:spLocks noChangeShapeType="1"/>
            </p:cNvSpPr>
            <p:nvPr/>
          </p:nvSpPr>
          <p:spPr bwMode="auto">
            <a:xfrm>
              <a:off x="75" y="363"/>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4" name="Line 276">
              <a:extLst>
                <a:ext uri="{FF2B5EF4-FFF2-40B4-BE49-F238E27FC236}">
                  <a16:creationId xmlns:a16="http://schemas.microsoft.com/office/drawing/2014/main" id="{8DFCEBA0-80EC-4117-B3B9-99D1F3AE237F}"/>
                </a:ext>
              </a:extLst>
            </p:cNvPr>
            <p:cNvSpPr>
              <a:spLocks noChangeShapeType="1"/>
            </p:cNvSpPr>
            <p:nvPr/>
          </p:nvSpPr>
          <p:spPr bwMode="auto">
            <a:xfrm>
              <a:off x="75" y="363"/>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5" name="Line 277">
              <a:extLst>
                <a:ext uri="{FF2B5EF4-FFF2-40B4-BE49-F238E27FC236}">
                  <a16:creationId xmlns:a16="http://schemas.microsoft.com/office/drawing/2014/main" id="{189AFFB7-464E-4BEC-A8E5-94678219BC1D}"/>
                </a:ext>
              </a:extLst>
            </p:cNvPr>
            <p:cNvSpPr>
              <a:spLocks noChangeShapeType="1"/>
            </p:cNvSpPr>
            <p:nvPr/>
          </p:nvSpPr>
          <p:spPr bwMode="auto">
            <a:xfrm>
              <a:off x="234" y="237"/>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6" name="Line 278">
              <a:extLst>
                <a:ext uri="{FF2B5EF4-FFF2-40B4-BE49-F238E27FC236}">
                  <a16:creationId xmlns:a16="http://schemas.microsoft.com/office/drawing/2014/main" id="{3CF3E337-CC21-4859-9EF5-E6E72C266321}"/>
                </a:ext>
              </a:extLst>
            </p:cNvPr>
            <p:cNvSpPr>
              <a:spLocks noChangeShapeType="1"/>
            </p:cNvSpPr>
            <p:nvPr/>
          </p:nvSpPr>
          <p:spPr bwMode="auto">
            <a:xfrm>
              <a:off x="234" y="237"/>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7" name="Freeform 279">
              <a:extLst>
                <a:ext uri="{FF2B5EF4-FFF2-40B4-BE49-F238E27FC236}">
                  <a16:creationId xmlns:a16="http://schemas.microsoft.com/office/drawing/2014/main" id="{991C4186-EFDD-465A-873F-DD2747AEE63B}"/>
                </a:ext>
              </a:extLst>
            </p:cNvPr>
            <p:cNvSpPr>
              <a:spLocks/>
            </p:cNvSpPr>
            <p:nvPr/>
          </p:nvSpPr>
          <p:spPr bwMode="auto">
            <a:xfrm>
              <a:off x="1013" y="42"/>
              <a:ext cx="319" cy="224"/>
            </a:xfrm>
            <a:custGeom>
              <a:avLst/>
              <a:gdLst>
                <a:gd name="T0" fmla="*/ 132 w 134"/>
                <a:gd name="T1" fmla="*/ 0 h 94"/>
                <a:gd name="T2" fmla="*/ 133 w 134"/>
                <a:gd name="T3" fmla="*/ 1 h 94"/>
                <a:gd name="T4" fmla="*/ 134 w 134"/>
                <a:gd name="T5" fmla="*/ 7 h 94"/>
                <a:gd name="T6" fmla="*/ 129 w 134"/>
                <a:gd name="T7" fmla="*/ 26 h 94"/>
                <a:gd name="T8" fmla="*/ 106 w 134"/>
                <a:gd name="T9" fmla="*/ 43 h 94"/>
                <a:gd name="T10" fmla="*/ 71 w 134"/>
                <a:gd name="T11" fmla="*/ 49 h 94"/>
                <a:gd name="T12" fmla="*/ 14 w 134"/>
                <a:gd name="T13" fmla="*/ 73 h 94"/>
                <a:gd name="T14" fmla="*/ 3 w 134"/>
                <a:gd name="T15" fmla="*/ 88 h 94"/>
                <a:gd name="T16" fmla="*/ 0 w 134"/>
                <a:gd name="T17" fmla="*/ 93 h 94"/>
                <a:gd name="T18" fmla="*/ 0 w 134"/>
                <a:gd name="T19" fmla="*/ 94 h 94"/>
                <a:gd name="T20" fmla="*/ 0 w 134"/>
                <a:gd name="T21" fmla="*/ 92 h 94"/>
                <a:gd name="T22" fmla="*/ 2 w 134"/>
                <a:gd name="T23" fmla="*/ 88 h 94"/>
                <a:gd name="T24" fmla="*/ 13 w 134"/>
                <a:gd name="T25" fmla="*/ 71 h 94"/>
                <a:gd name="T26" fmla="*/ 36 w 134"/>
                <a:gd name="T27" fmla="*/ 54 h 94"/>
                <a:gd name="T28" fmla="*/ 71 w 134"/>
                <a:gd name="T29" fmla="*/ 45 h 94"/>
                <a:gd name="T30" fmla="*/ 105 w 134"/>
                <a:gd name="T31" fmla="*/ 39 h 94"/>
                <a:gd name="T32" fmla="*/ 128 w 134"/>
                <a:gd name="T33" fmla="*/ 24 h 94"/>
                <a:gd name="T34" fmla="*/ 133 w 134"/>
                <a:gd name="T35" fmla="*/ 7 h 94"/>
                <a:gd name="T36" fmla="*/ 132 w 134"/>
                <a:gd name="T37" fmla="*/ 1 h 94"/>
                <a:gd name="T38" fmla="*/ 132 w 134"/>
                <a:gd name="T39" fmla="*/ 0 h 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34" h="94">
                  <a:moveTo>
                    <a:pt x="132" y="0"/>
                  </a:moveTo>
                  <a:cubicBezTo>
                    <a:pt x="132" y="0"/>
                    <a:pt x="132" y="0"/>
                    <a:pt x="133" y="1"/>
                  </a:cubicBezTo>
                  <a:cubicBezTo>
                    <a:pt x="133" y="3"/>
                    <a:pt x="133" y="4"/>
                    <a:pt x="134" y="7"/>
                  </a:cubicBezTo>
                  <a:cubicBezTo>
                    <a:pt x="134" y="11"/>
                    <a:pt x="134" y="18"/>
                    <a:pt x="129" y="26"/>
                  </a:cubicBezTo>
                  <a:cubicBezTo>
                    <a:pt x="125" y="33"/>
                    <a:pt x="116" y="39"/>
                    <a:pt x="106" y="43"/>
                  </a:cubicBezTo>
                  <a:cubicBezTo>
                    <a:pt x="96" y="47"/>
                    <a:pt x="83" y="48"/>
                    <a:pt x="71" y="49"/>
                  </a:cubicBezTo>
                  <a:cubicBezTo>
                    <a:pt x="47" y="52"/>
                    <a:pt x="26" y="62"/>
                    <a:pt x="14" y="73"/>
                  </a:cubicBezTo>
                  <a:cubicBezTo>
                    <a:pt x="8" y="78"/>
                    <a:pt x="5" y="84"/>
                    <a:pt x="3" y="88"/>
                  </a:cubicBezTo>
                  <a:cubicBezTo>
                    <a:pt x="1" y="90"/>
                    <a:pt x="1" y="91"/>
                    <a:pt x="0" y="93"/>
                  </a:cubicBezTo>
                  <a:cubicBezTo>
                    <a:pt x="0" y="94"/>
                    <a:pt x="0" y="94"/>
                    <a:pt x="0" y="94"/>
                  </a:cubicBezTo>
                  <a:cubicBezTo>
                    <a:pt x="0" y="94"/>
                    <a:pt x="0" y="94"/>
                    <a:pt x="0" y="92"/>
                  </a:cubicBezTo>
                  <a:cubicBezTo>
                    <a:pt x="1" y="91"/>
                    <a:pt x="1" y="90"/>
                    <a:pt x="2" y="88"/>
                  </a:cubicBezTo>
                  <a:cubicBezTo>
                    <a:pt x="4" y="83"/>
                    <a:pt x="7" y="77"/>
                    <a:pt x="13" y="71"/>
                  </a:cubicBezTo>
                  <a:cubicBezTo>
                    <a:pt x="18" y="65"/>
                    <a:pt x="26" y="59"/>
                    <a:pt x="36" y="54"/>
                  </a:cubicBezTo>
                  <a:cubicBezTo>
                    <a:pt x="46" y="50"/>
                    <a:pt x="58" y="46"/>
                    <a:pt x="71" y="45"/>
                  </a:cubicBezTo>
                  <a:cubicBezTo>
                    <a:pt x="83" y="44"/>
                    <a:pt x="95" y="43"/>
                    <a:pt x="105" y="39"/>
                  </a:cubicBezTo>
                  <a:cubicBezTo>
                    <a:pt x="115" y="36"/>
                    <a:pt x="123" y="31"/>
                    <a:pt x="128" y="24"/>
                  </a:cubicBezTo>
                  <a:cubicBezTo>
                    <a:pt x="132" y="18"/>
                    <a:pt x="133" y="11"/>
                    <a:pt x="133" y="7"/>
                  </a:cubicBezTo>
                  <a:cubicBezTo>
                    <a:pt x="133" y="4"/>
                    <a:pt x="133" y="3"/>
                    <a:pt x="132" y="1"/>
                  </a:cubicBezTo>
                  <a:cubicBezTo>
                    <a:pt x="132" y="0"/>
                    <a:pt x="132" y="0"/>
                    <a:pt x="132"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8" name="Freeform 280">
              <a:extLst>
                <a:ext uri="{FF2B5EF4-FFF2-40B4-BE49-F238E27FC236}">
                  <a16:creationId xmlns:a16="http://schemas.microsoft.com/office/drawing/2014/main" id="{1AA7D643-B253-4E7A-9ED1-348DE587DFE2}"/>
                </a:ext>
              </a:extLst>
            </p:cNvPr>
            <p:cNvSpPr>
              <a:spLocks/>
            </p:cNvSpPr>
            <p:nvPr/>
          </p:nvSpPr>
          <p:spPr bwMode="auto">
            <a:xfrm>
              <a:off x="1328" y="42"/>
              <a:ext cx="109" cy="627"/>
            </a:xfrm>
            <a:custGeom>
              <a:avLst/>
              <a:gdLst>
                <a:gd name="T0" fmla="*/ 20 w 46"/>
                <a:gd name="T1" fmla="*/ 263 h 263"/>
                <a:gd name="T2" fmla="*/ 24 w 46"/>
                <a:gd name="T3" fmla="*/ 253 h 263"/>
                <a:gd name="T4" fmla="*/ 27 w 46"/>
                <a:gd name="T5" fmla="*/ 241 h 263"/>
                <a:gd name="T6" fmla="*/ 32 w 46"/>
                <a:gd name="T7" fmla="*/ 224 h 263"/>
                <a:gd name="T8" fmla="*/ 40 w 46"/>
                <a:gd name="T9" fmla="*/ 128 h 263"/>
                <a:gd name="T10" fmla="*/ 33 w 46"/>
                <a:gd name="T11" fmla="*/ 75 h 263"/>
                <a:gd name="T12" fmla="*/ 22 w 46"/>
                <a:gd name="T13" fmla="*/ 33 h 263"/>
                <a:gd name="T14" fmla="*/ 8 w 46"/>
                <a:gd name="T15" fmla="*/ 7 h 263"/>
                <a:gd name="T16" fmla="*/ 2 w 46"/>
                <a:gd name="T17" fmla="*/ 1 h 263"/>
                <a:gd name="T18" fmla="*/ 0 w 46"/>
                <a:gd name="T19" fmla="*/ 0 h 263"/>
                <a:gd name="T20" fmla="*/ 2 w 46"/>
                <a:gd name="T21" fmla="*/ 1 h 263"/>
                <a:gd name="T22" fmla="*/ 8 w 46"/>
                <a:gd name="T23" fmla="*/ 6 h 263"/>
                <a:gd name="T24" fmla="*/ 24 w 46"/>
                <a:gd name="T25" fmla="*/ 32 h 263"/>
                <a:gd name="T26" fmla="*/ 37 w 46"/>
                <a:gd name="T27" fmla="*/ 74 h 263"/>
                <a:gd name="T28" fmla="*/ 44 w 46"/>
                <a:gd name="T29" fmla="*/ 127 h 263"/>
                <a:gd name="T30" fmla="*/ 34 w 46"/>
                <a:gd name="T31" fmla="*/ 225 h 263"/>
                <a:gd name="T32" fmla="*/ 29 w 46"/>
                <a:gd name="T33" fmla="*/ 241 h 263"/>
                <a:gd name="T34" fmla="*/ 24 w 46"/>
                <a:gd name="T35" fmla="*/ 253 h 263"/>
                <a:gd name="T36" fmla="*/ 20 w 46"/>
                <a:gd name="T37" fmla="*/ 263 h 2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6" h="263">
                  <a:moveTo>
                    <a:pt x="20" y="263"/>
                  </a:moveTo>
                  <a:cubicBezTo>
                    <a:pt x="20" y="263"/>
                    <a:pt x="22" y="259"/>
                    <a:pt x="24" y="253"/>
                  </a:cubicBezTo>
                  <a:cubicBezTo>
                    <a:pt x="25" y="249"/>
                    <a:pt x="26" y="245"/>
                    <a:pt x="27" y="241"/>
                  </a:cubicBezTo>
                  <a:cubicBezTo>
                    <a:pt x="29" y="236"/>
                    <a:pt x="30" y="230"/>
                    <a:pt x="32" y="224"/>
                  </a:cubicBezTo>
                  <a:cubicBezTo>
                    <a:pt x="37" y="200"/>
                    <a:pt x="42" y="166"/>
                    <a:pt x="40" y="128"/>
                  </a:cubicBezTo>
                  <a:cubicBezTo>
                    <a:pt x="39" y="109"/>
                    <a:pt x="37" y="91"/>
                    <a:pt x="33" y="75"/>
                  </a:cubicBezTo>
                  <a:cubicBezTo>
                    <a:pt x="30" y="59"/>
                    <a:pt x="26" y="44"/>
                    <a:pt x="22" y="33"/>
                  </a:cubicBezTo>
                  <a:cubicBezTo>
                    <a:pt x="18" y="21"/>
                    <a:pt x="13" y="12"/>
                    <a:pt x="8" y="7"/>
                  </a:cubicBezTo>
                  <a:cubicBezTo>
                    <a:pt x="6" y="4"/>
                    <a:pt x="4" y="2"/>
                    <a:pt x="2" y="1"/>
                  </a:cubicBezTo>
                  <a:cubicBezTo>
                    <a:pt x="1" y="0"/>
                    <a:pt x="0" y="0"/>
                    <a:pt x="0" y="0"/>
                  </a:cubicBezTo>
                  <a:cubicBezTo>
                    <a:pt x="0" y="0"/>
                    <a:pt x="1" y="0"/>
                    <a:pt x="2" y="1"/>
                  </a:cubicBezTo>
                  <a:cubicBezTo>
                    <a:pt x="4" y="2"/>
                    <a:pt x="6" y="4"/>
                    <a:pt x="8" y="6"/>
                  </a:cubicBezTo>
                  <a:cubicBezTo>
                    <a:pt x="13" y="11"/>
                    <a:pt x="19" y="20"/>
                    <a:pt x="24" y="32"/>
                  </a:cubicBezTo>
                  <a:cubicBezTo>
                    <a:pt x="28" y="44"/>
                    <a:pt x="33" y="58"/>
                    <a:pt x="37" y="74"/>
                  </a:cubicBezTo>
                  <a:cubicBezTo>
                    <a:pt x="41" y="90"/>
                    <a:pt x="43" y="108"/>
                    <a:pt x="44" y="127"/>
                  </a:cubicBezTo>
                  <a:cubicBezTo>
                    <a:pt x="46" y="166"/>
                    <a:pt x="41" y="201"/>
                    <a:pt x="34" y="225"/>
                  </a:cubicBezTo>
                  <a:cubicBezTo>
                    <a:pt x="32" y="231"/>
                    <a:pt x="30" y="236"/>
                    <a:pt x="29" y="241"/>
                  </a:cubicBezTo>
                  <a:cubicBezTo>
                    <a:pt x="27" y="246"/>
                    <a:pt x="26" y="250"/>
                    <a:pt x="24" y="253"/>
                  </a:cubicBezTo>
                  <a:cubicBezTo>
                    <a:pt x="22" y="259"/>
                    <a:pt x="20" y="263"/>
                    <a:pt x="20" y="26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19" name="Freeform 281">
              <a:extLst>
                <a:ext uri="{FF2B5EF4-FFF2-40B4-BE49-F238E27FC236}">
                  <a16:creationId xmlns:a16="http://schemas.microsoft.com/office/drawing/2014/main" id="{6141A2BC-A9C2-4255-9948-7B17F4A3F2C0}"/>
                </a:ext>
              </a:extLst>
            </p:cNvPr>
            <p:cNvSpPr>
              <a:spLocks/>
            </p:cNvSpPr>
            <p:nvPr/>
          </p:nvSpPr>
          <p:spPr bwMode="auto">
            <a:xfrm>
              <a:off x="837" y="595"/>
              <a:ext cx="538" cy="145"/>
            </a:xfrm>
            <a:custGeom>
              <a:avLst/>
              <a:gdLst>
                <a:gd name="T0" fmla="*/ 226 w 226"/>
                <a:gd name="T1" fmla="*/ 29 h 61"/>
                <a:gd name="T2" fmla="*/ 223 w 226"/>
                <a:gd name="T3" fmla="*/ 30 h 61"/>
                <a:gd name="T4" fmla="*/ 216 w 226"/>
                <a:gd name="T5" fmla="*/ 33 h 61"/>
                <a:gd name="T6" fmla="*/ 189 w 226"/>
                <a:gd name="T7" fmla="*/ 33 h 61"/>
                <a:gd name="T8" fmla="*/ 151 w 226"/>
                <a:gd name="T9" fmla="*/ 17 h 61"/>
                <a:gd name="T10" fmla="*/ 129 w 226"/>
                <a:gd name="T11" fmla="*/ 8 h 61"/>
                <a:gd name="T12" fmla="*/ 104 w 226"/>
                <a:gd name="T13" fmla="*/ 5 h 61"/>
                <a:gd name="T14" fmla="*/ 55 w 226"/>
                <a:gd name="T15" fmla="*/ 11 h 61"/>
                <a:gd name="T16" fmla="*/ 20 w 226"/>
                <a:gd name="T17" fmla="*/ 30 h 61"/>
                <a:gd name="T18" fmla="*/ 3 w 226"/>
                <a:gd name="T19" fmla="*/ 51 h 61"/>
                <a:gd name="T20" fmla="*/ 1 w 226"/>
                <a:gd name="T21" fmla="*/ 58 h 61"/>
                <a:gd name="T22" fmla="*/ 0 w 226"/>
                <a:gd name="T23" fmla="*/ 61 h 61"/>
                <a:gd name="T24" fmla="*/ 0 w 226"/>
                <a:gd name="T25" fmla="*/ 58 h 61"/>
                <a:gd name="T26" fmla="*/ 3 w 226"/>
                <a:gd name="T27" fmla="*/ 51 h 61"/>
                <a:gd name="T28" fmla="*/ 18 w 226"/>
                <a:gd name="T29" fmla="*/ 28 h 61"/>
                <a:gd name="T30" fmla="*/ 54 w 226"/>
                <a:gd name="T31" fmla="*/ 7 h 61"/>
                <a:gd name="T32" fmla="*/ 104 w 226"/>
                <a:gd name="T33" fmla="*/ 1 h 61"/>
                <a:gd name="T34" fmla="*/ 130 w 226"/>
                <a:gd name="T35" fmla="*/ 4 h 61"/>
                <a:gd name="T36" fmla="*/ 153 w 226"/>
                <a:gd name="T37" fmla="*/ 13 h 61"/>
                <a:gd name="T38" fmla="*/ 189 w 226"/>
                <a:gd name="T39" fmla="*/ 31 h 61"/>
                <a:gd name="T40" fmla="*/ 216 w 226"/>
                <a:gd name="T41" fmla="*/ 33 h 61"/>
                <a:gd name="T42" fmla="*/ 223 w 226"/>
                <a:gd name="T43" fmla="*/ 30 h 61"/>
                <a:gd name="T44" fmla="*/ 226 w 226"/>
                <a:gd name="T45" fmla="*/ 29 h 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6" h="61">
                  <a:moveTo>
                    <a:pt x="226" y="29"/>
                  </a:moveTo>
                  <a:cubicBezTo>
                    <a:pt x="226" y="29"/>
                    <a:pt x="225" y="29"/>
                    <a:pt x="223" y="30"/>
                  </a:cubicBezTo>
                  <a:cubicBezTo>
                    <a:pt x="222" y="31"/>
                    <a:pt x="220" y="32"/>
                    <a:pt x="216" y="33"/>
                  </a:cubicBezTo>
                  <a:cubicBezTo>
                    <a:pt x="210" y="35"/>
                    <a:pt x="200" y="36"/>
                    <a:pt x="189" y="33"/>
                  </a:cubicBezTo>
                  <a:cubicBezTo>
                    <a:pt x="177" y="31"/>
                    <a:pt x="165" y="24"/>
                    <a:pt x="151" y="17"/>
                  </a:cubicBezTo>
                  <a:cubicBezTo>
                    <a:pt x="144" y="13"/>
                    <a:pt x="137" y="10"/>
                    <a:pt x="129" y="8"/>
                  </a:cubicBezTo>
                  <a:cubicBezTo>
                    <a:pt x="121" y="6"/>
                    <a:pt x="113" y="5"/>
                    <a:pt x="104" y="5"/>
                  </a:cubicBezTo>
                  <a:cubicBezTo>
                    <a:pt x="86" y="5"/>
                    <a:pt x="69" y="7"/>
                    <a:pt x="55" y="11"/>
                  </a:cubicBezTo>
                  <a:cubicBezTo>
                    <a:pt x="40" y="15"/>
                    <a:pt x="28" y="22"/>
                    <a:pt x="20" y="30"/>
                  </a:cubicBezTo>
                  <a:cubicBezTo>
                    <a:pt x="11" y="37"/>
                    <a:pt x="6" y="45"/>
                    <a:pt x="3" y="51"/>
                  </a:cubicBezTo>
                  <a:cubicBezTo>
                    <a:pt x="2" y="54"/>
                    <a:pt x="1" y="57"/>
                    <a:pt x="1" y="58"/>
                  </a:cubicBezTo>
                  <a:cubicBezTo>
                    <a:pt x="0" y="60"/>
                    <a:pt x="0" y="61"/>
                    <a:pt x="0" y="61"/>
                  </a:cubicBezTo>
                  <a:cubicBezTo>
                    <a:pt x="0" y="61"/>
                    <a:pt x="0" y="60"/>
                    <a:pt x="0" y="58"/>
                  </a:cubicBezTo>
                  <a:cubicBezTo>
                    <a:pt x="1" y="56"/>
                    <a:pt x="2" y="54"/>
                    <a:pt x="3" y="51"/>
                  </a:cubicBezTo>
                  <a:cubicBezTo>
                    <a:pt x="5" y="45"/>
                    <a:pt x="10" y="36"/>
                    <a:pt x="18" y="28"/>
                  </a:cubicBezTo>
                  <a:cubicBezTo>
                    <a:pt x="27" y="20"/>
                    <a:pt x="39" y="12"/>
                    <a:pt x="54" y="7"/>
                  </a:cubicBezTo>
                  <a:cubicBezTo>
                    <a:pt x="69" y="2"/>
                    <a:pt x="86" y="0"/>
                    <a:pt x="104" y="1"/>
                  </a:cubicBezTo>
                  <a:cubicBezTo>
                    <a:pt x="113" y="1"/>
                    <a:pt x="122" y="2"/>
                    <a:pt x="130" y="4"/>
                  </a:cubicBezTo>
                  <a:cubicBezTo>
                    <a:pt x="138" y="6"/>
                    <a:pt x="146" y="10"/>
                    <a:pt x="153" y="13"/>
                  </a:cubicBezTo>
                  <a:cubicBezTo>
                    <a:pt x="167" y="21"/>
                    <a:pt x="178" y="28"/>
                    <a:pt x="189" y="31"/>
                  </a:cubicBezTo>
                  <a:cubicBezTo>
                    <a:pt x="200" y="35"/>
                    <a:pt x="210" y="34"/>
                    <a:pt x="216" y="33"/>
                  </a:cubicBezTo>
                  <a:cubicBezTo>
                    <a:pt x="219" y="32"/>
                    <a:pt x="222" y="31"/>
                    <a:pt x="223" y="30"/>
                  </a:cubicBezTo>
                  <a:cubicBezTo>
                    <a:pt x="225" y="29"/>
                    <a:pt x="226" y="29"/>
                    <a:pt x="226" y="2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0" name="Freeform 282">
              <a:extLst>
                <a:ext uri="{FF2B5EF4-FFF2-40B4-BE49-F238E27FC236}">
                  <a16:creationId xmlns:a16="http://schemas.microsoft.com/office/drawing/2014/main" id="{2ADBEAD8-71C0-4E64-B045-25537EE3638E}"/>
                </a:ext>
              </a:extLst>
            </p:cNvPr>
            <p:cNvSpPr>
              <a:spLocks/>
            </p:cNvSpPr>
            <p:nvPr/>
          </p:nvSpPr>
          <p:spPr bwMode="auto">
            <a:xfrm>
              <a:off x="1344" y="94"/>
              <a:ext cx="48" cy="167"/>
            </a:xfrm>
            <a:custGeom>
              <a:avLst/>
              <a:gdLst>
                <a:gd name="T0" fmla="*/ 20 w 20"/>
                <a:gd name="T1" fmla="*/ 70 h 70"/>
                <a:gd name="T2" fmla="*/ 17 w 20"/>
                <a:gd name="T3" fmla="*/ 60 h 70"/>
                <a:gd name="T4" fmla="*/ 10 w 20"/>
                <a:gd name="T5" fmla="*/ 35 h 70"/>
                <a:gd name="T6" fmla="*/ 3 w 20"/>
                <a:gd name="T7" fmla="*/ 10 h 70"/>
                <a:gd name="T8" fmla="*/ 0 w 20"/>
                <a:gd name="T9" fmla="*/ 0 h 70"/>
                <a:gd name="T10" fmla="*/ 5 w 20"/>
                <a:gd name="T11" fmla="*/ 9 h 70"/>
                <a:gd name="T12" fmla="*/ 14 w 20"/>
                <a:gd name="T13" fmla="*/ 34 h 70"/>
                <a:gd name="T14" fmla="*/ 19 w 20"/>
                <a:gd name="T15" fmla="*/ 59 h 70"/>
                <a:gd name="T16" fmla="*/ 20 w 20"/>
                <a:gd name="T17" fmla="*/ 70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70">
                  <a:moveTo>
                    <a:pt x="20" y="70"/>
                  </a:moveTo>
                  <a:cubicBezTo>
                    <a:pt x="20" y="70"/>
                    <a:pt x="19" y="66"/>
                    <a:pt x="17" y="60"/>
                  </a:cubicBezTo>
                  <a:cubicBezTo>
                    <a:pt x="15" y="53"/>
                    <a:pt x="13" y="45"/>
                    <a:pt x="10" y="35"/>
                  </a:cubicBezTo>
                  <a:cubicBezTo>
                    <a:pt x="8" y="25"/>
                    <a:pt x="5" y="17"/>
                    <a:pt x="3" y="10"/>
                  </a:cubicBezTo>
                  <a:cubicBezTo>
                    <a:pt x="1" y="4"/>
                    <a:pt x="0" y="0"/>
                    <a:pt x="0" y="0"/>
                  </a:cubicBezTo>
                  <a:cubicBezTo>
                    <a:pt x="0" y="0"/>
                    <a:pt x="2" y="3"/>
                    <a:pt x="5" y="9"/>
                  </a:cubicBezTo>
                  <a:cubicBezTo>
                    <a:pt x="8" y="15"/>
                    <a:pt x="12" y="24"/>
                    <a:pt x="14" y="34"/>
                  </a:cubicBezTo>
                  <a:cubicBezTo>
                    <a:pt x="17" y="44"/>
                    <a:pt x="19" y="53"/>
                    <a:pt x="19" y="59"/>
                  </a:cubicBezTo>
                  <a:cubicBezTo>
                    <a:pt x="20" y="66"/>
                    <a:pt x="20" y="70"/>
                    <a:pt x="20" y="7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1" name="Freeform 283">
              <a:extLst>
                <a:ext uri="{FF2B5EF4-FFF2-40B4-BE49-F238E27FC236}">
                  <a16:creationId xmlns:a16="http://schemas.microsoft.com/office/drawing/2014/main" id="{2970F132-10E3-41C0-B1E6-2B05B40849E1}"/>
                </a:ext>
              </a:extLst>
            </p:cNvPr>
            <p:cNvSpPr>
              <a:spLocks/>
            </p:cNvSpPr>
            <p:nvPr/>
          </p:nvSpPr>
          <p:spPr bwMode="auto">
            <a:xfrm>
              <a:off x="1004" y="166"/>
              <a:ext cx="276" cy="100"/>
            </a:xfrm>
            <a:custGeom>
              <a:avLst/>
              <a:gdLst>
                <a:gd name="T0" fmla="*/ 116 w 116"/>
                <a:gd name="T1" fmla="*/ 0 h 42"/>
                <a:gd name="T2" fmla="*/ 112 w 116"/>
                <a:gd name="T3" fmla="*/ 2 h 42"/>
                <a:gd name="T4" fmla="*/ 99 w 116"/>
                <a:gd name="T5" fmla="*/ 6 h 42"/>
                <a:gd name="T6" fmla="*/ 78 w 116"/>
                <a:gd name="T7" fmla="*/ 9 h 42"/>
                <a:gd name="T8" fmla="*/ 53 w 116"/>
                <a:gd name="T9" fmla="*/ 11 h 42"/>
                <a:gd name="T10" fmla="*/ 29 w 116"/>
                <a:gd name="T11" fmla="*/ 17 h 42"/>
                <a:gd name="T12" fmla="*/ 12 w 116"/>
                <a:gd name="T13" fmla="*/ 28 h 42"/>
                <a:gd name="T14" fmla="*/ 3 w 116"/>
                <a:gd name="T15" fmla="*/ 38 h 42"/>
                <a:gd name="T16" fmla="*/ 1 w 116"/>
                <a:gd name="T17" fmla="*/ 40 h 42"/>
                <a:gd name="T18" fmla="*/ 0 w 116"/>
                <a:gd name="T19" fmla="*/ 42 h 42"/>
                <a:gd name="T20" fmla="*/ 1 w 116"/>
                <a:gd name="T21" fmla="*/ 40 h 42"/>
                <a:gd name="T22" fmla="*/ 3 w 116"/>
                <a:gd name="T23" fmla="*/ 37 h 42"/>
                <a:gd name="T24" fmla="*/ 12 w 116"/>
                <a:gd name="T25" fmla="*/ 27 h 42"/>
                <a:gd name="T26" fmla="*/ 29 w 116"/>
                <a:gd name="T27" fmla="*/ 15 h 42"/>
                <a:gd name="T28" fmla="*/ 53 w 116"/>
                <a:gd name="T29" fmla="*/ 8 h 42"/>
                <a:gd name="T30" fmla="*/ 78 w 116"/>
                <a:gd name="T31" fmla="*/ 6 h 42"/>
                <a:gd name="T32" fmla="*/ 98 w 116"/>
                <a:gd name="T33" fmla="*/ 5 h 42"/>
                <a:gd name="T34" fmla="*/ 112 w 116"/>
                <a:gd name="T35" fmla="*/ 2 h 42"/>
                <a:gd name="T36" fmla="*/ 116 w 116"/>
                <a:gd name="T37" fmla="*/ 0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16" h="42">
                  <a:moveTo>
                    <a:pt x="116" y="0"/>
                  </a:moveTo>
                  <a:cubicBezTo>
                    <a:pt x="116" y="0"/>
                    <a:pt x="115" y="1"/>
                    <a:pt x="112" y="2"/>
                  </a:cubicBezTo>
                  <a:cubicBezTo>
                    <a:pt x="109" y="3"/>
                    <a:pt x="104" y="5"/>
                    <a:pt x="99" y="6"/>
                  </a:cubicBezTo>
                  <a:cubicBezTo>
                    <a:pt x="93" y="7"/>
                    <a:pt x="86" y="8"/>
                    <a:pt x="78" y="9"/>
                  </a:cubicBezTo>
                  <a:cubicBezTo>
                    <a:pt x="70" y="9"/>
                    <a:pt x="62" y="9"/>
                    <a:pt x="53" y="11"/>
                  </a:cubicBezTo>
                  <a:cubicBezTo>
                    <a:pt x="45" y="12"/>
                    <a:pt x="36" y="14"/>
                    <a:pt x="29" y="17"/>
                  </a:cubicBezTo>
                  <a:cubicBezTo>
                    <a:pt x="23" y="20"/>
                    <a:pt x="17" y="24"/>
                    <a:pt x="12" y="28"/>
                  </a:cubicBezTo>
                  <a:cubicBezTo>
                    <a:pt x="8" y="31"/>
                    <a:pt x="5" y="35"/>
                    <a:pt x="3" y="38"/>
                  </a:cubicBezTo>
                  <a:cubicBezTo>
                    <a:pt x="2" y="39"/>
                    <a:pt x="1" y="40"/>
                    <a:pt x="1" y="40"/>
                  </a:cubicBezTo>
                  <a:cubicBezTo>
                    <a:pt x="0" y="41"/>
                    <a:pt x="0" y="42"/>
                    <a:pt x="0" y="42"/>
                  </a:cubicBezTo>
                  <a:cubicBezTo>
                    <a:pt x="0" y="42"/>
                    <a:pt x="0" y="41"/>
                    <a:pt x="1" y="40"/>
                  </a:cubicBezTo>
                  <a:cubicBezTo>
                    <a:pt x="1" y="40"/>
                    <a:pt x="2" y="39"/>
                    <a:pt x="3" y="37"/>
                  </a:cubicBezTo>
                  <a:cubicBezTo>
                    <a:pt x="4" y="35"/>
                    <a:pt x="7" y="31"/>
                    <a:pt x="12" y="27"/>
                  </a:cubicBezTo>
                  <a:cubicBezTo>
                    <a:pt x="16" y="23"/>
                    <a:pt x="22" y="19"/>
                    <a:pt x="29" y="15"/>
                  </a:cubicBezTo>
                  <a:cubicBezTo>
                    <a:pt x="36" y="12"/>
                    <a:pt x="44" y="9"/>
                    <a:pt x="53" y="8"/>
                  </a:cubicBezTo>
                  <a:cubicBezTo>
                    <a:pt x="62" y="7"/>
                    <a:pt x="70" y="7"/>
                    <a:pt x="78" y="6"/>
                  </a:cubicBezTo>
                  <a:cubicBezTo>
                    <a:pt x="86" y="6"/>
                    <a:pt x="93" y="6"/>
                    <a:pt x="98" y="5"/>
                  </a:cubicBezTo>
                  <a:cubicBezTo>
                    <a:pt x="104" y="4"/>
                    <a:pt x="109" y="3"/>
                    <a:pt x="112" y="2"/>
                  </a:cubicBezTo>
                  <a:cubicBezTo>
                    <a:pt x="115" y="1"/>
                    <a:pt x="116" y="0"/>
                    <a:pt x="116"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2" name="Freeform 284">
              <a:extLst>
                <a:ext uri="{FF2B5EF4-FFF2-40B4-BE49-F238E27FC236}">
                  <a16:creationId xmlns:a16="http://schemas.microsoft.com/office/drawing/2014/main" id="{705EFAE1-58BC-4AD9-9A60-95FB6CB10FA5}"/>
                </a:ext>
              </a:extLst>
            </p:cNvPr>
            <p:cNvSpPr>
              <a:spLocks/>
            </p:cNvSpPr>
            <p:nvPr/>
          </p:nvSpPr>
          <p:spPr bwMode="auto">
            <a:xfrm>
              <a:off x="1290" y="146"/>
              <a:ext cx="23" cy="15"/>
            </a:xfrm>
            <a:custGeom>
              <a:avLst/>
              <a:gdLst>
                <a:gd name="T0" fmla="*/ 10 w 10"/>
                <a:gd name="T1" fmla="*/ 0 h 6"/>
                <a:gd name="T2" fmla="*/ 6 w 10"/>
                <a:gd name="T3" fmla="*/ 4 h 6"/>
                <a:gd name="T4" fmla="*/ 0 w 10"/>
                <a:gd name="T5" fmla="*/ 6 h 6"/>
                <a:gd name="T6" fmla="*/ 4 w 10"/>
                <a:gd name="T7" fmla="*/ 2 h 6"/>
                <a:gd name="T8" fmla="*/ 10 w 10"/>
                <a:gd name="T9" fmla="*/ 0 h 6"/>
              </a:gdLst>
              <a:ahLst/>
              <a:cxnLst>
                <a:cxn ang="0">
                  <a:pos x="T0" y="T1"/>
                </a:cxn>
                <a:cxn ang="0">
                  <a:pos x="T2" y="T3"/>
                </a:cxn>
                <a:cxn ang="0">
                  <a:pos x="T4" y="T5"/>
                </a:cxn>
                <a:cxn ang="0">
                  <a:pos x="T6" y="T7"/>
                </a:cxn>
                <a:cxn ang="0">
                  <a:pos x="T8" y="T9"/>
                </a:cxn>
              </a:cxnLst>
              <a:rect l="0" t="0" r="r" b="b"/>
              <a:pathLst>
                <a:path w="10" h="6">
                  <a:moveTo>
                    <a:pt x="10" y="0"/>
                  </a:moveTo>
                  <a:cubicBezTo>
                    <a:pt x="10" y="0"/>
                    <a:pt x="8" y="3"/>
                    <a:pt x="6" y="4"/>
                  </a:cubicBezTo>
                  <a:cubicBezTo>
                    <a:pt x="3" y="6"/>
                    <a:pt x="0" y="6"/>
                    <a:pt x="0" y="6"/>
                  </a:cubicBezTo>
                  <a:cubicBezTo>
                    <a:pt x="0" y="6"/>
                    <a:pt x="2" y="4"/>
                    <a:pt x="4" y="2"/>
                  </a:cubicBezTo>
                  <a:cubicBezTo>
                    <a:pt x="7" y="1"/>
                    <a:pt x="10" y="0"/>
                    <a:pt x="1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3" name="Freeform 285">
              <a:extLst>
                <a:ext uri="{FF2B5EF4-FFF2-40B4-BE49-F238E27FC236}">
                  <a16:creationId xmlns:a16="http://schemas.microsoft.com/office/drawing/2014/main" id="{B151F3D2-4F8B-43EC-9850-FC676790A763}"/>
                </a:ext>
              </a:extLst>
            </p:cNvPr>
            <p:cNvSpPr>
              <a:spLocks/>
            </p:cNvSpPr>
            <p:nvPr/>
          </p:nvSpPr>
          <p:spPr bwMode="auto">
            <a:xfrm>
              <a:off x="1390" y="447"/>
              <a:ext cx="14" cy="105"/>
            </a:xfrm>
            <a:custGeom>
              <a:avLst/>
              <a:gdLst>
                <a:gd name="T0" fmla="*/ 0 w 6"/>
                <a:gd name="T1" fmla="*/ 44 h 44"/>
                <a:gd name="T2" fmla="*/ 2 w 6"/>
                <a:gd name="T3" fmla="*/ 22 h 44"/>
                <a:gd name="T4" fmla="*/ 6 w 6"/>
                <a:gd name="T5" fmla="*/ 0 h 44"/>
                <a:gd name="T6" fmla="*/ 5 w 6"/>
                <a:gd name="T7" fmla="*/ 22 h 44"/>
                <a:gd name="T8" fmla="*/ 0 w 6"/>
                <a:gd name="T9" fmla="*/ 44 h 44"/>
              </a:gdLst>
              <a:ahLst/>
              <a:cxnLst>
                <a:cxn ang="0">
                  <a:pos x="T0" y="T1"/>
                </a:cxn>
                <a:cxn ang="0">
                  <a:pos x="T2" y="T3"/>
                </a:cxn>
                <a:cxn ang="0">
                  <a:pos x="T4" y="T5"/>
                </a:cxn>
                <a:cxn ang="0">
                  <a:pos x="T6" y="T7"/>
                </a:cxn>
                <a:cxn ang="0">
                  <a:pos x="T8" y="T9"/>
                </a:cxn>
              </a:cxnLst>
              <a:rect l="0" t="0" r="r" b="b"/>
              <a:pathLst>
                <a:path w="6" h="44">
                  <a:moveTo>
                    <a:pt x="0" y="44"/>
                  </a:moveTo>
                  <a:cubicBezTo>
                    <a:pt x="0" y="44"/>
                    <a:pt x="0" y="34"/>
                    <a:pt x="2" y="22"/>
                  </a:cubicBezTo>
                  <a:cubicBezTo>
                    <a:pt x="4" y="9"/>
                    <a:pt x="6" y="0"/>
                    <a:pt x="6" y="0"/>
                  </a:cubicBezTo>
                  <a:cubicBezTo>
                    <a:pt x="6" y="0"/>
                    <a:pt x="6" y="10"/>
                    <a:pt x="5" y="22"/>
                  </a:cubicBezTo>
                  <a:cubicBezTo>
                    <a:pt x="3" y="35"/>
                    <a:pt x="0" y="44"/>
                    <a:pt x="0" y="4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4" name="Oval 286">
              <a:extLst>
                <a:ext uri="{FF2B5EF4-FFF2-40B4-BE49-F238E27FC236}">
                  <a16:creationId xmlns:a16="http://schemas.microsoft.com/office/drawing/2014/main" id="{7D4A71F5-80E8-4FE5-89A6-4FEA1B10CC8A}"/>
                </a:ext>
              </a:extLst>
            </p:cNvPr>
            <p:cNvSpPr>
              <a:spLocks noChangeArrowheads="1"/>
            </p:cNvSpPr>
            <p:nvPr/>
          </p:nvSpPr>
          <p:spPr bwMode="auto">
            <a:xfrm>
              <a:off x="1404" y="421"/>
              <a:ext cx="5" cy="12"/>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5" name="Freeform 287">
              <a:extLst>
                <a:ext uri="{FF2B5EF4-FFF2-40B4-BE49-F238E27FC236}">
                  <a16:creationId xmlns:a16="http://schemas.microsoft.com/office/drawing/2014/main" id="{F21BCA74-74D5-49B6-8991-60987CE634BF}"/>
                </a:ext>
              </a:extLst>
            </p:cNvPr>
            <p:cNvSpPr>
              <a:spLocks/>
            </p:cNvSpPr>
            <p:nvPr/>
          </p:nvSpPr>
          <p:spPr bwMode="auto">
            <a:xfrm>
              <a:off x="697" y="755"/>
              <a:ext cx="147" cy="85"/>
            </a:xfrm>
            <a:custGeom>
              <a:avLst/>
              <a:gdLst>
                <a:gd name="T0" fmla="*/ 62 w 62"/>
                <a:gd name="T1" fmla="*/ 36 h 36"/>
                <a:gd name="T2" fmla="*/ 51 w 62"/>
                <a:gd name="T3" fmla="*/ 35 h 36"/>
                <a:gd name="T4" fmla="*/ 25 w 62"/>
                <a:gd name="T5" fmla="*/ 28 h 36"/>
                <a:gd name="T6" fmla="*/ 4 w 62"/>
                <a:gd name="T7" fmla="*/ 11 h 36"/>
                <a:gd name="T8" fmla="*/ 1 w 62"/>
                <a:gd name="T9" fmla="*/ 3 h 36"/>
                <a:gd name="T10" fmla="*/ 0 w 62"/>
                <a:gd name="T11" fmla="*/ 0 h 36"/>
                <a:gd name="T12" fmla="*/ 1 w 62"/>
                <a:gd name="T13" fmla="*/ 3 h 36"/>
                <a:gd name="T14" fmla="*/ 5 w 62"/>
                <a:gd name="T15" fmla="*/ 10 h 36"/>
                <a:gd name="T16" fmla="*/ 26 w 62"/>
                <a:gd name="T17" fmla="*/ 26 h 36"/>
                <a:gd name="T18" fmla="*/ 51 w 62"/>
                <a:gd name="T19" fmla="*/ 34 h 36"/>
                <a:gd name="T20" fmla="*/ 62 w 62"/>
                <a:gd name="T21" fmla="*/ 36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2" h="36">
                  <a:moveTo>
                    <a:pt x="62" y="36"/>
                  </a:moveTo>
                  <a:cubicBezTo>
                    <a:pt x="62" y="36"/>
                    <a:pt x="58" y="36"/>
                    <a:pt x="51" y="35"/>
                  </a:cubicBezTo>
                  <a:cubicBezTo>
                    <a:pt x="44" y="34"/>
                    <a:pt x="35" y="33"/>
                    <a:pt x="25" y="28"/>
                  </a:cubicBezTo>
                  <a:cubicBezTo>
                    <a:pt x="15" y="24"/>
                    <a:pt x="8" y="17"/>
                    <a:pt x="4" y="11"/>
                  </a:cubicBezTo>
                  <a:cubicBezTo>
                    <a:pt x="3" y="8"/>
                    <a:pt x="2" y="5"/>
                    <a:pt x="1" y="3"/>
                  </a:cubicBezTo>
                  <a:cubicBezTo>
                    <a:pt x="0" y="1"/>
                    <a:pt x="0" y="0"/>
                    <a:pt x="0" y="0"/>
                  </a:cubicBezTo>
                  <a:cubicBezTo>
                    <a:pt x="0" y="0"/>
                    <a:pt x="1" y="1"/>
                    <a:pt x="1" y="3"/>
                  </a:cubicBezTo>
                  <a:cubicBezTo>
                    <a:pt x="2" y="5"/>
                    <a:pt x="3" y="7"/>
                    <a:pt x="5" y="10"/>
                  </a:cubicBezTo>
                  <a:cubicBezTo>
                    <a:pt x="9" y="15"/>
                    <a:pt x="17" y="22"/>
                    <a:pt x="26" y="26"/>
                  </a:cubicBezTo>
                  <a:cubicBezTo>
                    <a:pt x="35" y="30"/>
                    <a:pt x="45" y="32"/>
                    <a:pt x="51" y="34"/>
                  </a:cubicBezTo>
                  <a:cubicBezTo>
                    <a:pt x="58" y="35"/>
                    <a:pt x="62" y="36"/>
                    <a:pt x="62" y="3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6" name="Line 288">
              <a:extLst>
                <a:ext uri="{FF2B5EF4-FFF2-40B4-BE49-F238E27FC236}">
                  <a16:creationId xmlns:a16="http://schemas.microsoft.com/office/drawing/2014/main" id="{ACD1CC9E-36B0-4C02-8F31-BECE36DF99D5}"/>
                </a:ext>
              </a:extLst>
            </p:cNvPr>
            <p:cNvSpPr>
              <a:spLocks noChangeShapeType="1"/>
            </p:cNvSpPr>
            <p:nvPr/>
          </p:nvSpPr>
          <p:spPr bwMode="auto">
            <a:xfrm>
              <a:off x="744" y="795"/>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7" name="Line 289">
              <a:extLst>
                <a:ext uri="{FF2B5EF4-FFF2-40B4-BE49-F238E27FC236}">
                  <a16:creationId xmlns:a16="http://schemas.microsoft.com/office/drawing/2014/main" id="{E24A1A15-E980-4387-8F7F-35241248A315}"/>
                </a:ext>
              </a:extLst>
            </p:cNvPr>
            <p:cNvSpPr>
              <a:spLocks noChangeShapeType="1"/>
            </p:cNvSpPr>
            <p:nvPr/>
          </p:nvSpPr>
          <p:spPr bwMode="auto">
            <a:xfrm>
              <a:off x="744" y="795"/>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8" name="Freeform 290">
              <a:extLst>
                <a:ext uri="{FF2B5EF4-FFF2-40B4-BE49-F238E27FC236}">
                  <a16:creationId xmlns:a16="http://schemas.microsoft.com/office/drawing/2014/main" id="{E7880033-BF19-4ED5-B0D9-BBB4FDF9432F}"/>
                </a:ext>
              </a:extLst>
            </p:cNvPr>
            <p:cNvSpPr>
              <a:spLocks/>
            </p:cNvSpPr>
            <p:nvPr/>
          </p:nvSpPr>
          <p:spPr bwMode="auto">
            <a:xfrm>
              <a:off x="732" y="786"/>
              <a:ext cx="50" cy="26"/>
            </a:xfrm>
            <a:custGeom>
              <a:avLst/>
              <a:gdLst>
                <a:gd name="T0" fmla="*/ 21 w 21"/>
                <a:gd name="T1" fmla="*/ 11 h 11"/>
                <a:gd name="T2" fmla="*/ 18 w 21"/>
                <a:gd name="T3" fmla="*/ 10 h 11"/>
                <a:gd name="T4" fmla="*/ 10 w 21"/>
                <a:gd name="T5" fmla="*/ 7 h 11"/>
                <a:gd name="T6" fmla="*/ 3 w 21"/>
                <a:gd name="T7" fmla="*/ 3 h 11"/>
                <a:gd name="T8" fmla="*/ 0 w 21"/>
                <a:gd name="T9" fmla="*/ 0 h 11"/>
                <a:gd name="T10" fmla="*/ 11 w 21"/>
                <a:gd name="T11" fmla="*/ 5 h 11"/>
                <a:gd name="T12" fmla="*/ 21 w 21"/>
                <a:gd name="T13" fmla="*/ 11 h 11"/>
              </a:gdLst>
              <a:ahLst/>
              <a:cxnLst>
                <a:cxn ang="0">
                  <a:pos x="T0" y="T1"/>
                </a:cxn>
                <a:cxn ang="0">
                  <a:pos x="T2" y="T3"/>
                </a:cxn>
                <a:cxn ang="0">
                  <a:pos x="T4" y="T5"/>
                </a:cxn>
                <a:cxn ang="0">
                  <a:pos x="T6" y="T7"/>
                </a:cxn>
                <a:cxn ang="0">
                  <a:pos x="T8" y="T9"/>
                </a:cxn>
                <a:cxn ang="0">
                  <a:pos x="T10" y="T11"/>
                </a:cxn>
                <a:cxn ang="0">
                  <a:pos x="T12" y="T13"/>
                </a:cxn>
              </a:cxnLst>
              <a:rect l="0" t="0" r="r" b="b"/>
              <a:pathLst>
                <a:path w="21" h="11">
                  <a:moveTo>
                    <a:pt x="21" y="11"/>
                  </a:moveTo>
                  <a:cubicBezTo>
                    <a:pt x="21" y="11"/>
                    <a:pt x="20" y="11"/>
                    <a:pt x="18" y="10"/>
                  </a:cubicBezTo>
                  <a:cubicBezTo>
                    <a:pt x="16" y="10"/>
                    <a:pt x="13" y="9"/>
                    <a:pt x="10" y="7"/>
                  </a:cubicBezTo>
                  <a:cubicBezTo>
                    <a:pt x="7" y="6"/>
                    <a:pt x="5" y="4"/>
                    <a:pt x="3" y="3"/>
                  </a:cubicBezTo>
                  <a:cubicBezTo>
                    <a:pt x="1" y="1"/>
                    <a:pt x="0" y="0"/>
                    <a:pt x="0" y="0"/>
                  </a:cubicBezTo>
                  <a:cubicBezTo>
                    <a:pt x="0" y="0"/>
                    <a:pt x="5" y="2"/>
                    <a:pt x="11" y="5"/>
                  </a:cubicBezTo>
                  <a:cubicBezTo>
                    <a:pt x="17" y="8"/>
                    <a:pt x="21" y="11"/>
                    <a:pt x="21" y="1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29" name="Freeform 291">
              <a:extLst>
                <a:ext uri="{FF2B5EF4-FFF2-40B4-BE49-F238E27FC236}">
                  <a16:creationId xmlns:a16="http://schemas.microsoft.com/office/drawing/2014/main" id="{8F2FC930-B85C-4D53-B931-200E6E64DE3D}"/>
                </a:ext>
              </a:extLst>
            </p:cNvPr>
            <p:cNvSpPr>
              <a:spLocks/>
            </p:cNvSpPr>
            <p:nvPr/>
          </p:nvSpPr>
          <p:spPr bwMode="auto">
            <a:xfrm>
              <a:off x="749" y="781"/>
              <a:ext cx="31" cy="14"/>
            </a:xfrm>
            <a:custGeom>
              <a:avLst/>
              <a:gdLst>
                <a:gd name="T0" fmla="*/ 13 w 13"/>
                <a:gd name="T1" fmla="*/ 6 h 6"/>
                <a:gd name="T2" fmla="*/ 6 w 13"/>
                <a:gd name="T3" fmla="*/ 4 h 6"/>
                <a:gd name="T4" fmla="*/ 0 w 13"/>
                <a:gd name="T5" fmla="*/ 1 h 6"/>
                <a:gd name="T6" fmla="*/ 7 w 13"/>
                <a:gd name="T7" fmla="*/ 2 h 6"/>
                <a:gd name="T8" fmla="*/ 13 w 13"/>
                <a:gd name="T9" fmla="*/ 6 h 6"/>
              </a:gdLst>
              <a:ahLst/>
              <a:cxnLst>
                <a:cxn ang="0">
                  <a:pos x="T0" y="T1"/>
                </a:cxn>
                <a:cxn ang="0">
                  <a:pos x="T2" y="T3"/>
                </a:cxn>
                <a:cxn ang="0">
                  <a:pos x="T4" y="T5"/>
                </a:cxn>
                <a:cxn ang="0">
                  <a:pos x="T6" y="T7"/>
                </a:cxn>
                <a:cxn ang="0">
                  <a:pos x="T8" y="T9"/>
                </a:cxn>
              </a:cxnLst>
              <a:rect l="0" t="0" r="r" b="b"/>
              <a:pathLst>
                <a:path w="13" h="6">
                  <a:moveTo>
                    <a:pt x="13" y="6"/>
                  </a:moveTo>
                  <a:cubicBezTo>
                    <a:pt x="13" y="6"/>
                    <a:pt x="10" y="5"/>
                    <a:pt x="6" y="4"/>
                  </a:cubicBezTo>
                  <a:cubicBezTo>
                    <a:pt x="3" y="3"/>
                    <a:pt x="0" y="1"/>
                    <a:pt x="0" y="1"/>
                  </a:cubicBezTo>
                  <a:cubicBezTo>
                    <a:pt x="0" y="1"/>
                    <a:pt x="3" y="0"/>
                    <a:pt x="7" y="2"/>
                  </a:cubicBezTo>
                  <a:cubicBezTo>
                    <a:pt x="11" y="3"/>
                    <a:pt x="13" y="6"/>
                    <a:pt x="13" y="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eeform 6">
            <a:extLst>
              <a:ext uri="{FF2B5EF4-FFF2-40B4-BE49-F238E27FC236}">
                <a16:creationId xmlns:a16="http://schemas.microsoft.com/office/drawing/2014/main" id="{5C21A2D3-494E-49CE-BAA8-8244349CB8A2}"/>
              </a:ext>
            </a:extLst>
          </p:cNvPr>
          <p:cNvSpPr>
            <a:spLocks/>
          </p:cNvSpPr>
          <p:nvPr/>
        </p:nvSpPr>
        <p:spPr bwMode="auto">
          <a:xfrm>
            <a:off x="930919" y="3940145"/>
            <a:ext cx="2279650" cy="2743200"/>
          </a:xfrm>
          <a:custGeom>
            <a:avLst/>
            <a:gdLst>
              <a:gd name="T0" fmla="*/ 603 w 603"/>
              <a:gd name="T1" fmla="*/ 0 h 726"/>
              <a:gd name="T2" fmla="*/ 413 w 603"/>
              <a:gd name="T3" fmla="*/ 0 h 726"/>
              <a:gd name="T4" fmla="*/ 302 w 603"/>
              <a:gd name="T5" fmla="*/ 110 h 726"/>
              <a:gd name="T6" fmla="*/ 191 w 603"/>
              <a:gd name="T7" fmla="*/ 0 h 726"/>
              <a:gd name="T8" fmla="*/ 0 w 603"/>
              <a:gd name="T9" fmla="*/ 0 h 726"/>
              <a:gd name="T10" fmla="*/ 0 w 603"/>
              <a:gd name="T11" fmla="*/ 602 h 726"/>
              <a:gd name="T12" fmla="*/ 230 w 603"/>
              <a:gd name="T13" fmla="*/ 602 h 726"/>
              <a:gd name="T14" fmla="*/ 302 w 603"/>
              <a:gd name="T15" fmla="*/ 726 h 726"/>
              <a:gd name="T16" fmla="*/ 373 w 603"/>
              <a:gd name="T17" fmla="*/ 602 h 726"/>
              <a:gd name="T18" fmla="*/ 603 w 603"/>
              <a:gd name="T19" fmla="*/ 602 h 726"/>
              <a:gd name="T20" fmla="*/ 603 w 603"/>
              <a:gd name="T21" fmla="*/ 0 h 7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03" h="726">
                <a:moveTo>
                  <a:pt x="603" y="0"/>
                </a:moveTo>
                <a:cubicBezTo>
                  <a:pt x="413" y="0"/>
                  <a:pt x="413" y="0"/>
                  <a:pt x="413" y="0"/>
                </a:cubicBezTo>
                <a:cubicBezTo>
                  <a:pt x="413" y="61"/>
                  <a:pt x="363" y="110"/>
                  <a:pt x="302" y="110"/>
                </a:cubicBezTo>
                <a:cubicBezTo>
                  <a:pt x="240" y="110"/>
                  <a:pt x="191" y="61"/>
                  <a:pt x="191" y="0"/>
                </a:cubicBezTo>
                <a:cubicBezTo>
                  <a:pt x="0" y="0"/>
                  <a:pt x="0" y="0"/>
                  <a:pt x="0" y="0"/>
                </a:cubicBezTo>
                <a:cubicBezTo>
                  <a:pt x="0" y="602"/>
                  <a:pt x="0" y="602"/>
                  <a:pt x="0" y="602"/>
                </a:cubicBezTo>
                <a:cubicBezTo>
                  <a:pt x="230" y="602"/>
                  <a:pt x="230" y="602"/>
                  <a:pt x="230" y="602"/>
                </a:cubicBezTo>
                <a:cubicBezTo>
                  <a:pt x="302" y="726"/>
                  <a:pt x="302" y="726"/>
                  <a:pt x="302" y="726"/>
                </a:cubicBezTo>
                <a:cubicBezTo>
                  <a:pt x="373" y="602"/>
                  <a:pt x="373" y="602"/>
                  <a:pt x="373" y="602"/>
                </a:cubicBezTo>
                <a:cubicBezTo>
                  <a:pt x="603" y="602"/>
                  <a:pt x="603" y="602"/>
                  <a:pt x="603" y="602"/>
                </a:cubicBezTo>
                <a:lnTo>
                  <a:pt x="603" y="0"/>
                </a:lnTo>
                <a:close/>
              </a:path>
            </a:pathLst>
          </a:custGeom>
          <a:noFill/>
          <a:ln w="38100">
            <a:solidFill>
              <a:srgbClr val="5E391D"/>
            </a:solidFill>
          </a:ln>
        </p:spPr>
        <p:txBody>
          <a:bodyPr vert="horz" wrap="square" lIns="91440" tIns="45720" rIns="91440" bIns="45720" numCol="1" anchor="t" anchorCtr="0" compatLnSpc="1">
            <a:prstTxWarp prst="textNoShape">
              <a:avLst/>
            </a:prstTxWarp>
          </a:bodyPr>
          <a:lstStyle/>
          <a:p>
            <a:endParaRPr lang="en-US"/>
          </a:p>
        </p:txBody>
      </p:sp>
      <p:sp>
        <p:nvSpPr>
          <p:cNvPr id="7" name="Elipse 6">
            <a:extLst>
              <a:ext uri="{FF2B5EF4-FFF2-40B4-BE49-F238E27FC236}">
                <a16:creationId xmlns:a16="http://schemas.microsoft.com/office/drawing/2014/main" id="{FC03B8B2-DE63-43F1-8C48-19DE1548AC5B}"/>
              </a:ext>
            </a:extLst>
          </p:cNvPr>
          <p:cNvSpPr/>
          <p:nvPr/>
        </p:nvSpPr>
        <p:spPr>
          <a:xfrm>
            <a:off x="1620801" y="3170887"/>
            <a:ext cx="899886" cy="899886"/>
          </a:xfrm>
          <a:prstGeom prst="ellipse">
            <a:avLst/>
          </a:prstGeom>
          <a:solidFill>
            <a:srgbClr val="5E39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1</a:t>
            </a:r>
          </a:p>
        </p:txBody>
      </p:sp>
      <p:sp>
        <p:nvSpPr>
          <p:cNvPr id="271" name="Shape 188">
            <a:extLst>
              <a:ext uri="{FF2B5EF4-FFF2-40B4-BE49-F238E27FC236}">
                <a16:creationId xmlns:a16="http://schemas.microsoft.com/office/drawing/2014/main" id="{1117BE7D-C6ED-47BE-B8C7-58BA4C7E952E}"/>
              </a:ext>
            </a:extLst>
          </p:cNvPr>
          <p:cNvSpPr>
            <a:spLocks noChangeArrowheads="1"/>
          </p:cNvSpPr>
          <p:nvPr/>
        </p:nvSpPr>
        <p:spPr bwMode="auto">
          <a:xfrm>
            <a:off x="1141916" y="4437589"/>
            <a:ext cx="1857656" cy="1602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spcBef>
                <a:spcPts val="1500"/>
              </a:spcBef>
            </a:pPr>
            <a:r>
              <a:rPr lang="en-US" altLang="es-MX" sz="1400" b="1" dirty="0">
                <a:latin typeface="Calibri Light" panose="020F0302020204030204" pitchFamily="34" charset="0"/>
                <a:cs typeface="Calibri Light" panose="020F0302020204030204" pitchFamily="34" charset="0"/>
                <a:sym typeface="Helvetica Neue Light" charset="0"/>
              </a:rPr>
              <a:t>TITLE</a:t>
            </a:r>
          </a:p>
          <a:p>
            <a:pPr algn="ctr">
              <a:lnSpc>
                <a:spcPct val="110000"/>
              </a:lnSpc>
              <a:spcBef>
                <a:spcPts val="1500"/>
              </a:spcBef>
            </a:pPr>
            <a:r>
              <a:rPr lang="en-US" altLang="es-MX" sz="14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a:t>
            </a:r>
          </a:p>
        </p:txBody>
      </p:sp>
      <p:sp>
        <p:nvSpPr>
          <p:cNvPr id="2908" name="Freeform 6">
            <a:extLst>
              <a:ext uri="{FF2B5EF4-FFF2-40B4-BE49-F238E27FC236}">
                <a16:creationId xmlns:a16="http://schemas.microsoft.com/office/drawing/2014/main" id="{0D3482CA-509B-459C-BDE2-C72A348D34F1}"/>
              </a:ext>
            </a:extLst>
          </p:cNvPr>
          <p:cNvSpPr>
            <a:spLocks/>
          </p:cNvSpPr>
          <p:nvPr/>
        </p:nvSpPr>
        <p:spPr bwMode="auto">
          <a:xfrm>
            <a:off x="3857312" y="3940145"/>
            <a:ext cx="2279650" cy="2743200"/>
          </a:xfrm>
          <a:custGeom>
            <a:avLst/>
            <a:gdLst>
              <a:gd name="T0" fmla="*/ 603 w 603"/>
              <a:gd name="T1" fmla="*/ 0 h 726"/>
              <a:gd name="T2" fmla="*/ 413 w 603"/>
              <a:gd name="T3" fmla="*/ 0 h 726"/>
              <a:gd name="T4" fmla="*/ 302 w 603"/>
              <a:gd name="T5" fmla="*/ 110 h 726"/>
              <a:gd name="T6" fmla="*/ 191 w 603"/>
              <a:gd name="T7" fmla="*/ 0 h 726"/>
              <a:gd name="T8" fmla="*/ 0 w 603"/>
              <a:gd name="T9" fmla="*/ 0 h 726"/>
              <a:gd name="T10" fmla="*/ 0 w 603"/>
              <a:gd name="T11" fmla="*/ 602 h 726"/>
              <a:gd name="T12" fmla="*/ 230 w 603"/>
              <a:gd name="T13" fmla="*/ 602 h 726"/>
              <a:gd name="T14" fmla="*/ 302 w 603"/>
              <a:gd name="T15" fmla="*/ 726 h 726"/>
              <a:gd name="T16" fmla="*/ 373 w 603"/>
              <a:gd name="T17" fmla="*/ 602 h 726"/>
              <a:gd name="T18" fmla="*/ 603 w 603"/>
              <a:gd name="T19" fmla="*/ 602 h 726"/>
              <a:gd name="T20" fmla="*/ 603 w 603"/>
              <a:gd name="T21" fmla="*/ 0 h 7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03" h="726">
                <a:moveTo>
                  <a:pt x="603" y="0"/>
                </a:moveTo>
                <a:cubicBezTo>
                  <a:pt x="413" y="0"/>
                  <a:pt x="413" y="0"/>
                  <a:pt x="413" y="0"/>
                </a:cubicBezTo>
                <a:cubicBezTo>
                  <a:pt x="413" y="61"/>
                  <a:pt x="363" y="110"/>
                  <a:pt x="302" y="110"/>
                </a:cubicBezTo>
                <a:cubicBezTo>
                  <a:pt x="240" y="110"/>
                  <a:pt x="191" y="61"/>
                  <a:pt x="191" y="0"/>
                </a:cubicBezTo>
                <a:cubicBezTo>
                  <a:pt x="0" y="0"/>
                  <a:pt x="0" y="0"/>
                  <a:pt x="0" y="0"/>
                </a:cubicBezTo>
                <a:cubicBezTo>
                  <a:pt x="0" y="602"/>
                  <a:pt x="0" y="602"/>
                  <a:pt x="0" y="602"/>
                </a:cubicBezTo>
                <a:cubicBezTo>
                  <a:pt x="230" y="602"/>
                  <a:pt x="230" y="602"/>
                  <a:pt x="230" y="602"/>
                </a:cubicBezTo>
                <a:cubicBezTo>
                  <a:pt x="302" y="726"/>
                  <a:pt x="302" y="726"/>
                  <a:pt x="302" y="726"/>
                </a:cubicBezTo>
                <a:cubicBezTo>
                  <a:pt x="373" y="602"/>
                  <a:pt x="373" y="602"/>
                  <a:pt x="373" y="602"/>
                </a:cubicBezTo>
                <a:cubicBezTo>
                  <a:pt x="603" y="602"/>
                  <a:pt x="603" y="602"/>
                  <a:pt x="603" y="602"/>
                </a:cubicBezTo>
                <a:lnTo>
                  <a:pt x="603" y="0"/>
                </a:lnTo>
                <a:close/>
              </a:path>
            </a:pathLst>
          </a:custGeom>
          <a:noFill/>
          <a:ln w="38100">
            <a:solidFill>
              <a:srgbClr val="5E391D"/>
            </a:solidFill>
          </a:ln>
        </p:spPr>
        <p:txBody>
          <a:bodyPr vert="horz" wrap="square" lIns="91440" tIns="45720" rIns="91440" bIns="45720" numCol="1" anchor="t" anchorCtr="0" compatLnSpc="1">
            <a:prstTxWarp prst="textNoShape">
              <a:avLst/>
            </a:prstTxWarp>
          </a:bodyPr>
          <a:lstStyle/>
          <a:p>
            <a:endParaRPr lang="en-US"/>
          </a:p>
        </p:txBody>
      </p:sp>
      <p:sp>
        <p:nvSpPr>
          <p:cNvPr id="2909" name="Elipse 2908">
            <a:extLst>
              <a:ext uri="{FF2B5EF4-FFF2-40B4-BE49-F238E27FC236}">
                <a16:creationId xmlns:a16="http://schemas.microsoft.com/office/drawing/2014/main" id="{F7919309-C3FC-4210-B9A8-F41AC1B42D3D}"/>
              </a:ext>
            </a:extLst>
          </p:cNvPr>
          <p:cNvSpPr/>
          <p:nvPr/>
        </p:nvSpPr>
        <p:spPr>
          <a:xfrm>
            <a:off x="4547194" y="3170887"/>
            <a:ext cx="899886" cy="899886"/>
          </a:xfrm>
          <a:prstGeom prst="ellipse">
            <a:avLst/>
          </a:prstGeom>
          <a:solidFill>
            <a:srgbClr val="5E39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2</a:t>
            </a:r>
          </a:p>
        </p:txBody>
      </p:sp>
      <p:sp>
        <p:nvSpPr>
          <p:cNvPr id="2910" name="Shape 188">
            <a:extLst>
              <a:ext uri="{FF2B5EF4-FFF2-40B4-BE49-F238E27FC236}">
                <a16:creationId xmlns:a16="http://schemas.microsoft.com/office/drawing/2014/main" id="{6915B67A-8E6C-45ED-8FAA-9F3C5208391F}"/>
              </a:ext>
            </a:extLst>
          </p:cNvPr>
          <p:cNvSpPr>
            <a:spLocks noChangeArrowheads="1"/>
          </p:cNvSpPr>
          <p:nvPr/>
        </p:nvSpPr>
        <p:spPr bwMode="auto">
          <a:xfrm>
            <a:off x="4068309" y="4503276"/>
            <a:ext cx="1857656" cy="1602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spcBef>
                <a:spcPts val="1500"/>
              </a:spcBef>
            </a:pPr>
            <a:r>
              <a:rPr lang="en-US" altLang="es-MX" sz="1400" b="1" dirty="0">
                <a:latin typeface="Calibri Light" panose="020F0302020204030204" pitchFamily="34" charset="0"/>
                <a:cs typeface="Calibri Light" panose="020F0302020204030204" pitchFamily="34" charset="0"/>
                <a:sym typeface="Helvetica Neue Light" charset="0"/>
              </a:rPr>
              <a:t>TITLE</a:t>
            </a:r>
            <a:endParaRPr lang="en-US" altLang="es-MX" sz="1400" dirty="0">
              <a:latin typeface="Calibri Light" panose="020F0302020204030204" pitchFamily="34" charset="0"/>
              <a:cs typeface="Calibri Light" panose="020F0302020204030204" pitchFamily="34" charset="0"/>
              <a:sym typeface="Helvetica Neue Light" charset="0"/>
            </a:endParaRPr>
          </a:p>
          <a:p>
            <a:pPr algn="ctr">
              <a:lnSpc>
                <a:spcPct val="110000"/>
              </a:lnSpc>
              <a:spcBef>
                <a:spcPts val="1500"/>
              </a:spcBef>
            </a:pPr>
            <a:r>
              <a:rPr lang="en-US" altLang="es-MX" sz="14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a:t>
            </a:r>
          </a:p>
        </p:txBody>
      </p:sp>
      <p:sp>
        <p:nvSpPr>
          <p:cNvPr id="2911" name="Freeform 6">
            <a:extLst>
              <a:ext uri="{FF2B5EF4-FFF2-40B4-BE49-F238E27FC236}">
                <a16:creationId xmlns:a16="http://schemas.microsoft.com/office/drawing/2014/main" id="{24891EB5-3E5B-409F-AB90-74BA87BD8C09}"/>
              </a:ext>
            </a:extLst>
          </p:cNvPr>
          <p:cNvSpPr>
            <a:spLocks/>
          </p:cNvSpPr>
          <p:nvPr/>
        </p:nvSpPr>
        <p:spPr bwMode="auto">
          <a:xfrm>
            <a:off x="6599082" y="3959505"/>
            <a:ext cx="2279650" cy="2743200"/>
          </a:xfrm>
          <a:custGeom>
            <a:avLst/>
            <a:gdLst>
              <a:gd name="T0" fmla="*/ 603 w 603"/>
              <a:gd name="T1" fmla="*/ 0 h 726"/>
              <a:gd name="T2" fmla="*/ 413 w 603"/>
              <a:gd name="T3" fmla="*/ 0 h 726"/>
              <a:gd name="T4" fmla="*/ 302 w 603"/>
              <a:gd name="T5" fmla="*/ 110 h 726"/>
              <a:gd name="T6" fmla="*/ 191 w 603"/>
              <a:gd name="T7" fmla="*/ 0 h 726"/>
              <a:gd name="T8" fmla="*/ 0 w 603"/>
              <a:gd name="T9" fmla="*/ 0 h 726"/>
              <a:gd name="T10" fmla="*/ 0 w 603"/>
              <a:gd name="T11" fmla="*/ 602 h 726"/>
              <a:gd name="T12" fmla="*/ 230 w 603"/>
              <a:gd name="T13" fmla="*/ 602 h 726"/>
              <a:gd name="T14" fmla="*/ 302 w 603"/>
              <a:gd name="T15" fmla="*/ 726 h 726"/>
              <a:gd name="T16" fmla="*/ 373 w 603"/>
              <a:gd name="T17" fmla="*/ 602 h 726"/>
              <a:gd name="T18" fmla="*/ 603 w 603"/>
              <a:gd name="T19" fmla="*/ 602 h 726"/>
              <a:gd name="T20" fmla="*/ 603 w 603"/>
              <a:gd name="T21" fmla="*/ 0 h 7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03" h="726">
                <a:moveTo>
                  <a:pt x="603" y="0"/>
                </a:moveTo>
                <a:cubicBezTo>
                  <a:pt x="413" y="0"/>
                  <a:pt x="413" y="0"/>
                  <a:pt x="413" y="0"/>
                </a:cubicBezTo>
                <a:cubicBezTo>
                  <a:pt x="413" y="61"/>
                  <a:pt x="363" y="110"/>
                  <a:pt x="302" y="110"/>
                </a:cubicBezTo>
                <a:cubicBezTo>
                  <a:pt x="240" y="110"/>
                  <a:pt x="191" y="61"/>
                  <a:pt x="191" y="0"/>
                </a:cubicBezTo>
                <a:cubicBezTo>
                  <a:pt x="0" y="0"/>
                  <a:pt x="0" y="0"/>
                  <a:pt x="0" y="0"/>
                </a:cubicBezTo>
                <a:cubicBezTo>
                  <a:pt x="0" y="602"/>
                  <a:pt x="0" y="602"/>
                  <a:pt x="0" y="602"/>
                </a:cubicBezTo>
                <a:cubicBezTo>
                  <a:pt x="230" y="602"/>
                  <a:pt x="230" y="602"/>
                  <a:pt x="230" y="602"/>
                </a:cubicBezTo>
                <a:cubicBezTo>
                  <a:pt x="302" y="726"/>
                  <a:pt x="302" y="726"/>
                  <a:pt x="302" y="726"/>
                </a:cubicBezTo>
                <a:cubicBezTo>
                  <a:pt x="373" y="602"/>
                  <a:pt x="373" y="602"/>
                  <a:pt x="373" y="602"/>
                </a:cubicBezTo>
                <a:cubicBezTo>
                  <a:pt x="603" y="602"/>
                  <a:pt x="603" y="602"/>
                  <a:pt x="603" y="602"/>
                </a:cubicBezTo>
                <a:lnTo>
                  <a:pt x="603" y="0"/>
                </a:lnTo>
                <a:close/>
              </a:path>
            </a:pathLst>
          </a:custGeom>
          <a:noFill/>
          <a:ln w="38100">
            <a:solidFill>
              <a:srgbClr val="5E391D"/>
            </a:solidFill>
          </a:ln>
        </p:spPr>
        <p:txBody>
          <a:bodyPr vert="horz" wrap="square" lIns="91440" tIns="45720" rIns="91440" bIns="45720" numCol="1" anchor="t" anchorCtr="0" compatLnSpc="1">
            <a:prstTxWarp prst="textNoShape">
              <a:avLst/>
            </a:prstTxWarp>
          </a:bodyPr>
          <a:lstStyle/>
          <a:p>
            <a:endParaRPr lang="en-US"/>
          </a:p>
        </p:txBody>
      </p:sp>
      <p:sp>
        <p:nvSpPr>
          <p:cNvPr id="2912" name="Elipse 2911">
            <a:extLst>
              <a:ext uri="{FF2B5EF4-FFF2-40B4-BE49-F238E27FC236}">
                <a16:creationId xmlns:a16="http://schemas.microsoft.com/office/drawing/2014/main" id="{9B5B6536-7A05-4ED2-83A7-B4F212D91239}"/>
              </a:ext>
            </a:extLst>
          </p:cNvPr>
          <p:cNvSpPr/>
          <p:nvPr/>
        </p:nvSpPr>
        <p:spPr>
          <a:xfrm>
            <a:off x="7288964" y="3190247"/>
            <a:ext cx="899886" cy="899886"/>
          </a:xfrm>
          <a:prstGeom prst="ellipse">
            <a:avLst/>
          </a:prstGeom>
          <a:solidFill>
            <a:srgbClr val="5E39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3</a:t>
            </a:r>
          </a:p>
        </p:txBody>
      </p:sp>
      <p:sp>
        <p:nvSpPr>
          <p:cNvPr id="2913" name="Shape 188">
            <a:extLst>
              <a:ext uri="{FF2B5EF4-FFF2-40B4-BE49-F238E27FC236}">
                <a16:creationId xmlns:a16="http://schemas.microsoft.com/office/drawing/2014/main" id="{0C812002-3CA7-4729-B9EA-29ACCF5EFEB1}"/>
              </a:ext>
            </a:extLst>
          </p:cNvPr>
          <p:cNvSpPr>
            <a:spLocks noChangeArrowheads="1"/>
          </p:cNvSpPr>
          <p:nvPr/>
        </p:nvSpPr>
        <p:spPr bwMode="auto">
          <a:xfrm>
            <a:off x="6810079" y="4522636"/>
            <a:ext cx="1857656" cy="1602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spcBef>
                <a:spcPts val="1500"/>
              </a:spcBef>
            </a:pPr>
            <a:r>
              <a:rPr lang="en-US" altLang="es-MX" sz="1400" b="1" dirty="0">
                <a:latin typeface="Calibri Light" panose="020F0302020204030204" pitchFamily="34" charset="0"/>
                <a:cs typeface="Calibri Light" panose="020F0302020204030204" pitchFamily="34" charset="0"/>
                <a:sym typeface="Helvetica Neue Light" charset="0"/>
              </a:rPr>
              <a:t>TITLE</a:t>
            </a:r>
            <a:endParaRPr lang="en-US" altLang="es-MX" sz="1400" dirty="0">
              <a:latin typeface="Calibri Light" panose="020F0302020204030204" pitchFamily="34" charset="0"/>
              <a:cs typeface="Calibri Light" panose="020F0302020204030204" pitchFamily="34" charset="0"/>
              <a:sym typeface="Helvetica Neue Light" charset="0"/>
            </a:endParaRPr>
          </a:p>
          <a:p>
            <a:pPr algn="ctr">
              <a:lnSpc>
                <a:spcPct val="110000"/>
              </a:lnSpc>
              <a:spcBef>
                <a:spcPts val="1500"/>
              </a:spcBef>
            </a:pPr>
            <a:r>
              <a:rPr lang="en-US" altLang="es-MX" sz="14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a:t>
            </a:r>
          </a:p>
        </p:txBody>
      </p:sp>
      <p:sp>
        <p:nvSpPr>
          <p:cNvPr id="2914" name="Freeform 6">
            <a:extLst>
              <a:ext uri="{FF2B5EF4-FFF2-40B4-BE49-F238E27FC236}">
                <a16:creationId xmlns:a16="http://schemas.microsoft.com/office/drawing/2014/main" id="{98DDE504-2FC4-42E1-B0AC-0838475BE152}"/>
              </a:ext>
            </a:extLst>
          </p:cNvPr>
          <p:cNvSpPr>
            <a:spLocks/>
          </p:cNvSpPr>
          <p:nvPr/>
        </p:nvSpPr>
        <p:spPr bwMode="auto">
          <a:xfrm>
            <a:off x="9340852" y="3959505"/>
            <a:ext cx="2279650" cy="2743200"/>
          </a:xfrm>
          <a:custGeom>
            <a:avLst/>
            <a:gdLst>
              <a:gd name="T0" fmla="*/ 603 w 603"/>
              <a:gd name="T1" fmla="*/ 0 h 726"/>
              <a:gd name="T2" fmla="*/ 413 w 603"/>
              <a:gd name="T3" fmla="*/ 0 h 726"/>
              <a:gd name="T4" fmla="*/ 302 w 603"/>
              <a:gd name="T5" fmla="*/ 110 h 726"/>
              <a:gd name="T6" fmla="*/ 191 w 603"/>
              <a:gd name="T7" fmla="*/ 0 h 726"/>
              <a:gd name="T8" fmla="*/ 0 w 603"/>
              <a:gd name="T9" fmla="*/ 0 h 726"/>
              <a:gd name="T10" fmla="*/ 0 w 603"/>
              <a:gd name="T11" fmla="*/ 602 h 726"/>
              <a:gd name="T12" fmla="*/ 230 w 603"/>
              <a:gd name="T13" fmla="*/ 602 h 726"/>
              <a:gd name="T14" fmla="*/ 302 w 603"/>
              <a:gd name="T15" fmla="*/ 726 h 726"/>
              <a:gd name="T16" fmla="*/ 373 w 603"/>
              <a:gd name="T17" fmla="*/ 602 h 726"/>
              <a:gd name="T18" fmla="*/ 603 w 603"/>
              <a:gd name="T19" fmla="*/ 602 h 726"/>
              <a:gd name="T20" fmla="*/ 603 w 603"/>
              <a:gd name="T21" fmla="*/ 0 h 7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603" h="726">
                <a:moveTo>
                  <a:pt x="603" y="0"/>
                </a:moveTo>
                <a:cubicBezTo>
                  <a:pt x="413" y="0"/>
                  <a:pt x="413" y="0"/>
                  <a:pt x="413" y="0"/>
                </a:cubicBezTo>
                <a:cubicBezTo>
                  <a:pt x="413" y="61"/>
                  <a:pt x="363" y="110"/>
                  <a:pt x="302" y="110"/>
                </a:cubicBezTo>
                <a:cubicBezTo>
                  <a:pt x="240" y="110"/>
                  <a:pt x="191" y="61"/>
                  <a:pt x="191" y="0"/>
                </a:cubicBezTo>
                <a:cubicBezTo>
                  <a:pt x="0" y="0"/>
                  <a:pt x="0" y="0"/>
                  <a:pt x="0" y="0"/>
                </a:cubicBezTo>
                <a:cubicBezTo>
                  <a:pt x="0" y="602"/>
                  <a:pt x="0" y="602"/>
                  <a:pt x="0" y="602"/>
                </a:cubicBezTo>
                <a:cubicBezTo>
                  <a:pt x="230" y="602"/>
                  <a:pt x="230" y="602"/>
                  <a:pt x="230" y="602"/>
                </a:cubicBezTo>
                <a:cubicBezTo>
                  <a:pt x="302" y="726"/>
                  <a:pt x="302" y="726"/>
                  <a:pt x="302" y="726"/>
                </a:cubicBezTo>
                <a:cubicBezTo>
                  <a:pt x="373" y="602"/>
                  <a:pt x="373" y="602"/>
                  <a:pt x="373" y="602"/>
                </a:cubicBezTo>
                <a:cubicBezTo>
                  <a:pt x="603" y="602"/>
                  <a:pt x="603" y="602"/>
                  <a:pt x="603" y="602"/>
                </a:cubicBezTo>
                <a:lnTo>
                  <a:pt x="603" y="0"/>
                </a:lnTo>
                <a:close/>
              </a:path>
            </a:pathLst>
          </a:custGeom>
          <a:noFill/>
          <a:ln w="38100">
            <a:solidFill>
              <a:srgbClr val="5E391D"/>
            </a:solidFill>
          </a:ln>
        </p:spPr>
        <p:txBody>
          <a:bodyPr vert="horz" wrap="square" lIns="91440" tIns="45720" rIns="91440" bIns="45720" numCol="1" anchor="t" anchorCtr="0" compatLnSpc="1">
            <a:prstTxWarp prst="textNoShape">
              <a:avLst/>
            </a:prstTxWarp>
          </a:bodyPr>
          <a:lstStyle/>
          <a:p>
            <a:endParaRPr lang="en-US"/>
          </a:p>
        </p:txBody>
      </p:sp>
      <p:sp>
        <p:nvSpPr>
          <p:cNvPr id="2915" name="Elipse 2914">
            <a:extLst>
              <a:ext uri="{FF2B5EF4-FFF2-40B4-BE49-F238E27FC236}">
                <a16:creationId xmlns:a16="http://schemas.microsoft.com/office/drawing/2014/main" id="{E5AC5B3A-2F35-4049-906E-A8ADD5989392}"/>
              </a:ext>
            </a:extLst>
          </p:cNvPr>
          <p:cNvSpPr/>
          <p:nvPr/>
        </p:nvSpPr>
        <p:spPr>
          <a:xfrm>
            <a:off x="10030734" y="3190247"/>
            <a:ext cx="899886" cy="899886"/>
          </a:xfrm>
          <a:prstGeom prst="ellipse">
            <a:avLst/>
          </a:prstGeom>
          <a:solidFill>
            <a:srgbClr val="5E39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t>4</a:t>
            </a:r>
          </a:p>
        </p:txBody>
      </p:sp>
      <p:sp>
        <p:nvSpPr>
          <p:cNvPr id="2916" name="Shape 188">
            <a:extLst>
              <a:ext uri="{FF2B5EF4-FFF2-40B4-BE49-F238E27FC236}">
                <a16:creationId xmlns:a16="http://schemas.microsoft.com/office/drawing/2014/main" id="{8725D012-0EBC-4429-9229-177F9A21C2CE}"/>
              </a:ext>
            </a:extLst>
          </p:cNvPr>
          <p:cNvSpPr>
            <a:spLocks noChangeArrowheads="1"/>
          </p:cNvSpPr>
          <p:nvPr/>
        </p:nvSpPr>
        <p:spPr bwMode="auto">
          <a:xfrm>
            <a:off x="9551849" y="4522636"/>
            <a:ext cx="1857656" cy="16024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spcBef>
                <a:spcPts val="1500"/>
              </a:spcBef>
            </a:pPr>
            <a:r>
              <a:rPr lang="en-US" altLang="es-MX" sz="1400" b="1" dirty="0">
                <a:latin typeface="Calibri Light" panose="020F0302020204030204" pitchFamily="34" charset="0"/>
                <a:cs typeface="Calibri Light" panose="020F0302020204030204" pitchFamily="34" charset="0"/>
                <a:sym typeface="Helvetica Neue Light" charset="0"/>
              </a:rPr>
              <a:t>TITLE</a:t>
            </a:r>
            <a:endParaRPr lang="en-US" altLang="es-MX" sz="1400" dirty="0">
              <a:latin typeface="Calibri Light" panose="020F0302020204030204" pitchFamily="34" charset="0"/>
              <a:cs typeface="Calibri Light" panose="020F0302020204030204" pitchFamily="34" charset="0"/>
              <a:sym typeface="Helvetica Neue Light" charset="0"/>
            </a:endParaRPr>
          </a:p>
          <a:p>
            <a:pPr algn="ctr">
              <a:lnSpc>
                <a:spcPct val="110000"/>
              </a:lnSpc>
              <a:spcBef>
                <a:spcPts val="1500"/>
              </a:spcBef>
            </a:pPr>
            <a:r>
              <a:rPr lang="en-US" altLang="es-MX" sz="14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a:t>
            </a:r>
          </a:p>
        </p:txBody>
      </p:sp>
      <p:grpSp>
        <p:nvGrpSpPr>
          <p:cNvPr id="2918" name="Group 1941">
            <a:extLst>
              <a:ext uri="{FF2B5EF4-FFF2-40B4-BE49-F238E27FC236}">
                <a16:creationId xmlns:a16="http://schemas.microsoft.com/office/drawing/2014/main" id="{1FF25474-F4D1-4969-AA64-DC21D4DCCE43}"/>
              </a:ext>
            </a:extLst>
          </p:cNvPr>
          <p:cNvGrpSpPr>
            <a:grpSpLocks noChangeAspect="1"/>
          </p:cNvGrpSpPr>
          <p:nvPr/>
        </p:nvGrpSpPr>
        <p:grpSpPr bwMode="auto">
          <a:xfrm>
            <a:off x="3954951" y="315512"/>
            <a:ext cx="4364022" cy="2442232"/>
            <a:chOff x="2711" y="350"/>
            <a:chExt cx="2046" cy="1145"/>
          </a:xfrm>
          <a:solidFill>
            <a:srgbClr val="5E391D"/>
          </a:solidFill>
        </p:grpSpPr>
        <p:sp>
          <p:nvSpPr>
            <p:cNvPr id="2920" name="Freeform 1942">
              <a:extLst>
                <a:ext uri="{FF2B5EF4-FFF2-40B4-BE49-F238E27FC236}">
                  <a16:creationId xmlns:a16="http://schemas.microsoft.com/office/drawing/2014/main" id="{98AB90FD-1A4C-4AF8-BCEF-76A26D105FE6}"/>
                </a:ext>
              </a:extLst>
            </p:cNvPr>
            <p:cNvSpPr>
              <a:spLocks noEditPoints="1"/>
            </p:cNvSpPr>
            <p:nvPr/>
          </p:nvSpPr>
          <p:spPr bwMode="auto">
            <a:xfrm>
              <a:off x="2711" y="350"/>
              <a:ext cx="2046" cy="1145"/>
            </a:xfrm>
            <a:custGeom>
              <a:avLst/>
              <a:gdLst>
                <a:gd name="T0" fmla="*/ 811 w 860"/>
                <a:gd name="T1" fmla="*/ 188 h 480"/>
                <a:gd name="T2" fmla="*/ 835 w 860"/>
                <a:gd name="T3" fmla="*/ 105 h 480"/>
                <a:gd name="T4" fmla="*/ 41 w 860"/>
                <a:gd name="T5" fmla="*/ 105 h 480"/>
                <a:gd name="T6" fmla="*/ 49 w 860"/>
                <a:gd name="T7" fmla="*/ 189 h 480"/>
                <a:gd name="T8" fmla="*/ 0 w 860"/>
                <a:gd name="T9" fmla="*/ 454 h 480"/>
                <a:gd name="T10" fmla="*/ 828 w 860"/>
                <a:gd name="T11" fmla="*/ 454 h 480"/>
                <a:gd name="T12" fmla="*/ 76 w 860"/>
                <a:gd name="T13" fmla="*/ 442 h 480"/>
                <a:gd name="T14" fmla="*/ 707 w 860"/>
                <a:gd name="T15" fmla="*/ 186 h 480"/>
                <a:gd name="T16" fmla="*/ 707 w 860"/>
                <a:gd name="T17" fmla="*/ 178 h 480"/>
                <a:gd name="T18" fmla="*/ 682 w 860"/>
                <a:gd name="T19" fmla="*/ 442 h 480"/>
                <a:gd name="T20" fmla="*/ 710 w 860"/>
                <a:gd name="T21" fmla="*/ 189 h 480"/>
                <a:gd name="T22" fmla="*/ 756 w 860"/>
                <a:gd name="T23" fmla="*/ 187 h 480"/>
                <a:gd name="T24" fmla="*/ 710 w 860"/>
                <a:gd name="T25" fmla="*/ 441 h 480"/>
                <a:gd name="T26" fmla="*/ 759 w 860"/>
                <a:gd name="T27" fmla="*/ 187 h 480"/>
                <a:gd name="T28" fmla="*/ 767 w 860"/>
                <a:gd name="T29" fmla="*/ 198 h 480"/>
                <a:gd name="T30" fmla="*/ 767 w 860"/>
                <a:gd name="T31" fmla="*/ 198 h 480"/>
                <a:gd name="T32" fmla="*/ 808 w 860"/>
                <a:gd name="T33" fmla="*/ 166 h 480"/>
                <a:gd name="T34" fmla="*/ 557 w 860"/>
                <a:gd name="T35" fmla="*/ 442 h 480"/>
                <a:gd name="T36" fmla="*/ 606 w 860"/>
                <a:gd name="T37" fmla="*/ 187 h 480"/>
                <a:gd name="T38" fmla="*/ 606 w 860"/>
                <a:gd name="T39" fmla="*/ 179 h 480"/>
                <a:gd name="T40" fmla="*/ 508 w 860"/>
                <a:gd name="T41" fmla="*/ 418 h 480"/>
                <a:gd name="T42" fmla="*/ 499 w 860"/>
                <a:gd name="T43" fmla="*/ 442 h 480"/>
                <a:gd name="T44" fmla="*/ 459 w 860"/>
                <a:gd name="T45" fmla="*/ 183 h 480"/>
                <a:gd name="T46" fmla="*/ 480 w 860"/>
                <a:gd name="T47" fmla="*/ 178 h 480"/>
                <a:gd name="T48" fmla="*/ 430 w 860"/>
                <a:gd name="T49" fmla="*/ 421 h 480"/>
                <a:gd name="T50" fmla="*/ 363 w 860"/>
                <a:gd name="T51" fmla="*/ 198 h 480"/>
                <a:gd name="T52" fmla="*/ 363 w 860"/>
                <a:gd name="T53" fmla="*/ 198 h 480"/>
                <a:gd name="T54" fmla="*/ 355 w 860"/>
                <a:gd name="T55" fmla="*/ 187 h 480"/>
                <a:gd name="T56" fmla="*/ 352 w 860"/>
                <a:gd name="T57" fmla="*/ 418 h 480"/>
                <a:gd name="T58" fmla="*/ 321 w 860"/>
                <a:gd name="T59" fmla="*/ 418 h 480"/>
                <a:gd name="T60" fmla="*/ 278 w 860"/>
                <a:gd name="T61" fmla="*/ 442 h 480"/>
                <a:gd name="T62" fmla="*/ 303 w 860"/>
                <a:gd name="T63" fmla="*/ 186 h 480"/>
                <a:gd name="T64" fmla="*/ 303 w 860"/>
                <a:gd name="T65" fmla="*/ 178 h 480"/>
                <a:gd name="T66" fmla="*/ 215 w 860"/>
                <a:gd name="T67" fmla="*/ 431 h 480"/>
                <a:gd name="T68" fmla="*/ 351 w 860"/>
                <a:gd name="T69" fmla="*/ 428 h 480"/>
                <a:gd name="T70" fmla="*/ 407 w 860"/>
                <a:gd name="T71" fmla="*/ 433 h 480"/>
                <a:gd name="T72" fmla="*/ 430 w 860"/>
                <a:gd name="T73" fmla="*/ 434 h 480"/>
                <a:gd name="T74" fmla="*/ 508 w 860"/>
                <a:gd name="T75" fmla="*/ 428 h 480"/>
                <a:gd name="T76" fmla="*/ 609 w 860"/>
                <a:gd name="T77" fmla="*/ 430 h 480"/>
                <a:gd name="T78" fmla="*/ 104 w 860"/>
                <a:gd name="T79" fmla="*/ 441 h 480"/>
                <a:gd name="T80" fmla="*/ 104 w 860"/>
                <a:gd name="T81" fmla="*/ 183 h 480"/>
                <a:gd name="T82" fmla="*/ 157 w 860"/>
                <a:gd name="T83" fmla="*/ 198 h 480"/>
                <a:gd name="T84" fmla="*/ 195 w 860"/>
                <a:gd name="T85" fmla="*/ 442 h 480"/>
                <a:gd name="T86" fmla="*/ 156 w 860"/>
                <a:gd name="T87" fmla="*/ 183 h 480"/>
                <a:gd name="T88" fmla="*/ 177 w 860"/>
                <a:gd name="T89" fmla="*/ 178 h 480"/>
                <a:gd name="T90" fmla="*/ 101 w 860"/>
                <a:gd name="T91" fmla="*/ 178 h 480"/>
                <a:gd name="T92" fmla="*/ 52 w 860"/>
                <a:gd name="T93" fmla="*/ 187 h 480"/>
                <a:gd name="T94" fmla="*/ 559 w 860"/>
                <a:gd name="T95" fmla="*/ 447 h 480"/>
                <a:gd name="T96" fmla="*/ 430 w 860"/>
                <a:gd name="T97" fmla="*/ 450 h 480"/>
                <a:gd name="T98" fmla="*/ 430 w 860"/>
                <a:gd name="T99" fmla="*/ 14 h 480"/>
                <a:gd name="T100" fmla="*/ 580 w 860"/>
                <a:gd name="T101" fmla="*/ 473 h 480"/>
                <a:gd name="T102" fmla="*/ 148 w 860"/>
                <a:gd name="T103" fmla="*/ 470 h 480"/>
                <a:gd name="T104" fmla="*/ 840 w 860"/>
                <a:gd name="T105" fmla="*/ 471 h 480"/>
                <a:gd name="T106" fmla="*/ 430 w 860"/>
                <a:gd name="T107" fmla="*/ 462 h 480"/>
                <a:gd name="T108" fmla="*/ 279 w 860"/>
                <a:gd name="T109" fmla="*/ 458 h 4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860" h="480">
                  <a:moveTo>
                    <a:pt x="828" y="441"/>
                  </a:moveTo>
                  <a:cubicBezTo>
                    <a:pt x="811" y="441"/>
                    <a:pt x="811" y="441"/>
                    <a:pt x="811" y="441"/>
                  </a:cubicBezTo>
                  <a:cubicBezTo>
                    <a:pt x="804" y="198"/>
                    <a:pt x="804" y="198"/>
                    <a:pt x="804" y="198"/>
                  </a:cubicBezTo>
                  <a:cubicBezTo>
                    <a:pt x="811" y="189"/>
                    <a:pt x="811" y="189"/>
                    <a:pt x="811" y="189"/>
                  </a:cubicBezTo>
                  <a:cubicBezTo>
                    <a:pt x="811" y="188"/>
                    <a:pt x="811" y="188"/>
                    <a:pt x="811" y="188"/>
                  </a:cubicBezTo>
                  <a:cubicBezTo>
                    <a:pt x="811" y="187"/>
                    <a:pt x="811" y="187"/>
                    <a:pt x="811" y="187"/>
                  </a:cubicBezTo>
                  <a:cubicBezTo>
                    <a:pt x="811" y="183"/>
                    <a:pt x="811" y="183"/>
                    <a:pt x="811" y="183"/>
                  </a:cubicBezTo>
                  <a:cubicBezTo>
                    <a:pt x="818" y="183"/>
                    <a:pt x="818" y="183"/>
                    <a:pt x="818" y="183"/>
                  </a:cubicBezTo>
                  <a:cubicBezTo>
                    <a:pt x="818" y="105"/>
                    <a:pt x="818" y="105"/>
                    <a:pt x="818" y="105"/>
                  </a:cubicBezTo>
                  <a:cubicBezTo>
                    <a:pt x="835" y="105"/>
                    <a:pt x="835" y="105"/>
                    <a:pt x="835" y="105"/>
                  </a:cubicBezTo>
                  <a:cubicBezTo>
                    <a:pt x="835" y="84"/>
                    <a:pt x="835" y="84"/>
                    <a:pt x="835" y="84"/>
                  </a:cubicBezTo>
                  <a:cubicBezTo>
                    <a:pt x="430" y="0"/>
                    <a:pt x="430" y="0"/>
                    <a:pt x="430" y="0"/>
                  </a:cubicBezTo>
                  <a:cubicBezTo>
                    <a:pt x="24" y="84"/>
                    <a:pt x="24" y="84"/>
                    <a:pt x="24" y="84"/>
                  </a:cubicBezTo>
                  <a:cubicBezTo>
                    <a:pt x="24" y="105"/>
                    <a:pt x="24" y="105"/>
                    <a:pt x="24" y="105"/>
                  </a:cubicBezTo>
                  <a:cubicBezTo>
                    <a:pt x="41" y="105"/>
                    <a:pt x="41" y="105"/>
                    <a:pt x="41" y="105"/>
                  </a:cubicBezTo>
                  <a:cubicBezTo>
                    <a:pt x="41" y="183"/>
                    <a:pt x="41" y="183"/>
                    <a:pt x="41" y="183"/>
                  </a:cubicBezTo>
                  <a:cubicBezTo>
                    <a:pt x="48" y="183"/>
                    <a:pt x="48" y="183"/>
                    <a:pt x="48" y="183"/>
                  </a:cubicBezTo>
                  <a:cubicBezTo>
                    <a:pt x="48" y="187"/>
                    <a:pt x="48" y="187"/>
                    <a:pt x="48" y="187"/>
                  </a:cubicBezTo>
                  <a:cubicBezTo>
                    <a:pt x="48" y="188"/>
                    <a:pt x="48" y="188"/>
                    <a:pt x="48" y="188"/>
                  </a:cubicBezTo>
                  <a:cubicBezTo>
                    <a:pt x="49" y="189"/>
                    <a:pt x="49" y="189"/>
                    <a:pt x="49" y="189"/>
                  </a:cubicBezTo>
                  <a:cubicBezTo>
                    <a:pt x="56" y="198"/>
                    <a:pt x="56" y="198"/>
                    <a:pt x="56" y="198"/>
                  </a:cubicBezTo>
                  <a:cubicBezTo>
                    <a:pt x="48" y="441"/>
                    <a:pt x="48" y="441"/>
                    <a:pt x="48" y="441"/>
                  </a:cubicBezTo>
                  <a:cubicBezTo>
                    <a:pt x="31" y="441"/>
                    <a:pt x="31" y="441"/>
                    <a:pt x="31" y="441"/>
                  </a:cubicBezTo>
                  <a:cubicBezTo>
                    <a:pt x="31" y="454"/>
                    <a:pt x="31" y="454"/>
                    <a:pt x="31" y="454"/>
                  </a:cubicBezTo>
                  <a:cubicBezTo>
                    <a:pt x="0" y="454"/>
                    <a:pt x="0" y="454"/>
                    <a:pt x="0" y="454"/>
                  </a:cubicBezTo>
                  <a:cubicBezTo>
                    <a:pt x="0" y="480"/>
                    <a:pt x="0" y="480"/>
                    <a:pt x="0" y="480"/>
                  </a:cubicBezTo>
                  <a:cubicBezTo>
                    <a:pt x="430" y="480"/>
                    <a:pt x="430" y="480"/>
                    <a:pt x="430" y="480"/>
                  </a:cubicBezTo>
                  <a:cubicBezTo>
                    <a:pt x="860" y="480"/>
                    <a:pt x="860" y="480"/>
                    <a:pt x="860" y="480"/>
                  </a:cubicBezTo>
                  <a:cubicBezTo>
                    <a:pt x="860" y="454"/>
                    <a:pt x="860" y="454"/>
                    <a:pt x="860" y="454"/>
                  </a:cubicBezTo>
                  <a:cubicBezTo>
                    <a:pt x="828" y="454"/>
                    <a:pt x="828" y="454"/>
                    <a:pt x="828" y="454"/>
                  </a:cubicBezTo>
                  <a:lnTo>
                    <a:pt x="828" y="441"/>
                  </a:lnTo>
                  <a:close/>
                  <a:moveTo>
                    <a:pt x="60" y="198"/>
                  </a:moveTo>
                  <a:cubicBezTo>
                    <a:pt x="65" y="198"/>
                    <a:pt x="78" y="198"/>
                    <a:pt x="87" y="198"/>
                  </a:cubicBezTo>
                  <a:cubicBezTo>
                    <a:pt x="94" y="442"/>
                    <a:pt x="94" y="442"/>
                    <a:pt x="94" y="442"/>
                  </a:cubicBezTo>
                  <a:cubicBezTo>
                    <a:pt x="76" y="442"/>
                    <a:pt x="76" y="442"/>
                    <a:pt x="76" y="442"/>
                  </a:cubicBezTo>
                  <a:cubicBezTo>
                    <a:pt x="52" y="442"/>
                    <a:pt x="52" y="442"/>
                    <a:pt x="52" y="442"/>
                  </a:cubicBezTo>
                  <a:lnTo>
                    <a:pt x="60" y="198"/>
                  </a:lnTo>
                  <a:close/>
                  <a:moveTo>
                    <a:pt x="707" y="179"/>
                  </a:moveTo>
                  <a:cubicBezTo>
                    <a:pt x="661" y="183"/>
                    <a:pt x="661" y="183"/>
                    <a:pt x="661" y="183"/>
                  </a:cubicBezTo>
                  <a:cubicBezTo>
                    <a:pt x="707" y="186"/>
                    <a:pt x="707" y="186"/>
                    <a:pt x="707" y="186"/>
                  </a:cubicBezTo>
                  <a:cubicBezTo>
                    <a:pt x="707" y="187"/>
                    <a:pt x="707" y="187"/>
                    <a:pt x="707" y="187"/>
                  </a:cubicBezTo>
                  <a:cubicBezTo>
                    <a:pt x="658" y="187"/>
                    <a:pt x="658" y="187"/>
                    <a:pt x="658" y="187"/>
                  </a:cubicBezTo>
                  <a:cubicBezTo>
                    <a:pt x="658" y="178"/>
                    <a:pt x="658" y="178"/>
                    <a:pt x="658" y="178"/>
                  </a:cubicBezTo>
                  <a:cubicBezTo>
                    <a:pt x="682" y="178"/>
                    <a:pt x="682" y="178"/>
                    <a:pt x="682" y="178"/>
                  </a:cubicBezTo>
                  <a:cubicBezTo>
                    <a:pt x="707" y="178"/>
                    <a:pt x="707" y="178"/>
                    <a:pt x="707" y="178"/>
                  </a:cubicBezTo>
                  <a:lnTo>
                    <a:pt x="707" y="179"/>
                  </a:lnTo>
                  <a:close/>
                  <a:moveTo>
                    <a:pt x="666" y="198"/>
                  </a:moveTo>
                  <a:cubicBezTo>
                    <a:pt x="671" y="198"/>
                    <a:pt x="684" y="198"/>
                    <a:pt x="693" y="198"/>
                  </a:cubicBezTo>
                  <a:cubicBezTo>
                    <a:pt x="701" y="442"/>
                    <a:pt x="701" y="442"/>
                    <a:pt x="701" y="442"/>
                  </a:cubicBezTo>
                  <a:cubicBezTo>
                    <a:pt x="682" y="442"/>
                    <a:pt x="682" y="442"/>
                    <a:pt x="682" y="442"/>
                  </a:cubicBezTo>
                  <a:cubicBezTo>
                    <a:pt x="658" y="442"/>
                    <a:pt x="658" y="442"/>
                    <a:pt x="658" y="442"/>
                  </a:cubicBezTo>
                  <a:lnTo>
                    <a:pt x="666" y="198"/>
                  </a:lnTo>
                  <a:close/>
                  <a:moveTo>
                    <a:pt x="710" y="441"/>
                  </a:moveTo>
                  <a:cubicBezTo>
                    <a:pt x="703" y="198"/>
                    <a:pt x="703" y="198"/>
                    <a:pt x="703" y="198"/>
                  </a:cubicBezTo>
                  <a:cubicBezTo>
                    <a:pt x="710" y="189"/>
                    <a:pt x="710" y="189"/>
                    <a:pt x="710" y="189"/>
                  </a:cubicBezTo>
                  <a:cubicBezTo>
                    <a:pt x="710" y="188"/>
                    <a:pt x="710" y="188"/>
                    <a:pt x="710" y="188"/>
                  </a:cubicBezTo>
                  <a:cubicBezTo>
                    <a:pt x="710" y="187"/>
                    <a:pt x="710" y="187"/>
                    <a:pt x="710" y="187"/>
                  </a:cubicBezTo>
                  <a:cubicBezTo>
                    <a:pt x="710" y="183"/>
                    <a:pt x="710" y="183"/>
                    <a:pt x="710" y="183"/>
                  </a:cubicBezTo>
                  <a:cubicBezTo>
                    <a:pt x="756" y="183"/>
                    <a:pt x="756" y="183"/>
                    <a:pt x="756" y="183"/>
                  </a:cubicBezTo>
                  <a:cubicBezTo>
                    <a:pt x="756" y="187"/>
                    <a:pt x="756" y="187"/>
                    <a:pt x="756" y="187"/>
                  </a:cubicBezTo>
                  <a:cubicBezTo>
                    <a:pt x="756" y="188"/>
                    <a:pt x="756" y="188"/>
                    <a:pt x="756" y="188"/>
                  </a:cubicBezTo>
                  <a:cubicBezTo>
                    <a:pt x="756" y="189"/>
                    <a:pt x="756" y="189"/>
                    <a:pt x="756" y="189"/>
                  </a:cubicBezTo>
                  <a:cubicBezTo>
                    <a:pt x="763" y="198"/>
                    <a:pt x="763" y="198"/>
                    <a:pt x="763" y="198"/>
                  </a:cubicBezTo>
                  <a:cubicBezTo>
                    <a:pt x="756" y="441"/>
                    <a:pt x="756" y="441"/>
                    <a:pt x="756" y="441"/>
                  </a:cubicBezTo>
                  <a:lnTo>
                    <a:pt x="710" y="441"/>
                  </a:lnTo>
                  <a:close/>
                  <a:moveTo>
                    <a:pt x="808" y="179"/>
                  </a:moveTo>
                  <a:cubicBezTo>
                    <a:pt x="762" y="183"/>
                    <a:pt x="762" y="183"/>
                    <a:pt x="762" y="183"/>
                  </a:cubicBezTo>
                  <a:cubicBezTo>
                    <a:pt x="808" y="186"/>
                    <a:pt x="808" y="186"/>
                    <a:pt x="808" y="186"/>
                  </a:cubicBezTo>
                  <a:cubicBezTo>
                    <a:pt x="808" y="187"/>
                    <a:pt x="808" y="187"/>
                    <a:pt x="808" y="187"/>
                  </a:cubicBezTo>
                  <a:cubicBezTo>
                    <a:pt x="759" y="187"/>
                    <a:pt x="759" y="187"/>
                    <a:pt x="759" y="187"/>
                  </a:cubicBezTo>
                  <a:cubicBezTo>
                    <a:pt x="759" y="178"/>
                    <a:pt x="759" y="178"/>
                    <a:pt x="759" y="178"/>
                  </a:cubicBezTo>
                  <a:cubicBezTo>
                    <a:pt x="784" y="178"/>
                    <a:pt x="784" y="178"/>
                    <a:pt x="784" y="178"/>
                  </a:cubicBezTo>
                  <a:cubicBezTo>
                    <a:pt x="808" y="178"/>
                    <a:pt x="808" y="178"/>
                    <a:pt x="808" y="178"/>
                  </a:cubicBezTo>
                  <a:lnTo>
                    <a:pt x="808" y="179"/>
                  </a:lnTo>
                  <a:close/>
                  <a:moveTo>
                    <a:pt x="767" y="198"/>
                  </a:moveTo>
                  <a:cubicBezTo>
                    <a:pt x="772" y="198"/>
                    <a:pt x="785" y="198"/>
                    <a:pt x="794" y="198"/>
                  </a:cubicBezTo>
                  <a:cubicBezTo>
                    <a:pt x="802" y="442"/>
                    <a:pt x="802" y="442"/>
                    <a:pt x="802" y="442"/>
                  </a:cubicBezTo>
                  <a:cubicBezTo>
                    <a:pt x="784" y="442"/>
                    <a:pt x="784" y="442"/>
                    <a:pt x="784" y="442"/>
                  </a:cubicBezTo>
                  <a:cubicBezTo>
                    <a:pt x="759" y="442"/>
                    <a:pt x="759" y="442"/>
                    <a:pt x="759" y="442"/>
                  </a:cubicBezTo>
                  <a:lnTo>
                    <a:pt x="767" y="198"/>
                  </a:lnTo>
                  <a:close/>
                  <a:moveTo>
                    <a:pt x="808" y="166"/>
                  </a:moveTo>
                  <a:cubicBezTo>
                    <a:pt x="52" y="166"/>
                    <a:pt x="52" y="166"/>
                    <a:pt x="52" y="166"/>
                  </a:cubicBezTo>
                  <a:cubicBezTo>
                    <a:pt x="52" y="107"/>
                    <a:pt x="52" y="107"/>
                    <a:pt x="52" y="107"/>
                  </a:cubicBezTo>
                  <a:cubicBezTo>
                    <a:pt x="808" y="107"/>
                    <a:pt x="808" y="107"/>
                    <a:pt x="808" y="107"/>
                  </a:cubicBezTo>
                  <a:lnTo>
                    <a:pt x="808" y="166"/>
                  </a:lnTo>
                  <a:close/>
                  <a:moveTo>
                    <a:pt x="565" y="198"/>
                  </a:moveTo>
                  <a:cubicBezTo>
                    <a:pt x="570" y="198"/>
                    <a:pt x="583" y="198"/>
                    <a:pt x="592" y="198"/>
                  </a:cubicBezTo>
                  <a:cubicBezTo>
                    <a:pt x="600" y="442"/>
                    <a:pt x="600" y="442"/>
                    <a:pt x="600" y="442"/>
                  </a:cubicBezTo>
                  <a:cubicBezTo>
                    <a:pt x="581" y="442"/>
                    <a:pt x="581" y="442"/>
                    <a:pt x="581" y="442"/>
                  </a:cubicBezTo>
                  <a:cubicBezTo>
                    <a:pt x="557" y="442"/>
                    <a:pt x="557" y="442"/>
                    <a:pt x="557" y="442"/>
                  </a:cubicBezTo>
                  <a:lnTo>
                    <a:pt x="565" y="198"/>
                  </a:lnTo>
                  <a:close/>
                  <a:moveTo>
                    <a:pt x="606" y="179"/>
                  </a:moveTo>
                  <a:cubicBezTo>
                    <a:pt x="560" y="183"/>
                    <a:pt x="560" y="183"/>
                    <a:pt x="560" y="183"/>
                  </a:cubicBezTo>
                  <a:cubicBezTo>
                    <a:pt x="606" y="186"/>
                    <a:pt x="606" y="186"/>
                    <a:pt x="606" y="186"/>
                  </a:cubicBezTo>
                  <a:cubicBezTo>
                    <a:pt x="606" y="187"/>
                    <a:pt x="606" y="187"/>
                    <a:pt x="606" y="187"/>
                  </a:cubicBezTo>
                  <a:cubicBezTo>
                    <a:pt x="557" y="187"/>
                    <a:pt x="557" y="187"/>
                    <a:pt x="557" y="187"/>
                  </a:cubicBezTo>
                  <a:cubicBezTo>
                    <a:pt x="557" y="178"/>
                    <a:pt x="557" y="178"/>
                    <a:pt x="557" y="178"/>
                  </a:cubicBezTo>
                  <a:cubicBezTo>
                    <a:pt x="581" y="178"/>
                    <a:pt x="581" y="178"/>
                    <a:pt x="581" y="178"/>
                  </a:cubicBezTo>
                  <a:cubicBezTo>
                    <a:pt x="606" y="178"/>
                    <a:pt x="606" y="178"/>
                    <a:pt x="606" y="178"/>
                  </a:cubicBezTo>
                  <a:lnTo>
                    <a:pt x="606" y="179"/>
                  </a:lnTo>
                  <a:close/>
                  <a:moveTo>
                    <a:pt x="554" y="418"/>
                  </a:moveTo>
                  <a:cubicBezTo>
                    <a:pt x="554" y="420"/>
                    <a:pt x="554" y="420"/>
                    <a:pt x="554" y="420"/>
                  </a:cubicBezTo>
                  <a:cubicBezTo>
                    <a:pt x="549" y="420"/>
                    <a:pt x="544" y="420"/>
                    <a:pt x="538" y="420"/>
                  </a:cubicBezTo>
                  <a:cubicBezTo>
                    <a:pt x="529" y="420"/>
                    <a:pt x="519" y="421"/>
                    <a:pt x="508" y="421"/>
                  </a:cubicBezTo>
                  <a:cubicBezTo>
                    <a:pt x="508" y="418"/>
                    <a:pt x="508" y="418"/>
                    <a:pt x="508" y="418"/>
                  </a:cubicBezTo>
                  <a:cubicBezTo>
                    <a:pt x="519" y="418"/>
                    <a:pt x="529" y="418"/>
                    <a:pt x="538" y="418"/>
                  </a:cubicBezTo>
                  <a:cubicBezTo>
                    <a:pt x="544" y="418"/>
                    <a:pt x="549" y="418"/>
                    <a:pt x="554" y="418"/>
                  </a:cubicBezTo>
                  <a:close/>
                  <a:moveTo>
                    <a:pt x="464" y="198"/>
                  </a:moveTo>
                  <a:cubicBezTo>
                    <a:pt x="469" y="198"/>
                    <a:pt x="482" y="198"/>
                    <a:pt x="491" y="198"/>
                  </a:cubicBezTo>
                  <a:cubicBezTo>
                    <a:pt x="499" y="442"/>
                    <a:pt x="499" y="442"/>
                    <a:pt x="499" y="442"/>
                  </a:cubicBezTo>
                  <a:cubicBezTo>
                    <a:pt x="480" y="442"/>
                    <a:pt x="480" y="442"/>
                    <a:pt x="480" y="442"/>
                  </a:cubicBezTo>
                  <a:cubicBezTo>
                    <a:pt x="456" y="442"/>
                    <a:pt x="456" y="442"/>
                    <a:pt x="456" y="442"/>
                  </a:cubicBezTo>
                  <a:lnTo>
                    <a:pt x="464" y="198"/>
                  </a:lnTo>
                  <a:close/>
                  <a:moveTo>
                    <a:pt x="505" y="179"/>
                  </a:moveTo>
                  <a:cubicBezTo>
                    <a:pt x="459" y="183"/>
                    <a:pt x="459" y="183"/>
                    <a:pt x="459" y="183"/>
                  </a:cubicBezTo>
                  <a:cubicBezTo>
                    <a:pt x="505" y="186"/>
                    <a:pt x="505" y="186"/>
                    <a:pt x="505" y="186"/>
                  </a:cubicBezTo>
                  <a:cubicBezTo>
                    <a:pt x="505" y="187"/>
                    <a:pt x="505" y="187"/>
                    <a:pt x="505" y="187"/>
                  </a:cubicBezTo>
                  <a:cubicBezTo>
                    <a:pt x="456" y="187"/>
                    <a:pt x="456" y="187"/>
                    <a:pt x="456" y="187"/>
                  </a:cubicBezTo>
                  <a:cubicBezTo>
                    <a:pt x="456" y="178"/>
                    <a:pt x="456" y="178"/>
                    <a:pt x="456" y="178"/>
                  </a:cubicBezTo>
                  <a:cubicBezTo>
                    <a:pt x="480" y="178"/>
                    <a:pt x="480" y="178"/>
                    <a:pt x="480" y="178"/>
                  </a:cubicBezTo>
                  <a:cubicBezTo>
                    <a:pt x="505" y="178"/>
                    <a:pt x="505" y="178"/>
                    <a:pt x="505" y="178"/>
                  </a:cubicBezTo>
                  <a:lnTo>
                    <a:pt x="505" y="179"/>
                  </a:lnTo>
                  <a:close/>
                  <a:moveTo>
                    <a:pt x="453" y="417"/>
                  </a:moveTo>
                  <a:cubicBezTo>
                    <a:pt x="453" y="421"/>
                    <a:pt x="453" y="421"/>
                    <a:pt x="453" y="421"/>
                  </a:cubicBezTo>
                  <a:cubicBezTo>
                    <a:pt x="445" y="421"/>
                    <a:pt x="438" y="421"/>
                    <a:pt x="430" y="421"/>
                  </a:cubicBezTo>
                  <a:cubicBezTo>
                    <a:pt x="422" y="421"/>
                    <a:pt x="414" y="421"/>
                    <a:pt x="407" y="421"/>
                  </a:cubicBezTo>
                  <a:cubicBezTo>
                    <a:pt x="407" y="417"/>
                    <a:pt x="407" y="417"/>
                    <a:pt x="407" y="417"/>
                  </a:cubicBezTo>
                  <a:cubicBezTo>
                    <a:pt x="414" y="417"/>
                    <a:pt x="422" y="417"/>
                    <a:pt x="430" y="417"/>
                  </a:cubicBezTo>
                  <a:cubicBezTo>
                    <a:pt x="438" y="417"/>
                    <a:pt x="445" y="417"/>
                    <a:pt x="453" y="417"/>
                  </a:cubicBezTo>
                  <a:close/>
                  <a:moveTo>
                    <a:pt x="363" y="198"/>
                  </a:moveTo>
                  <a:cubicBezTo>
                    <a:pt x="368" y="198"/>
                    <a:pt x="381" y="198"/>
                    <a:pt x="390" y="198"/>
                  </a:cubicBezTo>
                  <a:cubicBezTo>
                    <a:pt x="398" y="442"/>
                    <a:pt x="398" y="442"/>
                    <a:pt x="398" y="442"/>
                  </a:cubicBezTo>
                  <a:cubicBezTo>
                    <a:pt x="379" y="442"/>
                    <a:pt x="379" y="442"/>
                    <a:pt x="379" y="442"/>
                  </a:cubicBezTo>
                  <a:cubicBezTo>
                    <a:pt x="355" y="442"/>
                    <a:pt x="355" y="442"/>
                    <a:pt x="355" y="442"/>
                  </a:cubicBezTo>
                  <a:lnTo>
                    <a:pt x="363" y="198"/>
                  </a:lnTo>
                  <a:close/>
                  <a:moveTo>
                    <a:pt x="404" y="179"/>
                  </a:moveTo>
                  <a:cubicBezTo>
                    <a:pt x="358" y="183"/>
                    <a:pt x="358" y="183"/>
                    <a:pt x="358" y="183"/>
                  </a:cubicBezTo>
                  <a:cubicBezTo>
                    <a:pt x="404" y="186"/>
                    <a:pt x="404" y="186"/>
                    <a:pt x="404" y="186"/>
                  </a:cubicBezTo>
                  <a:cubicBezTo>
                    <a:pt x="404" y="187"/>
                    <a:pt x="404" y="187"/>
                    <a:pt x="404" y="187"/>
                  </a:cubicBezTo>
                  <a:cubicBezTo>
                    <a:pt x="355" y="187"/>
                    <a:pt x="355" y="187"/>
                    <a:pt x="355" y="187"/>
                  </a:cubicBezTo>
                  <a:cubicBezTo>
                    <a:pt x="355" y="178"/>
                    <a:pt x="355" y="178"/>
                    <a:pt x="355" y="178"/>
                  </a:cubicBezTo>
                  <a:cubicBezTo>
                    <a:pt x="379" y="178"/>
                    <a:pt x="379" y="178"/>
                    <a:pt x="379" y="178"/>
                  </a:cubicBezTo>
                  <a:cubicBezTo>
                    <a:pt x="404" y="178"/>
                    <a:pt x="404" y="178"/>
                    <a:pt x="404" y="178"/>
                  </a:cubicBezTo>
                  <a:lnTo>
                    <a:pt x="404" y="179"/>
                  </a:lnTo>
                  <a:close/>
                  <a:moveTo>
                    <a:pt x="352" y="418"/>
                  </a:moveTo>
                  <a:cubicBezTo>
                    <a:pt x="352" y="421"/>
                    <a:pt x="352" y="421"/>
                    <a:pt x="352" y="421"/>
                  </a:cubicBezTo>
                  <a:cubicBezTo>
                    <a:pt x="341" y="421"/>
                    <a:pt x="331" y="420"/>
                    <a:pt x="321" y="420"/>
                  </a:cubicBezTo>
                  <a:cubicBezTo>
                    <a:pt x="316" y="420"/>
                    <a:pt x="311" y="420"/>
                    <a:pt x="306" y="420"/>
                  </a:cubicBezTo>
                  <a:cubicBezTo>
                    <a:pt x="306" y="418"/>
                    <a:pt x="306" y="418"/>
                    <a:pt x="306" y="418"/>
                  </a:cubicBezTo>
                  <a:cubicBezTo>
                    <a:pt x="310" y="418"/>
                    <a:pt x="316" y="418"/>
                    <a:pt x="321" y="418"/>
                  </a:cubicBezTo>
                  <a:cubicBezTo>
                    <a:pt x="331" y="418"/>
                    <a:pt x="341" y="418"/>
                    <a:pt x="352" y="418"/>
                  </a:cubicBezTo>
                  <a:close/>
                  <a:moveTo>
                    <a:pt x="262" y="198"/>
                  </a:moveTo>
                  <a:cubicBezTo>
                    <a:pt x="267" y="198"/>
                    <a:pt x="280" y="198"/>
                    <a:pt x="289" y="198"/>
                  </a:cubicBezTo>
                  <a:cubicBezTo>
                    <a:pt x="297" y="442"/>
                    <a:pt x="297" y="442"/>
                    <a:pt x="297" y="442"/>
                  </a:cubicBezTo>
                  <a:cubicBezTo>
                    <a:pt x="278" y="442"/>
                    <a:pt x="278" y="442"/>
                    <a:pt x="278" y="442"/>
                  </a:cubicBezTo>
                  <a:cubicBezTo>
                    <a:pt x="254" y="442"/>
                    <a:pt x="254" y="442"/>
                    <a:pt x="254" y="442"/>
                  </a:cubicBezTo>
                  <a:lnTo>
                    <a:pt x="262" y="198"/>
                  </a:lnTo>
                  <a:close/>
                  <a:moveTo>
                    <a:pt x="303" y="179"/>
                  </a:moveTo>
                  <a:cubicBezTo>
                    <a:pt x="257" y="183"/>
                    <a:pt x="257" y="183"/>
                    <a:pt x="257" y="183"/>
                  </a:cubicBezTo>
                  <a:cubicBezTo>
                    <a:pt x="303" y="186"/>
                    <a:pt x="303" y="186"/>
                    <a:pt x="303" y="186"/>
                  </a:cubicBezTo>
                  <a:cubicBezTo>
                    <a:pt x="303" y="187"/>
                    <a:pt x="303" y="187"/>
                    <a:pt x="303" y="187"/>
                  </a:cubicBezTo>
                  <a:cubicBezTo>
                    <a:pt x="254" y="187"/>
                    <a:pt x="254" y="187"/>
                    <a:pt x="254" y="187"/>
                  </a:cubicBezTo>
                  <a:cubicBezTo>
                    <a:pt x="254" y="178"/>
                    <a:pt x="254" y="178"/>
                    <a:pt x="254" y="178"/>
                  </a:cubicBezTo>
                  <a:cubicBezTo>
                    <a:pt x="278" y="178"/>
                    <a:pt x="278" y="178"/>
                    <a:pt x="278" y="178"/>
                  </a:cubicBezTo>
                  <a:cubicBezTo>
                    <a:pt x="303" y="178"/>
                    <a:pt x="303" y="178"/>
                    <a:pt x="303" y="178"/>
                  </a:cubicBezTo>
                  <a:lnTo>
                    <a:pt x="303" y="179"/>
                  </a:lnTo>
                  <a:close/>
                  <a:moveTo>
                    <a:pt x="251" y="430"/>
                  </a:moveTo>
                  <a:cubicBezTo>
                    <a:pt x="251" y="432"/>
                    <a:pt x="251" y="432"/>
                    <a:pt x="251" y="432"/>
                  </a:cubicBezTo>
                  <a:cubicBezTo>
                    <a:pt x="244" y="431"/>
                    <a:pt x="239" y="431"/>
                    <a:pt x="234" y="431"/>
                  </a:cubicBezTo>
                  <a:cubicBezTo>
                    <a:pt x="222" y="431"/>
                    <a:pt x="215" y="431"/>
                    <a:pt x="215" y="431"/>
                  </a:cubicBezTo>
                  <a:cubicBezTo>
                    <a:pt x="215" y="431"/>
                    <a:pt x="222" y="430"/>
                    <a:pt x="234" y="430"/>
                  </a:cubicBezTo>
                  <a:cubicBezTo>
                    <a:pt x="239" y="430"/>
                    <a:pt x="244" y="430"/>
                    <a:pt x="251" y="430"/>
                  </a:cubicBezTo>
                  <a:close/>
                  <a:moveTo>
                    <a:pt x="306" y="433"/>
                  </a:moveTo>
                  <a:cubicBezTo>
                    <a:pt x="306" y="429"/>
                    <a:pt x="306" y="429"/>
                    <a:pt x="306" y="429"/>
                  </a:cubicBezTo>
                  <a:cubicBezTo>
                    <a:pt x="320" y="428"/>
                    <a:pt x="335" y="428"/>
                    <a:pt x="351" y="428"/>
                  </a:cubicBezTo>
                  <a:cubicBezTo>
                    <a:pt x="351" y="428"/>
                    <a:pt x="352" y="428"/>
                    <a:pt x="352" y="428"/>
                  </a:cubicBezTo>
                  <a:cubicBezTo>
                    <a:pt x="352" y="433"/>
                    <a:pt x="352" y="433"/>
                    <a:pt x="352" y="433"/>
                  </a:cubicBezTo>
                  <a:cubicBezTo>
                    <a:pt x="351" y="433"/>
                    <a:pt x="351" y="433"/>
                    <a:pt x="351" y="433"/>
                  </a:cubicBezTo>
                  <a:cubicBezTo>
                    <a:pt x="335" y="433"/>
                    <a:pt x="320" y="433"/>
                    <a:pt x="306" y="433"/>
                  </a:cubicBezTo>
                  <a:close/>
                  <a:moveTo>
                    <a:pt x="407" y="433"/>
                  </a:moveTo>
                  <a:cubicBezTo>
                    <a:pt x="407" y="428"/>
                    <a:pt x="407" y="428"/>
                    <a:pt x="407" y="428"/>
                  </a:cubicBezTo>
                  <a:cubicBezTo>
                    <a:pt x="415" y="428"/>
                    <a:pt x="422" y="428"/>
                    <a:pt x="430" y="428"/>
                  </a:cubicBezTo>
                  <a:cubicBezTo>
                    <a:pt x="437" y="428"/>
                    <a:pt x="445" y="428"/>
                    <a:pt x="453" y="428"/>
                  </a:cubicBezTo>
                  <a:cubicBezTo>
                    <a:pt x="453" y="433"/>
                    <a:pt x="453" y="433"/>
                    <a:pt x="453" y="433"/>
                  </a:cubicBezTo>
                  <a:cubicBezTo>
                    <a:pt x="445" y="433"/>
                    <a:pt x="437" y="434"/>
                    <a:pt x="430" y="434"/>
                  </a:cubicBezTo>
                  <a:cubicBezTo>
                    <a:pt x="422" y="434"/>
                    <a:pt x="415" y="433"/>
                    <a:pt x="407" y="433"/>
                  </a:cubicBezTo>
                  <a:close/>
                  <a:moveTo>
                    <a:pt x="508" y="433"/>
                  </a:moveTo>
                  <a:cubicBezTo>
                    <a:pt x="508" y="433"/>
                    <a:pt x="508" y="433"/>
                    <a:pt x="508" y="433"/>
                  </a:cubicBezTo>
                  <a:cubicBezTo>
                    <a:pt x="508" y="428"/>
                    <a:pt x="508" y="428"/>
                    <a:pt x="508" y="428"/>
                  </a:cubicBezTo>
                  <a:cubicBezTo>
                    <a:pt x="508" y="428"/>
                    <a:pt x="508" y="428"/>
                    <a:pt x="508" y="428"/>
                  </a:cubicBezTo>
                  <a:cubicBezTo>
                    <a:pt x="524" y="428"/>
                    <a:pt x="540" y="428"/>
                    <a:pt x="554" y="429"/>
                  </a:cubicBezTo>
                  <a:cubicBezTo>
                    <a:pt x="554" y="433"/>
                    <a:pt x="554" y="433"/>
                    <a:pt x="554" y="433"/>
                  </a:cubicBezTo>
                  <a:cubicBezTo>
                    <a:pt x="540" y="433"/>
                    <a:pt x="524" y="433"/>
                    <a:pt x="508" y="433"/>
                  </a:cubicBezTo>
                  <a:close/>
                  <a:moveTo>
                    <a:pt x="609" y="432"/>
                  </a:moveTo>
                  <a:cubicBezTo>
                    <a:pt x="609" y="430"/>
                    <a:pt x="609" y="430"/>
                    <a:pt x="609" y="430"/>
                  </a:cubicBezTo>
                  <a:cubicBezTo>
                    <a:pt x="615" y="430"/>
                    <a:pt x="621" y="430"/>
                    <a:pt x="626" y="430"/>
                  </a:cubicBezTo>
                  <a:cubicBezTo>
                    <a:pt x="637" y="430"/>
                    <a:pt x="644" y="431"/>
                    <a:pt x="644" y="431"/>
                  </a:cubicBezTo>
                  <a:cubicBezTo>
                    <a:pt x="644" y="431"/>
                    <a:pt x="637" y="431"/>
                    <a:pt x="626" y="431"/>
                  </a:cubicBezTo>
                  <a:cubicBezTo>
                    <a:pt x="621" y="431"/>
                    <a:pt x="615" y="431"/>
                    <a:pt x="609" y="432"/>
                  </a:cubicBezTo>
                  <a:close/>
                  <a:moveTo>
                    <a:pt x="104" y="441"/>
                  </a:moveTo>
                  <a:cubicBezTo>
                    <a:pt x="97" y="198"/>
                    <a:pt x="97" y="198"/>
                    <a:pt x="97" y="198"/>
                  </a:cubicBezTo>
                  <a:cubicBezTo>
                    <a:pt x="104" y="189"/>
                    <a:pt x="104" y="189"/>
                    <a:pt x="104" y="189"/>
                  </a:cubicBezTo>
                  <a:cubicBezTo>
                    <a:pt x="104" y="188"/>
                    <a:pt x="104" y="188"/>
                    <a:pt x="104" y="188"/>
                  </a:cubicBezTo>
                  <a:cubicBezTo>
                    <a:pt x="104" y="187"/>
                    <a:pt x="104" y="187"/>
                    <a:pt x="104" y="187"/>
                  </a:cubicBezTo>
                  <a:cubicBezTo>
                    <a:pt x="104" y="183"/>
                    <a:pt x="104" y="183"/>
                    <a:pt x="104" y="183"/>
                  </a:cubicBezTo>
                  <a:cubicBezTo>
                    <a:pt x="149" y="183"/>
                    <a:pt x="149" y="183"/>
                    <a:pt x="149" y="183"/>
                  </a:cubicBezTo>
                  <a:cubicBezTo>
                    <a:pt x="149" y="187"/>
                    <a:pt x="149" y="187"/>
                    <a:pt x="149" y="187"/>
                  </a:cubicBezTo>
                  <a:cubicBezTo>
                    <a:pt x="149" y="188"/>
                    <a:pt x="149" y="188"/>
                    <a:pt x="149" y="188"/>
                  </a:cubicBezTo>
                  <a:cubicBezTo>
                    <a:pt x="150" y="189"/>
                    <a:pt x="150" y="189"/>
                    <a:pt x="150" y="189"/>
                  </a:cubicBezTo>
                  <a:cubicBezTo>
                    <a:pt x="157" y="198"/>
                    <a:pt x="157" y="198"/>
                    <a:pt x="157" y="198"/>
                  </a:cubicBezTo>
                  <a:cubicBezTo>
                    <a:pt x="149" y="441"/>
                    <a:pt x="149" y="441"/>
                    <a:pt x="149" y="441"/>
                  </a:cubicBezTo>
                  <a:lnTo>
                    <a:pt x="104" y="441"/>
                  </a:lnTo>
                  <a:close/>
                  <a:moveTo>
                    <a:pt x="161" y="198"/>
                  </a:moveTo>
                  <a:cubicBezTo>
                    <a:pt x="166" y="198"/>
                    <a:pt x="179" y="198"/>
                    <a:pt x="188" y="198"/>
                  </a:cubicBezTo>
                  <a:cubicBezTo>
                    <a:pt x="195" y="442"/>
                    <a:pt x="195" y="442"/>
                    <a:pt x="195" y="442"/>
                  </a:cubicBezTo>
                  <a:cubicBezTo>
                    <a:pt x="177" y="442"/>
                    <a:pt x="177" y="442"/>
                    <a:pt x="177" y="442"/>
                  </a:cubicBezTo>
                  <a:cubicBezTo>
                    <a:pt x="153" y="442"/>
                    <a:pt x="153" y="442"/>
                    <a:pt x="153" y="442"/>
                  </a:cubicBezTo>
                  <a:lnTo>
                    <a:pt x="161" y="198"/>
                  </a:lnTo>
                  <a:close/>
                  <a:moveTo>
                    <a:pt x="202" y="179"/>
                  </a:moveTo>
                  <a:cubicBezTo>
                    <a:pt x="156" y="183"/>
                    <a:pt x="156" y="183"/>
                    <a:pt x="156" y="183"/>
                  </a:cubicBezTo>
                  <a:cubicBezTo>
                    <a:pt x="202" y="186"/>
                    <a:pt x="202" y="186"/>
                    <a:pt x="202" y="186"/>
                  </a:cubicBezTo>
                  <a:cubicBezTo>
                    <a:pt x="202" y="187"/>
                    <a:pt x="202" y="187"/>
                    <a:pt x="202" y="187"/>
                  </a:cubicBezTo>
                  <a:cubicBezTo>
                    <a:pt x="153" y="187"/>
                    <a:pt x="153" y="187"/>
                    <a:pt x="153" y="187"/>
                  </a:cubicBezTo>
                  <a:cubicBezTo>
                    <a:pt x="153" y="178"/>
                    <a:pt x="153" y="178"/>
                    <a:pt x="153" y="178"/>
                  </a:cubicBezTo>
                  <a:cubicBezTo>
                    <a:pt x="177" y="178"/>
                    <a:pt x="177" y="178"/>
                    <a:pt x="177" y="178"/>
                  </a:cubicBezTo>
                  <a:cubicBezTo>
                    <a:pt x="202" y="178"/>
                    <a:pt x="202" y="178"/>
                    <a:pt x="202" y="178"/>
                  </a:cubicBezTo>
                  <a:lnTo>
                    <a:pt x="202" y="179"/>
                  </a:lnTo>
                  <a:close/>
                  <a:moveTo>
                    <a:pt x="52" y="178"/>
                  </a:moveTo>
                  <a:cubicBezTo>
                    <a:pt x="76" y="178"/>
                    <a:pt x="76" y="178"/>
                    <a:pt x="76" y="178"/>
                  </a:cubicBezTo>
                  <a:cubicBezTo>
                    <a:pt x="101" y="178"/>
                    <a:pt x="101" y="178"/>
                    <a:pt x="101" y="178"/>
                  </a:cubicBezTo>
                  <a:cubicBezTo>
                    <a:pt x="101" y="179"/>
                    <a:pt x="101" y="179"/>
                    <a:pt x="101" y="179"/>
                  </a:cubicBezTo>
                  <a:cubicBezTo>
                    <a:pt x="55" y="183"/>
                    <a:pt x="55" y="183"/>
                    <a:pt x="55" y="183"/>
                  </a:cubicBezTo>
                  <a:cubicBezTo>
                    <a:pt x="101" y="186"/>
                    <a:pt x="101" y="186"/>
                    <a:pt x="101" y="186"/>
                  </a:cubicBezTo>
                  <a:cubicBezTo>
                    <a:pt x="101" y="187"/>
                    <a:pt x="101" y="187"/>
                    <a:pt x="101" y="187"/>
                  </a:cubicBezTo>
                  <a:cubicBezTo>
                    <a:pt x="52" y="187"/>
                    <a:pt x="52" y="187"/>
                    <a:pt x="52" y="187"/>
                  </a:cubicBezTo>
                  <a:lnTo>
                    <a:pt x="52" y="178"/>
                  </a:lnTo>
                  <a:close/>
                  <a:moveTo>
                    <a:pt x="188" y="447"/>
                  </a:moveTo>
                  <a:cubicBezTo>
                    <a:pt x="221" y="447"/>
                    <a:pt x="259" y="447"/>
                    <a:pt x="301" y="447"/>
                  </a:cubicBezTo>
                  <a:cubicBezTo>
                    <a:pt x="342" y="447"/>
                    <a:pt x="386" y="447"/>
                    <a:pt x="430" y="446"/>
                  </a:cubicBezTo>
                  <a:cubicBezTo>
                    <a:pt x="474" y="447"/>
                    <a:pt x="518" y="447"/>
                    <a:pt x="559" y="447"/>
                  </a:cubicBezTo>
                  <a:cubicBezTo>
                    <a:pt x="600" y="447"/>
                    <a:pt x="638" y="447"/>
                    <a:pt x="671" y="447"/>
                  </a:cubicBezTo>
                  <a:cubicBezTo>
                    <a:pt x="737" y="448"/>
                    <a:pt x="781" y="448"/>
                    <a:pt x="781" y="448"/>
                  </a:cubicBezTo>
                  <a:cubicBezTo>
                    <a:pt x="781" y="448"/>
                    <a:pt x="737" y="449"/>
                    <a:pt x="671" y="449"/>
                  </a:cubicBezTo>
                  <a:cubicBezTo>
                    <a:pt x="638" y="450"/>
                    <a:pt x="600" y="450"/>
                    <a:pt x="559" y="450"/>
                  </a:cubicBezTo>
                  <a:cubicBezTo>
                    <a:pt x="518" y="450"/>
                    <a:pt x="474" y="450"/>
                    <a:pt x="430" y="450"/>
                  </a:cubicBezTo>
                  <a:cubicBezTo>
                    <a:pt x="386" y="450"/>
                    <a:pt x="342" y="450"/>
                    <a:pt x="301" y="450"/>
                  </a:cubicBezTo>
                  <a:cubicBezTo>
                    <a:pt x="259" y="450"/>
                    <a:pt x="221" y="450"/>
                    <a:pt x="188" y="449"/>
                  </a:cubicBezTo>
                  <a:cubicBezTo>
                    <a:pt x="122" y="449"/>
                    <a:pt x="78" y="448"/>
                    <a:pt x="78" y="448"/>
                  </a:cubicBezTo>
                  <a:cubicBezTo>
                    <a:pt x="78" y="448"/>
                    <a:pt x="122" y="448"/>
                    <a:pt x="188" y="447"/>
                  </a:cubicBezTo>
                  <a:close/>
                  <a:moveTo>
                    <a:pt x="430" y="14"/>
                  </a:moveTo>
                  <a:cubicBezTo>
                    <a:pt x="814" y="93"/>
                    <a:pt x="814" y="93"/>
                    <a:pt x="814" y="93"/>
                  </a:cubicBezTo>
                  <a:cubicBezTo>
                    <a:pt x="45" y="93"/>
                    <a:pt x="45" y="93"/>
                    <a:pt x="45" y="93"/>
                  </a:cubicBezTo>
                  <a:lnTo>
                    <a:pt x="430" y="14"/>
                  </a:lnTo>
                  <a:close/>
                  <a:moveTo>
                    <a:pt x="712" y="472"/>
                  </a:moveTo>
                  <a:cubicBezTo>
                    <a:pt x="673" y="472"/>
                    <a:pt x="628" y="473"/>
                    <a:pt x="580" y="473"/>
                  </a:cubicBezTo>
                  <a:cubicBezTo>
                    <a:pt x="532" y="473"/>
                    <a:pt x="481" y="473"/>
                    <a:pt x="430" y="473"/>
                  </a:cubicBezTo>
                  <a:cubicBezTo>
                    <a:pt x="378" y="473"/>
                    <a:pt x="327" y="473"/>
                    <a:pt x="279" y="473"/>
                  </a:cubicBezTo>
                  <a:cubicBezTo>
                    <a:pt x="231" y="473"/>
                    <a:pt x="186" y="472"/>
                    <a:pt x="148" y="472"/>
                  </a:cubicBezTo>
                  <a:cubicBezTo>
                    <a:pt x="71" y="471"/>
                    <a:pt x="19" y="471"/>
                    <a:pt x="19" y="471"/>
                  </a:cubicBezTo>
                  <a:cubicBezTo>
                    <a:pt x="19" y="471"/>
                    <a:pt x="71" y="471"/>
                    <a:pt x="148" y="470"/>
                  </a:cubicBezTo>
                  <a:cubicBezTo>
                    <a:pt x="186" y="470"/>
                    <a:pt x="231" y="470"/>
                    <a:pt x="279" y="469"/>
                  </a:cubicBezTo>
                  <a:cubicBezTo>
                    <a:pt x="327" y="469"/>
                    <a:pt x="378" y="469"/>
                    <a:pt x="430" y="469"/>
                  </a:cubicBezTo>
                  <a:cubicBezTo>
                    <a:pt x="481" y="469"/>
                    <a:pt x="532" y="469"/>
                    <a:pt x="580" y="469"/>
                  </a:cubicBezTo>
                  <a:cubicBezTo>
                    <a:pt x="628" y="470"/>
                    <a:pt x="673" y="470"/>
                    <a:pt x="712" y="470"/>
                  </a:cubicBezTo>
                  <a:cubicBezTo>
                    <a:pt x="789" y="471"/>
                    <a:pt x="840" y="471"/>
                    <a:pt x="840" y="471"/>
                  </a:cubicBezTo>
                  <a:cubicBezTo>
                    <a:pt x="840" y="471"/>
                    <a:pt x="789" y="471"/>
                    <a:pt x="712" y="472"/>
                  </a:cubicBezTo>
                  <a:close/>
                  <a:moveTo>
                    <a:pt x="840" y="460"/>
                  </a:moveTo>
                  <a:cubicBezTo>
                    <a:pt x="840" y="460"/>
                    <a:pt x="789" y="460"/>
                    <a:pt x="712" y="461"/>
                  </a:cubicBezTo>
                  <a:cubicBezTo>
                    <a:pt x="673" y="461"/>
                    <a:pt x="628" y="461"/>
                    <a:pt x="580" y="461"/>
                  </a:cubicBezTo>
                  <a:cubicBezTo>
                    <a:pt x="532" y="461"/>
                    <a:pt x="481" y="461"/>
                    <a:pt x="430" y="462"/>
                  </a:cubicBezTo>
                  <a:cubicBezTo>
                    <a:pt x="378" y="461"/>
                    <a:pt x="327" y="461"/>
                    <a:pt x="279" y="461"/>
                  </a:cubicBezTo>
                  <a:cubicBezTo>
                    <a:pt x="231" y="461"/>
                    <a:pt x="186" y="461"/>
                    <a:pt x="148" y="461"/>
                  </a:cubicBezTo>
                  <a:cubicBezTo>
                    <a:pt x="71" y="460"/>
                    <a:pt x="19" y="460"/>
                    <a:pt x="19" y="460"/>
                  </a:cubicBezTo>
                  <a:cubicBezTo>
                    <a:pt x="19" y="460"/>
                    <a:pt x="71" y="459"/>
                    <a:pt x="148" y="459"/>
                  </a:cubicBezTo>
                  <a:cubicBezTo>
                    <a:pt x="186" y="458"/>
                    <a:pt x="231" y="458"/>
                    <a:pt x="279" y="458"/>
                  </a:cubicBezTo>
                  <a:cubicBezTo>
                    <a:pt x="327" y="458"/>
                    <a:pt x="378" y="458"/>
                    <a:pt x="430" y="458"/>
                  </a:cubicBezTo>
                  <a:cubicBezTo>
                    <a:pt x="481" y="458"/>
                    <a:pt x="532" y="458"/>
                    <a:pt x="580" y="458"/>
                  </a:cubicBezTo>
                  <a:cubicBezTo>
                    <a:pt x="628" y="458"/>
                    <a:pt x="673" y="458"/>
                    <a:pt x="712" y="459"/>
                  </a:cubicBezTo>
                  <a:cubicBezTo>
                    <a:pt x="789" y="459"/>
                    <a:pt x="840" y="460"/>
                    <a:pt x="840" y="46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1" name="Freeform 1943">
              <a:extLst>
                <a:ext uri="{FF2B5EF4-FFF2-40B4-BE49-F238E27FC236}">
                  <a16:creationId xmlns:a16="http://schemas.microsoft.com/office/drawing/2014/main" id="{B29821F7-7D0C-4642-A690-CBD3F488B3BE}"/>
                </a:ext>
              </a:extLst>
            </p:cNvPr>
            <p:cNvSpPr>
              <a:spLocks noEditPoints="1"/>
            </p:cNvSpPr>
            <p:nvPr/>
          </p:nvSpPr>
          <p:spPr bwMode="auto">
            <a:xfrm>
              <a:off x="2852" y="625"/>
              <a:ext cx="1762" cy="105"/>
            </a:xfrm>
            <a:custGeom>
              <a:avLst/>
              <a:gdLst>
                <a:gd name="T0" fmla="*/ 741 w 741"/>
                <a:gd name="T1" fmla="*/ 0 h 44"/>
                <a:gd name="T2" fmla="*/ 0 w 741"/>
                <a:gd name="T3" fmla="*/ 0 h 44"/>
                <a:gd name="T4" fmla="*/ 0 w 741"/>
                <a:gd name="T5" fmla="*/ 44 h 44"/>
                <a:gd name="T6" fmla="*/ 741 w 741"/>
                <a:gd name="T7" fmla="*/ 44 h 44"/>
                <a:gd name="T8" fmla="*/ 741 w 741"/>
                <a:gd name="T9" fmla="*/ 0 h 44"/>
                <a:gd name="T10" fmla="*/ 698 w 741"/>
                <a:gd name="T11" fmla="*/ 32 h 44"/>
                <a:gd name="T12" fmla="*/ 617 w 741"/>
                <a:gd name="T13" fmla="*/ 33 h 44"/>
                <a:gd name="T14" fmla="*/ 502 w 741"/>
                <a:gd name="T15" fmla="*/ 34 h 44"/>
                <a:gd name="T16" fmla="*/ 371 w 741"/>
                <a:gd name="T17" fmla="*/ 34 h 44"/>
                <a:gd name="T18" fmla="*/ 239 w 741"/>
                <a:gd name="T19" fmla="*/ 34 h 44"/>
                <a:gd name="T20" fmla="*/ 125 w 741"/>
                <a:gd name="T21" fmla="*/ 33 h 44"/>
                <a:gd name="T22" fmla="*/ 44 w 741"/>
                <a:gd name="T23" fmla="*/ 32 h 44"/>
                <a:gd name="T24" fmla="*/ 13 w 741"/>
                <a:gd name="T25" fmla="*/ 31 h 44"/>
                <a:gd name="T26" fmla="*/ 44 w 741"/>
                <a:gd name="T27" fmla="*/ 30 h 44"/>
                <a:gd name="T28" fmla="*/ 125 w 741"/>
                <a:gd name="T29" fmla="*/ 29 h 44"/>
                <a:gd name="T30" fmla="*/ 239 w 741"/>
                <a:gd name="T31" fmla="*/ 29 h 44"/>
                <a:gd name="T32" fmla="*/ 371 w 741"/>
                <a:gd name="T33" fmla="*/ 28 h 44"/>
                <a:gd name="T34" fmla="*/ 502 w 741"/>
                <a:gd name="T35" fmla="*/ 29 h 44"/>
                <a:gd name="T36" fmla="*/ 617 w 741"/>
                <a:gd name="T37" fmla="*/ 29 h 44"/>
                <a:gd name="T38" fmla="*/ 698 w 741"/>
                <a:gd name="T39" fmla="*/ 30 h 44"/>
                <a:gd name="T40" fmla="*/ 729 w 741"/>
                <a:gd name="T41" fmla="*/ 31 h 44"/>
                <a:gd name="T42" fmla="*/ 698 w 741"/>
                <a:gd name="T43" fmla="*/ 32 h 44"/>
                <a:gd name="T44" fmla="*/ 698 w 741"/>
                <a:gd name="T45" fmla="*/ 13 h 44"/>
                <a:gd name="T46" fmla="*/ 617 w 741"/>
                <a:gd name="T47" fmla="*/ 14 h 44"/>
                <a:gd name="T48" fmla="*/ 502 w 741"/>
                <a:gd name="T49" fmla="*/ 14 h 44"/>
                <a:gd name="T50" fmla="*/ 371 w 741"/>
                <a:gd name="T51" fmla="*/ 15 h 44"/>
                <a:gd name="T52" fmla="*/ 239 w 741"/>
                <a:gd name="T53" fmla="*/ 14 h 44"/>
                <a:gd name="T54" fmla="*/ 125 w 741"/>
                <a:gd name="T55" fmla="*/ 14 h 44"/>
                <a:gd name="T56" fmla="*/ 44 w 741"/>
                <a:gd name="T57" fmla="*/ 13 h 44"/>
                <a:gd name="T58" fmla="*/ 13 w 741"/>
                <a:gd name="T59" fmla="*/ 12 h 44"/>
                <a:gd name="T60" fmla="*/ 44 w 741"/>
                <a:gd name="T61" fmla="*/ 11 h 44"/>
                <a:gd name="T62" fmla="*/ 125 w 741"/>
                <a:gd name="T63" fmla="*/ 10 h 44"/>
                <a:gd name="T64" fmla="*/ 239 w 741"/>
                <a:gd name="T65" fmla="*/ 9 h 44"/>
                <a:gd name="T66" fmla="*/ 371 w 741"/>
                <a:gd name="T67" fmla="*/ 9 h 44"/>
                <a:gd name="T68" fmla="*/ 502 w 741"/>
                <a:gd name="T69" fmla="*/ 9 h 44"/>
                <a:gd name="T70" fmla="*/ 617 w 741"/>
                <a:gd name="T71" fmla="*/ 10 h 44"/>
                <a:gd name="T72" fmla="*/ 698 w 741"/>
                <a:gd name="T73" fmla="*/ 11 h 44"/>
                <a:gd name="T74" fmla="*/ 729 w 741"/>
                <a:gd name="T75" fmla="*/ 12 h 44"/>
                <a:gd name="T76" fmla="*/ 698 w 741"/>
                <a:gd name="T77" fmla="*/ 13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741" h="44">
                  <a:moveTo>
                    <a:pt x="741" y="0"/>
                  </a:moveTo>
                  <a:cubicBezTo>
                    <a:pt x="0" y="0"/>
                    <a:pt x="0" y="0"/>
                    <a:pt x="0" y="0"/>
                  </a:cubicBezTo>
                  <a:cubicBezTo>
                    <a:pt x="0" y="44"/>
                    <a:pt x="0" y="44"/>
                    <a:pt x="0" y="44"/>
                  </a:cubicBezTo>
                  <a:cubicBezTo>
                    <a:pt x="741" y="44"/>
                    <a:pt x="741" y="44"/>
                    <a:pt x="741" y="44"/>
                  </a:cubicBezTo>
                  <a:lnTo>
                    <a:pt x="741" y="0"/>
                  </a:lnTo>
                  <a:close/>
                  <a:moveTo>
                    <a:pt x="698" y="32"/>
                  </a:moveTo>
                  <a:cubicBezTo>
                    <a:pt x="678" y="32"/>
                    <a:pt x="650" y="32"/>
                    <a:pt x="617" y="33"/>
                  </a:cubicBezTo>
                  <a:cubicBezTo>
                    <a:pt x="583" y="33"/>
                    <a:pt x="544" y="33"/>
                    <a:pt x="502" y="34"/>
                  </a:cubicBezTo>
                  <a:cubicBezTo>
                    <a:pt x="460" y="34"/>
                    <a:pt x="415" y="34"/>
                    <a:pt x="371" y="34"/>
                  </a:cubicBezTo>
                  <a:cubicBezTo>
                    <a:pt x="326" y="34"/>
                    <a:pt x="281" y="34"/>
                    <a:pt x="239" y="34"/>
                  </a:cubicBezTo>
                  <a:cubicBezTo>
                    <a:pt x="197" y="33"/>
                    <a:pt x="158" y="33"/>
                    <a:pt x="125" y="33"/>
                  </a:cubicBezTo>
                  <a:cubicBezTo>
                    <a:pt x="91" y="32"/>
                    <a:pt x="63" y="32"/>
                    <a:pt x="44" y="32"/>
                  </a:cubicBezTo>
                  <a:cubicBezTo>
                    <a:pt x="24" y="31"/>
                    <a:pt x="13" y="31"/>
                    <a:pt x="13" y="31"/>
                  </a:cubicBezTo>
                  <a:cubicBezTo>
                    <a:pt x="13" y="31"/>
                    <a:pt x="24" y="31"/>
                    <a:pt x="44" y="30"/>
                  </a:cubicBezTo>
                  <a:cubicBezTo>
                    <a:pt x="63" y="30"/>
                    <a:pt x="91" y="30"/>
                    <a:pt x="125" y="29"/>
                  </a:cubicBezTo>
                  <a:cubicBezTo>
                    <a:pt x="158" y="29"/>
                    <a:pt x="197" y="29"/>
                    <a:pt x="239" y="29"/>
                  </a:cubicBezTo>
                  <a:cubicBezTo>
                    <a:pt x="281" y="28"/>
                    <a:pt x="326" y="28"/>
                    <a:pt x="371" y="28"/>
                  </a:cubicBezTo>
                  <a:cubicBezTo>
                    <a:pt x="415" y="28"/>
                    <a:pt x="460" y="28"/>
                    <a:pt x="502" y="29"/>
                  </a:cubicBezTo>
                  <a:cubicBezTo>
                    <a:pt x="544" y="29"/>
                    <a:pt x="583" y="29"/>
                    <a:pt x="617" y="29"/>
                  </a:cubicBezTo>
                  <a:cubicBezTo>
                    <a:pt x="650" y="30"/>
                    <a:pt x="678" y="30"/>
                    <a:pt x="698" y="30"/>
                  </a:cubicBezTo>
                  <a:cubicBezTo>
                    <a:pt x="717" y="31"/>
                    <a:pt x="729" y="31"/>
                    <a:pt x="729" y="31"/>
                  </a:cubicBezTo>
                  <a:cubicBezTo>
                    <a:pt x="729" y="31"/>
                    <a:pt x="717" y="31"/>
                    <a:pt x="698" y="32"/>
                  </a:cubicBezTo>
                  <a:close/>
                  <a:moveTo>
                    <a:pt x="698" y="13"/>
                  </a:moveTo>
                  <a:cubicBezTo>
                    <a:pt x="678" y="13"/>
                    <a:pt x="650" y="13"/>
                    <a:pt x="617" y="14"/>
                  </a:cubicBezTo>
                  <a:cubicBezTo>
                    <a:pt x="583" y="14"/>
                    <a:pt x="544" y="14"/>
                    <a:pt x="502" y="14"/>
                  </a:cubicBezTo>
                  <a:cubicBezTo>
                    <a:pt x="460" y="15"/>
                    <a:pt x="415" y="15"/>
                    <a:pt x="371" y="15"/>
                  </a:cubicBezTo>
                  <a:cubicBezTo>
                    <a:pt x="326" y="15"/>
                    <a:pt x="281" y="15"/>
                    <a:pt x="239" y="14"/>
                  </a:cubicBezTo>
                  <a:cubicBezTo>
                    <a:pt x="197" y="14"/>
                    <a:pt x="158" y="14"/>
                    <a:pt x="125" y="14"/>
                  </a:cubicBezTo>
                  <a:cubicBezTo>
                    <a:pt x="91" y="13"/>
                    <a:pt x="63" y="13"/>
                    <a:pt x="44" y="13"/>
                  </a:cubicBezTo>
                  <a:cubicBezTo>
                    <a:pt x="24" y="12"/>
                    <a:pt x="13" y="12"/>
                    <a:pt x="13" y="12"/>
                  </a:cubicBezTo>
                  <a:cubicBezTo>
                    <a:pt x="13" y="12"/>
                    <a:pt x="24" y="12"/>
                    <a:pt x="44" y="11"/>
                  </a:cubicBezTo>
                  <a:cubicBezTo>
                    <a:pt x="63" y="11"/>
                    <a:pt x="91" y="11"/>
                    <a:pt x="125" y="10"/>
                  </a:cubicBezTo>
                  <a:cubicBezTo>
                    <a:pt x="158" y="10"/>
                    <a:pt x="197" y="10"/>
                    <a:pt x="239" y="9"/>
                  </a:cubicBezTo>
                  <a:cubicBezTo>
                    <a:pt x="281" y="9"/>
                    <a:pt x="326" y="9"/>
                    <a:pt x="371" y="9"/>
                  </a:cubicBezTo>
                  <a:cubicBezTo>
                    <a:pt x="415" y="9"/>
                    <a:pt x="460" y="9"/>
                    <a:pt x="502" y="9"/>
                  </a:cubicBezTo>
                  <a:cubicBezTo>
                    <a:pt x="544" y="10"/>
                    <a:pt x="583" y="10"/>
                    <a:pt x="617" y="10"/>
                  </a:cubicBezTo>
                  <a:cubicBezTo>
                    <a:pt x="650" y="11"/>
                    <a:pt x="678" y="11"/>
                    <a:pt x="698" y="11"/>
                  </a:cubicBezTo>
                  <a:cubicBezTo>
                    <a:pt x="717" y="12"/>
                    <a:pt x="729" y="12"/>
                    <a:pt x="729" y="12"/>
                  </a:cubicBezTo>
                  <a:cubicBezTo>
                    <a:pt x="729" y="12"/>
                    <a:pt x="717" y="12"/>
                    <a:pt x="698"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2" name="Freeform 1944">
              <a:extLst>
                <a:ext uri="{FF2B5EF4-FFF2-40B4-BE49-F238E27FC236}">
                  <a16:creationId xmlns:a16="http://schemas.microsoft.com/office/drawing/2014/main" id="{6AE534AA-0F49-4C2E-AEF3-103F7D7FAF92}"/>
                </a:ext>
              </a:extLst>
            </p:cNvPr>
            <p:cNvSpPr>
              <a:spLocks noEditPoints="1"/>
            </p:cNvSpPr>
            <p:nvPr/>
          </p:nvSpPr>
          <p:spPr bwMode="auto">
            <a:xfrm>
              <a:off x="3064" y="401"/>
              <a:ext cx="1270" cy="140"/>
            </a:xfrm>
            <a:custGeom>
              <a:avLst/>
              <a:gdLst>
                <a:gd name="T0" fmla="*/ 534 w 534"/>
                <a:gd name="T1" fmla="*/ 59 h 59"/>
                <a:gd name="T2" fmla="*/ 328 w 534"/>
                <a:gd name="T3" fmla="*/ 10 h 59"/>
                <a:gd name="T4" fmla="*/ 282 w 534"/>
                <a:gd name="T5" fmla="*/ 0 h 59"/>
                <a:gd name="T6" fmla="*/ 0 w 534"/>
                <a:gd name="T7" fmla="*/ 59 h 59"/>
                <a:gd name="T8" fmla="*/ 534 w 534"/>
                <a:gd name="T9" fmla="*/ 59 h 59"/>
                <a:gd name="T10" fmla="*/ 247 w 534"/>
                <a:gd name="T11" fmla="*/ 13 h 59"/>
                <a:gd name="T12" fmla="*/ 256 w 534"/>
                <a:gd name="T13" fmla="*/ 13 h 59"/>
                <a:gd name="T14" fmla="*/ 282 w 534"/>
                <a:gd name="T15" fmla="*/ 12 h 59"/>
                <a:gd name="T16" fmla="*/ 308 w 534"/>
                <a:gd name="T17" fmla="*/ 13 h 59"/>
                <a:gd name="T18" fmla="*/ 316 w 534"/>
                <a:gd name="T19" fmla="*/ 13 h 59"/>
                <a:gd name="T20" fmla="*/ 319 w 534"/>
                <a:gd name="T21" fmla="*/ 14 h 59"/>
                <a:gd name="T22" fmla="*/ 316 w 534"/>
                <a:gd name="T23" fmla="*/ 14 h 59"/>
                <a:gd name="T24" fmla="*/ 308 w 534"/>
                <a:gd name="T25" fmla="*/ 15 h 59"/>
                <a:gd name="T26" fmla="*/ 282 w 534"/>
                <a:gd name="T27" fmla="*/ 16 h 59"/>
                <a:gd name="T28" fmla="*/ 256 w 534"/>
                <a:gd name="T29" fmla="*/ 15 h 59"/>
                <a:gd name="T30" fmla="*/ 247 w 534"/>
                <a:gd name="T31" fmla="*/ 14 h 59"/>
                <a:gd name="T32" fmla="*/ 244 w 534"/>
                <a:gd name="T33" fmla="*/ 14 h 59"/>
                <a:gd name="T34" fmla="*/ 247 w 534"/>
                <a:gd name="T35" fmla="*/ 13 h 59"/>
                <a:gd name="T36" fmla="*/ 203 w 534"/>
                <a:gd name="T37" fmla="*/ 28 h 59"/>
                <a:gd name="T38" fmla="*/ 223 w 534"/>
                <a:gd name="T39" fmla="*/ 27 h 59"/>
                <a:gd name="T40" fmla="*/ 250 w 534"/>
                <a:gd name="T41" fmla="*/ 26 h 59"/>
                <a:gd name="T42" fmla="*/ 282 w 534"/>
                <a:gd name="T43" fmla="*/ 26 h 59"/>
                <a:gd name="T44" fmla="*/ 340 w 534"/>
                <a:gd name="T45" fmla="*/ 27 h 59"/>
                <a:gd name="T46" fmla="*/ 360 w 534"/>
                <a:gd name="T47" fmla="*/ 28 h 59"/>
                <a:gd name="T48" fmla="*/ 367 w 534"/>
                <a:gd name="T49" fmla="*/ 28 h 59"/>
                <a:gd name="T50" fmla="*/ 360 w 534"/>
                <a:gd name="T51" fmla="*/ 29 h 59"/>
                <a:gd name="T52" fmla="*/ 340 w 534"/>
                <a:gd name="T53" fmla="*/ 29 h 59"/>
                <a:gd name="T54" fmla="*/ 282 w 534"/>
                <a:gd name="T55" fmla="*/ 30 h 59"/>
                <a:gd name="T56" fmla="*/ 250 w 534"/>
                <a:gd name="T57" fmla="*/ 30 h 59"/>
                <a:gd name="T58" fmla="*/ 223 w 534"/>
                <a:gd name="T59" fmla="*/ 29 h 59"/>
                <a:gd name="T60" fmla="*/ 203 w 534"/>
                <a:gd name="T61" fmla="*/ 29 h 59"/>
                <a:gd name="T62" fmla="*/ 196 w 534"/>
                <a:gd name="T63" fmla="*/ 28 h 59"/>
                <a:gd name="T64" fmla="*/ 203 w 534"/>
                <a:gd name="T65" fmla="*/ 28 h 59"/>
                <a:gd name="T66" fmla="*/ 170 w 534"/>
                <a:gd name="T67" fmla="*/ 42 h 59"/>
                <a:gd name="T68" fmla="*/ 222 w 534"/>
                <a:gd name="T69" fmla="*/ 41 h 59"/>
                <a:gd name="T70" fmla="*/ 282 w 534"/>
                <a:gd name="T71" fmla="*/ 41 h 59"/>
                <a:gd name="T72" fmla="*/ 341 w 534"/>
                <a:gd name="T73" fmla="*/ 41 h 59"/>
                <a:gd name="T74" fmla="*/ 393 w 534"/>
                <a:gd name="T75" fmla="*/ 42 h 59"/>
                <a:gd name="T76" fmla="*/ 430 w 534"/>
                <a:gd name="T77" fmla="*/ 43 h 59"/>
                <a:gd name="T78" fmla="*/ 444 w 534"/>
                <a:gd name="T79" fmla="*/ 44 h 59"/>
                <a:gd name="T80" fmla="*/ 430 w 534"/>
                <a:gd name="T81" fmla="*/ 44 h 59"/>
                <a:gd name="T82" fmla="*/ 393 w 534"/>
                <a:gd name="T83" fmla="*/ 46 h 59"/>
                <a:gd name="T84" fmla="*/ 341 w 534"/>
                <a:gd name="T85" fmla="*/ 46 h 59"/>
                <a:gd name="T86" fmla="*/ 282 w 534"/>
                <a:gd name="T87" fmla="*/ 47 h 59"/>
                <a:gd name="T88" fmla="*/ 222 w 534"/>
                <a:gd name="T89" fmla="*/ 46 h 59"/>
                <a:gd name="T90" fmla="*/ 170 w 534"/>
                <a:gd name="T91" fmla="*/ 46 h 59"/>
                <a:gd name="T92" fmla="*/ 133 w 534"/>
                <a:gd name="T93" fmla="*/ 44 h 59"/>
                <a:gd name="T94" fmla="*/ 119 w 534"/>
                <a:gd name="T95" fmla="*/ 44 h 59"/>
                <a:gd name="T96" fmla="*/ 133 w 534"/>
                <a:gd name="T97" fmla="*/ 43 h 59"/>
                <a:gd name="T98" fmla="*/ 170 w 534"/>
                <a:gd name="T99" fmla="*/ 42 h 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534" h="59">
                  <a:moveTo>
                    <a:pt x="534" y="59"/>
                  </a:moveTo>
                  <a:cubicBezTo>
                    <a:pt x="328" y="10"/>
                    <a:pt x="328" y="10"/>
                    <a:pt x="328" y="10"/>
                  </a:cubicBezTo>
                  <a:cubicBezTo>
                    <a:pt x="282" y="0"/>
                    <a:pt x="282" y="0"/>
                    <a:pt x="282" y="0"/>
                  </a:cubicBezTo>
                  <a:cubicBezTo>
                    <a:pt x="0" y="59"/>
                    <a:pt x="0" y="59"/>
                    <a:pt x="0" y="59"/>
                  </a:cubicBezTo>
                  <a:lnTo>
                    <a:pt x="534" y="59"/>
                  </a:lnTo>
                  <a:close/>
                  <a:moveTo>
                    <a:pt x="247" y="13"/>
                  </a:moveTo>
                  <a:cubicBezTo>
                    <a:pt x="249" y="13"/>
                    <a:pt x="252" y="13"/>
                    <a:pt x="256" y="13"/>
                  </a:cubicBezTo>
                  <a:cubicBezTo>
                    <a:pt x="263" y="12"/>
                    <a:pt x="272" y="12"/>
                    <a:pt x="282" y="12"/>
                  </a:cubicBezTo>
                  <a:cubicBezTo>
                    <a:pt x="291" y="12"/>
                    <a:pt x="300" y="12"/>
                    <a:pt x="308" y="13"/>
                  </a:cubicBezTo>
                  <a:cubicBezTo>
                    <a:pt x="311" y="13"/>
                    <a:pt x="314" y="13"/>
                    <a:pt x="316" y="13"/>
                  </a:cubicBezTo>
                  <a:cubicBezTo>
                    <a:pt x="318" y="14"/>
                    <a:pt x="319" y="14"/>
                    <a:pt x="319" y="14"/>
                  </a:cubicBezTo>
                  <a:cubicBezTo>
                    <a:pt x="319" y="14"/>
                    <a:pt x="318" y="14"/>
                    <a:pt x="316" y="14"/>
                  </a:cubicBezTo>
                  <a:cubicBezTo>
                    <a:pt x="314" y="14"/>
                    <a:pt x="311" y="15"/>
                    <a:pt x="308" y="15"/>
                  </a:cubicBezTo>
                  <a:cubicBezTo>
                    <a:pt x="300" y="15"/>
                    <a:pt x="291" y="16"/>
                    <a:pt x="282" y="16"/>
                  </a:cubicBezTo>
                  <a:cubicBezTo>
                    <a:pt x="272" y="16"/>
                    <a:pt x="263" y="15"/>
                    <a:pt x="256" y="15"/>
                  </a:cubicBezTo>
                  <a:cubicBezTo>
                    <a:pt x="252" y="15"/>
                    <a:pt x="249" y="14"/>
                    <a:pt x="247" y="14"/>
                  </a:cubicBezTo>
                  <a:cubicBezTo>
                    <a:pt x="245" y="14"/>
                    <a:pt x="244" y="14"/>
                    <a:pt x="244" y="14"/>
                  </a:cubicBezTo>
                  <a:cubicBezTo>
                    <a:pt x="244" y="14"/>
                    <a:pt x="245" y="14"/>
                    <a:pt x="247" y="13"/>
                  </a:cubicBezTo>
                  <a:close/>
                  <a:moveTo>
                    <a:pt x="203" y="28"/>
                  </a:moveTo>
                  <a:cubicBezTo>
                    <a:pt x="208" y="28"/>
                    <a:pt x="215" y="27"/>
                    <a:pt x="223" y="27"/>
                  </a:cubicBezTo>
                  <a:cubicBezTo>
                    <a:pt x="231" y="27"/>
                    <a:pt x="240" y="26"/>
                    <a:pt x="250" y="26"/>
                  </a:cubicBezTo>
                  <a:cubicBezTo>
                    <a:pt x="260" y="26"/>
                    <a:pt x="271" y="26"/>
                    <a:pt x="282" y="26"/>
                  </a:cubicBezTo>
                  <a:cubicBezTo>
                    <a:pt x="303" y="26"/>
                    <a:pt x="324" y="26"/>
                    <a:pt x="340" y="27"/>
                  </a:cubicBezTo>
                  <a:cubicBezTo>
                    <a:pt x="348" y="27"/>
                    <a:pt x="355" y="28"/>
                    <a:pt x="360" y="28"/>
                  </a:cubicBezTo>
                  <a:cubicBezTo>
                    <a:pt x="365" y="28"/>
                    <a:pt x="367" y="28"/>
                    <a:pt x="367" y="28"/>
                  </a:cubicBezTo>
                  <a:cubicBezTo>
                    <a:pt x="367" y="28"/>
                    <a:pt x="365" y="28"/>
                    <a:pt x="360" y="29"/>
                  </a:cubicBezTo>
                  <a:cubicBezTo>
                    <a:pt x="355" y="29"/>
                    <a:pt x="348" y="29"/>
                    <a:pt x="340" y="29"/>
                  </a:cubicBezTo>
                  <a:cubicBezTo>
                    <a:pt x="324" y="30"/>
                    <a:pt x="303" y="30"/>
                    <a:pt x="282" y="30"/>
                  </a:cubicBezTo>
                  <a:cubicBezTo>
                    <a:pt x="271" y="30"/>
                    <a:pt x="260" y="30"/>
                    <a:pt x="250" y="30"/>
                  </a:cubicBezTo>
                  <a:cubicBezTo>
                    <a:pt x="240" y="30"/>
                    <a:pt x="231" y="30"/>
                    <a:pt x="223" y="29"/>
                  </a:cubicBezTo>
                  <a:cubicBezTo>
                    <a:pt x="215" y="29"/>
                    <a:pt x="208" y="29"/>
                    <a:pt x="203" y="29"/>
                  </a:cubicBezTo>
                  <a:cubicBezTo>
                    <a:pt x="199" y="28"/>
                    <a:pt x="196" y="28"/>
                    <a:pt x="196" y="28"/>
                  </a:cubicBezTo>
                  <a:cubicBezTo>
                    <a:pt x="196" y="28"/>
                    <a:pt x="199" y="28"/>
                    <a:pt x="203" y="28"/>
                  </a:cubicBezTo>
                  <a:close/>
                  <a:moveTo>
                    <a:pt x="170" y="42"/>
                  </a:moveTo>
                  <a:cubicBezTo>
                    <a:pt x="185" y="42"/>
                    <a:pt x="203" y="42"/>
                    <a:pt x="222" y="41"/>
                  </a:cubicBezTo>
                  <a:cubicBezTo>
                    <a:pt x="241" y="41"/>
                    <a:pt x="261" y="41"/>
                    <a:pt x="282" y="41"/>
                  </a:cubicBezTo>
                  <a:cubicBezTo>
                    <a:pt x="302" y="41"/>
                    <a:pt x="322" y="41"/>
                    <a:pt x="341" y="41"/>
                  </a:cubicBezTo>
                  <a:cubicBezTo>
                    <a:pt x="360" y="42"/>
                    <a:pt x="378" y="42"/>
                    <a:pt x="393" y="42"/>
                  </a:cubicBezTo>
                  <a:cubicBezTo>
                    <a:pt x="409" y="43"/>
                    <a:pt x="421" y="43"/>
                    <a:pt x="430" y="43"/>
                  </a:cubicBezTo>
                  <a:cubicBezTo>
                    <a:pt x="439" y="44"/>
                    <a:pt x="444" y="44"/>
                    <a:pt x="444" y="44"/>
                  </a:cubicBezTo>
                  <a:cubicBezTo>
                    <a:pt x="444" y="44"/>
                    <a:pt x="439" y="44"/>
                    <a:pt x="430" y="44"/>
                  </a:cubicBezTo>
                  <a:cubicBezTo>
                    <a:pt x="421" y="45"/>
                    <a:pt x="409" y="45"/>
                    <a:pt x="393" y="46"/>
                  </a:cubicBezTo>
                  <a:cubicBezTo>
                    <a:pt x="378" y="46"/>
                    <a:pt x="360" y="46"/>
                    <a:pt x="341" y="46"/>
                  </a:cubicBezTo>
                  <a:cubicBezTo>
                    <a:pt x="322" y="46"/>
                    <a:pt x="302" y="47"/>
                    <a:pt x="282" y="47"/>
                  </a:cubicBezTo>
                  <a:cubicBezTo>
                    <a:pt x="261" y="47"/>
                    <a:pt x="241" y="46"/>
                    <a:pt x="222" y="46"/>
                  </a:cubicBezTo>
                  <a:cubicBezTo>
                    <a:pt x="203" y="46"/>
                    <a:pt x="185" y="46"/>
                    <a:pt x="170" y="46"/>
                  </a:cubicBezTo>
                  <a:cubicBezTo>
                    <a:pt x="155" y="45"/>
                    <a:pt x="142" y="45"/>
                    <a:pt x="133" y="44"/>
                  </a:cubicBezTo>
                  <a:cubicBezTo>
                    <a:pt x="124" y="44"/>
                    <a:pt x="119" y="44"/>
                    <a:pt x="119" y="44"/>
                  </a:cubicBezTo>
                  <a:cubicBezTo>
                    <a:pt x="119" y="44"/>
                    <a:pt x="124" y="44"/>
                    <a:pt x="133" y="43"/>
                  </a:cubicBezTo>
                  <a:cubicBezTo>
                    <a:pt x="142" y="43"/>
                    <a:pt x="155" y="43"/>
                    <a:pt x="170" y="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3" name="Freeform 1945">
              <a:extLst>
                <a:ext uri="{FF2B5EF4-FFF2-40B4-BE49-F238E27FC236}">
                  <a16:creationId xmlns:a16="http://schemas.microsoft.com/office/drawing/2014/main" id="{120F494C-2C0A-4213-AE48-05985A852EE4}"/>
                </a:ext>
              </a:extLst>
            </p:cNvPr>
            <p:cNvSpPr>
              <a:spLocks/>
            </p:cNvSpPr>
            <p:nvPr/>
          </p:nvSpPr>
          <p:spPr bwMode="auto">
            <a:xfrm>
              <a:off x="4572" y="830"/>
              <a:ext cx="7" cy="570"/>
            </a:xfrm>
            <a:custGeom>
              <a:avLst/>
              <a:gdLst>
                <a:gd name="T0" fmla="*/ 0 w 3"/>
                <a:gd name="T1" fmla="*/ 202 h 239"/>
                <a:gd name="T2" fmla="*/ 1 w 3"/>
                <a:gd name="T3" fmla="*/ 229 h 239"/>
                <a:gd name="T4" fmla="*/ 2 w 3"/>
                <a:gd name="T5" fmla="*/ 239 h 239"/>
                <a:gd name="T6" fmla="*/ 2 w 3"/>
                <a:gd name="T7" fmla="*/ 229 h 239"/>
                <a:gd name="T8" fmla="*/ 3 w 3"/>
                <a:gd name="T9" fmla="*/ 202 h 239"/>
                <a:gd name="T10" fmla="*/ 3 w 3"/>
                <a:gd name="T11" fmla="*/ 164 h 239"/>
                <a:gd name="T12" fmla="*/ 3 w 3"/>
                <a:gd name="T13" fmla="*/ 120 h 239"/>
                <a:gd name="T14" fmla="*/ 3 w 3"/>
                <a:gd name="T15" fmla="*/ 76 h 239"/>
                <a:gd name="T16" fmla="*/ 3 w 3"/>
                <a:gd name="T17" fmla="*/ 37 h 239"/>
                <a:gd name="T18" fmla="*/ 2 w 3"/>
                <a:gd name="T19" fmla="*/ 10 h 239"/>
                <a:gd name="T20" fmla="*/ 2 w 3"/>
                <a:gd name="T21" fmla="*/ 0 h 239"/>
                <a:gd name="T22" fmla="*/ 1 w 3"/>
                <a:gd name="T23" fmla="*/ 10 h 239"/>
                <a:gd name="T24" fmla="*/ 0 w 3"/>
                <a:gd name="T25" fmla="*/ 37 h 239"/>
                <a:gd name="T26" fmla="*/ 0 w 3"/>
                <a:gd name="T27" fmla="*/ 76 h 239"/>
                <a:gd name="T28" fmla="*/ 0 w 3"/>
                <a:gd name="T29" fmla="*/ 120 h 239"/>
                <a:gd name="T30" fmla="*/ 0 w 3"/>
                <a:gd name="T31" fmla="*/ 164 h 239"/>
                <a:gd name="T32" fmla="*/ 0 w 3"/>
                <a:gd name="T33" fmla="*/ 202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 h="239">
                  <a:moveTo>
                    <a:pt x="0" y="202"/>
                  </a:moveTo>
                  <a:cubicBezTo>
                    <a:pt x="1" y="213"/>
                    <a:pt x="1" y="222"/>
                    <a:pt x="1" y="229"/>
                  </a:cubicBezTo>
                  <a:cubicBezTo>
                    <a:pt x="1" y="236"/>
                    <a:pt x="2" y="239"/>
                    <a:pt x="2" y="239"/>
                  </a:cubicBezTo>
                  <a:cubicBezTo>
                    <a:pt x="2" y="239"/>
                    <a:pt x="2" y="236"/>
                    <a:pt x="2" y="229"/>
                  </a:cubicBezTo>
                  <a:cubicBezTo>
                    <a:pt x="2" y="222"/>
                    <a:pt x="2" y="213"/>
                    <a:pt x="3" y="202"/>
                  </a:cubicBezTo>
                  <a:cubicBezTo>
                    <a:pt x="3" y="191"/>
                    <a:pt x="3" y="178"/>
                    <a:pt x="3" y="164"/>
                  </a:cubicBezTo>
                  <a:cubicBezTo>
                    <a:pt x="3" y="150"/>
                    <a:pt x="3" y="135"/>
                    <a:pt x="3" y="120"/>
                  </a:cubicBezTo>
                  <a:cubicBezTo>
                    <a:pt x="3" y="105"/>
                    <a:pt x="3" y="90"/>
                    <a:pt x="3" y="76"/>
                  </a:cubicBezTo>
                  <a:cubicBezTo>
                    <a:pt x="3" y="62"/>
                    <a:pt x="3" y="49"/>
                    <a:pt x="3" y="37"/>
                  </a:cubicBezTo>
                  <a:cubicBezTo>
                    <a:pt x="2" y="26"/>
                    <a:pt x="2" y="17"/>
                    <a:pt x="2" y="10"/>
                  </a:cubicBezTo>
                  <a:cubicBezTo>
                    <a:pt x="2" y="4"/>
                    <a:pt x="2" y="0"/>
                    <a:pt x="2" y="0"/>
                  </a:cubicBezTo>
                  <a:cubicBezTo>
                    <a:pt x="2" y="0"/>
                    <a:pt x="1" y="4"/>
                    <a:pt x="1" y="10"/>
                  </a:cubicBezTo>
                  <a:cubicBezTo>
                    <a:pt x="1" y="17"/>
                    <a:pt x="1" y="26"/>
                    <a:pt x="0" y="37"/>
                  </a:cubicBezTo>
                  <a:cubicBezTo>
                    <a:pt x="0" y="49"/>
                    <a:pt x="0" y="62"/>
                    <a:pt x="0" y="76"/>
                  </a:cubicBezTo>
                  <a:cubicBezTo>
                    <a:pt x="0" y="90"/>
                    <a:pt x="0" y="105"/>
                    <a:pt x="0" y="120"/>
                  </a:cubicBezTo>
                  <a:cubicBezTo>
                    <a:pt x="0" y="135"/>
                    <a:pt x="0" y="150"/>
                    <a:pt x="0" y="164"/>
                  </a:cubicBezTo>
                  <a:cubicBezTo>
                    <a:pt x="0" y="178"/>
                    <a:pt x="0" y="191"/>
                    <a:pt x="0" y="2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4" name="Freeform 1946">
              <a:extLst>
                <a:ext uri="{FF2B5EF4-FFF2-40B4-BE49-F238E27FC236}">
                  <a16:creationId xmlns:a16="http://schemas.microsoft.com/office/drawing/2014/main" id="{EF983CF4-1401-46BF-A0E3-5185CDB093D0}"/>
                </a:ext>
              </a:extLst>
            </p:cNvPr>
            <p:cNvSpPr>
              <a:spLocks/>
            </p:cNvSpPr>
            <p:nvPr/>
          </p:nvSpPr>
          <p:spPr bwMode="auto">
            <a:xfrm>
              <a:off x="4552" y="830"/>
              <a:ext cx="10" cy="570"/>
            </a:xfrm>
            <a:custGeom>
              <a:avLst/>
              <a:gdLst>
                <a:gd name="T0" fmla="*/ 0 w 4"/>
                <a:gd name="T1" fmla="*/ 239 h 239"/>
                <a:gd name="T2" fmla="*/ 1 w 4"/>
                <a:gd name="T3" fmla="*/ 229 h 239"/>
                <a:gd name="T4" fmla="*/ 1 w 4"/>
                <a:gd name="T5" fmla="*/ 202 h 239"/>
                <a:gd name="T6" fmla="*/ 2 w 4"/>
                <a:gd name="T7" fmla="*/ 164 h 239"/>
                <a:gd name="T8" fmla="*/ 3 w 4"/>
                <a:gd name="T9" fmla="*/ 120 h 239"/>
                <a:gd name="T10" fmla="*/ 4 w 4"/>
                <a:gd name="T11" fmla="*/ 76 h 239"/>
                <a:gd name="T12" fmla="*/ 4 w 4"/>
                <a:gd name="T13" fmla="*/ 37 h 239"/>
                <a:gd name="T14" fmla="*/ 3 w 4"/>
                <a:gd name="T15" fmla="*/ 10 h 239"/>
                <a:gd name="T16" fmla="*/ 3 w 4"/>
                <a:gd name="T17" fmla="*/ 0 h 239"/>
                <a:gd name="T18" fmla="*/ 3 w 4"/>
                <a:gd name="T19" fmla="*/ 10 h 239"/>
                <a:gd name="T20" fmla="*/ 2 w 4"/>
                <a:gd name="T21" fmla="*/ 37 h 239"/>
                <a:gd name="T22" fmla="*/ 1 w 4"/>
                <a:gd name="T23" fmla="*/ 76 h 239"/>
                <a:gd name="T24" fmla="*/ 0 w 4"/>
                <a:gd name="T25" fmla="*/ 120 h 239"/>
                <a:gd name="T26" fmla="*/ 0 w 4"/>
                <a:gd name="T27" fmla="*/ 164 h 239"/>
                <a:gd name="T28" fmla="*/ 0 w 4"/>
                <a:gd name="T29" fmla="*/ 202 h 239"/>
                <a:gd name="T30" fmla="*/ 0 w 4"/>
                <a:gd name="T31" fmla="*/ 229 h 239"/>
                <a:gd name="T32" fmla="*/ 0 w 4"/>
                <a:gd name="T33" fmla="*/ 239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 h="239">
                  <a:moveTo>
                    <a:pt x="0" y="239"/>
                  </a:moveTo>
                  <a:cubicBezTo>
                    <a:pt x="0" y="239"/>
                    <a:pt x="0" y="236"/>
                    <a:pt x="1" y="229"/>
                  </a:cubicBezTo>
                  <a:cubicBezTo>
                    <a:pt x="1" y="222"/>
                    <a:pt x="1" y="213"/>
                    <a:pt x="1" y="202"/>
                  </a:cubicBezTo>
                  <a:cubicBezTo>
                    <a:pt x="2" y="191"/>
                    <a:pt x="2" y="178"/>
                    <a:pt x="2" y="164"/>
                  </a:cubicBezTo>
                  <a:cubicBezTo>
                    <a:pt x="3" y="150"/>
                    <a:pt x="3" y="135"/>
                    <a:pt x="3" y="120"/>
                  </a:cubicBezTo>
                  <a:cubicBezTo>
                    <a:pt x="3" y="105"/>
                    <a:pt x="3" y="90"/>
                    <a:pt x="4" y="76"/>
                  </a:cubicBezTo>
                  <a:cubicBezTo>
                    <a:pt x="4" y="62"/>
                    <a:pt x="4" y="49"/>
                    <a:pt x="4" y="37"/>
                  </a:cubicBezTo>
                  <a:cubicBezTo>
                    <a:pt x="4" y="26"/>
                    <a:pt x="3" y="17"/>
                    <a:pt x="3" y="10"/>
                  </a:cubicBezTo>
                  <a:cubicBezTo>
                    <a:pt x="3" y="4"/>
                    <a:pt x="3" y="0"/>
                    <a:pt x="3" y="0"/>
                  </a:cubicBezTo>
                  <a:cubicBezTo>
                    <a:pt x="3" y="0"/>
                    <a:pt x="3" y="4"/>
                    <a:pt x="3" y="10"/>
                  </a:cubicBezTo>
                  <a:cubicBezTo>
                    <a:pt x="3" y="17"/>
                    <a:pt x="2" y="26"/>
                    <a:pt x="2" y="37"/>
                  </a:cubicBezTo>
                  <a:cubicBezTo>
                    <a:pt x="2" y="49"/>
                    <a:pt x="1" y="62"/>
                    <a:pt x="1" y="76"/>
                  </a:cubicBezTo>
                  <a:cubicBezTo>
                    <a:pt x="1" y="90"/>
                    <a:pt x="1" y="105"/>
                    <a:pt x="0" y="120"/>
                  </a:cubicBezTo>
                  <a:cubicBezTo>
                    <a:pt x="0" y="135"/>
                    <a:pt x="0" y="150"/>
                    <a:pt x="0" y="164"/>
                  </a:cubicBezTo>
                  <a:cubicBezTo>
                    <a:pt x="0" y="178"/>
                    <a:pt x="0" y="191"/>
                    <a:pt x="0" y="202"/>
                  </a:cubicBezTo>
                  <a:cubicBezTo>
                    <a:pt x="0" y="213"/>
                    <a:pt x="0" y="222"/>
                    <a:pt x="0" y="229"/>
                  </a:cubicBezTo>
                  <a:cubicBezTo>
                    <a:pt x="0" y="236"/>
                    <a:pt x="0" y="239"/>
                    <a:pt x="0" y="2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5" name="Freeform 1947">
              <a:extLst>
                <a:ext uri="{FF2B5EF4-FFF2-40B4-BE49-F238E27FC236}">
                  <a16:creationId xmlns:a16="http://schemas.microsoft.com/office/drawing/2014/main" id="{163358A3-3700-4E34-A84E-48CE6DB8A29E}"/>
                </a:ext>
              </a:extLst>
            </p:cNvPr>
            <p:cNvSpPr>
              <a:spLocks/>
            </p:cNvSpPr>
            <p:nvPr/>
          </p:nvSpPr>
          <p:spPr bwMode="auto">
            <a:xfrm>
              <a:off x="4588" y="830"/>
              <a:ext cx="14" cy="570"/>
            </a:xfrm>
            <a:custGeom>
              <a:avLst/>
              <a:gdLst>
                <a:gd name="T0" fmla="*/ 1 w 6"/>
                <a:gd name="T1" fmla="*/ 120 h 239"/>
                <a:gd name="T2" fmla="*/ 2 w 6"/>
                <a:gd name="T3" fmla="*/ 164 h 239"/>
                <a:gd name="T4" fmla="*/ 3 w 6"/>
                <a:gd name="T5" fmla="*/ 202 h 239"/>
                <a:gd name="T6" fmla="*/ 4 w 6"/>
                <a:gd name="T7" fmla="*/ 229 h 239"/>
                <a:gd name="T8" fmla="*/ 5 w 6"/>
                <a:gd name="T9" fmla="*/ 239 h 239"/>
                <a:gd name="T10" fmla="*/ 5 w 6"/>
                <a:gd name="T11" fmla="*/ 229 h 239"/>
                <a:gd name="T12" fmla="*/ 6 w 6"/>
                <a:gd name="T13" fmla="*/ 202 h 239"/>
                <a:gd name="T14" fmla="*/ 6 w 6"/>
                <a:gd name="T15" fmla="*/ 164 h 239"/>
                <a:gd name="T16" fmla="*/ 5 w 6"/>
                <a:gd name="T17" fmla="*/ 120 h 239"/>
                <a:gd name="T18" fmla="*/ 4 w 6"/>
                <a:gd name="T19" fmla="*/ 76 h 239"/>
                <a:gd name="T20" fmla="*/ 3 w 6"/>
                <a:gd name="T21" fmla="*/ 37 h 239"/>
                <a:gd name="T22" fmla="*/ 2 w 6"/>
                <a:gd name="T23" fmla="*/ 10 h 239"/>
                <a:gd name="T24" fmla="*/ 1 w 6"/>
                <a:gd name="T25" fmla="*/ 0 h 239"/>
                <a:gd name="T26" fmla="*/ 1 w 6"/>
                <a:gd name="T27" fmla="*/ 10 h 239"/>
                <a:gd name="T28" fmla="*/ 0 w 6"/>
                <a:gd name="T29" fmla="*/ 38 h 239"/>
                <a:gd name="T30" fmla="*/ 0 w 6"/>
                <a:gd name="T31" fmla="*/ 76 h 239"/>
                <a:gd name="T32" fmla="*/ 1 w 6"/>
                <a:gd name="T33" fmla="*/ 120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 h="239">
                  <a:moveTo>
                    <a:pt x="1" y="120"/>
                  </a:moveTo>
                  <a:cubicBezTo>
                    <a:pt x="1" y="135"/>
                    <a:pt x="1" y="150"/>
                    <a:pt x="2" y="164"/>
                  </a:cubicBezTo>
                  <a:cubicBezTo>
                    <a:pt x="2" y="178"/>
                    <a:pt x="3" y="191"/>
                    <a:pt x="3" y="202"/>
                  </a:cubicBezTo>
                  <a:cubicBezTo>
                    <a:pt x="3" y="213"/>
                    <a:pt x="4" y="222"/>
                    <a:pt x="4" y="229"/>
                  </a:cubicBezTo>
                  <a:cubicBezTo>
                    <a:pt x="5" y="236"/>
                    <a:pt x="5" y="239"/>
                    <a:pt x="5" y="239"/>
                  </a:cubicBezTo>
                  <a:cubicBezTo>
                    <a:pt x="5" y="239"/>
                    <a:pt x="5" y="236"/>
                    <a:pt x="5" y="229"/>
                  </a:cubicBezTo>
                  <a:cubicBezTo>
                    <a:pt x="5" y="222"/>
                    <a:pt x="6" y="213"/>
                    <a:pt x="6" y="202"/>
                  </a:cubicBezTo>
                  <a:cubicBezTo>
                    <a:pt x="6" y="191"/>
                    <a:pt x="6" y="178"/>
                    <a:pt x="6" y="164"/>
                  </a:cubicBezTo>
                  <a:cubicBezTo>
                    <a:pt x="6" y="150"/>
                    <a:pt x="6" y="135"/>
                    <a:pt x="5" y="120"/>
                  </a:cubicBezTo>
                  <a:cubicBezTo>
                    <a:pt x="5" y="105"/>
                    <a:pt x="5" y="90"/>
                    <a:pt x="4" y="76"/>
                  </a:cubicBezTo>
                  <a:cubicBezTo>
                    <a:pt x="4" y="62"/>
                    <a:pt x="4" y="49"/>
                    <a:pt x="3" y="37"/>
                  </a:cubicBezTo>
                  <a:cubicBezTo>
                    <a:pt x="3" y="26"/>
                    <a:pt x="2" y="17"/>
                    <a:pt x="2" y="10"/>
                  </a:cubicBezTo>
                  <a:cubicBezTo>
                    <a:pt x="1" y="4"/>
                    <a:pt x="1" y="0"/>
                    <a:pt x="1" y="0"/>
                  </a:cubicBezTo>
                  <a:cubicBezTo>
                    <a:pt x="1" y="0"/>
                    <a:pt x="1" y="4"/>
                    <a:pt x="1" y="10"/>
                  </a:cubicBezTo>
                  <a:cubicBezTo>
                    <a:pt x="1" y="17"/>
                    <a:pt x="0" y="26"/>
                    <a:pt x="0" y="38"/>
                  </a:cubicBezTo>
                  <a:cubicBezTo>
                    <a:pt x="0" y="49"/>
                    <a:pt x="0" y="62"/>
                    <a:pt x="0" y="76"/>
                  </a:cubicBezTo>
                  <a:cubicBezTo>
                    <a:pt x="0" y="90"/>
                    <a:pt x="0" y="105"/>
                    <a:pt x="1" y="1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6" name="Freeform 1948">
              <a:extLst>
                <a:ext uri="{FF2B5EF4-FFF2-40B4-BE49-F238E27FC236}">
                  <a16:creationId xmlns:a16="http://schemas.microsoft.com/office/drawing/2014/main" id="{0F2CBCAB-6EC1-4217-A7E9-9929DA856066}"/>
                </a:ext>
              </a:extLst>
            </p:cNvPr>
            <p:cNvSpPr>
              <a:spLocks/>
            </p:cNvSpPr>
            <p:nvPr/>
          </p:nvSpPr>
          <p:spPr bwMode="auto">
            <a:xfrm>
              <a:off x="4331" y="830"/>
              <a:ext cx="7" cy="570"/>
            </a:xfrm>
            <a:custGeom>
              <a:avLst/>
              <a:gdLst>
                <a:gd name="T0" fmla="*/ 2 w 3"/>
                <a:gd name="T1" fmla="*/ 229 h 239"/>
                <a:gd name="T2" fmla="*/ 3 w 3"/>
                <a:gd name="T3" fmla="*/ 202 h 239"/>
                <a:gd name="T4" fmla="*/ 3 w 3"/>
                <a:gd name="T5" fmla="*/ 164 h 239"/>
                <a:gd name="T6" fmla="*/ 3 w 3"/>
                <a:gd name="T7" fmla="*/ 120 h 239"/>
                <a:gd name="T8" fmla="*/ 3 w 3"/>
                <a:gd name="T9" fmla="*/ 76 h 239"/>
                <a:gd name="T10" fmla="*/ 3 w 3"/>
                <a:gd name="T11" fmla="*/ 37 h 239"/>
                <a:gd name="T12" fmla="*/ 2 w 3"/>
                <a:gd name="T13" fmla="*/ 10 h 239"/>
                <a:gd name="T14" fmla="*/ 1 w 3"/>
                <a:gd name="T15" fmla="*/ 0 h 239"/>
                <a:gd name="T16" fmla="*/ 1 w 3"/>
                <a:gd name="T17" fmla="*/ 10 h 239"/>
                <a:gd name="T18" fmla="*/ 0 w 3"/>
                <a:gd name="T19" fmla="*/ 37 h 239"/>
                <a:gd name="T20" fmla="*/ 0 w 3"/>
                <a:gd name="T21" fmla="*/ 76 h 239"/>
                <a:gd name="T22" fmla="*/ 0 w 3"/>
                <a:gd name="T23" fmla="*/ 120 h 239"/>
                <a:gd name="T24" fmla="*/ 0 w 3"/>
                <a:gd name="T25" fmla="*/ 164 h 239"/>
                <a:gd name="T26" fmla="*/ 0 w 3"/>
                <a:gd name="T27" fmla="*/ 202 h 239"/>
                <a:gd name="T28" fmla="*/ 1 w 3"/>
                <a:gd name="T29" fmla="*/ 229 h 239"/>
                <a:gd name="T30" fmla="*/ 1 w 3"/>
                <a:gd name="T31" fmla="*/ 239 h 239"/>
                <a:gd name="T32" fmla="*/ 2 w 3"/>
                <a:gd name="T33" fmla="*/ 229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 h="239">
                  <a:moveTo>
                    <a:pt x="2" y="229"/>
                  </a:moveTo>
                  <a:cubicBezTo>
                    <a:pt x="2" y="222"/>
                    <a:pt x="2" y="213"/>
                    <a:pt x="3" y="202"/>
                  </a:cubicBezTo>
                  <a:cubicBezTo>
                    <a:pt x="3" y="191"/>
                    <a:pt x="3" y="178"/>
                    <a:pt x="3" y="164"/>
                  </a:cubicBezTo>
                  <a:cubicBezTo>
                    <a:pt x="3" y="150"/>
                    <a:pt x="3" y="135"/>
                    <a:pt x="3" y="120"/>
                  </a:cubicBezTo>
                  <a:cubicBezTo>
                    <a:pt x="3" y="105"/>
                    <a:pt x="3" y="90"/>
                    <a:pt x="3" y="76"/>
                  </a:cubicBezTo>
                  <a:cubicBezTo>
                    <a:pt x="3" y="62"/>
                    <a:pt x="3" y="49"/>
                    <a:pt x="3" y="37"/>
                  </a:cubicBezTo>
                  <a:cubicBezTo>
                    <a:pt x="2" y="26"/>
                    <a:pt x="2" y="17"/>
                    <a:pt x="2" y="10"/>
                  </a:cubicBezTo>
                  <a:cubicBezTo>
                    <a:pt x="2" y="4"/>
                    <a:pt x="1" y="0"/>
                    <a:pt x="1" y="0"/>
                  </a:cubicBezTo>
                  <a:cubicBezTo>
                    <a:pt x="1" y="0"/>
                    <a:pt x="1" y="4"/>
                    <a:pt x="1" y="10"/>
                  </a:cubicBezTo>
                  <a:cubicBezTo>
                    <a:pt x="1" y="17"/>
                    <a:pt x="1" y="26"/>
                    <a:pt x="0" y="37"/>
                  </a:cubicBezTo>
                  <a:cubicBezTo>
                    <a:pt x="0" y="49"/>
                    <a:pt x="0" y="62"/>
                    <a:pt x="0" y="76"/>
                  </a:cubicBezTo>
                  <a:cubicBezTo>
                    <a:pt x="0" y="90"/>
                    <a:pt x="0" y="105"/>
                    <a:pt x="0" y="120"/>
                  </a:cubicBezTo>
                  <a:cubicBezTo>
                    <a:pt x="0" y="135"/>
                    <a:pt x="0" y="150"/>
                    <a:pt x="0" y="164"/>
                  </a:cubicBezTo>
                  <a:cubicBezTo>
                    <a:pt x="0" y="178"/>
                    <a:pt x="0" y="191"/>
                    <a:pt x="0" y="202"/>
                  </a:cubicBezTo>
                  <a:cubicBezTo>
                    <a:pt x="1" y="213"/>
                    <a:pt x="1" y="222"/>
                    <a:pt x="1" y="229"/>
                  </a:cubicBezTo>
                  <a:cubicBezTo>
                    <a:pt x="1" y="236"/>
                    <a:pt x="1" y="239"/>
                    <a:pt x="1" y="239"/>
                  </a:cubicBezTo>
                  <a:cubicBezTo>
                    <a:pt x="1" y="239"/>
                    <a:pt x="2" y="236"/>
                    <a:pt x="2" y="2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7" name="Freeform 1949">
              <a:extLst>
                <a:ext uri="{FF2B5EF4-FFF2-40B4-BE49-F238E27FC236}">
                  <a16:creationId xmlns:a16="http://schemas.microsoft.com/office/drawing/2014/main" id="{B19AF9C1-10DF-4C75-B4F9-84E352C4BC0C}"/>
                </a:ext>
              </a:extLst>
            </p:cNvPr>
            <p:cNvSpPr>
              <a:spLocks/>
            </p:cNvSpPr>
            <p:nvPr/>
          </p:nvSpPr>
          <p:spPr bwMode="auto">
            <a:xfrm>
              <a:off x="4312" y="830"/>
              <a:ext cx="10" cy="570"/>
            </a:xfrm>
            <a:custGeom>
              <a:avLst/>
              <a:gdLst>
                <a:gd name="T0" fmla="*/ 3 w 4"/>
                <a:gd name="T1" fmla="*/ 0 h 239"/>
                <a:gd name="T2" fmla="*/ 3 w 4"/>
                <a:gd name="T3" fmla="*/ 10 h 239"/>
                <a:gd name="T4" fmla="*/ 2 w 4"/>
                <a:gd name="T5" fmla="*/ 37 h 239"/>
                <a:gd name="T6" fmla="*/ 1 w 4"/>
                <a:gd name="T7" fmla="*/ 76 h 239"/>
                <a:gd name="T8" fmla="*/ 0 w 4"/>
                <a:gd name="T9" fmla="*/ 120 h 239"/>
                <a:gd name="T10" fmla="*/ 0 w 4"/>
                <a:gd name="T11" fmla="*/ 164 h 239"/>
                <a:gd name="T12" fmla="*/ 0 w 4"/>
                <a:gd name="T13" fmla="*/ 202 h 239"/>
                <a:gd name="T14" fmla="*/ 0 w 4"/>
                <a:gd name="T15" fmla="*/ 229 h 239"/>
                <a:gd name="T16" fmla="*/ 0 w 4"/>
                <a:gd name="T17" fmla="*/ 239 h 239"/>
                <a:gd name="T18" fmla="*/ 1 w 4"/>
                <a:gd name="T19" fmla="*/ 229 h 239"/>
                <a:gd name="T20" fmla="*/ 1 w 4"/>
                <a:gd name="T21" fmla="*/ 202 h 239"/>
                <a:gd name="T22" fmla="*/ 2 w 4"/>
                <a:gd name="T23" fmla="*/ 164 h 239"/>
                <a:gd name="T24" fmla="*/ 3 w 4"/>
                <a:gd name="T25" fmla="*/ 120 h 239"/>
                <a:gd name="T26" fmla="*/ 3 w 4"/>
                <a:gd name="T27" fmla="*/ 76 h 239"/>
                <a:gd name="T28" fmla="*/ 4 w 4"/>
                <a:gd name="T29" fmla="*/ 37 h 239"/>
                <a:gd name="T30" fmla="*/ 3 w 4"/>
                <a:gd name="T31" fmla="*/ 10 h 239"/>
                <a:gd name="T32" fmla="*/ 3 w 4"/>
                <a:gd name="T33" fmla="*/ 0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 h="239">
                  <a:moveTo>
                    <a:pt x="3" y="0"/>
                  </a:moveTo>
                  <a:cubicBezTo>
                    <a:pt x="3" y="0"/>
                    <a:pt x="3" y="4"/>
                    <a:pt x="3" y="10"/>
                  </a:cubicBezTo>
                  <a:cubicBezTo>
                    <a:pt x="3" y="17"/>
                    <a:pt x="2" y="26"/>
                    <a:pt x="2" y="37"/>
                  </a:cubicBezTo>
                  <a:cubicBezTo>
                    <a:pt x="2" y="49"/>
                    <a:pt x="1" y="62"/>
                    <a:pt x="1" y="76"/>
                  </a:cubicBezTo>
                  <a:cubicBezTo>
                    <a:pt x="1" y="90"/>
                    <a:pt x="1" y="105"/>
                    <a:pt x="0" y="120"/>
                  </a:cubicBezTo>
                  <a:cubicBezTo>
                    <a:pt x="0" y="135"/>
                    <a:pt x="0" y="150"/>
                    <a:pt x="0" y="164"/>
                  </a:cubicBezTo>
                  <a:cubicBezTo>
                    <a:pt x="0" y="178"/>
                    <a:pt x="0" y="191"/>
                    <a:pt x="0" y="202"/>
                  </a:cubicBezTo>
                  <a:cubicBezTo>
                    <a:pt x="0" y="213"/>
                    <a:pt x="0" y="222"/>
                    <a:pt x="0" y="229"/>
                  </a:cubicBezTo>
                  <a:cubicBezTo>
                    <a:pt x="0" y="236"/>
                    <a:pt x="0" y="239"/>
                    <a:pt x="0" y="239"/>
                  </a:cubicBezTo>
                  <a:cubicBezTo>
                    <a:pt x="0" y="239"/>
                    <a:pt x="0" y="236"/>
                    <a:pt x="1" y="229"/>
                  </a:cubicBezTo>
                  <a:cubicBezTo>
                    <a:pt x="1" y="222"/>
                    <a:pt x="1" y="213"/>
                    <a:pt x="1" y="202"/>
                  </a:cubicBezTo>
                  <a:cubicBezTo>
                    <a:pt x="2" y="191"/>
                    <a:pt x="2" y="178"/>
                    <a:pt x="2" y="164"/>
                  </a:cubicBezTo>
                  <a:cubicBezTo>
                    <a:pt x="3" y="150"/>
                    <a:pt x="3" y="135"/>
                    <a:pt x="3" y="120"/>
                  </a:cubicBezTo>
                  <a:cubicBezTo>
                    <a:pt x="3" y="105"/>
                    <a:pt x="3" y="90"/>
                    <a:pt x="3" y="76"/>
                  </a:cubicBezTo>
                  <a:cubicBezTo>
                    <a:pt x="4" y="62"/>
                    <a:pt x="4" y="49"/>
                    <a:pt x="4" y="37"/>
                  </a:cubicBezTo>
                  <a:cubicBezTo>
                    <a:pt x="4" y="26"/>
                    <a:pt x="3" y="17"/>
                    <a:pt x="3" y="10"/>
                  </a:cubicBezTo>
                  <a:cubicBezTo>
                    <a:pt x="3" y="4"/>
                    <a:pt x="3" y="0"/>
                    <a:pt x="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8" name="Freeform 1950">
              <a:extLst>
                <a:ext uri="{FF2B5EF4-FFF2-40B4-BE49-F238E27FC236}">
                  <a16:creationId xmlns:a16="http://schemas.microsoft.com/office/drawing/2014/main" id="{2631114C-8904-4CA2-9F00-0C36158BE93D}"/>
                </a:ext>
              </a:extLst>
            </p:cNvPr>
            <p:cNvSpPr>
              <a:spLocks/>
            </p:cNvSpPr>
            <p:nvPr/>
          </p:nvSpPr>
          <p:spPr bwMode="auto">
            <a:xfrm>
              <a:off x="4348" y="830"/>
              <a:ext cx="14" cy="570"/>
            </a:xfrm>
            <a:custGeom>
              <a:avLst/>
              <a:gdLst>
                <a:gd name="T0" fmla="*/ 1 w 6"/>
                <a:gd name="T1" fmla="*/ 120 h 239"/>
                <a:gd name="T2" fmla="*/ 2 w 6"/>
                <a:gd name="T3" fmla="*/ 164 h 239"/>
                <a:gd name="T4" fmla="*/ 3 w 6"/>
                <a:gd name="T5" fmla="*/ 202 h 239"/>
                <a:gd name="T6" fmla="*/ 4 w 6"/>
                <a:gd name="T7" fmla="*/ 229 h 239"/>
                <a:gd name="T8" fmla="*/ 5 w 6"/>
                <a:gd name="T9" fmla="*/ 239 h 239"/>
                <a:gd name="T10" fmla="*/ 5 w 6"/>
                <a:gd name="T11" fmla="*/ 229 h 239"/>
                <a:gd name="T12" fmla="*/ 6 w 6"/>
                <a:gd name="T13" fmla="*/ 202 h 239"/>
                <a:gd name="T14" fmla="*/ 6 w 6"/>
                <a:gd name="T15" fmla="*/ 164 h 239"/>
                <a:gd name="T16" fmla="*/ 5 w 6"/>
                <a:gd name="T17" fmla="*/ 120 h 239"/>
                <a:gd name="T18" fmla="*/ 4 w 6"/>
                <a:gd name="T19" fmla="*/ 76 h 239"/>
                <a:gd name="T20" fmla="*/ 3 w 6"/>
                <a:gd name="T21" fmla="*/ 37 h 239"/>
                <a:gd name="T22" fmla="*/ 2 w 6"/>
                <a:gd name="T23" fmla="*/ 10 h 239"/>
                <a:gd name="T24" fmla="*/ 1 w 6"/>
                <a:gd name="T25" fmla="*/ 0 h 239"/>
                <a:gd name="T26" fmla="*/ 1 w 6"/>
                <a:gd name="T27" fmla="*/ 10 h 239"/>
                <a:gd name="T28" fmla="*/ 0 w 6"/>
                <a:gd name="T29" fmla="*/ 38 h 239"/>
                <a:gd name="T30" fmla="*/ 0 w 6"/>
                <a:gd name="T31" fmla="*/ 76 h 239"/>
                <a:gd name="T32" fmla="*/ 1 w 6"/>
                <a:gd name="T33" fmla="*/ 120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 h="239">
                  <a:moveTo>
                    <a:pt x="1" y="120"/>
                  </a:moveTo>
                  <a:cubicBezTo>
                    <a:pt x="1" y="135"/>
                    <a:pt x="1" y="150"/>
                    <a:pt x="2" y="164"/>
                  </a:cubicBezTo>
                  <a:cubicBezTo>
                    <a:pt x="2" y="178"/>
                    <a:pt x="3" y="191"/>
                    <a:pt x="3" y="202"/>
                  </a:cubicBezTo>
                  <a:cubicBezTo>
                    <a:pt x="3" y="213"/>
                    <a:pt x="4" y="222"/>
                    <a:pt x="4" y="229"/>
                  </a:cubicBezTo>
                  <a:cubicBezTo>
                    <a:pt x="5" y="236"/>
                    <a:pt x="5" y="239"/>
                    <a:pt x="5" y="239"/>
                  </a:cubicBezTo>
                  <a:cubicBezTo>
                    <a:pt x="5" y="239"/>
                    <a:pt x="5" y="236"/>
                    <a:pt x="5" y="229"/>
                  </a:cubicBezTo>
                  <a:cubicBezTo>
                    <a:pt x="5" y="222"/>
                    <a:pt x="6" y="213"/>
                    <a:pt x="6" y="202"/>
                  </a:cubicBezTo>
                  <a:cubicBezTo>
                    <a:pt x="6" y="191"/>
                    <a:pt x="6" y="178"/>
                    <a:pt x="6" y="164"/>
                  </a:cubicBezTo>
                  <a:cubicBezTo>
                    <a:pt x="6" y="150"/>
                    <a:pt x="6" y="135"/>
                    <a:pt x="5" y="120"/>
                  </a:cubicBezTo>
                  <a:cubicBezTo>
                    <a:pt x="5" y="105"/>
                    <a:pt x="5" y="90"/>
                    <a:pt x="4" y="76"/>
                  </a:cubicBezTo>
                  <a:cubicBezTo>
                    <a:pt x="4" y="62"/>
                    <a:pt x="3" y="49"/>
                    <a:pt x="3" y="37"/>
                  </a:cubicBezTo>
                  <a:cubicBezTo>
                    <a:pt x="3" y="26"/>
                    <a:pt x="2" y="17"/>
                    <a:pt x="2" y="10"/>
                  </a:cubicBezTo>
                  <a:cubicBezTo>
                    <a:pt x="1" y="4"/>
                    <a:pt x="1" y="0"/>
                    <a:pt x="1" y="0"/>
                  </a:cubicBezTo>
                  <a:cubicBezTo>
                    <a:pt x="1" y="0"/>
                    <a:pt x="1" y="4"/>
                    <a:pt x="1" y="10"/>
                  </a:cubicBezTo>
                  <a:cubicBezTo>
                    <a:pt x="1" y="17"/>
                    <a:pt x="0" y="26"/>
                    <a:pt x="0" y="38"/>
                  </a:cubicBezTo>
                  <a:cubicBezTo>
                    <a:pt x="0" y="49"/>
                    <a:pt x="0" y="62"/>
                    <a:pt x="0" y="76"/>
                  </a:cubicBezTo>
                  <a:cubicBezTo>
                    <a:pt x="0" y="90"/>
                    <a:pt x="0" y="105"/>
                    <a:pt x="1" y="1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9" name="Freeform 1951">
              <a:extLst>
                <a:ext uri="{FF2B5EF4-FFF2-40B4-BE49-F238E27FC236}">
                  <a16:creationId xmlns:a16="http://schemas.microsoft.com/office/drawing/2014/main" id="{9F342B1F-3149-496A-847E-FF0906004CE5}"/>
                </a:ext>
              </a:extLst>
            </p:cNvPr>
            <p:cNvSpPr>
              <a:spLocks/>
            </p:cNvSpPr>
            <p:nvPr/>
          </p:nvSpPr>
          <p:spPr bwMode="auto">
            <a:xfrm>
              <a:off x="4091" y="830"/>
              <a:ext cx="7" cy="570"/>
            </a:xfrm>
            <a:custGeom>
              <a:avLst/>
              <a:gdLst>
                <a:gd name="T0" fmla="*/ 0 w 3"/>
                <a:gd name="T1" fmla="*/ 202 h 239"/>
                <a:gd name="T2" fmla="*/ 1 w 3"/>
                <a:gd name="T3" fmla="*/ 229 h 239"/>
                <a:gd name="T4" fmla="*/ 1 w 3"/>
                <a:gd name="T5" fmla="*/ 239 h 239"/>
                <a:gd name="T6" fmla="*/ 2 w 3"/>
                <a:gd name="T7" fmla="*/ 229 h 239"/>
                <a:gd name="T8" fmla="*/ 3 w 3"/>
                <a:gd name="T9" fmla="*/ 202 h 239"/>
                <a:gd name="T10" fmla="*/ 3 w 3"/>
                <a:gd name="T11" fmla="*/ 164 h 239"/>
                <a:gd name="T12" fmla="*/ 3 w 3"/>
                <a:gd name="T13" fmla="*/ 120 h 239"/>
                <a:gd name="T14" fmla="*/ 3 w 3"/>
                <a:gd name="T15" fmla="*/ 76 h 239"/>
                <a:gd name="T16" fmla="*/ 3 w 3"/>
                <a:gd name="T17" fmla="*/ 37 h 239"/>
                <a:gd name="T18" fmla="*/ 2 w 3"/>
                <a:gd name="T19" fmla="*/ 10 h 239"/>
                <a:gd name="T20" fmla="*/ 1 w 3"/>
                <a:gd name="T21" fmla="*/ 0 h 239"/>
                <a:gd name="T22" fmla="*/ 1 w 3"/>
                <a:gd name="T23" fmla="*/ 10 h 239"/>
                <a:gd name="T24" fmla="*/ 0 w 3"/>
                <a:gd name="T25" fmla="*/ 37 h 239"/>
                <a:gd name="T26" fmla="*/ 0 w 3"/>
                <a:gd name="T27" fmla="*/ 76 h 239"/>
                <a:gd name="T28" fmla="*/ 0 w 3"/>
                <a:gd name="T29" fmla="*/ 120 h 239"/>
                <a:gd name="T30" fmla="*/ 0 w 3"/>
                <a:gd name="T31" fmla="*/ 164 h 239"/>
                <a:gd name="T32" fmla="*/ 0 w 3"/>
                <a:gd name="T33" fmla="*/ 202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 h="239">
                  <a:moveTo>
                    <a:pt x="0" y="202"/>
                  </a:moveTo>
                  <a:cubicBezTo>
                    <a:pt x="1" y="213"/>
                    <a:pt x="1" y="222"/>
                    <a:pt x="1" y="229"/>
                  </a:cubicBezTo>
                  <a:cubicBezTo>
                    <a:pt x="1" y="236"/>
                    <a:pt x="1" y="239"/>
                    <a:pt x="1" y="239"/>
                  </a:cubicBezTo>
                  <a:cubicBezTo>
                    <a:pt x="1" y="239"/>
                    <a:pt x="2" y="236"/>
                    <a:pt x="2" y="229"/>
                  </a:cubicBezTo>
                  <a:cubicBezTo>
                    <a:pt x="2" y="222"/>
                    <a:pt x="2" y="213"/>
                    <a:pt x="3" y="202"/>
                  </a:cubicBezTo>
                  <a:cubicBezTo>
                    <a:pt x="3" y="191"/>
                    <a:pt x="3" y="178"/>
                    <a:pt x="3" y="164"/>
                  </a:cubicBezTo>
                  <a:cubicBezTo>
                    <a:pt x="3" y="150"/>
                    <a:pt x="3" y="135"/>
                    <a:pt x="3" y="120"/>
                  </a:cubicBezTo>
                  <a:cubicBezTo>
                    <a:pt x="3" y="105"/>
                    <a:pt x="3" y="90"/>
                    <a:pt x="3" y="76"/>
                  </a:cubicBezTo>
                  <a:cubicBezTo>
                    <a:pt x="3" y="62"/>
                    <a:pt x="3" y="49"/>
                    <a:pt x="3" y="37"/>
                  </a:cubicBezTo>
                  <a:cubicBezTo>
                    <a:pt x="2" y="26"/>
                    <a:pt x="2" y="17"/>
                    <a:pt x="2" y="10"/>
                  </a:cubicBezTo>
                  <a:cubicBezTo>
                    <a:pt x="2" y="4"/>
                    <a:pt x="1" y="0"/>
                    <a:pt x="1" y="0"/>
                  </a:cubicBezTo>
                  <a:cubicBezTo>
                    <a:pt x="1" y="0"/>
                    <a:pt x="1" y="4"/>
                    <a:pt x="1" y="10"/>
                  </a:cubicBezTo>
                  <a:cubicBezTo>
                    <a:pt x="1" y="17"/>
                    <a:pt x="1" y="26"/>
                    <a:pt x="0" y="37"/>
                  </a:cubicBezTo>
                  <a:cubicBezTo>
                    <a:pt x="0" y="49"/>
                    <a:pt x="0" y="62"/>
                    <a:pt x="0" y="76"/>
                  </a:cubicBezTo>
                  <a:cubicBezTo>
                    <a:pt x="0" y="90"/>
                    <a:pt x="0" y="105"/>
                    <a:pt x="0" y="120"/>
                  </a:cubicBezTo>
                  <a:cubicBezTo>
                    <a:pt x="0" y="135"/>
                    <a:pt x="0" y="150"/>
                    <a:pt x="0" y="164"/>
                  </a:cubicBezTo>
                  <a:cubicBezTo>
                    <a:pt x="0" y="178"/>
                    <a:pt x="0" y="191"/>
                    <a:pt x="0" y="2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0" name="Freeform 1952">
              <a:extLst>
                <a:ext uri="{FF2B5EF4-FFF2-40B4-BE49-F238E27FC236}">
                  <a16:creationId xmlns:a16="http://schemas.microsoft.com/office/drawing/2014/main" id="{A142013F-F640-4758-90EA-43777B7B3D54}"/>
                </a:ext>
              </a:extLst>
            </p:cNvPr>
            <p:cNvSpPr>
              <a:spLocks/>
            </p:cNvSpPr>
            <p:nvPr/>
          </p:nvSpPr>
          <p:spPr bwMode="auto">
            <a:xfrm>
              <a:off x="4072" y="830"/>
              <a:ext cx="10" cy="570"/>
            </a:xfrm>
            <a:custGeom>
              <a:avLst/>
              <a:gdLst>
                <a:gd name="T0" fmla="*/ 1 w 4"/>
                <a:gd name="T1" fmla="*/ 229 h 239"/>
                <a:gd name="T2" fmla="*/ 1 w 4"/>
                <a:gd name="T3" fmla="*/ 202 h 239"/>
                <a:gd name="T4" fmla="*/ 2 w 4"/>
                <a:gd name="T5" fmla="*/ 164 h 239"/>
                <a:gd name="T6" fmla="*/ 3 w 4"/>
                <a:gd name="T7" fmla="*/ 120 h 239"/>
                <a:gd name="T8" fmla="*/ 3 w 4"/>
                <a:gd name="T9" fmla="*/ 76 h 239"/>
                <a:gd name="T10" fmla="*/ 4 w 4"/>
                <a:gd name="T11" fmla="*/ 37 h 239"/>
                <a:gd name="T12" fmla="*/ 3 w 4"/>
                <a:gd name="T13" fmla="*/ 10 h 239"/>
                <a:gd name="T14" fmla="*/ 3 w 4"/>
                <a:gd name="T15" fmla="*/ 0 h 239"/>
                <a:gd name="T16" fmla="*/ 3 w 4"/>
                <a:gd name="T17" fmla="*/ 10 h 239"/>
                <a:gd name="T18" fmla="*/ 2 w 4"/>
                <a:gd name="T19" fmla="*/ 37 h 239"/>
                <a:gd name="T20" fmla="*/ 1 w 4"/>
                <a:gd name="T21" fmla="*/ 76 h 239"/>
                <a:gd name="T22" fmla="*/ 0 w 4"/>
                <a:gd name="T23" fmla="*/ 120 h 239"/>
                <a:gd name="T24" fmla="*/ 0 w 4"/>
                <a:gd name="T25" fmla="*/ 164 h 239"/>
                <a:gd name="T26" fmla="*/ 0 w 4"/>
                <a:gd name="T27" fmla="*/ 202 h 239"/>
                <a:gd name="T28" fmla="*/ 0 w 4"/>
                <a:gd name="T29" fmla="*/ 229 h 239"/>
                <a:gd name="T30" fmla="*/ 0 w 4"/>
                <a:gd name="T31" fmla="*/ 239 h 239"/>
                <a:gd name="T32" fmla="*/ 1 w 4"/>
                <a:gd name="T33" fmla="*/ 229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 h="239">
                  <a:moveTo>
                    <a:pt x="1" y="229"/>
                  </a:moveTo>
                  <a:cubicBezTo>
                    <a:pt x="1" y="222"/>
                    <a:pt x="1" y="213"/>
                    <a:pt x="1" y="202"/>
                  </a:cubicBezTo>
                  <a:cubicBezTo>
                    <a:pt x="2" y="191"/>
                    <a:pt x="2" y="178"/>
                    <a:pt x="2" y="164"/>
                  </a:cubicBezTo>
                  <a:cubicBezTo>
                    <a:pt x="3" y="150"/>
                    <a:pt x="3" y="135"/>
                    <a:pt x="3" y="120"/>
                  </a:cubicBezTo>
                  <a:cubicBezTo>
                    <a:pt x="3" y="105"/>
                    <a:pt x="3" y="90"/>
                    <a:pt x="3" y="76"/>
                  </a:cubicBezTo>
                  <a:cubicBezTo>
                    <a:pt x="3" y="62"/>
                    <a:pt x="4" y="49"/>
                    <a:pt x="4" y="37"/>
                  </a:cubicBezTo>
                  <a:cubicBezTo>
                    <a:pt x="4" y="26"/>
                    <a:pt x="3" y="17"/>
                    <a:pt x="3" y="10"/>
                  </a:cubicBezTo>
                  <a:cubicBezTo>
                    <a:pt x="3" y="4"/>
                    <a:pt x="3" y="0"/>
                    <a:pt x="3" y="0"/>
                  </a:cubicBezTo>
                  <a:cubicBezTo>
                    <a:pt x="3" y="0"/>
                    <a:pt x="3" y="4"/>
                    <a:pt x="3" y="10"/>
                  </a:cubicBezTo>
                  <a:cubicBezTo>
                    <a:pt x="3" y="17"/>
                    <a:pt x="2" y="26"/>
                    <a:pt x="2" y="37"/>
                  </a:cubicBezTo>
                  <a:cubicBezTo>
                    <a:pt x="2" y="49"/>
                    <a:pt x="1" y="62"/>
                    <a:pt x="1" y="76"/>
                  </a:cubicBezTo>
                  <a:cubicBezTo>
                    <a:pt x="1" y="90"/>
                    <a:pt x="1" y="105"/>
                    <a:pt x="0" y="120"/>
                  </a:cubicBezTo>
                  <a:cubicBezTo>
                    <a:pt x="0" y="135"/>
                    <a:pt x="0" y="150"/>
                    <a:pt x="0" y="164"/>
                  </a:cubicBezTo>
                  <a:cubicBezTo>
                    <a:pt x="0" y="178"/>
                    <a:pt x="0" y="191"/>
                    <a:pt x="0" y="202"/>
                  </a:cubicBezTo>
                  <a:cubicBezTo>
                    <a:pt x="0" y="213"/>
                    <a:pt x="0" y="222"/>
                    <a:pt x="0" y="229"/>
                  </a:cubicBezTo>
                  <a:cubicBezTo>
                    <a:pt x="0" y="236"/>
                    <a:pt x="0" y="239"/>
                    <a:pt x="0" y="239"/>
                  </a:cubicBezTo>
                  <a:cubicBezTo>
                    <a:pt x="0" y="239"/>
                    <a:pt x="0" y="236"/>
                    <a:pt x="1" y="2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1" name="Freeform 1953">
              <a:extLst>
                <a:ext uri="{FF2B5EF4-FFF2-40B4-BE49-F238E27FC236}">
                  <a16:creationId xmlns:a16="http://schemas.microsoft.com/office/drawing/2014/main" id="{72B83A66-FAAC-4048-99FE-D03C43E78278}"/>
                </a:ext>
              </a:extLst>
            </p:cNvPr>
            <p:cNvSpPr>
              <a:spLocks/>
            </p:cNvSpPr>
            <p:nvPr/>
          </p:nvSpPr>
          <p:spPr bwMode="auto">
            <a:xfrm>
              <a:off x="4108" y="830"/>
              <a:ext cx="14" cy="570"/>
            </a:xfrm>
            <a:custGeom>
              <a:avLst/>
              <a:gdLst>
                <a:gd name="T0" fmla="*/ 1 w 6"/>
                <a:gd name="T1" fmla="*/ 120 h 239"/>
                <a:gd name="T2" fmla="*/ 2 w 6"/>
                <a:gd name="T3" fmla="*/ 164 h 239"/>
                <a:gd name="T4" fmla="*/ 3 w 6"/>
                <a:gd name="T5" fmla="*/ 202 h 239"/>
                <a:gd name="T6" fmla="*/ 4 w 6"/>
                <a:gd name="T7" fmla="*/ 229 h 239"/>
                <a:gd name="T8" fmla="*/ 5 w 6"/>
                <a:gd name="T9" fmla="*/ 239 h 239"/>
                <a:gd name="T10" fmla="*/ 5 w 6"/>
                <a:gd name="T11" fmla="*/ 229 h 239"/>
                <a:gd name="T12" fmla="*/ 6 w 6"/>
                <a:gd name="T13" fmla="*/ 202 h 239"/>
                <a:gd name="T14" fmla="*/ 6 w 6"/>
                <a:gd name="T15" fmla="*/ 164 h 239"/>
                <a:gd name="T16" fmla="*/ 5 w 6"/>
                <a:gd name="T17" fmla="*/ 120 h 239"/>
                <a:gd name="T18" fmla="*/ 4 w 6"/>
                <a:gd name="T19" fmla="*/ 76 h 239"/>
                <a:gd name="T20" fmla="*/ 3 w 6"/>
                <a:gd name="T21" fmla="*/ 37 h 239"/>
                <a:gd name="T22" fmla="*/ 2 w 6"/>
                <a:gd name="T23" fmla="*/ 10 h 239"/>
                <a:gd name="T24" fmla="*/ 1 w 6"/>
                <a:gd name="T25" fmla="*/ 0 h 239"/>
                <a:gd name="T26" fmla="*/ 1 w 6"/>
                <a:gd name="T27" fmla="*/ 10 h 239"/>
                <a:gd name="T28" fmla="*/ 0 w 6"/>
                <a:gd name="T29" fmla="*/ 38 h 239"/>
                <a:gd name="T30" fmla="*/ 0 w 6"/>
                <a:gd name="T31" fmla="*/ 76 h 239"/>
                <a:gd name="T32" fmla="*/ 1 w 6"/>
                <a:gd name="T33" fmla="*/ 120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 h="239">
                  <a:moveTo>
                    <a:pt x="1" y="120"/>
                  </a:moveTo>
                  <a:cubicBezTo>
                    <a:pt x="1" y="135"/>
                    <a:pt x="1" y="150"/>
                    <a:pt x="2" y="164"/>
                  </a:cubicBezTo>
                  <a:cubicBezTo>
                    <a:pt x="2" y="178"/>
                    <a:pt x="2" y="191"/>
                    <a:pt x="3" y="202"/>
                  </a:cubicBezTo>
                  <a:cubicBezTo>
                    <a:pt x="3" y="213"/>
                    <a:pt x="4" y="222"/>
                    <a:pt x="4" y="229"/>
                  </a:cubicBezTo>
                  <a:cubicBezTo>
                    <a:pt x="5" y="236"/>
                    <a:pt x="5" y="239"/>
                    <a:pt x="5" y="239"/>
                  </a:cubicBezTo>
                  <a:cubicBezTo>
                    <a:pt x="5" y="239"/>
                    <a:pt x="5" y="236"/>
                    <a:pt x="5" y="229"/>
                  </a:cubicBezTo>
                  <a:cubicBezTo>
                    <a:pt x="5" y="222"/>
                    <a:pt x="6" y="213"/>
                    <a:pt x="6" y="202"/>
                  </a:cubicBezTo>
                  <a:cubicBezTo>
                    <a:pt x="6" y="191"/>
                    <a:pt x="6" y="178"/>
                    <a:pt x="6" y="164"/>
                  </a:cubicBezTo>
                  <a:cubicBezTo>
                    <a:pt x="6" y="150"/>
                    <a:pt x="6" y="135"/>
                    <a:pt x="5" y="120"/>
                  </a:cubicBezTo>
                  <a:cubicBezTo>
                    <a:pt x="5" y="105"/>
                    <a:pt x="5" y="90"/>
                    <a:pt x="4" y="76"/>
                  </a:cubicBezTo>
                  <a:cubicBezTo>
                    <a:pt x="4" y="62"/>
                    <a:pt x="3" y="49"/>
                    <a:pt x="3" y="37"/>
                  </a:cubicBezTo>
                  <a:cubicBezTo>
                    <a:pt x="3" y="26"/>
                    <a:pt x="2" y="17"/>
                    <a:pt x="2" y="10"/>
                  </a:cubicBezTo>
                  <a:cubicBezTo>
                    <a:pt x="1" y="4"/>
                    <a:pt x="1" y="0"/>
                    <a:pt x="1" y="0"/>
                  </a:cubicBezTo>
                  <a:cubicBezTo>
                    <a:pt x="1" y="0"/>
                    <a:pt x="1" y="4"/>
                    <a:pt x="1" y="10"/>
                  </a:cubicBezTo>
                  <a:cubicBezTo>
                    <a:pt x="1" y="17"/>
                    <a:pt x="0" y="26"/>
                    <a:pt x="0" y="38"/>
                  </a:cubicBezTo>
                  <a:cubicBezTo>
                    <a:pt x="0" y="49"/>
                    <a:pt x="0" y="62"/>
                    <a:pt x="0" y="76"/>
                  </a:cubicBezTo>
                  <a:cubicBezTo>
                    <a:pt x="0" y="90"/>
                    <a:pt x="0" y="105"/>
                    <a:pt x="1" y="1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2" name="Freeform 1954">
              <a:extLst>
                <a:ext uri="{FF2B5EF4-FFF2-40B4-BE49-F238E27FC236}">
                  <a16:creationId xmlns:a16="http://schemas.microsoft.com/office/drawing/2014/main" id="{23D05572-FF94-4363-AAA4-DE2605BC7166}"/>
                </a:ext>
              </a:extLst>
            </p:cNvPr>
            <p:cNvSpPr>
              <a:spLocks/>
            </p:cNvSpPr>
            <p:nvPr/>
          </p:nvSpPr>
          <p:spPr bwMode="auto">
            <a:xfrm>
              <a:off x="3851" y="830"/>
              <a:ext cx="7" cy="570"/>
            </a:xfrm>
            <a:custGeom>
              <a:avLst/>
              <a:gdLst>
                <a:gd name="T0" fmla="*/ 0 w 3"/>
                <a:gd name="T1" fmla="*/ 202 h 239"/>
                <a:gd name="T2" fmla="*/ 1 w 3"/>
                <a:gd name="T3" fmla="*/ 229 h 239"/>
                <a:gd name="T4" fmla="*/ 1 w 3"/>
                <a:gd name="T5" fmla="*/ 239 h 239"/>
                <a:gd name="T6" fmla="*/ 2 w 3"/>
                <a:gd name="T7" fmla="*/ 229 h 239"/>
                <a:gd name="T8" fmla="*/ 2 w 3"/>
                <a:gd name="T9" fmla="*/ 202 h 239"/>
                <a:gd name="T10" fmla="*/ 3 w 3"/>
                <a:gd name="T11" fmla="*/ 164 h 239"/>
                <a:gd name="T12" fmla="*/ 3 w 3"/>
                <a:gd name="T13" fmla="*/ 120 h 239"/>
                <a:gd name="T14" fmla="*/ 3 w 3"/>
                <a:gd name="T15" fmla="*/ 76 h 239"/>
                <a:gd name="T16" fmla="*/ 2 w 3"/>
                <a:gd name="T17" fmla="*/ 37 h 239"/>
                <a:gd name="T18" fmla="*/ 2 w 3"/>
                <a:gd name="T19" fmla="*/ 10 h 239"/>
                <a:gd name="T20" fmla="*/ 1 w 3"/>
                <a:gd name="T21" fmla="*/ 0 h 239"/>
                <a:gd name="T22" fmla="*/ 1 w 3"/>
                <a:gd name="T23" fmla="*/ 10 h 239"/>
                <a:gd name="T24" fmla="*/ 0 w 3"/>
                <a:gd name="T25" fmla="*/ 37 h 239"/>
                <a:gd name="T26" fmla="*/ 0 w 3"/>
                <a:gd name="T27" fmla="*/ 76 h 239"/>
                <a:gd name="T28" fmla="*/ 0 w 3"/>
                <a:gd name="T29" fmla="*/ 120 h 239"/>
                <a:gd name="T30" fmla="*/ 0 w 3"/>
                <a:gd name="T31" fmla="*/ 164 h 239"/>
                <a:gd name="T32" fmla="*/ 0 w 3"/>
                <a:gd name="T33" fmla="*/ 202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 h="239">
                  <a:moveTo>
                    <a:pt x="0" y="202"/>
                  </a:moveTo>
                  <a:cubicBezTo>
                    <a:pt x="1" y="213"/>
                    <a:pt x="1" y="222"/>
                    <a:pt x="1" y="229"/>
                  </a:cubicBezTo>
                  <a:cubicBezTo>
                    <a:pt x="1" y="236"/>
                    <a:pt x="1" y="239"/>
                    <a:pt x="1" y="239"/>
                  </a:cubicBezTo>
                  <a:cubicBezTo>
                    <a:pt x="1" y="239"/>
                    <a:pt x="2" y="236"/>
                    <a:pt x="2" y="229"/>
                  </a:cubicBezTo>
                  <a:cubicBezTo>
                    <a:pt x="2" y="222"/>
                    <a:pt x="2" y="213"/>
                    <a:pt x="2" y="202"/>
                  </a:cubicBezTo>
                  <a:cubicBezTo>
                    <a:pt x="3" y="191"/>
                    <a:pt x="3" y="178"/>
                    <a:pt x="3" y="164"/>
                  </a:cubicBezTo>
                  <a:cubicBezTo>
                    <a:pt x="3" y="150"/>
                    <a:pt x="3" y="135"/>
                    <a:pt x="3" y="120"/>
                  </a:cubicBezTo>
                  <a:cubicBezTo>
                    <a:pt x="3" y="105"/>
                    <a:pt x="3" y="90"/>
                    <a:pt x="3" y="76"/>
                  </a:cubicBezTo>
                  <a:cubicBezTo>
                    <a:pt x="3" y="62"/>
                    <a:pt x="3" y="49"/>
                    <a:pt x="2" y="37"/>
                  </a:cubicBezTo>
                  <a:cubicBezTo>
                    <a:pt x="2" y="26"/>
                    <a:pt x="2" y="17"/>
                    <a:pt x="2" y="10"/>
                  </a:cubicBezTo>
                  <a:cubicBezTo>
                    <a:pt x="2" y="4"/>
                    <a:pt x="1" y="0"/>
                    <a:pt x="1" y="0"/>
                  </a:cubicBezTo>
                  <a:cubicBezTo>
                    <a:pt x="1" y="0"/>
                    <a:pt x="1" y="4"/>
                    <a:pt x="1" y="10"/>
                  </a:cubicBezTo>
                  <a:cubicBezTo>
                    <a:pt x="1" y="17"/>
                    <a:pt x="1" y="26"/>
                    <a:pt x="0" y="37"/>
                  </a:cubicBezTo>
                  <a:cubicBezTo>
                    <a:pt x="0" y="49"/>
                    <a:pt x="0" y="62"/>
                    <a:pt x="0" y="76"/>
                  </a:cubicBezTo>
                  <a:cubicBezTo>
                    <a:pt x="0" y="90"/>
                    <a:pt x="0" y="105"/>
                    <a:pt x="0" y="120"/>
                  </a:cubicBezTo>
                  <a:cubicBezTo>
                    <a:pt x="0" y="135"/>
                    <a:pt x="0" y="150"/>
                    <a:pt x="0" y="164"/>
                  </a:cubicBezTo>
                  <a:cubicBezTo>
                    <a:pt x="0" y="178"/>
                    <a:pt x="0" y="191"/>
                    <a:pt x="0" y="2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3" name="Freeform 1955">
              <a:extLst>
                <a:ext uri="{FF2B5EF4-FFF2-40B4-BE49-F238E27FC236}">
                  <a16:creationId xmlns:a16="http://schemas.microsoft.com/office/drawing/2014/main" id="{94D808CD-88B4-46D0-B9CB-5480361D1DD1}"/>
                </a:ext>
              </a:extLst>
            </p:cNvPr>
            <p:cNvSpPr>
              <a:spLocks/>
            </p:cNvSpPr>
            <p:nvPr/>
          </p:nvSpPr>
          <p:spPr bwMode="auto">
            <a:xfrm>
              <a:off x="3832" y="830"/>
              <a:ext cx="9" cy="570"/>
            </a:xfrm>
            <a:custGeom>
              <a:avLst/>
              <a:gdLst>
                <a:gd name="T0" fmla="*/ 1 w 4"/>
                <a:gd name="T1" fmla="*/ 229 h 239"/>
                <a:gd name="T2" fmla="*/ 1 w 4"/>
                <a:gd name="T3" fmla="*/ 202 h 239"/>
                <a:gd name="T4" fmla="*/ 2 w 4"/>
                <a:gd name="T5" fmla="*/ 164 h 239"/>
                <a:gd name="T6" fmla="*/ 3 w 4"/>
                <a:gd name="T7" fmla="*/ 120 h 239"/>
                <a:gd name="T8" fmla="*/ 3 w 4"/>
                <a:gd name="T9" fmla="*/ 76 h 239"/>
                <a:gd name="T10" fmla="*/ 4 w 4"/>
                <a:gd name="T11" fmla="*/ 37 h 239"/>
                <a:gd name="T12" fmla="*/ 3 w 4"/>
                <a:gd name="T13" fmla="*/ 10 h 239"/>
                <a:gd name="T14" fmla="*/ 3 w 4"/>
                <a:gd name="T15" fmla="*/ 0 h 239"/>
                <a:gd name="T16" fmla="*/ 3 w 4"/>
                <a:gd name="T17" fmla="*/ 10 h 239"/>
                <a:gd name="T18" fmla="*/ 2 w 4"/>
                <a:gd name="T19" fmla="*/ 37 h 239"/>
                <a:gd name="T20" fmla="*/ 1 w 4"/>
                <a:gd name="T21" fmla="*/ 76 h 239"/>
                <a:gd name="T22" fmla="*/ 0 w 4"/>
                <a:gd name="T23" fmla="*/ 120 h 239"/>
                <a:gd name="T24" fmla="*/ 0 w 4"/>
                <a:gd name="T25" fmla="*/ 164 h 239"/>
                <a:gd name="T26" fmla="*/ 0 w 4"/>
                <a:gd name="T27" fmla="*/ 202 h 239"/>
                <a:gd name="T28" fmla="*/ 0 w 4"/>
                <a:gd name="T29" fmla="*/ 229 h 239"/>
                <a:gd name="T30" fmla="*/ 0 w 4"/>
                <a:gd name="T31" fmla="*/ 239 h 239"/>
                <a:gd name="T32" fmla="*/ 1 w 4"/>
                <a:gd name="T33" fmla="*/ 229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 h="239">
                  <a:moveTo>
                    <a:pt x="1" y="229"/>
                  </a:moveTo>
                  <a:cubicBezTo>
                    <a:pt x="1" y="222"/>
                    <a:pt x="1" y="213"/>
                    <a:pt x="1" y="202"/>
                  </a:cubicBezTo>
                  <a:cubicBezTo>
                    <a:pt x="2" y="191"/>
                    <a:pt x="2" y="178"/>
                    <a:pt x="2" y="164"/>
                  </a:cubicBezTo>
                  <a:cubicBezTo>
                    <a:pt x="3" y="150"/>
                    <a:pt x="3" y="135"/>
                    <a:pt x="3" y="120"/>
                  </a:cubicBezTo>
                  <a:cubicBezTo>
                    <a:pt x="3" y="105"/>
                    <a:pt x="3" y="90"/>
                    <a:pt x="3" y="76"/>
                  </a:cubicBezTo>
                  <a:cubicBezTo>
                    <a:pt x="3" y="62"/>
                    <a:pt x="3" y="49"/>
                    <a:pt x="4" y="37"/>
                  </a:cubicBezTo>
                  <a:cubicBezTo>
                    <a:pt x="4" y="26"/>
                    <a:pt x="3" y="17"/>
                    <a:pt x="3" y="10"/>
                  </a:cubicBezTo>
                  <a:cubicBezTo>
                    <a:pt x="3" y="4"/>
                    <a:pt x="3" y="0"/>
                    <a:pt x="3" y="0"/>
                  </a:cubicBezTo>
                  <a:cubicBezTo>
                    <a:pt x="3" y="0"/>
                    <a:pt x="3" y="4"/>
                    <a:pt x="3" y="10"/>
                  </a:cubicBezTo>
                  <a:cubicBezTo>
                    <a:pt x="3" y="17"/>
                    <a:pt x="2" y="26"/>
                    <a:pt x="2" y="37"/>
                  </a:cubicBezTo>
                  <a:cubicBezTo>
                    <a:pt x="2" y="49"/>
                    <a:pt x="1" y="62"/>
                    <a:pt x="1" y="76"/>
                  </a:cubicBezTo>
                  <a:cubicBezTo>
                    <a:pt x="1" y="90"/>
                    <a:pt x="1" y="105"/>
                    <a:pt x="0" y="120"/>
                  </a:cubicBezTo>
                  <a:cubicBezTo>
                    <a:pt x="0" y="135"/>
                    <a:pt x="0" y="150"/>
                    <a:pt x="0" y="164"/>
                  </a:cubicBezTo>
                  <a:cubicBezTo>
                    <a:pt x="0" y="178"/>
                    <a:pt x="0" y="191"/>
                    <a:pt x="0" y="202"/>
                  </a:cubicBezTo>
                  <a:cubicBezTo>
                    <a:pt x="0" y="213"/>
                    <a:pt x="0" y="222"/>
                    <a:pt x="0" y="229"/>
                  </a:cubicBezTo>
                  <a:cubicBezTo>
                    <a:pt x="0" y="236"/>
                    <a:pt x="0" y="239"/>
                    <a:pt x="0" y="239"/>
                  </a:cubicBezTo>
                  <a:cubicBezTo>
                    <a:pt x="0" y="239"/>
                    <a:pt x="0" y="236"/>
                    <a:pt x="1" y="2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4" name="Freeform 1956">
              <a:extLst>
                <a:ext uri="{FF2B5EF4-FFF2-40B4-BE49-F238E27FC236}">
                  <a16:creationId xmlns:a16="http://schemas.microsoft.com/office/drawing/2014/main" id="{6EC33A9D-B241-4215-9DFF-5F19EC9F2642}"/>
                </a:ext>
              </a:extLst>
            </p:cNvPr>
            <p:cNvSpPr>
              <a:spLocks/>
            </p:cNvSpPr>
            <p:nvPr/>
          </p:nvSpPr>
          <p:spPr bwMode="auto">
            <a:xfrm>
              <a:off x="3867" y="830"/>
              <a:ext cx="15" cy="570"/>
            </a:xfrm>
            <a:custGeom>
              <a:avLst/>
              <a:gdLst>
                <a:gd name="T0" fmla="*/ 1 w 6"/>
                <a:gd name="T1" fmla="*/ 120 h 239"/>
                <a:gd name="T2" fmla="*/ 1 w 6"/>
                <a:gd name="T3" fmla="*/ 164 h 239"/>
                <a:gd name="T4" fmla="*/ 3 w 6"/>
                <a:gd name="T5" fmla="*/ 202 h 239"/>
                <a:gd name="T6" fmla="*/ 4 w 6"/>
                <a:gd name="T7" fmla="*/ 229 h 239"/>
                <a:gd name="T8" fmla="*/ 5 w 6"/>
                <a:gd name="T9" fmla="*/ 239 h 239"/>
                <a:gd name="T10" fmla="*/ 5 w 6"/>
                <a:gd name="T11" fmla="*/ 229 h 239"/>
                <a:gd name="T12" fmla="*/ 6 w 6"/>
                <a:gd name="T13" fmla="*/ 202 h 239"/>
                <a:gd name="T14" fmla="*/ 6 w 6"/>
                <a:gd name="T15" fmla="*/ 164 h 239"/>
                <a:gd name="T16" fmla="*/ 5 w 6"/>
                <a:gd name="T17" fmla="*/ 120 h 239"/>
                <a:gd name="T18" fmla="*/ 4 w 6"/>
                <a:gd name="T19" fmla="*/ 76 h 239"/>
                <a:gd name="T20" fmla="*/ 3 w 6"/>
                <a:gd name="T21" fmla="*/ 37 h 239"/>
                <a:gd name="T22" fmla="*/ 2 w 6"/>
                <a:gd name="T23" fmla="*/ 10 h 239"/>
                <a:gd name="T24" fmla="*/ 1 w 6"/>
                <a:gd name="T25" fmla="*/ 0 h 239"/>
                <a:gd name="T26" fmla="*/ 1 w 6"/>
                <a:gd name="T27" fmla="*/ 10 h 239"/>
                <a:gd name="T28" fmla="*/ 0 w 6"/>
                <a:gd name="T29" fmla="*/ 38 h 239"/>
                <a:gd name="T30" fmla="*/ 0 w 6"/>
                <a:gd name="T31" fmla="*/ 76 h 239"/>
                <a:gd name="T32" fmla="*/ 1 w 6"/>
                <a:gd name="T33" fmla="*/ 120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 h="239">
                  <a:moveTo>
                    <a:pt x="1" y="120"/>
                  </a:moveTo>
                  <a:cubicBezTo>
                    <a:pt x="1" y="135"/>
                    <a:pt x="1" y="150"/>
                    <a:pt x="1" y="164"/>
                  </a:cubicBezTo>
                  <a:cubicBezTo>
                    <a:pt x="2" y="178"/>
                    <a:pt x="2" y="191"/>
                    <a:pt x="3" y="202"/>
                  </a:cubicBezTo>
                  <a:cubicBezTo>
                    <a:pt x="3" y="213"/>
                    <a:pt x="4" y="222"/>
                    <a:pt x="4" y="229"/>
                  </a:cubicBezTo>
                  <a:cubicBezTo>
                    <a:pt x="5" y="236"/>
                    <a:pt x="5" y="239"/>
                    <a:pt x="5" y="239"/>
                  </a:cubicBezTo>
                  <a:cubicBezTo>
                    <a:pt x="5" y="239"/>
                    <a:pt x="5" y="236"/>
                    <a:pt x="5" y="229"/>
                  </a:cubicBezTo>
                  <a:cubicBezTo>
                    <a:pt x="5" y="222"/>
                    <a:pt x="6" y="213"/>
                    <a:pt x="6" y="202"/>
                  </a:cubicBezTo>
                  <a:cubicBezTo>
                    <a:pt x="6" y="191"/>
                    <a:pt x="6" y="178"/>
                    <a:pt x="6" y="164"/>
                  </a:cubicBezTo>
                  <a:cubicBezTo>
                    <a:pt x="6" y="150"/>
                    <a:pt x="6" y="135"/>
                    <a:pt x="5" y="120"/>
                  </a:cubicBezTo>
                  <a:cubicBezTo>
                    <a:pt x="5" y="105"/>
                    <a:pt x="5" y="90"/>
                    <a:pt x="4" y="76"/>
                  </a:cubicBezTo>
                  <a:cubicBezTo>
                    <a:pt x="4" y="62"/>
                    <a:pt x="3" y="49"/>
                    <a:pt x="3" y="37"/>
                  </a:cubicBezTo>
                  <a:cubicBezTo>
                    <a:pt x="3" y="26"/>
                    <a:pt x="2" y="17"/>
                    <a:pt x="2" y="10"/>
                  </a:cubicBezTo>
                  <a:cubicBezTo>
                    <a:pt x="1" y="4"/>
                    <a:pt x="1" y="0"/>
                    <a:pt x="1" y="0"/>
                  </a:cubicBezTo>
                  <a:cubicBezTo>
                    <a:pt x="1" y="0"/>
                    <a:pt x="1" y="4"/>
                    <a:pt x="1" y="10"/>
                  </a:cubicBezTo>
                  <a:cubicBezTo>
                    <a:pt x="1" y="17"/>
                    <a:pt x="0" y="26"/>
                    <a:pt x="0" y="38"/>
                  </a:cubicBezTo>
                  <a:cubicBezTo>
                    <a:pt x="0" y="49"/>
                    <a:pt x="0" y="62"/>
                    <a:pt x="0" y="76"/>
                  </a:cubicBezTo>
                  <a:cubicBezTo>
                    <a:pt x="0" y="90"/>
                    <a:pt x="0" y="105"/>
                    <a:pt x="1" y="1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5" name="Freeform 1957">
              <a:extLst>
                <a:ext uri="{FF2B5EF4-FFF2-40B4-BE49-F238E27FC236}">
                  <a16:creationId xmlns:a16="http://schemas.microsoft.com/office/drawing/2014/main" id="{FB52B8A8-A77D-45B2-9C04-1C4527E593BC}"/>
                </a:ext>
              </a:extLst>
            </p:cNvPr>
            <p:cNvSpPr>
              <a:spLocks/>
            </p:cNvSpPr>
            <p:nvPr/>
          </p:nvSpPr>
          <p:spPr bwMode="auto">
            <a:xfrm>
              <a:off x="3611" y="830"/>
              <a:ext cx="7" cy="570"/>
            </a:xfrm>
            <a:custGeom>
              <a:avLst/>
              <a:gdLst>
                <a:gd name="T0" fmla="*/ 0 w 3"/>
                <a:gd name="T1" fmla="*/ 202 h 239"/>
                <a:gd name="T2" fmla="*/ 1 w 3"/>
                <a:gd name="T3" fmla="*/ 229 h 239"/>
                <a:gd name="T4" fmla="*/ 1 w 3"/>
                <a:gd name="T5" fmla="*/ 239 h 239"/>
                <a:gd name="T6" fmla="*/ 2 w 3"/>
                <a:gd name="T7" fmla="*/ 229 h 239"/>
                <a:gd name="T8" fmla="*/ 2 w 3"/>
                <a:gd name="T9" fmla="*/ 202 h 239"/>
                <a:gd name="T10" fmla="*/ 3 w 3"/>
                <a:gd name="T11" fmla="*/ 164 h 239"/>
                <a:gd name="T12" fmla="*/ 3 w 3"/>
                <a:gd name="T13" fmla="*/ 120 h 239"/>
                <a:gd name="T14" fmla="*/ 3 w 3"/>
                <a:gd name="T15" fmla="*/ 76 h 239"/>
                <a:gd name="T16" fmla="*/ 2 w 3"/>
                <a:gd name="T17" fmla="*/ 37 h 239"/>
                <a:gd name="T18" fmla="*/ 2 w 3"/>
                <a:gd name="T19" fmla="*/ 10 h 239"/>
                <a:gd name="T20" fmla="*/ 1 w 3"/>
                <a:gd name="T21" fmla="*/ 0 h 239"/>
                <a:gd name="T22" fmla="*/ 1 w 3"/>
                <a:gd name="T23" fmla="*/ 10 h 239"/>
                <a:gd name="T24" fmla="*/ 0 w 3"/>
                <a:gd name="T25" fmla="*/ 37 h 239"/>
                <a:gd name="T26" fmla="*/ 0 w 3"/>
                <a:gd name="T27" fmla="*/ 76 h 239"/>
                <a:gd name="T28" fmla="*/ 0 w 3"/>
                <a:gd name="T29" fmla="*/ 120 h 239"/>
                <a:gd name="T30" fmla="*/ 0 w 3"/>
                <a:gd name="T31" fmla="*/ 164 h 239"/>
                <a:gd name="T32" fmla="*/ 0 w 3"/>
                <a:gd name="T33" fmla="*/ 202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 h="239">
                  <a:moveTo>
                    <a:pt x="0" y="202"/>
                  </a:moveTo>
                  <a:cubicBezTo>
                    <a:pt x="1" y="213"/>
                    <a:pt x="1" y="222"/>
                    <a:pt x="1" y="229"/>
                  </a:cubicBezTo>
                  <a:cubicBezTo>
                    <a:pt x="1" y="236"/>
                    <a:pt x="1" y="239"/>
                    <a:pt x="1" y="239"/>
                  </a:cubicBezTo>
                  <a:cubicBezTo>
                    <a:pt x="1" y="239"/>
                    <a:pt x="2" y="236"/>
                    <a:pt x="2" y="229"/>
                  </a:cubicBezTo>
                  <a:cubicBezTo>
                    <a:pt x="2" y="222"/>
                    <a:pt x="2" y="213"/>
                    <a:pt x="2" y="202"/>
                  </a:cubicBezTo>
                  <a:cubicBezTo>
                    <a:pt x="3" y="191"/>
                    <a:pt x="3" y="178"/>
                    <a:pt x="3" y="164"/>
                  </a:cubicBezTo>
                  <a:cubicBezTo>
                    <a:pt x="3" y="150"/>
                    <a:pt x="3" y="135"/>
                    <a:pt x="3" y="120"/>
                  </a:cubicBezTo>
                  <a:cubicBezTo>
                    <a:pt x="3" y="105"/>
                    <a:pt x="3" y="90"/>
                    <a:pt x="3" y="76"/>
                  </a:cubicBezTo>
                  <a:cubicBezTo>
                    <a:pt x="3" y="62"/>
                    <a:pt x="3" y="49"/>
                    <a:pt x="2" y="37"/>
                  </a:cubicBezTo>
                  <a:cubicBezTo>
                    <a:pt x="2" y="26"/>
                    <a:pt x="2" y="17"/>
                    <a:pt x="2" y="10"/>
                  </a:cubicBezTo>
                  <a:cubicBezTo>
                    <a:pt x="2" y="4"/>
                    <a:pt x="1" y="0"/>
                    <a:pt x="1" y="0"/>
                  </a:cubicBezTo>
                  <a:cubicBezTo>
                    <a:pt x="1" y="0"/>
                    <a:pt x="1" y="4"/>
                    <a:pt x="1" y="10"/>
                  </a:cubicBezTo>
                  <a:cubicBezTo>
                    <a:pt x="1" y="17"/>
                    <a:pt x="1" y="26"/>
                    <a:pt x="0" y="37"/>
                  </a:cubicBezTo>
                  <a:cubicBezTo>
                    <a:pt x="0" y="49"/>
                    <a:pt x="0" y="62"/>
                    <a:pt x="0" y="76"/>
                  </a:cubicBezTo>
                  <a:cubicBezTo>
                    <a:pt x="0" y="90"/>
                    <a:pt x="0" y="105"/>
                    <a:pt x="0" y="120"/>
                  </a:cubicBezTo>
                  <a:cubicBezTo>
                    <a:pt x="0" y="135"/>
                    <a:pt x="0" y="150"/>
                    <a:pt x="0" y="164"/>
                  </a:cubicBezTo>
                  <a:cubicBezTo>
                    <a:pt x="0" y="178"/>
                    <a:pt x="0" y="191"/>
                    <a:pt x="0" y="2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6" name="Freeform 1958">
              <a:extLst>
                <a:ext uri="{FF2B5EF4-FFF2-40B4-BE49-F238E27FC236}">
                  <a16:creationId xmlns:a16="http://schemas.microsoft.com/office/drawing/2014/main" id="{F762E339-7FFC-4E2B-9D6A-A2F029A2E1AE}"/>
                </a:ext>
              </a:extLst>
            </p:cNvPr>
            <p:cNvSpPr>
              <a:spLocks/>
            </p:cNvSpPr>
            <p:nvPr/>
          </p:nvSpPr>
          <p:spPr bwMode="auto">
            <a:xfrm>
              <a:off x="3592" y="830"/>
              <a:ext cx="9" cy="570"/>
            </a:xfrm>
            <a:custGeom>
              <a:avLst/>
              <a:gdLst>
                <a:gd name="T0" fmla="*/ 1 w 4"/>
                <a:gd name="T1" fmla="*/ 229 h 239"/>
                <a:gd name="T2" fmla="*/ 1 w 4"/>
                <a:gd name="T3" fmla="*/ 202 h 239"/>
                <a:gd name="T4" fmla="*/ 2 w 4"/>
                <a:gd name="T5" fmla="*/ 164 h 239"/>
                <a:gd name="T6" fmla="*/ 3 w 4"/>
                <a:gd name="T7" fmla="*/ 120 h 239"/>
                <a:gd name="T8" fmla="*/ 3 w 4"/>
                <a:gd name="T9" fmla="*/ 76 h 239"/>
                <a:gd name="T10" fmla="*/ 3 w 4"/>
                <a:gd name="T11" fmla="*/ 37 h 239"/>
                <a:gd name="T12" fmla="*/ 3 w 4"/>
                <a:gd name="T13" fmla="*/ 10 h 239"/>
                <a:gd name="T14" fmla="*/ 3 w 4"/>
                <a:gd name="T15" fmla="*/ 0 h 239"/>
                <a:gd name="T16" fmla="*/ 3 w 4"/>
                <a:gd name="T17" fmla="*/ 10 h 239"/>
                <a:gd name="T18" fmla="*/ 2 w 4"/>
                <a:gd name="T19" fmla="*/ 37 h 239"/>
                <a:gd name="T20" fmla="*/ 1 w 4"/>
                <a:gd name="T21" fmla="*/ 76 h 239"/>
                <a:gd name="T22" fmla="*/ 0 w 4"/>
                <a:gd name="T23" fmla="*/ 120 h 239"/>
                <a:gd name="T24" fmla="*/ 0 w 4"/>
                <a:gd name="T25" fmla="*/ 164 h 239"/>
                <a:gd name="T26" fmla="*/ 0 w 4"/>
                <a:gd name="T27" fmla="*/ 202 h 239"/>
                <a:gd name="T28" fmla="*/ 0 w 4"/>
                <a:gd name="T29" fmla="*/ 229 h 239"/>
                <a:gd name="T30" fmla="*/ 0 w 4"/>
                <a:gd name="T31" fmla="*/ 239 h 239"/>
                <a:gd name="T32" fmla="*/ 1 w 4"/>
                <a:gd name="T33" fmla="*/ 229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 h="239">
                  <a:moveTo>
                    <a:pt x="1" y="229"/>
                  </a:moveTo>
                  <a:cubicBezTo>
                    <a:pt x="1" y="222"/>
                    <a:pt x="1" y="213"/>
                    <a:pt x="1" y="202"/>
                  </a:cubicBezTo>
                  <a:cubicBezTo>
                    <a:pt x="2" y="191"/>
                    <a:pt x="2" y="178"/>
                    <a:pt x="2" y="164"/>
                  </a:cubicBezTo>
                  <a:cubicBezTo>
                    <a:pt x="3" y="150"/>
                    <a:pt x="3" y="135"/>
                    <a:pt x="3" y="120"/>
                  </a:cubicBezTo>
                  <a:cubicBezTo>
                    <a:pt x="3" y="105"/>
                    <a:pt x="3" y="90"/>
                    <a:pt x="3" y="76"/>
                  </a:cubicBezTo>
                  <a:cubicBezTo>
                    <a:pt x="3" y="62"/>
                    <a:pt x="3" y="49"/>
                    <a:pt x="3" y="37"/>
                  </a:cubicBezTo>
                  <a:cubicBezTo>
                    <a:pt x="4" y="26"/>
                    <a:pt x="3" y="17"/>
                    <a:pt x="3" y="10"/>
                  </a:cubicBezTo>
                  <a:cubicBezTo>
                    <a:pt x="3" y="4"/>
                    <a:pt x="3" y="0"/>
                    <a:pt x="3" y="0"/>
                  </a:cubicBezTo>
                  <a:cubicBezTo>
                    <a:pt x="3" y="0"/>
                    <a:pt x="3" y="4"/>
                    <a:pt x="3" y="10"/>
                  </a:cubicBezTo>
                  <a:cubicBezTo>
                    <a:pt x="3" y="17"/>
                    <a:pt x="2" y="26"/>
                    <a:pt x="2" y="37"/>
                  </a:cubicBezTo>
                  <a:cubicBezTo>
                    <a:pt x="2" y="49"/>
                    <a:pt x="1" y="62"/>
                    <a:pt x="1" y="76"/>
                  </a:cubicBezTo>
                  <a:cubicBezTo>
                    <a:pt x="1" y="90"/>
                    <a:pt x="1" y="105"/>
                    <a:pt x="0" y="120"/>
                  </a:cubicBezTo>
                  <a:cubicBezTo>
                    <a:pt x="0" y="135"/>
                    <a:pt x="0" y="150"/>
                    <a:pt x="0" y="164"/>
                  </a:cubicBezTo>
                  <a:cubicBezTo>
                    <a:pt x="0" y="178"/>
                    <a:pt x="0" y="191"/>
                    <a:pt x="0" y="202"/>
                  </a:cubicBezTo>
                  <a:cubicBezTo>
                    <a:pt x="0" y="213"/>
                    <a:pt x="0" y="222"/>
                    <a:pt x="0" y="229"/>
                  </a:cubicBezTo>
                  <a:cubicBezTo>
                    <a:pt x="0" y="236"/>
                    <a:pt x="0" y="239"/>
                    <a:pt x="0" y="239"/>
                  </a:cubicBezTo>
                  <a:cubicBezTo>
                    <a:pt x="0" y="239"/>
                    <a:pt x="0" y="236"/>
                    <a:pt x="1" y="2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7" name="Freeform 1959">
              <a:extLst>
                <a:ext uri="{FF2B5EF4-FFF2-40B4-BE49-F238E27FC236}">
                  <a16:creationId xmlns:a16="http://schemas.microsoft.com/office/drawing/2014/main" id="{F915461C-E451-471A-8C14-322C4D532A1A}"/>
                </a:ext>
              </a:extLst>
            </p:cNvPr>
            <p:cNvSpPr>
              <a:spLocks/>
            </p:cNvSpPr>
            <p:nvPr/>
          </p:nvSpPr>
          <p:spPr bwMode="auto">
            <a:xfrm>
              <a:off x="3627" y="830"/>
              <a:ext cx="15" cy="570"/>
            </a:xfrm>
            <a:custGeom>
              <a:avLst/>
              <a:gdLst>
                <a:gd name="T0" fmla="*/ 1 w 6"/>
                <a:gd name="T1" fmla="*/ 120 h 239"/>
                <a:gd name="T2" fmla="*/ 1 w 6"/>
                <a:gd name="T3" fmla="*/ 164 h 239"/>
                <a:gd name="T4" fmla="*/ 3 w 6"/>
                <a:gd name="T5" fmla="*/ 202 h 239"/>
                <a:gd name="T6" fmla="*/ 4 w 6"/>
                <a:gd name="T7" fmla="*/ 229 h 239"/>
                <a:gd name="T8" fmla="*/ 5 w 6"/>
                <a:gd name="T9" fmla="*/ 239 h 239"/>
                <a:gd name="T10" fmla="*/ 5 w 6"/>
                <a:gd name="T11" fmla="*/ 229 h 239"/>
                <a:gd name="T12" fmla="*/ 6 w 6"/>
                <a:gd name="T13" fmla="*/ 202 h 239"/>
                <a:gd name="T14" fmla="*/ 6 w 6"/>
                <a:gd name="T15" fmla="*/ 164 h 239"/>
                <a:gd name="T16" fmla="*/ 5 w 6"/>
                <a:gd name="T17" fmla="*/ 120 h 239"/>
                <a:gd name="T18" fmla="*/ 4 w 6"/>
                <a:gd name="T19" fmla="*/ 76 h 239"/>
                <a:gd name="T20" fmla="*/ 3 w 6"/>
                <a:gd name="T21" fmla="*/ 37 h 239"/>
                <a:gd name="T22" fmla="*/ 2 w 6"/>
                <a:gd name="T23" fmla="*/ 10 h 239"/>
                <a:gd name="T24" fmla="*/ 1 w 6"/>
                <a:gd name="T25" fmla="*/ 0 h 239"/>
                <a:gd name="T26" fmla="*/ 1 w 6"/>
                <a:gd name="T27" fmla="*/ 10 h 239"/>
                <a:gd name="T28" fmla="*/ 0 w 6"/>
                <a:gd name="T29" fmla="*/ 38 h 239"/>
                <a:gd name="T30" fmla="*/ 0 w 6"/>
                <a:gd name="T31" fmla="*/ 76 h 239"/>
                <a:gd name="T32" fmla="*/ 1 w 6"/>
                <a:gd name="T33" fmla="*/ 120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 h="239">
                  <a:moveTo>
                    <a:pt x="1" y="120"/>
                  </a:moveTo>
                  <a:cubicBezTo>
                    <a:pt x="1" y="135"/>
                    <a:pt x="1" y="150"/>
                    <a:pt x="1" y="164"/>
                  </a:cubicBezTo>
                  <a:cubicBezTo>
                    <a:pt x="2" y="178"/>
                    <a:pt x="2" y="191"/>
                    <a:pt x="3" y="202"/>
                  </a:cubicBezTo>
                  <a:cubicBezTo>
                    <a:pt x="3" y="213"/>
                    <a:pt x="4" y="222"/>
                    <a:pt x="4" y="229"/>
                  </a:cubicBezTo>
                  <a:cubicBezTo>
                    <a:pt x="5" y="236"/>
                    <a:pt x="5" y="239"/>
                    <a:pt x="5" y="239"/>
                  </a:cubicBezTo>
                  <a:cubicBezTo>
                    <a:pt x="5" y="239"/>
                    <a:pt x="5" y="236"/>
                    <a:pt x="5" y="229"/>
                  </a:cubicBezTo>
                  <a:cubicBezTo>
                    <a:pt x="5" y="222"/>
                    <a:pt x="5" y="213"/>
                    <a:pt x="6" y="202"/>
                  </a:cubicBezTo>
                  <a:cubicBezTo>
                    <a:pt x="6" y="191"/>
                    <a:pt x="6" y="178"/>
                    <a:pt x="6" y="164"/>
                  </a:cubicBezTo>
                  <a:cubicBezTo>
                    <a:pt x="6" y="150"/>
                    <a:pt x="6" y="135"/>
                    <a:pt x="5" y="120"/>
                  </a:cubicBezTo>
                  <a:cubicBezTo>
                    <a:pt x="5" y="105"/>
                    <a:pt x="5" y="90"/>
                    <a:pt x="4" y="76"/>
                  </a:cubicBezTo>
                  <a:cubicBezTo>
                    <a:pt x="4" y="62"/>
                    <a:pt x="3" y="49"/>
                    <a:pt x="3" y="37"/>
                  </a:cubicBezTo>
                  <a:cubicBezTo>
                    <a:pt x="3" y="26"/>
                    <a:pt x="2" y="17"/>
                    <a:pt x="2" y="10"/>
                  </a:cubicBezTo>
                  <a:cubicBezTo>
                    <a:pt x="1" y="4"/>
                    <a:pt x="1" y="0"/>
                    <a:pt x="1" y="0"/>
                  </a:cubicBezTo>
                  <a:cubicBezTo>
                    <a:pt x="1" y="0"/>
                    <a:pt x="1" y="4"/>
                    <a:pt x="1" y="10"/>
                  </a:cubicBezTo>
                  <a:cubicBezTo>
                    <a:pt x="1" y="17"/>
                    <a:pt x="0" y="26"/>
                    <a:pt x="0" y="38"/>
                  </a:cubicBezTo>
                  <a:cubicBezTo>
                    <a:pt x="0" y="49"/>
                    <a:pt x="0" y="62"/>
                    <a:pt x="0" y="76"/>
                  </a:cubicBezTo>
                  <a:cubicBezTo>
                    <a:pt x="0" y="90"/>
                    <a:pt x="0" y="105"/>
                    <a:pt x="1" y="1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8" name="Freeform 1960">
              <a:extLst>
                <a:ext uri="{FF2B5EF4-FFF2-40B4-BE49-F238E27FC236}">
                  <a16:creationId xmlns:a16="http://schemas.microsoft.com/office/drawing/2014/main" id="{6ABDE710-2F8B-4A9C-A881-9CE90C6E3D1A}"/>
                </a:ext>
              </a:extLst>
            </p:cNvPr>
            <p:cNvSpPr>
              <a:spLocks/>
            </p:cNvSpPr>
            <p:nvPr/>
          </p:nvSpPr>
          <p:spPr bwMode="auto">
            <a:xfrm>
              <a:off x="3370" y="830"/>
              <a:ext cx="7" cy="570"/>
            </a:xfrm>
            <a:custGeom>
              <a:avLst/>
              <a:gdLst>
                <a:gd name="T0" fmla="*/ 0 w 3"/>
                <a:gd name="T1" fmla="*/ 202 h 239"/>
                <a:gd name="T2" fmla="*/ 1 w 3"/>
                <a:gd name="T3" fmla="*/ 229 h 239"/>
                <a:gd name="T4" fmla="*/ 1 w 3"/>
                <a:gd name="T5" fmla="*/ 239 h 239"/>
                <a:gd name="T6" fmla="*/ 2 w 3"/>
                <a:gd name="T7" fmla="*/ 229 h 239"/>
                <a:gd name="T8" fmla="*/ 2 w 3"/>
                <a:gd name="T9" fmla="*/ 202 h 239"/>
                <a:gd name="T10" fmla="*/ 3 w 3"/>
                <a:gd name="T11" fmla="*/ 164 h 239"/>
                <a:gd name="T12" fmla="*/ 3 w 3"/>
                <a:gd name="T13" fmla="*/ 120 h 239"/>
                <a:gd name="T14" fmla="*/ 3 w 3"/>
                <a:gd name="T15" fmla="*/ 76 h 239"/>
                <a:gd name="T16" fmla="*/ 2 w 3"/>
                <a:gd name="T17" fmla="*/ 37 h 239"/>
                <a:gd name="T18" fmla="*/ 2 w 3"/>
                <a:gd name="T19" fmla="*/ 10 h 239"/>
                <a:gd name="T20" fmla="*/ 1 w 3"/>
                <a:gd name="T21" fmla="*/ 0 h 239"/>
                <a:gd name="T22" fmla="*/ 1 w 3"/>
                <a:gd name="T23" fmla="*/ 10 h 239"/>
                <a:gd name="T24" fmla="*/ 0 w 3"/>
                <a:gd name="T25" fmla="*/ 37 h 239"/>
                <a:gd name="T26" fmla="*/ 0 w 3"/>
                <a:gd name="T27" fmla="*/ 76 h 239"/>
                <a:gd name="T28" fmla="*/ 0 w 3"/>
                <a:gd name="T29" fmla="*/ 120 h 239"/>
                <a:gd name="T30" fmla="*/ 0 w 3"/>
                <a:gd name="T31" fmla="*/ 164 h 239"/>
                <a:gd name="T32" fmla="*/ 0 w 3"/>
                <a:gd name="T33" fmla="*/ 202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 h="239">
                  <a:moveTo>
                    <a:pt x="0" y="202"/>
                  </a:moveTo>
                  <a:cubicBezTo>
                    <a:pt x="1" y="213"/>
                    <a:pt x="1" y="222"/>
                    <a:pt x="1" y="229"/>
                  </a:cubicBezTo>
                  <a:cubicBezTo>
                    <a:pt x="1" y="236"/>
                    <a:pt x="1" y="239"/>
                    <a:pt x="1" y="239"/>
                  </a:cubicBezTo>
                  <a:cubicBezTo>
                    <a:pt x="1" y="239"/>
                    <a:pt x="2" y="236"/>
                    <a:pt x="2" y="229"/>
                  </a:cubicBezTo>
                  <a:cubicBezTo>
                    <a:pt x="2" y="222"/>
                    <a:pt x="2" y="213"/>
                    <a:pt x="2" y="202"/>
                  </a:cubicBezTo>
                  <a:cubicBezTo>
                    <a:pt x="3" y="191"/>
                    <a:pt x="3" y="178"/>
                    <a:pt x="3" y="164"/>
                  </a:cubicBezTo>
                  <a:cubicBezTo>
                    <a:pt x="3" y="150"/>
                    <a:pt x="3" y="135"/>
                    <a:pt x="3" y="120"/>
                  </a:cubicBezTo>
                  <a:cubicBezTo>
                    <a:pt x="3" y="105"/>
                    <a:pt x="3" y="90"/>
                    <a:pt x="3" y="76"/>
                  </a:cubicBezTo>
                  <a:cubicBezTo>
                    <a:pt x="3" y="62"/>
                    <a:pt x="3" y="49"/>
                    <a:pt x="2" y="37"/>
                  </a:cubicBezTo>
                  <a:cubicBezTo>
                    <a:pt x="2" y="26"/>
                    <a:pt x="2" y="17"/>
                    <a:pt x="2" y="10"/>
                  </a:cubicBezTo>
                  <a:cubicBezTo>
                    <a:pt x="2" y="4"/>
                    <a:pt x="1" y="0"/>
                    <a:pt x="1" y="0"/>
                  </a:cubicBezTo>
                  <a:cubicBezTo>
                    <a:pt x="1" y="0"/>
                    <a:pt x="1" y="4"/>
                    <a:pt x="1" y="10"/>
                  </a:cubicBezTo>
                  <a:cubicBezTo>
                    <a:pt x="1" y="17"/>
                    <a:pt x="1" y="26"/>
                    <a:pt x="0" y="37"/>
                  </a:cubicBezTo>
                  <a:cubicBezTo>
                    <a:pt x="0" y="49"/>
                    <a:pt x="0" y="62"/>
                    <a:pt x="0" y="76"/>
                  </a:cubicBezTo>
                  <a:cubicBezTo>
                    <a:pt x="0" y="90"/>
                    <a:pt x="0" y="105"/>
                    <a:pt x="0" y="120"/>
                  </a:cubicBezTo>
                  <a:cubicBezTo>
                    <a:pt x="0" y="135"/>
                    <a:pt x="0" y="150"/>
                    <a:pt x="0" y="164"/>
                  </a:cubicBezTo>
                  <a:cubicBezTo>
                    <a:pt x="0" y="178"/>
                    <a:pt x="0" y="191"/>
                    <a:pt x="0" y="2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9" name="Freeform 1961">
              <a:extLst>
                <a:ext uri="{FF2B5EF4-FFF2-40B4-BE49-F238E27FC236}">
                  <a16:creationId xmlns:a16="http://schemas.microsoft.com/office/drawing/2014/main" id="{437A4FA8-8DF2-43B4-A28B-E560F267BE36}"/>
                </a:ext>
              </a:extLst>
            </p:cNvPr>
            <p:cNvSpPr>
              <a:spLocks/>
            </p:cNvSpPr>
            <p:nvPr/>
          </p:nvSpPr>
          <p:spPr bwMode="auto">
            <a:xfrm>
              <a:off x="3351" y="830"/>
              <a:ext cx="7" cy="570"/>
            </a:xfrm>
            <a:custGeom>
              <a:avLst/>
              <a:gdLst>
                <a:gd name="T0" fmla="*/ 1 w 3"/>
                <a:gd name="T1" fmla="*/ 229 h 239"/>
                <a:gd name="T2" fmla="*/ 1 w 3"/>
                <a:gd name="T3" fmla="*/ 202 h 239"/>
                <a:gd name="T4" fmla="*/ 2 w 3"/>
                <a:gd name="T5" fmla="*/ 164 h 239"/>
                <a:gd name="T6" fmla="*/ 3 w 3"/>
                <a:gd name="T7" fmla="*/ 120 h 239"/>
                <a:gd name="T8" fmla="*/ 3 w 3"/>
                <a:gd name="T9" fmla="*/ 76 h 239"/>
                <a:gd name="T10" fmla="*/ 3 w 3"/>
                <a:gd name="T11" fmla="*/ 37 h 239"/>
                <a:gd name="T12" fmla="*/ 3 w 3"/>
                <a:gd name="T13" fmla="*/ 10 h 239"/>
                <a:gd name="T14" fmla="*/ 3 w 3"/>
                <a:gd name="T15" fmla="*/ 0 h 239"/>
                <a:gd name="T16" fmla="*/ 3 w 3"/>
                <a:gd name="T17" fmla="*/ 10 h 239"/>
                <a:gd name="T18" fmla="*/ 2 w 3"/>
                <a:gd name="T19" fmla="*/ 37 h 239"/>
                <a:gd name="T20" fmla="*/ 1 w 3"/>
                <a:gd name="T21" fmla="*/ 76 h 239"/>
                <a:gd name="T22" fmla="*/ 0 w 3"/>
                <a:gd name="T23" fmla="*/ 120 h 239"/>
                <a:gd name="T24" fmla="*/ 0 w 3"/>
                <a:gd name="T25" fmla="*/ 164 h 239"/>
                <a:gd name="T26" fmla="*/ 0 w 3"/>
                <a:gd name="T27" fmla="*/ 202 h 239"/>
                <a:gd name="T28" fmla="*/ 0 w 3"/>
                <a:gd name="T29" fmla="*/ 229 h 239"/>
                <a:gd name="T30" fmla="*/ 0 w 3"/>
                <a:gd name="T31" fmla="*/ 239 h 239"/>
                <a:gd name="T32" fmla="*/ 1 w 3"/>
                <a:gd name="T33" fmla="*/ 229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 h="239">
                  <a:moveTo>
                    <a:pt x="1" y="229"/>
                  </a:moveTo>
                  <a:cubicBezTo>
                    <a:pt x="1" y="222"/>
                    <a:pt x="1" y="213"/>
                    <a:pt x="1" y="202"/>
                  </a:cubicBezTo>
                  <a:cubicBezTo>
                    <a:pt x="2" y="191"/>
                    <a:pt x="2" y="178"/>
                    <a:pt x="2" y="164"/>
                  </a:cubicBezTo>
                  <a:cubicBezTo>
                    <a:pt x="3" y="150"/>
                    <a:pt x="3" y="135"/>
                    <a:pt x="3" y="120"/>
                  </a:cubicBezTo>
                  <a:cubicBezTo>
                    <a:pt x="3" y="105"/>
                    <a:pt x="3" y="90"/>
                    <a:pt x="3" y="76"/>
                  </a:cubicBezTo>
                  <a:cubicBezTo>
                    <a:pt x="3" y="62"/>
                    <a:pt x="3" y="49"/>
                    <a:pt x="3" y="37"/>
                  </a:cubicBezTo>
                  <a:cubicBezTo>
                    <a:pt x="3" y="26"/>
                    <a:pt x="3" y="17"/>
                    <a:pt x="3" y="10"/>
                  </a:cubicBezTo>
                  <a:cubicBezTo>
                    <a:pt x="3" y="4"/>
                    <a:pt x="3" y="0"/>
                    <a:pt x="3" y="0"/>
                  </a:cubicBezTo>
                  <a:cubicBezTo>
                    <a:pt x="3" y="0"/>
                    <a:pt x="3" y="4"/>
                    <a:pt x="3" y="10"/>
                  </a:cubicBezTo>
                  <a:cubicBezTo>
                    <a:pt x="3" y="17"/>
                    <a:pt x="2" y="26"/>
                    <a:pt x="2" y="37"/>
                  </a:cubicBezTo>
                  <a:cubicBezTo>
                    <a:pt x="2" y="49"/>
                    <a:pt x="1" y="62"/>
                    <a:pt x="1" y="76"/>
                  </a:cubicBezTo>
                  <a:cubicBezTo>
                    <a:pt x="1" y="90"/>
                    <a:pt x="1" y="105"/>
                    <a:pt x="0" y="120"/>
                  </a:cubicBezTo>
                  <a:cubicBezTo>
                    <a:pt x="0" y="135"/>
                    <a:pt x="0" y="150"/>
                    <a:pt x="0" y="164"/>
                  </a:cubicBezTo>
                  <a:cubicBezTo>
                    <a:pt x="0" y="178"/>
                    <a:pt x="0" y="191"/>
                    <a:pt x="0" y="202"/>
                  </a:cubicBezTo>
                  <a:cubicBezTo>
                    <a:pt x="0" y="213"/>
                    <a:pt x="0" y="222"/>
                    <a:pt x="0" y="229"/>
                  </a:cubicBezTo>
                  <a:cubicBezTo>
                    <a:pt x="0" y="236"/>
                    <a:pt x="0" y="239"/>
                    <a:pt x="0" y="239"/>
                  </a:cubicBezTo>
                  <a:cubicBezTo>
                    <a:pt x="0" y="239"/>
                    <a:pt x="0" y="236"/>
                    <a:pt x="1" y="2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0" name="Freeform 1962">
              <a:extLst>
                <a:ext uri="{FF2B5EF4-FFF2-40B4-BE49-F238E27FC236}">
                  <a16:creationId xmlns:a16="http://schemas.microsoft.com/office/drawing/2014/main" id="{76BAC3DD-5E33-44B1-A480-42C1A0E8A8D5}"/>
                </a:ext>
              </a:extLst>
            </p:cNvPr>
            <p:cNvSpPr>
              <a:spLocks/>
            </p:cNvSpPr>
            <p:nvPr/>
          </p:nvSpPr>
          <p:spPr bwMode="auto">
            <a:xfrm>
              <a:off x="3387" y="830"/>
              <a:ext cx="14" cy="570"/>
            </a:xfrm>
            <a:custGeom>
              <a:avLst/>
              <a:gdLst>
                <a:gd name="T0" fmla="*/ 0 w 6"/>
                <a:gd name="T1" fmla="*/ 120 h 239"/>
                <a:gd name="T2" fmla="*/ 1 w 6"/>
                <a:gd name="T3" fmla="*/ 164 h 239"/>
                <a:gd name="T4" fmla="*/ 3 w 6"/>
                <a:gd name="T5" fmla="*/ 202 h 239"/>
                <a:gd name="T6" fmla="*/ 4 w 6"/>
                <a:gd name="T7" fmla="*/ 229 h 239"/>
                <a:gd name="T8" fmla="*/ 5 w 6"/>
                <a:gd name="T9" fmla="*/ 239 h 239"/>
                <a:gd name="T10" fmla="*/ 5 w 6"/>
                <a:gd name="T11" fmla="*/ 229 h 239"/>
                <a:gd name="T12" fmla="*/ 6 w 6"/>
                <a:gd name="T13" fmla="*/ 202 h 239"/>
                <a:gd name="T14" fmla="*/ 6 w 6"/>
                <a:gd name="T15" fmla="*/ 164 h 239"/>
                <a:gd name="T16" fmla="*/ 5 w 6"/>
                <a:gd name="T17" fmla="*/ 120 h 239"/>
                <a:gd name="T18" fmla="*/ 4 w 6"/>
                <a:gd name="T19" fmla="*/ 76 h 239"/>
                <a:gd name="T20" fmla="*/ 3 w 6"/>
                <a:gd name="T21" fmla="*/ 37 h 239"/>
                <a:gd name="T22" fmla="*/ 2 w 6"/>
                <a:gd name="T23" fmla="*/ 10 h 239"/>
                <a:gd name="T24" fmla="*/ 1 w 6"/>
                <a:gd name="T25" fmla="*/ 0 h 239"/>
                <a:gd name="T26" fmla="*/ 1 w 6"/>
                <a:gd name="T27" fmla="*/ 10 h 239"/>
                <a:gd name="T28" fmla="*/ 0 w 6"/>
                <a:gd name="T29" fmla="*/ 38 h 239"/>
                <a:gd name="T30" fmla="*/ 0 w 6"/>
                <a:gd name="T31" fmla="*/ 76 h 239"/>
                <a:gd name="T32" fmla="*/ 0 w 6"/>
                <a:gd name="T33" fmla="*/ 120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 h="239">
                  <a:moveTo>
                    <a:pt x="0" y="120"/>
                  </a:moveTo>
                  <a:cubicBezTo>
                    <a:pt x="1" y="135"/>
                    <a:pt x="1" y="150"/>
                    <a:pt x="1" y="164"/>
                  </a:cubicBezTo>
                  <a:cubicBezTo>
                    <a:pt x="2" y="178"/>
                    <a:pt x="2" y="191"/>
                    <a:pt x="3" y="202"/>
                  </a:cubicBezTo>
                  <a:cubicBezTo>
                    <a:pt x="3" y="213"/>
                    <a:pt x="4" y="222"/>
                    <a:pt x="4" y="229"/>
                  </a:cubicBezTo>
                  <a:cubicBezTo>
                    <a:pt x="4" y="236"/>
                    <a:pt x="5" y="239"/>
                    <a:pt x="5" y="239"/>
                  </a:cubicBezTo>
                  <a:cubicBezTo>
                    <a:pt x="5" y="239"/>
                    <a:pt x="5" y="236"/>
                    <a:pt x="5" y="229"/>
                  </a:cubicBezTo>
                  <a:cubicBezTo>
                    <a:pt x="5" y="222"/>
                    <a:pt x="5" y="213"/>
                    <a:pt x="6" y="202"/>
                  </a:cubicBezTo>
                  <a:cubicBezTo>
                    <a:pt x="6" y="191"/>
                    <a:pt x="6" y="178"/>
                    <a:pt x="6" y="164"/>
                  </a:cubicBezTo>
                  <a:cubicBezTo>
                    <a:pt x="6" y="150"/>
                    <a:pt x="6" y="135"/>
                    <a:pt x="5" y="120"/>
                  </a:cubicBezTo>
                  <a:cubicBezTo>
                    <a:pt x="5" y="105"/>
                    <a:pt x="5" y="90"/>
                    <a:pt x="4" y="76"/>
                  </a:cubicBezTo>
                  <a:cubicBezTo>
                    <a:pt x="4" y="62"/>
                    <a:pt x="3" y="49"/>
                    <a:pt x="3" y="37"/>
                  </a:cubicBezTo>
                  <a:cubicBezTo>
                    <a:pt x="3" y="26"/>
                    <a:pt x="2" y="17"/>
                    <a:pt x="2" y="10"/>
                  </a:cubicBezTo>
                  <a:cubicBezTo>
                    <a:pt x="1" y="4"/>
                    <a:pt x="1" y="0"/>
                    <a:pt x="1" y="0"/>
                  </a:cubicBezTo>
                  <a:cubicBezTo>
                    <a:pt x="1" y="0"/>
                    <a:pt x="1" y="4"/>
                    <a:pt x="1" y="10"/>
                  </a:cubicBezTo>
                  <a:cubicBezTo>
                    <a:pt x="1" y="17"/>
                    <a:pt x="0" y="26"/>
                    <a:pt x="0" y="38"/>
                  </a:cubicBezTo>
                  <a:cubicBezTo>
                    <a:pt x="0" y="49"/>
                    <a:pt x="0" y="62"/>
                    <a:pt x="0" y="76"/>
                  </a:cubicBezTo>
                  <a:cubicBezTo>
                    <a:pt x="0" y="90"/>
                    <a:pt x="0" y="105"/>
                    <a:pt x="0" y="1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1" name="Freeform 1963">
              <a:extLst>
                <a:ext uri="{FF2B5EF4-FFF2-40B4-BE49-F238E27FC236}">
                  <a16:creationId xmlns:a16="http://schemas.microsoft.com/office/drawing/2014/main" id="{88EEF6BC-1CB8-4ED5-B79C-3A06D447C359}"/>
                </a:ext>
              </a:extLst>
            </p:cNvPr>
            <p:cNvSpPr>
              <a:spLocks/>
            </p:cNvSpPr>
            <p:nvPr/>
          </p:nvSpPr>
          <p:spPr bwMode="auto">
            <a:xfrm>
              <a:off x="3130" y="830"/>
              <a:ext cx="7" cy="570"/>
            </a:xfrm>
            <a:custGeom>
              <a:avLst/>
              <a:gdLst>
                <a:gd name="T0" fmla="*/ 2 w 3"/>
                <a:gd name="T1" fmla="*/ 229 h 239"/>
                <a:gd name="T2" fmla="*/ 2 w 3"/>
                <a:gd name="T3" fmla="*/ 202 h 239"/>
                <a:gd name="T4" fmla="*/ 3 w 3"/>
                <a:gd name="T5" fmla="*/ 164 h 239"/>
                <a:gd name="T6" fmla="*/ 3 w 3"/>
                <a:gd name="T7" fmla="*/ 120 h 239"/>
                <a:gd name="T8" fmla="*/ 3 w 3"/>
                <a:gd name="T9" fmla="*/ 76 h 239"/>
                <a:gd name="T10" fmla="*/ 2 w 3"/>
                <a:gd name="T11" fmla="*/ 37 h 239"/>
                <a:gd name="T12" fmla="*/ 2 w 3"/>
                <a:gd name="T13" fmla="*/ 10 h 239"/>
                <a:gd name="T14" fmla="*/ 1 w 3"/>
                <a:gd name="T15" fmla="*/ 0 h 239"/>
                <a:gd name="T16" fmla="*/ 1 w 3"/>
                <a:gd name="T17" fmla="*/ 10 h 239"/>
                <a:gd name="T18" fmla="*/ 0 w 3"/>
                <a:gd name="T19" fmla="*/ 37 h 239"/>
                <a:gd name="T20" fmla="*/ 0 w 3"/>
                <a:gd name="T21" fmla="*/ 76 h 239"/>
                <a:gd name="T22" fmla="*/ 0 w 3"/>
                <a:gd name="T23" fmla="*/ 120 h 239"/>
                <a:gd name="T24" fmla="*/ 0 w 3"/>
                <a:gd name="T25" fmla="*/ 164 h 239"/>
                <a:gd name="T26" fmla="*/ 0 w 3"/>
                <a:gd name="T27" fmla="*/ 202 h 239"/>
                <a:gd name="T28" fmla="*/ 1 w 3"/>
                <a:gd name="T29" fmla="*/ 229 h 239"/>
                <a:gd name="T30" fmla="*/ 1 w 3"/>
                <a:gd name="T31" fmla="*/ 239 h 239"/>
                <a:gd name="T32" fmla="*/ 2 w 3"/>
                <a:gd name="T33" fmla="*/ 229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 h="239">
                  <a:moveTo>
                    <a:pt x="2" y="229"/>
                  </a:moveTo>
                  <a:cubicBezTo>
                    <a:pt x="2" y="222"/>
                    <a:pt x="2" y="213"/>
                    <a:pt x="2" y="202"/>
                  </a:cubicBezTo>
                  <a:cubicBezTo>
                    <a:pt x="3" y="191"/>
                    <a:pt x="3" y="178"/>
                    <a:pt x="3" y="164"/>
                  </a:cubicBezTo>
                  <a:cubicBezTo>
                    <a:pt x="3" y="150"/>
                    <a:pt x="3" y="135"/>
                    <a:pt x="3" y="120"/>
                  </a:cubicBezTo>
                  <a:cubicBezTo>
                    <a:pt x="3" y="105"/>
                    <a:pt x="3" y="90"/>
                    <a:pt x="3" y="76"/>
                  </a:cubicBezTo>
                  <a:cubicBezTo>
                    <a:pt x="3" y="62"/>
                    <a:pt x="3" y="49"/>
                    <a:pt x="2" y="37"/>
                  </a:cubicBezTo>
                  <a:cubicBezTo>
                    <a:pt x="2" y="26"/>
                    <a:pt x="2" y="17"/>
                    <a:pt x="2" y="10"/>
                  </a:cubicBezTo>
                  <a:cubicBezTo>
                    <a:pt x="2" y="4"/>
                    <a:pt x="1" y="0"/>
                    <a:pt x="1" y="0"/>
                  </a:cubicBezTo>
                  <a:cubicBezTo>
                    <a:pt x="1" y="0"/>
                    <a:pt x="1" y="4"/>
                    <a:pt x="1" y="10"/>
                  </a:cubicBezTo>
                  <a:cubicBezTo>
                    <a:pt x="1" y="17"/>
                    <a:pt x="0" y="26"/>
                    <a:pt x="0" y="37"/>
                  </a:cubicBezTo>
                  <a:cubicBezTo>
                    <a:pt x="0" y="49"/>
                    <a:pt x="0" y="62"/>
                    <a:pt x="0" y="76"/>
                  </a:cubicBezTo>
                  <a:cubicBezTo>
                    <a:pt x="0" y="90"/>
                    <a:pt x="0" y="105"/>
                    <a:pt x="0" y="120"/>
                  </a:cubicBezTo>
                  <a:cubicBezTo>
                    <a:pt x="0" y="135"/>
                    <a:pt x="0" y="150"/>
                    <a:pt x="0" y="164"/>
                  </a:cubicBezTo>
                  <a:cubicBezTo>
                    <a:pt x="0" y="178"/>
                    <a:pt x="0" y="191"/>
                    <a:pt x="0" y="202"/>
                  </a:cubicBezTo>
                  <a:cubicBezTo>
                    <a:pt x="1" y="213"/>
                    <a:pt x="1" y="222"/>
                    <a:pt x="1" y="229"/>
                  </a:cubicBezTo>
                  <a:cubicBezTo>
                    <a:pt x="1" y="236"/>
                    <a:pt x="1" y="239"/>
                    <a:pt x="1" y="239"/>
                  </a:cubicBezTo>
                  <a:cubicBezTo>
                    <a:pt x="1" y="239"/>
                    <a:pt x="2" y="236"/>
                    <a:pt x="2" y="2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2" name="Freeform 1964">
              <a:extLst>
                <a:ext uri="{FF2B5EF4-FFF2-40B4-BE49-F238E27FC236}">
                  <a16:creationId xmlns:a16="http://schemas.microsoft.com/office/drawing/2014/main" id="{F1BAC2EE-25BB-4077-AAA8-C1AE61169B67}"/>
                </a:ext>
              </a:extLst>
            </p:cNvPr>
            <p:cNvSpPr>
              <a:spLocks/>
            </p:cNvSpPr>
            <p:nvPr/>
          </p:nvSpPr>
          <p:spPr bwMode="auto">
            <a:xfrm>
              <a:off x="3111" y="830"/>
              <a:ext cx="7" cy="570"/>
            </a:xfrm>
            <a:custGeom>
              <a:avLst/>
              <a:gdLst>
                <a:gd name="T0" fmla="*/ 3 w 3"/>
                <a:gd name="T1" fmla="*/ 0 h 239"/>
                <a:gd name="T2" fmla="*/ 3 w 3"/>
                <a:gd name="T3" fmla="*/ 10 h 239"/>
                <a:gd name="T4" fmla="*/ 2 w 3"/>
                <a:gd name="T5" fmla="*/ 37 h 239"/>
                <a:gd name="T6" fmla="*/ 1 w 3"/>
                <a:gd name="T7" fmla="*/ 76 h 239"/>
                <a:gd name="T8" fmla="*/ 0 w 3"/>
                <a:gd name="T9" fmla="*/ 120 h 239"/>
                <a:gd name="T10" fmla="*/ 0 w 3"/>
                <a:gd name="T11" fmla="*/ 164 h 239"/>
                <a:gd name="T12" fmla="*/ 0 w 3"/>
                <a:gd name="T13" fmla="*/ 202 h 239"/>
                <a:gd name="T14" fmla="*/ 0 w 3"/>
                <a:gd name="T15" fmla="*/ 229 h 239"/>
                <a:gd name="T16" fmla="*/ 0 w 3"/>
                <a:gd name="T17" fmla="*/ 239 h 239"/>
                <a:gd name="T18" fmla="*/ 0 w 3"/>
                <a:gd name="T19" fmla="*/ 229 h 239"/>
                <a:gd name="T20" fmla="*/ 1 w 3"/>
                <a:gd name="T21" fmla="*/ 202 h 239"/>
                <a:gd name="T22" fmla="*/ 2 w 3"/>
                <a:gd name="T23" fmla="*/ 164 h 239"/>
                <a:gd name="T24" fmla="*/ 3 w 3"/>
                <a:gd name="T25" fmla="*/ 120 h 239"/>
                <a:gd name="T26" fmla="*/ 3 w 3"/>
                <a:gd name="T27" fmla="*/ 76 h 239"/>
                <a:gd name="T28" fmla="*/ 3 w 3"/>
                <a:gd name="T29" fmla="*/ 37 h 239"/>
                <a:gd name="T30" fmla="*/ 3 w 3"/>
                <a:gd name="T31" fmla="*/ 10 h 239"/>
                <a:gd name="T32" fmla="*/ 3 w 3"/>
                <a:gd name="T33" fmla="*/ 0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 h="239">
                  <a:moveTo>
                    <a:pt x="3" y="0"/>
                  </a:moveTo>
                  <a:cubicBezTo>
                    <a:pt x="3" y="0"/>
                    <a:pt x="3" y="4"/>
                    <a:pt x="3" y="10"/>
                  </a:cubicBezTo>
                  <a:cubicBezTo>
                    <a:pt x="3" y="17"/>
                    <a:pt x="2" y="26"/>
                    <a:pt x="2" y="37"/>
                  </a:cubicBezTo>
                  <a:cubicBezTo>
                    <a:pt x="2" y="49"/>
                    <a:pt x="1" y="62"/>
                    <a:pt x="1" y="76"/>
                  </a:cubicBezTo>
                  <a:cubicBezTo>
                    <a:pt x="1" y="90"/>
                    <a:pt x="0" y="105"/>
                    <a:pt x="0" y="120"/>
                  </a:cubicBezTo>
                  <a:cubicBezTo>
                    <a:pt x="0" y="135"/>
                    <a:pt x="0" y="150"/>
                    <a:pt x="0" y="164"/>
                  </a:cubicBezTo>
                  <a:cubicBezTo>
                    <a:pt x="0" y="178"/>
                    <a:pt x="0" y="191"/>
                    <a:pt x="0" y="202"/>
                  </a:cubicBezTo>
                  <a:cubicBezTo>
                    <a:pt x="0" y="213"/>
                    <a:pt x="0" y="222"/>
                    <a:pt x="0" y="229"/>
                  </a:cubicBezTo>
                  <a:cubicBezTo>
                    <a:pt x="0" y="236"/>
                    <a:pt x="0" y="239"/>
                    <a:pt x="0" y="239"/>
                  </a:cubicBezTo>
                  <a:cubicBezTo>
                    <a:pt x="0" y="239"/>
                    <a:pt x="0" y="236"/>
                    <a:pt x="0" y="229"/>
                  </a:cubicBezTo>
                  <a:cubicBezTo>
                    <a:pt x="1" y="222"/>
                    <a:pt x="1" y="213"/>
                    <a:pt x="1" y="202"/>
                  </a:cubicBezTo>
                  <a:cubicBezTo>
                    <a:pt x="2" y="191"/>
                    <a:pt x="2" y="178"/>
                    <a:pt x="2" y="164"/>
                  </a:cubicBezTo>
                  <a:cubicBezTo>
                    <a:pt x="3" y="150"/>
                    <a:pt x="3" y="135"/>
                    <a:pt x="3" y="120"/>
                  </a:cubicBezTo>
                  <a:cubicBezTo>
                    <a:pt x="3" y="105"/>
                    <a:pt x="3" y="90"/>
                    <a:pt x="3" y="76"/>
                  </a:cubicBezTo>
                  <a:cubicBezTo>
                    <a:pt x="3" y="62"/>
                    <a:pt x="3" y="49"/>
                    <a:pt x="3" y="37"/>
                  </a:cubicBezTo>
                  <a:cubicBezTo>
                    <a:pt x="3" y="26"/>
                    <a:pt x="3" y="17"/>
                    <a:pt x="3" y="10"/>
                  </a:cubicBezTo>
                  <a:cubicBezTo>
                    <a:pt x="3" y="4"/>
                    <a:pt x="3" y="0"/>
                    <a:pt x="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3" name="Freeform 1965">
              <a:extLst>
                <a:ext uri="{FF2B5EF4-FFF2-40B4-BE49-F238E27FC236}">
                  <a16:creationId xmlns:a16="http://schemas.microsoft.com/office/drawing/2014/main" id="{EDF65696-EC0F-4857-8669-C07BFE0F79BD}"/>
                </a:ext>
              </a:extLst>
            </p:cNvPr>
            <p:cNvSpPr>
              <a:spLocks/>
            </p:cNvSpPr>
            <p:nvPr/>
          </p:nvSpPr>
          <p:spPr bwMode="auto">
            <a:xfrm>
              <a:off x="3147" y="830"/>
              <a:ext cx="14" cy="570"/>
            </a:xfrm>
            <a:custGeom>
              <a:avLst/>
              <a:gdLst>
                <a:gd name="T0" fmla="*/ 0 w 6"/>
                <a:gd name="T1" fmla="*/ 120 h 239"/>
                <a:gd name="T2" fmla="*/ 1 w 6"/>
                <a:gd name="T3" fmla="*/ 164 h 239"/>
                <a:gd name="T4" fmla="*/ 3 w 6"/>
                <a:gd name="T5" fmla="*/ 202 h 239"/>
                <a:gd name="T6" fmla="*/ 4 w 6"/>
                <a:gd name="T7" fmla="*/ 229 h 239"/>
                <a:gd name="T8" fmla="*/ 5 w 6"/>
                <a:gd name="T9" fmla="*/ 239 h 239"/>
                <a:gd name="T10" fmla="*/ 5 w 6"/>
                <a:gd name="T11" fmla="*/ 229 h 239"/>
                <a:gd name="T12" fmla="*/ 5 w 6"/>
                <a:gd name="T13" fmla="*/ 202 h 239"/>
                <a:gd name="T14" fmla="*/ 6 w 6"/>
                <a:gd name="T15" fmla="*/ 164 h 239"/>
                <a:gd name="T16" fmla="*/ 5 w 6"/>
                <a:gd name="T17" fmla="*/ 120 h 239"/>
                <a:gd name="T18" fmla="*/ 4 w 6"/>
                <a:gd name="T19" fmla="*/ 76 h 239"/>
                <a:gd name="T20" fmla="*/ 3 w 6"/>
                <a:gd name="T21" fmla="*/ 37 h 239"/>
                <a:gd name="T22" fmla="*/ 2 w 6"/>
                <a:gd name="T23" fmla="*/ 10 h 239"/>
                <a:gd name="T24" fmla="*/ 1 w 6"/>
                <a:gd name="T25" fmla="*/ 0 h 239"/>
                <a:gd name="T26" fmla="*/ 1 w 6"/>
                <a:gd name="T27" fmla="*/ 10 h 239"/>
                <a:gd name="T28" fmla="*/ 0 w 6"/>
                <a:gd name="T29" fmla="*/ 38 h 239"/>
                <a:gd name="T30" fmla="*/ 0 w 6"/>
                <a:gd name="T31" fmla="*/ 76 h 239"/>
                <a:gd name="T32" fmla="*/ 0 w 6"/>
                <a:gd name="T33" fmla="*/ 120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 h="239">
                  <a:moveTo>
                    <a:pt x="0" y="120"/>
                  </a:moveTo>
                  <a:cubicBezTo>
                    <a:pt x="1" y="135"/>
                    <a:pt x="1" y="150"/>
                    <a:pt x="1" y="164"/>
                  </a:cubicBezTo>
                  <a:cubicBezTo>
                    <a:pt x="2" y="178"/>
                    <a:pt x="2" y="191"/>
                    <a:pt x="3" y="202"/>
                  </a:cubicBezTo>
                  <a:cubicBezTo>
                    <a:pt x="3" y="213"/>
                    <a:pt x="4" y="222"/>
                    <a:pt x="4" y="229"/>
                  </a:cubicBezTo>
                  <a:cubicBezTo>
                    <a:pt x="4" y="236"/>
                    <a:pt x="5" y="239"/>
                    <a:pt x="5" y="239"/>
                  </a:cubicBezTo>
                  <a:cubicBezTo>
                    <a:pt x="5" y="239"/>
                    <a:pt x="5" y="236"/>
                    <a:pt x="5" y="229"/>
                  </a:cubicBezTo>
                  <a:cubicBezTo>
                    <a:pt x="5" y="222"/>
                    <a:pt x="5" y="213"/>
                    <a:pt x="5" y="202"/>
                  </a:cubicBezTo>
                  <a:cubicBezTo>
                    <a:pt x="6" y="191"/>
                    <a:pt x="6" y="178"/>
                    <a:pt x="6" y="164"/>
                  </a:cubicBezTo>
                  <a:cubicBezTo>
                    <a:pt x="6" y="150"/>
                    <a:pt x="5" y="135"/>
                    <a:pt x="5" y="120"/>
                  </a:cubicBezTo>
                  <a:cubicBezTo>
                    <a:pt x="5" y="105"/>
                    <a:pt x="5" y="90"/>
                    <a:pt x="4" y="76"/>
                  </a:cubicBezTo>
                  <a:cubicBezTo>
                    <a:pt x="4" y="62"/>
                    <a:pt x="3" y="49"/>
                    <a:pt x="3" y="37"/>
                  </a:cubicBezTo>
                  <a:cubicBezTo>
                    <a:pt x="3" y="26"/>
                    <a:pt x="2" y="17"/>
                    <a:pt x="2" y="10"/>
                  </a:cubicBezTo>
                  <a:cubicBezTo>
                    <a:pt x="1" y="4"/>
                    <a:pt x="1" y="0"/>
                    <a:pt x="1" y="0"/>
                  </a:cubicBezTo>
                  <a:cubicBezTo>
                    <a:pt x="1" y="0"/>
                    <a:pt x="1" y="4"/>
                    <a:pt x="1" y="10"/>
                  </a:cubicBezTo>
                  <a:cubicBezTo>
                    <a:pt x="1" y="17"/>
                    <a:pt x="0" y="26"/>
                    <a:pt x="0" y="38"/>
                  </a:cubicBezTo>
                  <a:cubicBezTo>
                    <a:pt x="0" y="49"/>
                    <a:pt x="0" y="62"/>
                    <a:pt x="0" y="76"/>
                  </a:cubicBezTo>
                  <a:cubicBezTo>
                    <a:pt x="0" y="90"/>
                    <a:pt x="0" y="105"/>
                    <a:pt x="0" y="1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4" name="Freeform 1966">
              <a:extLst>
                <a:ext uri="{FF2B5EF4-FFF2-40B4-BE49-F238E27FC236}">
                  <a16:creationId xmlns:a16="http://schemas.microsoft.com/office/drawing/2014/main" id="{0E605BC1-F094-49AC-9B30-D8A6DD9BE5F8}"/>
                </a:ext>
              </a:extLst>
            </p:cNvPr>
            <p:cNvSpPr>
              <a:spLocks/>
            </p:cNvSpPr>
            <p:nvPr/>
          </p:nvSpPr>
          <p:spPr bwMode="auto">
            <a:xfrm>
              <a:off x="2887" y="830"/>
              <a:ext cx="10" cy="570"/>
            </a:xfrm>
            <a:custGeom>
              <a:avLst/>
              <a:gdLst>
                <a:gd name="T0" fmla="*/ 1 w 4"/>
                <a:gd name="T1" fmla="*/ 202 h 239"/>
                <a:gd name="T2" fmla="*/ 2 w 4"/>
                <a:gd name="T3" fmla="*/ 229 h 239"/>
                <a:gd name="T4" fmla="*/ 2 w 4"/>
                <a:gd name="T5" fmla="*/ 239 h 239"/>
                <a:gd name="T6" fmla="*/ 3 w 4"/>
                <a:gd name="T7" fmla="*/ 229 h 239"/>
                <a:gd name="T8" fmla="*/ 3 w 4"/>
                <a:gd name="T9" fmla="*/ 202 h 239"/>
                <a:gd name="T10" fmla="*/ 4 w 4"/>
                <a:gd name="T11" fmla="*/ 164 h 239"/>
                <a:gd name="T12" fmla="*/ 4 w 4"/>
                <a:gd name="T13" fmla="*/ 120 h 239"/>
                <a:gd name="T14" fmla="*/ 4 w 4"/>
                <a:gd name="T15" fmla="*/ 76 h 239"/>
                <a:gd name="T16" fmla="*/ 3 w 4"/>
                <a:gd name="T17" fmla="*/ 37 h 239"/>
                <a:gd name="T18" fmla="*/ 3 w 4"/>
                <a:gd name="T19" fmla="*/ 10 h 239"/>
                <a:gd name="T20" fmla="*/ 2 w 4"/>
                <a:gd name="T21" fmla="*/ 0 h 239"/>
                <a:gd name="T22" fmla="*/ 2 w 4"/>
                <a:gd name="T23" fmla="*/ 10 h 239"/>
                <a:gd name="T24" fmla="*/ 1 w 4"/>
                <a:gd name="T25" fmla="*/ 37 h 239"/>
                <a:gd name="T26" fmla="*/ 1 w 4"/>
                <a:gd name="T27" fmla="*/ 76 h 239"/>
                <a:gd name="T28" fmla="*/ 0 w 4"/>
                <a:gd name="T29" fmla="*/ 120 h 239"/>
                <a:gd name="T30" fmla="*/ 1 w 4"/>
                <a:gd name="T31" fmla="*/ 164 h 239"/>
                <a:gd name="T32" fmla="*/ 1 w 4"/>
                <a:gd name="T33" fmla="*/ 202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 h="239">
                  <a:moveTo>
                    <a:pt x="1" y="202"/>
                  </a:moveTo>
                  <a:cubicBezTo>
                    <a:pt x="1" y="213"/>
                    <a:pt x="2" y="222"/>
                    <a:pt x="2" y="229"/>
                  </a:cubicBezTo>
                  <a:cubicBezTo>
                    <a:pt x="2" y="236"/>
                    <a:pt x="2" y="239"/>
                    <a:pt x="2" y="239"/>
                  </a:cubicBezTo>
                  <a:cubicBezTo>
                    <a:pt x="2" y="239"/>
                    <a:pt x="2" y="236"/>
                    <a:pt x="3" y="229"/>
                  </a:cubicBezTo>
                  <a:cubicBezTo>
                    <a:pt x="3" y="222"/>
                    <a:pt x="3" y="213"/>
                    <a:pt x="3" y="202"/>
                  </a:cubicBezTo>
                  <a:cubicBezTo>
                    <a:pt x="4" y="191"/>
                    <a:pt x="4" y="178"/>
                    <a:pt x="4" y="164"/>
                  </a:cubicBezTo>
                  <a:cubicBezTo>
                    <a:pt x="4" y="150"/>
                    <a:pt x="4" y="135"/>
                    <a:pt x="4" y="120"/>
                  </a:cubicBezTo>
                  <a:cubicBezTo>
                    <a:pt x="4" y="105"/>
                    <a:pt x="4" y="90"/>
                    <a:pt x="4" y="76"/>
                  </a:cubicBezTo>
                  <a:cubicBezTo>
                    <a:pt x="4" y="62"/>
                    <a:pt x="4" y="49"/>
                    <a:pt x="3" y="37"/>
                  </a:cubicBezTo>
                  <a:cubicBezTo>
                    <a:pt x="3" y="26"/>
                    <a:pt x="3" y="17"/>
                    <a:pt x="3" y="10"/>
                  </a:cubicBezTo>
                  <a:cubicBezTo>
                    <a:pt x="2" y="4"/>
                    <a:pt x="2" y="0"/>
                    <a:pt x="2" y="0"/>
                  </a:cubicBezTo>
                  <a:cubicBezTo>
                    <a:pt x="2" y="0"/>
                    <a:pt x="2" y="4"/>
                    <a:pt x="2" y="10"/>
                  </a:cubicBezTo>
                  <a:cubicBezTo>
                    <a:pt x="2" y="17"/>
                    <a:pt x="1" y="26"/>
                    <a:pt x="1" y="37"/>
                  </a:cubicBezTo>
                  <a:cubicBezTo>
                    <a:pt x="1" y="49"/>
                    <a:pt x="1" y="62"/>
                    <a:pt x="1" y="76"/>
                  </a:cubicBezTo>
                  <a:cubicBezTo>
                    <a:pt x="1" y="90"/>
                    <a:pt x="1" y="105"/>
                    <a:pt x="0" y="120"/>
                  </a:cubicBezTo>
                  <a:cubicBezTo>
                    <a:pt x="1" y="135"/>
                    <a:pt x="1" y="150"/>
                    <a:pt x="1" y="164"/>
                  </a:cubicBezTo>
                  <a:cubicBezTo>
                    <a:pt x="1" y="178"/>
                    <a:pt x="1" y="191"/>
                    <a:pt x="1" y="2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5" name="Freeform 1967">
              <a:extLst>
                <a:ext uri="{FF2B5EF4-FFF2-40B4-BE49-F238E27FC236}">
                  <a16:creationId xmlns:a16="http://schemas.microsoft.com/office/drawing/2014/main" id="{CB975544-806F-436C-B676-B03810870390}"/>
                </a:ext>
              </a:extLst>
            </p:cNvPr>
            <p:cNvSpPr>
              <a:spLocks/>
            </p:cNvSpPr>
            <p:nvPr/>
          </p:nvSpPr>
          <p:spPr bwMode="auto">
            <a:xfrm>
              <a:off x="2871" y="830"/>
              <a:ext cx="7" cy="570"/>
            </a:xfrm>
            <a:custGeom>
              <a:avLst/>
              <a:gdLst>
                <a:gd name="T0" fmla="*/ 0 w 3"/>
                <a:gd name="T1" fmla="*/ 239 h 239"/>
                <a:gd name="T2" fmla="*/ 0 w 3"/>
                <a:gd name="T3" fmla="*/ 229 h 239"/>
                <a:gd name="T4" fmla="*/ 1 w 3"/>
                <a:gd name="T5" fmla="*/ 202 h 239"/>
                <a:gd name="T6" fmla="*/ 2 w 3"/>
                <a:gd name="T7" fmla="*/ 164 h 239"/>
                <a:gd name="T8" fmla="*/ 3 w 3"/>
                <a:gd name="T9" fmla="*/ 120 h 239"/>
                <a:gd name="T10" fmla="*/ 3 w 3"/>
                <a:gd name="T11" fmla="*/ 76 h 239"/>
                <a:gd name="T12" fmla="*/ 3 w 3"/>
                <a:gd name="T13" fmla="*/ 37 h 239"/>
                <a:gd name="T14" fmla="*/ 3 w 3"/>
                <a:gd name="T15" fmla="*/ 10 h 239"/>
                <a:gd name="T16" fmla="*/ 3 w 3"/>
                <a:gd name="T17" fmla="*/ 0 h 239"/>
                <a:gd name="T18" fmla="*/ 3 w 3"/>
                <a:gd name="T19" fmla="*/ 10 h 239"/>
                <a:gd name="T20" fmla="*/ 2 w 3"/>
                <a:gd name="T21" fmla="*/ 37 h 239"/>
                <a:gd name="T22" fmla="*/ 1 w 3"/>
                <a:gd name="T23" fmla="*/ 76 h 239"/>
                <a:gd name="T24" fmla="*/ 0 w 3"/>
                <a:gd name="T25" fmla="*/ 120 h 239"/>
                <a:gd name="T26" fmla="*/ 0 w 3"/>
                <a:gd name="T27" fmla="*/ 164 h 239"/>
                <a:gd name="T28" fmla="*/ 0 w 3"/>
                <a:gd name="T29" fmla="*/ 202 h 239"/>
                <a:gd name="T30" fmla="*/ 0 w 3"/>
                <a:gd name="T31" fmla="*/ 229 h 239"/>
                <a:gd name="T32" fmla="*/ 0 w 3"/>
                <a:gd name="T33" fmla="*/ 239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 h="239">
                  <a:moveTo>
                    <a:pt x="0" y="239"/>
                  </a:moveTo>
                  <a:cubicBezTo>
                    <a:pt x="0" y="239"/>
                    <a:pt x="0" y="236"/>
                    <a:pt x="0" y="229"/>
                  </a:cubicBezTo>
                  <a:cubicBezTo>
                    <a:pt x="1" y="222"/>
                    <a:pt x="1" y="213"/>
                    <a:pt x="1" y="202"/>
                  </a:cubicBezTo>
                  <a:cubicBezTo>
                    <a:pt x="2" y="191"/>
                    <a:pt x="2" y="178"/>
                    <a:pt x="2" y="164"/>
                  </a:cubicBezTo>
                  <a:cubicBezTo>
                    <a:pt x="2" y="150"/>
                    <a:pt x="3" y="135"/>
                    <a:pt x="3" y="120"/>
                  </a:cubicBezTo>
                  <a:cubicBezTo>
                    <a:pt x="3" y="105"/>
                    <a:pt x="3" y="90"/>
                    <a:pt x="3" y="76"/>
                  </a:cubicBezTo>
                  <a:cubicBezTo>
                    <a:pt x="3" y="62"/>
                    <a:pt x="3" y="49"/>
                    <a:pt x="3" y="37"/>
                  </a:cubicBezTo>
                  <a:cubicBezTo>
                    <a:pt x="3" y="26"/>
                    <a:pt x="3" y="17"/>
                    <a:pt x="3" y="10"/>
                  </a:cubicBezTo>
                  <a:cubicBezTo>
                    <a:pt x="3" y="4"/>
                    <a:pt x="3" y="0"/>
                    <a:pt x="3" y="0"/>
                  </a:cubicBezTo>
                  <a:cubicBezTo>
                    <a:pt x="3" y="0"/>
                    <a:pt x="3" y="4"/>
                    <a:pt x="3" y="10"/>
                  </a:cubicBezTo>
                  <a:cubicBezTo>
                    <a:pt x="3" y="17"/>
                    <a:pt x="2" y="26"/>
                    <a:pt x="2" y="37"/>
                  </a:cubicBezTo>
                  <a:cubicBezTo>
                    <a:pt x="2" y="49"/>
                    <a:pt x="1" y="62"/>
                    <a:pt x="1" y="76"/>
                  </a:cubicBezTo>
                  <a:cubicBezTo>
                    <a:pt x="1" y="90"/>
                    <a:pt x="0" y="105"/>
                    <a:pt x="0" y="120"/>
                  </a:cubicBezTo>
                  <a:cubicBezTo>
                    <a:pt x="0" y="135"/>
                    <a:pt x="0" y="150"/>
                    <a:pt x="0" y="164"/>
                  </a:cubicBezTo>
                  <a:cubicBezTo>
                    <a:pt x="0" y="178"/>
                    <a:pt x="0" y="191"/>
                    <a:pt x="0" y="202"/>
                  </a:cubicBezTo>
                  <a:cubicBezTo>
                    <a:pt x="0" y="213"/>
                    <a:pt x="0" y="222"/>
                    <a:pt x="0" y="229"/>
                  </a:cubicBezTo>
                  <a:cubicBezTo>
                    <a:pt x="0" y="236"/>
                    <a:pt x="0" y="239"/>
                    <a:pt x="0" y="2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6" name="Freeform 1968">
              <a:extLst>
                <a:ext uri="{FF2B5EF4-FFF2-40B4-BE49-F238E27FC236}">
                  <a16:creationId xmlns:a16="http://schemas.microsoft.com/office/drawing/2014/main" id="{F9A80233-193C-437B-9CF4-29A350C56D46}"/>
                </a:ext>
              </a:extLst>
            </p:cNvPr>
            <p:cNvSpPr>
              <a:spLocks/>
            </p:cNvSpPr>
            <p:nvPr/>
          </p:nvSpPr>
          <p:spPr bwMode="auto">
            <a:xfrm>
              <a:off x="2907" y="830"/>
              <a:ext cx="14" cy="570"/>
            </a:xfrm>
            <a:custGeom>
              <a:avLst/>
              <a:gdLst>
                <a:gd name="T0" fmla="*/ 0 w 6"/>
                <a:gd name="T1" fmla="*/ 120 h 239"/>
                <a:gd name="T2" fmla="*/ 1 w 6"/>
                <a:gd name="T3" fmla="*/ 164 h 239"/>
                <a:gd name="T4" fmla="*/ 3 w 6"/>
                <a:gd name="T5" fmla="*/ 202 h 239"/>
                <a:gd name="T6" fmla="*/ 4 w 6"/>
                <a:gd name="T7" fmla="*/ 229 h 239"/>
                <a:gd name="T8" fmla="*/ 5 w 6"/>
                <a:gd name="T9" fmla="*/ 239 h 239"/>
                <a:gd name="T10" fmla="*/ 5 w 6"/>
                <a:gd name="T11" fmla="*/ 229 h 239"/>
                <a:gd name="T12" fmla="*/ 5 w 6"/>
                <a:gd name="T13" fmla="*/ 202 h 239"/>
                <a:gd name="T14" fmla="*/ 6 w 6"/>
                <a:gd name="T15" fmla="*/ 164 h 239"/>
                <a:gd name="T16" fmla="*/ 5 w 6"/>
                <a:gd name="T17" fmla="*/ 120 h 239"/>
                <a:gd name="T18" fmla="*/ 4 w 6"/>
                <a:gd name="T19" fmla="*/ 76 h 239"/>
                <a:gd name="T20" fmla="*/ 3 w 6"/>
                <a:gd name="T21" fmla="*/ 37 h 239"/>
                <a:gd name="T22" fmla="*/ 2 w 6"/>
                <a:gd name="T23" fmla="*/ 10 h 239"/>
                <a:gd name="T24" fmla="*/ 1 w 6"/>
                <a:gd name="T25" fmla="*/ 0 h 239"/>
                <a:gd name="T26" fmla="*/ 1 w 6"/>
                <a:gd name="T27" fmla="*/ 10 h 239"/>
                <a:gd name="T28" fmla="*/ 0 w 6"/>
                <a:gd name="T29" fmla="*/ 38 h 239"/>
                <a:gd name="T30" fmla="*/ 0 w 6"/>
                <a:gd name="T31" fmla="*/ 76 h 239"/>
                <a:gd name="T32" fmla="*/ 0 w 6"/>
                <a:gd name="T33" fmla="*/ 120 h 2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 h="239">
                  <a:moveTo>
                    <a:pt x="0" y="120"/>
                  </a:moveTo>
                  <a:cubicBezTo>
                    <a:pt x="1" y="135"/>
                    <a:pt x="1" y="150"/>
                    <a:pt x="1" y="164"/>
                  </a:cubicBezTo>
                  <a:cubicBezTo>
                    <a:pt x="2" y="178"/>
                    <a:pt x="2" y="191"/>
                    <a:pt x="3" y="202"/>
                  </a:cubicBezTo>
                  <a:cubicBezTo>
                    <a:pt x="3" y="213"/>
                    <a:pt x="4" y="222"/>
                    <a:pt x="4" y="229"/>
                  </a:cubicBezTo>
                  <a:cubicBezTo>
                    <a:pt x="4" y="236"/>
                    <a:pt x="5" y="239"/>
                    <a:pt x="5" y="239"/>
                  </a:cubicBezTo>
                  <a:cubicBezTo>
                    <a:pt x="5" y="239"/>
                    <a:pt x="5" y="236"/>
                    <a:pt x="5" y="229"/>
                  </a:cubicBezTo>
                  <a:cubicBezTo>
                    <a:pt x="5" y="222"/>
                    <a:pt x="5" y="213"/>
                    <a:pt x="5" y="202"/>
                  </a:cubicBezTo>
                  <a:cubicBezTo>
                    <a:pt x="6" y="191"/>
                    <a:pt x="6" y="178"/>
                    <a:pt x="6" y="164"/>
                  </a:cubicBezTo>
                  <a:cubicBezTo>
                    <a:pt x="6" y="150"/>
                    <a:pt x="5" y="135"/>
                    <a:pt x="5" y="120"/>
                  </a:cubicBezTo>
                  <a:cubicBezTo>
                    <a:pt x="5" y="105"/>
                    <a:pt x="5" y="90"/>
                    <a:pt x="4" y="76"/>
                  </a:cubicBezTo>
                  <a:cubicBezTo>
                    <a:pt x="4" y="62"/>
                    <a:pt x="3" y="49"/>
                    <a:pt x="3" y="37"/>
                  </a:cubicBezTo>
                  <a:cubicBezTo>
                    <a:pt x="3" y="26"/>
                    <a:pt x="2" y="17"/>
                    <a:pt x="2" y="10"/>
                  </a:cubicBezTo>
                  <a:cubicBezTo>
                    <a:pt x="1" y="4"/>
                    <a:pt x="1" y="0"/>
                    <a:pt x="1" y="0"/>
                  </a:cubicBezTo>
                  <a:cubicBezTo>
                    <a:pt x="1" y="0"/>
                    <a:pt x="1" y="4"/>
                    <a:pt x="1" y="10"/>
                  </a:cubicBezTo>
                  <a:cubicBezTo>
                    <a:pt x="1" y="17"/>
                    <a:pt x="0" y="26"/>
                    <a:pt x="0" y="38"/>
                  </a:cubicBezTo>
                  <a:cubicBezTo>
                    <a:pt x="0" y="49"/>
                    <a:pt x="0" y="62"/>
                    <a:pt x="0" y="76"/>
                  </a:cubicBezTo>
                  <a:cubicBezTo>
                    <a:pt x="0" y="90"/>
                    <a:pt x="0" y="105"/>
                    <a:pt x="0" y="1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A80DDE4B-9B38-4363-8293-DF449F05AAAE}"/>
              </a:ext>
            </a:extLst>
          </p:cNvPr>
          <p:cNvGrpSpPr>
            <a:grpSpLocks noChangeAspect="1"/>
          </p:cNvGrpSpPr>
          <p:nvPr/>
        </p:nvGrpSpPr>
        <p:grpSpPr bwMode="auto">
          <a:xfrm>
            <a:off x="903288" y="1822450"/>
            <a:ext cx="4227512" cy="3200400"/>
            <a:chOff x="569" y="1148"/>
            <a:chExt cx="2663" cy="2016"/>
          </a:xfrm>
        </p:grpSpPr>
        <p:grpSp>
          <p:nvGrpSpPr>
            <p:cNvPr id="5" name="Group 205">
              <a:extLst>
                <a:ext uri="{FF2B5EF4-FFF2-40B4-BE49-F238E27FC236}">
                  <a16:creationId xmlns:a16="http://schemas.microsoft.com/office/drawing/2014/main" id="{074A521F-A2D5-4562-AC95-7FB66708A0E5}"/>
                </a:ext>
              </a:extLst>
            </p:cNvPr>
            <p:cNvGrpSpPr>
              <a:grpSpLocks/>
            </p:cNvGrpSpPr>
            <p:nvPr/>
          </p:nvGrpSpPr>
          <p:grpSpPr bwMode="auto">
            <a:xfrm>
              <a:off x="569" y="1148"/>
              <a:ext cx="2663" cy="2016"/>
              <a:chOff x="569" y="1148"/>
              <a:chExt cx="2663" cy="2016"/>
            </a:xfrm>
          </p:grpSpPr>
          <p:sp>
            <p:nvSpPr>
              <p:cNvPr id="74" name="Freeform 5">
                <a:extLst>
                  <a:ext uri="{FF2B5EF4-FFF2-40B4-BE49-F238E27FC236}">
                    <a16:creationId xmlns:a16="http://schemas.microsoft.com/office/drawing/2014/main" id="{4D144A64-E930-4F9B-ABB4-C8FE0E3153E0}"/>
                  </a:ext>
                </a:extLst>
              </p:cNvPr>
              <p:cNvSpPr>
                <a:spLocks/>
              </p:cNvSpPr>
              <p:nvPr/>
            </p:nvSpPr>
            <p:spPr bwMode="auto">
              <a:xfrm>
                <a:off x="872" y="2440"/>
                <a:ext cx="2033" cy="632"/>
              </a:xfrm>
              <a:custGeom>
                <a:avLst/>
                <a:gdLst>
                  <a:gd name="T0" fmla="*/ 296 w 509"/>
                  <a:gd name="T1" fmla="*/ 158 h 158"/>
                  <a:gd name="T2" fmla="*/ 215 w 509"/>
                  <a:gd name="T3" fmla="*/ 158 h 158"/>
                  <a:gd name="T4" fmla="*/ 214 w 509"/>
                  <a:gd name="T5" fmla="*/ 157 h 158"/>
                  <a:gd name="T6" fmla="*/ 210 w 509"/>
                  <a:gd name="T7" fmla="*/ 153 h 158"/>
                  <a:gd name="T8" fmla="*/ 12 w 509"/>
                  <a:gd name="T9" fmla="*/ 153 h 158"/>
                  <a:gd name="T10" fmla="*/ 2 w 509"/>
                  <a:gd name="T11" fmla="*/ 147 h 158"/>
                  <a:gd name="T12" fmla="*/ 2 w 509"/>
                  <a:gd name="T13" fmla="*/ 136 h 158"/>
                  <a:gd name="T14" fmla="*/ 73 w 509"/>
                  <a:gd name="T15" fmla="*/ 5 h 158"/>
                  <a:gd name="T16" fmla="*/ 82 w 509"/>
                  <a:gd name="T17" fmla="*/ 0 h 158"/>
                  <a:gd name="T18" fmla="*/ 85 w 509"/>
                  <a:gd name="T19" fmla="*/ 0 h 158"/>
                  <a:gd name="T20" fmla="*/ 87 w 509"/>
                  <a:gd name="T21" fmla="*/ 1 h 158"/>
                  <a:gd name="T22" fmla="*/ 85 w 509"/>
                  <a:gd name="T23" fmla="*/ 3 h 158"/>
                  <a:gd name="T24" fmla="*/ 82 w 509"/>
                  <a:gd name="T25" fmla="*/ 3 h 158"/>
                  <a:gd name="T26" fmla="*/ 75 w 509"/>
                  <a:gd name="T27" fmla="*/ 7 h 158"/>
                  <a:gd name="T28" fmla="*/ 4 w 509"/>
                  <a:gd name="T29" fmla="*/ 138 h 158"/>
                  <a:gd name="T30" fmla="*/ 5 w 509"/>
                  <a:gd name="T31" fmla="*/ 146 h 158"/>
                  <a:gd name="T32" fmla="*/ 12 w 509"/>
                  <a:gd name="T33" fmla="*/ 150 h 158"/>
                  <a:gd name="T34" fmla="*/ 211 w 509"/>
                  <a:gd name="T35" fmla="*/ 150 h 158"/>
                  <a:gd name="T36" fmla="*/ 212 w 509"/>
                  <a:gd name="T37" fmla="*/ 150 h 158"/>
                  <a:gd name="T38" fmla="*/ 216 w 509"/>
                  <a:gd name="T39" fmla="*/ 155 h 158"/>
                  <a:gd name="T40" fmla="*/ 296 w 509"/>
                  <a:gd name="T41" fmla="*/ 155 h 158"/>
                  <a:gd name="T42" fmla="*/ 301 w 509"/>
                  <a:gd name="T43" fmla="*/ 150 h 158"/>
                  <a:gd name="T44" fmla="*/ 302 w 509"/>
                  <a:gd name="T45" fmla="*/ 150 h 158"/>
                  <a:gd name="T46" fmla="*/ 498 w 509"/>
                  <a:gd name="T47" fmla="*/ 150 h 158"/>
                  <a:gd name="T48" fmla="*/ 504 w 509"/>
                  <a:gd name="T49" fmla="*/ 146 h 158"/>
                  <a:gd name="T50" fmla="*/ 505 w 509"/>
                  <a:gd name="T51" fmla="*/ 139 h 158"/>
                  <a:gd name="T52" fmla="*/ 430 w 509"/>
                  <a:gd name="T53" fmla="*/ 5 h 158"/>
                  <a:gd name="T54" fmla="*/ 426 w 509"/>
                  <a:gd name="T55" fmla="*/ 3 h 158"/>
                  <a:gd name="T56" fmla="*/ 416 w 509"/>
                  <a:gd name="T57" fmla="*/ 3 h 158"/>
                  <a:gd name="T58" fmla="*/ 414 w 509"/>
                  <a:gd name="T59" fmla="*/ 1 h 158"/>
                  <a:gd name="T60" fmla="*/ 416 w 509"/>
                  <a:gd name="T61" fmla="*/ 0 h 158"/>
                  <a:gd name="T62" fmla="*/ 426 w 509"/>
                  <a:gd name="T63" fmla="*/ 0 h 158"/>
                  <a:gd name="T64" fmla="*/ 432 w 509"/>
                  <a:gd name="T65" fmla="*/ 3 h 158"/>
                  <a:gd name="T66" fmla="*/ 507 w 509"/>
                  <a:gd name="T67" fmla="*/ 138 h 158"/>
                  <a:gd name="T68" fmla="*/ 507 w 509"/>
                  <a:gd name="T69" fmla="*/ 148 h 158"/>
                  <a:gd name="T70" fmla="*/ 498 w 509"/>
                  <a:gd name="T71" fmla="*/ 153 h 158"/>
                  <a:gd name="T72" fmla="*/ 303 w 509"/>
                  <a:gd name="T73" fmla="*/ 153 h 158"/>
                  <a:gd name="T74" fmla="*/ 297 w 509"/>
                  <a:gd name="T75" fmla="*/ 157 h 158"/>
                  <a:gd name="T76" fmla="*/ 296 w 509"/>
                  <a:gd name="T77"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509" h="158">
                    <a:moveTo>
                      <a:pt x="296" y="158"/>
                    </a:moveTo>
                    <a:cubicBezTo>
                      <a:pt x="215" y="158"/>
                      <a:pt x="215" y="158"/>
                      <a:pt x="215" y="158"/>
                    </a:cubicBezTo>
                    <a:cubicBezTo>
                      <a:pt x="215" y="158"/>
                      <a:pt x="214" y="157"/>
                      <a:pt x="214" y="157"/>
                    </a:cubicBezTo>
                    <a:cubicBezTo>
                      <a:pt x="210" y="153"/>
                      <a:pt x="210" y="153"/>
                      <a:pt x="210" y="153"/>
                    </a:cubicBezTo>
                    <a:cubicBezTo>
                      <a:pt x="12" y="153"/>
                      <a:pt x="12" y="153"/>
                      <a:pt x="12" y="153"/>
                    </a:cubicBezTo>
                    <a:cubicBezTo>
                      <a:pt x="8" y="153"/>
                      <a:pt x="4" y="151"/>
                      <a:pt x="2" y="147"/>
                    </a:cubicBezTo>
                    <a:cubicBezTo>
                      <a:pt x="0" y="144"/>
                      <a:pt x="0" y="140"/>
                      <a:pt x="2" y="136"/>
                    </a:cubicBezTo>
                    <a:cubicBezTo>
                      <a:pt x="73" y="5"/>
                      <a:pt x="73" y="5"/>
                      <a:pt x="73" y="5"/>
                    </a:cubicBezTo>
                    <a:cubicBezTo>
                      <a:pt x="75" y="2"/>
                      <a:pt x="78" y="0"/>
                      <a:pt x="82" y="0"/>
                    </a:cubicBezTo>
                    <a:cubicBezTo>
                      <a:pt x="85" y="0"/>
                      <a:pt x="85" y="0"/>
                      <a:pt x="85" y="0"/>
                    </a:cubicBezTo>
                    <a:cubicBezTo>
                      <a:pt x="86" y="0"/>
                      <a:pt x="87" y="0"/>
                      <a:pt x="87" y="1"/>
                    </a:cubicBezTo>
                    <a:cubicBezTo>
                      <a:pt x="87" y="2"/>
                      <a:pt x="86" y="3"/>
                      <a:pt x="85" y="3"/>
                    </a:cubicBezTo>
                    <a:cubicBezTo>
                      <a:pt x="82" y="3"/>
                      <a:pt x="82" y="3"/>
                      <a:pt x="82" y="3"/>
                    </a:cubicBezTo>
                    <a:cubicBezTo>
                      <a:pt x="79" y="3"/>
                      <a:pt x="77" y="4"/>
                      <a:pt x="75" y="7"/>
                    </a:cubicBezTo>
                    <a:cubicBezTo>
                      <a:pt x="4" y="138"/>
                      <a:pt x="4" y="138"/>
                      <a:pt x="4" y="138"/>
                    </a:cubicBezTo>
                    <a:cubicBezTo>
                      <a:pt x="3" y="140"/>
                      <a:pt x="3" y="143"/>
                      <a:pt x="5" y="146"/>
                    </a:cubicBezTo>
                    <a:cubicBezTo>
                      <a:pt x="6" y="148"/>
                      <a:pt x="9" y="150"/>
                      <a:pt x="12" y="150"/>
                    </a:cubicBezTo>
                    <a:cubicBezTo>
                      <a:pt x="211" y="150"/>
                      <a:pt x="211" y="150"/>
                      <a:pt x="211" y="150"/>
                    </a:cubicBezTo>
                    <a:cubicBezTo>
                      <a:pt x="211" y="150"/>
                      <a:pt x="212" y="150"/>
                      <a:pt x="212" y="150"/>
                    </a:cubicBezTo>
                    <a:cubicBezTo>
                      <a:pt x="216" y="155"/>
                      <a:pt x="216" y="155"/>
                      <a:pt x="216" y="155"/>
                    </a:cubicBezTo>
                    <a:cubicBezTo>
                      <a:pt x="296" y="155"/>
                      <a:pt x="296" y="155"/>
                      <a:pt x="296" y="155"/>
                    </a:cubicBezTo>
                    <a:cubicBezTo>
                      <a:pt x="301" y="150"/>
                      <a:pt x="301" y="150"/>
                      <a:pt x="301" y="150"/>
                    </a:cubicBezTo>
                    <a:cubicBezTo>
                      <a:pt x="301" y="150"/>
                      <a:pt x="302" y="150"/>
                      <a:pt x="302" y="150"/>
                    </a:cubicBezTo>
                    <a:cubicBezTo>
                      <a:pt x="498" y="150"/>
                      <a:pt x="498" y="150"/>
                      <a:pt x="498" y="150"/>
                    </a:cubicBezTo>
                    <a:cubicBezTo>
                      <a:pt x="501" y="150"/>
                      <a:pt x="503" y="149"/>
                      <a:pt x="504" y="146"/>
                    </a:cubicBezTo>
                    <a:cubicBezTo>
                      <a:pt x="506" y="144"/>
                      <a:pt x="506" y="141"/>
                      <a:pt x="505" y="139"/>
                    </a:cubicBezTo>
                    <a:cubicBezTo>
                      <a:pt x="430" y="5"/>
                      <a:pt x="430" y="5"/>
                      <a:pt x="430" y="5"/>
                    </a:cubicBezTo>
                    <a:cubicBezTo>
                      <a:pt x="429" y="4"/>
                      <a:pt x="427" y="3"/>
                      <a:pt x="426" y="3"/>
                    </a:cubicBezTo>
                    <a:cubicBezTo>
                      <a:pt x="416" y="3"/>
                      <a:pt x="416" y="3"/>
                      <a:pt x="416" y="3"/>
                    </a:cubicBezTo>
                    <a:cubicBezTo>
                      <a:pt x="415" y="3"/>
                      <a:pt x="414" y="2"/>
                      <a:pt x="414" y="1"/>
                    </a:cubicBezTo>
                    <a:cubicBezTo>
                      <a:pt x="414" y="0"/>
                      <a:pt x="415" y="0"/>
                      <a:pt x="416" y="0"/>
                    </a:cubicBezTo>
                    <a:cubicBezTo>
                      <a:pt x="426" y="0"/>
                      <a:pt x="426" y="0"/>
                      <a:pt x="426" y="0"/>
                    </a:cubicBezTo>
                    <a:cubicBezTo>
                      <a:pt x="429" y="0"/>
                      <a:pt x="431" y="1"/>
                      <a:pt x="432" y="3"/>
                    </a:cubicBezTo>
                    <a:cubicBezTo>
                      <a:pt x="507" y="138"/>
                      <a:pt x="507" y="138"/>
                      <a:pt x="507" y="138"/>
                    </a:cubicBezTo>
                    <a:cubicBezTo>
                      <a:pt x="509" y="141"/>
                      <a:pt x="509" y="145"/>
                      <a:pt x="507" y="148"/>
                    </a:cubicBezTo>
                    <a:cubicBezTo>
                      <a:pt x="505" y="151"/>
                      <a:pt x="502" y="153"/>
                      <a:pt x="498" y="153"/>
                    </a:cubicBezTo>
                    <a:cubicBezTo>
                      <a:pt x="303" y="153"/>
                      <a:pt x="303" y="153"/>
                      <a:pt x="303" y="153"/>
                    </a:cubicBezTo>
                    <a:cubicBezTo>
                      <a:pt x="297" y="157"/>
                      <a:pt x="297" y="157"/>
                      <a:pt x="297" y="157"/>
                    </a:cubicBezTo>
                    <a:cubicBezTo>
                      <a:pt x="297" y="157"/>
                      <a:pt x="297" y="158"/>
                      <a:pt x="296" y="15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6">
                <a:extLst>
                  <a:ext uri="{FF2B5EF4-FFF2-40B4-BE49-F238E27FC236}">
                    <a16:creationId xmlns:a16="http://schemas.microsoft.com/office/drawing/2014/main" id="{A264BE1E-D05E-4CCC-BF8D-3513C981829A}"/>
                  </a:ext>
                </a:extLst>
              </p:cNvPr>
              <p:cNvSpPr>
                <a:spLocks/>
              </p:cNvSpPr>
              <p:nvPr/>
            </p:nvSpPr>
            <p:spPr bwMode="auto">
              <a:xfrm>
                <a:off x="924" y="2344"/>
                <a:ext cx="1941" cy="684"/>
              </a:xfrm>
              <a:custGeom>
                <a:avLst/>
                <a:gdLst>
                  <a:gd name="T0" fmla="*/ 209 w 486"/>
                  <a:gd name="T1" fmla="*/ 170 h 171"/>
                  <a:gd name="T2" fmla="*/ 208 w 486"/>
                  <a:gd name="T3" fmla="*/ 170 h 171"/>
                  <a:gd name="T4" fmla="*/ 142 w 486"/>
                  <a:gd name="T5" fmla="*/ 159 h 171"/>
                  <a:gd name="T6" fmla="*/ 103 w 486"/>
                  <a:gd name="T7" fmla="*/ 163 h 171"/>
                  <a:gd name="T8" fmla="*/ 1 w 486"/>
                  <a:gd name="T9" fmla="*/ 166 h 171"/>
                  <a:gd name="T10" fmla="*/ 0 w 486"/>
                  <a:gd name="T11" fmla="*/ 166 h 171"/>
                  <a:gd name="T12" fmla="*/ 0 w 486"/>
                  <a:gd name="T13" fmla="*/ 164 h 171"/>
                  <a:gd name="T14" fmla="*/ 68 w 486"/>
                  <a:gd name="T15" fmla="*/ 28 h 171"/>
                  <a:gd name="T16" fmla="*/ 68 w 486"/>
                  <a:gd name="T17" fmla="*/ 27 h 171"/>
                  <a:gd name="T18" fmla="*/ 97 w 486"/>
                  <a:gd name="T19" fmla="*/ 0 h 171"/>
                  <a:gd name="T20" fmla="*/ 99 w 486"/>
                  <a:gd name="T21" fmla="*/ 0 h 171"/>
                  <a:gd name="T22" fmla="*/ 99 w 486"/>
                  <a:gd name="T23" fmla="*/ 3 h 171"/>
                  <a:gd name="T24" fmla="*/ 70 w 486"/>
                  <a:gd name="T25" fmla="*/ 29 h 171"/>
                  <a:gd name="T26" fmla="*/ 3 w 486"/>
                  <a:gd name="T27" fmla="*/ 164 h 171"/>
                  <a:gd name="T28" fmla="*/ 103 w 486"/>
                  <a:gd name="T29" fmla="*/ 160 h 171"/>
                  <a:gd name="T30" fmla="*/ 142 w 486"/>
                  <a:gd name="T31" fmla="*/ 156 h 171"/>
                  <a:gd name="T32" fmla="*/ 208 w 486"/>
                  <a:gd name="T33" fmla="*/ 167 h 171"/>
                  <a:gd name="T34" fmla="*/ 280 w 486"/>
                  <a:gd name="T35" fmla="*/ 165 h 171"/>
                  <a:gd name="T36" fmla="*/ 354 w 486"/>
                  <a:gd name="T37" fmla="*/ 154 h 171"/>
                  <a:gd name="T38" fmla="*/ 482 w 486"/>
                  <a:gd name="T39" fmla="*/ 162 h 171"/>
                  <a:gd name="T40" fmla="*/ 412 w 486"/>
                  <a:gd name="T41" fmla="*/ 30 h 171"/>
                  <a:gd name="T42" fmla="*/ 404 w 486"/>
                  <a:gd name="T43" fmla="*/ 30 h 171"/>
                  <a:gd name="T44" fmla="*/ 402 w 486"/>
                  <a:gd name="T45" fmla="*/ 28 h 171"/>
                  <a:gd name="T46" fmla="*/ 404 w 486"/>
                  <a:gd name="T47" fmla="*/ 27 h 171"/>
                  <a:gd name="T48" fmla="*/ 413 w 486"/>
                  <a:gd name="T49" fmla="*/ 27 h 171"/>
                  <a:gd name="T50" fmla="*/ 414 w 486"/>
                  <a:gd name="T51" fmla="*/ 28 h 171"/>
                  <a:gd name="T52" fmla="*/ 485 w 486"/>
                  <a:gd name="T53" fmla="*/ 162 h 171"/>
                  <a:gd name="T54" fmla="*/ 485 w 486"/>
                  <a:gd name="T55" fmla="*/ 163 h 171"/>
                  <a:gd name="T56" fmla="*/ 484 w 486"/>
                  <a:gd name="T57" fmla="*/ 164 h 171"/>
                  <a:gd name="T58" fmla="*/ 353 w 486"/>
                  <a:gd name="T59" fmla="*/ 157 h 171"/>
                  <a:gd name="T60" fmla="*/ 299 w 486"/>
                  <a:gd name="T61" fmla="*/ 160 h 171"/>
                  <a:gd name="T62" fmla="*/ 281 w 486"/>
                  <a:gd name="T63" fmla="*/ 168 h 171"/>
                  <a:gd name="T64" fmla="*/ 279 w 486"/>
                  <a:gd name="T65" fmla="*/ 168 h 171"/>
                  <a:gd name="T66" fmla="*/ 210 w 486"/>
                  <a:gd name="T67" fmla="*/ 170 h 171"/>
                  <a:gd name="T68" fmla="*/ 209 w 486"/>
                  <a:gd name="T69" fmla="*/ 170 h 1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86" h="171">
                    <a:moveTo>
                      <a:pt x="209" y="170"/>
                    </a:moveTo>
                    <a:cubicBezTo>
                      <a:pt x="208" y="170"/>
                      <a:pt x="208" y="170"/>
                      <a:pt x="208" y="170"/>
                    </a:cubicBezTo>
                    <a:cubicBezTo>
                      <a:pt x="208" y="170"/>
                      <a:pt x="185" y="156"/>
                      <a:pt x="142" y="159"/>
                    </a:cubicBezTo>
                    <a:cubicBezTo>
                      <a:pt x="130" y="160"/>
                      <a:pt x="117" y="162"/>
                      <a:pt x="103" y="163"/>
                    </a:cubicBezTo>
                    <a:cubicBezTo>
                      <a:pt x="68" y="167"/>
                      <a:pt x="33" y="171"/>
                      <a:pt x="1" y="166"/>
                    </a:cubicBezTo>
                    <a:cubicBezTo>
                      <a:pt x="1" y="166"/>
                      <a:pt x="0" y="166"/>
                      <a:pt x="0" y="166"/>
                    </a:cubicBezTo>
                    <a:cubicBezTo>
                      <a:pt x="0" y="165"/>
                      <a:pt x="0" y="165"/>
                      <a:pt x="0" y="164"/>
                    </a:cubicBezTo>
                    <a:cubicBezTo>
                      <a:pt x="68" y="28"/>
                      <a:pt x="68" y="28"/>
                      <a:pt x="68" y="28"/>
                    </a:cubicBezTo>
                    <a:cubicBezTo>
                      <a:pt x="68" y="27"/>
                      <a:pt x="68" y="27"/>
                      <a:pt x="68" y="27"/>
                    </a:cubicBezTo>
                    <a:cubicBezTo>
                      <a:pt x="97" y="0"/>
                      <a:pt x="97" y="0"/>
                      <a:pt x="97" y="0"/>
                    </a:cubicBezTo>
                    <a:cubicBezTo>
                      <a:pt x="98" y="0"/>
                      <a:pt x="99" y="0"/>
                      <a:pt x="99" y="0"/>
                    </a:cubicBezTo>
                    <a:cubicBezTo>
                      <a:pt x="100" y="1"/>
                      <a:pt x="100" y="2"/>
                      <a:pt x="99" y="3"/>
                    </a:cubicBezTo>
                    <a:cubicBezTo>
                      <a:pt x="70" y="29"/>
                      <a:pt x="70" y="29"/>
                      <a:pt x="70" y="29"/>
                    </a:cubicBezTo>
                    <a:cubicBezTo>
                      <a:pt x="3" y="164"/>
                      <a:pt x="3" y="164"/>
                      <a:pt x="3" y="164"/>
                    </a:cubicBezTo>
                    <a:cubicBezTo>
                      <a:pt x="34" y="168"/>
                      <a:pt x="69" y="164"/>
                      <a:pt x="103" y="160"/>
                    </a:cubicBezTo>
                    <a:cubicBezTo>
                      <a:pt x="117" y="159"/>
                      <a:pt x="130" y="157"/>
                      <a:pt x="142" y="156"/>
                    </a:cubicBezTo>
                    <a:cubicBezTo>
                      <a:pt x="182" y="153"/>
                      <a:pt x="204" y="164"/>
                      <a:pt x="208" y="167"/>
                    </a:cubicBezTo>
                    <a:cubicBezTo>
                      <a:pt x="213" y="163"/>
                      <a:pt x="241" y="145"/>
                      <a:pt x="280" y="165"/>
                    </a:cubicBezTo>
                    <a:cubicBezTo>
                      <a:pt x="284" y="162"/>
                      <a:pt x="309" y="147"/>
                      <a:pt x="354" y="154"/>
                    </a:cubicBezTo>
                    <a:cubicBezTo>
                      <a:pt x="394" y="161"/>
                      <a:pt x="445" y="167"/>
                      <a:pt x="482" y="162"/>
                    </a:cubicBezTo>
                    <a:cubicBezTo>
                      <a:pt x="412" y="30"/>
                      <a:pt x="412" y="30"/>
                      <a:pt x="412" y="30"/>
                    </a:cubicBezTo>
                    <a:cubicBezTo>
                      <a:pt x="404" y="30"/>
                      <a:pt x="404" y="30"/>
                      <a:pt x="404" y="30"/>
                    </a:cubicBezTo>
                    <a:cubicBezTo>
                      <a:pt x="403" y="30"/>
                      <a:pt x="402" y="29"/>
                      <a:pt x="402" y="28"/>
                    </a:cubicBezTo>
                    <a:cubicBezTo>
                      <a:pt x="402" y="27"/>
                      <a:pt x="403" y="27"/>
                      <a:pt x="404" y="27"/>
                    </a:cubicBezTo>
                    <a:cubicBezTo>
                      <a:pt x="413" y="27"/>
                      <a:pt x="413" y="27"/>
                      <a:pt x="413" y="27"/>
                    </a:cubicBezTo>
                    <a:cubicBezTo>
                      <a:pt x="413" y="27"/>
                      <a:pt x="414" y="27"/>
                      <a:pt x="414" y="28"/>
                    </a:cubicBezTo>
                    <a:cubicBezTo>
                      <a:pt x="485" y="162"/>
                      <a:pt x="485" y="162"/>
                      <a:pt x="485" y="162"/>
                    </a:cubicBezTo>
                    <a:cubicBezTo>
                      <a:pt x="486" y="162"/>
                      <a:pt x="486" y="163"/>
                      <a:pt x="485" y="163"/>
                    </a:cubicBezTo>
                    <a:cubicBezTo>
                      <a:pt x="485" y="164"/>
                      <a:pt x="485" y="164"/>
                      <a:pt x="484" y="164"/>
                    </a:cubicBezTo>
                    <a:cubicBezTo>
                      <a:pt x="447" y="171"/>
                      <a:pt x="395" y="164"/>
                      <a:pt x="353" y="157"/>
                    </a:cubicBezTo>
                    <a:cubicBezTo>
                      <a:pt x="328" y="153"/>
                      <a:pt x="310" y="157"/>
                      <a:pt x="299" y="160"/>
                    </a:cubicBezTo>
                    <a:cubicBezTo>
                      <a:pt x="287" y="163"/>
                      <a:pt x="281" y="168"/>
                      <a:pt x="281" y="168"/>
                    </a:cubicBezTo>
                    <a:cubicBezTo>
                      <a:pt x="280" y="168"/>
                      <a:pt x="280" y="168"/>
                      <a:pt x="279" y="168"/>
                    </a:cubicBezTo>
                    <a:cubicBezTo>
                      <a:pt x="237" y="146"/>
                      <a:pt x="210" y="170"/>
                      <a:pt x="210" y="170"/>
                    </a:cubicBezTo>
                    <a:cubicBezTo>
                      <a:pt x="209" y="170"/>
                      <a:pt x="209" y="170"/>
                      <a:pt x="209" y="17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7">
                <a:extLst>
                  <a:ext uri="{FF2B5EF4-FFF2-40B4-BE49-F238E27FC236}">
                    <a16:creationId xmlns:a16="http://schemas.microsoft.com/office/drawing/2014/main" id="{A25D4789-753A-4A74-96AD-EFD5B3C3D776}"/>
                  </a:ext>
                </a:extLst>
              </p:cNvPr>
              <p:cNvSpPr>
                <a:spLocks noEditPoints="1"/>
              </p:cNvSpPr>
              <p:nvPr/>
            </p:nvSpPr>
            <p:spPr bwMode="auto">
              <a:xfrm>
                <a:off x="1188" y="2224"/>
                <a:ext cx="706" cy="736"/>
              </a:xfrm>
              <a:custGeom>
                <a:avLst/>
                <a:gdLst>
                  <a:gd name="T0" fmla="*/ 176 w 177"/>
                  <a:gd name="T1" fmla="*/ 184 h 184"/>
                  <a:gd name="T2" fmla="*/ 174 w 177"/>
                  <a:gd name="T3" fmla="*/ 183 h 184"/>
                  <a:gd name="T4" fmla="*/ 78 w 177"/>
                  <a:gd name="T5" fmla="*/ 149 h 184"/>
                  <a:gd name="T6" fmla="*/ 57 w 177"/>
                  <a:gd name="T7" fmla="*/ 149 h 184"/>
                  <a:gd name="T8" fmla="*/ 1 w 177"/>
                  <a:gd name="T9" fmla="*/ 130 h 184"/>
                  <a:gd name="T10" fmla="*/ 0 w 177"/>
                  <a:gd name="T11" fmla="*/ 128 h 184"/>
                  <a:gd name="T12" fmla="*/ 50 w 177"/>
                  <a:gd name="T13" fmla="*/ 1 h 184"/>
                  <a:gd name="T14" fmla="*/ 51 w 177"/>
                  <a:gd name="T15" fmla="*/ 0 h 184"/>
                  <a:gd name="T16" fmla="*/ 52 w 177"/>
                  <a:gd name="T17" fmla="*/ 0 h 184"/>
                  <a:gd name="T18" fmla="*/ 100 w 177"/>
                  <a:gd name="T19" fmla="*/ 8 h 184"/>
                  <a:gd name="T20" fmla="*/ 132 w 177"/>
                  <a:gd name="T21" fmla="*/ 7 h 184"/>
                  <a:gd name="T22" fmla="*/ 168 w 177"/>
                  <a:gd name="T23" fmla="*/ 21 h 184"/>
                  <a:gd name="T24" fmla="*/ 177 w 177"/>
                  <a:gd name="T25" fmla="*/ 34 h 184"/>
                  <a:gd name="T26" fmla="*/ 177 w 177"/>
                  <a:gd name="T27" fmla="*/ 34 h 184"/>
                  <a:gd name="T28" fmla="*/ 177 w 177"/>
                  <a:gd name="T29" fmla="*/ 182 h 184"/>
                  <a:gd name="T30" fmla="*/ 176 w 177"/>
                  <a:gd name="T31" fmla="*/ 184 h 184"/>
                  <a:gd name="T32" fmla="*/ 176 w 177"/>
                  <a:gd name="T33" fmla="*/ 184 h 184"/>
                  <a:gd name="T34" fmla="*/ 92 w 177"/>
                  <a:gd name="T35" fmla="*/ 146 h 184"/>
                  <a:gd name="T36" fmla="*/ 174 w 177"/>
                  <a:gd name="T37" fmla="*/ 176 h 184"/>
                  <a:gd name="T38" fmla="*/ 174 w 177"/>
                  <a:gd name="T39" fmla="*/ 34 h 184"/>
                  <a:gd name="T40" fmla="*/ 166 w 177"/>
                  <a:gd name="T41" fmla="*/ 23 h 184"/>
                  <a:gd name="T42" fmla="*/ 132 w 177"/>
                  <a:gd name="T43" fmla="*/ 10 h 184"/>
                  <a:gd name="T44" fmla="*/ 100 w 177"/>
                  <a:gd name="T45" fmla="*/ 11 h 184"/>
                  <a:gd name="T46" fmla="*/ 52 w 177"/>
                  <a:gd name="T47" fmla="*/ 4 h 184"/>
                  <a:gd name="T48" fmla="*/ 3 w 177"/>
                  <a:gd name="T49" fmla="*/ 128 h 184"/>
                  <a:gd name="T50" fmla="*/ 57 w 177"/>
                  <a:gd name="T51" fmla="*/ 146 h 184"/>
                  <a:gd name="T52" fmla="*/ 78 w 177"/>
                  <a:gd name="T53" fmla="*/ 146 h 184"/>
                  <a:gd name="T54" fmla="*/ 92 w 177"/>
                  <a:gd name="T55" fmla="*/ 146 h 1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77" h="184">
                    <a:moveTo>
                      <a:pt x="176" y="184"/>
                    </a:moveTo>
                    <a:cubicBezTo>
                      <a:pt x="175" y="184"/>
                      <a:pt x="175" y="183"/>
                      <a:pt x="174" y="183"/>
                    </a:cubicBezTo>
                    <a:cubicBezTo>
                      <a:pt x="159" y="148"/>
                      <a:pt x="112" y="148"/>
                      <a:pt x="78" y="149"/>
                    </a:cubicBezTo>
                    <a:cubicBezTo>
                      <a:pt x="70" y="149"/>
                      <a:pt x="63" y="149"/>
                      <a:pt x="57" y="149"/>
                    </a:cubicBezTo>
                    <a:cubicBezTo>
                      <a:pt x="26" y="147"/>
                      <a:pt x="1" y="130"/>
                      <a:pt x="1" y="130"/>
                    </a:cubicBezTo>
                    <a:cubicBezTo>
                      <a:pt x="0" y="130"/>
                      <a:pt x="0" y="129"/>
                      <a:pt x="0" y="128"/>
                    </a:cubicBezTo>
                    <a:cubicBezTo>
                      <a:pt x="50" y="1"/>
                      <a:pt x="50" y="1"/>
                      <a:pt x="50" y="1"/>
                    </a:cubicBezTo>
                    <a:cubicBezTo>
                      <a:pt x="50" y="0"/>
                      <a:pt x="51" y="0"/>
                      <a:pt x="51" y="0"/>
                    </a:cubicBezTo>
                    <a:cubicBezTo>
                      <a:pt x="52" y="0"/>
                      <a:pt x="52" y="0"/>
                      <a:pt x="52" y="0"/>
                    </a:cubicBezTo>
                    <a:cubicBezTo>
                      <a:pt x="65" y="11"/>
                      <a:pt x="80" y="10"/>
                      <a:pt x="100" y="8"/>
                    </a:cubicBezTo>
                    <a:cubicBezTo>
                      <a:pt x="110" y="7"/>
                      <a:pt x="120" y="6"/>
                      <a:pt x="132" y="7"/>
                    </a:cubicBezTo>
                    <a:cubicBezTo>
                      <a:pt x="151" y="8"/>
                      <a:pt x="162" y="15"/>
                      <a:pt x="168" y="21"/>
                    </a:cubicBezTo>
                    <a:cubicBezTo>
                      <a:pt x="175" y="27"/>
                      <a:pt x="177" y="34"/>
                      <a:pt x="177" y="34"/>
                    </a:cubicBezTo>
                    <a:cubicBezTo>
                      <a:pt x="177" y="34"/>
                      <a:pt x="177" y="34"/>
                      <a:pt x="177" y="34"/>
                    </a:cubicBezTo>
                    <a:cubicBezTo>
                      <a:pt x="177" y="182"/>
                      <a:pt x="177" y="182"/>
                      <a:pt x="177" y="182"/>
                    </a:cubicBezTo>
                    <a:cubicBezTo>
                      <a:pt x="177" y="183"/>
                      <a:pt x="177" y="184"/>
                      <a:pt x="176" y="184"/>
                    </a:cubicBezTo>
                    <a:cubicBezTo>
                      <a:pt x="176" y="184"/>
                      <a:pt x="176" y="184"/>
                      <a:pt x="176" y="184"/>
                    </a:cubicBezTo>
                    <a:close/>
                    <a:moveTo>
                      <a:pt x="92" y="146"/>
                    </a:moveTo>
                    <a:cubicBezTo>
                      <a:pt x="123" y="146"/>
                      <a:pt x="158" y="149"/>
                      <a:pt x="174" y="176"/>
                    </a:cubicBezTo>
                    <a:cubicBezTo>
                      <a:pt x="174" y="34"/>
                      <a:pt x="174" y="34"/>
                      <a:pt x="174" y="34"/>
                    </a:cubicBezTo>
                    <a:cubicBezTo>
                      <a:pt x="174" y="33"/>
                      <a:pt x="171" y="28"/>
                      <a:pt x="166" y="23"/>
                    </a:cubicBezTo>
                    <a:cubicBezTo>
                      <a:pt x="160" y="17"/>
                      <a:pt x="150" y="10"/>
                      <a:pt x="132" y="10"/>
                    </a:cubicBezTo>
                    <a:cubicBezTo>
                      <a:pt x="121" y="9"/>
                      <a:pt x="110" y="10"/>
                      <a:pt x="100" y="11"/>
                    </a:cubicBezTo>
                    <a:cubicBezTo>
                      <a:pt x="81" y="13"/>
                      <a:pt x="65" y="14"/>
                      <a:pt x="52" y="4"/>
                    </a:cubicBezTo>
                    <a:cubicBezTo>
                      <a:pt x="3" y="128"/>
                      <a:pt x="3" y="128"/>
                      <a:pt x="3" y="128"/>
                    </a:cubicBezTo>
                    <a:cubicBezTo>
                      <a:pt x="8" y="131"/>
                      <a:pt x="30" y="144"/>
                      <a:pt x="57" y="146"/>
                    </a:cubicBezTo>
                    <a:cubicBezTo>
                      <a:pt x="63" y="146"/>
                      <a:pt x="70" y="146"/>
                      <a:pt x="78" y="146"/>
                    </a:cubicBezTo>
                    <a:cubicBezTo>
                      <a:pt x="83" y="146"/>
                      <a:pt x="87" y="146"/>
                      <a:pt x="92" y="14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8">
                <a:extLst>
                  <a:ext uri="{FF2B5EF4-FFF2-40B4-BE49-F238E27FC236}">
                    <a16:creationId xmlns:a16="http://schemas.microsoft.com/office/drawing/2014/main" id="{BD1D39B7-749F-4004-ADA2-437FE725B28B}"/>
                  </a:ext>
                </a:extLst>
              </p:cNvPr>
              <p:cNvSpPr>
                <a:spLocks/>
              </p:cNvSpPr>
              <p:nvPr/>
            </p:nvSpPr>
            <p:spPr bwMode="auto">
              <a:xfrm>
                <a:off x="1088" y="2204"/>
                <a:ext cx="1569" cy="756"/>
              </a:xfrm>
              <a:custGeom>
                <a:avLst/>
                <a:gdLst>
                  <a:gd name="T0" fmla="*/ 201 w 393"/>
                  <a:gd name="T1" fmla="*/ 189 h 189"/>
                  <a:gd name="T2" fmla="*/ 199 w 393"/>
                  <a:gd name="T3" fmla="*/ 188 h 189"/>
                  <a:gd name="T4" fmla="*/ 136 w 393"/>
                  <a:gd name="T5" fmla="*/ 159 h 189"/>
                  <a:gd name="T6" fmla="*/ 2 w 393"/>
                  <a:gd name="T7" fmla="*/ 167 h 189"/>
                  <a:gd name="T8" fmla="*/ 0 w 393"/>
                  <a:gd name="T9" fmla="*/ 166 h 189"/>
                  <a:gd name="T10" fmla="*/ 0 w 393"/>
                  <a:gd name="T11" fmla="*/ 165 h 189"/>
                  <a:gd name="T12" fmla="*/ 59 w 393"/>
                  <a:gd name="T13" fmla="*/ 31 h 189"/>
                  <a:gd name="T14" fmla="*/ 60 w 393"/>
                  <a:gd name="T15" fmla="*/ 30 h 189"/>
                  <a:gd name="T16" fmla="*/ 67 w 393"/>
                  <a:gd name="T17" fmla="*/ 30 h 189"/>
                  <a:gd name="T18" fmla="*/ 68 w 393"/>
                  <a:gd name="T19" fmla="*/ 31 h 189"/>
                  <a:gd name="T20" fmla="*/ 67 w 393"/>
                  <a:gd name="T21" fmla="*/ 33 h 189"/>
                  <a:gd name="T22" fmla="*/ 61 w 393"/>
                  <a:gd name="T23" fmla="*/ 33 h 189"/>
                  <a:gd name="T24" fmla="*/ 4 w 393"/>
                  <a:gd name="T25" fmla="*/ 164 h 189"/>
                  <a:gd name="T26" fmla="*/ 137 w 393"/>
                  <a:gd name="T27" fmla="*/ 156 h 189"/>
                  <a:gd name="T28" fmla="*/ 200 w 393"/>
                  <a:gd name="T29" fmla="*/ 184 h 189"/>
                  <a:gd name="T30" fmla="*/ 266 w 393"/>
                  <a:gd name="T31" fmla="*/ 136 h 189"/>
                  <a:gd name="T32" fmla="*/ 328 w 393"/>
                  <a:gd name="T33" fmla="*/ 142 h 189"/>
                  <a:gd name="T34" fmla="*/ 389 w 393"/>
                  <a:gd name="T35" fmla="*/ 145 h 189"/>
                  <a:gd name="T36" fmla="*/ 332 w 393"/>
                  <a:gd name="T37" fmla="*/ 27 h 189"/>
                  <a:gd name="T38" fmla="*/ 294 w 393"/>
                  <a:gd name="T39" fmla="*/ 21 h 189"/>
                  <a:gd name="T40" fmla="*/ 202 w 393"/>
                  <a:gd name="T41" fmla="*/ 40 h 189"/>
                  <a:gd name="T42" fmla="*/ 200 w 393"/>
                  <a:gd name="T43" fmla="*/ 41 h 189"/>
                  <a:gd name="T44" fmla="*/ 199 w 393"/>
                  <a:gd name="T45" fmla="*/ 39 h 189"/>
                  <a:gd name="T46" fmla="*/ 295 w 393"/>
                  <a:gd name="T47" fmla="*/ 18 h 189"/>
                  <a:gd name="T48" fmla="*/ 331 w 393"/>
                  <a:gd name="T49" fmla="*/ 23 h 189"/>
                  <a:gd name="T50" fmla="*/ 333 w 393"/>
                  <a:gd name="T51" fmla="*/ 23 h 189"/>
                  <a:gd name="T52" fmla="*/ 334 w 393"/>
                  <a:gd name="T53" fmla="*/ 24 h 189"/>
                  <a:gd name="T54" fmla="*/ 393 w 393"/>
                  <a:gd name="T55" fmla="*/ 146 h 189"/>
                  <a:gd name="T56" fmla="*/ 393 w 393"/>
                  <a:gd name="T57" fmla="*/ 147 h 189"/>
                  <a:gd name="T58" fmla="*/ 392 w 393"/>
                  <a:gd name="T59" fmla="*/ 148 h 189"/>
                  <a:gd name="T60" fmla="*/ 328 w 393"/>
                  <a:gd name="T61" fmla="*/ 145 h 189"/>
                  <a:gd name="T62" fmla="*/ 266 w 393"/>
                  <a:gd name="T63" fmla="*/ 139 h 189"/>
                  <a:gd name="T64" fmla="*/ 202 w 393"/>
                  <a:gd name="T65" fmla="*/ 188 h 189"/>
                  <a:gd name="T66" fmla="*/ 201 w 393"/>
                  <a:gd name="T67" fmla="*/ 189 h 189"/>
                  <a:gd name="T68" fmla="*/ 201 w 393"/>
                  <a:gd name="T69" fmla="*/ 189 h 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393" h="189">
                    <a:moveTo>
                      <a:pt x="201" y="189"/>
                    </a:moveTo>
                    <a:cubicBezTo>
                      <a:pt x="200" y="189"/>
                      <a:pt x="200" y="188"/>
                      <a:pt x="199" y="188"/>
                    </a:cubicBezTo>
                    <a:cubicBezTo>
                      <a:pt x="199" y="188"/>
                      <a:pt x="186" y="163"/>
                      <a:pt x="136" y="159"/>
                    </a:cubicBezTo>
                    <a:cubicBezTo>
                      <a:pt x="94" y="155"/>
                      <a:pt x="3" y="167"/>
                      <a:pt x="2" y="167"/>
                    </a:cubicBezTo>
                    <a:cubicBezTo>
                      <a:pt x="1" y="167"/>
                      <a:pt x="1" y="167"/>
                      <a:pt x="0" y="166"/>
                    </a:cubicBezTo>
                    <a:cubicBezTo>
                      <a:pt x="0" y="166"/>
                      <a:pt x="0" y="165"/>
                      <a:pt x="0" y="165"/>
                    </a:cubicBezTo>
                    <a:cubicBezTo>
                      <a:pt x="59" y="31"/>
                      <a:pt x="59" y="31"/>
                      <a:pt x="59" y="31"/>
                    </a:cubicBezTo>
                    <a:cubicBezTo>
                      <a:pt x="59" y="30"/>
                      <a:pt x="60" y="30"/>
                      <a:pt x="60" y="30"/>
                    </a:cubicBezTo>
                    <a:cubicBezTo>
                      <a:pt x="67" y="30"/>
                      <a:pt x="67" y="30"/>
                      <a:pt x="67" y="30"/>
                    </a:cubicBezTo>
                    <a:cubicBezTo>
                      <a:pt x="67" y="30"/>
                      <a:pt x="68" y="30"/>
                      <a:pt x="68" y="31"/>
                    </a:cubicBezTo>
                    <a:cubicBezTo>
                      <a:pt x="68" y="32"/>
                      <a:pt x="67" y="33"/>
                      <a:pt x="67" y="33"/>
                    </a:cubicBezTo>
                    <a:cubicBezTo>
                      <a:pt x="61" y="33"/>
                      <a:pt x="61" y="33"/>
                      <a:pt x="61" y="33"/>
                    </a:cubicBezTo>
                    <a:cubicBezTo>
                      <a:pt x="4" y="164"/>
                      <a:pt x="4" y="164"/>
                      <a:pt x="4" y="164"/>
                    </a:cubicBezTo>
                    <a:cubicBezTo>
                      <a:pt x="19" y="162"/>
                      <a:pt x="98" y="153"/>
                      <a:pt x="137" y="156"/>
                    </a:cubicBezTo>
                    <a:cubicBezTo>
                      <a:pt x="178" y="159"/>
                      <a:pt x="195" y="177"/>
                      <a:pt x="200" y="184"/>
                    </a:cubicBezTo>
                    <a:cubicBezTo>
                      <a:pt x="204" y="173"/>
                      <a:pt x="218" y="142"/>
                      <a:pt x="266" y="136"/>
                    </a:cubicBezTo>
                    <a:cubicBezTo>
                      <a:pt x="293" y="133"/>
                      <a:pt x="311" y="138"/>
                      <a:pt x="328" y="142"/>
                    </a:cubicBezTo>
                    <a:cubicBezTo>
                      <a:pt x="346" y="147"/>
                      <a:pt x="364" y="151"/>
                      <a:pt x="389" y="145"/>
                    </a:cubicBezTo>
                    <a:cubicBezTo>
                      <a:pt x="332" y="27"/>
                      <a:pt x="332" y="27"/>
                      <a:pt x="332" y="27"/>
                    </a:cubicBezTo>
                    <a:cubicBezTo>
                      <a:pt x="328" y="28"/>
                      <a:pt x="318" y="29"/>
                      <a:pt x="294" y="21"/>
                    </a:cubicBezTo>
                    <a:cubicBezTo>
                      <a:pt x="261" y="11"/>
                      <a:pt x="220" y="3"/>
                      <a:pt x="202" y="40"/>
                    </a:cubicBezTo>
                    <a:cubicBezTo>
                      <a:pt x="201" y="41"/>
                      <a:pt x="200" y="41"/>
                      <a:pt x="200" y="41"/>
                    </a:cubicBezTo>
                    <a:cubicBezTo>
                      <a:pt x="199" y="40"/>
                      <a:pt x="199" y="39"/>
                      <a:pt x="199" y="39"/>
                    </a:cubicBezTo>
                    <a:cubicBezTo>
                      <a:pt x="218" y="0"/>
                      <a:pt x="260" y="7"/>
                      <a:pt x="295" y="18"/>
                    </a:cubicBezTo>
                    <a:cubicBezTo>
                      <a:pt x="324" y="27"/>
                      <a:pt x="331" y="23"/>
                      <a:pt x="331" y="23"/>
                    </a:cubicBezTo>
                    <a:cubicBezTo>
                      <a:pt x="332" y="23"/>
                      <a:pt x="332" y="23"/>
                      <a:pt x="333" y="23"/>
                    </a:cubicBezTo>
                    <a:cubicBezTo>
                      <a:pt x="333" y="23"/>
                      <a:pt x="333" y="24"/>
                      <a:pt x="334" y="24"/>
                    </a:cubicBezTo>
                    <a:cubicBezTo>
                      <a:pt x="393" y="146"/>
                      <a:pt x="393" y="146"/>
                      <a:pt x="393" y="146"/>
                    </a:cubicBezTo>
                    <a:cubicBezTo>
                      <a:pt x="393" y="146"/>
                      <a:pt x="393" y="147"/>
                      <a:pt x="393" y="147"/>
                    </a:cubicBezTo>
                    <a:cubicBezTo>
                      <a:pt x="392" y="147"/>
                      <a:pt x="392" y="148"/>
                      <a:pt x="392" y="148"/>
                    </a:cubicBezTo>
                    <a:cubicBezTo>
                      <a:pt x="364" y="154"/>
                      <a:pt x="346" y="150"/>
                      <a:pt x="328" y="145"/>
                    </a:cubicBezTo>
                    <a:cubicBezTo>
                      <a:pt x="310" y="140"/>
                      <a:pt x="293" y="136"/>
                      <a:pt x="266" y="139"/>
                    </a:cubicBezTo>
                    <a:cubicBezTo>
                      <a:pt x="212" y="146"/>
                      <a:pt x="202" y="187"/>
                      <a:pt x="202" y="188"/>
                    </a:cubicBezTo>
                    <a:cubicBezTo>
                      <a:pt x="202" y="188"/>
                      <a:pt x="201" y="189"/>
                      <a:pt x="201" y="189"/>
                    </a:cubicBezTo>
                    <a:cubicBezTo>
                      <a:pt x="201" y="189"/>
                      <a:pt x="201" y="189"/>
                      <a:pt x="201" y="18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9">
                <a:extLst>
                  <a:ext uri="{FF2B5EF4-FFF2-40B4-BE49-F238E27FC236}">
                    <a16:creationId xmlns:a16="http://schemas.microsoft.com/office/drawing/2014/main" id="{7EF9A9EE-BF0F-48C6-8B5C-E26E06EA04F5}"/>
                  </a:ext>
                </a:extLst>
              </p:cNvPr>
              <p:cNvSpPr>
                <a:spLocks/>
              </p:cNvSpPr>
              <p:nvPr/>
            </p:nvSpPr>
            <p:spPr bwMode="auto">
              <a:xfrm>
                <a:off x="2010" y="2368"/>
                <a:ext cx="707" cy="492"/>
              </a:xfrm>
              <a:custGeom>
                <a:avLst/>
                <a:gdLst>
                  <a:gd name="T0" fmla="*/ 177 w 177"/>
                  <a:gd name="T1" fmla="*/ 121 h 123"/>
                  <a:gd name="T2" fmla="*/ 117 w 177"/>
                  <a:gd name="T3" fmla="*/ 1 h 123"/>
                  <a:gd name="T4" fmla="*/ 116 w 177"/>
                  <a:gd name="T5" fmla="*/ 0 h 123"/>
                  <a:gd name="T6" fmla="*/ 110 w 177"/>
                  <a:gd name="T7" fmla="*/ 0 h 123"/>
                  <a:gd name="T8" fmla="*/ 109 w 177"/>
                  <a:gd name="T9" fmla="*/ 2 h 123"/>
                  <a:gd name="T10" fmla="*/ 110 w 177"/>
                  <a:gd name="T11" fmla="*/ 3 h 123"/>
                  <a:gd name="T12" fmla="*/ 115 w 177"/>
                  <a:gd name="T13" fmla="*/ 3 h 123"/>
                  <a:gd name="T14" fmla="*/ 173 w 177"/>
                  <a:gd name="T15" fmla="*/ 119 h 123"/>
                  <a:gd name="T16" fmla="*/ 101 w 177"/>
                  <a:gd name="T17" fmla="*/ 106 h 123"/>
                  <a:gd name="T18" fmla="*/ 99 w 177"/>
                  <a:gd name="T19" fmla="*/ 105 h 123"/>
                  <a:gd name="T20" fmla="*/ 0 w 177"/>
                  <a:gd name="T21" fmla="*/ 111 h 123"/>
                  <a:gd name="T22" fmla="*/ 1 w 177"/>
                  <a:gd name="T23" fmla="*/ 111 h 123"/>
                  <a:gd name="T24" fmla="*/ 17 w 177"/>
                  <a:gd name="T25" fmla="*/ 107 h 123"/>
                  <a:gd name="T26" fmla="*/ 99 w 177"/>
                  <a:gd name="T27" fmla="*/ 108 h 123"/>
                  <a:gd name="T28" fmla="*/ 101 w 177"/>
                  <a:gd name="T29" fmla="*/ 109 h 123"/>
                  <a:gd name="T30" fmla="*/ 175 w 177"/>
                  <a:gd name="T31" fmla="*/ 123 h 123"/>
                  <a:gd name="T32" fmla="*/ 175 w 177"/>
                  <a:gd name="T33" fmla="*/ 123 h 123"/>
                  <a:gd name="T34" fmla="*/ 176 w 177"/>
                  <a:gd name="T35" fmla="*/ 122 h 123"/>
                  <a:gd name="T36" fmla="*/ 177 w 177"/>
                  <a:gd name="T37" fmla="*/ 121 h 1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77" h="123">
                    <a:moveTo>
                      <a:pt x="177" y="121"/>
                    </a:moveTo>
                    <a:cubicBezTo>
                      <a:pt x="117" y="1"/>
                      <a:pt x="117" y="1"/>
                      <a:pt x="117" y="1"/>
                    </a:cubicBezTo>
                    <a:cubicBezTo>
                      <a:pt x="117" y="1"/>
                      <a:pt x="116" y="0"/>
                      <a:pt x="116" y="0"/>
                    </a:cubicBezTo>
                    <a:cubicBezTo>
                      <a:pt x="110" y="0"/>
                      <a:pt x="110" y="0"/>
                      <a:pt x="110" y="0"/>
                    </a:cubicBezTo>
                    <a:cubicBezTo>
                      <a:pt x="109" y="0"/>
                      <a:pt x="109" y="1"/>
                      <a:pt x="109" y="2"/>
                    </a:cubicBezTo>
                    <a:cubicBezTo>
                      <a:pt x="109" y="3"/>
                      <a:pt x="109" y="3"/>
                      <a:pt x="110" y="3"/>
                    </a:cubicBezTo>
                    <a:cubicBezTo>
                      <a:pt x="115" y="3"/>
                      <a:pt x="115" y="3"/>
                      <a:pt x="115" y="3"/>
                    </a:cubicBezTo>
                    <a:cubicBezTo>
                      <a:pt x="173" y="119"/>
                      <a:pt x="173" y="119"/>
                      <a:pt x="173" y="119"/>
                    </a:cubicBezTo>
                    <a:cubicBezTo>
                      <a:pt x="162" y="117"/>
                      <a:pt x="127" y="111"/>
                      <a:pt x="101" y="106"/>
                    </a:cubicBezTo>
                    <a:cubicBezTo>
                      <a:pt x="99" y="105"/>
                      <a:pt x="99" y="105"/>
                      <a:pt x="99" y="105"/>
                    </a:cubicBezTo>
                    <a:cubicBezTo>
                      <a:pt x="75" y="101"/>
                      <a:pt x="33" y="92"/>
                      <a:pt x="0" y="111"/>
                    </a:cubicBezTo>
                    <a:cubicBezTo>
                      <a:pt x="0" y="111"/>
                      <a:pt x="1" y="111"/>
                      <a:pt x="1" y="111"/>
                    </a:cubicBezTo>
                    <a:cubicBezTo>
                      <a:pt x="6" y="109"/>
                      <a:pt x="12" y="108"/>
                      <a:pt x="17" y="107"/>
                    </a:cubicBezTo>
                    <a:cubicBezTo>
                      <a:pt x="46" y="98"/>
                      <a:pt x="79" y="104"/>
                      <a:pt x="99" y="108"/>
                    </a:cubicBezTo>
                    <a:cubicBezTo>
                      <a:pt x="101" y="109"/>
                      <a:pt x="101" y="109"/>
                      <a:pt x="101" y="109"/>
                    </a:cubicBezTo>
                    <a:cubicBezTo>
                      <a:pt x="131" y="115"/>
                      <a:pt x="175" y="123"/>
                      <a:pt x="175" y="123"/>
                    </a:cubicBezTo>
                    <a:cubicBezTo>
                      <a:pt x="175" y="123"/>
                      <a:pt x="175" y="123"/>
                      <a:pt x="175" y="123"/>
                    </a:cubicBezTo>
                    <a:cubicBezTo>
                      <a:pt x="176" y="123"/>
                      <a:pt x="176" y="123"/>
                      <a:pt x="176" y="122"/>
                    </a:cubicBezTo>
                    <a:cubicBezTo>
                      <a:pt x="177" y="122"/>
                      <a:pt x="177" y="121"/>
                      <a:pt x="177" y="12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10">
                <a:extLst>
                  <a:ext uri="{FF2B5EF4-FFF2-40B4-BE49-F238E27FC236}">
                    <a16:creationId xmlns:a16="http://schemas.microsoft.com/office/drawing/2014/main" id="{B4CC5C25-C119-4079-BE62-B0807E0C54C0}"/>
                  </a:ext>
                </a:extLst>
              </p:cNvPr>
              <p:cNvSpPr>
                <a:spLocks/>
              </p:cNvSpPr>
              <p:nvPr/>
            </p:nvSpPr>
            <p:spPr bwMode="auto">
              <a:xfrm>
                <a:off x="1986" y="2408"/>
                <a:ext cx="791" cy="524"/>
              </a:xfrm>
              <a:custGeom>
                <a:avLst/>
                <a:gdLst>
                  <a:gd name="T0" fmla="*/ 198 w 198"/>
                  <a:gd name="T1" fmla="*/ 128 h 131"/>
                  <a:gd name="T2" fmla="*/ 134 w 198"/>
                  <a:gd name="T3" fmla="*/ 1 h 131"/>
                  <a:gd name="T4" fmla="*/ 132 w 198"/>
                  <a:gd name="T5" fmla="*/ 0 h 131"/>
                  <a:gd name="T6" fmla="*/ 127 w 198"/>
                  <a:gd name="T7" fmla="*/ 0 h 131"/>
                  <a:gd name="T8" fmla="*/ 125 w 198"/>
                  <a:gd name="T9" fmla="*/ 1 h 131"/>
                  <a:gd name="T10" fmla="*/ 127 w 198"/>
                  <a:gd name="T11" fmla="*/ 3 h 131"/>
                  <a:gd name="T12" fmla="*/ 131 w 198"/>
                  <a:gd name="T13" fmla="*/ 3 h 131"/>
                  <a:gd name="T14" fmla="*/ 194 w 198"/>
                  <a:gd name="T15" fmla="*/ 127 h 131"/>
                  <a:gd name="T16" fmla="*/ 152 w 198"/>
                  <a:gd name="T17" fmla="*/ 122 h 131"/>
                  <a:gd name="T18" fmla="*/ 90 w 198"/>
                  <a:gd name="T19" fmla="*/ 113 h 131"/>
                  <a:gd name="T20" fmla="*/ 0 w 198"/>
                  <a:gd name="T21" fmla="*/ 131 h 131"/>
                  <a:gd name="T22" fmla="*/ 17 w 198"/>
                  <a:gd name="T23" fmla="*/ 124 h 131"/>
                  <a:gd name="T24" fmla="*/ 89 w 198"/>
                  <a:gd name="T25" fmla="*/ 116 h 131"/>
                  <a:gd name="T26" fmla="*/ 151 w 198"/>
                  <a:gd name="T27" fmla="*/ 125 h 131"/>
                  <a:gd name="T28" fmla="*/ 196 w 198"/>
                  <a:gd name="T29" fmla="*/ 130 h 131"/>
                  <a:gd name="T30" fmla="*/ 198 w 198"/>
                  <a:gd name="T31" fmla="*/ 129 h 131"/>
                  <a:gd name="T32" fmla="*/ 198 w 198"/>
                  <a:gd name="T33" fmla="*/ 128 h 1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8" h="131">
                    <a:moveTo>
                      <a:pt x="198" y="128"/>
                    </a:moveTo>
                    <a:cubicBezTo>
                      <a:pt x="134" y="1"/>
                      <a:pt x="134" y="1"/>
                      <a:pt x="134" y="1"/>
                    </a:cubicBezTo>
                    <a:cubicBezTo>
                      <a:pt x="133" y="0"/>
                      <a:pt x="133" y="0"/>
                      <a:pt x="132" y="0"/>
                    </a:cubicBezTo>
                    <a:cubicBezTo>
                      <a:pt x="127" y="0"/>
                      <a:pt x="127" y="0"/>
                      <a:pt x="127" y="0"/>
                    </a:cubicBezTo>
                    <a:cubicBezTo>
                      <a:pt x="126" y="0"/>
                      <a:pt x="125" y="1"/>
                      <a:pt x="125" y="1"/>
                    </a:cubicBezTo>
                    <a:cubicBezTo>
                      <a:pt x="125" y="2"/>
                      <a:pt x="126" y="3"/>
                      <a:pt x="127" y="3"/>
                    </a:cubicBezTo>
                    <a:cubicBezTo>
                      <a:pt x="131" y="3"/>
                      <a:pt x="131" y="3"/>
                      <a:pt x="131" y="3"/>
                    </a:cubicBezTo>
                    <a:cubicBezTo>
                      <a:pt x="194" y="127"/>
                      <a:pt x="194" y="127"/>
                      <a:pt x="194" y="127"/>
                    </a:cubicBezTo>
                    <a:cubicBezTo>
                      <a:pt x="186" y="128"/>
                      <a:pt x="174" y="126"/>
                      <a:pt x="152" y="122"/>
                    </a:cubicBezTo>
                    <a:cubicBezTo>
                      <a:pt x="137" y="120"/>
                      <a:pt x="117" y="117"/>
                      <a:pt x="90" y="113"/>
                    </a:cubicBezTo>
                    <a:cubicBezTo>
                      <a:pt x="40" y="106"/>
                      <a:pt x="13" y="121"/>
                      <a:pt x="0" y="131"/>
                    </a:cubicBezTo>
                    <a:cubicBezTo>
                      <a:pt x="5" y="128"/>
                      <a:pt x="11" y="126"/>
                      <a:pt x="17" y="124"/>
                    </a:cubicBezTo>
                    <a:cubicBezTo>
                      <a:pt x="32" y="117"/>
                      <a:pt x="55" y="111"/>
                      <a:pt x="89" y="116"/>
                    </a:cubicBezTo>
                    <a:cubicBezTo>
                      <a:pt x="116" y="120"/>
                      <a:pt x="136" y="123"/>
                      <a:pt x="151" y="125"/>
                    </a:cubicBezTo>
                    <a:cubicBezTo>
                      <a:pt x="176" y="129"/>
                      <a:pt x="187" y="131"/>
                      <a:pt x="196" y="130"/>
                    </a:cubicBezTo>
                    <a:cubicBezTo>
                      <a:pt x="197" y="130"/>
                      <a:pt x="197" y="130"/>
                      <a:pt x="198" y="129"/>
                    </a:cubicBezTo>
                    <a:cubicBezTo>
                      <a:pt x="198" y="129"/>
                      <a:pt x="198" y="128"/>
                      <a:pt x="198" y="12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11">
                <a:extLst>
                  <a:ext uri="{FF2B5EF4-FFF2-40B4-BE49-F238E27FC236}">
                    <a16:creationId xmlns:a16="http://schemas.microsoft.com/office/drawing/2014/main" id="{DFFA0F07-37B7-41DD-90F7-323C75EC9F59}"/>
                  </a:ext>
                </a:extLst>
              </p:cNvPr>
              <p:cNvSpPr>
                <a:spLocks/>
              </p:cNvSpPr>
              <p:nvPr/>
            </p:nvSpPr>
            <p:spPr bwMode="auto">
              <a:xfrm>
                <a:off x="1886" y="2948"/>
                <a:ext cx="8" cy="20"/>
              </a:xfrm>
              <a:custGeom>
                <a:avLst/>
                <a:gdLst>
                  <a:gd name="T0" fmla="*/ 1 w 2"/>
                  <a:gd name="T1" fmla="*/ 5 h 5"/>
                  <a:gd name="T2" fmla="*/ 0 w 2"/>
                  <a:gd name="T3" fmla="*/ 3 h 5"/>
                  <a:gd name="T4" fmla="*/ 1 w 2"/>
                  <a:gd name="T5" fmla="*/ 0 h 5"/>
                  <a:gd name="T6" fmla="*/ 2 w 2"/>
                  <a:gd name="T7" fmla="*/ 2 h 5"/>
                  <a:gd name="T8" fmla="*/ 1 w 2"/>
                  <a:gd name="T9" fmla="*/ 5 h 5"/>
                </a:gdLst>
                <a:ahLst/>
                <a:cxnLst>
                  <a:cxn ang="0">
                    <a:pos x="T0" y="T1"/>
                  </a:cxn>
                  <a:cxn ang="0">
                    <a:pos x="T2" y="T3"/>
                  </a:cxn>
                  <a:cxn ang="0">
                    <a:pos x="T4" y="T5"/>
                  </a:cxn>
                  <a:cxn ang="0">
                    <a:pos x="T6" y="T7"/>
                  </a:cxn>
                  <a:cxn ang="0">
                    <a:pos x="T8" y="T9"/>
                  </a:cxn>
                </a:cxnLst>
                <a:rect l="0" t="0" r="r" b="b"/>
                <a:pathLst>
                  <a:path w="2" h="5">
                    <a:moveTo>
                      <a:pt x="1" y="5"/>
                    </a:moveTo>
                    <a:cubicBezTo>
                      <a:pt x="1" y="5"/>
                      <a:pt x="0" y="4"/>
                      <a:pt x="0" y="3"/>
                    </a:cubicBezTo>
                    <a:cubicBezTo>
                      <a:pt x="0" y="1"/>
                      <a:pt x="1" y="0"/>
                      <a:pt x="1" y="0"/>
                    </a:cubicBezTo>
                    <a:cubicBezTo>
                      <a:pt x="1" y="0"/>
                      <a:pt x="2" y="1"/>
                      <a:pt x="2" y="2"/>
                    </a:cubicBezTo>
                    <a:cubicBezTo>
                      <a:pt x="2" y="4"/>
                      <a:pt x="1" y="5"/>
                      <a:pt x="1" y="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12">
                <a:extLst>
                  <a:ext uri="{FF2B5EF4-FFF2-40B4-BE49-F238E27FC236}">
                    <a16:creationId xmlns:a16="http://schemas.microsoft.com/office/drawing/2014/main" id="{646C9CAA-B515-4D2A-A7F8-8563B05BD33F}"/>
                  </a:ext>
                </a:extLst>
              </p:cNvPr>
              <p:cNvSpPr>
                <a:spLocks/>
              </p:cNvSpPr>
              <p:nvPr/>
            </p:nvSpPr>
            <p:spPr bwMode="auto">
              <a:xfrm>
                <a:off x="1890" y="2808"/>
                <a:ext cx="272" cy="160"/>
              </a:xfrm>
              <a:custGeom>
                <a:avLst/>
                <a:gdLst>
                  <a:gd name="T0" fmla="*/ 68 w 68"/>
                  <a:gd name="T1" fmla="*/ 0 h 40"/>
                  <a:gd name="T2" fmla="*/ 65 w 68"/>
                  <a:gd name="T3" fmla="*/ 0 h 40"/>
                  <a:gd name="T4" fmla="*/ 56 w 68"/>
                  <a:gd name="T5" fmla="*/ 3 h 40"/>
                  <a:gd name="T6" fmla="*/ 29 w 68"/>
                  <a:gd name="T7" fmla="*/ 13 h 40"/>
                  <a:gd name="T8" fmla="*/ 7 w 68"/>
                  <a:gd name="T9" fmla="*/ 30 h 40"/>
                  <a:gd name="T10" fmla="*/ 2 w 68"/>
                  <a:gd name="T11" fmla="*/ 38 h 40"/>
                  <a:gd name="T12" fmla="*/ 1 w 68"/>
                  <a:gd name="T13" fmla="*/ 40 h 40"/>
                  <a:gd name="T14" fmla="*/ 0 w 68"/>
                  <a:gd name="T15" fmla="*/ 40 h 40"/>
                  <a:gd name="T16" fmla="*/ 1 w 68"/>
                  <a:gd name="T17" fmla="*/ 40 h 40"/>
                  <a:gd name="T18" fmla="*/ 2 w 68"/>
                  <a:gd name="T19" fmla="*/ 37 h 40"/>
                  <a:gd name="T20" fmla="*/ 6 w 68"/>
                  <a:gd name="T21" fmla="*/ 30 h 40"/>
                  <a:gd name="T22" fmla="*/ 29 w 68"/>
                  <a:gd name="T23" fmla="*/ 11 h 40"/>
                  <a:gd name="T24" fmla="*/ 56 w 68"/>
                  <a:gd name="T25" fmla="*/ 2 h 40"/>
                  <a:gd name="T26" fmla="*/ 65 w 68"/>
                  <a:gd name="T27" fmla="*/ 0 h 40"/>
                  <a:gd name="T28" fmla="*/ 68 w 68"/>
                  <a:gd name="T29" fmla="*/ 0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40">
                    <a:moveTo>
                      <a:pt x="68" y="0"/>
                    </a:moveTo>
                    <a:cubicBezTo>
                      <a:pt x="68" y="0"/>
                      <a:pt x="67" y="0"/>
                      <a:pt x="65" y="0"/>
                    </a:cubicBezTo>
                    <a:cubicBezTo>
                      <a:pt x="63" y="1"/>
                      <a:pt x="60" y="2"/>
                      <a:pt x="56" y="3"/>
                    </a:cubicBezTo>
                    <a:cubicBezTo>
                      <a:pt x="49" y="5"/>
                      <a:pt x="39" y="8"/>
                      <a:pt x="29" y="13"/>
                    </a:cubicBezTo>
                    <a:cubicBezTo>
                      <a:pt x="20" y="18"/>
                      <a:pt x="12" y="25"/>
                      <a:pt x="7" y="30"/>
                    </a:cubicBezTo>
                    <a:cubicBezTo>
                      <a:pt x="5" y="33"/>
                      <a:pt x="3" y="36"/>
                      <a:pt x="2" y="38"/>
                    </a:cubicBezTo>
                    <a:cubicBezTo>
                      <a:pt x="1" y="38"/>
                      <a:pt x="1" y="39"/>
                      <a:pt x="1" y="40"/>
                    </a:cubicBezTo>
                    <a:cubicBezTo>
                      <a:pt x="1" y="40"/>
                      <a:pt x="0" y="40"/>
                      <a:pt x="0" y="40"/>
                    </a:cubicBezTo>
                    <a:cubicBezTo>
                      <a:pt x="0" y="40"/>
                      <a:pt x="1" y="40"/>
                      <a:pt x="1" y="40"/>
                    </a:cubicBezTo>
                    <a:cubicBezTo>
                      <a:pt x="1" y="39"/>
                      <a:pt x="1" y="38"/>
                      <a:pt x="2" y="37"/>
                    </a:cubicBezTo>
                    <a:cubicBezTo>
                      <a:pt x="3" y="36"/>
                      <a:pt x="4" y="33"/>
                      <a:pt x="6" y="30"/>
                    </a:cubicBezTo>
                    <a:cubicBezTo>
                      <a:pt x="11" y="24"/>
                      <a:pt x="18" y="16"/>
                      <a:pt x="29" y="11"/>
                    </a:cubicBezTo>
                    <a:cubicBezTo>
                      <a:pt x="39" y="6"/>
                      <a:pt x="49" y="3"/>
                      <a:pt x="56" y="2"/>
                    </a:cubicBezTo>
                    <a:cubicBezTo>
                      <a:pt x="60" y="1"/>
                      <a:pt x="63" y="1"/>
                      <a:pt x="65" y="0"/>
                    </a:cubicBezTo>
                    <a:cubicBezTo>
                      <a:pt x="67" y="0"/>
                      <a:pt x="68" y="0"/>
                      <a:pt x="68"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13">
                <a:extLst>
                  <a:ext uri="{FF2B5EF4-FFF2-40B4-BE49-F238E27FC236}">
                    <a16:creationId xmlns:a16="http://schemas.microsoft.com/office/drawing/2014/main" id="{25E9B235-952C-4849-9BE6-090055B867BA}"/>
                  </a:ext>
                </a:extLst>
              </p:cNvPr>
              <p:cNvSpPr>
                <a:spLocks/>
              </p:cNvSpPr>
              <p:nvPr/>
            </p:nvSpPr>
            <p:spPr bwMode="auto">
              <a:xfrm>
                <a:off x="1898" y="2828"/>
                <a:ext cx="276" cy="140"/>
              </a:xfrm>
              <a:custGeom>
                <a:avLst/>
                <a:gdLst>
                  <a:gd name="T0" fmla="*/ 69 w 69"/>
                  <a:gd name="T1" fmla="*/ 0 h 35"/>
                  <a:gd name="T2" fmla="*/ 66 w 69"/>
                  <a:gd name="T3" fmla="*/ 0 h 35"/>
                  <a:gd name="T4" fmla="*/ 62 w 69"/>
                  <a:gd name="T5" fmla="*/ 1 h 35"/>
                  <a:gd name="T6" fmla="*/ 58 w 69"/>
                  <a:gd name="T7" fmla="*/ 2 h 35"/>
                  <a:gd name="T8" fmla="*/ 52 w 69"/>
                  <a:gd name="T9" fmla="*/ 3 h 35"/>
                  <a:gd name="T10" fmla="*/ 46 w 69"/>
                  <a:gd name="T11" fmla="*/ 5 h 35"/>
                  <a:gd name="T12" fmla="*/ 31 w 69"/>
                  <a:gd name="T13" fmla="*/ 12 h 35"/>
                  <a:gd name="T14" fmla="*/ 18 w 69"/>
                  <a:gd name="T15" fmla="*/ 19 h 35"/>
                  <a:gd name="T16" fmla="*/ 13 w 69"/>
                  <a:gd name="T17" fmla="*/ 23 h 35"/>
                  <a:gd name="T18" fmla="*/ 8 w 69"/>
                  <a:gd name="T19" fmla="*/ 27 h 35"/>
                  <a:gd name="T20" fmla="*/ 5 w 69"/>
                  <a:gd name="T21" fmla="*/ 30 h 35"/>
                  <a:gd name="T22" fmla="*/ 2 w 69"/>
                  <a:gd name="T23" fmla="*/ 33 h 35"/>
                  <a:gd name="T24" fmla="*/ 0 w 69"/>
                  <a:gd name="T25" fmla="*/ 35 h 35"/>
                  <a:gd name="T26" fmla="*/ 2 w 69"/>
                  <a:gd name="T27" fmla="*/ 33 h 35"/>
                  <a:gd name="T28" fmla="*/ 4 w 69"/>
                  <a:gd name="T29" fmla="*/ 30 h 35"/>
                  <a:gd name="T30" fmla="*/ 8 w 69"/>
                  <a:gd name="T31" fmla="*/ 26 h 35"/>
                  <a:gd name="T32" fmla="*/ 12 w 69"/>
                  <a:gd name="T33" fmla="*/ 22 h 35"/>
                  <a:gd name="T34" fmla="*/ 17 w 69"/>
                  <a:gd name="T35" fmla="*/ 18 h 35"/>
                  <a:gd name="T36" fmla="*/ 31 w 69"/>
                  <a:gd name="T37" fmla="*/ 10 h 35"/>
                  <a:gd name="T38" fmla="*/ 45 w 69"/>
                  <a:gd name="T39" fmla="*/ 4 h 35"/>
                  <a:gd name="T40" fmla="*/ 52 w 69"/>
                  <a:gd name="T41" fmla="*/ 2 h 35"/>
                  <a:gd name="T42" fmla="*/ 57 w 69"/>
                  <a:gd name="T43" fmla="*/ 1 h 35"/>
                  <a:gd name="T44" fmla="*/ 62 w 69"/>
                  <a:gd name="T45" fmla="*/ 0 h 35"/>
                  <a:gd name="T46" fmla="*/ 66 w 69"/>
                  <a:gd name="T47" fmla="*/ 0 h 35"/>
                  <a:gd name="T48" fmla="*/ 69 w 69"/>
                  <a:gd name="T49"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9" h="35">
                    <a:moveTo>
                      <a:pt x="69" y="0"/>
                    </a:moveTo>
                    <a:cubicBezTo>
                      <a:pt x="69" y="0"/>
                      <a:pt x="68" y="0"/>
                      <a:pt x="66" y="0"/>
                    </a:cubicBezTo>
                    <a:cubicBezTo>
                      <a:pt x="65" y="0"/>
                      <a:pt x="64" y="0"/>
                      <a:pt x="62" y="1"/>
                    </a:cubicBezTo>
                    <a:cubicBezTo>
                      <a:pt x="61" y="1"/>
                      <a:pt x="59" y="1"/>
                      <a:pt x="58" y="2"/>
                    </a:cubicBezTo>
                    <a:cubicBezTo>
                      <a:pt x="56" y="2"/>
                      <a:pt x="54" y="3"/>
                      <a:pt x="52" y="3"/>
                    </a:cubicBezTo>
                    <a:cubicBezTo>
                      <a:pt x="50" y="4"/>
                      <a:pt x="48" y="5"/>
                      <a:pt x="46" y="5"/>
                    </a:cubicBezTo>
                    <a:cubicBezTo>
                      <a:pt x="41" y="7"/>
                      <a:pt x="36" y="9"/>
                      <a:pt x="31" y="12"/>
                    </a:cubicBezTo>
                    <a:cubicBezTo>
                      <a:pt x="27" y="14"/>
                      <a:pt x="22" y="17"/>
                      <a:pt x="18" y="19"/>
                    </a:cubicBezTo>
                    <a:cubicBezTo>
                      <a:pt x="16" y="21"/>
                      <a:pt x="15" y="22"/>
                      <a:pt x="13" y="23"/>
                    </a:cubicBezTo>
                    <a:cubicBezTo>
                      <a:pt x="11" y="25"/>
                      <a:pt x="10" y="26"/>
                      <a:pt x="8" y="27"/>
                    </a:cubicBezTo>
                    <a:cubicBezTo>
                      <a:pt x="7" y="28"/>
                      <a:pt x="6" y="29"/>
                      <a:pt x="5" y="30"/>
                    </a:cubicBezTo>
                    <a:cubicBezTo>
                      <a:pt x="4" y="31"/>
                      <a:pt x="3" y="32"/>
                      <a:pt x="2" y="33"/>
                    </a:cubicBezTo>
                    <a:cubicBezTo>
                      <a:pt x="1" y="34"/>
                      <a:pt x="0" y="35"/>
                      <a:pt x="0" y="35"/>
                    </a:cubicBezTo>
                    <a:cubicBezTo>
                      <a:pt x="0" y="35"/>
                      <a:pt x="1" y="34"/>
                      <a:pt x="2" y="33"/>
                    </a:cubicBezTo>
                    <a:cubicBezTo>
                      <a:pt x="3" y="32"/>
                      <a:pt x="3" y="31"/>
                      <a:pt x="4" y="30"/>
                    </a:cubicBezTo>
                    <a:cubicBezTo>
                      <a:pt x="5" y="29"/>
                      <a:pt x="6" y="28"/>
                      <a:pt x="8" y="26"/>
                    </a:cubicBezTo>
                    <a:cubicBezTo>
                      <a:pt x="9" y="25"/>
                      <a:pt x="10" y="24"/>
                      <a:pt x="12" y="22"/>
                    </a:cubicBezTo>
                    <a:cubicBezTo>
                      <a:pt x="14" y="21"/>
                      <a:pt x="15" y="20"/>
                      <a:pt x="17" y="18"/>
                    </a:cubicBezTo>
                    <a:cubicBezTo>
                      <a:pt x="21" y="15"/>
                      <a:pt x="26" y="12"/>
                      <a:pt x="31" y="10"/>
                    </a:cubicBezTo>
                    <a:cubicBezTo>
                      <a:pt x="36" y="7"/>
                      <a:pt x="40" y="5"/>
                      <a:pt x="45" y="4"/>
                    </a:cubicBezTo>
                    <a:cubicBezTo>
                      <a:pt x="47" y="3"/>
                      <a:pt x="49" y="3"/>
                      <a:pt x="52" y="2"/>
                    </a:cubicBezTo>
                    <a:cubicBezTo>
                      <a:pt x="54" y="2"/>
                      <a:pt x="56" y="1"/>
                      <a:pt x="57" y="1"/>
                    </a:cubicBezTo>
                    <a:cubicBezTo>
                      <a:pt x="59" y="1"/>
                      <a:pt x="61" y="0"/>
                      <a:pt x="62" y="0"/>
                    </a:cubicBezTo>
                    <a:cubicBezTo>
                      <a:pt x="64" y="0"/>
                      <a:pt x="65" y="0"/>
                      <a:pt x="66" y="0"/>
                    </a:cubicBezTo>
                    <a:cubicBezTo>
                      <a:pt x="68" y="0"/>
                      <a:pt x="69" y="0"/>
                      <a:pt x="69"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14">
                <a:extLst>
                  <a:ext uri="{FF2B5EF4-FFF2-40B4-BE49-F238E27FC236}">
                    <a16:creationId xmlns:a16="http://schemas.microsoft.com/office/drawing/2014/main" id="{AFDAE850-3219-412C-B620-DF45D610D44B}"/>
                  </a:ext>
                </a:extLst>
              </p:cNvPr>
              <p:cNvSpPr>
                <a:spLocks/>
              </p:cNvSpPr>
              <p:nvPr/>
            </p:nvSpPr>
            <p:spPr bwMode="auto">
              <a:xfrm>
                <a:off x="1918" y="2924"/>
                <a:ext cx="72" cy="48"/>
              </a:xfrm>
              <a:custGeom>
                <a:avLst/>
                <a:gdLst>
                  <a:gd name="T0" fmla="*/ 18 w 18"/>
                  <a:gd name="T1" fmla="*/ 0 h 12"/>
                  <a:gd name="T2" fmla="*/ 15 w 18"/>
                  <a:gd name="T3" fmla="*/ 2 h 12"/>
                  <a:gd name="T4" fmla="*/ 8 w 18"/>
                  <a:gd name="T5" fmla="*/ 6 h 12"/>
                  <a:gd name="T6" fmla="*/ 2 w 18"/>
                  <a:gd name="T7" fmla="*/ 10 h 12"/>
                  <a:gd name="T8" fmla="*/ 0 w 18"/>
                  <a:gd name="T9" fmla="*/ 12 h 12"/>
                  <a:gd name="T10" fmla="*/ 1 w 18"/>
                  <a:gd name="T11" fmla="*/ 10 h 12"/>
                  <a:gd name="T12" fmla="*/ 7 w 18"/>
                  <a:gd name="T13" fmla="*/ 4 h 12"/>
                  <a:gd name="T14" fmla="*/ 14 w 18"/>
                  <a:gd name="T15" fmla="*/ 1 h 12"/>
                  <a:gd name="T16" fmla="*/ 18 w 18"/>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12">
                    <a:moveTo>
                      <a:pt x="18" y="0"/>
                    </a:moveTo>
                    <a:cubicBezTo>
                      <a:pt x="18" y="0"/>
                      <a:pt x="17" y="1"/>
                      <a:pt x="15" y="2"/>
                    </a:cubicBezTo>
                    <a:cubicBezTo>
                      <a:pt x="13" y="3"/>
                      <a:pt x="11" y="4"/>
                      <a:pt x="8" y="6"/>
                    </a:cubicBezTo>
                    <a:cubicBezTo>
                      <a:pt x="6" y="7"/>
                      <a:pt x="4" y="9"/>
                      <a:pt x="2" y="10"/>
                    </a:cubicBezTo>
                    <a:cubicBezTo>
                      <a:pt x="1" y="12"/>
                      <a:pt x="0" y="12"/>
                      <a:pt x="0" y="12"/>
                    </a:cubicBezTo>
                    <a:cubicBezTo>
                      <a:pt x="0" y="12"/>
                      <a:pt x="0" y="11"/>
                      <a:pt x="1" y="10"/>
                    </a:cubicBezTo>
                    <a:cubicBezTo>
                      <a:pt x="3" y="8"/>
                      <a:pt x="5" y="6"/>
                      <a:pt x="7" y="4"/>
                    </a:cubicBezTo>
                    <a:cubicBezTo>
                      <a:pt x="10" y="2"/>
                      <a:pt x="13" y="1"/>
                      <a:pt x="14" y="1"/>
                    </a:cubicBezTo>
                    <a:cubicBezTo>
                      <a:pt x="16" y="0"/>
                      <a:pt x="18" y="0"/>
                      <a:pt x="18"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15">
                <a:extLst>
                  <a:ext uri="{FF2B5EF4-FFF2-40B4-BE49-F238E27FC236}">
                    <a16:creationId xmlns:a16="http://schemas.microsoft.com/office/drawing/2014/main" id="{CB82E02C-B17B-43B8-BEFD-952D6A38C0AD}"/>
                  </a:ext>
                </a:extLst>
              </p:cNvPr>
              <p:cNvSpPr>
                <a:spLocks/>
              </p:cNvSpPr>
              <p:nvPr/>
            </p:nvSpPr>
            <p:spPr bwMode="auto">
              <a:xfrm>
                <a:off x="1942" y="2944"/>
                <a:ext cx="52" cy="28"/>
              </a:xfrm>
              <a:custGeom>
                <a:avLst/>
                <a:gdLst>
                  <a:gd name="T0" fmla="*/ 13 w 13"/>
                  <a:gd name="T1" fmla="*/ 0 h 7"/>
                  <a:gd name="T2" fmla="*/ 11 w 13"/>
                  <a:gd name="T3" fmla="*/ 1 h 7"/>
                  <a:gd name="T4" fmla="*/ 6 w 13"/>
                  <a:gd name="T5" fmla="*/ 4 h 7"/>
                  <a:gd name="T6" fmla="*/ 2 w 13"/>
                  <a:gd name="T7" fmla="*/ 6 h 7"/>
                  <a:gd name="T8" fmla="*/ 0 w 13"/>
                  <a:gd name="T9" fmla="*/ 7 h 7"/>
                  <a:gd name="T10" fmla="*/ 1 w 13"/>
                  <a:gd name="T11" fmla="*/ 5 h 7"/>
                  <a:gd name="T12" fmla="*/ 5 w 13"/>
                  <a:gd name="T13" fmla="*/ 2 h 7"/>
                  <a:gd name="T14" fmla="*/ 10 w 13"/>
                  <a:gd name="T15" fmla="*/ 0 h 7"/>
                  <a:gd name="T16" fmla="*/ 13 w 13"/>
                  <a:gd name="T17"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7">
                    <a:moveTo>
                      <a:pt x="13" y="0"/>
                    </a:moveTo>
                    <a:cubicBezTo>
                      <a:pt x="13" y="0"/>
                      <a:pt x="12" y="0"/>
                      <a:pt x="11" y="1"/>
                    </a:cubicBezTo>
                    <a:cubicBezTo>
                      <a:pt x="10" y="2"/>
                      <a:pt x="8" y="3"/>
                      <a:pt x="6" y="4"/>
                    </a:cubicBezTo>
                    <a:cubicBezTo>
                      <a:pt x="4" y="5"/>
                      <a:pt x="3" y="5"/>
                      <a:pt x="2" y="6"/>
                    </a:cubicBezTo>
                    <a:cubicBezTo>
                      <a:pt x="0" y="7"/>
                      <a:pt x="0" y="7"/>
                      <a:pt x="0" y="7"/>
                    </a:cubicBezTo>
                    <a:cubicBezTo>
                      <a:pt x="0" y="7"/>
                      <a:pt x="0" y="6"/>
                      <a:pt x="1" y="5"/>
                    </a:cubicBezTo>
                    <a:cubicBezTo>
                      <a:pt x="2" y="4"/>
                      <a:pt x="3" y="3"/>
                      <a:pt x="5" y="2"/>
                    </a:cubicBezTo>
                    <a:cubicBezTo>
                      <a:pt x="7" y="1"/>
                      <a:pt x="9" y="0"/>
                      <a:pt x="10" y="0"/>
                    </a:cubicBezTo>
                    <a:cubicBezTo>
                      <a:pt x="12" y="0"/>
                      <a:pt x="13" y="0"/>
                      <a:pt x="13"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16">
                <a:extLst>
                  <a:ext uri="{FF2B5EF4-FFF2-40B4-BE49-F238E27FC236}">
                    <a16:creationId xmlns:a16="http://schemas.microsoft.com/office/drawing/2014/main" id="{ADE531EE-F59B-4646-ACDF-5BC93EB75063}"/>
                  </a:ext>
                </a:extLst>
              </p:cNvPr>
              <p:cNvSpPr>
                <a:spLocks/>
              </p:cNvSpPr>
              <p:nvPr/>
            </p:nvSpPr>
            <p:spPr bwMode="auto">
              <a:xfrm>
                <a:off x="1978" y="2892"/>
                <a:ext cx="380" cy="88"/>
              </a:xfrm>
              <a:custGeom>
                <a:avLst/>
                <a:gdLst>
                  <a:gd name="T0" fmla="*/ 95 w 95"/>
                  <a:gd name="T1" fmla="*/ 5 h 22"/>
                  <a:gd name="T2" fmla="*/ 91 w 95"/>
                  <a:gd name="T3" fmla="*/ 4 h 22"/>
                  <a:gd name="T4" fmla="*/ 87 w 95"/>
                  <a:gd name="T5" fmla="*/ 4 h 22"/>
                  <a:gd name="T6" fmla="*/ 81 w 95"/>
                  <a:gd name="T7" fmla="*/ 3 h 22"/>
                  <a:gd name="T8" fmla="*/ 77 w 95"/>
                  <a:gd name="T9" fmla="*/ 2 h 22"/>
                  <a:gd name="T10" fmla="*/ 73 w 95"/>
                  <a:gd name="T11" fmla="*/ 2 h 22"/>
                  <a:gd name="T12" fmla="*/ 65 w 95"/>
                  <a:gd name="T13" fmla="*/ 2 h 22"/>
                  <a:gd name="T14" fmla="*/ 46 w 95"/>
                  <a:gd name="T15" fmla="*/ 4 h 22"/>
                  <a:gd name="T16" fmla="*/ 27 w 95"/>
                  <a:gd name="T17" fmla="*/ 9 h 22"/>
                  <a:gd name="T18" fmla="*/ 19 w 95"/>
                  <a:gd name="T19" fmla="*/ 12 h 22"/>
                  <a:gd name="T20" fmla="*/ 16 w 95"/>
                  <a:gd name="T21" fmla="*/ 13 h 22"/>
                  <a:gd name="T22" fmla="*/ 13 w 95"/>
                  <a:gd name="T23" fmla="*/ 15 h 22"/>
                  <a:gd name="T24" fmla="*/ 7 w 95"/>
                  <a:gd name="T25" fmla="*/ 18 h 22"/>
                  <a:gd name="T26" fmla="*/ 3 w 95"/>
                  <a:gd name="T27" fmla="*/ 20 h 22"/>
                  <a:gd name="T28" fmla="*/ 0 w 95"/>
                  <a:gd name="T29" fmla="*/ 22 h 22"/>
                  <a:gd name="T30" fmla="*/ 3 w 95"/>
                  <a:gd name="T31" fmla="*/ 20 h 22"/>
                  <a:gd name="T32" fmla="*/ 7 w 95"/>
                  <a:gd name="T33" fmla="*/ 17 h 22"/>
                  <a:gd name="T34" fmla="*/ 12 w 95"/>
                  <a:gd name="T35" fmla="*/ 14 h 22"/>
                  <a:gd name="T36" fmla="*/ 15 w 95"/>
                  <a:gd name="T37" fmla="*/ 12 h 22"/>
                  <a:gd name="T38" fmla="*/ 19 w 95"/>
                  <a:gd name="T39" fmla="*/ 11 h 22"/>
                  <a:gd name="T40" fmla="*/ 27 w 95"/>
                  <a:gd name="T41" fmla="*/ 7 h 22"/>
                  <a:gd name="T42" fmla="*/ 45 w 95"/>
                  <a:gd name="T43" fmla="*/ 2 h 22"/>
                  <a:gd name="T44" fmla="*/ 65 w 95"/>
                  <a:gd name="T45" fmla="*/ 0 h 22"/>
                  <a:gd name="T46" fmla="*/ 73 w 95"/>
                  <a:gd name="T47" fmla="*/ 1 h 22"/>
                  <a:gd name="T48" fmla="*/ 77 w 95"/>
                  <a:gd name="T49" fmla="*/ 1 h 22"/>
                  <a:gd name="T50" fmla="*/ 81 w 95"/>
                  <a:gd name="T51" fmla="*/ 2 h 22"/>
                  <a:gd name="T52" fmla="*/ 87 w 95"/>
                  <a:gd name="T53" fmla="*/ 3 h 22"/>
                  <a:gd name="T54" fmla="*/ 91 w 95"/>
                  <a:gd name="T55" fmla="*/ 4 h 22"/>
                  <a:gd name="T56" fmla="*/ 95 w 95"/>
                  <a:gd name="T57" fmla="*/ 5 h 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95" h="22">
                    <a:moveTo>
                      <a:pt x="95" y="5"/>
                    </a:moveTo>
                    <a:cubicBezTo>
                      <a:pt x="95" y="5"/>
                      <a:pt x="94" y="5"/>
                      <a:pt x="91" y="4"/>
                    </a:cubicBezTo>
                    <a:cubicBezTo>
                      <a:pt x="90" y="4"/>
                      <a:pt x="88" y="4"/>
                      <a:pt x="87" y="4"/>
                    </a:cubicBezTo>
                    <a:cubicBezTo>
                      <a:pt x="85" y="3"/>
                      <a:pt x="83" y="3"/>
                      <a:pt x="81" y="3"/>
                    </a:cubicBezTo>
                    <a:cubicBezTo>
                      <a:pt x="79" y="3"/>
                      <a:pt x="78" y="3"/>
                      <a:pt x="77" y="2"/>
                    </a:cubicBezTo>
                    <a:cubicBezTo>
                      <a:pt x="76" y="2"/>
                      <a:pt x="75" y="2"/>
                      <a:pt x="73" y="2"/>
                    </a:cubicBezTo>
                    <a:cubicBezTo>
                      <a:pt x="71" y="2"/>
                      <a:pt x="68" y="2"/>
                      <a:pt x="65" y="2"/>
                    </a:cubicBezTo>
                    <a:cubicBezTo>
                      <a:pt x="59" y="2"/>
                      <a:pt x="53" y="3"/>
                      <a:pt x="46" y="4"/>
                    </a:cubicBezTo>
                    <a:cubicBezTo>
                      <a:pt x="39" y="5"/>
                      <a:pt x="33" y="7"/>
                      <a:pt x="27" y="9"/>
                    </a:cubicBezTo>
                    <a:cubicBezTo>
                      <a:pt x="24" y="10"/>
                      <a:pt x="22" y="11"/>
                      <a:pt x="19" y="12"/>
                    </a:cubicBezTo>
                    <a:cubicBezTo>
                      <a:pt x="18" y="12"/>
                      <a:pt x="17" y="13"/>
                      <a:pt x="16" y="13"/>
                    </a:cubicBezTo>
                    <a:cubicBezTo>
                      <a:pt x="15" y="14"/>
                      <a:pt x="14" y="14"/>
                      <a:pt x="13" y="15"/>
                    </a:cubicBezTo>
                    <a:cubicBezTo>
                      <a:pt x="11" y="16"/>
                      <a:pt x="9" y="17"/>
                      <a:pt x="7" y="18"/>
                    </a:cubicBezTo>
                    <a:cubicBezTo>
                      <a:pt x="6" y="18"/>
                      <a:pt x="5" y="19"/>
                      <a:pt x="3" y="20"/>
                    </a:cubicBezTo>
                    <a:cubicBezTo>
                      <a:pt x="1" y="21"/>
                      <a:pt x="0" y="22"/>
                      <a:pt x="0" y="22"/>
                    </a:cubicBezTo>
                    <a:cubicBezTo>
                      <a:pt x="0" y="22"/>
                      <a:pt x="1" y="21"/>
                      <a:pt x="3" y="20"/>
                    </a:cubicBezTo>
                    <a:cubicBezTo>
                      <a:pt x="4" y="19"/>
                      <a:pt x="6" y="18"/>
                      <a:pt x="7" y="17"/>
                    </a:cubicBezTo>
                    <a:cubicBezTo>
                      <a:pt x="9" y="16"/>
                      <a:pt x="10" y="15"/>
                      <a:pt x="12" y="14"/>
                    </a:cubicBezTo>
                    <a:cubicBezTo>
                      <a:pt x="13" y="13"/>
                      <a:pt x="14" y="13"/>
                      <a:pt x="15" y="12"/>
                    </a:cubicBezTo>
                    <a:cubicBezTo>
                      <a:pt x="17" y="12"/>
                      <a:pt x="18" y="11"/>
                      <a:pt x="19" y="11"/>
                    </a:cubicBezTo>
                    <a:cubicBezTo>
                      <a:pt x="21" y="9"/>
                      <a:pt x="24" y="8"/>
                      <a:pt x="27" y="7"/>
                    </a:cubicBezTo>
                    <a:cubicBezTo>
                      <a:pt x="32" y="5"/>
                      <a:pt x="39" y="3"/>
                      <a:pt x="45" y="2"/>
                    </a:cubicBezTo>
                    <a:cubicBezTo>
                      <a:pt x="52" y="1"/>
                      <a:pt x="59" y="0"/>
                      <a:pt x="65" y="0"/>
                    </a:cubicBezTo>
                    <a:cubicBezTo>
                      <a:pt x="68" y="1"/>
                      <a:pt x="71" y="1"/>
                      <a:pt x="73" y="1"/>
                    </a:cubicBezTo>
                    <a:cubicBezTo>
                      <a:pt x="75" y="1"/>
                      <a:pt x="76" y="1"/>
                      <a:pt x="77" y="1"/>
                    </a:cubicBezTo>
                    <a:cubicBezTo>
                      <a:pt x="78" y="1"/>
                      <a:pt x="80" y="2"/>
                      <a:pt x="81" y="2"/>
                    </a:cubicBezTo>
                    <a:cubicBezTo>
                      <a:pt x="83" y="2"/>
                      <a:pt x="85" y="3"/>
                      <a:pt x="87" y="3"/>
                    </a:cubicBezTo>
                    <a:cubicBezTo>
                      <a:pt x="88" y="3"/>
                      <a:pt x="90" y="4"/>
                      <a:pt x="91" y="4"/>
                    </a:cubicBezTo>
                    <a:cubicBezTo>
                      <a:pt x="94" y="5"/>
                      <a:pt x="95" y="5"/>
                      <a:pt x="95" y="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17">
                <a:extLst>
                  <a:ext uri="{FF2B5EF4-FFF2-40B4-BE49-F238E27FC236}">
                    <a16:creationId xmlns:a16="http://schemas.microsoft.com/office/drawing/2014/main" id="{D6DF95D3-A979-4CBA-932E-B9BC5A742A1B}"/>
                  </a:ext>
                </a:extLst>
              </p:cNvPr>
              <p:cNvSpPr>
                <a:spLocks/>
              </p:cNvSpPr>
              <p:nvPr/>
            </p:nvSpPr>
            <p:spPr bwMode="auto">
              <a:xfrm>
                <a:off x="2006" y="2924"/>
                <a:ext cx="248" cy="64"/>
              </a:xfrm>
              <a:custGeom>
                <a:avLst/>
                <a:gdLst>
                  <a:gd name="T0" fmla="*/ 62 w 62"/>
                  <a:gd name="T1" fmla="*/ 2 h 16"/>
                  <a:gd name="T2" fmla="*/ 60 w 62"/>
                  <a:gd name="T3" fmla="*/ 1 h 16"/>
                  <a:gd name="T4" fmla="*/ 57 w 62"/>
                  <a:gd name="T5" fmla="*/ 1 h 16"/>
                  <a:gd name="T6" fmla="*/ 53 w 62"/>
                  <a:gd name="T7" fmla="*/ 1 h 16"/>
                  <a:gd name="T8" fmla="*/ 42 w 62"/>
                  <a:gd name="T9" fmla="*/ 2 h 16"/>
                  <a:gd name="T10" fmla="*/ 30 w 62"/>
                  <a:gd name="T11" fmla="*/ 4 h 16"/>
                  <a:gd name="T12" fmla="*/ 18 w 62"/>
                  <a:gd name="T13" fmla="*/ 7 h 16"/>
                  <a:gd name="T14" fmla="*/ 8 w 62"/>
                  <a:gd name="T15" fmla="*/ 12 h 16"/>
                  <a:gd name="T16" fmla="*/ 5 w 62"/>
                  <a:gd name="T17" fmla="*/ 13 h 16"/>
                  <a:gd name="T18" fmla="*/ 2 w 62"/>
                  <a:gd name="T19" fmla="*/ 15 h 16"/>
                  <a:gd name="T20" fmla="*/ 0 w 62"/>
                  <a:gd name="T21" fmla="*/ 16 h 16"/>
                  <a:gd name="T22" fmla="*/ 2 w 62"/>
                  <a:gd name="T23" fmla="*/ 15 h 16"/>
                  <a:gd name="T24" fmla="*/ 5 w 62"/>
                  <a:gd name="T25" fmla="*/ 13 h 16"/>
                  <a:gd name="T26" fmla="*/ 8 w 62"/>
                  <a:gd name="T27" fmla="*/ 11 h 16"/>
                  <a:gd name="T28" fmla="*/ 17 w 62"/>
                  <a:gd name="T29" fmla="*/ 6 h 16"/>
                  <a:gd name="T30" fmla="*/ 29 w 62"/>
                  <a:gd name="T31" fmla="*/ 2 h 16"/>
                  <a:gd name="T32" fmla="*/ 42 w 62"/>
                  <a:gd name="T33" fmla="*/ 0 h 16"/>
                  <a:gd name="T34" fmla="*/ 53 w 62"/>
                  <a:gd name="T35" fmla="*/ 0 h 16"/>
                  <a:gd name="T36" fmla="*/ 57 w 62"/>
                  <a:gd name="T37" fmla="*/ 1 h 16"/>
                  <a:gd name="T38" fmla="*/ 60 w 62"/>
                  <a:gd name="T39" fmla="*/ 1 h 16"/>
                  <a:gd name="T40" fmla="*/ 62 w 62"/>
                  <a:gd name="T41" fmla="*/ 2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2" h="16">
                    <a:moveTo>
                      <a:pt x="62" y="2"/>
                    </a:moveTo>
                    <a:cubicBezTo>
                      <a:pt x="62" y="2"/>
                      <a:pt x="61" y="2"/>
                      <a:pt x="60" y="1"/>
                    </a:cubicBezTo>
                    <a:cubicBezTo>
                      <a:pt x="59" y="1"/>
                      <a:pt x="58" y="1"/>
                      <a:pt x="57" y="1"/>
                    </a:cubicBezTo>
                    <a:cubicBezTo>
                      <a:pt x="56" y="1"/>
                      <a:pt x="54" y="1"/>
                      <a:pt x="53" y="1"/>
                    </a:cubicBezTo>
                    <a:cubicBezTo>
                      <a:pt x="50" y="1"/>
                      <a:pt x="46" y="1"/>
                      <a:pt x="42" y="2"/>
                    </a:cubicBezTo>
                    <a:cubicBezTo>
                      <a:pt x="39" y="2"/>
                      <a:pt x="34" y="3"/>
                      <a:pt x="30" y="4"/>
                    </a:cubicBezTo>
                    <a:cubicBezTo>
                      <a:pt x="26" y="5"/>
                      <a:pt x="21" y="6"/>
                      <a:pt x="18" y="7"/>
                    </a:cubicBezTo>
                    <a:cubicBezTo>
                      <a:pt x="14" y="9"/>
                      <a:pt x="11" y="10"/>
                      <a:pt x="8" y="12"/>
                    </a:cubicBezTo>
                    <a:cubicBezTo>
                      <a:pt x="7" y="12"/>
                      <a:pt x="6" y="13"/>
                      <a:pt x="5" y="13"/>
                    </a:cubicBezTo>
                    <a:cubicBezTo>
                      <a:pt x="4" y="14"/>
                      <a:pt x="3" y="15"/>
                      <a:pt x="2" y="15"/>
                    </a:cubicBezTo>
                    <a:cubicBezTo>
                      <a:pt x="1" y="16"/>
                      <a:pt x="0" y="16"/>
                      <a:pt x="0" y="16"/>
                    </a:cubicBezTo>
                    <a:cubicBezTo>
                      <a:pt x="0" y="16"/>
                      <a:pt x="1" y="16"/>
                      <a:pt x="2" y="15"/>
                    </a:cubicBezTo>
                    <a:cubicBezTo>
                      <a:pt x="3" y="14"/>
                      <a:pt x="4" y="14"/>
                      <a:pt x="5" y="13"/>
                    </a:cubicBezTo>
                    <a:cubicBezTo>
                      <a:pt x="5" y="12"/>
                      <a:pt x="7" y="11"/>
                      <a:pt x="8" y="11"/>
                    </a:cubicBezTo>
                    <a:cubicBezTo>
                      <a:pt x="10" y="9"/>
                      <a:pt x="14" y="7"/>
                      <a:pt x="17" y="6"/>
                    </a:cubicBezTo>
                    <a:cubicBezTo>
                      <a:pt x="21" y="4"/>
                      <a:pt x="25" y="3"/>
                      <a:pt x="29" y="2"/>
                    </a:cubicBezTo>
                    <a:cubicBezTo>
                      <a:pt x="34" y="1"/>
                      <a:pt x="38" y="0"/>
                      <a:pt x="42" y="0"/>
                    </a:cubicBezTo>
                    <a:cubicBezTo>
                      <a:pt x="46" y="0"/>
                      <a:pt x="50" y="0"/>
                      <a:pt x="53" y="0"/>
                    </a:cubicBezTo>
                    <a:cubicBezTo>
                      <a:pt x="54" y="0"/>
                      <a:pt x="56" y="0"/>
                      <a:pt x="57" y="1"/>
                    </a:cubicBezTo>
                    <a:cubicBezTo>
                      <a:pt x="58" y="1"/>
                      <a:pt x="59" y="1"/>
                      <a:pt x="60" y="1"/>
                    </a:cubicBezTo>
                    <a:cubicBezTo>
                      <a:pt x="62" y="1"/>
                      <a:pt x="62" y="2"/>
                      <a:pt x="62" y="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18">
                <a:extLst>
                  <a:ext uri="{FF2B5EF4-FFF2-40B4-BE49-F238E27FC236}">
                    <a16:creationId xmlns:a16="http://schemas.microsoft.com/office/drawing/2014/main" id="{D6AE7371-D288-444E-B061-867D1ABC6466}"/>
                  </a:ext>
                </a:extLst>
              </p:cNvPr>
              <p:cNvSpPr>
                <a:spLocks/>
              </p:cNvSpPr>
              <p:nvPr/>
            </p:nvSpPr>
            <p:spPr bwMode="auto">
              <a:xfrm>
                <a:off x="2346" y="2940"/>
                <a:ext cx="455" cy="36"/>
              </a:xfrm>
              <a:custGeom>
                <a:avLst/>
                <a:gdLst>
                  <a:gd name="T0" fmla="*/ 114 w 114"/>
                  <a:gd name="T1" fmla="*/ 5 h 9"/>
                  <a:gd name="T2" fmla="*/ 113 w 114"/>
                  <a:gd name="T3" fmla="*/ 5 h 9"/>
                  <a:gd name="T4" fmla="*/ 110 w 114"/>
                  <a:gd name="T5" fmla="*/ 6 h 9"/>
                  <a:gd name="T6" fmla="*/ 97 w 114"/>
                  <a:gd name="T7" fmla="*/ 8 h 9"/>
                  <a:gd name="T8" fmla="*/ 79 w 114"/>
                  <a:gd name="T9" fmla="*/ 8 h 9"/>
                  <a:gd name="T10" fmla="*/ 57 w 114"/>
                  <a:gd name="T11" fmla="*/ 6 h 9"/>
                  <a:gd name="T12" fmla="*/ 17 w 114"/>
                  <a:gd name="T13" fmla="*/ 2 h 9"/>
                  <a:gd name="T14" fmla="*/ 0 w 114"/>
                  <a:gd name="T15" fmla="*/ 0 h 9"/>
                  <a:gd name="T16" fmla="*/ 17 w 114"/>
                  <a:gd name="T17" fmla="*/ 1 h 9"/>
                  <a:gd name="T18" fmla="*/ 57 w 114"/>
                  <a:gd name="T19" fmla="*/ 4 h 9"/>
                  <a:gd name="T20" fmla="*/ 79 w 114"/>
                  <a:gd name="T21" fmla="*/ 6 h 9"/>
                  <a:gd name="T22" fmla="*/ 97 w 114"/>
                  <a:gd name="T23" fmla="*/ 7 h 9"/>
                  <a:gd name="T24" fmla="*/ 110 w 114"/>
                  <a:gd name="T25" fmla="*/ 6 h 9"/>
                  <a:gd name="T26" fmla="*/ 113 w 114"/>
                  <a:gd name="T27" fmla="*/ 5 h 9"/>
                  <a:gd name="T28" fmla="*/ 114 w 114"/>
                  <a:gd name="T29" fmla="*/ 5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14" h="9">
                    <a:moveTo>
                      <a:pt x="114" y="5"/>
                    </a:moveTo>
                    <a:cubicBezTo>
                      <a:pt x="114" y="5"/>
                      <a:pt x="114" y="5"/>
                      <a:pt x="113" y="5"/>
                    </a:cubicBezTo>
                    <a:cubicBezTo>
                      <a:pt x="112" y="6"/>
                      <a:pt x="111" y="6"/>
                      <a:pt x="110" y="6"/>
                    </a:cubicBezTo>
                    <a:cubicBezTo>
                      <a:pt x="107" y="7"/>
                      <a:pt x="103" y="8"/>
                      <a:pt x="97" y="8"/>
                    </a:cubicBezTo>
                    <a:cubicBezTo>
                      <a:pt x="92" y="9"/>
                      <a:pt x="86" y="9"/>
                      <a:pt x="79" y="8"/>
                    </a:cubicBezTo>
                    <a:cubicBezTo>
                      <a:pt x="72" y="8"/>
                      <a:pt x="65" y="7"/>
                      <a:pt x="57" y="6"/>
                    </a:cubicBezTo>
                    <a:cubicBezTo>
                      <a:pt x="41" y="4"/>
                      <a:pt x="27" y="3"/>
                      <a:pt x="17" y="2"/>
                    </a:cubicBezTo>
                    <a:cubicBezTo>
                      <a:pt x="7" y="1"/>
                      <a:pt x="0" y="0"/>
                      <a:pt x="0" y="0"/>
                    </a:cubicBezTo>
                    <a:cubicBezTo>
                      <a:pt x="0" y="0"/>
                      <a:pt x="7" y="0"/>
                      <a:pt x="17" y="1"/>
                    </a:cubicBezTo>
                    <a:cubicBezTo>
                      <a:pt x="27" y="1"/>
                      <a:pt x="42" y="2"/>
                      <a:pt x="57" y="4"/>
                    </a:cubicBezTo>
                    <a:cubicBezTo>
                      <a:pt x="65" y="5"/>
                      <a:pt x="73" y="6"/>
                      <a:pt x="79" y="6"/>
                    </a:cubicBezTo>
                    <a:cubicBezTo>
                      <a:pt x="86" y="7"/>
                      <a:pt x="92" y="7"/>
                      <a:pt x="97" y="7"/>
                    </a:cubicBezTo>
                    <a:cubicBezTo>
                      <a:pt x="103" y="7"/>
                      <a:pt x="107" y="7"/>
                      <a:pt x="110" y="6"/>
                    </a:cubicBezTo>
                    <a:cubicBezTo>
                      <a:pt x="111" y="6"/>
                      <a:pt x="112" y="5"/>
                      <a:pt x="113" y="5"/>
                    </a:cubicBezTo>
                    <a:cubicBezTo>
                      <a:pt x="114" y="5"/>
                      <a:pt x="114" y="5"/>
                      <a:pt x="114" y="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19">
                <a:extLst>
                  <a:ext uri="{FF2B5EF4-FFF2-40B4-BE49-F238E27FC236}">
                    <a16:creationId xmlns:a16="http://schemas.microsoft.com/office/drawing/2014/main" id="{7FAA1B12-9BAA-4959-B4A7-342167363206}"/>
                  </a:ext>
                </a:extLst>
              </p:cNvPr>
              <p:cNvSpPr>
                <a:spLocks/>
              </p:cNvSpPr>
              <p:nvPr/>
            </p:nvSpPr>
            <p:spPr bwMode="auto">
              <a:xfrm>
                <a:off x="2238" y="2824"/>
                <a:ext cx="463" cy="64"/>
              </a:xfrm>
              <a:custGeom>
                <a:avLst/>
                <a:gdLst>
                  <a:gd name="T0" fmla="*/ 116 w 116"/>
                  <a:gd name="T1" fmla="*/ 16 h 16"/>
                  <a:gd name="T2" fmla="*/ 112 w 116"/>
                  <a:gd name="T3" fmla="*/ 16 h 16"/>
                  <a:gd name="T4" fmla="*/ 109 w 116"/>
                  <a:gd name="T5" fmla="*/ 16 h 16"/>
                  <a:gd name="T6" fmla="*/ 106 w 116"/>
                  <a:gd name="T7" fmla="*/ 16 h 16"/>
                  <a:gd name="T8" fmla="*/ 99 w 116"/>
                  <a:gd name="T9" fmla="*/ 16 h 16"/>
                  <a:gd name="T10" fmla="*/ 95 w 116"/>
                  <a:gd name="T11" fmla="*/ 16 h 16"/>
                  <a:gd name="T12" fmla="*/ 90 w 116"/>
                  <a:gd name="T13" fmla="*/ 15 h 16"/>
                  <a:gd name="T14" fmla="*/ 80 w 116"/>
                  <a:gd name="T15" fmla="*/ 14 h 16"/>
                  <a:gd name="T16" fmla="*/ 58 w 116"/>
                  <a:gd name="T17" fmla="*/ 9 h 16"/>
                  <a:gd name="T18" fmla="*/ 36 w 116"/>
                  <a:gd name="T19" fmla="*/ 4 h 16"/>
                  <a:gd name="T20" fmla="*/ 26 w 116"/>
                  <a:gd name="T21" fmla="*/ 2 h 16"/>
                  <a:gd name="T22" fmla="*/ 21 w 116"/>
                  <a:gd name="T23" fmla="*/ 2 h 16"/>
                  <a:gd name="T24" fmla="*/ 17 w 116"/>
                  <a:gd name="T25" fmla="*/ 1 h 16"/>
                  <a:gd name="T26" fmla="*/ 10 w 116"/>
                  <a:gd name="T27" fmla="*/ 1 h 16"/>
                  <a:gd name="T28" fmla="*/ 7 w 116"/>
                  <a:gd name="T29" fmla="*/ 1 h 16"/>
                  <a:gd name="T30" fmla="*/ 4 w 116"/>
                  <a:gd name="T31" fmla="*/ 1 h 16"/>
                  <a:gd name="T32" fmla="*/ 0 w 116"/>
                  <a:gd name="T33" fmla="*/ 2 h 16"/>
                  <a:gd name="T34" fmla="*/ 4 w 116"/>
                  <a:gd name="T35" fmla="*/ 1 h 16"/>
                  <a:gd name="T36" fmla="*/ 7 w 116"/>
                  <a:gd name="T37" fmla="*/ 1 h 16"/>
                  <a:gd name="T38" fmla="*/ 10 w 116"/>
                  <a:gd name="T39" fmla="*/ 1 h 16"/>
                  <a:gd name="T40" fmla="*/ 17 w 116"/>
                  <a:gd name="T41" fmla="*/ 0 h 16"/>
                  <a:gd name="T42" fmla="*/ 21 w 116"/>
                  <a:gd name="T43" fmla="*/ 1 h 16"/>
                  <a:gd name="T44" fmla="*/ 26 w 116"/>
                  <a:gd name="T45" fmla="*/ 1 h 16"/>
                  <a:gd name="T46" fmla="*/ 36 w 116"/>
                  <a:gd name="T47" fmla="*/ 2 h 16"/>
                  <a:gd name="T48" fmla="*/ 58 w 116"/>
                  <a:gd name="T49" fmla="*/ 7 h 16"/>
                  <a:gd name="T50" fmla="*/ 81 w 116"/>
                  <a:gd name="T51" fmla="*/ 12 h 16"/>
                  <a:gd name="T52" fmla="*/ 91 w 116"/>
                  <a:gd name="T53" fmla="*/ 14 h 16"/>
                  <a:gd name="T54" fmla="*/ 95 w 116"/>
                  <a:gd name="T55" fmla="*/ 15 h 16"/>
                  <a:gd name="T56" fmla="*/ 99 w 116"/>
                  <a:gd name="T57" fmla="*/ 15 h 16"/>
                  <a:gd name="T58" fmla="*/ 106 w 116"/>
                  <a:gd name="T59" fmla="*/ 16 h 16"/>
                  <a:gd name="T60" fmla="*/ 109 w 116"/>
                  <a:gd name="T61" fmla="*/ 16 h 16"/>
                  <a:gd name="T62" fmla="*/ 112 w 116"/>
                  <a:gd name="T63" fmla="*/ 16 h 16"/>
                  <a:gd name="T64" fmla="*/ 116 w 116"/>
                  <a:gd name="T65"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16" h="16">
                    <a:moveTo>
                      <a:pt x="116" y="16"/>
                    </a:moveTo>
                    <a:cubicBezTo>
                      <a:pt x="116" y="16"/>
                      <a:pt x="115" y="16"/>
                      <a:pt x="112" y="16"/>
                    </a:cubicBezTo>
                    <a:cubicBezTo>
                      <a:pt x="111" y="16"/>
                      <a:pt x="110" y="16"/>
                      <a:pt x="109" y="16"/>
                    </a:cubicBezTo>
                    <a:cubicBezTo>
                      <a:pt x="108" y="16"/>
                      <a:pt x="107" y="16"/>
                      <a:pt x="106" y="16"/>
                    </a:cubicBezTo>
                    <a:cubicBezTo>
                      <a:pt x="104" y="16"/>
                      <a:pt x="102" y="16"/>
                      <a:pt x="99" y="16"/>
                    </a:cubicBezTo>
                    <a:cubicBezTo>
                      <a:pt x="98" y="16"/>
                      <a:pt x="96" y="16"/>
                      <a:pt x="95" y="16"/>
                    </a:cubicBezTo>
                    <a:cubicBezTo>
                      <a:pt x="93" y="16"/>
                      <a:pt x="92" y="15"/>
                      <a:pt x="90" y="15"/>
                    </a:cubicBezTo>
                    <a:cubicBezTo>
                      <a:pt x="87" y="15"/>
                      <a:pt x="84" y="14"/>
                      <a:pt x="80" y="14"/>
                    </a:cubicBezTo>
                    <a:cubicBezTo>
                      <a:pt x="73" y="12"/>
                      <a:pt x="66" y="11"/>
                      <a:pt x="58" y="9"/>
                    </a:cubicBezTo>
                    <a:cubicBezTo>
                      <a:pt x="50" y="7"/>
                      <a:pt x="42" y="5"/>
                      <a:pt x="36" y="4"/>
                    </a:cubicBezTo>
                    <a:cubicBezTo>
                      <a:pt x="32" y="3"/>
                      <a:pt x="29" y="3"/>
                      <a:pt x="26" y="2"/>
                    </a:cubicBezTo>
                    <a:cubicBezTo>
                      <a:pt x="24" y="2"/>
                      <a:pt x="23" y="2"/>
                      <a:pt x="21" y="2"/>
                    </a:cubicBezTo>
                    <a:cubicBezTo>
                      <a:pt x="20" y="2"/>
                      <a:pt x="18" y="2"/>
                      <a:pt x="17" y="1"/>
                    </a:cubicBezTo>
                    <a:cubicBezTo>
                      <a:pt x="14" y="1"/>
                      <a:pt x="12" y="1"/>
                      <a:pt x="10" y="1"/>
                    </a:cubicBezTo>
                    <a:cubicBezTo>
                      <a:pt x="9" y="1"/>
                      <a:pt x="8" y="1"/>
                      <a:pt x="7" y="1"/>
                    </a:cubicBezTo>
                    <a:cubicBezTo>
                      <a:pt x="6" y="1"/>
                      <a:pt x="5" y="1"/>
                      <a:pt x="4" y="1"/>
                    </a:cubicBezTo>
                    <a:cubicBezTo>
                      <a:pt x="1" y="2"/>
                      <a:pt x="0" y="2"/>
                      <a:pt x="0" y="2"/>
                    </a:cubicBezTo>
                    <a:cubicBezTo>
                      <a:pt x="0" y="2"/>
                      <a:pt x="1" y="2"/>
                      <a:pt x="4" y="1"/>
                    </a:cubicBezTo>
                    <a:cubicBezTo>
                      <a:pt x="5" y="1"/>
                      <a:pt x="6" y="1"/>
                      <a:pt x="7" y="1"/>
                    </a:cubicBezTo>
                    <a:cubicBezTo>
                      <a:pt x="8" y="1"/>
                      <a:pt x="9" y="1"/>
                      <a:pt x="10" y="1"/>
                    </a:cubicBezTo>
                    <a:cubicBezTo>
                      <a:pt x="12" y="1"/>
                      <a:pt x="14" y="0"/>
                      <a:pt x="17" y="0"/>
                    </a:cubicBezTo>
                    <a:cubicBezTo>
                      <a:pt x="18" y="1"/>
                      <a:pt x="20" y="1"/>
                      <a:pt x="21" y="1"/>
                    </a:cubicBezTo>
                    <a:cubicBezTo>
                      <a:pt x="23" y="1"/>
                      <a:pt x="24" y="1"/>
                      <a:pt x="26" y="1"/>
                    </a:cubicBezTo>
                    <a:cubicBezTo>
                      <a:pt x="29" y="1"/>
                      <a:pt x="32" y="2"/>
                      <a:pt x="36" y="2"/>
                    </a:cubicBezTo>
                    <a:cubicBezTo>
                      <a:pt x="43" y="3"/>
                      <a:pt x="50" y="5"/>
                      <a:pt x="58" y="7"/>
                    </a:cubicBezTo>
                    <a:cubicBezTo>
                      <a:pt x="66" y="9"/>
                      <a:pt x="74" y="10"/>
                      <a:pt x="81" y="12"/>
                    </a:cubicBezTo>
                    <a:cubicBezTo>
                      <a:pt x="84" y="13"/>
                      <a:pt x="87" y="13"/>
                      <a:pt x="91" y="14"/>
                    </a:cubicBezTo>
                    <a:cubicBezTo>
                      <a:pt x="92" y="14"/>
                      <a:pt x="94" y="14"/>
                      <a:pt x="95" y="15"/>
                    </a:cubicBezTo>
                    <a:cubicBezTo>
                      <a:pt x="97" y="15"/>
                      <a:pt x="98" y="15"/>
                      <a:pt x="99" y="15"/>
                    </a:cubicBezTo>
                    <a:cubicBezTo>
                      <a:pt x="102" y="15"/>
                      <a:pt x="104" y="16"/>
                      <a:pt x="106" y="16"/>
                    </a:cubicBezTo>
                    <a:cubicBezTo>
                      <a:pt x="107" y="16"/>
                      <a:pt x="108" y="16"/>
                      <a:pt x="109" y="16"/>
                    </a:cubicBezTo>
                    <a:cubicBezTo>
                      <a:pt x="110" y="16"/>
                      <a:pt x="111" y="16"/>
                      <a:pt x="112" y="16"/>
                    </a:cubicBezTo>
                    <a:cubicBezTo>
                      <a:pt x="115" y="16"/>
                      <a:pt x="116" y="16"/>
                      <a:pt x="116" y="1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20">
                <a:extLst>
                  <a:ext uri="{FF2B5EF4-FFF2-40B4-BE49-F238E27FC236}">
                    <a16:creationId xmlns:a16="http://schemas.microsoft.com/office/drawing/2014/main" id="{3690DD8F-A027-45F7-8BE3-EAC538EFF7B3}"/>
                  </a:ext>
                </a:extLst>
              </p:cNvPr>
              <p:cNvSpPr>
                <a:spLocks/>
              </p:cNvSpPr>
              <p:nvPr/>
            </p:nvSpPr>
            <p:spPr bwMode="auto">
              <a:xfrm>
                <a:off x="2266" y="2808"/>
                <a:ext cx="275" cy="48"/>
              </a:xfrm>
              <a:custGeom>
                <a:avLst/>
                <a:gdLst>
                  <a:gd name="T0" fmla="*/ 69 w 69"/>
                  <a:gd name="T1" fmla="*/ 12 h 12"/>
                  <a:gd name="T2" fmla="*/ 67 w 69"/>
                  <a:gd name="T3" fmla="*/ 12 h 12"/>
                  <a:gd name="T4" fmla="*/ 59 w 69"/>
                  <a:gd name="T5" fmla="*/ 10 h 12"/>
                  <a:gd name="T6" fmla="*/ 35 w 69"/>
                  <a:gd name="T7" fmla="*/ 5 h 12"/>
                  <a:gd name="T8" fmla="*/ 10 w 69"/>
                  <a:gd name="T9" fmla="*/ 1 h 12"/>
                  <a:gd name="T10" fmla="*/ 2 w 69"/>
                  <a:gd name="T11" fmla="*/ 0 h 12"/>
                  <a:gd name="T12" fmla="*/ 0 w 69"/>
                  <a:gd name="T13" fmla="*/ 0 h 12"/>
                  <a:gd name="T14" fmla="*/ 2 w 69"/>
                  <a:gd name="T15" fmla="*/ 0 h 12"/>
                  <a:gd name="T16" fmla="*/ 10 w 69"/>
                  <a:gd name="T17" fmla="*/ 0 h 12"/>
                  <a:gd name="T18" fmla="*/ 35 w 69"/>
                  <a:gd name="T19" fmla="*/ 3 h 12"/>
                  <a:gd name="T20" fmla="*/ 60 w 69"/>
                  <a:gd name="T21" fmla="*/ 9 h 12"/>
                  <a:gd name="T22" fmla="*/ 67 w 69"/>
                  <a:gd name="T23" fmla="*/ 11 h 12"/>
                  <a:gd name="T24" fmla="*/ 69 w 69"/>
                  <a:gd name="T25"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9" h="12">
                    <a:moveTo>
                      <a:pt x="69" y="12"/>
                    </a:moveTo>
                    <a:cubicBezTo>
                      <a:pt x="69" y="12"/>
                      <a:pt x="68" y="12"/>
                      <a:pt x="67" y="12"/>
                    </a:cubicBezTo>
                    <a:cubicBezTo>
                      <a:pt x="65" y="11"/>
                      <a:pt x="62" y="11"/>
                      <a:pt x="59" y="10"/>
                    </a:cubicBezTo>
                    <a:cubicBezTo>
                      <a:pt x="53" y="8"/>
                      <a:pt x="44" y="7"/>
                      <a:pt x="35" y="5"/>
                    </a:cubicBezTo>
                    <a:cubicBezTo>
                      <a:pt x="25" y="3"/>
                      <a:pt x="16" y="2"/>
                      <a:pt x="10" y="1"/>
                    </a:cubicBezTo>
                    <a:cubicBezTo>
                      <a:pt x="7" y="1"/>
                      <a:pt x="4" y="1"/>
                      <a:pt x="2" y="0"/>
                    </a:cubicBezTo>
                    <a:cubicBezTo>
                      <a:pt x="1" y="0"/>
                      <a:pt x="0" y="0"/>
                      <a:pt x="0" y="0"/>
                    </a:cubicBezTo>
                    <a:cubicBezTo>
                      <a:pt x="0" y="0"/>
                      <a:pt x="1" y="0"/>
                      <a:pt x="2" y="0"/>
                    </a:cubicBezTo>
                    <a:cubicBezTo>
                      <a:pt x="4" y="0"/>
                      <a:pt x="7" y="0"/>
                      <a:pt x="10" y="0"/>
                    </a:cubicBezTo>
                    <a:cubicBezTo>
                      <a:pt x="16" y="1"/>
                      <a:pt x="25" y="1"/>
                      <a:pt x="35" y="3"/>
                    </a:cubicBezTo>
                    <a:cubicBezTo>
                      <a:pt x="45" y="5"/>
                      <a:pt x="53" y="7"/>
                      <a:pt x="60" y="9"/>
                    </a:cubicBezTo>
                    <a:cubicBezTo>
                      <a:pt x="63" y="10"/>
                      <a:pt x="65" y="11"/>
                      <a:pt x="67" y="11"/>
                    </a:cubicBezTo>
                    <a:cubicBezTo>
                      <a:pt x="68" y="12"/>
                      <a:pt x="69" y="12"/>
                      <a:pt x="69" y="1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21">
                <a:extLst>
                  <a:ext uri="{FF2B5EF4-FFF2-40B4-BE49-F238E27FC236}">
                    <a16:creationId xmlns:a16="http://schemas.microsoft.com/office/drawing/2014/main" id="{B013C2A1-EF91-45E4-BD91-7AC46F5F76A7}"/>
                  </a:ext>
                </a:extLst>
              </p:cNvPr>
              <p:cNvSpPr>
                <a:spLocks/>
              </p:cNvSpPr>
              <p:nvPr/>
            </p:nvSpPr>
            <p:spPr bwMode="auto">
              <a:xfrm>
                <a:off x="948" y="2868"/>
                <a:ext cx="152" cy="124"/>
              </a:xfrm>
              <a:custGeom>
                <a:avLst/>
                <a:gdLst>
                  <a:gd name="T0" fmla="*/ 0 w 38"/>
                  <a:gd name="T1" fmla="*/ 31 h 31"/>
                  <a:gd name="T2" fmla="*/ 5 w 38"/>
                  <a:gd name="T3" fmla="*/ 26 h 31"/>
                  <a:gd name="T4" fmla="*/ 19 w 38"/>
                  <a:gd name="T5" fmla="*/ 14 h 31"/>
                  <a:gd name="T6" fmla="*/ 23 w 38"/>
                  <a:gd name="T7" fmla="*/ 11 h 31"/>
                  <a:gd name="T8" fmla="*/ 27 w 38"/>
                  <a:gd name="T9" fmla="*/ 8 h 31"/>
                  <a:gd name="T10" fmla="*/ 28 w 38"/>
                  <a:gd name="T11" fmla="*/ 7 h 31"/>
                  <a:gd name="T12" fmla="*/ 28 w 38"/>
                  <a:gd name="T13" fmla="*/ 5 h 31"/>
                  <a:gd name="T14" fmla="*/ 29 w 38"/>
                  <a:gd name="T15" fmla="*/ 4 h 31"/>
                  <a:gd name="T16" fmla="*/ 31 w 38"/>
                  <a:gd name="T17" fmla="*/ 4 h 31"/>
                  <a:gd name="T18" fmla="*/ 32 w 38"/>
                  <a:gd name="T19" fmla="*/ 3 h 31"/>
                  <a:gd name="T20" fmla="*/ 32 w 38"/>
                  <a:gd name="T21" fmla="*/ 2 h 31"/>
                  <a:gd name="T22" fmla="*/ 33 w 38"/>
                  <a:gd name="T23" fmla="*/ 0 h 31"/>
                  <a:gd name="T24" fmla="*/ 36 w 38"/>
                  <a:gd name="T25" fmla="*/ 0 h 31"/>
                  <a:gd name="T26" fmla="*/ 37 w 38"/>
                  <a:gd name="T27" fmla="*/ 0 h 31"/>
                  <a:gd name="T28" fmla="*/ 38 w 38"/>
                  <a:gd name="T29" fmla="*/ 0 h 31"/>
                  <a:gd name="T30" fmla="*/ 37 w 38"/>
                  <a:gd name="T31" fmla="*/ 0 h 31"/>
                  <a:gd name="T32" fmla="*/ 36 w 38"/>
                  <a:gd name="T33" fmla="*/ 0 h 31"/>
                  <a:gd name="T34" fmla="*/ 34 w 38"/>
                  <a:gd name="T35" fmla="*/ 1 h 31"/>
                  <a:gd name="T36" fmla="*/ 33 w 38"/>
                  <a:gd name="T37" fmla="*/ 2 h 31"/>
                  <a:gd name="T38" fmla="*/ 33 w 38"/>
                  <a:gd name="T39" fmla="*/ 3 h 31"/>
                  <a:gd name="T40" fmla="*/ 33 w 38"/>
                  <a:gd name="T41" fmla="*/ 4 h 31"/>
                  <a:gd name="T42" fmla="*/ 31 w 38"/>
                  <a:gd name="T43" fmla="*/ 5 h 31"/>
                  <a:gd name="T44" fmla="*/ 30 w 38"/>
                  <a:gd name="T45" fmla="*/ 6 h 31"/>
                  <a:gd name="T46" fmla="*/ 29 w 38"/>
                  <a:gd name="T47" fmla="*/ 6 h 31"/>
                  <a:gd name="T48" fmla="*/ 29 w 38"/>
                  <a:gd name="T49" fmla="*/ 7 h 31"/>
                  <a:gd name="T50" fmla="*/ 28 w 38"/>
                  <a:gd name="T51" fmla="*/ 9 h 31"/>
                  <a:gd name="T52" fmla="*/ 25 w 38"/>
                  <a:gd name="T53" fmla="*/ 13 h 31"/>
                  <a:gd name="T54" fmla="*/ 20 w 38"/>
                  <a:gd name="T55" fmla="*/ 16 h 31"/>
                  <a:gd name="T56" fmla="*/ 6 w 38"/>
                  <a:gd name="T57" fmla="*/ 26 h 31"/>
                  <a:gd name="T58" fmla="*/ 0 w 38"/>
                  <a:gd name="T59"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38" h="31">
                    <a:moveTo>
                      <a:pt x="0" y="31"/>
                    </a:moveTo>
                    <a:cubicBezTo>
                      <a:pt x="0" y="31"/>
                      <a:pt x="2" y="29"/>
                      <a:pt x="5" y="26"/>
                    </a:cubicBezTo>
                    <a:cubicBezTo>
                      <a:pt x="9" y="22"/>
                      <a:pt x="13" y="18"/>
                      <a:pt x="19" y="14"/>
                    </a:cubicBezTo>
                    <a:cubicBezTo>
                      <a:pt x="21" y="13"/>
                      <a:pt x="22" y="12"/>
                      <a:pt x="23" y="11"/>
                    </a:cubicBezTo>
                    <a:cubicBezTo>
                      <a:pt x="25" y="10"/>
                      <a:pt x="26" y="9"/>
                      <a:pt x="27" y="8"/>
                    </a:cubicBezTo>
                    <a:cubicBezTo>
                      <a:pt x="27" y="8"/>
                      <a:pt x="27" y="7"/>
                      <a:pt x="28" y="7"/>
                    </a:cubicBezTo>
                    <a:cubicBezTo>
                      <a:pt x="27" y="6"/>
                      <a:pt x="28" y="6"/>
                      <a:pt x="28" y="5"/>
                    </a:cubicBezTo>
                    <a:cubicBezTo>
                      <a:pt x="28" y="5"/>
                      <a:pt x="29" y="5"/>
                      <a:pt x="29" y="4"/>
                    </a:cubicBezTo>
                    <a:cubicBezTo>
                      <a:pt x="30" y="4"/>
                      <a:pt x="31" y="4"/>
                      <a:pt x="31" y="4"/>
                    </a:cubicBezTo>
                    <a:cubicBezTo>
                      <a:pt x="32" y="4"/>
                      <a:pt x="32" y="4"/>
                      <a:pt x="32" y="3"/>
                    </a:cubicBezTo>
                    <a:cubicBezTo>
                      <a:pt x="33" y="3"/>
                      <a:pt x="32" y="3"/>
                      <a:pt x="32" y="2"/>
                    </a:cubicBezTo>
                    <a:cubicBezTo>
                      <a:pt x="32" y="1"/>
                      <a:pt x="33" y="1"/>
                      <a:pt x="33" y="0"/>
                    </a:cubicBezTo>
                    <a:cubicBezTo>
                      <a:pt x="34" y="0"/>
                      <a:pt x="35" y="0"/>
                      <a:pt x="36" y="0"/>
                    </a:cubicBezTo>
                    <a:cubicBezTo>
                      <a:pt x="36" y="0"/>
                      <a:pt x="37" y="0"/>
                      <a:pt x="37" y="0"/>
                    </a:cubicBezTo>
                    <a:cubicBezTo>
                      <a:pt x="37" y="0"/>
                      <a:pt x="38" y="0"/>
                      <a:pt x="38" y="0"/>
                    </a:cubicBezTo>
                    <a:cubicBezTo>
                      <a:pt x="38" y="0"/>
                      <a:pt x="37" y="0"/>
                      <a:pt x="37" y="0"/>
                    </a:cubicBezTo>
                    <a:cubicBezTo>
                      <a:pt x="37" y="0"/>
                      <a:pt x="36" y="0"/>
                      <a:pt x="36" y="0"/>
                    </a:cubicBezTo>
                    <a:cubicBezTo>
                      <a:pt x="35" y="0"/>
                      <a:pt x="34" y="0"/>
                      <a:pt x="34" y="1"/>
                    </a:cubicBezTo>
                    <a:cubicBezTo>
                      <a:pt x="33" y="1"/>
                      <a:pt x="33" y="2"/>
                      <a:pt x="33" y="2"/>
                    </a:cubicBezTo>
                    <a:cubicBezTo>
                      <a:pt x="33" y="2"/>
                      <a:pt x="33" y="2"/>
                      <a:pt x="33" y="3"/>
                    </a:cubicBezTo>
                    <a:cubicBezTo>
                      <a:pt x="33" y="3"/>
                      <a:pt x="33" y="3"/>
                      <a:pt x="33" y="4"/>
                    </a:cubicBezTo>
                    <a:cubicBezTo>
                      <a:pt x="33" y="5"/>
                      <a:pt x="32" y="5"/>
                      <a:pt x="31" y="5"/>
                    </a:cubicBezTo>
                    <a:cubicBezTo>
                      <a:pt x="31" y="5"/>
                      <a:pt x="30" y="5"/>
                      <a:pt x="30" y="6"/>
                    </a:cubicBezTo>
                    <a:cubicBezTo>
                      <a:pt x="29" y="6"/>
                      <a:pt x="29" y="6"/>
                      <a:pt x="29" y="6"/>
                    </a:cubicBezTo>
                    <a:cubicBezTo>
                      <a:pt x="29" y="6"/>
                      <a:pt x="29" y="6"/>
                      <a:pt x="29" y="7"/>
                    </a:cubicBezTo>
                    <a:cubicBezTo>
                      <a:pt x="29" y="7"/>
                      <a:pt x="29" y="9"/>
                      <a:pt x="28" y="9"/>
                    </a:cubicBezTo>
                    <a:cubicBezTo>
                      <a:pt x="27" y="11"/>
                      <a:pt x="26" y="12"/>
                      <a:pt x="25" y="13"/>
                    </a:cubicBezTo>
                    <a:cubicBezTo>
                      <a:pt x="23" y="14"/>
                      <a:pt x="22" y="15"/>
                      <a:pt x="20" y="16"/>
                    </a:cubicBezTo>
                    <a:cubicBezTo>
                      <a:pt x="15" y="20"/>
                      <a:pt x="9" y="24"/>
                      <a:pt x="6" y="26"/>
                    </a:cubicBezTo>
                    <a:cubicBezTo>
                      <a:pt x="2" y="29"/>
                      <a:pt x="0" y="31"/>
                      <a:pt x="0" y="3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22">
                <a:extLst>
                  <a:ext uri="{FF2B5EF4-FFF2-40B4-BE49-F238E27FC236}">
                    <a16:creationId xmlns:a16="http://schemas.microsoft.com/office/drawing/2014/main" id="{C9233A5E-8D77-425A-B8C0-7A4A5A73671B}"/>
                  </a:ext>
                </a:extLst>
              </p:cNvPr>
              <p:cNvSpPr>
                <a:spLocks/>
              </p:cNvSpPr>
              <p:nvPr/>
            </p:nvSpPr>
            <p:spPr bwMode="auto">
              <a:xfrm>
                <a:off x="984" y="2948"/>
                <a:ext cx="351" cy="24"/>
              </a:xfrm>
              <a:custGeom>
                <a:avLst/>
                <a:gdLst>
                  <a:gd name="T0" fmla="*/ 88 w 88"/>
                  <a:gd name="T1" fmla="*/ 0 h 6"/>
                  <a:gd name="T2" fmla="*/ 85 w 88"/>
                  <a:gd name="T3" fmla="*/ 1 h 6"/>
                  <a:gd name="T4" fmla="*/ 75 w 88"/>
                  <a:gd name="T5" fmla="*/ 2 h 6"/>
                  <a:gd name="T6" fmla="*/ 44 w 88"/>
                  <a:gd name="T7" fmla="*/ 6 h 6"/>
                  <a:gd name="T8" fmla="*/ 13 w 88"/>
                  <a:gd name="T9" fmla="*/ 4 h 6"/>
                  <a:gd name="T10" fmla="*/ 3 w 88"/>
                  <a:gd name="T11" fmla="*/ 3 h 6"/>
                  <a:gd name="T12" fmla="*/ 0 w 88"/>
                  <a:gd name="T13" fmla="*/ 3 h 6"/>
                  <a:gd name="T14" fmla="*/ 3 w 88"/>
                  <a:gd name="T15" fmla="*/ 3 h 6"/>
                  <a:gd name="T16" fmla="*/ 13 w 88"/>
                  <a:gd name="T17" fmla="*/ 3 h 6"/>
                  <a:gd name="T18" fmla="*/ 44 w 88"/>
                  <a:gd name="T19" fmla="*/ 4 h 6"/>
                  <a:gd name="T20" fmla="*/ 75 w 88"/>
                  <a:gd name="T21" fmla="*/ 2 h 6"/>
                  <a:gd name="T22" fmla="*/ 85 w 88"/>
                  <a:gd name="T23" fmla="*/ 0 h 6"/>
                  <a:gd name="T24" fmla="*/ 88 w 88"/>
                  <a:gd name="T25"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8" h="6">
                    <a:moveTo>
                      <a:pt x="88" y="0"/>
                    </a:moveTo>
                    <a:cubicBezTo>
                      <a:pt x="88" y="0"/>
                      <a:pt x="87" y="0"/>
                      <a:pt x="85" y="1"/>
                    </a:cubicBezTo>
                    <a:cubicBezTo>
                      <a:pt x="83" y="1"/>
                      <a:pt x="79" y="2"/>
                      <a:pt x="75" y="2"/>
                    </a:cubicBezTo>
                    <a:cubicBezTo>
                      <a:pt x="68" y="4"/>
                      <a:pt x="56" y="5"/>
                      <a:pt x="44" y="6"/>
                    </a:cubicBezTo>
                    <a:cubicBezTo>
                      <a:pt x="32" y="6"/>
                      <a:pt x="21" y="5"/>
                      <a:pt x="13" y="4"/>
                    </a:cubicBezTo>
                    <a:cubicBezTo>
                      <a:pt x="9" y="4"/>
                      <a:pt x="5" y="4"/>
                      <a:pt x="3" y="3"/>
                    </a:cubicBezTo>
                    <a:cubicBezTo>
                      <a:pt x="1" y="3"/>
                      <a:pt x="0" y="3"/>
                      <a:pt x="0" y="3"/>
                    </a:cubicBezTo>
                    <a:cubicBezTo>
                      <a:pt x="0" y="3"/>
                      <a:pt x="1" y="3"/>
                      <a:pt x="3" y="3"/>
                    </a:cubicBezTo>
                    <a:cubicBezTo>
                      <a:pt x="6" y="3"/>
                      <a:pt x="9" y="3"/>
                      <a:pt x="13" y="3"/>
                    </a:cubicBezTo>
                    <a:cubicBezTo>
                      <a:pt x="21" y="4"/>
                      <a:pt x="32" y="4"/>
                      <a:pt x="44" y="4"/>
                    </a:cubicBezTo>
                    <a:cubicBezTo>
                      <a:pt x="56" y="3"/>
                      <a:pt x="67" y="2"/>
                      <a:pt x="75" y="2"/>
                    </a:cubicBezTo>
                    <a:cubicBezTo>
                      <a:pt x="79" y="1"/>
                      <a:pt x="83" y="1"/>
                      <a:pt x="85" y="0"/>
                    </a:cubicBezTo>
                    <a:cubicBezTo>
                      <a:pt x="87" y="0"/>
                      <a:pt x="88" y="0"/>
                      <a:pt x="88"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23">
                <a:extLst>
                  <a:ext uri="{FF2B5EF4-FFF2-40B4-BE49-F238E27FC236}">
                    <a16:creationId xmlns:a16="http://schemas.microsoft.com/office/drawing/2014/main" id="{1CFA1C32-B64C-4858-A6E5-E08FFC018E61}"/>
                  </a:ext>
                </a:extLst>
              </p:cNvPr>
              <p:cNvSpPr>
                <a:spLocks/>
              </p:cNvSpPr>
              <p:nvPr/>
            </p:nvSpPr>
            <p:spPr bwMode="auto">
              <a:xfrm>
                <a:off x="1020" y="2928"/>
                <a:ext cx="132" cy="12"/>
              </a:xfrm>
              <a:custGeom>
                <a:avLst/>
                <a:gdLst>
                  <a:gd name="T0" fmla="*/ 33 w 33"/>
                  <a:gd name="T1" fmla="*/ 0 h 3"/>
                  <a:gd name="T2" fmla="*/ 28 w 33"/>
                  <a:gd name="T3" fmla="*/ 1 h 3"/>
                  <a:gd name="T4" fmla="*/ 16 w 33"/>
                  <a:gd name="T5" fmla="*/ 3 h 3"/>
                  <a:gd name="T6" fmla="*/ 5 w 33"/>
                  <a:gd name="T7" fmla="*/ 2 h 3"/>
                  <a:gd name="T8" fmla="*/ 0 w 33"/>
                  <a:gd name="T9" fmla="*/ 1 h 3"/>
                  <a:gd name="T10" fmla="*/ 5 w 33"/>
                  <a:gd name="T11" fmla="*/ 1 h 3"/>
                  <a:gd name="T12" fmla="*/ 16 w 33"/>
                  <a:gd name="T13" fmla="*/ 1 h 3"/>
                  <a:gd name="T14" fmla="*/ 28 w 33"/>
                  <a:gd name="T15" fmla="*/ 0 h 3"/>
                  <a:gd name="T16" fmla="*/ 33 w 33"/>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3" h="3">
                    <a:moveTo>
                      <a:pt x="33" y="0"/>
                    </a:moveTo>
                    <a:cubicBezTo>
                      <a:pt x="33" y="0"/>
                      <a:pt x="31" y="0"/>
                      <a:pt x="28" y="1"/>
                    </a:cubicBezTo>
                    <a:cubicBezTo>
                      <a:pt x="25" y="2"/>
                      <a:pt x="21" y="3"/>
                      <a:pt x="16" y="3"/>
                    </a:cubicBezTo>
                    <a:cubicBezTo>
                      <a:pt x="12" y="3"/>
                      <a:pt x="8" y="3"/>
                      <a:pt x="5" y="2"/>
                    </a:cubicBezTo>
                    <a:cubicBezTo>
                      <a:pt x="2" y="2"/>
                      <a:pt x="0" y="1"/>
                      <a:pt x="0" y="1"/>
                    </a:cubicBezTo>
                    <a:cubicBezTo>
                      <a:pt x="0" y="1"/>
                      <a:pt x="2" y="1"/>
                      <a:pt x="5" y="1"/>
                    </a:cubicBezTo>
                    <a:cubicBezTo>
                      <a:pt x="8" y="1"/>
                      <a:pt x="12" y="1"/>
                      <a:pt x="16" y="1"/>
                    </a:cubicBezTo>
                    <a:cubicBezTo>
                      <a:pt x="21" y="1"/>
                      <a:pt x="25" y="0"/>
                      <a:pt x="28" y="0"/>
                    </a:cubicBezTo>
                    <a:cubicBezTo>
                      <a:pt x="31" y="0"/>
                      <a:pt x="33" y="0"/>
                      <a:pt x="33"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24">
                <a:extLst>
                  <a:ext uri="{FF2B5EF4-FFF2-40B4-BE49-F238E27FC236}">
                    <a16:creationId xmlns:a16="http://schemas.microsoft.com/office/drawing/2014/main" id="{8DAC7117-67BF-4F48-816E-42A382BA0098}"/>
                  </a:ext>
                </a:extLst>
              </p:cNvPr>
              <p:cNvSpPr>
                <a:spLocks/>
              </p:cNvSpPr>
              <p:nvPr/>
            </p:nvSpPr>
            <p:spPr bwMode="auto">
              <a:xfrm>
                <a:off x="1132" y="2876"/>
                <a:ext cx="659" cy="60"/>
              </a:xfrm>
              <a:custGeom>
                <a:avLst/>
                <a:gdLst>
                  <a:gd name="T0" fmla="*/ 165 w 165"/>
                  <a:gd name="T1" fmla="*/ 15 h 15"/>
                  <a:gd name="T2" fmla="*/ 159 w 165"/>
                  <a:gd name="T3" fmla="*/ 13 h 15"/>
                  <a:gd name="T4" fmla="*/ 142 w 165"/>
                  <a:gd name="T5" fmla="*/ 8 h 15"/>
                  <a:gd name="T6" fmla="*/ 116 w 165"/>
                  <a:gd name="T7" fmla="*/ 3 h 15"/>
                  <a:gd name="T8" fmla="*/ 84 w 165"/>
                  <a:gd name="T9" fmla="*/ 4 h 15"/>
                  <a:gd name="T10" fmla="*/ 51 w 165"/>
                  <a:gd name="T11" fmla="*/ 7 h 15"/>
                  <a:gd name="T12" fmla="*/ 25 w 165"/>
                  <a:gd name="T13" fmla="*/ 8 h 15"/>
                  <a:gd name="T14" fmla="*/ 7 w 165"/>
                  <a:gd name="T15" fmla="*/ 6 h 15"/>
                  <a:gd name="T16" fmla="*/ 0 w 165"/>
                  <a:gd name="T17" fmla="*/ 6 h 15"/>
                  <a:gd name="T18" fmla="*/ 7 w 165"/>
                  <a:gd name="T19" fmla="*/ 6 h 15"/>
                  <a:gd name="T20" fmla="*/ 25 w 165"/>
                  <a:gd name="T21" fmla="*/ 7 h 15"/>
                  <a:gd name="T22" fmla="*/ 51 w 165"/>
                  <a:gd name="T23" fmla="*/ 5 h 15"/>
                  <a:gd name="T24" fmla="*/ 83 w 165"/>
                  <a:gd name="T25" fmla="*/ 2 h 15"/>
                  <a:gd name="T26" fmla="*/ 116 w 165"/>
                  <a:gd name="T27" fmla="*/ 2 h 15"/>
                  <a:gd name="T28" fmla="*/ 142 w 165"/>
                  <a:gd name="T29" fmla="*/ 7 h 15"/>
                  <a:gd name="T30" fmla="*/ 159 w 165"/>
                  <a:gd name="T31" fmla="*/ 13 h 15"/>
                  <a:gd name="T32" fmla="*/ 165 w 165"/>
                  <a:gd name="T33" fmla="*/ 15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65" h="15">
                    <a:moveTo>
                      <a:pt x="165" y="15"/>
                    </a:moveTo>
                    <a:cubicBezTo>
                      <a:pt x="165" y="15"/>
                      <a:pt x="163" y="14"/>
                      <a:pt x="159" y="13"/>
                    </a:cubicBezTo>
                    <a:cubicBezTo>
                      <a:pt x="155" y="12"/>
                      <a:pt x="149" y="10"/>
                      <a:pt x="142" y="8"/>
                    </a:cubicBezTo>
                    <a:cubicBezTo>
                      <a:pt x="134" y="6"/>
                      <a:pt x="126" y="4"/>
                      <a:pt x="116" y="3"/>
                    </a:cubicBezTo>
                    <a:cubicBezTo>
                      <a:pt x="106" y="2"/>
                      <a:pt x="95" y="3"/>
                      <a:pt x="84" y="4"/>
                    </a:cubicBezTo>
                    <a:cubicBezTo>
                      <a:pt x="72" y="5"/>
                      <a:pt x="61" y="6"/>
                      <a:pt x="51" y="7"/>
                    </a:cubicBezTo>
                    <a:cubicBezTo>
                      <a:pt x="41" y="8"/>
                      <a:pt x="32" y="8"/>
                      <a:pt x="25" y="8"/>
                    </a:cubicBezTo>
                    <a:cubicBezTo>
                      <a:pt x="17" y="7"/>
                      <a:pt x="11" y="7"/>
                      <a:pt x="7" y="6"/>
                    </a:cubicBezTo>
                    <a:cubicBezTo>
                      <a:pt x="3" y="6"/>
                      <a:pt x="0" y="6"/>
                      <a:pt x="0" y="6"/>
                    </a:cubicBezTo>
                    <a:cubicBezTo>
                      <a:pt x="0" y="6"/>
                      <a:pt x="3" y="6"/>
                      <a:pt x="7" y="6"/>
                    </a:cubicBezTo>
                    <a:cubicBezTo>
                      <a:pt x="11" y="6"/>
                      <a:pt x="17" y="7"/>
                      <a:pt x="25" y="7"/>
                    </a:cubicBezTo>
                    <a:cubicBezTo>
                      <a:pt x="32" y="7"/>
                      <a:pt x="41" y="6"/>
                      <a:pt x="51" y="5"/>
                    </a:cubicBezTo>
                    <a:cubicBezTo>
                      <a:pt x="61" y="4"/>
                      <a:pt x="72" y="3"/>
                      <a:pt x="83" y="2"/>
                    </a:cubicBezTo>
                    <a:cubicBezTo>
                      <a:pt x="95" y="1"/>
                      <a:pt x="106" y="0"/>
                      <a:pt x="116" y="2"/>
                    </a:cubicBezTo>
                    <a:cubicBezTo>
                      <a:pt x="126" y="3"/>
                      <a:pt x="135" y="5"/>
                      <a:pt x="142" y="7"/>
                    </a:cubicBezTo>
                    <a:cubicBezTo>
                      <a:pt x="149" y="9"/>
                      <a:pt x="155" y="11"/>
                      <a:pt x="159" y="13"/>
                    </a:cubicBezTo>
                    <a:cubicBezTo>
                      <a:pt x="163" y="14"/>
                      <a:pt x="165" y="15"/>
                      <a:pt x="165" y="1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25">
                <a:extLst>
                  <a:ext uri="{FF2B5EF4-FFF2-40B4-BE49-F238E27FC236}">
                    <a16:creationId xmlns:a16="http://schemas.microsoft.com/office/drawing/2014/main" id="{3E02BD6A-EB02-4BA1-8B24-836410CE2E81}"/>
                  </a:ext>
                </a:extLst>
              </p:cNvPr>
              <p:cNvSpPr>
                <a:spLocks/>
              </p:cNvSpPr>
              <p:nvPr/>
            </p:nvSpPr>
            <p:spPr bwMode="auto">
              <a:xfrm>
                <a:off x="1447" y="2900"/>
                <a:ext cx="264" cy="36"/>
              </a:xfrm>
              <a:custGeom>
                <a:avLst/>
                <a:gdLst>
                  <a:gd name="T0" fmla="*/ 66 w 66"/>
                  <a:gd name="T1" fmla="*/ 9 h 9"/>
                  <a:gd name="T2" fmla="*/ 64 w 66"/>
                  <a:gd name="T3" fmla="*/ 8 h 9"/>
                  <a:gd name="T4" fmla="*/ 57 w 66"/>
                  <a:gd name="T5" fmla="*/ 7 h 9"/>
                  <a:gd name="T6" fmla="*/ 33 w 66"/>
                  <a:gd name="T7" fmla="*/ 3 h 9"/>
                  <a:gd name="T8" fmla="*/ 10 w 66"/>
                  <a:gd name="T9" fmla="*/ 3 h 9"/>
                  <a:gd name="T10" fmla="*/ 3 w 66"/>
                  <a:gd name="T11" fmla="*/ 3 h 9"/>
                  <a:gd name="T12" fmla="*/ 0 w 66"/>
                  <a:gd name="T13" fmla="*/ 3 h 9"/>
                  <a:gd name="T14" fmla="*/ 2 w 66"/>
                  <a:gd name="T15" fmla="*/ 3 h 9"/>
                  <a:gd name="T16" fmla="*/ 10 w 66"/>
                  <a:gd name="T17" fmla="*/ 2 h 9"/>
                  <a:gd name="T18" fmla="*/ 34 w 66"/>
                  <a:gd name="T19" fmla="*/ 1 h 9"/>
                  <a:gd name="T20" fmla="*/ 57 w 66"/>
                  <a:gd name="T21" fmla="*/ 6 h 9"/>
                  <a:gd name="T22" fmla="*/ 64 w 66"/>
                  <a:gd name="T23" fmla="*/ 8 h 9"/>
                  <a:gd name="T24" fmla="*/ 66 w 66"/>
                  <a:gd name="T25"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6" h="9">
                    <a:moveTo>
                      <a:pt x="66" y="9"/>
                    </a:moveTo>
                    <a:cubicBezTo>
                      <a:pt x="66" y="9"/>
                      <a:pt x="65" y="9"/>
                      <a:pt x="64" y="8"/>
                    </a:cubicBezTo>
                    <a:cubicBezTo>
                      <a:pt x="62" y="8"/>
                      <a:pt x="60" y="7"/>
                      <a:pt x="57" y="7"/>
                    </a:cubicBezTo>
                    <a:cubicBezTo>
                      <a:pt x="51" y="5"/>
                      <a:pt x="43" y="4"/>
                      <a:pt x="33" y="3"/>
                    </a:cubicBezTo>
                    <a:cubicBezTo>
                      <a:pt x="24" y="2"/>
                      <a:pt x="16" y="2"/>
                      <a:pt x="10" y="3"/>
                    </a:cubicBezTo>
                    <a:cubicBezTo>
                      <a:pt x="7" y="3"/>
                      <a:pt x="4" y="3"/>
                      <a:pt x="3" y="3"/>
                    </a:cubicBezTo>
                    <a:cubicBezTo>
                      <a:pt x="1" y="3"/>
                      <a:pt x="0" y="3"/>
                      <a:pt x="0" y="3"/>
                    </a:cubicBezTo>
                    <a:cubicBezTo>
                      <a:pt x="0" y="3"/>
                      <a:pt x="1" y="3"/>
                      <a:pt x="2" y="3"/>
                    </a:cubicBezTo>
                    <a:cubicBezTo>
                      <a:pt x="4" y="2"/>
                      <a:pt x="7" y="2"/>
                      <a:pt x="10" y="2"/>
                    </a:cubicBezTo>
                    <a:cubicBezTo>
                      <a:pt x="16" y="1"/>
                      <a:pt x="24" y="0"/>
                      <a:pt x="34" y="1"/>
                    </a:cubicBezTo>
                    <a:cubicBezTo>
                      <a:pt x="43" y="2"/>
                      <a:pt x="51" y="4"/>
                      <a:pt x="57" y="6"/>
                    </a:cubicBezTo>
                    <a:cubicBezTo>
                      <a:pt x="60" y="7"/>
                      <a:pt x="62" y="7"/>
                      <a:pt x="64" y="8"/>
                    </a:cubicBezTo>
                    <a:cubicBezTo>
                      <a:pt x="65" y="9"/>
                      <a:pt x="66" y="9"/>
                      <a:pt x="66" y="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26">
                <a:extLst>
                  <a:ext uri="{FF2B5EF4-FFF2-40B4-BE49-F238E27FC236}">
                    <a16:creationId xmlns:a16="http://schemas.microsoft.com/office/drawing/2014/main" id="{44EE92D2-1B8B-4D7C-920C-E4B4F5FC9B82}"/>
                  </a:ext>
                </a:extLst>
              </p:cNvPr>
              <p:cNvSpPr>
                <a:spLocks/>
              </p:cNvSpPr>
              <p:nvPr/>
            </p:nvSpPr>
            <p:spPr bwMode="auto">
              <a:xfrm>
                <a:off x="1559" y="2924"/>
                <a:ext cx="92" cy="12"/>
              </a:xfrm>
              <a:custGeom>
                <a:avLst/>
                <a:gdLst>
                  <a:gd name="T0" fmla="*/ 23 w 23"/>
                  <a:gd name="T1" fmla="*/ 3 h 3"/>
                  <a:gd name="T2" fmla="*/ 12 w 23"/>
                  <a:gd name="T3" fmla="*/ 3 h 3"/>
                  <a:gd name="T4" fmla="*/ 0 w 23"/>
                  <a:gd name="T5" fmla="*/ 1 h 3"/>
                  <a:gd name="T6" fmla="*/ 12 w 23"/>
                  <a:gd name="T7" fmla="*/ 1 h 3"/>
                  <a:gd name="T8" fmla="*/ 23 w 23"/>
                  <a:gd name="T9" fmla="*/ 3 h 3"/>
                </a:gdLst>
                <a:ahLst/>
                <a:cxnLst>
                  <a:cxn ang="0">
                    <a:pos x="T0" y="T1"/>
                  </a:cxn>
                  <a:cxn ang="0">
                    <a:pos x="T2" y="T3"/>
                  </a:cxn>
                  <a:cxn ang="0">
                    <a:pos x="T4" y="T5"/>
                  </a:cxn>
                  <a:cxn ang="0">
                    <a:pos x="T6" y="T7"/>
                  </a:cxn>
                  <a:cxn ang="0">
                    <a:pos x="T8" y="T9"/>
                  </a:cxn>
                </a:cxnLst>
                <a:rect l="0" t="0" r="r" b="b"/>
                <a:pathLst>
                  <a:path w="23" h="3">
                    <a:moveTo>
                      <a:pt x="23" y="3"/>
                    </a:moveTo>
                    <a:cubicBezTo>
                      <a:pt x="23" y="3"/>
                      <a:pt x="18" y="3"/>
                      <a:pt x="12" y="3"/>
                    </a:cubicBezTo>
                    <a:cubicBezTo>
                      <a:pt x="5" y="2"/>
                      <a:pt x="0" y="1"/>
                      <a:pt x="0" y="1"/>
                    </a:cubicBezTo>
                    <a:cubicBezTo>
                      <a:pt x="0" y="1"/>
                      <a:pt x="5" y="0"/>
                      <a:pt x="12" y="1"/>
                    </a:cubicBezTo>
                    <a:cubicBezTo>
                      <a:pt x="18" y="1"/>
                      <a:pt x="23" y="3"/>
                      <a:pt x="23" y="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27">
                <a:extLst>
                  <a:ext uri="{FF2B5EF4-FFF2-40B4-BE49-F238E27FC236}">
                    <a16:creationId xmlns:a16="http://schemas.microsoft.com/office/drawing/2014/main" id="{194948F4-BCDC-4B4A-AE4C-FFE399C4AFA3}"/>
                  </a:ext>
                </a:extLst>
              </p:cNvPr>
              <p:cNvSpPr>
                <a:spLocks/>
              </p:cNvSpPr>
              <p:nvPr/>
            </p:nvSpPr>
            <p:spPr bwMode="auto">
              <a:xfrm>
                <a:off x="1579" y="2864"/>
                <a:ext cx="212" cy="44"/>
              </a:xfrm>
              <a:custGeom>
                <a:avLst/>
                <a:gdLst>
                  <a:gd name="T0" fmla="*/ 53 w 53"/>
                  <a:gd name="T1" fmla="*/ 11 h 11"/>
                  <a:gd name="T2" fmla="*/ 45 w 53"/>
                  <a:gd name="T3" fmla="*/ 9 h 11"/>
                  <a:gd name="T4" fmla="*/ 26 w 53"/>
                  <a:gd name="T5" fmla="*/ 4 h 11"/>
                  <a:gd name="T6" fmla="*/ 8 w 53"/>
                  <a:gd name="T7" fmla="*/ 1 h 11"/>
                  <a:gd name="T8" fmla="*/ 0 w 53"/>
                  <a:gd name="T9" fmla="*/ 0 h 11"/>
                  <a:gd name="T10" fmla="*/ 8 w 53"/>
                  <a:gd name="T11" fmla="*/ 0 h 11"/>
                  <a:gd name="T12" fmla="*/ 27 w 53"/>
                  <a:gd name="T13" fmla="*/ 3 h 11"/>
                  <a:gd name="T14" fmla="*/ 45 w 53"/>
                  <a:gd name="T15" fmla="*/ 8 h 11"/>
                  <a:gd name="T16" fmla="*/ 53 w 53"/>
                  <a:gd name="T17" fmla="*/ 1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3" h="11">
                    <a:moveTo>
                      <a:pt x="53" y="11"/>
                    </a:moveTo>
                    <a:cubicBezTo>
                      <a:pt x="53" y="11"/>
                      <a:pt x="50" y="10"/>
                      <a:pt x="45" y="9"/>
                    </a:cubicBezTo>
                    <a:cubicBezTo>
                      <a:pt x="40" y="8"/>
                      <a:pt x="34" y="6"/>
                      <a:pt x="26" y="4"/>
                    </a:cubicBezTo>
                    <a:cubicBezTo>
                      <a:pt x="19" y="3"/>
                      <a:pt x="12" y="2"/>
                      <a:pt x="8" y="1"/>
                    </a:cubicBezTo>
                    <a:cubicBezTo>
                      <a:pt x="3" y="1"/>
                      <a:pt x="0" y="0"/>
                      <a:pt x="0" y="0"/>
                    </a:cubicBezTo>
                    <a:cubicBezTo>
                      <a:pt x="0" y="0"/>
                      <a:pt x="3" y="0"/>
                      <a:pt x="8" y="0"/>
                    </a:cubicBezTo>
                    <a:cubicBezTo>
                      <a:pt x="13" y="0"/>
                      <a:pt x="19" y="1"/>
                      <a:pt x="27" y="3"/>
                    </a:cubicBezTo>
                    <a:cubicBezTo>
                      <a:pt x="34" y="4"/>
                      <a:pt x="41" y="6"/>
                      <a:pt x="45" y="8"/>
                    </a:cubicBezTo>
                    <a:cubicBezTo>
                      <a:pt x="50" y="10"/>
                      <a:pt x="53" y="11"/>
                      <a:pt x="53" y="1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28">
                <a:extLst>
                  <a:ext uri="{FF2B5EF4-FFF2-40B4-BE49-F238E27FC236}">
                    <a16:creationId xmlns:a16="http://schemas.microsoft.com/office/drawing/2014/main" id="{8361828B-D84D-4B8D-811A-26F1D169F74E}"/>
                  </a:ext>
                </a:extLst>
              </p:cNvPr>
              <p:cNvSpPr>
                <a:spLocks/>
              </p:cNvSpPr>
              <p:nvPr/>
            </p:nvSpPr>
            <p:spPr bwMode="auto">
              <a:xfrm>
                <a:off x="1783" y="2896"/>
                <a:ext cx="99" cy="76"/>
              </a:xfrm>
              <a:custGeom>
                <a:avLst/>
                <a:gdLst>
                  <a:gd name="T0" fmla="*/ 0 w 25"/>
                  <a:gd name="T1" fmla="*/ 0 h 19"/>
                  <a:gd name="T2" fmla="*/ 4 w 25"/>
                  <a:gd name="T3" fmla="*/ 1 h 19"/>
                  <a:gd name="T4" fmla="*/ 15 w 25"/>
                  <a:gd name="T5" fmla="*/ 6 h 19"/>
                  <a:gd name="T6" fmla="*/ 23 w 25"/>
                  <a:gd name="T7" fmla="*/ 15 h 19"/>
                  <a:gd name="T8" fmla="*/ 25 w 25"/>
                  <a:gd name="T9" fmla="*/ 18 h 19"/>
                  <a:gd name="T10" fmla="*/ 25 w 25"/>
                  <a:gd name="T11" fmla="*/ 19 h 19"/>
                  <a:gd name="T12" fmla="*/ 24 w 25"/>
                  <a:gd name="T13" fmla="*/ 18 h 19"/>
                  <a:gd name="T14" fmla="*/ 22 w 25"/>
                  <a:gd name="T15" fmla="*/ 15 h 19"/>
                  <a:gd name="T16" fmla="*/ 14 w 25"/>
                  <a:gd name="T17" fmla="*/ 8 h 19"/>
                  <a:gd name="T18" fmla="*/ 4 w 25"/>
                  <a:gd name="T19" fmla="*/ 2 h 19"/>
                  <a:gd name="T20" fmla="*/ 0 w 25"/>
                  <a:gd name="T21"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5" h="19">
                    <a:moveTo>
                      <a:pt x="0" y="0"/>
                    </a:moveTo>
                    <a:cubicBezTo>
                      <a:pt x="0" y="0"/>
                      <a:pt x="1" y="0"/>
                      <a:pt x="4" y="1"/>
                    </a:cubicBezTo>
                    <a:cubicBezTo>
                      <a:pt x="7" y="2"/>
                      <a:pt x="11" y="4"/>
                      <a:pt x="15" y="6"/>
                    </a:cubicBezTo>
                    <a:cubicBezTo>
                      <a:pt x="19" y="9"/>
                      <a:pt x="22" y="12"/>
                      <a:pt x="23" y="15"/>
                    </a:cubicBezTo>
                    <a:cubicBezTo>
                      <a:pt x="24" y="16"/>
                      <a:pt x="24" y="17"/>
                      <a:pt x="25" y="18"/>
                    </a:cubicBezTo>
                    <a:cubicBezTo>
                      <a:pt x="25" y="19"/>
                      <a:pt x="25" y="19"/>
                      <a:pt x="25" y="19"/>
                    </a:cubicBezTo>
                    <a:cubicBezTo>
                      <a:pt x="25" y="19"/>
                      <a:pt x="25" y="19"/>
                      <a:pt x="24" y="18"/>
                    </a:cubicBezTo>
                    <a:cubicBezTo>
                      <a:pt x="24" y="17"/>
                      <a:pt x="23" y="16"/>
                      <a:pt x="22" y="15"/>
                    </a:cubicBezTo>
                    <a:cubicBezTo>
                      <a:pt x="20" y="13"/>
                      <a:pt x="17" y="10"/>
                      <a:pt x="14" y="8"/>
                    </a:cubicBezTo>
                    <a:cubicBezTo>
                      <a:pt x="10" y="5"/>
                      <a:pt x="7" y="3"/>
                      <a:pt x="4" y="2"/>
                    </a:cubicBezTo>
                    <a:cubicBezTo>
                      <a:pt x="1" y="1"/>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29">
                <a:extLst>
                  <a:ext uri="{FF2B5EF4-FFF2-40B4-BE49-F238E27FC236}">
                    <a16:creationId xmlns:a16="http://schemas.microsoft.com/office/drawing/2014/main" id="{E7E47FE8-EE41-4D15-B4B9-0D7D335A27BB}"/>
                  </a:ext>
                </a:extLst>
              </p:cNvPr>
              <p:cNvSpPr>
                <a:spLocks/>
              </p:cNvSpPr>
              <p:nvPr/>
            </p:nvSpPr>
            <p:spPr bwMode="auto">
              <a:xfrm>
                <a:off x="1803" y="2932"/>
                <a:ext cx="63" cy="40"/>
              </a:xfrm>
              <a:custGeom>
                <a:avLst/>
                <a:gdLst>
                  <a:gd name="T0" fmla="*/ 0 w 16"/>
                  <a:gd name="T1" fmla="*/ 0 h 10"/>
                  <a:gd name="T2" fmla="*/ 2 w 16"/>
                  <a:gd name="T3" fmla="*/ 0 h 10"/>
                  <a:gd name="T4" fmla="*/ 9 w 16"/>
                  <a:gd name="T5" fmla="*/ 3 h 10"/>
                  <a:gd name="T6" fmla="*/ 14 w 16"/>
                  <a:gd name="T7" fmla="*/ 8 h 10"/>
                  <a:gd name="T8" fmla="*/ 16 w 16"/>
                  <a:gd name="T9" fmla="*/ 10 h 10"/>
                  <a:gd name="T10" fmla="*/ 13 w 16"/>
                  <a:gd name="T11" fmla="*/ 8 h 10"/>
                  <a:gd name="T12" fmla="*/ 8 w 16"/>
                  <a:gd name="T13" fmla="*/ 5 h 10"/>
                  <a:gd name="T14" fmla="*/ 2 w 16"/>
                  <a:gd name="T15" fmla="*/ 1 h 10"/>
                  <a:gd name="T16" fmla="*/ 0 w 16"/>
                  <a:gd name="T17"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0">
                    <a:moveTo>
                      <a:pt x="0" y="0"/>
                    </a:moveTo>
                    <a:cubicBezTo>
                      <a:pt x="0" y="0"/>
                      <a:pt x="1" y="0"/>
                      <a:pt x="2" y="0"/>
                    </a:cubicBezTo>
                    <a:cubicBezTo>
                      <a:pt x="4" y="1"/>
                      <a:pt x="6" y="2"/>
                      <a:pt x="9" y="3"/>
                    </a:cubicBezTo>
                    <a:cubicBezTo>
                      <a:pt x="11" y="5"/>
                      <a:pt x="13" y="6"/>
                      <a:pt x="14" y="8"/>
                    </a:cubicBezTo>
                    <a:cubicBezTo>
                      <a:pt x="15" y="9"/>
                      <a:pt x="16" y="10"/>
                      <a:pt x="16" y="10"/>
                    </a:cubicBezTo>
                    <a:cubicBezTo>
                      <a:pt x="16" y="10"/>
                      <a:pt x="15" y="9"/>
                      <a:pt x="13" y="8"/>
                    </a:cubicBezTo>
                    <a:cubicBezTo>
                      <a:pt x="12" y="7"/>
                      <a:pt x="10" y="6"/>
                      <a:pt x="8" y="5"/>
                    </a:cubicBezTo>
                    <a:cubicBezTo>
                      <a:pt x="5" y="4"/>
                      <a:pt x="3" y="2"/>
                      <a:pt x="2" y="1"/>
                    </a:cubicBezTo>
                    <a:cubicBezTo>
                      <a:pt x="0" y="1"/>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30">
                <a:extLst>
                  <a:ext uri="{FF2B5EF4-FFF2-40B4-BE49-F238E27FC236}">
                    <a16:creationId xmlns:a16="http://schemas.microsoft.com/office/drawing/2014/main" id="{4EBE0321-6343-45F0-B825-E3E6E08220E4}"/>
                  </a:ext>
                </a:extLst>
              </p:cNvPr>
              <p:cNvSpPr>
                <a:spLocks/>
              </p:cNvSpPr>
              <p:nvPr/>
            </p:nvSpPr>
            <p:spPr bwMode="auto">
              <a:xfrm>
                <a:off x="1783" y="2944"/>
                <a:ext cx="48" cy="36"/>
              </a:xfrm>
              <a:custGeom>
                <a:avLst/>
                <a:gdLst>
                  <a:gd name="T0" fmla="*/ 0 w 12"/>
                  <a:gd name="T1" fmla="*/ 0 h 9"/>
                  <a:gd name="T2" fmla="*/ 2 w 12"/>
                  <a:gd name="T3" fmla="*/ 1 h 9"/>
                  <a:gd name="T4" fmla="*/ 7 w 12"/>
                  <a:gd name="T5" fmla="*/ 3 h 9"/>
                  <a:gd name="T6" fmla="*/ 11 w 12"/>
                  <a:gd name="T7" fmla="*/ 7 h 9"/>
                  <a:gd name="T8" fmla="*/ 12 w 12"/>
                  <a:gd name="T9" fmla="*/ 9 h 9"/>
                  <a:gd name="T10" fmla="*/ 10 w 12"/>
                  <a:gd name="T11" fmla="*/ 8 h 9"/>
                  <a:gd name="T12" fmla="*/ 6 w 12"/>
                  <a:gd name="T13" fmla="*/ 5 h 9"/>
                  <a:gd name="T14" fmla="*/ 1 w 12"/>
                  <a:gd name="T15" fmla="*/ 2 h 9"/>
                  <a:gd name="T16" fmla="*/ 0 w 12"/>
                  <a:gd name="T17"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9">
                    <a:moveTo>
                      <a:pt x="0" y="0"/>
                    </a:moveTo>
                    <a:cubicBezTo>
                      <a:pt x="0" y="0"/>
                      <a:pt x="0" y="0"/>
                      <a:pt x="2" y="1"/>
                    </a:cubicBezTo>
                    <a:cubicBezTo>
                      <a:pt x="3" y="1"/>
                      <a:pt x="5" y="2"/>
                      <a:pt x="7" y="3"/>
                    </a:cubicBezTo>
                    <a:cubicBezTo>
                      <a:pt x="9" y="4"/>
                      <a:pt x="10" y="6"/>
                      <a:pt x="11" y="7"/>
                    </a:cubicBezTo>
                    <a:cubicBezTo>
                      <a:pt x="12" y="8"/>
                      <a:pt x="12" y="9"/>
                      <a:pt x="12" y="9"/>
                    </a:cubicBezTo>
                    <a:cubicBezTo>
                      <a:pt x="12" y="9"/>
                      <a:pt x="12" y="8"/>
                      <a:pt x="10" y="8"/>
                    </a:cubicBezTo>
                    <a:cubicBezTo>
                      <a:pt x="9" y="7"/>
                      <a:pt x="8" y="6"/>
                      <a:pt x="6" y="5"/>
                    </a:cubicBezTo>
                    <a:cubicBezTo>
                      <a:pt x="4" y="4"/>
                      <a:pt x="3" y="3"/>
                      <a:pt x="1" y="2"/>
                    </a:cubicBezTo>
                    <a:cubicBezTo>
                      <a:pt x="0" y="1"/>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31">
                <a:extLst>
                  <a:ext uri="{FF2B5EF4-FFF2-40B4-BE49-F238E27FC236}">
                    <a16:creationId xmlns:a16="http://schemas.microsoft.com/office/drawing/2014/main" id="{49BCA088-CA4A-4E32-90E3-F6A9AC34968E}"/>
                  </a:ext>
                </a:extLst>
              </p:cNvPr>
              <p:cNvSpPr>
                <a:spLocks/>
              </p:cNvSpPr>
              <p:nvPr/>
            </p:nvSpPr>
            <p:spPr bwMode="auto">
              <a:xfrm>
                <a:off x="1675" y="2960"/>
                <a:ext cx="100" cy="44"/>
              </a:xfrm>
              <a:custGeom>
                <a:avLst/>
                <a:gdLst>
                  <a:gd name="T0" fmla="*/ 0 w 25"/>
                  <a:gd name="T1" fmla="*/ 0 h 11"/>
                  <a:gd name="T2" fmla="*/ 4 w 25"/>
                  <a:gd name="T3" fmla="*/ 0 h 11"/>
                  <a:gd name="T4" fmla="*/ 14 w 25"/>
                  <a:gd name="T5" fmla="*/ 3 h 11"/>
                  <a:gd name="T6" fmla="*/ 22 w 25"/>
                  <a:gd name="T7" fmla="*/ 9 h 11"/>
                  <a:gd name="T8" fmla="*/ 25 w 25"/>
                  <a:gd name="T9" fmla="*/ 11 h 11"/>
                  <a:gd name="T10" fmla="*/ 21 w 25"/>
                  <a:gd name="T11" fmla="*/ 9 h 11"/>
                  <a:gd name="T12" fmla="*/ 13 w 25"/>
                  <a:gd name="T13" fmla="*/ 5 h 11"/>
                  <a:gd name="T14" fmla="*/ 4 w 25"/>
                  <a:gd name="T15" fmla="*/ 1 h 11"/>
                  <a:gd name="T16" fmla="*/ 0 w 25"/>
                  <a:gd name="T17" fmla="*/ 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5" h="11">
                    <a:moveTo>
                      <a:pt x="0" y="0"/>
                    </a:moveTo>
                    <a:cubicBezTo>
                      <a:pt x="0" y="0"/>
                      <a:pt x="2" y="0"/>
                      <a:pt x="4" y="0"/>
                    </a:cubicBezTo>
                    <a:cubicBezTo>
                      <a:pt x="7" y="1"/>
                      <a:pt x="10" y="2"/>
                      <a:pt x="14" y="3"/>
                    </a:cubicBezTo>
                    <a:cubicBezTo>
                      <a:pt x="17" y="5"/>
                      <a:pt x="20" y="7"/>
                      <a:pt x="22" y="9"/>
                    </a:cubicBezTo>
                    <a:cubicBezTo>
                      <a:pt x="24" y="10"/>
                      <a:pt x="25" y="11"/>
                      <a:pt x="25" y="11"/>
                    </a:cubicBezTo>
                    <a:cubicBezTo>
                      <a:pt x="25" y="11"/>
                      <a:pt x="23" y="11"/>
                      <a:pt x="21" y="9"/>
                    </a:cubicBezTo>
                    <a:cubicBezTo>
                      <a:pt x="19" y="8"/>
                      <a:pt x="16" y="7"/>
                      <a:pt x="13" y="5"/>
                    </a:cubicBezTo>
                    <a:cubicBezTo>
                      <a:pt x="9" y="3"/>
                      <a:pt x="6" y="2"/>
                      <a:pt x="4" y="1"/>
                    </a:cubicBezTo>
                    <a:cubicBezTo>
                      <a:pt x="2" y="1"/>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32">
                <a:extLst>
                  <a:ext uri="{FF2B5EF4-FFF2-40B4-BE49-F238E27FC236}">
                    <a16:creationId xmlns:a16="http://schemas.microsoft.com/office/drawing/2014/main" id="{26FA7572-C343-421E-A9D0-BDE48DD6D59A}"/>
                  </a:ext>
                </a:extLst>
              </p:cNvPr>
              <p:cNvSpPr>
                <a:spLocks/>
              </p:cNvSpPr>
              <p:nvPr/>
            </p:nvSpPr>
            <p:spPr bwMode="auto">
              <a:xfrm>
                <a:off x="1164" y="2372"/>
                <a:ext cx="124" cy="280"/>
              </a:xfrm>
              <a:custGeom>
                <a:avLst/>
                <a:gdLst>
                  <a:gd name="T0" fmla="*/ 0 w 31"/>
                  <a:gd name="T1" fmla="*/ 70 h 70"/>
                  <a:gd name="T2" fmla="*/ 14 w 31"/>
                  <a:gd name="T3" fmla="*/ 35 h 70"/>
                  <a:gd name="T4" fmla="*/ 31 w 31"/>
                  <a:gd name="T5" fmla="*/ 0 h 70"/>
                  <a:gd name="T6" fmla="*/ 16 w 31"/>
                  <a:gd name="T7" fmla="*/ 36 h 70"/>
                  <a:gd name="T8" fmla="*/ 0 w 31"/>
                  <a:gd name="T9" fmla="*/ 70 h 70"/>
                </a:gdLst>
                <a:ahLst/>
                <a:cxnLst>
                  <a:cxn ang="0">
                    <a:pos x="T0" y="T1"/>
                  </a:cxn>
                  <a:cxn ang="0">
                    <a:pos x="T2" y="T3"/>
                  </a:cxn>
                  <a:cxn ang="0">
                    <a:pos x="T4" y="T5"/>
                  </a:cxn>
                  <a:cxn ang="0">
                    <a:pos x="T6" y="T7"/>
                  </a:cxn>
                  <a:cxn ang="0">
                    <a:pos x="T8" y="T9"/>
                  </a:cxn>
                </a:cxnLst>
                <a:rect l="0" t="0" r="r" b="b"/>
                <a:pathLst>
                  <a:path w="31" h="70">
                    <a:moveTo>
                      <a:pt x="0" y="70"/>
                    </a:moveTo>
                    <a:cubicBezTo>
                      <a:pt x="0" y="70"/>
                      <a:pt x="6" y="54"/>
                      <a:pt x="14" y="35"/>
                    </a:cubicBezTo>
                    <a:cubicBezTo>
                      <a:pt x="23" y="16"/>
                      <a:pt x="31" y="0"/>
                      <a:pt x="31" y="0"/>
                    </a:cubicBezTo>
                    <a:cubicBezTo>
                      <a:pt x="31" y="0"/>
                      <a:pt x="25" y="16"/>
                      <a:pt x="16" y="36"/>
                    </a:cubicBezTo>
                    <a:cubicBezTo>
                      <a:pt x="8" y="55"/>
                      <a:pt x="0" y="70"/>
                      <a:pt x="0" y="7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33">
                <a:extLst>
                  <a:ext uri="{FF2B5EF4-FFF2-40B4-BE49-F238E27FC236}">
                    <a16:creationId xmlns:a16="http://schemas.microsoft.com/office/drawing/2014/main" id="{C8E7693A-6005-47AB-933B-F3044FA29660}"/>
                  </a:ext>
                </a:extLst>
              </p:cNvPr>
              <p:cNvSpPr>
                <a:spLocks/>
              </p:cNvSpPr>
              <p:nvPr/>
            </p:nvSpPr>
            <p:spPr bwMode="auto">
              <a:xfrm>
                <a:off x="1080" y="2464"/>
                <a:ext cx="148" cy="316"/>
              </a:xfrm>
              <a:custGeom>
                <a:avLst/>
                <a:gdLst>
                  <a:gd name="T0" fmla="*/ 0 w 37"/>
                  <a:gd name="T1" fmla="*/ 79 h 79"/>
                  <a:gd name="T2" fmla="*/ 17 w 37"/>
                  <a:gd name="T3" fmla="*/ 39 h 79"/>
                  <a:gd name="T4" fmla="*/ 37 w 37"/>
                  <a:gd name="T5" fmla="*/ 0 h 79"/>
                  <a:gd name="T6" fmla="*/ 19 w 37"/>
                  <a:gd name="T7" fmla="*/ 40 h 79"/>
                  <a:gd name="T8" fmla="*/ 0 w 37"/>
                  <a:gd name="T9" fmla="*/ 79 h 79"/>
                </a:gdLst>
                <a:ahLst/>
                <a:cxnLst>
                  <a:cxn ang="0">
                    <a:pos x="T0" y="T1"/>
                  </a:cxn>
                  <a:cxn ang="0">
                    <a:pos x="T2" y="T3"/>
                  </a:cxn>
                  <a:cxn ang="0">
                    <a:pos x="T4" y="T5"/>
                  </a:cxn>
                  <a:cxn ang="0">
                    <a:pos x="T6" y="T7"/>
                  </a:cxn>
                  <a:cxn ang="0">
                    <a:pos x="T8" y="T9"/>
                  </a:cxn>
                </a:cxnLst>
                <a:rect l="0" t="0" r="r" b="b"/>
                <a:pathLst>
                  <a:path w="37" h="79">
                    <a:moveTo>
                      <a:pt x="0" y="79"/>
                    </a:moveTo>
                    <a:cubicBezTo>
                      <a:pt x="0" y="79"/>
                      <a:pt x="7" y="61"/>
                      <a:pt x="17" y="39"/>
                    </a:cubicBezTo>
                    <a:cubicBezTo>
                      <a:pt x="27" y="17"/>
                      <a:pt x="37" y="0"/>
                      <a:pt x="37" y="0"/>
                    </a:cubicBezTo>
                    <a:cubicBezTo>
                      <a:pt x="37" y="0"/>
                      <a:pt x="29" y="18"/>
                      <a:pt x="19" y="40"/>
                    </a:cubicBezTo>
                    <a:cubicBezTo>
                      <a:pt x="8" y="61"/>
                      <a:pt x="0" y="79"/>
                      <a:pt x="0" y="7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34">
                <a:extLst>
                  <a:ext uri="{FF2B5EF4-FFF2-40B4-BE49-F238E27FC236}">
                    <a16:creationId xmlns:a16="http://schemas.microsoft.com/office/drawing/2014/main" id="{52EA2890-5605-4B8F-A279-9B967D07F9E9}"/>
                  </a:ext>
                </a:extLst>
              </p:cNvPr>
              <p:cNvSpPr>
                <a:spLocks/>
              </p:cNvSpPr>
              <p:nvPr/>
            </p:nvSpPr>
            <p:spPr bwMode="auto">
              <a:xfrm>
                <a:off x="1184" y="2440"/>
                <a:ext cx="40" cy="84"/>
              </a:xfrm>
              <a:custGeom>
                <a:avLst/>
                <a:gdLst>
                  <a:gd name="T0" fmla="*/ 0 w 10"/>
                  <a:gd name="T1" fmla="*/ 21 h 21"/>
                  <a:gd name="T2" fmla="*/ 4 w 10"/>
                  <a:gd name="T3" fmla="*/ 10 h 21"/>
                  <a:gd name="T4" fmla="*/ 10 w 10"/>
                  <a:gd name="T5" fmla="*/ 0 h 21"/>
                  <a:gd name="T6" fmla="*/ 6 w 10"/>
                  <a:gd name="T7" fmla="*/ 11 h 21"/>
                  <a:gd name="T8" fmla="*/ 0 w 10"/>
                  <a:gd name="T9" fmla="*/ 21 h 21"/>
                </a:gdLst>
                <a:ahLst/>
                <a:cxnLst>
                  <a:cxn ang="0">
                    <a:pos x="T0" y="T1"/>
                  </a:cxn>
                  <a:cxn ang="0">
                    <a:pos x="T2" y="T3"/>
                  </a:cxn>
                  <a:cxn ang="0">
                    <a:pos x="T4" y="T5"/>
                  </a:cxn>
                  <a:cxn ang="0">
                    <a:pos x="T6" y="T7"/>
                  </a:cxn>
                  <a:cxn ang="0">
                    <a:pos x="T8" y="T9"/>
                  </a:cxn>
                </a:cxnLst>
                <a:rect l="0" t="0" r="r" b="b"/>
                <a:pathLst>
                  <a:path w="10" h="21">
                    <a:moveTo>
                      <a:pt x="0" y="21"/>
                    </a:moveTo>
                    <a:cubicBezTo>
                      <a:pt x="0" y="21"/>
                      <a:pt x="1" y="16"/>
                      <a:pt x="4" y="10"/>
                    </a:cubicBezTo>
                    <a:cubicBezTo>
                      <a:pt x="7" y="5"/>
                      <a:pt x="10" y="0"/>
                      <a:pt x="10" y="0"/>
                    </a:cubicBezTo>
                    <a:cubicBezTo>
                      <a:pt x="10" y="0"/>
                      <a:pt x="8" y="5"/>
                      <a:pt x="6" y="11"/>
                    </a:cubicBezTo>
                    <a:cubicBezTo>
                      <a:pt x="3" y="17"/>
                      <a:pt x="0" y="21"/>
                      <a:pt x="0" y="2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35">
                <a:extLst>
                  <a:ext uri="{FF2B5EF4-FFF2-40B4-BE49-F238E27FC236}">
                    <a16:creationId xmlns:a16="http://schemas.microsoft.com/office/drawing/2014/main" id="{F4C79DDA-C652-4A01-9C0D-3A553073316A}"/>
                  </a:ext>
                </a:extLst>
              </p:cNvPr>
              <p:cNvSpPr>
                <a:spLocks/>
              </p:cNvSpPr>
              <p:nvPr/>
            </p:nvSpPr>
            <p:spPr bwMode="auto">
              <a:xfrm>
                <a:off x="968" y="2800"/>
                <a:ext cx="84" cy="176"/>
              </a:xfrm>
              <a:custGeom>
                <a:avLst/>
                <a:gdLst>
                  <a:gd name="T0" fmla="*/ 21 w 21"/>
                  <a:gd name="T1" fmla="*/ 0 h 44"/>
                  <a:gd name="T2" fmla="*/ 19 w 21"/>
                  <a:gd name="T3" fmla="*/ 6 h 44"/>
                  <a:gd name="T4" fmla="*/ 13 w 21"/>
                  <a:gd name="T5" fmla="*/ 23 h 44"/>
                  <a:gd name="T6" fmla="*/ 5 w 21"/>
                  <a:gd name="T7" fmla="*/ 38 h 44"/>
                  <a:gd name="T8" fmla="*/ 1 w 21"/>
                  <a:gd name="T9" fmla="*/ 42 h 44"/>
                  <a:gd name="T10" fmla="*/ 0 w 21"/>
                  <a:gd name="T11" fmla="*/ 44 h 44"/>
                  <a:gd name="T12" fmla="*/ 1 w 21"/>
                  <a:gd name="T13" fmla="*/ 42 h 44"/>
                  <a:gd name="T14" fmla="*/ 4 w 21"/>
                  <a:gd name="T15" fmla="*/ 37 h 44"/>
                  <a:gd name="T16" fmla="*/ 11 w 21"/>
                  <a:gd name="T17" fmla="*/ 22 h 44"/>
                  <a:gd name="T18" fmla="*/ 18 w 21"/>
                  <a:gd name="T19" fmla="*/ 6 h 44"/>
                  <a:gd name="T20" fmla="*/ 21 w 21"/>
                  <a:gd name="T21" fmla="*/ 0 h 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1" h="44">
                    <a:moveTo>
                      <a:pt x="21" y="0"/>
                    </a:moveTo>
                    <a:cubicBezTo>
                      <a:pt x="21" y="0"/>
                      <a:pt x="21" y="2"/>
                      <a:pt x="19" y="6"/>
                    </a:cubicBezTo>
                    <a:cubicBezTo>
                      <a:pt x="18" y="11"/>
                      <a:pt x="16" y="16"/>
                      <a:pt x="13" y="23"/>
                    </a:cubicBezTo>
                    <a:cubicBezTo>
                      <a:pt x="10" y="29"/>
                      <a:pt x="7" y="34"/>
                      <a:pt x="5" y="38"/>
                    </a:cubicBezTo>
                    <a:cubicBezTo>
                      <a:pt x="3" y="40"/>
                      <a:pt x="2" y="41"/>
                      <a:pt x="1" y="42"/>
                    </a:cubicBezTo>
                    <a:cubicBezTo>
                      <a:pt x="1" y="43"/>
                      <a:pt x="0" y="44"/>
                      <a:pt x="0" y="44"/>
                    </a:cubicBezTo>
                    <a:cubicBezTo>
                      <a:pt x="0" y="44"/>
                      <a:pt x="1" y="43"/>
                      <a:pt x="1" y="42"/>
                    </a:cubicBezTo>
                    <a:cubicBezTo>
                      <a:pt x="2" y="41"/>
                      <a:pt x="3" y="39"/>
                      <a:pt x="4" y="37"/>
                    </a:cubicBezTo>
                    <a:cubicBezTo>
                      <a:pt x="6" y="33"/>
                      <a:pt x="8" y="28"/>
                      <a:pt x="11" y="22"/>
                    </a:cubicBezTo>
                    <a:cubicBezTo>
                      <a:pt x="14" y="16"/>
                      <a:pt x="16" y="10"/>
                      <a:pt x="18" y="6"/>
                    </a:cubicBezTo>
                    <a:cubicBezTo>
                      <a:pt x="20" y="2"/>
                      <a:pt x="21" y="0"/>
                      <a:pt x="21"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36">
                <a:extLst>
                  <a:ext uri="{FF2B5EF4-FFF2-40B4-BE49-F238E27FC236}">
                    <a16:creationId xmlns:a16="http://schemas.microsoft.com/office/drawing/2014/main" id="{B49D2DED-F7CF-4885-AEDF-F8820E46F25B}"/>
                  </a:ext>
                </a:extLst>
              </p:cNvPr>
              <p:cNvSpPr>
                <a:spLocks/>
              </p:cNvSpPr>
              <p:nvPr/>
            </p:nvSpPr>
            <p:spPr bwMode="auto">
              <a:xfrm>
                <a:off x="1024" y="2812"/>
                <a:ext cx="40" cy="104"/>
              </a:xfrm>
              <a:custGeom>
                <a:avLst/>
                <a:gdLst>
                  <a:gd name="T0" fmla="*/ 10 w 10"/>
                  <a:gd name="T1" fmla="*/ 0 h 26"/>
                  <a:gd name="T2" fmla="*/ 10 w 10"/>
                  <a:gd name="T3" fmla="*/ 4 h 26"/>
                  <a:gd name="T4" fmla="*/ 7 w 10"/>
                  <a:gd name="T5" fmla="*/ 14 h 26"/>
                  <a:gd name="T6" fmla="*/ 2 w 10"/>
                  <a:gd name="T7" fmla="*/ 22 h 26"/>
                  <a:gd name="T8" fmla="*/ 0 w 10"/>
                  <a:gd name="T9" fmla="*/ 26 h 26"/>
                  <a:gd name="T10" fmla="*/ 1 w 10"/>
                  <a:gd name="T11" fmla="*/ 22 h 26"/>
                  <a:gd name="T12" fmla="*/ 5 w 10"/>
                  <a:gd name="T13" fmla="*/ 13 h 26"/>
                  <a:gd name="T14" fmla="*/ 9 w 10"/>
                  <a:gd name="T15" fmla="*/ 4 h 26"/>
                  <a:gd name="T16" fmla="*/ 10 w 10"/>
                  <a:gd name="T17" fmla="*/ 0 h 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26">
                    <a:moveTo>
                      <a:pt x="10" y="0"/>
                    </a:moveTo>
                    <a:cubicBezTo>
                      <a:pt x="10" y="0"/>
                      <a:pt x="10" y="2"/>
                      <a:pt x="10" y="4"/>
                    </a:cubicBezTo>
                    <a:cubicBezTo>
                      <a:pt x="9" y="7"/>
                      <a:pt x="8" y="10"/>
                      <a:pt x="7" y="14"/>
                    </a:cubicBezTo>
                    <a:cubicBezTo>
                      <a:pt x="5" y="17"/>
                      <a:pt x="4" y="20"/>
                      <a:pt x="2" y="22"/>
                    </a:cubicBezTo>
                    <a:cubicBezTo>
                      <a:pt x="1" y="24"/>
                      <a:pt x="0" y="26"/>
                      <a:pt x="0" y="26"/>
                    </a:cubicBezTo>
                    <a:cubicBezTo>
                      <a:pt x="0" y="26"/>
                      <a:pt x="1" y="24"/>
                      <a:pt x="1" y="22"/>
                    </a:cubicBezTo>
                    <a:cubicBezTo>
                      <a:pt x="2" y="20"/>
                      <a:pt x="4" y="16"/>
                      <a:pt x="5" y="13"/>
                    </a:cubicBezTo>
                    <a:cubicBezTo>
                      <a:pt x="6" y="9"/>
                      <a:pt x="8" y="6"/>
                      <a:pt x="9" y="4"/>
                    </a:cubicBezTo>
                    <a:cubicBezTo>
                      <a:pt x="10" y="2"/>
                      <a:pt x="10" y="0"/>
                      <a:pt x="1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37">
                <a:extLst>
                  <a:ext uri="{FF2B5EF4-FFF2-40B4-BE49-F238E27FC236}">
                    <a16:creationId xmlns:a16="http://schemas.microsoft.com/office/drawing/2014/main" id="{0E200BC8-2DDE-4662-864F-8B59360634F4}"/>
                  </a:ext>
                </a:extLst>
              </p:cNvPr>
              <p:cNvSpPr>
                <a:spLocks/>
              </p:cNvSpPr>
              <p:nvPr/>
            </p:nvSpPr>
            <p:spPr bwMode="auto">
              <a:xfrm>
                <a:off x="1068" y="2668"/>
                <a:ext cx="88" cy="192"/>
              </a:xfrm>
              <a:custGeom>
                <a:avLst/>
                <a:gdLst>
                  <a:gd name="T0" fmla="*/ 0 w 22"/>
                  <a:gd name="T1" fmla="*/ 48 h 48"/>
                  <a:gd name="T2" fmla="*/ 10 w 22"/>
                  <a:gd name="T3" fmla="*/ 24 h 48"/>
                  <a:gd name="T4" fmla="*/ 22 w 22"/>
                  <a:gd name="T5" fmla="*/ 0 h 48"/>
                  <a:gd name="T6" fmla="*/ 12 w 22"/>
                  <a:gd name="T7" fmla="*/ 24 h 48"/>
                  <a:gd name="T8" fmla="*/ 0 w 22"/>
                  <a:gd name="T9" fmla="*/ 48 h 48"/>
                </a:gdLst>
                <a:ahLst/>
                <a:cxnLst>
                  <a:cxn ang="0">
                    <a:pos x="T0" y="T1"/>
                  </a:cxn>
                  <a:cxn ang="0">
                    <a:pos x="T2" y="T3"/>
                  </a:cxn>
                  <a:cxn ang="0">
                    <a:pos x="T4" y="T5"/>
                  </a:cxn>
                  <a:cxn ang="0">
                    <a:pos x="T6" y="T7"/>
                  </a:cxn>
                  <a:cxn ang="0">
                    <a:pos x="T8" y="T9"/>
                  </a:cxn>
                </a:cxnLst>
                <a:rect l="0" t="0" r="r" b="b"/>
                <a:pathLst>
                  <a:path w="22" h="48">
                    <a:moveTo>
                      <a:pt x="0" y="48"/>
                    </a:moveTo>
                    <a:cubicBezTo>
                      <a:pt x="0" y="48"/>
                      <a:pt x="4" y="37"/>
                      <a:pt x="10" y="24"/>
                    </a:cubicBezTo>
                    <a:cubicBezTo>
                      <a:pt x="16" y="10"/>
                      <a:pt x="22" y="0"/>
                      <a:pt x="22" y="0"/>
                    </a:cubicBezTo>
                    <a:cubicBezTo>
                      <a:pt x="22" y="0"/>
                      <a:pt x="18" y="11"/>
                      <a:pt x="12" y="24"/>
                    </a:cubicBezTo>
                    <a:cubicBezTo>
                      <a:pt x="5" y="38"/>
                      <a:pt x="0" y="48"/>
                      <a:pt x="0" y="4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38">
                <a:extLst>
                  <a:ext uri="{FF2B5EF4-FFF2-40B4-BE49-F238E27FC236}">
                    <a16:creationId xmlns:a16="http://schemas.microsoft.com/office/drawing/2014/main" id="{75B37722-5835-4E18-AC59-890F2D6766B0}"/>
                  </a:ext>
                </a:extLst>
              </p:cNvPr>
              <p:cNvSpPr>
                <a:spLocks/>
              </p:cNvSpPr>
              <p:nvPr/>
            </p:nvSpPr>
            <p:spPr bwMode="auto">
              <a:xfrm>
                <a:off x="1204" y="2856"/>
                <a:ext cx="323" cy="24"/>
              </a:xfrm>
              <a:custGeom>
                <a:avLst/>
                <a:gdLst>
                  <a:gd name="T0" fmla="*/ 81 w 81"/>
                  <a:gd name="T1" fmla="*/ 0 h 6"/>
                  <a:gd name="T2" fmla="*/ 41 w 81"/>
                  <a:gd name="T3" fmla="*/ 4 h 6"/>
                  <a:gd name="T4" fmla="*/ 12 w 81"/>
                  <a:gd name="T5" fmla="*/ 6 h 6"/>
                  <a:gd name="T6" fmla="*/ 3 w 81"/>
                  <a:gd name="T7" fmla="*/ 6 h 6"/>
                  <a:gd name="T8" fmla="*/ 0 w 81"/>
                  <a:gd name="T9" fmla="*/ 5 h 6"/>
                  <a:gd name="T10" fmla="*/ 3 w 81"/>
                  <a:gd name="T11" fmla="*/ 6 h 6"/>
                  <a:gd name="T12" fmla="*/ 12 w 81"/>
                  <a:gd name="T13" fmla="*/ 5 h 6"/>
                  <a:gd name="T14" fmla="*/ 40 w 81"/>
                  <a:gd name="T15" fmla="*/ 2 h 6"/>
                  <a:gd name="T16" fmla="*/ 81 w 81"/>
                  <a:gd name="T1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1" h="6">
                    <a:moveTo>
                      <a:pt x="81" y="0"/>
                    </a:moveTo>
                    <a:cubicBezTo>
                      <a:pt x="81" y="0"/>
                      <a:pt x="63" y="2"/>
                      <a:pt x="41" y="4"/>
                    </a:cubicBezTo>
                    <a:cubicBezTo>
                      <a:pt x="29" y="5"/>
                      <a:pt x="19" y="6"/>
                      <a:pt x="12" y="6"/>
                    </a:cubicBezTo>
                    <a:cubicBezTo>
                      <a:pt x="8" y="6"/>
                      <a:pt x="5" y="6"/>
                      <a:pt x="3" y="6"/>
                    </a:cubicBezTo>
                    <a:cubicBezTo>
                      <a:pt x="1" y="6"/>
                      <a:pt x="0" y="5"/>
                      <a:pt x="0" y="5"/>
                    </a:cubicBezTo>
                    <a:cubicBezTo>
                      <a:pt x="0" y="5"/>
                      <a:pt x="1" y="6"/>
                      <a:pt x="3" y="6"/>
                    </a:cubicBezTo>
                    <a:cubicBezTo>
                      <a:pt x="6" y="6"/>
                      <a:pt x="8" y="6"/>
                      <a:pt x="12" y="5"/>
                    </a:cubicBezTo>
                    <a:cubicBezTo>
                      <a:pt x="19" y="4"/>
                      <a:pt x="29" y="3"/>
                      <a:pt x="40" y="2"/>
                    </a:cubicBezTo>
                    <a:cubicBezTo>
                      <a:pt x="63" y="0"/>
                      <a:pt x="81" y="0"/>
                      <a:pt x="81"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Oval 39">
                <a:extLst>
                  <a:ext uri="{FF2B5EF4-FFF2-40B4-BE49-F238E27FC236}">
                    <a16:creationId xmlns:a16="http://schemas.microsoft.com/office/drawing/2014/main" id="{208039BF-7D6D-4533-A74B-A7F640647C9E}"/>
                  </a:ext>
                </a:extLst>
              </p:cNvPr>
              <p:cNvSpPr>
                <a:spLocks noChangeArrowheads="1"/>
              </p:cNvSpPr>
              <p:nvPr/>
            </p:nvSpPr>
            <p:spPr bwMode="auto">
              <a:xfrm>
                <a:off x="1555" y="2844"/>
                <a:ext cx="60"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40">
                <a:extLst>
                  <a:ext uri="{FF2B5EF4-FFF2-40B4-BE49-F238E27FC236}">
                    <a16:creationId xmlns:a16="http://schemas.microsoft.com/office/drawing/2014/main" id="{22927606-85B5-4D23-971C-50E3973D8D42}"/>
                  </a:ext>
                </a:extLst>
              </p:cNvPr>
              <p:cNvSpPr>
                <a:spLocks/>
              </p:cNvSpPr>
              <p:nvPr/>
            </p:nvSpPr>
            <p:spPr bwMode="auto">
              <a:xfrm>
                <a:off x="1627" y="2848"/>
                <a:ext cx="60" cy="12"/>
              </a:xfrm>
              <a:custGeom>
                <a:avLst/>
                <a:gdLst>
                  <a:gd name="T0" fmla="*/ 15 w 15"/>
                  <a:gd name="T1" fmla="*/ 2 h 3"/>
                  <a:gd name="T2" fmla="*/ 7 w 15"/>
                  <a:gd name="T3" fmla="*/ 2 h 3"/>
                  <a:gd name="T4" fmla="*/ 0 w 15"/>
                  <a:gd name="T5" fmla="*/ 1 h 3"/>
                  <a:gd name="T6" fmla="*/ 7 w 15"/>
                  <a:gd name="T7" fmla="*/ 1 h 3"/>
                  <a:gd name="T8" fmla="*/ 15 w 15"/>
                  <a:gd name="T9" fmla="*/ 2 h 3"/>
                </a:gdLst>
                <a:ahLst/>
                <a:cxnLst>
                  <a:cxn ang="0">
                    <a:pos x="T0" y="T1"/>
                  </a:cxn>
                  <a:cxn ang="0">
                    <a:pos x="T2" y="T3"/>
                  </a:cxn>
                  <a:cxn ang="0">
                    <a:pos x="T4" y="T5"/>
                  </a:cxn>
                  <a:cxn ang="0">
                    <a:pos x="T6" y="T7"/>
                  </a:cxn>
                  <a:cxn ang="0">
                    <a:pos x="T8" y="T9"/>
                  </a:cxn>
                </a:cxnLst>
                <a:rect l="0" t="0" r="r" b="b"/>
                <a:pathLst>
                  <a:path w="15" h="3">
                    <a:moveTo>
                      <a:pt x="15" y="2"/>
                    </a:moveTo>
                    <a:cubicBezTo>
                      <a:pt x="15" y="2"/>
                      <a:pt x="11" y="3"/>
                      <a:pt x="7" y="2"/>
                    </a:cubicBezTo>
                    <a:cubicBezTo>
                      <a:pt x="3" y="2"/>
                      <a:pt x="0" y="1"/>
                      <a:pt x="0" y="1"/>
                    </a:cubicBezTo>
                    <a:cubicBezTo>
                      <a:pt x="0" y="1"/>
                      <a:pt x="3" y="0"/>
                      <a:pt x="7" y="1"/>
                    </a:cubicBezTo>
                    <a:cubicBezTo>
                      <a:pt x="11" y="1"/>
                      <a:pt x="15" y="2"/>
                      <a:pt x="15" y="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41">
                <a:extLst>
                  <a:ext uri="{FF2B5EF4-FFF2-40B4-BE49-F238E27FC236}">
                    <a16:creationId xmlns:a16="http://schemas.microsoft.com/office/drawing/2014/main" id="{2BDDC65C-C5E5-463F-AE11-2D85D16B7423}"/>
                  </a:ext>
                </a:extLst>
              </p:cNvPr>
              <p:cNvSpPr>
                <a:spLocks/>
              </p:cNvSpPr>
              <p:nvPr/>
            </p:nvSpPr>
            <p:spPr bwMode="auto">
              <a:xfrm>
                <a:off x="2469" y="2920"/>
                <a:ext cx="332" cy="36"/>
              </a:xfrm>
              <a:custGeom>
                <a:avLst/>
                <a:gdLst>
                  <a:gd name="T0" fmla="*/ 83 w 83"/>
                  <a:gd name="T1" fmla="*/ 4 h 9"/>
                  <a:gd name="T2" fmla="*/ 79 w 83"/>
                  <a:gd name="T3" fmla="*/ 5 h 9"/>
                  <a:gd name="T4" fmla="*/ 71 w 83"/>
                  <a:gd name="T5" fmla="*/ 7 h 9"/>
                  <a:gd name="T6" fmla="*/ 41 w 83"/>
                  <a:gd name="T7" fmla="*/ 8 h 9"/>
                  <a:gd name="T8" fmla="*/ 12 w 83"/>
                  <a:gd name="T9" fmla="*/ 2 h 9"/>
                  <a:gd name="T10" fmla="*/ 0 w 83"/>
                  <a:gd name="T11" fmla="*/ 0 h 9"/>
                  <a:gd name="T12" fmla="*/ 12 w 83"/>
                  <a:gd name="T13" fmla="*/ 1 h 9"/>
                  <a:gd name="T14" fmla="*/ 41 w 83"/>
                  <a:gd name="T15" fmla="*/ 6 h 9"/>
                  <a:gd name="T16" fmla="*/ 71 w 83"/>
                  <a:gd name="T17" fmla="*/ 6 h 9"/>
                  <a:gd name="T18" fmla="*/ 79 w 83"/>
                  <a:gd name="T19" fmla="*/ 4 h 9"/>
                  <a:gd name="T20" fmla="*/ 83 w 83"/>
                  <a:gd name="T21" fmla="*/ 4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83" h="9">
                    <a:moveTo>
                      <a:pt x="83" y="4"/>
                    </a:moveTo>
                    <a:cubicBezTo>
                      <a:pt x="83" y="4"/>
                      <a:pt x="81" y="4"/>
                      <a:pt x="79" y="5"/>
                    </a:cubicBezTo>
                    <a:cubicBezTo>
                      <a:pt x="77" y="5"/>
                      <a:pt x="75" y="6"/>
                      <a:pt x="71" y="7"/>
                    </a:cubicBezTo>
                    <a:cubicBezTo>
                      <a:pt x="63" y="9"/>
                      <a:pt x="53" y="9"/>
                      <a:pt x="41" y="8"/>
                    </a:cubicBezTo>
                    <a:cubicBezTo>
                      <a:pt x="30" y="6"/>
                      <a:pt x="19" y="4"/>
                      <a:pt x="12" y="2"/>
                    </a:cubicBezTo>
                    <a:cubicBezTo>
                      <a:pt x="4" y="1"/>
                      <a:pt x="0" y="0"/>
                      <a:pt x="0" y="0"/>
                    </a:cubicBezTo>
                    <a:cubicBezTo>
                      <a:pt x="0" y="0"/>
                      <a:pt x="4" y="0"/>
                      <a:pt x="12" y="1"/>
                    </a:cubicBezTo>
                    <a:cubicBezTo>
                      <a:pt x="20" y="2"/>
                      <a:pt x="30" y="4"/>
                      <a:pt x="41" y="6"/>
                    </a:cubicBezTo>
                    <a:cubicBezTo>
                      <a:pt x="53" y="7"/>
                      <a:pt x="63" y="7"/>
                      <a:pt x="71" y="6"/>
                    </a:cubicBezTo>
                    <a:cubicBezTo>
                      <a:pt x="74" y="6"/>
                      <a:pt x="77" y="5"/>
                      <a:pt x="79" y="4"/>
                    </a:cubicBezTo>
                    <a:cubicBezTo>
                      <a:pt x="81" y="4"/>
                      <a:pt x="83" y="4"/>
                      <a:pt x="83"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42">
                <a:extLst>
                  <a:ext uri="{FF2B5EF4-FFF2-40B4-BE49-F238E27FC236}">
                    <a16:creationId xmlns:a16="http://schemas.microsoft.com/office/drawing/2014/main" id="{28402AC3-FC3D-489D-B376-992B1227E780}"/>
                  </a:ext>
                </a:extLst>
              </p:cNvPr>
              <p:cNvSpPr>
                <a:spLocks/>
              </p:cNvSpPr>
              <p:nvPr/>
            </p:nvSpPr>
            <p:spPr bwMode="auto">
              <a:xfrm>
                <a:off x="2753" y="2860"/>
                <a:ext cx="44" cy="72"/>
              </a:xfrm>
              <a:custGeom>
                <a:avLst/>
                <a:gdLst>
                  <a:gd name="T0" fmla="*/ 0 w 11"/>
                  <a:gd name="T1" fmla="*/ 0 h 18"/>
                  <a:gd name="T2" fmla="*/ 7 w 11"/>
                  <a:gd name="T3" fmla="*/ 8 h 18"/>
                  <a:gd name="T4" fmla="*/ 11 w 11"/>
                  <a:gd name="T5" fmla="*/ 18 h 18"/>
                  <a:gd name="T6" fmla="*/ 5 w 11"/>
                  <a:gd name="T7" fmla="*/ 10 h 18"/>
                  <a:gd name="T8" fmla="*/ 0 w 11"/>
                  <a:gd name="T9" fmla="*/ 0 h 18"/>
                </a:gdLst>
                <a:ahLst/>
                <a:cxnLst>
                  <a:cxn ang="0">
                    <a:pos x="T0" y="T1"/>
                  </a:cxn>
                  <a:cxn ang="0">
                    <a:pos x="T2" y="T3"/>
                  </a:cxn>
                  <a:cxn ang="0">
                    <a:pos x="T4" y="T5"/>
                  </a:cxn>
                  <a:cxn ang="0">
                    <a:pos x="T6" y="T7"/>
                  </a:cxn>
                  <a:cxn ang="0">
                    <a:pos x="T8" y="T9"/>
                  </a:cxn>
                </a:cxnLst>
                <a:rect l="0" t="0" r="r" b="b"/>
                <a:pathLst>
                  <a:path w="11" h="18">
                    <a:moveTo>
                      <a:pt x="0" y="0"/>
                    </a:moveTo>
                    <a:cubicBezTo>
                      <a:pt x="0" y="0"/>
                      <a:pt x="4" y="3"/>
                      <a:pt x="7" y="8"/>
                    </a:cubicBezTo>
                    <a:cubicBezTo>
                      <a:pt x="10" y="14"/>
                      <a:pt x="11" y="18"/>
                      <a:pt x="11" y="18"/>
                    </a:cubicBezTo>
                    <a:cubicBezTo>
                      <a:pt x="11" y="18"/>
                      <a:pt x="8" y="15"/>
                      <a:pt x="5" y="10"/>
                    </a:cubicBezTo>
                    <a:cubicBezTo>
                      <a:pt x="2" y="4"/>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43">
                <a:extLst>
                  <a:ext uri="{FF2B5EF4-FFF2-40B4-BE49-F238E27FC236}">
                    <a16:creationId xmlns:a16="http://schemas.microsoft.com/office/drawing/2014/main" id="{F90D1E02-1DC8-4EE0-B469-24899F6F5292}"/>
                  </a:ext>
                </a:extLst>
              </p:cNvPr>
              <p:cNvSpPr>
                <a:spLocks/>
              </p:cNvSpPr>
              <p:nvPr/>
            </p:nvSpPr>
            <p:spPr bwMode="auto">
              <a:xfrm>
                <a:off x="2781" y="2924"/>
                <a:ext cx="56" cy="56"/>
              </a:xfrm>
              <a:custGeom>
                <a:avLst/>
                <a:gdLst>
                  <a:gd name="T0" fmla="*/ 12 w 14"/>
                  <a:gd name="T1" fmla="*/ 13 h 14"/>
                  <a:gd name="T2" fmla="*/ 7 w 14"/>
                  <a:gd name="T3" fmla="*/ 8 h 14"/>
                  <a:gd name="T4" fmla="*/ 6 w 14"/>
                  <a:gd name="T5" fmla="*/ 8 h 14"/>
                  <a:gd name="T6" fmla="*/ 6 w 14"/>
                  <a:gd name="T7" fmla="*/ 8 h 14"/>
                  <a:gd name="T8" fmla="*/ 6 w 14"/>
                  <a:gd name="T9" fmla="*/ 8 h 14"/>
                  <a:gd name="T10" fmla="*/ 6 w 14"/>
                  <a:gd name="T11" fmla="*/ 8 h 14"/>
                  <a:gd name="T12" fmla="*/ 6 w 14"/>
                  <a:gd name="T13" fmla="*/ 8 h 14"/>
                  <a:gd name="T14" fmla="*/ 7 w 14"/>
                  <a:gd name="T15" fmla="*/ 8 h 14"/>
                  <a:gd name="T16" fmla="*/ 7 w 14"/>
                  <a:gd name="T17" fmla="*/ 8 h 14"/>
                  <a:gd name="T18" fmla="*/ 7 w 14"/>
                  <a:gd name="T19" fmla="*/ 8 h 14"/>
                  <a:gd name="T20" fmla="*/ 7 w 14"/>
                  <a:gd name="T21" fmla="*/ 8 h 14"/>
                  <a:gd name="T22" fmla="*/ 5 w 14"/>
                  <a:gd name="T23" fmla="*/ 7 h 14"/>
                  <a:gd name="T24" fmla="*/ 5 w 14"/>
                  <a:gd name="T25" fmla="*/ 7 h 14"/>
                  <a:gd name="T26" fmla="*/ 5 w 14"/>
                  <a:gd name="T27" fmla="*/ 6 h 14"/>
                  <a:gd name="T28" fmla="*/ 5 w 14"/>
                  <a:gd name="T29" fmla="*/ 6 h 14"/>
                  <a:gd name="T30" fmla="*/ 5 w 14"/>
                  <a:gd name="T31" fmla="*/ 6 h 14"/>
                  <a:gd name="T32" fmla="*/ 5 w 14"/>
                  <a:gd name="T33" fmla="*/ 6 h 14"/>
                  <a:gd name="T34" fmla="*/ 4 w 14"/>
                  <a:gd name="T35" fmla="*/ 6 h 14"/>
                  <a:gd name="T36" fmla="*/ 2 w 14"/>
                  <a:gd name="T37" fmla="*/ 6 h 14"/>
                  <a:gd name="T38" fmla="*/ 2 w 14"/>
                  <a:gd name="T39" fmla="*/ 5 h 14"/>
                  <a:gd name="T40" fmla="*/ 3 w 14"/>
                  <a:gd name="T41" fmla="*/ 3 h 14"/>
                  <a:gd name="T42" fmla="*/ 2 w 14"/>
                  <a:gd name="T43" fmla="*/ 2 h 14"/>
                  <a:gd name="T44" fmla="*/ 1 w 14"/>
                  <a:gd name="T45" fmla="*/ 2 h 14"/>
                  <a:gd name="T46" fmla="*/ 0 w 14"/>
                  <a:gd name="T47" fmla="*/ 1 h 14"/>
                  <a:gd name="T48" fmla="*/ 0 w 14"/>
                  <a:gd name="T49" fmla="*/ 1 h 14"/>
                  <a:gd name="T50" fmla="*/ 1 w 14"/>
                  <a:gd name="T51" fmla="*/ 2 h 14"/>
                  <a:gd name="T52" fmla="*/ 3 w 14"/>
                  <a:gd name="T53" fmla="*/ 2 h 14"/>
                  <a:gd name="T54" fmla="*/ 4 w 14"/>
                  <a:gd name="T55" fmla="*/ 3 h 14"/>
                  <a:gd name="T56" fmla="*/ 3 w 14"/>
                  <a:gd name="T57" fmla="*/ 5 h 14"/>
                  <a:gd name="T58" fmla="*/ 4 w 14"/>
                  <a:gd name="T59" fmla="*/ 5 h 14"/>
                  <a:gd name="T60" fmla="*/ 4 w 14"/>
                  <a:gd name="T61" fmla="*/ 5 h 14"/>
                  <a:gd name="T62" fmla="*/ 4 w 14"/>
                  <a:gd name="T63" fmla="*/ 4 h 14"/>
                  <a:gd name="T64" fmla="*/ 7 w 14"/>
                  <a:gd name="T65" fmla="*/ 5 h 14"/>
                  <a:gd name="T66" fmla="*/ 7 w 14"/>
                  <a:gd name="T67" fmla="*/ 5 h 14"/>
                  <a:gd name="T68" fmla="*/ 7 w 14"/>
                  <a:gd name="T69" fmla="*/ 6 h 14"/>
                  <a:gd name="T70" fmla="*/ 7 w 14"/>
                  <a:gd name="T71" fmla="*/ 7 h 14"/>
                  <a:gd name="T72" fmla="*/ 7 w 14"/>
                  <a:gd name="T73" fmla="*/ 7 h 14"/>
                  <a:gd name="T74" fmla="*/ 7 w 14"/>
                  <a:gd name="T75" fmla="*/ 7 h 14"/>
                  <a:gd name="T76" fmla="*/ 7 w 14"/>
                  <a:gd name="T77" fmla="*/ 7 h 14"/>
                  <a:gd name="T78" fmla="*/ 6 w 14"/>
                  <a:gd name="T79" fmla="*/ 7 h 14"/>
                  <a:gd name="T80" fmla="*/ 6 w 14"/>
                  <a:gd name="T81" fmla="*/ 7 h 14"/>
                  <a:gd name="T82" fmla="*/ 6 w 14"/>
                  <a:gd name="T83" fmla="*/ 7 h 14"/>
                  <a:gd name="T84" fmla="*/ 6 w 14"/>
                  <a:gd name="T85" fmla="*/ 7 h 14"/>
                  <a:gd name="T86" fmla="*/ 6 w 14"/>
                  <a:gd name="T87" fmla="*/ 7 h 14"/>
                  <a:gd name="T88" fmla="*/ 6 w 14"/>
                  <a:gd name="T89" fmla="*/ 7 h 14"/>
                  <a:gd name="T90" fmla="*/ 6 w 14"/>
                  <a:gd name="T91" fmla="*/ 7 h 14"/>
                  <a:gd name="T92" fmla="*/ 7 w 14"/>
                  <a:gd name="T93" fmla="*/ 7 h 14"/>
                  <a:gd name="T94" fmla="*/ 7 w 14"/>
                  <a:gd name="T95" fmla="*/ 7 h 14"/>
                  <a:gd name="T96" fmla="*/ 7 w 14"/>
                  <a:gd name="T97" fmla="*/ 7 h 14"/>
                  <a:gd name="T98" fmla="*/ 7 w 14"/>
                  <a:gd name="T99" fmla="*/ 7 h 14"/>
                  <a:gd name="T100" fmla="*/ 7 w 14"/>
                  <a:gd name="T101" fmla="*/ 7 h 14"/>
                  <a:gd name="T102" fmla="*/ 7 w 14"/>
                  <a:gd name="T103" fmla="*/ 7 h 14"/>
                  <a:gd name="T104" fmla="*/ 7 w 14"/>
                  <a:gd name="T105" fmla="*/ 7 h 14"/>
                  <a:gd name="T106" fmla="*/ 14 w 14"/>
                  <a:gd name="T107"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4" h="14">
                    <a:moveTo>
                      <a:pt x="14" y="14"/>
                    </a:moveTo>
                    <a:cubicBezTo>
                      <a:pt x="14" y="14"/>
                      <a:pt x="13" y="14"/>
                      <a:pt x="12" y="13"/>
                    </a:cubicBezTo>
                    <a:cubicBezTo>
                      <a:pt x="10" y="12"/>
                      <a:pt x="8" y="11"/>
                      <a:pt x="6" y="8"/>
                    </a:cubicBezTo>
                    <a:cubicBezTo>
                      <a:pt x="7" y="8"/>
                      <a:pt x="7" y="8"/>
                      <a:pt x="7" y="8"/>
                    </a:cubicBezTo>
                    <a:cubicBezTo>
                      <a:pt x="6" y="8"/>
                      <a:pt x="6" y="8"/>
                      <a:pt x="6" y="8"/>
                    </a:cubicBezTo>
                    <a:cubicBezTo>
                      <a:pt x="6" y="8"/>
                      <a:pt x="6" y="8"/>
                      <a:pt x="6" y="8"/>
                    </a:cubicBezTo>
                    <a:cubicBezTo>
                      <a:pt x="6" y="8"/>
                      <a:pt x="6" y="8"/>
                      <a:pt x="6" y="8"/>
                    </a:cubicBezTo>
                    <a:cubicBezTo>
                      <a:pt x="6" y="8"/>
                      <a:pt x="6" y="8"/>
                      <a:pt x="6" y="8"/>
                    </a:cubicBezTo>
                    <a:cubicBezTo>
                      <a:pt x="6" y="8"/>
                      <a:pt x="6" y="8"/>
                      <a:pt x="6" y="8"/>
                    </a:cubicBezTo>
                    <a:cubicBezTo>
                      <a:pt x="6" y="8"/>
                      <a:pt x="6" y="8"/>
                      <a:pt x="6" y="8"/>
                    </a:cubicBezTo>
                    <a:cubicBezTo>
                      <a:pt x="6" y="8"/>
                      <a:pt x="6" y="8"/>
                      <a:pt x="6" y="8"/>
                    </a:cubicBezTo>
                    <a:cubicBezTo>
                      <a:pt x="6" y="8"/>
                      <a:pt x="6" y="8"/>
                      <a:pt x="6" y="8"/>
                    </a:cubicBezTo>
                    <a:cubicBezTo>
                      <a:pt x="6" y="8"/>
                      <a:pt x="6" y="8"/>
                      <a:pt x="6" y="8"/>
                    </a:cubicBezTo>
                    <a:cubicBezTo>
                      <a:pt x="6" y="8"/>
                      <a:pt x="6" y="8"/>
                      <a:pt x="6" y="8"/>
                    </a:cubicBezTo>
                    <a:cubicBezTo>
                      <a:pt x="6" y="8"/>
                      <a:pt x="6" y="8"/>
                      <a:pt x="6" y="8"/>
                    </a:cubicBezTo>
                    <a:cubicBezTo>
                      <a:pt x="7" y="8"/>
                      <a:pt x="7" y="8"/>
                      <a:pt x="7" y="8"/>
                    </a:cubicBezTo>
                    <a:cubicBezTo>
                      <a:pt x="7" y="8"/>
                      <a:pt x="7" y="8"/>
                      <a:pt x="7" y="8"/>
                    </a:cubicBezTo>
                    <a:cubicBezTo>
                      <a:pt x="7" y="8"/>
                      <a:pt x="7" y="8"/>
                      <a:pt x="7" y="8"/>
                    </a:cubicBezTo>
                    <a:cubicBezTo>
                      <a:pt x="7" y="8"/>
                      <a:pt x="7" y="8"/>
                      <a:pt x="7" y="8"/>
                    </a:cubicBezTo>
                    <a:cubicBezTo>
                      <a:pt x="7" y="8"/>
                      <a:pt x="7" y="8"/>
                      <a:pt x="7" y="8"/>
                    </a:cubicBezTo>
                    <a:cubicBezTo>
                      <a:pt x="7" y="8"/>
                      <a:pt x="7" y="8"/>
                      <a:pt x="7" y="8"/>
                    </a:cubicBezTo>
                    <a:cubicBezTo>
                      <a:pt x="7" y="8"/>
                      <a:pt x="7" y="8"/>
                      <a:pt x="7" y="8"/>
                    </a:cubicBezTo>
                    <a:cubicBezTo>
                      <a:pt x="7" y="8"/>
                      <a:pt x="6" y="9"/>
                      <a:pt x="6" y="8"/>
                    </a:cubicBezTo>
                    <a:cubicBezTo>
                      <a:pt x="5" y="8"/>
                      <a:pt x="5" y="8"/>
                      <a:pt x="5" y="7"/>
                    </a:cubicBezTo>
                    <a:cubicBezTo>
                      <a:pt x="5" y="7"/>
                      <a:pt x="5" y="7"/>
                      <a:pt x="5" y="7"/>
                    </a:cubicBezTo>
                    <a:cubicBezTo>
                      <a:pt x="5" y="7"/>
                      <a:pt x="5" y="7"/>
                      <a:pt x="5" y="7"/>
                    </a:cubicBezTo>
                    <a:cubicBezTo>
                      <a:pt x="5" y="6"/>
                      <a:pt x="5" y="6"/>
                      <a:pt x="5" y="6"/>
                    </a:cubicBezTo>
                    <a:cubicBezTo>
                      <a:pt x="5" y="6"/>
                      <a:pt x="5" y="6"/>
                      <a:pt x="5" y="6"/>
                    </a:cubicBezTo>
                    <a:cubicBezTo>
                      <a:pt x="5" y="6"/>
                      <a:pt x="5" y="6"/>
                      <a:pt x="5" y="6"/>
                    </a:cubicBezTo>
                    <a:cubicBezTo>
                      <a:pt x="5" y="6"/>
                      <a:pt x="5" y="6"/>
                      <a:pt x="5" y="6"/>
                    </a:cubicBezTo>
                    <a:cubicBezTo>
                      <a:pt x="5" y="6"/>
                      <a:pt x="5" y="6"/>
                      <a:pt x="5" y="6"/>
                    </a:cubicBezTo>
                    <a:cubicBezTo>
                      <a:pt x="5" y="6"/>
                      <a:pt x="5" y="6"/>
                      <a:pt x="5" y="6"/>
                    </a:cubicBezTo>
                    <a:cubicBezTo>
                      <a:pt x="5" y="6"/>
                      <a:pt x="5" y="6"/>
                      <a:pt x="5" y="6"/>
                    </a:cubicBezTo>
                    <a:cubicBezTo>
                      <a:pt x="5" y="6"/>
                      <a:pt x="5" y="6"/>
                      <a:pt x="5" y="6"/>
                    </a:cubicBezTo>
                    <a:cubicBezTo>
                      <a:pt x="4" y="6"/>
                      <a:pt x="4" y="6"/>
                      <a:pt x="4" y="6"/>
                    </a:cubicBezTo>
                    <a:cubicBezTo>
                      <a:pt x="4" y="6"/>
                      <a:pt x="4" y="6"/>
                      <a:pt x="4" y="6"/>
                    </a:cubicBezTo>
                    <a:cubicBezTo>
                      <a:pt x="4" y="7"/>
                      <a:pt x="4" y="7"/>
                      <a:pt x="3" y="7"/>
                    </a:cubicBezTo>
                    <a:cubicBezTo>
                      <a:pt x="3" y="7"/>
                      <a:pt x="2" y="6"/>
                      <a:pt x="2" y="6"/>
                    </a:cubicBezTo>
                    <a:cubicBezTo>
                      <a:pt x="2" y="5"/>
                      <a:pt x="2" y="5"/>
                      <a:pt x="2" y="5"/>
                    </a:cubicBezTo>
                    <a:cubicBezTo>
                      <a:pt x="2" y="5"/>
                      <a:pt x="2" y="5"/>
                      <a:pt x="2" y="5"/>
                    </a:cubicBezTo>
                    <a:cubicBezTo>
                      <a:pt x="2" y="4"/>
                      <a:pt x="2" y="4"/>
                      <a:pt x="2" y="4"/>
                    </a:cubicBezTo>
                    <a:cubicBezTo>
                      <a:pt x="3" y="4"/>
                      <a:pt x="3" y="4"/>
                      <a:pt x="3" y="3"/>
                    </a:cubicBezTo>
                    <a:cubicBezTo>
                      <a:pt x="3" y="3"/>
                      <a:pt x="3" y="3"/>
                      <a:pt x="3" y="3"/>
                    </a:cubicBezTo>
                    <a:cubicBezTo>
                      <a:pt x="3" y="2"/>
                      <a:pt x="2" y="2"/>
                      <a:pt x="2" y="2"/>
                    </a:cubicBezTo>
                    <a:cubicBezTo>
                      <a:pt x="2" y="2"/>
                      <a:pt x="2" y="2"/>
                      <a:pt x="2" y="2"/>
                    </a:cubicBezTo>
                    <a:cubicBezTo>
                      <a:pt x="2" y="2"/>
                      <a:pt x="2" y="2"/>
                      <a:pt x="1" y="2"/>
                    </a:cubicBezTo>
                    <a:cubicBezTo>
                      <a:pt x="1" y="2"/>
                      <a:pt x="1" y="2"/>
                      <a:pt x="1" y="2"/>
                    </a:cubicBezTo>
                    <a:cubicBezTo>
                      <a:pt x="0" y="2"/>
                      <a:pt x="0" y="1"/>
                      <a:pt x="0" y="1"/>
                    </a:cubicBezTo>
                    <a:cubicBezTo>
                      <a:pt x="0" y="0"/>
                      <a:pt x="0" y="0"/>
                      <a:pt x="0" y="0"/>
                    </a:cubicBezTo>
                    <a:cubicBezTo>
                      <a:pt x="0" y="0"/>
                      <a:pt x="0" y="0"/>
                      <a:pt x="0" y="1"/>
                    </a:cubicBezTo>
                    <a:cubicBezTo>
                      <a:pt x="0" y="1"/>
                      <a:pt x="0" y="2"/>
                      <a:pt x="1" y="2"/>
                    </a:cubicBezTo>
                    <a:cubicBezTo>
                      <a:pt x="1" y="2"/>
                      <a:pt x="1" y="2"/>
                      <a:pt x="1" y="2"/>
                    </a:cubicBezTo>
                    <a:cubicBezTo>
                      <a:pt x="2" y="2"/>
                      <a:pt x="2" y="2"/>
                      <a:pt x="2" y="2"/>
                    </a:cubicBezTo>
                    <a:cubicBezTo>
                      <a:pt x="2" y="2"/>
                      <a:pt x="2" y="2"/>
                      <a:pt x="3" y="2"/>
                    </a:cubicBezTo>
                    <a:cubicBezTo>
                      <a:pt x="3" y="2"/>
                      <a:pt x="3" y="1"/>
                      <a:pt x="3" y="2"/>
                    </a:cubicBezTo>
                    <a:cubicBezTo>
                      <a:pt x="3" y="2"/>
                      <a:pt x="4" y="3"/>
                      <a:pt x="4" y="3"/>
                    </a:cubicBezTo>
                    <a:cubicBezTo>
                      <a:pt x="4" y="4"/>
                      <a:pt x="4" y="4"/>
                      <a:pt x="4" y="4"/>
                    </a:cubicBezTo>
                    <a:cubicBezTo>
                      <a:pt x="4" y="4"/>
                      <a:pt x="4" y="4"/>
                      <a:pt x="3" y="5"/>
                    </a:cubicBezTo>
                    <a:cubicBezTo>
                      <a:pt x="3" y="5"/>
                      <a:pt x="3" y="5"/>
                      <a:pt x="3" y="5"/>
                    </a:cubicBezTo>
                    <a:cubicBezTo>
                      <a:pt x="4" y="5"/>
                      <a:pt x="4" y="5"/>
                      <a:pt x="4" y="5"/>
                    </a:cubicBezTo>
                    <a:cubicBezTo>
                      <a:pt x="4" y="5"/>
                      <a:pt x="4" y="5"/>
                      <a:pt x="4" y="5"/>
                    </a:cubicBezTo>
                    <a:cubicBezTo>
                      <a:pt x="4" y="5"/>
                      <a:pt x="4" y="5"/>
                      <a:pt x="4" y="5"/>
                    </a:cubicBezTo>
                    <a:cubicBezTo>
                      <a:pt x="4" y="5"/>
                      <a:pt x="4" y="5"/>
                      <a:pt x="4" y="5"/>
                    </a:cubicBezTo>
                    <a:cubicBezTo>
                      <a:pt x="4" y="4"/>
                      <a:pt x="4" y="4"/>
                      <a:pt x="4" y="4"/>
                    </a:cubicBezTo>
                    <a:cubicBezTo>
                      <a:pt x="5" y="4"/>
                      <a:pt x="5" y="4"/>
                      <a:pt x="6" y="4"/>
                    </a:cubicBezTo>
                    <a:cubicBezTo>
                      <a:pt x="6" y="4"/>
                      <a:pt x="7" y="4"/>
                      <a:pt x="7" y="5"/>
                    </a:cubicBezTo>
                    <a:cubicBezTo>
                      <a:pt x="7" y="5"/>
                      <a:pt x="7" y="5"/>
                      <a:pt x="7" y="5"/>
                    </a:cubicBezTo>
                    <a:cubicBezTo>
                      <a:pt x="7" y="5"/>
                      <a:pt x="7" y="5"/>
                      <a:pt x="7" y="5"/>
                    </a:cubicBezTo>
                    <a:cubicBezTo>
                      <a:pt x="7" y="6"/>
                      <a:pt x="7" y="6"/>
                      <a:pt x="7" y="6"/>
                    </a:cubicBezTo>
                    <a:cubicBezTo>
                      <a:pt x="7" y="6"/>
                      <a:pt x="7" y="6"/>
                      <a:pt x="7" y="6"/>
                    </a:cubicBezTo>
                    <a:cubicBezTo>
                      <a:pt x="7" y="6"/>
                      <a:pt x="7" y="6"/>
                      <a:pt x="7" y="7"/>
                    </a:cubicBezTo>
                    <a:cubicBezTo>
                      <a:pt x="7" y="7"/>
                      <a:pt x="7" y="7"/>
                      <a:pt x="7" y="7"/>
                    </a:cubicBezTo>
                    <a:cubicBezTo>
                      <a:pt x="7" y="7"/>
                      <a:pt x="7" y="7"/>
                      <a:pt x="7" y="7"/>
                    </a:cubicBezTo>
                    <a:cubicBezTo>
                      <a:pt x="7" y="7"/>
                      <a:pt x="7" y="7"/>
                      <a:pt x="7" y="7"/>
                    </a:cubicBezTo>
                    <a:cubicBezTo>
                      <a:pt x="7" y="7"/>
                      <a:pt x="7" y="7"/>
                      <a:pt x="7" y="7"/>
                    </a:cubicBezTo>
                    <a:cubicBezTo>
                      <a:pt x="7" y="7"/>
                      <a:pt x="7" y="7"/>
                      <a:pt x="7" y="7"/>
                    </a:cubicBezTo>
                    <a:cubicBezTo>
                      <a:pt x="7" y="7"/>
                      <a:pt x="7" y="7"/>
                      <a:pt x="7" y="7"/>
                    </a:cubicBezTo>
                    <a:cubicBezTo>
                      <a:pt x="7" y="7"/>
                      <a:pt x="7" y="7"/>
                      <a:pt x="7" y="7"/>
                    </a:cubicBezTo>
                    <a:cubicBezTo>
                      <a:pt x="7" y="7"/>
                      <a:pt x="7" y="7"/>
                      <a:pt x="7" y="7"/>
                    </a:cubicBezTo>
                    <a:cubicBezTo>
                      <a:pt x="6" y="7"/>
                      <a:pt x="6" y="7"/>
                      <a:pt x="6" y="7"/>
                    </a:cubicBezTo>
                    <a:cubicBezTo>
                      <a:pt x="6" y="7"/>
                      <a:pt x="6" y="7"/>
                      <a:pt x="6" y="7"/>
                    </a:cubicBezTo>
                    <a:cubicBezTo>
                      <a:pt x="6" y="7"/>
                      <a:pt x="6" y="7"/>
                      <a:pt x="6" y="7"/>
                    </a:cubicBezTo>
                    <a:cubicBezTo>
                      <a:pt x="6" y="7"/>
                      <a:pt x="6" y="7"/>
                      <a:pt x="6" y="7"/>
                    </a:cubicBezTo>
                    <a:cubicBezTo>
                      <a:pt x="6" y="7"/>
                      <a:pt x="6" y="7"/>
                      <a:pt x="6" y="7"/>
                    </a:cubicBezTo>
                    <a:cubicBezTo>
                      <a:pt x="6" y="7"/>
                      <a:pt x="6" y="7"/>
                      <a:pt x="6" y="7"/>
                    </a:cubicBezTo>
                    <a:cubicBezTo>
                      <a:pt x="6" y="7"/>
                      <a:pt x="6" y="7"/>
                      <a:pt x="6" y="7"/>
                    </a:cubicBezTo>
                    <a:cubicBezTo>
                      <a:pt x="6" y="7"/>
                      <a:pt x="6" y="7"/>
                      <a:pt x="6" y="7"/>
                    </a:cubicBezTo>
                    <a:cubicBezTo>
                      <a:pt x="6" y="7"/>
                      <a:pt x="6" y="7"/>
                      <a:pt x="6" y="7"/>
                    </a:cubicBezTo>
                    <a:cubicBezTo>
                      <a:pt x="6" y="7"/>
                      <a:pt x="6" y="7"/>
                      <a:pt x="6" y="7"/>
                    </a:cubicBezTo>
                    <a:cubicBezTo>
                      <a:pt x="6" y="7"/>
                      <a:pt x="6" y="7"/>
                      <a:pt x="6" y="7"/>
                    </a:cubicBezTo>
                    <a:cubicBezTo>
                      <a:pt x="6" y="7"/>
                      <a:pt x="6" y="7"/>
                      <a:pt x="6" y="7"/>
                    </a:cubicBezTo>
                    <a:cubicBezTo>
                      <a:pt x="6" y="7"/>
                      <a:pt x="6" y="7"/>
                      <a:pt x="6" y="7"/>
                    </a:cubicBezTo>
                    <a:cubicBezTo>
                      <a:pt x="6" y="7"/>
                      <a:pt x="6" y="7"/>
                      <a:pt x="6" y="7"/>
                    </a:cubicBezTo>
                    <a:cubicBezTo>
                      <a:pt x="7" y="7"/>
                      <a:pt x="7" y="7"/>
                      <a:pt x="7" y="7"/>
                    </a:cubicBezTo>
                    <a:cubicBezTo>
                      <a:pt x="7" y="7"/>
                      <a:pt x="7" y="7"/>
                      <a:pt x="7" y="7"/>
                    </a:cubicBezTo>
                    <a:cubicBezTo>
                      <a:pt x="7" y="7"/>
                      <a:pt x="7" y="7"/>
                      <a:pt x="7" y="7"/>
                    </a:cubicBezTo>
                    <a:cubicBezTo>
                      <a:pt x="7" y="7"/>
                      <a:pt x="7" y="7"/>
                      <a:pt x="7" y="7"/>
                    </a:cubicBezTo>
                    <a:cubicBezTo>
                      <a:pt x="7" y="7"/>
                      <a:pt x="7" y="7"/>
                      <a:pt x="7" y="7"/>
                    </a:cubicBezTo>
                    <a:cubicBezTo>
                      <a:pt x="7" y="7"/>
                      <a:pt x="7" y="7"/>
                      <a:pt x="7" y="7"/>
                    </a:cubicBezTo>
                    <a:cubicBezTo>
                      <a:pt x="7" y="7"/>
                      <a:pt x="7" y="7"/>
                      <a:pt x="7" y="7"/>
                    </a:cubicBezTo>
                    <a:cubicBezTo>
                      <a:pt x="7" y="7"/>
                      <a:pt x="7" y="7"/>
                      <a:pt x="7" y="7"/>
                    </a:cubicBezTo>
                    <a:cubicBezTo>
                      <a:pt x="7" y="7"/>
                      <a:pt x="7" y="7"/>
                      <a:pt x="7" y="7"/>
                    </a:cubicBezTo>
                    <a:cubicBezTo>
                      <a:pt x="7" y="7"/>
                      <a:pt x="7" y="7"/>
                      <a:pt x="7" y="7"/>
                    </a:cubicBezTo>
                    <a:cubicBezTo>
                      <a:pt x="7" y="7"/>
                      <a:pt x="7" y="7"/>
                      <a:pt x="7" y="7"/>
                    </a:cubicBezTo>
                    <a:cubicBezTo>
                      <a:pt x="6" y="7"/>
                      <a:pt x="6" y="7"/>
                      <a:pt x="6" y="7"/>
                    </a:cubicBezTo>
                    <a:cubicBezTo>
                      <a:pt x="7" y="7"/>
                      <a:pt x="7" y="7"/>
                      <a:pt x="7" y="7"/>
                    </a:cubicBezTo>
                    <a:cubicBezTo>
                      <a:pt x="9" y="10"/>
                      <a:pt x="11" y="11"/>
                      <a:pt x="12" y="12"/>
                    </a:cubicBezTo>
                    <a:cubicBezTo>
                      <a:pt x="13" y="14"/>
                      <a:pt x="14" y="14"/>
                      <a:pt x="14" y="1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44">
                <a:extLst>
                  <a:ext uri="{FF2B5EF4-FFF2-40B4-BE49-F238E27FC236}">
                    <a16:creationId xmlns:a16="http://schemas.microsoft.com/office/drawing/2014/main" id="{306B1686-55D4-4930-83C7-E7C52696FA39}"/>
                  </a:ext>
                </a:extLst>
              </p:cNvPr>
              <p:cNvSpPr>
                <a:spLocks/>
              </p:cNvSpPr>
              <p:nvPr/>
            </p:nvSpPr>
            <p:spPr bwMode="auto">
              <a:xfrm>
                <a:off x="2557" y="2448"/>
                <a:ext cx="64" cy="132"/>
              </a:xfrm>
              <a:custGeom>
                <a:avLst/>
                <a:gdLst>
                  <a:gd name="T0" fmla="*/ 16 w 16"/>
                  <a:gd name="T1" fmla="*/ 33 h 33"/>
                  <a:gd name="T2" fmla="*/ 7 w 16"/>
                  <a:gd name="T3" fmla="*/ 17 h 33"/>
                  <a:gd name="T4" fmla="*/ 0 w 16"/>
                  <a:gd name="T5" fmla="*/ 0 h 33"/>
                  <a:gd name="T6" fmla="*/ 9 w 16"/>
                  <a:gd name="T7" fmla="*/ 16 h 33"/>
                  <a:gd name="T8" fmla="*/ 16 w 16"/>
                  <a:gd name="T9" fmla="*/ 33 h 33"/>
                </a:gdLst>
                <a:ahLst/>
                <a:cxnLst>
                  <a:cxn ang="0">
                    <a:pos x="T0" y="T1"/>
                  </a:cxn>
                  <a:cxn ang="0">
                    <a:pos x="T2" y="T3"/>
                  </a:cxn>
                  <a:cxn ang="0">
                    <a:pos x="T4" y="T5"/>
                  </a:cxn>
                  <a:cxn ang="0">
                    <a:pos x="T6" y="T7"/>
                  </a:cxn>
                  <a:cxn ang="0">
                    <a:pos x="T8" y="T9"/>
                  </a:cxn>
                </a:cxnLst>
                <a:rect l="0" t="0" r="r" b="b"/>
                <a:pathLst>
                  <a:path w="16" h="33">
                    <a:moveTo>
                      <a:pt x="16" y="33"/>
                    </a:moveTo>
                    <a:cubicBezTo>
                      <a:pt x="16" y="33"/>
                      <a:pt x="12" y="26"/>
                      <a:pt x="7" y="17"/>
                    </a:cubicBezTo>
                    <a:cubicBezTo>
                      <a:pt x="3" y="8"/>
                      <a:pt x="0" y="0"/>
                      <a:pt x="0" y="0"/>
                    </a:cubicBezTo>
                    <a:cubicBezTo>
                      <a:pt x="0" y="0"/>
                      <a:pt x="4" y="7"/>
                      <a:pt x="9" y="16"/>
                    </a:cubicBezTo>
                    <a:cubicBezTo>
                      <a:pt x="13" y="25"/>
                      <a:pt x="16" y="33"/>
                      <a:pt x="16" y="3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45">
                <a:extLst>
                  <a:ext uri="{FF2B5EF4-FFF2-40B4-BE49-F238E27FC236}">
                    <a16:creationId xmlns:a16="http://schemas.microsoft.com/office/drawing/2014/main" id="{60E269AD-7D5C-4126-80FB-B8AC42331F7C}"/>
                  </a:ext>
                </a:extLst>
              </p:cNvPr>
              <p:cNvSpPr>
                <a:spLocks/>
              </p:cNvSpPr>
              <p:nvPr/>
            </p:nvSpPr>
            <p:spPr bwMode="auto">
              <a:xfrm>
                <a:off x="2625" y="2588"/>
                <a:ext cx="16" cy="32"/>
              </a:xfrm>
              <a:custGeom>
                <a:avLst/>
                <a:gdLst>
                  <a:gd name="T0" fmla="*/ 4 w 4"/>
                  <a:gd name="T1" fmla="*/ 8 h 8"/>
                  <a:gd name="T2" fmla="*/ 1 w 4"/>
                  <a:gd name="T3" fmla="*/ 5 h 8"/>
                  <a:gd name="T4" fmla="*/ 0 w 4"/>
                  <a:gd name="T5" fmla="*/ 0 h 8"/>
                  <a:gd name="T6" fmla="*/ 3 w 4"/>
                  <a:gd name="T7" fmla="*/ 4 h 8"/>
                  <a:gd name="T8" fmla="*/ 4 w 4"/>
                  <a:gd name="T9" fmla="*/ 8 h 8"/>
                </a:gdLst>
                <a:ahLst/>
                <a:cxnLst>
                  <a:cxn ang="0">
                    <a:pos x="T0" y="T1"/>
                  </a:cxn>
                  <a:cxn ang="0">
                    <a:pos x="T2" y="T3"/>
                  </a:cxn>
                  <a:cxn ang="0">
                    <a:pos x="T4" y="T5"/>
                  </a:cxn>
                  <a:cxn ang="0">
                    <a:pos x="T6" y="T7"/>
                  </a:cxn>
                  <a:cxn ang="0">
                    <a:pos x="T8" y="T9"/>
                  </a:cxn>
                </a:cxnLst>
                <a:rect l="0" t="0" r="r" b="b"/>
                <a:pathLst>
                  <a:path w="4" h="8">
                    <a:moveTo>
                      <a:pt x="4" y="8"/>
                    </a:moveTo>
                    <a:cubicBezTo>
                      <a:pt x="4" y="8"/>
                      <a:pt x="2" y="7"/>
                      <a:pt x="1" y="5"/>
                    </a:cubicBezTo>
                    <a:cubicBezTo>
                      <a:pt x="0" y="3"/>
                      <a:pt x="0" y="0"/>
                      <a:pt x="0" y="0"/>
                    </a:cubicBezTo>
                    <a:cubicBezTo>
                      <a:pt x="0" y="0"/>
                      <a:pt x="2" y="2"/>
                      <a:pt x="3" y="4"/>
                    </a:cubicBezTo>
                    <a:cubicBezTo>
                      <a:pt x="4" y="6"/>
                      <a:pt x="4" y="8"/>
                      <a:pt x="4" y="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46">
                <a:extLst>
                  <a:ext uri="{FF2B5EF4-FFF2-40B4-BE49-F238E27FC236}">
                    <a16:creationId xmlns:a16="http://schemas.microsoft.com/office/drawing/2014/main" id="{F38D5C8E-AA44-4793-A380-2482F30D91FA}"/>
                  </a:ext>
                </a:extLst>
              </p:cNvPr>
              <p:cNvSpPr>
                <a:spLocks/>
              </p:cNvSpPr>
              <p:nvPr/>
            </p:nvSpPr>
            <p:spPr bwMode="auto">
              <a:xfrm>
                <a:off x="2645" y="2632"/>
                <a:ext cx="12" cy="16"/>
              </a:xfrm>
              <a:custGeom>
                <a:avLst/>
                <a:gdLst>
                  <a:gd name="T0" fmla="*/ 3 w 3"/>
                  <a:gd name="T1" fmla="*/ 4 h 4"/>
                  <a:gd name="T2" fmla="*/ 0 w 3"/>
                  <a:gd name="T3" fmla="*/ 3 h 4"/>
                  <a:gd name="T4" fmla="*/ 0 w 3"/>
                  <a:gd name="T5" fmla="*/ 0 h 4"/>
                  <a:gd name="T6" fmla="*/ 2 w 3"/>
                  <a:gd name="T7" fmla="*/ 1 h 4"/>
                  <a:gd name="T8" fmla="*/ 3 w 3"/>
                  <a:gd name="T9" fmla="*/ 4 h 4"/>
                </a:gdLst>
                <a:ahLst/>
                <a:cxnLst>
                  <a:cxn ang="0">
                    <a:pos x="T0" y="T1"/>
                  </a:cxn>
                  <a:cxn ang="0">
                    <a:pos x="T2" y="T3"/>
                  </a:cxn>
                  <a:cxn ang="0">
                    <a:pos x="T4" y="T5"/>
                  </a:cxn>
                  <a:cxn ang="0">
                    <a:pos x="T6" y="T7"/>
                  </a:cxn>
                  <a:cxn ang="0">
                    <a:pos x="T8" y="T9"/>
                  </a:cxn>
                </a:cxnLst>
                <a:rect l="0" t="0" r="r" b="b"/>
                <a:pathLst>
                  <a:path w="3" h="4">
                    <a:moveTo>
                      <a:pt x="3" y="4"/>
                    </a:moveTo>
                    <a:cubicBezTo>
                      <a:pt x="3" y="4"/>
                      <a:pt x="1" y="4"/>
                      <a:pt x="0" y="3"/>
                    </a:cubicBezTo>
                    <a:cubicBezTo>
                      <a:pt x="0" y="1"/>
                      <a:pt x="0" y="0"/>
                      <a:pt x="0" y="0"/>
                    </a:cubicBezTo>
                    <a:cubicBezTo>
                      <a:pt x="0" y="0"/>
                      <a:pt x="1" y="0"/>
                      <a:pt x="2" y="1"/>
                    </a:cubicBezTo>
                    <a:cubicBezTo>
                      <a:pt x="3" y="3"/>
                      <a:pt x="3" y="4"/>
                      <a:pt x="3"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47">
                <a:extLst>
                  <a:ext uri="{FF2B5EF4-FFF2-40B4-BE49-F238E27FC236}">
                    <a16:creationId xmlns:a16="http://schemas.microsoft.com/office/drawing/2014/main" id="{91DCD73E-9C0A-49D9-8ABC-CE198AF25666}"/>
                  </a:ext>
                </a:extLst>
              </p:cNvPr>
              <p:cNvSpPr>
                <a:spLocks/>
              </p:cNvSpPr>
              <p:nvPr/>
            </p:nvSpPr>
            <p:spPr bwMode="auto">
              <a:xfrm>
                <a:off x="1894" y="2772"/>
                <a:ext cx="124" cy="144"/>
              </a:xfrm>
              <a:custGeom>
                <a:avLst/>
                <a:gdLst>
                  <a:gd name="T0" fmla="*/ 31 w 31"/>
                  <a:gd name="T1" fmla="*/ 0 h 36"/>
                  <a:gd name="T2" fmla="*/ 25 w 31"/>
                  <a:gd name="T3" fmla="*/ 4 h 36"/>
                  <a:gd name="T4" fmla="*/ 12 w 31"/>
                  <a:gd name="T5" fmla="*/ 15 h 36"/>
                  <a:gd name="T6" fmla="*/ 2 w 31"/>
                  <a:gd name="T7" fmla="*/ 29 h 36"/>
                  <a:gd name="T8" fmla="*/ 0 w 31"/>
                  <a:gd name="T9" fmla="*/ 35 h 36"/>
                  <a:gd name="T10" fmla="*/ 0 w 31"/>
                  <a:gd name="T11" fmla="*/ 36 h 36"/>
                  <a:gd name="T12" fmla="*/ 0 w 31"/>
                  <a:gd name="T13" fmla="*/ 35 h 36"/>
                  <a:gd name="T14" fmla="*/ 1 w 31"/>
                  <a:gd name="T15" fmla="*/ 29 h 36"/>
                  <a:gd name="T16" fmla="*/ 10 w 31"/>
                  <a:gd name="T17" fmla="*/ 14 h 36"/>
                  <a:gd name="T18" fmla="*/ 25 w 31"/>
                  <a:gd name="T19" fmla="*/ 4 h 36"/>
                  <a:gd name="T20" fmla="*/ 31 w 31"/>
                  <a:gd name="T21" fmla="*/ 0 h 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 h="36">
                    <a:moveTo>
                      <a:pt x="31" y="0"/>
                    </a:moveTo>
                    <a:cubicBezTo>
                      <a:pt x="31" y="0"/>
                      <a:pt x="29" y="2"/>
                      <a:pt x="25" y="4"/>
                    </a:cubicBezTo>
                    <a:cubicBezTo>
                      <a:pt x="22" y="7"/>
                      <a:pt x="16" y="11"/>
                      <a:pt x="12" y="15"/>
                    </a:cubicBezTo>
                    <a:cubicBezTo>
                      <a:pt x="7" y="20"/>
                      <a:pt x="3" y="25"/>
                      <a:pt x="2" y="29"/>
                    </a:cubicBezTo>
                    <a:cubicBezTo>
                      <a:pt x="1" y="32"/>
                      <a:pt x="1" y="33"/>
                      <a:pt x="0" y="35"/>
                    </a:cubicBezTo>
                    <a:cubicBezTo>
                      <a:pt x="0" y="36"/>
                      <a:pt x="0" y="36"/>
                      <a:pt x="0" y="36"/>
                    </a:cubicBezTo>
                    <a:cubicBezTo>
                      <a:pt x="0" y="36"/>
                      <a:pt x="0" y="36"/>
                      <a:pt x="0" y="35"/>
                    </a:cubicBezTo>
                    <a:cubicBezTo>
                      <a:pt x="0" y="33"/>
                      <a:pt x="0" y="31"/>
                      <a:pt x="1" y="29"/>
                    </a:cubicBezTo>
                    <a:cubicBezTo>
                      <a:pt x="2" y="25"/>
                      <a:pt x="5" y="19"/>
                      <a:pt x="10" y="14"/>
                    </a:cubicBezTo>
                    <a:cubicBezTo>
                      <a:pt x="15" y="9"/>
                      <a:pt x="21" y="6"/>
                      <a:pt x="25" y="4"/>
                    </a:cubicBezTo>
                    <a:cubicBezTo>
                      <a:pt x="29" y="1"/>
                      <a:pt x="31" y="0"/>
                      <a:pt x="31"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48">
                <a:extLst>
                  <a:ext uri="{FF2B5EF4-FFF2-40B4-BE49-F238E27FC236}">
                    <a16:creationId xmlns:a16="http://schemas.microsoft.com/office/drawing/2014/main" id="{66BE8C7F-DE08-4B2F-8317-950B4F119D18}"/>
                  </a:ext>
                </a:extLst>
              </p:cNvPr>
              <p:cNvSpPr>
                <a:spLocks/>
              </p:cNvSpPr>
              <p:nvPr/>
            </p:nvSpPr>
            <p:spPr bwMode="auto">
              <a:xfrm>
                <a:off x="1886" y="2788"/>
                <a:ext cx="68" cy="96"/>
              </a:xfrm>
              <a:custGeom>
                <a:avLst/>
                <a:gdLst>
                  <a:gd name="T0" fmla="*/ 17 w 17"/>
                  <a:gd name="T1" fmla="*/ 0 h 24"/>
                  <a:gd name="T2" fmla="*/ 14 w 17"/>
                  <a:gd name="T3" fmla="*/ 3 h 24"/>
                  <a:gd name="T4" fmla="*/ 8 w 17"/>
                  <a:gd name="T5" fmla="*/ 12 h 24"/>
                  <a:gd name="T6" fmla="*/ 2 w 17"/>
                  <a:gd name="T7" fmla="*/ 21 h 24"/>
                  <a:gd name="T8" fmla="*/ 0 w 17"/>
                  <a:gd name="T9" fmla="*/ 24 h 24"/>
                  <a:gd name="T10" fmla="*/ 2 w 17"/>
                  <a:gd name="T11" fmla="*/ 20 h 24"/>
                  <a:gd name="T12" fmla="*/ 6 w 17"/>
                  <a:gd name="T13" fmla="*/ 11 h 24"/>
                  <a:gd name="T14" fmla="*/ 13 w 17"/>
                  <a:gd name="T15" fmla="*/ 3 h 24"/>
                  <a:gd name="T16" fmla="*/ 17 w 17"/>
                  <a:gd name="T17"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24">
                    <a:moveTo>
                      <a:pt x="17" y="0"/>
                    </a:moveTo>
                    <a:cubicBezTo>
                      <a:pt x="17" y="0"/>
                      <a:pt x="16" y="1"/>
                      <a:pt x="14" y="3"/>
                    </a:cubicBezTo>
                    <a:cubicBezTo>
                      <a:pt x="12" y="5"/>
                      <a:pt x="10" y="8"/>
                      <a:pt x="8" y="12"/>
                    </a:cubicBezTo>
                    <a:cubicBezTo>
                      <a:pt x="6" y="15"/>
                      <a:pt x="4" y="18"/>
                      <a:pt x="2" y="21"/>
                    </a:cubicBezTo>
                    <a:cubicBezTo>
                      <a:pt x="1" y="23"/>
                      <a:pt x="0" y="24"/>
                      <a:pt x="0" y="24"/>
                    </a:cubicBezTo>
                    <a:cubicBezTo>
                      <a:pt x="0" y="24"/>
                      <a:pt x="1" y="23"/>
                      <a:pt x="2" y="20"/>
                    </a:cubicBezTo>
                    <a:cubicBezTo>
                      <a:pt x="2" y="18"/>
                      <a:pt x="4" y="14"/>
                      <a:pt x="6" y="11"/>
                    </a:cubicBezTo>
                    <a:cubicBezTo>
                      <a:pt x="9" y="7"/>
                      <a:pt x="11" y="4"/>
                      <a:pt x="13" y="3"/>
                    </a:cubicBezTo>
                    <a:cubicBezTo>
                      <a:pt x="16" y="1"/>
                      <a:pt x="17" y="0"/>
                      <a:pt x="17"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49">
                <a:extLst>
                  <a:ext uri="{FF2B5EF4-FFF2-40B4-BE49-F238E27FC236}">
                    <a16:creationId xmlns:a16="http://schemas.microsoft.com/office/drawing/2014/main" id="{56D21D44-658D-48D9-9989-3B76A308B0A3}"/>
                  </a:ext>
                </a:extLst>
              </p:cNvPr>
              <p:cNvSpPr>
                <a:spLocks/>
              </p:cNvSpPr>
              <p:nvPr/>
            </p:nvSpPr>
            <p:spPr bwMode="auto">
              <a:xfrm>
                <a:off x="1890" y="2796"/>
                <a:ext cx="32" cy="52"/>
              </a:xfrm>
              <a:custGeom>
                <a:avLst/>
                <a:gdLst>
                  <a:gd name="T0" fmla="*/ 8 w 8"/>
                  <a:gd name="T1" fmla="*/ 0 h 13"/>
                  <a:gd name="T2" fmla="*/ 4 w 8"/>
                  <a:gd name="T3" fmla="*/ 6 h 13"/>
                  <a:gd name="T4" fmla="*/ 0 w 8"/>
                  <a:gd name="T5" fmla="*/ 13 h 13"/>
                  <a:gd name="T6" fmla="*/ 0 w 8"/>
                  <a:gd name="T7" fmla="*/ 10 h 13"/>
                  <a:gd name="T8" fmla="*/ 2 w 8"/>
                  <a:gd name="T9" fmla="*/ 5 h 13"/>
                  <a:gd name="T10" fmla="*/ 6 w 8"/>
                  <a:gd name="T11" fmla="*/ 1 h 13"/>
                  <a:gd name="T12" fmla="*/ 8 w 8"/>
                  <a:gd name="T13" fmla="*/ 0 h 13"/>
                </a:gdLst>
                <a:ahLst/>
                <a:cxnLst>
                  <a:cxn ang="0">
                    <a:pos x="T0" y="T1"/>
                  </a:cxn>
                  <a:cxn ang="0">
                    <a:pos x="T2" y="T3"/>
                  </a:cxn>
                  <a:cxn ang="0">
                    <a:pos x="T4" y="T5"/>
                  </a:cxn>
                  <a:cxn ang="0">
                    <a:pos x="T6" y="T7"/>
                  </a:cxn>
                  <a:cxn ang="0">
                    <a:pos x="T8" y="T9"/>
                  </a:cxn>
                  <a:cxn ang="0">
                    <a:pos x="T10" y="T11"/>
                  </a:cxn>
                  <a:cxn ang="0">
                    <a:pos x="T12" y="T13"/>
                  </a:cxn>
                </a:cxnLst>
                <a:rect l="0" t="0" r="r" b="b"/>
                <a:pathLst>
                  <a:path w="8" h="13">
                    <a:moveTo>
                      <a:pt x="8" y="0"/>
                    </a:moveTo>
                    <a:cubicBezTo>
                      <a:pt x="8" y="0"/>
                      <a:pt x="6" y="3"/>
                      <a:pt x="4" y="6"/>
                    </a:cubicBezTo>
                    <a:cubicBezTo>
                      <a:pt x="2" y="10"/>
                      <a:pt x="0" y="13"/>
                      <a:pt x="0" y="13"/>
                    </a:cubicBezTo>
                    <a:cubicBezTo>
                      <a:pt x="0" y="13"/>
                      <a:pt x="0" y="12"/>
                      <a:pt x="0" y="10"/>
                    </a:cubicBezTo>
                    <a:cubicBezTo>
                      <a:pt x="0" y="9"/>
                      <a:pt x="1" y="7"/>
                      <a:pt x="2" y="5"/>
                    </a:cubicBezTo>
                    <a:cubicBezTo>
                      <a:pt x="4" y="3"/>
                      <a:pt x="5" y="2"/>
                      <a:pt x="6" y="1"/>
                    </a:cubicBezTo>
                    <a:cubicBezTo>
                      <a:pt x="8" y="0"/>
                      <a:pt x="8" y="0"/>
                      <a:pt x="8"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50">
                <a:extLst>
                  <a:ext uri="{FF2B5EF4-FFF2-40B4-BE49-F238E27FC236}">
                    <a16:creationId xmlns:a16="http://schemas.microsoft.com/office/drawing/2014/main" id="{53573FFD-F0F8-4FFE-8AE3-7A97E493D9FD}"/>
                  </a:ext>
                </a:extLst>
              </p:cNvPr>
              <p:cNvSpPr>
                <a:spLocks/>
              </p:cNvSpPr>
              <p:nvPr/>
            </p:nvSpPr>
            <p:spPr bwMode="auto">
              <a:xfrm>
                <a:off x="1894" y="2788"/>
                <a:ext cx="12" cy="24"/>
              </a:xfrm>
              <a:custGeom>
                <a:avLst/>
                <a:gdLst>
                  <a:gd name="T0" fmla="*/ 3 w 3"/>
                  <a:gd name="T1" fmla="*/ 0 h 6"/>
                  <a:gd name="T2" fmla="*/ 2 w 3"/>
                  <a:gd name="T3" fmla="*/ 4 h 6"/>
                  <a:gd name="T4" fmla="*/ 0 w 3"/>
                  <a:gd name="T5" fmla="*/ 6 h 6"/>
                  <a:gd name="T6" fmla="*/ 1 w 3"/>
                  <a:gd name="T7" fmla="*/ 3 h 6"/>
                  <a:gd name="T8" fmla="*/ 3 w 3"/>
                  <a:gd name="T9" fmla="*/ 0 h 6"/>
                </a:gdLst>
                <a:ahLst/>
                <a:cxnLst>
                  <a:cxn ang="0">
                    <a:pos x="T0" y="T1"/>
                  </a:cxn>
                  <a:cxn ang="0">
                    <a:pos x="T2" y="T3"/>
                  </a:cxn>
                  <a:cxn ang="0">
                    <a:pos x="T4" y="T5"/>
                  </a:cxn>
                  <a:cxn ang="0">
                    <a:pos x="T6" y="T7"/>
                  </a:cxn>
                  <a:cxn ang="0">
                    <a:pos x="T8" y="T9"/>
                  </a:cxn>
                </a:cxnLst>
                <a:rect l="0" t="0" r="r" b="b"/>
                <a:pathLst>
                  <a:path w="3" h="6">
                    <a:moveTo>
                      <a:pt x="3" y="0"/>
                    </a:moveTo>
                    <a:cubicBezTo>
                      <a:pt x="3" y="0"/>
                      <a:pt x="3" y="2"/>
                      <a:pt x="2" y="4"/>
                    </a:cubicBezTo>
                    <a:cubicBezTo>
                      <a:pt x="1" y="6"/>
                      <a:pt x="0" y="6"/>
                      <a:pt x="0" y="6"/>
                    </a:cubicBezTo>
                    <a:cubicBezTo>
                      <a:pt x="0" y="6"/>
                      <a:pt x="0" y="5"/>
                      <a:pt x="1" y="3"/>
                    </a:cubicBezTo>
                    <a:cubicBezTo>
                      <a:pt x="2" y="1"/>
                      <a:pt x="3" y="0"/>
                      <a:pt x="3"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51">
                <a:extLst>
                  <a:ext uri="{FF2B5EF4-FFF2-40B4-BE49-F238E27FC236}">
                    <a16:creationId xmlns:a16="http://schemas.microsoft.com/office/drawing/2014/main" id="{2B9FC311-A427-4333-9DE2-12DAAA709FF4}"/>
                  </a:ext>
                </a:extLst>
              </p:cNvPr>
              <p:cNvSpPr>
                <a:spLocks/>
              </p:cNvSpPr>
              <p:nvPr/>
            </p:nvSpPr>
            <p:spPr bwMode="auto">
              <a:xfrm>
                <a:off x="1894" y="2264"/>
                <a:ext cx="140" cy="124"/>
              </a:xfrm>
              <a:custGeom>
                <a:avLst/>
                <a:gdLst>
                  <a:gd name="T0" fmla="*/ 35 w 35"/>
                  <a:gd name="T1" fmla="*/ 0 h 31"/>
                  <a:gd name="T2" fmla="*/ 34 w 35"/>
                  <a:gd name="T3" fmla="*/ 1 h 31"/>
                  <a:gd name="T4" fmla="*/ 29 w 35"/>
                  <a:gd name="T5" fmla="*/ 3 h 31"/>
                  <a:gd name="T6" fmla="*/ 22 w 35"/>
                  <a:gd name="T7" fmla="*/ 7 h 31"/>
                  <a:gd name="T8" fmla="*/ 15 w 35"/>
                  <a:gd name="T9" fmla="*/ 12 h 31"/>
                  <a:gd name="T10" fmla="*/ 8 w 35"/>
                  <a:gd name="T11" fmla="*/ 19 h 31"/>
                  <a:gd name="T12" fmla="*/ 3 w 35"/>
                  <a:gd name="T13" fmla="*/ 25 h 31"/>
                  <a:gd name="T14" fmla="*/ 1 w 35"/>
                  <a:gd name="T15" fmla="*/ 29 h 31"/>
                  <a:gd name="T16" fmla="*/ 0 w 35"/>
                  <a:gd name="T17" fmla="*/ 31 h 31"/>
                  <a:gd name="T18" fmla="*/ 0 w 35"/>
                  <a:gd name="T19" fmla="*/ 29 h 31"/>
                  <a:gd name="T20" fmla="*/ 3 w 35"/>
                  <a:gd name="T21" fmla="*/ 24 h 31"/>
                  <a:gd name="T22" fmla="*/ 7 w 35"/>
                  <a:gd name="T23" fmla="*/ 18 h 31"/>
                  <a:gd name="T24" fmla="*/ 14 w 35"/>
                  <a:gd name="T25" fmla="*/ 11 h 31"/>
                  <a:gd name="T26" fmla="*/ 21 w 35"/>
                  <a:gd name="T27" fmla="*/ 5 h 31"/>
                  <a:gd name="T28" fmla="*/ 29 w 35"/>
                  <a:gd name="T29" fmla="*/ 2 h 31"/>
                  <a:gd name="T30" fmla="*/ 34 w 35"/>
                  <a:gd name="T31" fmla="*/ 1 h 31"/>
                  <a:gd name="T32" fmla="*/ 35 w 35"/>
                  <a:gd name="T33"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5" h="31">
                    <a:moveTo>
                      <a:pt x="35" y="0"/>
                    </a:moveTo>
                    <a:cubicBezTo>
                      <a:pt x="35" y="0"/>
                      <a:pt x="35" y="0"/>
                      <a:pt x="34" y="1"/>
                    </a:cubicBezTo>
                    <a:cubicBezTo>
                      <a:pt x="33" y="1"/>
                      <a:pt x="31" y="2"/>
                      <a:pt x="29" y="3"/>
                    </a:cubicBezTo>
                    <a:cubicBezTo>
                      <a:pt x="27" y="4"/>
                      <a:pt x="25" y="5"/>
                      <a:pt x="22" y="7"/>
                    </a:cubicBezTo>
                    <a:cubicBezTo>
                      <a:pt x="20" y="8"/>
                      <a:pt x="17" y="10"/>
                      <a:pt x="15" y="12"/>
                    </a:cubicBezTo>
                    <a:cubicBezTo>
                      <a:pt x="12" y="15"/>
                      <a:pt x="10" y="17"/>
                      <a:pt x="8" y="19"/>
                    </a:cubicBezTo>
                    <a:cubicBezTo>
                      <a:pt x="6" y="21"/>
                      <a:pt x="5" y="23"/>
                      <a:pt x="3" y="25"/>
                    </a:cubicBezTo>
                    <a:cubicBezTo>
                      <a:pt x="2" y="27"/>
                      <a:pt x="1" y="28"/>
                      <a:pt x="1" y="29"/>
                    </a:cubicBezTo>
                    <a:cubicBezTo>
                      <a:pt x="0" y="30"/>
                      <a:pt x="0" y="31"/>
                      <a:pt x="0" y="31"/>
                    </a:cubicBezTo>
                    <a:cubicBezTo>
                      <a:pt x="0" y="31"/>
                      <a:pt x="0" y="30"/>
                      <a:pt x="0" y="29"/>
                    </a:cubicBezTo>
                    <a:cubicBezTo>
                      <a:pt x="1" y="28"/>
                      <a:pt x="1" y="26"/>
                      <a:pt x="3" y="24"/>
                    </a:cubicBezTo>
                    <a:cubicBezTo>
                      <a:pt x="4" y="22"/>
                      <a:pt x="5" y="20"/>
                      <a:pt x="7" y="18"/>
                    </a:cubicBezTo>
                    <a:cubicBezTo>
                      <a:pt x="9" y="16"/>
                      <a:pt x="11" y="13"/>
                      <a:pt x="14" y="11"/>
                    </a:cubicBezTo>
                    <a:cubicBezTo>
                      <a:pt x="16" y="9"/>
                      <a:pt x="19" y="7"/>
                      <a:pt x="21" y="5"/>
                    </a:cubicBezTo>
                    <a:cubicBezTo>
                      <a:pt x="24" y="4"/>
                      <a:pt x="26" y="3"/>
                      <a:pt x="29" y="2"/>
                    </a:cubicBezTo>
                    <a:cubicBezTo>
                      <a:pt x="31" y="1"/>
                      <a:pt x="32" y="1"/>
                      <a:pt x="34" y="1"/>
                    </a:cubicBezTo>
                    <a:cubicBezTo>
                      <a:pt x="35" y="0"/>
                      <a:pt x="35" y="0"/>
                      <a:pt x="35"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52">
                <a:extLst>
                  <a:ext uri="{FF2B5EF4-FFF2-40B4-BE49-F238E27FC236}">
                    <a16:creationId xmlns:a16="http://schemas.microsoft.com/office/drawing/2014/main" id="{1AC25490-714B-41D3-8326-9DC271D191B9}"/>
                  </a:ext>
                </a:extLst>
              </p:cNvPr>
              <p:cNvSpPr>
                <a:spLocks/>
              </p:cNvSpPr>
              <p:nvPr/>
            </p:nvSpPr>
            <p:spPr bwMode="auto">
              <a:xfrm>
                <a:off x="1894" y="2312"/>
                <a:ext cx="104" cy="100"/>
              </a:xfrm>
              <a:custGeom>
                <a:avLst/>
                <a:gdLst>
                  <a:gd name="T0" fmla="*/ 26 w 26"/>
                  <a:gd name="T1" fmla="*/ 0 h 25"/>
                  <a:gd name="T2" fmla="*/ 24 w 26"/>
                  <a:gd name="T3" fmla="*/ 1 h 25"/>
                  <a:gd name="T4" fmla="*/ 21 w 26"/>
                  <a:gd name="T5" fmla="*/ 3 h 25"/>
                  <a:gd name="T6" fmla="*/ 11 w 26"/>
                  <a:gd name="T7" fmla="*/ 11 h 25"/>
                  <a:gd name="T8" fmla="*/ 3 w 26"/>
                  <a:gd name="T9" fmla="*/ 21 h 25"/>
                  <a:gd name="T10" fmla="*/ 1 w 26"/>
                  <a:gd name="T11" fmla="*/ 24 h 25"/>
                  <a:gd name="T12" fmla="*/ 0 w 26"/>
                  <a:gd name="T13" fmla="*/ 25 h 25"/>
                  <a:gd name="T14" fmla="*/ 1 w 26"/>
                  <a:gd name="T15" fmla="*/ 24 h 25"/>
                  <a:gd name="T16" fmla="*/ 3 w 26"/>
                  <a:gd name="T17" fmla="*/ 21 h 25"/>
                  <a:gd name="T18" fmla="*/ 10 w 26"/>
                  <a:gd name="T19" fmla="*/ 10 h 25"/>
                  <a:gd name="T20" fmla="*/ 21 w 26"/>
                  <a:gd name="T21" fmla="*/ 2 h 25"/>
                  <a:gd name="T22" fmla="*/ 24 w 26"/>
                  <a:gd name="T23" fmla="*/ 1 h 25"/>
                  <a:gd name="T24" fmla="*/ 26 w 26"/>
                  <a:gd name="T25"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6" h="25">
                    <a:moveTo>
                      <a:pt x="26" y="0"/>
                    </a:moveTo>
                    <a:cubicBezTo>
                      <a:pt x="26" y="0"/>
                      <a:pt x="25" y="1"/>
                      <a:pt x="24" y="1"/>
                    </a:cubicBezTo>
                    <a:cubicBezTo>
                      <a:pt x="24" y="1"/>
                      <a:pt x="23" y="2"/>
                      <a:pt x="21" y="3"/>
                    </a:cubicBezTo>
                    <a:cubicBezTo>
                      <a:pt x="18" y="5"/>
                      <a:pt x="15" y="8"/>
                      <a:pt x="11" y="11"/>
                    </a:cubicBezTo>
                    <a:cubicBezTo>
                      <a:pt x="8" y="15"/>
                      <a:pt x="5" y="18"/>
                      <a:pt x="3" y="21"/>
                    </a:cubicBezTo>
                    <a:cubicBezTo>
                      <a:pt x="3" y="23"/>
                      <a:pt x="2" y="24"/>
                      <a:pt x="1" y="24"/>
                    </a:cubicBezTo>
                    <a:cubicBezTo>
                      <a:pt x="0" y="25"/>
                      <a:pt x="0" y="25"/>
                      <a:pt x="0" y="25"/>
                    </a:cubicBezTo>
                    <a:cubicBezTo>
                      <a:pt x="0" y="25"/>
                      <a:pt x="0" y="25"/>
                      <a:pt x="1" y="24"/>
                    </a:cubicBezTo>
                    <a:cubicBezTo>
                      <a:pt x="1" y="23"/>
                      <a:pt x="2" y="22"/>
                      <a:pt x="3" y="21"/>
                    </a:cubicBezTo>
                    <a:cubicBezTo>
                      <a:pt x="4" y="18"/>
                      <a:pt x="6" y="14"/>
                      <a:pt x="10" y="10"/>
                    </a:cubicBezTo>
                    <a:cubicBezTo>
                      <a:pt x="14" y="6"/>
                      <a:pt x="18" y="4"/>
                      <a:pt x="21" y="2"/>
                    </a:cubicBezTo>
                    <a:cubicBezTo>
                      <a:pt x="22" y="2"/>
                      <a:pt x="23" y="1"/>
                      <a:pt x="24" y="1"/>
                    </a:cubicBezTo>
                    <a:cubicBezTo>
                      <a:pt x="25" y="0"/>
                      <a:pt x="26" y="0"/>
                      <a:pt x="26"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53">
                <a:extLst>
                  <a:ext uri="{FF2B5EF4-FFF2-40B4-BE49-F238E27FC236}">
                    <a16:creationId xmlns:a16="http://schemas.microsoft.com/office/drawing/2014/main" id="{221B9D98-BC78-41CE-AC23-341EE5084248}"/>
                  </a:ext>
                </a:extLst>
              </p:cNvPr>
              <p:cNvSpPr>
                <a:spLocks/>
              </p:cNvSpPr>
              <p:nvPr/>
            </p:nvSpPr>
            <p:spPr bwMode="auto">
              <a:xfrm>
                <a:off x="1890" y="2360"/>
                <a:ext cx="68" cy="76"/>
              </a:xfrm>
              <a:custGeom>
                <a:avLst/>
                <a:gdLst>
                  <a:gd name="T0" fmla="*/ 17 w 17"/>
                  <a:gd name="T1" fmla="*/ 0 h 19"/>
                  <a:gd name="T2" fmla="*/ 14 w 17"/>
                  <a:gd name="T3" fmla="*/ 3 h 19"/>
                  <a:gd name="T4" fmla="*/ 8 w 17"/>
                  <a:gd name="T5" fmla="*/ 9 h 19"/>
                  <a:gd name="T6" fmla="*/ 2 w 17"/>
                  <a:gd name="T7" fmla="*/ 16 h 19"/>
                  <a:gd name="T8" fmla="*/ 0 w 17"/>
                  <a:gd name="T9" fmla="*/ 19 h 19"/>
                  <a:gd name="T10" fmla="*/ 2 w 17"/>
                  <a:gd name="T11" fmla="*/ 16 h 19"/>
                  <a:gd name="T12" fmla="*/ 7 w 17"/>
                  <a:gd name="T13" fmla="*/ 8 h 19"/>
                  <a:gd name="T14" fmla="*/ 14 w 17"/>
                  <a:gd name="T15" fmla="*/ 2 h 19"/>
                  <a:gd name="T16" fmla="*/ 17 w 17"/>
                  <a:gd name="T17" fmla="*/ 0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9">
                    <a:moveTo>
                      <a:pt x="17" y="0"/>
                    </a:moveTo>
                    <a:cubicBezTo>
                      <a:pt x="17" y="0"/>
                      <a:pt x="16" y="1"/>
                      <a:pt x="14" y="3"/>
                    </a:cubicBezTo>
                    <a:cubicBezTo>
                      <a:pt x="13" y="4"/>
                      <a:pt x="10" y="7"/>
                      <a:pt x="8" y="9"/>
                    </a:cubicBezTo>
                    <a:cubicBezTo>
                      <a:pt x="6" y="12"/>
                      <a:pt x="4" y="14"/>
                      <a:pt x="2" y="16"/>
                    </a:cubicBezTo>
                    <a:cubicBezTo>
                      <a:pt x="1" y="18"/>
                      <a:pt x="0" y="19"/>
                      <a:pt x="0" y="19"/>
                    </a:cubicBezTo>
                    <a:cubicBezTo>
                      <a:pt x="0" y="19"/>
                      <a:pt x="1" y="18"/>
                      <a:pt x="2" y="16"/>
                    </a:cubicBezTo>
                    <a:cubicBezTo>
                      <a:pt x="3" y="14"/>
                      <a:pt x="4" y="11"/>
                      <a:pt x="7" y="8"/>
                    </a:cubicBezTo>
                    <a:cubicBezTo>
                      <a:pt x="9" y="5"/>
                      <a:pt x="12" y="3"/>
                      <a:pt x="14" y="2"/>
                    </a:cubicBezTo>
                    <a:cubicBezTo>
                      <a:pt x="16" y="1"/>
                      <a:pt x="17" y="0"/>
                      <a:pt x="17"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54">
                <a:extLst>
                  <a:ext uri="{FF2B5EF4-FFF2-40B4-BE49-F238E27FC236}">
                    <a16:creationId xmlns:a16="http://schemas.microsoft.com/office/drawing/2014/main" id="{3207755A-D426-4B06-B118-3115F7673B13}"/>
                  </a:ext>
                </a:extLst>
              </p:cNvPr>
              <p:cNvSpPr>
                <a:spLocks/>
              </p:cNvSpPr>
              <p:nvPr/>
            </p:nvSpPr>
            <p:spPr bwMode="auto">
              <a:xfrm>
                <a:off x="1890" y="2396"/>
                <a:ext cx="56" cy="60"/>
              </a:xfrm>
              <a:custGeom>
                <a:avLst/>
                <a:gdLst>
                  <a:gd name="T0" fmla="*/ 14 w 14"/>
                  <a:gd name="T1" fmla="*/ 0 h 15"/>
                  <a:gd name="T2" fmla="*/ 7 w 14"/>
                  <a:gd name="T3" fmla="*/ 7 h 15"/>
                  <a:gd name="T4" fmla="*/ 0 w 14"/>
                  <a:gd name="T5" fmla="*/ 15 h 15"/>
                  <a:gd name="T6" fmla="*/ 2 w 14"/>
                  <a:gd name="T7" fmla="*/ 12 h 15"/>
                  <a:gd name="T8" fmla="*/ 6 w 14"/>
                  <a:gd name="T9" fmla="*/ 6 h 15"/>
                  <a:gd name="T10" fmla="*/ 11 w 14"/>
                  <a:gd name="T11" fmla="*/ 1 h 15"/>
                  <a:gd name="T12" fmla="*/ 14 w 14"/>
                  <a:gd name="T13" fmla="*/ 0 h 15"/>
                </a:gdLst>
                <a:ahLst/>
                <a:cxnLst>
                  <a:cxn ang="0">
                    <a:pos x="T0" y="T1"/>
                  </a:cxn>
                  <a:cxn ang="0">
                    <a:pos x="T2" y="T3"/>
                  </a:cxn>
                  <a:cxn ang="0">
                    <a:pos x="T4" y="T5"/>
                  </a:cxn>
                  <a:cxn ang="0">
                    <a:pos x="T6" y="T7"/>
                  </a:cxn>
                  <a:cxn ang="0">
                    <a:pos x="T8" y="T9"/>
                  </a:cxn>
                  <a:cxn ang="0">
                    <a:pos x="T10" y="T11"/>
                  </a:cxn>
                  <a:cxn ang="0">
                    <a:pos x="T12" y="T13"/>
                  </a:cxn>
                </a:cxnLst>
                <a:rect l="0" t="0" r="r" b="b"/>
                <a:pathLst>
                  <a:path w="14" h="15">
                    <a:moveTo>
                      <a:pt x="14" y="0"/>
                    </a:moveTo>
                    <a:cubicBezTo>
                      <a:pt x="14" y="0"/>
                      <a:pt x="11" y="3"/>
                      <a:pt x="7" y="7"/>
                    </a:cubicBezTo>
                    <a:cubicBezTo>
                      <a:pt x="3" y="12"/>
                      <a:pt x="0" y="15"/>
                      <a:pt x="0" y="15"/>
                    </a:cubicBezTo>
                    <a:cubicBezTo>
                      <a:pt x="0" y="15"/>
                      <a:pt x="1" y="14"/>
                      <a:pt x="2" y="12"/>
                    </a:cubicBezTo>
                    <a:cubicBezTo>
                      <a:pt x="2" y="11"/>
                      <a:pt x="4" y="8"/>
                      <a:pt x="6" y="6"/>
                    </a:cubicBezTo>
                    <a:cubicBezTo>
                      <a:pt x="8" y="4"/>
                      <a:pt x="10" y="2"/>
                      <a:pt x="11" y="1"/>
                    </a:cubicBezTo>
                    <a:cubicBezTo>
                      <a:pt x="13" y="0"/>
                      <a:pt x="14" y="0"/>
                      <a:pt x="14"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55">
                <a:extLst>
                  <a:ext uri="{FF2B5EF4-FFF2-40B4-BE49-F238E27FC236}">
                    <a16:creationId xmlns:a16="http://schemas.microsoft.com/office/drawing/2014/main" id="{A44A5068-C58A-4460-8726-7956B649D8B6}"/>
                  </a:ext>
                </a:extLst>
              </p:cNvPr>
              <p:cNvSpPr>
                <a:spLocks/>
              </p:cNvSpPr>
              <p:nvPr/>
            </p:nvSpPr>
            <p:spPr bwMode="auto">
              <a:xfrm>
                <a:off x="1898" y="2432"/>
                <a:ext cx="32" cy="36"/>
              </a:xfrm>
              <a:custGeom>
                <a:avLst/>
                <a:gdLst>
                  <a:gd name="T0" fmla="*/ 8 w 8"/>
                  <a:gd name="T1" fmla="*/ 0 h 9"/>
                  <a:gd name="T2" fmla="*/ 7 w 8"/>
                  <a:gd name="T3" fmla="*/ 1 h 9"/>
                  <a:gd name="T4" fmla="*/ 4 w 8"/>
                  <a:gd name="T5" fmla="*/ 5 h 9"/>
                  <a:gd name="T6" fmla="*/ 2 w 8"/>
                  <a:gd name="T7" fmla="*/ 8 h 9"/>
                  <a:gd name="T8" fmla="*/ 0 w 8"/>
                  <a:gd name="T9" fmla="*/ 9 h 9"/>
                  <a:gd name="T10" fmla="*/ 1 w 8"/>
                  <a:gd name="T11" fmla="*/ 7 h 9"/>
                  <a:gd name="T12" fmla="*/ 3 w 8"/>
                  <a:gd name="T13" fmla="*/ 4 h 9"/>
                  <a:gd name="T14" fmla="*/ 6 w 8"/>
                  <a:gd name="T15" fmla="*/ 1 h 9"/>
                  <a:gd name="T16" fmla="*/ 8 w 8"/>
                  <a:gd name="T17"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 h="9">
                    <a:moveTo>
                      <a:pt x="8" y="0"/>
                    </a:moveTo>
                    <a:cubicBezTo>
                      <a:pt x="8" y="0"/>
                      <a:pt x="8" y="1"/>
                      <a:pt x="7" y="1"/>
                    </a:cubicBezTo>
                    <a:cubicBezTo>
                      <a:pt x="6" y="2"/>
                      <a:pt x="6" y="4"/>
                      <a:pt x="4" y="5"/>
                    </a:cubicBezTo>
                    <a:cubicBezTo>
                      <a:pt x="3" y="6"/>
                      <a:pt x="2" y="7"/>
                      <a:pt x="2" y="8"/>
                    </a:cubicBezTo>
                    <a:cubicBezTo>
                      <a:pt x="1" y="9"/>
                      <a:pt x="0" y="9"/>
                      <a:pt x="0" y="9"/>
                    </a:cubicBezTo>
                    <a:cubicBezTo>
                      <a:pt x="0" y="9"/>
                      <a:pt x="0" y="8"/>
                      <a:pt x="1" y="7"/>
                    </a:cubicBezTo>
                    <a:cubicBezTo>
                      <a:pt x="1" y="6"/>
                      <a:pt x="2" y="5"/>
                      <a:pt x="3" y="4"/>
                    </a:cubicBezTo>
                    <a:cubicBezTo>
                      <a:pt x="4" y="2"/>
                      <a:pt x="5" y="1"/>
                      <a:pt x="6" y="1"/>
                    </a:cubicBezTo>
                    <a:cubicBezTo>
                      <a:pt x="7" y="0"/>
                      <a:pt x="8" y="0"/>
                      <a:pt x="8"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56">
                <a:extLst>
                  <a:ext uri="{FF2B5EF4-FFF2-40B4-BE49-F238E27FC236}">
                    <a16:creationId xmlns:a16="http://schemas.microsoft.com/office/drawing/2014/main" id="{E8B81F88-C48A-438B-A60E-352B8CDB847D}"/>
                  </a:ext>
                </a:extLst>
              </p:cNvPr>
              <p:cNvSpPr>
                <a:spLocks/>
              </p:cNvSpPr>
              <p:nvPr/>
            </p:nvSpPr>
            <p:spPr bwMode="auto">
              <a:xfrm>
                <a:off x="2082" y="2264"/>
                <a:ext cx="260" cy="52"/>
              </a:xfrm>
              <a:custGeom>
                <a:avLst/>
                <a:gdLst>
                  <a:gd name="T0" fmla="*/ 65 w 65"/>
                  <a:gd name="T1" fmla="*/ 13 h 13"/>
                  <a:gd name="T2" fmla="*/ 62 w 65"/>
                  <a:gd name="T3" fmla="*/ 13 h 13"/>
                  <a:gd name="T4" fmla="*/ 55 w 65"/>
                  <a:gd name="T5" fmla="*/ 12 h 13"/>
                  <a:gd name="T6" fmla="*/ 33 w 65"/>
                  <a:gd name="T7" fmla="*/ 6 h 13"/>
                  <a:gd name="T8" fmla="*/ 10 w 65"/>
                  <a:gd name="T9" fmla="*/ 1 h 13"/>
                  <a:gd name="T10" fmla="*/ 3 w 65"/>
                  <a:gd name="T11" fmla="*/ 1 h 13"/>
                  <a:gd name="T12" fmla="*/ 0 w 65"/>
                  <a:gd name="T13" fmla="*/ 1 h 13"/>
                  <a:gd name="T14" fmla="*/ 3 w 65"/>
                  <a:gd name="T15" fmla="*/ 0 h 13"/>
                  <a:gd name="T16" fmla="*/ 10 w 65"/>
                  <a:gd name="T17" fmla="*/ 0 h 13"/>
                  <a:gd name="T18" fmla="*/ 33 w 65"/>
                  <a:gd name="T19" fmla="*/ 4 h 13"/>
                  <a:gd name="T20" fmla="*/ 55 w 65"/>
                  <a:gd name="T21" fmla="*/ 11 h 13"/>
                  <a:gd name="T22" fmla="*/ 62 w 65"/>
                  <a:gd name="T23" fmla="*/ 13 h 13"/>
                  <a:gd name="T24" fmla="*/ 65 w 65"/>
                  <a:gd name="T25"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5" h="13">
                    <a:moveTo>
                      <a:pt x="65" y="13"/>
                    </a:moveTo>
                    <a:cubicBezTo>
                      <a:pt x="65" y="13"/>
                      <a:pt x="64" y="13"/>
                      <a:pt x="62" y="13"/>
                    </a:cubicBezTo>
                    <a:cubicBezTo>
                      <a:pt x="61" y="13"/>
                      <a:pt x="58" y="13"/>
                      <a:pt x="55" y="12"/>
                    </a:cubicBezTo>
                    <a:cubicBezTo>
                      <a:pt x="49" y="11"/>
                      <a:pt x="41" y="9"/>
                      <a:pt x="33" y="6"/>
                    </a:cubicBezTo>
                    <a:cubicBezTo>
                      <a:pt x="24" y="3"/>
                      <a:pt x="16" y="1"/>
                      <a:pt x="10" y="1"/>
                    </a:cubicBezTo>
                    <a:cubicBezTo>
                      <a:pt x="7" y="1"/>
                      <a:pt x="5" y="1"/>
                      <a:pt x="3" y="1"/>
                    </a:cubicBezTo>
                    <a:cubicBezTo>
                      <a:pt x="1" y="1"/>
                      <a:pt x="0" y="1"/>
                      <a:pt x="0" y="1"/>
                    </a:cubicBezTo>
                    <a:cubicBezTo>
                      <a:pt x="0" y="1"/>
                      <a:pt x="1" y="1"/>
                      <a:pt x="3" y="0"/>
                    </a:cubicBezTo>
                    <a:cubicBezTo>
                      <a:pt x="4" y="0"/>
                      <a:pt x="7" y="0"/>
                      <a:pt x="10" y="0"/>
                    </a:cubicBezTo>
                    <a:cubicBezTo>
                      <a:pt x="16" y="0"/>
                      <a:pt x="24" y="1"/>
                      <a:pt x="33" y="4"/>
                    </a:cubicBezTo>
                    <a:cubicBezTo>
                      <a:pt x="42" y="7"/>
                      <a:pt x="50" y="10"/>
                      <a:pt x="55" y="11"/>
                    </a:cubicBezTo>
                    <a:cubicBezTo>
                      <a:pt x="58" y="12"/>
                      <a:pt x="61" y="13"/>
                      <a:pt x="62" y="13"/>
                    </a:cubicBezTo>
                    <a:cubicBezTo>
                      <a:pt x="64" y="13"/>
                      <a:pt x="65" y="13"/>
                      <a:pt x="65" y="1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57">
                <a:extLst>
                  <a:ext uri="{FF2B5EF4-FFF2-40B4-BE49-F238E27FC236}">
                    <a16:creationId xmlns:a16="http://schemas.microsoft.com/office/drawing/2014/main" id="{25DFB07A-0B57-4805-B4A3-A527BB3F984E}"/>
                  </a:ext>
                </a:extLst>
              </p:cNvPr>
              <p:cNvSpPr>
                <a:spLocks/>
              </p:cNvSpPr>
              <p:nvPr/>
            </p:nvSpPr>
            <p:spPr bwMode="auto">
              <a:xfrm>
                <a:off x="2146" y="2280"/>
                <a:ext cx="128" cy="32"/>
              </a:xfrm>
              <a:custGeom>
                <a:avLst/>
                <a:gdLst>
                  <a:gd name="T0" fmla="*/ 32 w 32"/>
                  <a:gd name="T1" fmla="*/ 8 h 8"/>
                  <a:gd name="T2" fmla="*/ 27 w 32"/>
                  <a:gd name="T3" fmla="*/ 7 h 8"/>
                  <a:gd name="T4" fmla="*/ 16 w 32"/>
                  <a:gd name="T5" fmla="*/ 4 h 8"/>
                  <a:gd name="T6" fmla="*/ 5 w 32"/>
                  <a:gd name="T7" fmla="*/ 1 h 8"/>
                  <a:gd name="T8" fmla="*/ 1 w 32"/>
                  <a:gd name="T9" fmla="*/ 0 h 8"/>
                  <a:gd name="T10" fmla="*/ 0 w 32"/>
                  <a:gd name="T11" fmla="*/ 0 h 8"/>
                  <a:gd name="T12" fmla="*/ 1 w 32"/>
                  <a:gd name="T13" fmla="*/ 0 h 8"/>
                  <a:gd name="T14" fmla="*/ 5 w 32"/>
                  <a:gd name="T15" fmla="*/ 0 h 8"/>
                  <a:gd name="T16" fmla="*/ 16 w 32"/>
                  <a:gd name="T17" fmla="*/ 2 h 8"/>
                  <a:gd name="T18" fmla="*/ 28 w 32"/>
                  <a:gd name="T19" fmla="*/ 6 h 8"/>
                  <a:gd name="T20" fmla="*/ 32 w 32"/>
                  <a:gd name="T21" fmla="*/ 8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2" h="8">
                    <a:moveTo>
                      <a:pt x="32" y="8"/>
                    </a:moveTo>
                    <a:cubicBezTo>
                      <a:pt x="32" y="8"/>
                      <a:pt x="30" y="7"/>
                      <a:pt x="27" y="7"/>
                    </a:cubicBezTo>
                    <a:cubicBezTo>
                      <a:pt x="24" y="6"/>
                      <a:pt x="20" y="5"/>
                      <a:pt x="16" y="4"/>
                    </a:cubicBezTo>
                    <a:cubicBezTo>
                      <a:pt x="11" y="3"/>
                      <a:pt x="8" y="1"/>
                      <a:pt x="5" y="1"/>
                    </a:cubicBezTo>
                    <a:cubicBezTo>
                      <a:pt x="3" y="0"/>
                      <a:pt x="2" y="0"/>
                      <a:pt x="1" y="0"/>
                    </a:cubicBezTo>
                    <a:cubicBezTo>
                      <a:pt x="0" y="0"/>
                      <a:pt x="0" y="0"/>
                      <a:pt x="0" y="0"/>
                    </a:cubicBezTo>
                    <a:cubicBezTo>
                      <a:pt x="0" y="0"/>
                      <a:pt x="0" y="0"/>
                      <a:pt x="1" y="0"/>
                    </a:cubicBezTo>
                    <a:cubicBezTo>
                      <a:pt x="2" y="0"/>
                      <a:pt x="3" y="0"/>
                      <a:pt x="5" y="0"/>
                    </a:cubicBezTo>
                    <a:cubicBezTo>
                      <a:pt x="8" y="0"/>
                      <a:pt x="12" y="1"/>
                      <a:pt x="16" y="2"/>
                    </a:cubicBezTo>
                    <a:cubicBezTo>
                      <a:pt x="21" y="3"/>
                      <a:pt x="25" y="5"/>
                      <a:pt x="28" y="6"/>
                    </a:cubicBezTo>
                    <a:cubicBezTo>
                      <a:pt x="30" y="7"/>
                      <a:pt x="32" y="8"/>
                      <a:pt x="32" y="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58">
                <a:extLst>
                  <a:ext uri="{FF2B5EF4-FFF2-40B4-BE49-F238E27FC236}">
                    <a16:creationId xmlns:a16="http://schemas.microsoft.com/office/drawing/2014/main" id="{6C6B16B5-1406-4F43-8BE2-52D126702B7F}"/>
                  </a:ext>
                </a:extLst>
              </p:cNvPr>
              <p:cNvSpPr>
                <a:spLocks/>
              </p:cNvSpPr>
              <p:nvPr/>
            </p:nvSpPr>
            <p:spPr bwMode="auto">
              <a:xfrm>
                <a:off x="2222" y="2312"/>
                <a:ext cx="36" cy="12"/>
              </a:xfrm>
              <a:custGeom>
                <a:avLst/>
                <a:gdLst>
                  <a:gd name="T0" fmla="*/ 9 w 9"/>
                  <a:gd name="T1" fmla="*/ 2 h 3"/>
                  <a:gd name="T2" fmla="*/ 4 w 9"/>
                  <a:gd name="T3" fmla="*/ 2 h 3"/>
                  <a:gd name="T4" fmla="*/ 0 w 9"/>
                  <a:gd name="T5" fmla="*/ 0 h 3"/>
                  <a:gd name="T6" fmla="*/ 5 w 9"/>
                  <a:gd name="T7" fmla="*/ 0 h 3"/>
                  <a:gd name="T8" fmla="*/ 9 w 9"/>
                  <a:gd name="T9" fmla="*/ 2 h 3"/>
                </a:gdLst>
                <a:ahLst/>
                <a:cxnLst>
                  <a:cxn ang="0">
                    <a:pos x="T0" y="T1"/>
                  </a:cxn>
                  <a:cxn ang="0">
                    <a:pos x="T2" y="T3"/>
                  </a:cxn>
                  <a:cxn ang="0">
                    <a:pos x="T4" y="T5"/>
                  </a:cxn>
                  <a:cxn ang="0">
                    <a:pos x="T6" y="T7"/>
                  </a:cxn>
                  <a:cxn ang="0">
                    <a:pos x="T8" y="T9"/>
                  </a:cxn>
                </a:cxnLst>
                <a:rect l="0" t="0" r="r" b="b"/>
                <a:pathLst>
                  <a:path w="9" h="3">
                    <a:moveTo>
                      <a:pt x="9" y="2"/>
                    </a:moveTo>
                    <a:cubicBezTo>
                      <a:pt x="9" y="2"/>
                      <a:pt x="7" y="3"/>
                      <a:pt x="4" y="2"/>
                    </a:cubicBezTo>
                    <a:cubicBezTo>
                      <a:pt x="1" y="1"/>
                      <a:pt x="0" y="0"/>
                      <a:pt x="0" y="0"/>
                    </a:cubicBezTo>
                    <a:cubicBezTo>
                      <a:pt x="0" y="0"/>
                      <a:pt x="2" y="0"/>
                      <a:pt x="5" y="0"/>
                    </a:cubicBezTo>
                    <a:cubicBezTo>
                      <a:pt x="7" y="1"/>
                      <a:pt x="9" y="2"/>
                      <a:pt x="9" y="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59">
                <a:extLst>
                  <a:ext uri="{FF2B5EF4-FFF2-40B4-BE49-F238E27FC236}">
                    <a16:creationId xmlns:a16="http://schemas.microsoft.com/office/drawing/2014/main" id="{C5AB11F8-81A3-469F-B22A-C0C601213549}"/>
                  </a:ext>
                </a:extLst>
              </p:cNvPr>
              <p:cNvSpPr>
                <a:spLocks/>
              </p:cNvSpPr>
              <p:nvPr/>
            </p:nvSpPr>
            <p:spPr bwMode="auto">
              <a:xfrm>
                <a:off x="2114" y="2724"/>
                <a:ext cx="327" cy="36"/>
              </a:xfrm>
              <a:custGeom>
                <a:avLst/>
                <a:gdLst>
                  <a:gd name="T0" fmla="*/ 82 w 82"/>
                  <a:gd name="T1" fmla="*/ 9 h 9"/>
                  <a:gd name="T2" fmla="*/ 79 w 82"/>
                  <a:gd name="T3" fmla="*/ 9 h 9"/>
                  <a:gd name="T4" fmla="*/ 70 w 82"/>
                  <a:gd name="T5" fmla="*/ 7 h 9"/>
                  <a:gd name="T6" fmla="*/ 41 w 82"/>
                  <a:gd name="T7" fmla="*/ 3 h 9"/>
                  <a:gd name="T8" fmla="*/ 12 w 82"/>
                  <a:gd name="T9" fmla="*/ 2 h 9"/>
                  <a:gd name="T10" fmla="*/ 3 w 82"/>
                  <a:gd name="T11" fmla="*/ 3 h 9"/>
                  <a:gd name="T12" fmla="*/ 0 w 82"/>
                  <a:gd name="T13" fmla="*/ 3 h 9"/>
                  <a:gd name="T14" fmla="*/ 3 w 82"/>
                  <a:gd name="T15" fmla="*/ 2 h 9"/>
                  <a:gd name="T16" fmla="*/ 12 w 82"/>
                  <a:gd name="T17" fmla="*/ 1 h 9"/>
                  <a:gd name="T18" fmla="*/ 42 w 82"/>
                  <a:gd name="T19" fmla="*/ 1 h 9"/>
                  <a:gd name="T20" fmla="*/ 71 w 82"/>
                  <a:gd name="T21" fmla="*/ 6 h 9"/>
                  <a:gd name="T22" fmla="*/ 79 w 82"/>
                  <a:gd name="T23" fmla="*/ 8 h 9"/>
                  <a:gd name="T24" fmla="*/ 82 w 82"/>
                  <a:gd name="T25"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2" h="9">
                    <a:moveTo>
                      <a:pt x="82" y="9"/>
                    </a:moveTo>
                    <a:cubicBezTo>
                      <a:pt x="82" y="9"/>
                      <a:pt x="81" y="9"/>
                      <a:pt x="79" y="9"/>
                    </a:cubicBezTo>
                    <a:cubicBezTo>
                      <a:pt x="77" y="8"/>
                      <a:pt x="74" y="8"/>
                      <a:pt x="70" y="7"/>
                    </a:cubicBezTo>
                    <a:cubicBezTo>
                      <a:pt x="63" y="5"/>
                      <a:pt x="53" y="4"/>
                      <a:pt x="41" y="3"/>
                    </a:cubicBezTo>
                    <a:cubicBezTo>
                      <a:pt x="30" y="2"/>
                      <a:pt x="20" y="2"/>
                      <a:pt x="12" y="2"/>
                    </a:cubicBezTo>
                    <a:cubicBezTo>
                      <a:pt x="8" y="2"/>
                      <a:pt x="5" y="2"/>
                      <a:pt x="3" y="3"/>
                    </a:cubicBezTo>
                    <a:cubicBezTo>
                      <a:pt x="1" y="3"/>
                      <a:pt x="0" y="3"/>
                      <a:pt x="0" y="3"/>
                    </a:cubicBezTo>
                    <a:cubicBezTo>
                      <a:pt x="0" y="3"/>
                      <a:pt x="1" y="3"/>
                      <a:pt x="3" y="2"/>
                    </a:cubicBezTo>
                    <a:cubicBezTo>
                      <a:pt x="5" y="2"/>
                      <a:pt x="8" y="2"/>
                      <a:pt x="12" y="1"/>
                    </a:cubicBezTo>
                    <a:cubicBezTo>
                      <a:pt x="20" y="1"/>
                      <a:pt x="30" y="0"/>
                      <a:pt x="42" y="1"/>
                    </a:cubicBezTo>
                    <a:cubicBezTo>
                      <a:pt x="53" y="2"/>
                      <a:pt x="63" y="4"/>
                      <a:pt x="71" y="6"/>
                    </a:cubicBezTo>
                    <a:cubicBezTo>
                      <a:pt x="74" y="7"/>
                      <a:pt x="77" y="8"/>
                      <a:pt x="79" y="8"/>
                    </a:cubicBezTo>
                    <a:cubicBezTo>
                      <a:pt x="81" y="9"/>
                      <a:pt x="82" y="9"/>
                      <a:pt x="82" y="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60">
                <a:extLst>
                  <a:ext uri="{FF2B5EF4-FFF2-40B4-BE49-F238E27FC236}">
                    <a16:creationId xmlns:a16="http://schemas.microsoft.com/office/drawing/2014/main" id="{4BC82732-8DE3-4E68-AEAC-5F4B8C6FCF0F}"/>
                  </a:ext>
                </a:extLst>
              </p:cNvPr>
              <p:cNvSpPr>
                <a:spLocks/>
              </p:cNvSpPr>
              <p:nvPr/>
            </p:nvSpPr>
            <p:spPr bwMode="auto">
              <a:xfrm>
                <a:off x="2449" y="2760"/>
                <a:ext cx="68" cy="16"/>
              </a:xfrm>
              <a:custGeom>
                <a:avLst/>
                <a:gdLst>
                  <a:gd name="T0" fmla="*/ 17 w 17"/>
                  <a:gd name="T1" fmla="*/ 3 h 4"/>
                  <a:gd name="T2" fmla="*/ 14 w 17"/>
                  <a:gd name="T3" fmla="*/ 4 h 4"/>
                  <a:gd name="T4" fmla="*/ 8 w 17"/>
                  <a:gd name="T5" fmla="*/ 4 h 4"/>
                  <a:gd name="T6" fmla="*/ 2 w 17"/>
                  <a:gd name="T7" fmla="*/ 2 h 4"/>
                  <a:gd name="T8" fmla="*/ 0 w 17"/>
                  <a:gd name="T9" fmla="*/ 0 h 4"/>
                  <a:gd name="T10" fmla="*/ 2 w 17"/>
                  <a:gd name="T11" fmla="*/ 1 h 4"/>
                  <a:gd name="T12" fmla="*/ 8 w 17"/>
                  <a:gd name="T13" fmla="*/ 2 h 4"/>
                  <a:gd name="T14" fmla="*/ 14 w 17"/>
                  <a:gd name="T15" fmla="*/ 3 h 4"/>
                  <a:gd name="T16" fmla="*/ 17 w 17"/>
                  <a:gd name="T17" fmla="*/ 3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4">
                    <a:moveTo>
                      <a:pt x="17" y="3"/>
                    </a:moveTo>
                    <a:cubicBezTo>
                      <a:pt x="17" y="3"/>
                      <a:pt x="16" y="4"/>
                      <a:pt x="14" y="4"/>
                    </a:cubicBezTo>
                    <a:cubicBezTo>
                      <a:pt x="13" y="4"/>
                      <a:pt x="10" y="4"/>
                      <a:pt x="8" y="4"/>
                    </a:cubicBezTo>
                    <a:cubicBezTo>
                      <a:pt x="6" y="3"/>
                      <a:pt x="4" y="2"/>
                      <a:pt x="2" y="2"/>
                    </a:cubicBezTo>
                    <a:cubicBezTo>
                      <a:pt x="1" y="1"/>
                      <a:pt x="0" y="0"/>
                      <a:pt x="0" y="0"/>
                    </a:cubicBezTo>
                    <a:cubicBezTo>
                      <a:pt x="0" y="0"/>
                      <a:pt x="1" y="1"/>
                      <a:pt x="2" y="1"/>
                    </a:cubicBezTo>
                    <a:cubicBezTo>
                      <a:pt x="4" y="1"/>
                      <a:pt x="6" y="1"/>
                      <a:pt x="8" y="2"/>
                    </a:cubicBezTo>
                    <a:cubicBezTo>
                      <a:pt x="11" y="2"/>
                      <a:pt x="13" y="3"/>
                      <a:pt x="14" y="3"/>
                    </a:cubicBezTo>
                    <a:cubicBezTo>
                      <a:pt x="16" y="3"/>
                      <a:pt x="17" y="3"/>
                      <a:pt x="17" y="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61">
                <a:extLst>
                  <a:ext uri="{FF2B5EF4-FFF2-40B4-BE49-F238E27FC236}">
                    <a16:creationId xmlns:a16="http://schemas.microsoft.com/office/drawing/2014/main" id="{6AA61DC4-547B-4CCC-8181-AAC86EE23F6C}"/>
                  </a:ext>
                </a:extLst>
              </p:cNvPr>
              <p:cNvSpPr>
                <a:spLocks/>
              </p:cNvSpPr>
              <p:nvPr/>
            </p:nvSpPr>
            <p:spPr bwMode="auto">
              <a:xfrm>
                <a:off x="2178" y="2704"/>
                <a:ext cx="184" cy="28"/>
              </a:xfrm>
              <a:custGeom>
                <a:avLst/>
                <a:gdLst>
                  <a:gd name="T0" fmla="*/ 46 w 46"/>
                  <a:gd name="T1" fmla="*/ 7 h 7"/>
                  <a:gd name="T2" fmla="*/ 39 w 46"/>
                  <a:gd name="T3" fmla="*/ 6 h 7"/>
                  <a:gd name="T4" fmla="*/ 23 w 46"/>
                  <a:gd name="T5" fmla="*/ 3 h 7"/>
                  <a:gd name="T6" fmla="*/ 14 w 46"/>
                  <a:gd name="T7" fmla="*/ 1 h 7"/>
                  <a:gd name="T8" fmla="*/ 7 w 46"/>
                  <a:gd name="T9" fmla="*/ 1 h 7"/>
                  <a:gd name="T10" fmla="*/ 2 w 46"/>
                  <a:gd name="T11" fmla="*/ 1 h 7"/>
                  <a:gd name="T12" fmla="*/ 0 w 46"/>
                  <a:gd name="T13" fmla="*/ 2 h 7"/>
                  <a:gd name="T14" fmla="*/ 2 w 46"/>
                  <a:gd name="T15" fmla="*/ 1 h 7"/>
                  <a:gd name="T16" fmla="*/ 7 w 46"/>
                  <a:gd name="T17" fmla="*/ 0 h 7"/>
                  <a:gd name="T18" fmla="*/ 14 w 46"/>
                  <a:gd name="T19" fmla="*/ 0 h 7"/>
                  <a:gd name="T20" fmla="*/ 23 w 46"/>
                  <a:gd name="T21" fmla="*/ 1 h 7"/>
                  <a:gd name="T22" fmla="*/ 39 w 46"/>
                  <a:gd name="T23" fmla="*/ 5 h 7"/>
                  <a:gd name="T24" fmla="*/ 46 w 46"/>
                  <a:gd name="T25"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6" h="7">
                    <a:moveTo>
                      <a:pt x="46" y="7"/>
                    </a:moveTo>
                    <a:cubicBezTo>
                      <a:pt x="46" y="7"/>
                      <a:pt x="43" y="7"/>
                      <a:pt x="39" y="6"/>
                    </a:cubicBezTo>
                    <a:cubicBezTo>
                      <a:pt x="35" y="5"/>
                      <a:pt x="29" y="4"/>
                      <a:pt x="23" y="3"/>
                    </a:cubicBezTo>
                    <a:cubicBezTo>
                      <a:pt x="20" y="2"/>
                      <a:pt x="17" y="2"/>
                      <a:pt x="14" y="1"/>
                    </a:cubicBezTo>
                    <a:cubicBezTo>
                      <a:pt x="11" y="1"/>
                      <a:pt x="9" y="1"/>
                      <a:pt x="7" y="1"/>
                    </a:cubicBezTo>
                    <a:cubicBezTo>
                      <a:pt x="5" y="1"/>
                      <a:pt x="3" y="1"/>
                      <a:pt x="2" y="1"/>
                    </a:cubicBezTo>
                    <a:cubicBezTo>
                      <a:pt x="1" y="1"/>
                      <a:pt x="0" y="2"/>
                      <a:pt x="0" y="2"/>
                    </a:cubicBezTo>
                    <a:cubicBezTo>
                      <a:pt x="0" y="2"/>
                      <a:pt x="0" y="1"/>
                      <a:pt x="2" y="1"/>
                    </a:cubicBezTo>
                    <a:cubicBezTo>
                      <a:pt x="3" y="1"/>
                      <a:pt x="4" y="0"/>
                      <a:pt x="7" y="0"/>
                    </a:cubicBezTo>
                    <a:cubicBezTo>
                      <a:pt x="9" y="0"/>
                      <a:pt x="11" y="0"/>
                      <a:pt x="14" y="0"/>
                    </a:cubicBezTo>
                    <a:cubicBezTo>
                      <a:pt x="17" y="0"/>
                      <a:pt x="20" y="0"/>
                      <a:pt x="23" y="1"/>
                    </a:cubicBezTo>
                    <a:cubicBezTo>
                      <a:pt x="30" y="2"/>
                      <a:pt x="35" y="3"/>
                      <a:pt x="39" y="5"/>
                    </a:cubicBezTo>
                    <a:cubicBezTo>
                      <a:pt x="43" y="6"/>
                      <a:pt x="46" y="7"/>
                      <a:pt x="46" y="7"/>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62">
                <a:extLst>
                  <a:ext uri="{FF2B5EF4-FFF2-40B4-BE49-F238E27FC236}">
                    <a16:creationId xmlns:a16="http://schemas.microsoft.com/office/drawing/2014/main" id="{114EBE3B-AB92-44C8-8E20-B0497CF53781}"/>
                  </a:ext>
                </a:extLst>
              </p:cNvPr>
              <p:cNvSpPr>
                <a:spLocks/>
              </p:cNvSpPr>
              <p:nvPr/>
            </p:nvSpPr>
            <p:spPr bwMode="auto">
              <a:xfrm>
                <a:off x="2214" y="2680"/>
                <a:ext cx="104" cy="12"/>
              </a:xfrm>
              <a:custGeom>
                <a:avLst/>
                <a:gdLst>
                  <a:gd name="T0" fmla="*/ 26 w 26"/>
                  <a:gd name="T1" fmla="*/ 3 h 3"/>
                  <a:gd name="T2" fmla="*/ 22 w 26"/>
                  <a:gd name="T3" fmla="*/ 3 h 3"/>
                  <a:gd name="T4" fmla="*/ 13 w 26"/>
                  <a:gd name="T5" fmla="*/ 2 h 3"/>
                  <a:gd name="T6" fmla="*/ 3 w 26"/>
                  <a:gd name="T7" fmla="*/ 1 h 3"/>
                  <a:gd name="T8" fmla="*/ 0 w 26"/>
                  <a:gd name="T9" fmla="*/ 1 h 3"/>
                  <a:gd name="T10" fmla="*/ 3 w 26"/>
                  <a:gd name="T11" fmla="*/ 0 h 3"/>
                  <a:gd name="T12" fmla="*/ 13 w 26"/>
                  <a:gd name="T13" fmla="*/ 0 h 3"/>
                  <a:gd name="T14" fmla="*/ 22 w 26"/>
                  <a:gd name="T15" fmla="*/ 2 h 3"/>
                  <a:gd name="T16" fmla="*/ 26 w 26"/>
                  <a:gd name="T17" fmla="*/ 3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6" h="3">
                    <a:moveTo>
                      <a:pt x="26" y="3"/>
                    </a:moveTo>
                    <a:cubicBezTo>
                      <a:pt x="26" y="3"/>
                      <a:pt x="24" y="3"/>
                      <a:pt x="22" y="3"/>
                    </a:cubicBezTo>
                    <a:cubicBezTo>
                      <a:pt x="20" y="3"/>
                      <a:pt x="16" y="3"/>
                      <a:pt x="13" y="2"/>
                    </a:cubicBezTo>
                    <a:cubicBezTo>
                      <a:pt x="9" y="2"/>
                      <a:pt x="6" y="2"/>
                      <a:pt x="3" y="1"/>
                    </a:cubicBezTo>
                    <a:cubicBezTo>
                      <a:pt x="1" y="1"/>
                      <a:pt x="0" y="1"/>
                      <a:pt x="0" y="1"/>
                    </a:cubicBezTo>
                    <a:cubicBezTo>
                      <a:pt x="0" y="1"/>
                      <a:pt x="1" y="1"/>
                      <a:pt x="3" y="0"/>
                    </a:cubicBezTo>
                    <a:cubicBezTo>
                      <a:pt x="6" y="0"/>
                      <a:pt x="9" y="0"/>
                      <a:pt x="13" y="0"/>
                    </a:cubicBezTo>
                    <a:cubicBezTo>
                      <a:pt x="17" y="1"/>
                      <a:pt x="20" y="2"/>
                      <a:pt x="22" y="2"/>
                    </a:cubicBezTo>
                    <a:cubicBezTo>
                      <a:pt x="25" y="3"/>
                      <a:pt x="26" y="3"/>
                      <a:pt x="26" y="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63">
                <a:extLst>
                  <a:ext uri="{FF2B5EF4-FFF2-40B4-BE49-F238E27FC236}">
                    <a16:creationId xmlns:a16="http://schemas.microsoft.com/office/drawing/2014/main" id="{6BD16A8A-F659-4F55-82A8-DFCFD165333E}"/>
                  </a:ext>
                </a:extLst>
              </p:cNvPr>
              <p:cNvSpPr>
                <a:spLocks/>
              </p:cNvSpPr>
              <p:nvPr/>
            </p:nvSpPr>
            <p:spPr bwMode="auto">
              <a:xfrm>
                <a:off x="2230" y="2660"/>
                <a:ext cx="76" cy="16"/>
              </a:xfrm>
              <a:custGeom>
                <a:avLst/>
                <a:gdLst>
                  <a:gd name="T0" fmla="*/ 19 w 19"/>
                  <a:gd name="T1" fmla="*/ 4 h 4"/>
                  <a:gd name="T2" fmla="*/ 9 w 19"/>
                  <a:gd name="T3" fmla="*/ 3 h 4"/>
                  <a:gd name="T4" fmla="*/ 0 w 19"/>
                  <a:gd name="T5" fmla="*/ 1 h 4"/>
                  <a:gd name="T6" fmla="*/ 3 w 19"/>
                  <a:gd name="T7" fmla="*/ 0 h 4"/>
                  <a:gd name="T8" fmla="*/ 10 w 19"/>
                  <a:gd name="T9" fmla="*/ 1 h 4"/>
                  <a:gd name="T10" fmla="*/ 16 w 19"/>
                  <a:gd name="T11" fmla="*/ 3 h 4"/>
                  <a:gd name="T12" fmla="*/ 19 w 19"/>
                  <a:gd name="T13" fmla="*/ 4 h 4"/>
                </a:gdLst>
                <a:ahLst/>
                <a:cxnLst>
                  <a:cxn ang="0">
                    <a:pos x="T0" y="T1"/>
                  </a:cxn>
                  <a:cxn ang="0">
                    <a:pos x="T2" y="T3"/>
                  </a:cxn>
                  <a:cxn ang="0">
                    <a:pos x="T4" y="T5"/>
                  </a:cxn>
                  <a:cxn ang="0">
                    <a:pos x="T6" y="T7"/>
                  </a:cxn>
                  <a:cxn ang="0">
                    <a:pos x="T8" y="T9"/>
                  </a:cxn>
                  <a:cxn ang="0">
                    <a:pos x="T10" y="T11"/>
                  </a:cxn>
                  <a:cxn ang="0">
                    <a:pos x="T12" y="T13"/>
                  </a:cxn>
                </a:cxnLst>
                <a:rect l="0" t="0" r="r" b="b"/>
                <a:pathLst>
                  <a:path w="19" h="4">
                    <a:moveTo>
                      <a:pt x="19" y="4"/>
                    </a:moveTo>
                    <a:cubicBezTo>
                      <a:pt x="19" y="4"/>
                      <a:pt x="14" y="4"/>
                      <a:pt x="9" y="3"/>
                    </a:cubicBezTo>
                    <a:cubicBezTo>
                      <a:pt x="4" y="2"/>
                      <a:pt x="0" y="1"/>
                      <a:pt x="0" y="1"/>
                    </a:cubicBezTo>
                    <a:cubicBezTo>
                      <a:pt x="0" y="1"/>
                      <a:pt x="1" y="1"/>
                      <a:pt x="3" y="0"/>
                    </a:cubicBezTo>
                    <a:cubicBezTo>
                      <a:pt x="5" y="0"/>
                      <a:pt x="7" y="0"/>
                      <a:pt x="10" y="1"/>
                    </a:cubicBezTo>
                    <a:cubicBezTo>
                      <a:pt x="12" y="1"/>
                      <a:pt x="15" y="2"/>
                      <a:pt x="16" y="3"/>
                    </a:cubicBezTo>
                    <a:cubicBezTo>
                      <a:pt x="18" y="3"/>
                      <a:pt x="19" y="4"/>
                      <a:pt x="19"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64">
                <a:extLst>
                  <a:ext uri="{FF2B5EF4-FFF2-40B4-BE49-F238E27FC236}">
                    <a16:creationId xmlns:a16="http://schemas.microsoft.com/office/drawing/2014/main" id="{B1251FB6-EBB5-44E8-84A4-3686B8D4C106}"/>
                  </a:ext>
                </a:extLst>
              </p:cNvPr>
              <p:cNvSpPr>
                <a:spLocks/>
              </p:cNvSpPr>
              <p:nvPr/>
            </p:nvSpPr>
            <p:spPr bwMode="auto">
              <a:xfrm>
                <a:off x="2234" y="2644"/>
                <a:ext cx="64" cy="12"/>
              </a:xfrm>
              <a:custGeom>
                <a:avLst/>
                <a:gdLst>
                  <a:gd name="T0" fmla="*/ 16 w 16"/>
                  <a:gd name="T1" fmla="*/ 2 h 3"/>
                  <a:gd name="T2" fmla="*/ 8 w 16"/>
                  <a:gd name="T3" fmla="*/ 2 h 3"/>
                  <a:gd name="T4" fmla="*/ 0 w 16"/>
                  <a:gd name="T5" fmla="*/ 1 h 3"/>
                  <a:gd name="T6" fmla="*/ 8 w 16"/>
                  <a:gd name="T7" fmla="*/ 0 h 3"/>
                  <a:gd name="T8" fmla="*/ 16 w 16"/>
                  <a:gd name="T9" fmla="*/ 2 h 3"/>
                </a:gdLst>
                <a:ahLst/>
                <a:cxnLst>
                  <a:cxn ang="0">
                    <a:pos x="T0" y="T1"/>
                  </a:cxn>
                  <a:cxn ang="0">
                    <a:pos x="T2" y="T3"/>
                  </a:cxn>
                  <a:cxn ang="0">
                    <a:pos x="T4" y="T5"/>
                  </a:cxn>
                  <a:cxn ang="0">
                    <a:pos x="T6" y="T7"/>
                  </a:cxn>
                  <a:cxn ang="0">
                    <a:pos x="T8" y="T9"/>
                  </a:cxn>
                </a:cxnLst>
                <a:rect l="0" t="0" r="r" b="b"/>
                <a:pathLst>
                  <a:path w="16" h="3">
                    <a:moveTo>
                      <a:pt x="16" y="2"/>
                    </a:moveTo>
                    <a:cubicBezTo>
                      <a:pt x="16" y="2"/>
                      <a:pt x="12" y="3"/>
                      <a:pt x="8" y="2"/>
                    </a:cubicBezTo>
                    <a:cubicBezTo>
                      <a:pt x="3" y="2"/>
                      <a:pt x="0" y="1"/>
                      <a:pt x="0" y="1"/>
                    </a:cubicBezTo>
                    <a:cubicBezTo>
                      <a:pt x="0" y="1"/>
                      <a:pt x="4" y="0"/>
                      <a:pt x="8" y="0"/>
                    </a:cubicBezTo>
                    <a:cubicBezTo>
                      <a:pt x="13" y="1"/>
                      <a:pt x="16" y="2"/>
                      <a:pt x="16" y="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65">
                <a:extLst>
                  <a:ext uri="{FF2B5EF4-FFF2-40B4-BE49-F238E27FC236}">
                    <a16:creationId xmlns:a16="http://schemas.microsoft.com/office/drawing/2014/main" id="{D7B5F441-4C25-4374-B9F0-491300F7E6BF}"/>
                  </a:ext>
                </a:extLst>
              </p:cNvPr>
              <p:cNvSpPr>
                <a:spLocks/>
              </p:cNvSpPr>
              <p:nvPr/>
            </p:nvSpPr>
            <p:spPr bwMode="auto">
              <a:xfrm>
                <a:off x="2014" y="2516"/>
                <a:ext cx="356" cy="52"/>
              </a:xfrm>
              <a:custGeom>
                <a:avLst/>
                <a:gdLst>
                  <a:gd name="T0" fmla="*/ 89 w 89"/>
                  <a:gd name="T1" fmla="*/ 13 h 13"/>
                  <a:gd name="T2" fmla="*/ 85 w 89"/>
                  <a:gd name="T3" fmla="*/ 12 h 13"/>
                  <a:gd name="T4" fmla="*/ 76 w 89"/>
                  <a:gd name="T5" fmla="*/ 9 h 13"/>
                  <a:gd name="T6" fmla="*/ 44 w 89"/>
                  <a:gd name="T7" fmla="*/ 3 h 13"/>
                  <a:gd name="T8" fmla="*/ 13 w 89"/>
                  <a:gd name="T9" fmla="*/ 6 h 13"/>
                  <a:gd name="T10" fmla="*/ 4 w 89"/>
                  <a:gd name="T11" fmla="*/ 9 h 13"/>
                  <a:gd name="T12" fmla="*/ 1 w 89"/>
                  <a:gd name="T13" fmla="*/ 11 h 13"/>
                  <a:gd name="T14" fmla="*/ 0 w 89"/>
                  <a:gd name="T15" fmla="*/ 11 h 13"/>
                  <a:gd name="T16" fmla="*/ 1 w 89"/>
                  <a:gd name="T17" fmla="*/ 11 h 13"/>
                  <a:gd name="T18" fmla="*/ 3 w 89"/>
                  <a:gd name="T19" fmla="*/ 9 h 13"/>
                  <a:gd name="T20" fmla="*/ 12 w 89"/>
                  <a:gd name="T21" fmla="*/ 5 h 13"/>
                  <a:gd name="T22" fmla="*/ 45 w 89"/>
                  <a:gd name="T23" fmla="*/ 1 h 13"/>
                  <a:gd name="T24" fmla="*/ 76 w 89"/>
                  <a:gd name="T25" fmla="*/ 8 h 13"/>
                  <a:gd name="T26" fmla="*/ 86 w 89"/>
                  <a:gd name="T27" fmla="*/ 11 h 13"/>
                  <a:gd name="T28" fmla="*/ 89 w 89"/>
                  <a:gd name="T29"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89" h="13">
                    <a:moveTo>
                      <a:pt x="89" y="13"/>
                    </a:moveTo>
                    <a:cubicBezTo>
                      <a:pt x="89" y="13"/>
                      <a:pt x="88" y="12"/>
                      <a:pt x="85" y="12"/>
                    </a:cubicBezTo>
                    <a:cubicBezTo>
                      <a:pt x="83" y="11"/>
                      <a:pt x="80" y="10"/>
                      <a:pt x="76" y="9"/>
                    </a:cubicBezTo>
                    <a:cubicBezTo>
                      <a:pt x="68" y="7"/>
                      <a:pt x="57" y="4"/>
                      <a:pt x="44" y="3"/>
                    </a:cubicBezTo>
                    <a:cubicBezTo>
                      <a:pt x="32" y="2"/>
                      <a:pt x="21" y="4"/>
                      <a:pt x="13" y="6"/>
                    </a:cubicBezTo>
                    <a:cubicBezTo>
                      <a:pt x="9" y="7"/>
                      <a:pt x="6" y="8"/>
                      <a:pt x="4" y="9"/>
                    </a:cubicBezTo>
                    <a:cubicBezTo>
                      <a:pt x="2" y="10"/>
                      <a:pt x="2" y="10"/>
                      <a:pt x="1" y="11"/>
                    </a:cubicBezTo>
                    <a:cubicBezTo>
                      <a:pt x="1" y="11"/>
                      <a:pt x="0" y="11"/>
                      <a:pt x="0" y="11"/>
                    </a:cubicBezTo>
                    <a:cubicBezTo>
                      <a:pt x="0" y="11"/>
                      <a:pt x="1" y="11"/>
                      <a:pt x="1" y="11"/>
                    </a:cubicBezTo>
                    <a:cubicBezTo>
                      <a:pt x="2" y="10"/>
                      <a:pt x="2" y="10"/>
                      <a:pt x="3" y="9"/>
                    </a:cubicBezTo>
                    <a:cubicBezTo>
                      <a:pt x="5" y="8"/>
                      <a:pt x="8" y="7"/>
                      <a:pt x="12" y="5"/>
                    </a:cubicBezTo>
                    <a:cubicBezTo>
                      <a:pt x="20" y="2"/>
                      <a:pt x="32" y="0"/>
                      <a:pt x="45" y="1"/>
                    </a:cubicBezTo>
                    <a:cubicBezTo>
                      <a:pt x="57" y="2"/>
                      <a:pt x="68" y="6"/>
                      <a:pt x="76" y="8"/>
                    </a:cubicBezTo>
                    <a:cubicBezTo>
                      <a:pt x="80" y="10"/>
                      <a:pt x="83" y="11"/>
                      <a:pt x="86" y="11"/>
                    </a:cubicBezTo>
                    <a:cubicBezTo>
                      <a:pt x="88" y="12"/>
                      <a:pt x="89" y="13"/>
                      <a:pt x="89" y="1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66">
                <a:extLst>
                  <a:ext uri="{FF2B5EF4-FFF2-40B4-BE49-F238E27FC236}">
                    <a16:creationId xmlns:a16="http://schemas.microsoft.com/office/drawing/2014/main" id="{3B5B668D-ABB2-4EAA-AF01-2C7F9E9302D4}"/>
                  </a:ext>
                </a:extLst>
              </p:cNvPr>
              <p:cNvSpPr>
                <a:spLocks/>
              </p:cNvSpPr>
              <p:nvPr/>
            </p:nvSpPr>
            <p:spPr bwMode="auto">
              <a:xfrm>
                <a:off x="2058" y="2496"/>
                <a:ext cx="208" cy="16"/>
              </a:xfrm>
              <a:custGeom>
                <a:avLst/>
                <a:gdLst>
                  <a:gd name="T0" fmla="*/ 52 w 52"/>
                  <a:gd name="T1" fmla="*/ 4 h 4"/>
                  <a:gd name="T2" fmla="*/ 50 w 52"/>
                  <a:gd name="T3" fmla="*/ 4 h 4"/>
                  <a:gd name="T4" fmla="*/ 44 w 52"/>
                  <a:gd name="T5" fmla="*/ 3 h 4"/>
                  <a:gd name="T6" fmla="*/ 26 w 52"/>
                  <a:gd name="T7" fmla="*/ 2 h 4"/>
                  <a:gd name="T8" fmla="*/ 8 w 52"/>
                  <a:gd name="T9" fmla="*/ 3 h 4"/>
                  <a:gd name="T10" fmla="*/ 2 w 52"/>
                  <a:gd name="T11" fmla="*/ 4 h 4"/>
                  <a:gd name="T12" fmla="*/ 0 w 52"/>
                  <a:gd name="T13" fmla="*/ 4 h 4"/>
                  <a:gd name="T14" fmla="*/ 2 w 52"/>
                  <a:gd name="T15" fmla="*/ 4 h 4"/>
                  <a:gd name="T16" fmla="*/ 8 w 52"/>
                  <a:gd name="T17" fmla="*/ 2 h 4"/>
                  <a:gd name="T18" fmla="*/ 26 w 52"/>
                  <a:gd name="T19" fmla="*/ 0 h 4"/>
                  <a:gd name="T20" fmla="*/ 44 w 52"/>
                  <a:gd name="T21" fmla="*/ 2 h 4"/>
                  <a:gd name="T22" fmla="*/ 50 w 52"/>
                  <a:gd name="T23" fmla="*/ 3 h 4"/>
                  <a:gd name="T24" fmla="*/ 52 w 52"/>
                  <a:gd name="T25" fmla="*/ 4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2" h="4">
                    <a:moveTo>
                      <a:pt x="52" y="4"/>
                    </a:moveTo>
                    <a:cubicBezTo>
                      <a:pt x="52" y="4"/>
                      <a:pt x="51" y="4"/>
                      <a:pt x="50" y="4"/>
                    </a:cubicBezTo>
                    <a:cubicBezTo>
                      <a:pt x="48" y="3"/>
                      <a:pt x="46" y="3"/>
                      <a:pt x="44" y="3"/>
                    </a:cubicBezTo>
                    <a:cubicBezTo>
                      <a:pt x="39" y="3"/>
                      <a:pt x="33" y="2"/>
                      <a:pt x="26" y="2"/>
                    </a:cubicBezTo>
                    <a:cubicBezTo>
                      <a:pt x="19" y="2"/>
                      <a:pt x="13" y="3"/>
                      <a:pt x="8" y="3"/>
                    </a:cubicBezTo>
                    <a:cubicBezTo>
                      <a:pt x="6" y="3"/>
                      <a:pt x="4" y="4"/>
                      <a:pt x="2" y="4"/>
                    </a:cubicBezTo>
                    <a:cubicBezTo>
                      <a:pt x="1" y="4"/>
                      <a:pt x="0" y="4"/>
                      <a:pt x="0" y="4"/>
                    </a:cubicBezTo>
                    <a:cubicBezTo>
                      <a:pt x="0" y="4"/>
                      <a:pt x="1" y="4"/>
                      <a:pt x="2" y="4"/>
                    </a:cubicBezTo>
                    <a:cubicBezTo>
                      <a:pt x="4" y="3"/>
                      <a:pt x="5" y="3"/>
                      <a:pt x="8" y="2"/>
                    </a:cubicBezTo>
                    <a:cubicBezTo>
                      <a:pt x="12" y="1"/>
                      <a:pt x="19" y="0"/>
                      <a:pt x="26" y="0"/>
                    </a:cubicBezTo>
                    <a:cubicBezTo>
                      <a:pt x="33" y="0"/>
                      <a:pt x="40" y="1"/>
                      <a:pt x="44" y="2"/>
                    </a:cubicBezTo>
                    <a:cubicBezTo>
                      <a:pt x="47" y="2"/>
                      <a:pt x="48" y="3"/>
                      <a:pt x="50" y="3"/>
                    </a:cubicBezTo>
                    <a:cubicBezTo>
                      <a:pt x="51" y="4"/>
                      <a:pt x="52" y="4"/>
                      <a:pt x="52"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67">
                <a:extLst>
                  <a:ext uri="{FF2B5EF4-FFF2-40B4-BE49-F238E27FC236}">
                    <a16:creationId xmlns:a16="http://schemas.microsoft.com/office/drawing/2014/main" id="{5BDF7A01-D6F2-4AE3-A813-9D20F602ED54}"/>
                  </a:ext>
                </a:extLst>
              </p:cNvPr>
              <p:cNvSpPr>
                <a:spLocks/>
              </p:cNvSpPr>
              <p:nvPr/>
            </p:nvSpPr>
            <p:spPr bwMode="auto">
              <a:xfrm>
                <a:off x="2122" y="2472"/>
                <a:ext cx="88" cy="8"/>
              </a:xfrm>
              <a:custGeom>
                <a:avLst/>
                <a:gdLst>
                  <a:gd name="T0" fmla="*/ 22 w 22"/>
                  <a:gd name="T1" fmla="*/ 2 h 2"/>
                  <a:gd name="T2" fmla="*/ 11 w 22"/>
                  <a:gd name="T3" fmla="*/ 2 h 2"/>
                  <a:gd name="T4" fmla="*/ 0 w 22"/>
                  <a:gd name="T5" fmla="*/ 1 h 2"/>
                  <a:gd name="T6" fmla="*/ 11 w 22"/>
                  <a:gd name="T7" fmla="*/ 0 h 2"/>
                  <a:gd name="T8" fmla="*/ 22 w 22"/>
                  <a:gd name="T9" fmla="*/ 2 h 2"/>
                </a:gdLst>
                <a:ahLst/>
                <a:cxnLst>
                  <a:cxn ang="0">
                    <a:pos x="T0" y="T1"/>
                  </a:cxn>
                  <a:cxn ang="0">
                    <a:pos x="T2" y="T3"/>
                  </a:cxn>
                  <a:cxn ang="0">
                    <a:pos x="T4" y="T5"/>
                  </a:cxn>
                  <a:cxn ang="0">
                    <a:pos x="T6" y="T7"/>
                  </a:cxn>
                  <a:cxn ang="0">
                    <a:pos x="T8" y="T9"/>
                  </a:cxn>
                </a:cxnLst>
                <a:rect l="0" t="0" r="r" b="b"/>
                <a:pathLst>
                  <a:path w="22" h="2">
                    <a:moveTo>
                      <a:pt x="22" y="2"/>
                    </a:moveTo>
                    <a:cubicBezTo>
                      <a:pt x="22" y="2"/>
                      <a:pt x="17" y="2"/>
                      <a:pt x="11" y="2"/>
                    </a:cubicBezTo>
                    <a:cubicBezTo>
                      <a:pt x="5" y="2"/>
                      <a:pt x="0" y="1"/>
                      <a:pt x="0" y="1"/>
                    </a:cubicBezTo>
                    <a:cubicBezTo>
                      <a:pt x="0" y="1"/>
                      <a:pt x="5" y="0"/>
                      <a:pt x="11" y="0"/>
                    </a:cubicBezTo>
                    <a:cubicBezTo>
                      <a:pt x="17" y="0"/>
                      <a:pt x="22" y="2"/>
                      <a:pt x="22" y="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68">
                <a:extLst>
                  <a:ext uri="{FF2B5EF4-FFF2-40B4-BE49-F238E27FC236}">
                    <a16:creationId xmlns:a16="http://schemas.microsoft.com/office/drawing/2014/main" id="{94410D95-F668-43C5-92D8-FD6757A42C97}"/>
                  </a:ext>
                </a:extLst>
              </p:cNvPr>
              <p:cNvSpPr>
                <a:spLocks/>
              </p:cNvSpPr>
              <p:nvPr/>
            </p:nvSpPr>
            <p:spPr bwMode="auto">
              <a:xfrm>
                <a:off x="2134" y="2448"/>
                <a:ext cx="48" cy="12"/>
              </a:xfrm>
              <a:custGeom>
                <a:avLst/>
                <a:gdLst>
                  <a:gd name="T0" fmla="*/ 12 w 12"/>
                  <a:gd name="T1" fmla="*/ 2 h 3"/>
                  <a:gd name="T2" fmla="*/ 6 w 12"/>
                  <a:gd name="T3" fmla="*/ 3 h 3"/>
                  <a:gd name="T4" fmla="*/ 0 w 12"/>
                  <a:gd name="T5" fmla="*/ 2 h 3"/>
                  <a:gd name="T6" fmla="*/ 2 w 12"/>
                  <a:gd name="T7" fmla="*/ 1 h 3"/>
                  <a:gd name="T8" fmla="*/ 6 w 12"/>
                  <a:gd name="T9" fmla="*/ 1 h 3"/>
                  <a:gd name="T10" fmla="*/ 11 w 12"/>
                  <a:gd name="T11" fmla="*/ 2 h 3"/>
                  <a:gd name="T12" fmla="*/ 12 w 12"/>
                  <a:gd name="T13" fmla="*/ 2 h 3"/>
                </a:gdLst>
                <a:ahLst/>
                <a:cxnLst>
                  <a:cxn ang="0">
                    <a:pos x="T0" y="T1"/>
                  </a:cxn>
                  <a:cxn ang="0">
                    <a:pos x="T2" y="T3"/>
                  </a:cxn>
                  <a:cxn ang="0">
                    <a:pos x="T4" y="T5"/>
                  </a:cxn>
                  <a:cxn ang="0">
                    <a:pos x="T6" y="T7"/>
                  </a:cxn>
                  <a:cxn ang="0">
                    <a:pos x="T8" y="T9"/>
                  </a:cxn>
                  <a:cxn ang="0">
                    <a:pos x="T10" y="T11"/>
                  </a:cxn>
                  <a:cxn ang="0">
                    <a:pos x="T12" y="T13"/>
                  </a:cxn>
                </a:cxnLst>
                <a:rect l="0" t="0" r="r" b="b"/>
                <a:pathLst>
                  <a:path w="12" h="3">
                    <a:moveTo>
                      <a:pt x="12" y="2"/>
                    </a:moveTo>
                    <a:cubicBezTo>
                      <a:pt x="12" y="2"/>
                      <a:pt x="9" y="3"/>
                      <a:pt x="6" y="3"/>
                    </a:cubicBezTo>
                    <a:cubicBezTo>
                      <a:pt x="3" y="2"/>
                      <a:pt x="0" y="2"/>
                      <a:pt x="0" y="2"/>
                    </a:cubicBezTo>
                    <a:cubicBezTo>
                      <a:pt x="0" y="2"/>
                      <a:pt x="0" y="1"/>
                      <a:pt x="2" y="1"/>
                    </a:cubicBezTo>
                    <a:cubicBezTo>
                      <a:pt x="3" y="1"/>
                      <a:pt x="4" y="0"/>
                      <a:pt x="6" y="1"/>
                    </a:cubicBezTo>
                    <a:cubicBezTo>
                      <a:pt x="8" y="1"/>
                      <a:pt x="10" y="1"/>
                      <a:pt x="11" y="2"/>
                    </a:cubicBezTo>
                    <a:cubicBezTo>
                      <a:pt x="12" y="2"/>
                      <a:pt x="12" y="2"/>
                      <a:pt x="12" y="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69">
                <a:extLst>
                  <a:ext uri="{FF2B5EF4-FFF2-40B4-BE49-F238E27FC236}">
                    <a16:creationId xmlns:a16="http://schemas.microsoft.com/office/drawing/2014/main" id="{33BB307A-538A-4D68-908D-65136C1DDCB3}"/>
                  </a:ext>
                </a:extLst>
              </p:cNvPr>
              <p:cNvSpPr>
                <a:spLocks/>
              </p:cNvSpPr>
              <p:nvPr/>
            </p:nvSpPr>
            <p:spPr bwMode="auto">
              <a:xfrm>
                <a:off x="2146" y="2432"/>
                <a:ext cx="56" cy="12"/>
              </a:xfrm>
              <a:custGeom>
                <a:avLst/>
                <a:gdLst>
                  <a:gd name="T0" fmla="*/ 14 w 14"/>
                  <a:gd name="T1" fmla="*/ 2 h 3"/>
                  <a:gd name="T2" fmla="*/ 7 w 14"/>
                  <a:gd name="T3" fmla="*/ 2 h 3"/>
                  <a:gd name="T4" fmla="*/ 0 w 14"/>
                  <a:gd name="T5" fmla="*/ 0 h 3"/>
                  <a:gd name="T6" fmla="*/ 7 w 14"/>
                  <a:gd name="T7" fmla="*/ 0 h 3"/>
                  <a:gd name="T8" fmla="*/ 14 w 14"/>
                  <a:gd name="T9" fmla="*/ 2 h 3"/>
                </a:gdLst>
                <a:ahLst/>
                <a:cxnLst>
                  <a:cxn ang="0">
                    <a:pos x="T0" y="T1"/>
                  </a:cxn>
                  <a:cxn ang="0">
                    <a:pos x="T2" y="T3"/>
                  </a:cxn>
                  <a:cxn ang="0">
                    <a:pos x="T4" y="T5"/>
                  </a:cxn>
                  <a:cxn ang="0">
                    <a:pos x="T6" y="T7"/>
                  </a:cxn>
                  <a:cxn ang="0">
                    <a:pos x="T8" y="T9"/>
                  </a:cxn>
                </a:cxnLst>
                <a:rect l="0" t="0" r="r" b="b"/>
                <a:pathLst>
                  <a:path w="14" h="3">
                    <a:moveTo>
                      <a:pt x="14" y="2"/>
                    </a:moveTo>
                    <a:cubicBezTo>
                      <a:pt x="14" y="2"/>
                      <a:pt x="10" y="3"/>
                      <a:pt x="7" y="2"/>
                    </a:cubicBezTo>
                    <a:cubicBezTo>
                      <a:pt x="3" y="2"/>
                      <a:pt x="0" y="0"/>
                      <a:pt x="0" y="0"/>
                    </a:cubicBezTo>
                    <a:cubicBezTo>
                      <a:pt x="0" y="0"/>
                      <a:pt x="3" y="0"/>
                      <a:pt x="7" y="0"/>
                    </a:cubicBezTo>
                    <a:cubicBezTo>
                      <a:pt x="11" y="1"/>
                      <a:pt x="14" y="2"/>
                      <a:pt x="14" y="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70">
                <a:extLst>
                  <a:ext uri="{FF2B5EF4-FFF2-40B4-BE49-F238E27FC236}">
                    <a16:creationId xmlns:a16="http://schemas.microsoft.com/office/drawing/2014/main" id="{82442DAB-A20D-47DF-B4B8-D5873E1824A7}"/>
                  </a:ext>
                </a:extLst>
              </p:cNvPr>
              <p:cNvSpPr>
                <a:spLocks/>
              </p:cNvSpPr>
              <p:nvPr/>
            </p:nvSpPr>
            <p:spPr bwMode="auto">
              <a:xfrm>
                <a:off x="1631" y="2788"/>
                <a:ext cx="255" cy="116"/>
              </a:xfrm>
              <a:custGeom>
                <a:avLst/>
                <a:gdLst>
                  <a:gd name="T0" fmla="*/ 0 w 64"/>
                  <a:gd name="T1" fmla="*/ 1 h 29"/>
                  <a:gd name="T2" fmla="*/ 3 w 64"/>
                  <a:gd name="T3" fmla="*/ 0 h 29"/>
                  <a:gd name="T4" fmla="*/ 7 w 64"/>
                  <a:gd name="T5" fmla="*/ 0 h 29"/>
                  <a:gd name="T6" fmla="*/ 11 w 64"/>
                  <a:gd name="T7" fmla="*/ 0 h 29"/>
                  <a:gd name="T8" fmla="*/ 16 w 64"/>
                  <a:gd name="T9" fmla="*/ 1 h 29"/>
                  <a:gd name="T10" fmla="*/ 22 w 64"/>
                  <a:gd name="T11" fmla="*/ 2 h 29"/>
                  <a:gd name="T12" fmla="*/ 36 w 64"/>
                  <a:gd name="T13" fmla="*/ 6 h 29"/>
                  <a:gd name="T14" fmla="*/ 48 w 64"/>
                  <a:gd name="T15" fmla="*/ 13 h 29"/>
                  <a:gd name="T16" fmla="*/ 53 w 64"/>
                  <a:gd name="T17" fmla="*/ 17 h 29"/>
                  <a:gd name="T18" fmla="*/ 57 w 64"/>
                  <a:gd name="T19" fmla="*/ 21 h 29"/>
                  <a:gd name="T20" fmla="*/ 60 w 64"/>
                  <a:gd name="T21" fmla="*/ 24 h 29"/>
                  <a:gd name="T22" fmla="*/ 62 w 64"/>
                  <a:gd name="T23" fmla="*/ 26 h 29"/>
                  <a:gd name="T24" fmla="*/ 64 w 64"/>
                  <a:gd name="T25" fmla="*/ 29 h 29"/>
                  <a:gd name="T26" fmla="*/ 62 w 64"/>
                  <a:gd name="T27" fmla="*/ 27 h 29"/>
                  <a:gd name="T28" fmla="*/ 60 w 64"/>
                  <a:gd name="T29" fmla="*/ 24 h 29"/>
                  <a:gd name="T30" fmla="*/ 56 w 64"/>
                  <a:gd name="T31" fmla="*/ 21 h 29"/>
                  <a:gd name="T32" fmla="*/ 52 w 64"/>
                  <a:gd name="T33" fmla="*/ 18 h 29"/>
                  <a:gd name="T34" fmla="*/ 47 w 64"/>
                  <a:gd name="T35" fmla="*/ 15 h 29"/>
                  <a:gd name="T36" fmla="*/ 35 w 64"/>
                  <a:gd name="T37" fmla="*/ 8 h 29"/>
                  <a:gd name="T38" fmla="*/ 22 w 64"/>
                  <a:gd name="T39" fmla="*/ 4 h 29"/>
                  <a:gd name="T40" fmla="*/ 16 w 64"/>
                  <a:gd name="T41" fmla="*/ 2 h 29"/>
                  <a:gd name="T42" fmla="*/ 11 w 64"/>
                  <a:gd name="T43" fmla="*/ 1 h 29"/>
                  <a:gd name="T44" fmla="*/ 7 w 64"/>
                  <a:gd name="T45" fmla="*/ 1 h 29"/>
                  <a:gd name="T46" fmla="*/ 3 w 64"/>
                  <a:gd name="T47" fmla="*/ 1 h 29"/>
                  <a:gd name="T48" fmla="*/ 0 w 64"/>
                  <a:gd name="T49" fmla="*/ 1 h 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4" h="29">
                    <a:moveTo>
                      <a:pt x="0" y="1"/>
                    </a:moveTo>
                    <a:cubicBezTo>
                      <a:pt x="0" y="1"/>
                      <a:pt x="1" y="0"/>
                      <a:pt x="3" y="0"/>
                    </a:cubicBezTo>
                    <a:cubicBezTo>
                      <a:pt x="4" y="0"/>
                      <a:pt x="5" y="0"/>
                      <a:pt x="7" y="0"/>
                    </a:cubicBezTo>
                    <a:cubicBezTo>
                      <a:pt x="8" y="0"/>
                      <a:pt x="9" y="0"/>
                      <a:pt x="11" y="0"/>
                    </a:cubicBezTo>
                    <a:cubicBezTo>
                      <a:pt x="13" y="0"/>
                      <a:pt x="14" y="1"/>
                      <a:pt x="16" y="1"/>
                    </a:cubicBezTo>
                    <a:cubicBezTo>
                      <a:pt x="18" y="1"/>
                      <a:pt x="20" y="2"/>
                      <a:pt x="22" y="2"/>
                    </a:cubicBezTo>
                    <a:cubicBezTo>
                      <a:pt x="27" y="3"/>
                      <a:pt x="31" y="4"/>
                      <a:pt x="36" y="6"/>
                    </a:cubicBezTo>
                    <a:cubicBezTo>
                      <a:pt x="40" y="8"/>
                      <a:pt x="45" y="11"/>
                      <a:pt x="48" y="13"/>
                    </a:cubicBezTo>
                    <a:cubicBezTo>
                      <a:pt x="50" y="15"/>
                      <a:pt x="52" y="16"/>
                      <a:pt x="53" y="17"/>
                    </a:cubicBezTo>
                    <a:cubicBezTo>
                      <a:pt x="55" y="18"/>
                      <a:pt x="56" y="20"/>
                      <a:pt x="57" y="21"/>
                    </a:cubicBezTo>
                    <a:cubicBezTo>
                      <a:pt x="58" y="22"/>
                      <a:pt x="59" y="23"/>
                      <a:pt x="60" y="24"/>
                    </a:cubicBezTo>
                    <a:cubicBezTo>
                      <a:pt x="61" y="25"/>
                      <a:pt x="62" y="26"/>
                      <a:pt x="62" y="26"/>
                    </a:cubicBezTo>
                    <a:cubicBezTo>
                      <a:pt x="63" y="28"/>
                      <a:pt x="64" y="29"/>
                      <a:pt x="64" y="29"/>
                    </a:cubicBezTo>
                    <a:cubicBezTo>
                      <a:pt x="64" y="29"/>
                      <a:pt x="63" y="28"/>
                      <a:pt x="62" y="27"/>
                    </a:cubicBezTo>
                    <a:cubicBezTo>
                      <a:pt x="61" y="26"/>
                      <a:pt x="61" y="25"/>
                      <a:pt x="60" y="24"/>
                    </a:cubicBezTo>
                    <a:cubicBezTo>
                      <a:pt x="59" y="23"/>
                      <a:pt x="58" y="22"/>
                      <a:pt x="56" y="21"/>
                    </a:cubicBezTo>
                    <a:cubicBezTo>
                      <a:pt x="55" y="20"/>
                      <a:pt x="54" y="19"/>
                      <a:pt x="52" y="18"/>
                    </a:cubicBezTo>
                    <a:cubicBezTo>
                      <a:pt x="51" y="17"/>
                      <a:pt x="49" y="16"/>
                      <a:pt x="47" y="15"/>
                    </a:cubicBezTo>
                    <a:cubicBezTo>
                      <a:pt x="44" y="13"/>
                      <a:pt x="40" y="10"/>
                      <a:pt x="35" y="8"/>
                    </a:cubicBezTo>
                    <a:cubicBezTo>
                      <a:pt x="31" y="6"/>
                      <a:pt x="26" y="5"/>
                      <a:pt x="22" y="4"/>
                    </a:cubicBezTo>
                    <a:cubicBezTo>
                      <a:pt x="20" y="3"/>
                      <a:pt x="18" y="3"/>
                      <a:pt x="16" y="2"/>
                    </a:cubicBezTo>
                    <a:cubicBezTo>
                      <a:pt x="14" y="2"/>
                      <a:pt x="12" y="2"/>
                      <a:pt x="11" y="1"/>
                    </a:cubicBezTo>
                    <a:cubicBezTo>
                      <a:pt x="9" y="1"/>
                      <a:pt x="8" y="1"/>
                      <a:pt x="7" y="1"/>
                    </a:cubicBezTo>
                    <a:cubicBezTo>
                      <a:pt x="5" y="1"/>
                      <a:pt x="4" y="1"/>
                      <a:pt x="3" y="1"/>
                    </a:cubicBezTo>
                    <a:cubicBezTo>
                      <a:pt x="1" y="1"/>
                      <a:pt x="0" y="1"/>
                      <a:pt x="0"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71">
                <a:extLst>
                  <a:ext uri="{FF2B5EF4-FFF2-40B4-BE49-F238E27FC236}">
                    <a16:creationId xmlns:a16="http://schemas.microsoft.com/office/drawing/2014/main" id="{D2655D8C-4F66-4706-A3D6-B9728DEE81FF}"/>
                  </a:ext>
                </a:extLst>
              </p:cNvPr>
              <p:cNvSpPr>
                <a:spLocks/>
              </p:cNvSpPr>
              <p:nvPr/>
            </p:nvSpPr>
            <p:spPr bwMode="auto">
              <a:xfrm>
                <a:off x="1703" y="2768"/>
                <a:ext cx="179" cy="100"/>
              </a:xfrm>
              <a:custGeom>
                <a:avLst/>
                <a:gdLst>
                  <a:gd name="T0" fmla="*/ 0 w 45"/>
                  <a:gd name="T1" fmla="*/ 0 h 25"/>
                  <a:gd name="T2" fmla="*/ 2 w 45"/>
                  <a:gd name="T3" fmla="*/ 0 h 25"/>
                  <a:gd name="T4" fmla="*/ 5 w 45"/>
                  <a:gd name="T5" fmla="*/ 0 h 25"/>
                  <a:gd name="T6" fmla="*/ 8 w 45"/>
                  <a:gd name="T7" fmla="*/ 1 h 25"/>
                  <a:gd name="T8" fmla="*/ 16 w 45"/>
                  <a:gd name="T9" fmla="*/ 3 h 25"/>
                  <a:gd name="T10" fmla="*/ 26 w 45"/>
                  <a:gd name="T11" fmla="*/ 7 h 25"/>
                  <a:gd name="T12" fmla="*/ 35 w 45"/>
                  <a:gd name="T13" fmla="*/ 13 h 25"/>
                  <a:gd name="T14" fmla="*/ 41 w 45"/>
                  <a:gd name="T15" fmla="*/ 19 h 25"/>
                  <a:gd name="T16" fmla="*/ 43 w 45"/>
                  <a:gd name="T17" fmla="*/ 21 h 25"/>
                  <a:gd name="T18" fmla="*/ 44 w 45"/>
                  <a:gd name="T19" fmla="*/ 23 h 25"/>
                  <a:gd name="T20" fmla="*/ 45 w 45"/>
                  <a:gd name="T21" fmla="*/ 25 h 25"/>
                  <a:gd name="T22" fmla="*/ 44 w 45"/>
                  <a:gd name="T23" fmla="*/ 23 h 25"/>
                  <a:gd name="T24" fmla="*/ 42 w 45"/>
                  <a:gd name="T25" fmla="*/ 22 h 25"/>
                  <a:gd name="T26" fmla="*/ 40 w 45"/>
                  <a:gd name="T27" fmla="*/ 19 h 25"/>
                  <a:gd name="T28" fmla="*/ 34 w 45"/>
                  <a:gd name="T29" fmla="*/ 14 h 25"/>
                  <a:gd name="T30" fmla="*/ 25 w 45"/>
                  <a:gd name="T31" fmla="*/ 9 h 25"/>
                  <a:gd name="T32" fmla="*/ 16 w 45"/>
                  <a:gd name="T33" fmla="*/ 4 h 25"/>
                  <a:gd name="T34" fmla="*/ 8 w 45"/>
                  <a:gd name="T35" fmla="*/ 2 h 25"/>
                  <a:gd name="T36" fmla="*/ 5 w 45"/>
                  <a:gd name="T37" fmla="*/ 1 h 25"/>
                  <a:gd name="T38" fmla="*/ 2 w 45"/>
                  <a:gd name="T39" fmla="*/ 1 h 25"/>
                  <a:gd name="T40" fmla="*/ 0 w 45"/>
                  <a:gd name="T41" fmla="*/ 0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5" h="25">
                    <a:moveTo>
                      <a:pt x="0" y="0"/>
                    </a:moveTo>
                    <a:cubicBezTo>
                      <a:pt x="0" y="0"/>
                      <a:pt x="1" y="0"/>
                      <a:pt x="2" y="0"/>
                    </a:cubicBezTo>
                    <a:cubicBezTo>
                      <a:pt x="3" y="0"/>
                      <a:pt x="4" y="0"/>
                      <a:pt x="5" y="0"/>
                    </a:cubicBezTo>
                    <a:cubicBezTo>
                      <a:pt x="6" y="0"/>
                      <a:pt x="7" y="1"/>
                      <a:pt x="8" y="1"/>
                    </a:cubicBezTo>
                    <a:cubicBezTo>
                      <a:pt x="11" y="1"/>
                      <a:pt x="13" y="2"/>
                      <a:pt x="16" y="3"/>
                    </a:cubicBezTo>
                    <a:cubicBezTo>
                      <a:pt x="20" y="4"/>
                      <a:pt x="23" y="5"/>
                      <a:pt x="26" y="7"/>
                    </a:cubicBezTo>
                    <a:cubicBezTo>
                      <a:pt x="29" y="9"/>
                      <a:pt x="32" y="11"/>
                      <a:pt x="35" y="13"/>
                    </a:cubicBezTo>
                    <a:cubicBezTo>
                      <a:pt x="37" y="15"/>
                      <a:pt x="39" y="17"/>
                      <a:pt x="41" y="19"/>
                    </a:cubicBezTo>
                    <a:cubicBezTo>
                      <a:pt x="42" y="20"/>
                      <a:pt x="42" y="21"/>
                      <a:pt x="43" y="21"/>
                    </a:cubicBezTo>
                    <a:cubicBezTo>
                      <a:pt x="43" y="22"/>
                      <a:pt x="44" y="23"/>
                      <a:pt x="44" y="23"/>
                    </a:cubicBezTo>
                    <a:cubicBezTo>
                      <a:pt x="45" y="24"/>
                      <a:pt x="45" y="25"/>
                      <a:pt x="45" y="25"/>
                    </a:cubicBezTo>
                    <a:cubicBezTo>
                      <a:pt x="45" y="25"/>
                      <a:pt x="45" y="24"/>
                      <a:pt x="44" y="23"/>
                    </a:cubicBezTo>
                    <a:cubicBezTo>
                      <a:pt x="44" y="23"/>
                      <a:pt x="43" y="22"/>
                      <a:pt x="42" y="22"/>
                    </a:cubicBezTo>
                    <a:cubicBezTo>
                      <a:pt x="42" y="21"/>
                      <a:pt x="41" y="20"/>
                      <a:pt x="40" y="19"/>
                    </a:cubicBezTo>
                    <a:cubicBezTo>
                      <a:pt x="38" y="18"/>
                      <a:pt x="36" y="16"/>
                      <a:pt x="34" y="14"/>
                    </a:cubicBezTo>
                    <a:cubicBezTo>
                      <a:pt x="31" y="12"/>
                      <a:pt x="28" y="10"/>
                      <a:pt x="25" y="9"/>
                    </a:cubicBezTo>
                    <a:cubicBezTo>
                      <a:pt x="22" y="7"/>
                      <a:pt x="19" y="5"/>
                      <a:pt x="16" y="4"/>
                    </a:cubicBezTo>
                    <a:cubicBezTo>
                      <a:pt x="13" y="3"/>
                      <a:pt x="10" y="2"/>
                      <a:pt x="8" y="2"/>
                    </a:cubicBezTo>
                    <a:cubicBezTo>
                      <a:pt x="7" y="1"/>
                      <a:pt x="6" y="1"/>
                      <a:pt x="5" y="1"/>
                    </a:cubicBezTo>
                    <a:cubicBezTo>
                      <a:pt x="4" y="1"/>
                      <a:pt x="3" y="1"/>
                      <a:pt x="2" y="1"/>
                    </a:cubicBezTo>
                    <a:cubicBezTo>
                      <a:pt x="1" y="0"/>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72">
                <a:extLst>
                  <a:ext uri="{FF2B5EF4-FFF2-40B4-BE49-F238E27FC236}">
                    <a16:creationId xmlns:a16="http://schemas.microsoft.com/office/drawing/2014/main" id="{969EEA11-DD0E-497A-8EE2-7536ABB1AC3B}"/>
                  </a:ext>
                </a:extLst>
              </p:cNvPr>
              <p:cNvSpPr>
                <a:spLocks/>
              </p:cNvSpPr>
              <p:nvPr/>
            </p:nvSpPr>
            <p:spPr bwMode="auto">
              <a:xfrm>
                <a:off x="1795" y="2772"/>
                <a:ext cx="91" cy="68"/>
              </a:xfrm>
              <a:custGeom>
                <a:avLst/>
                <a:gdLst>
                  <a:gd name="T0" fmla="*/ 0 w 23"/>
                  <a:gd name="T1" fmla="*/ 0 h 17"/>
                  <a:gd name="T2" fmla="*/ 1 w 23"/>
                  <a:gd name="T3" fmla="*/ 0 h 17"/>
                  <a:gd name="T4" fmla="*/ 4 w 23"/>
                  <a:gd name="T5" fmla="*/ 1 h 17"/>
                  <a:gd name="T6" fmla="*/ 14 w 23"/>
                  <a:gd name="T7" fmla="*/ 5 h 17"/>
                  <a:gd name="T8" fmla="*/ 21 w 23"/>
                  <a:gd name="T9" fmla="*/ 13 h 17"/>
                  <a:gd name="T10" fmla="*/ 22 w 23"/>
                  <a:gd name="T11" fmla="*/ 16 h 17"/>
                  <a:gd name="T12" fmla="*/ 23 w 23"/>
                  <a:gd name="T13" fmla="*/ 17 h 17"/>
                  <a:gd name="T14" fmla="*/ 22 w 23"/>
                  <a:gd name="T15" fmla="*/ 16 h 17"/>
                  <a:gd name="T16" fmla="*/ 20 w 23"/>
                  <a:gd name="T17" fmla="*/ 14 h 17"/>
                  <a:gd name="T18" fmla="*/ 13 w 23"/>
                  <a:gd name="T19" fmla="*/ 7 h 17"/>
                  <a:gd name="T20" fmla="*/ 4 w 23"/>
                  <a:gd name="T21" fmla="*/ 2 h 17"/>
                  <a:gd name="T22" fmla="*/ 1 w 23"/>
                  <a:gd name="T23" fmla="*/ 0 h 17"/>
                  <a:gd name="T24" fmla="*/ 0 w 23"/>
                  <a:gd name="T25" fmla="*/ 0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3" h="17">
                    <a:moveTo>
                      <a:pt x="0" y="0"/>
                    </a:moveTo>
                    <a:cubicBezTo>
                      <a:pt x="0" y="0"/>
                      <a:pt x="0" y="0"/>
                      <a:pt x="1" y="0"/>
                    </a:cubicBezTo>
                    <a:cubicBezTo>
                      <a:pt x="2" y="0"/>
                      <a:pt x="3" y="0"/>
                      <a:pt x="4" y="1"/>
                    </a:cubicBezTo>
                    <a:cubicBezTo>
                      <a:pt x="7" y="1"/>
                      <a:pt x="11" y="3"/>
                      <a:pt x="14" y="5"/>
                    </a:cubicBezTo>
                    <a:cubicBezTo>
                      <a:pt x="17" y="8"/>
                      <a:pt x="20" y="11"/>
                      <a:pt x="21" y="13"/>
                    </a:cubicBezTo>
                    <a:cubicBezTo>
                      <a:pt x="22" y="14"/>
                      <a:pt x="22" y="15"/>
                      <a:pt x="22" y="16"/>
                    </a:cubicBezTo>
                    <a:cubicBezTo>
                      <a:pt x="23" y="17"/>
                      <a:pt x="23" y="17"/>
                      <a:pt x="23" y="17"/>
                    </a:cubicBezTo>
                    <a:cubicBezTo>
                      <a:pt x="23" y="17"/>
                      <a:pt x="23" y="17"/>
                      <a:pt x="22" y="16"/>
                    </a:cubicBezTo>
                    <a:cubicBezTo>
                      <a:pt x="22" y="15"/>
                      <a:pt x="21" y="15"/>
                      <a:pt x="20" y="14"/>
                    </a:cubicBezTo>
                    <a:cubicBezTo>
                      <a:pt x="18" y="12"/>
                      <a:pt x="16" y="9"/>
                      <a:pt x="13" y="7"/>
                    </a:cubicBezTo>
                    <a:cubicBezTo>
                      <a:pt x="10" y="4"/>
                      <a:pt x="6" y="3"/>
                      <a:pt x="4" y="2"/>
                    </a:cubicBezTo>
                    <a:cubicBezTo>
                      <a:pt x="3" y="1"/>
                      <a:pt x="2" y="1"/>
                      <a:pt x="1" y="0"/>
                    </a:cubicBezTo>
                    <a:cubicBezTo>
                      <a:pt x="0" y="0"/>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73">
                <a:extLst>
                  <a:ext uri="{FF2B5EF4-FFF2-40B4-BE49-F238E27FC236}">
                    <a16:creationId xmlns:a16="http://schemas.microsoft.com/office/drawing/2014/main" id="{731AD3C9-6340-42B2-9720-738165C52503}"/>
                  </a:ext>
                </a:extLst>
              </p:cNvPr>
              <p:cNvSpPr>
                <a:spLocks/>
              </p:cNvSpPr>
              <p:nvPr/>
            </p:nvSpPr>
            <p:spPr bwMode="auto">
              <a:xfrm>
                <a:off x="1823" y="2760"/>
                <a:ext cx="67" cy="48"/>
              </a:xfrm>
              <a:custGeom>
                <a:avLst/>
                <a:gdLst>
                  <a:gd name="T0" fmla="*/ 0 w 17"/>
                  <a:gd name="T1" fmla="*/ 0 h 12"/>
                  <a:gd name="T2" fmla="*/ 3 w 17"/>
                  <a:gd name="T3" fmla="*/ 0 h 12"/>
                  <a:gd name="T4" fmla="*/ 10 w 17"/>
                  <a:gd name="T5" fmla="*/ 4 h 12"/>
                  <a:gd name="T6" fmla="*/ 15 w 17"/>
                  <a:gd name="T7" fmla="*/ 9 h 12"/>
                  <a:gd name="T8" fmla="*/ 17 w 17"/>
                  <a:gd name="T9" fmla="*/ 12 h 12"/>
                  <a:gd name="T10" fmla="*/ 14 w 17"/>
                  <a:gd name="T11" fmla="*/ 10 h 12"/>
                  <a:gd name="T12" fmla="*/ 9 w 17"/>
                  <a:gd name="T13" fmla="*/ 5 h 12"/>
                  <a:gd name="T14" fmla="*/ 3 w 17"/>
                  <a:gd name="T15" fmla="*/ 1 h 12"/>
                  <a:gd name="T16" fmla="*/ 0 w 17"/>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2">
                    <a:moveTo>
                      <a:pt x="0" y="0"/>
                    </a:moveTo>
                    <a:cubicBezTo>
                      <a:pt x="0" y="0"/>
                      <a:pt x="1" y="0"/>
                      <a:pt x="3" y="0"/>
                    </a:cubicBezTo>
                    <a:cubicBezTo>
                      <a:pt x="5" y="1"/>
                      <a:pt x="8" y="2"/>
                      <a:pt x="10" y="4"/>
                    </a:cubicBezTo>
                    <a:cubicBezTo>
                      <a:pt x="12" y="5"/>
                      <a:pt x="14" y="7"/>
                      <a:pt x="15" y="9"/>
                    </a:cubicBezTo>
                    <a:cubicBezTo>
                      <a:pt x="16" y="11"/>
                      <a:pt x="17" y="12"/>
                      <a:pt x="17" y="12"/>
                    </a:cubicBezTo>
                    <a:cubicBezTo>
                      <a:pt x="17" y="12"/>
                      <a:pt x="16" y="11"/>
                      <a:pt x="14" y="10"/>
                    </a:cubicBezTo>
                    <a:cubicBezTo>
                      <a:pt x="13" y="8"/>
                      <a:pt x="11" y="7"/>
                      <a:pt x="9" y="5"/>
                    </a:cubicBezTo>
                    <a:cubicBezTo>
                      <a:pt x="7" y="3"/>
                      <a:pt x="4" y="2"/>
                      <a:pt x="3" y="1"/>
                    </a:cubicBezTo>
                    <a:cubicBezTo>
                      <a:pt x="1" y="0"/>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74">
                <a:extLst>
                  <a:ext uri="{FF2B5EF4-FFF2-40B4-BE49-F238E27FC236}">
                    <a16:creationId xmlns:a16="http://schemas.microsoft.com/office/drawing/2014/main" id="{4F7C732D-5C49-4D7E-A592-8C68F6DA59BA}"/>
                  </a:ext>
                </a:extLst>
              </p:cNvPr>
              <p:cNvSpPr>
                <a:spLocks/>
              </p:cNvSpPr>
              <p:nvPr/>
            </p:nvSpPr>
            <p:spPr bwMode="auto">
              <a:xfrm>
                <a:off x="1839" y="2744"/>
                <a:ext cx="47" cy="32"/>
              </a:xfrm>
              <a:custGeom>
                <a:avLst/>
                <a:gdLst>
                  <a:gd name="T0" fmla="*/ 0 w 12"/>
                  <a:gd name="T1" fmla="*/ 0 h 8"/>
                  <a:gd name="T2" fmla="*/ 7 w 12"/>
                  <a:gd name="T3" fmla="*/ 3 h 8"/>
                  <a:gd name="T4" fmla="*/ 11 w 12"/>
                  <a:gd name="T5" fmla="*/ 7 h 8"/>
                  <a:gd name="T6" fmla="*/ 12 w 12"/>
                  <a:gd name="T7" fmla="*/ 8 h 8"/>
                  <a:gd name="T8" fmla="*/ 12 w 12"/>
                  <a:gd name="T9" fmla="*/ 8 h 8"/>
                  <a:gd name="T10" fmla="*/ 12 w 12"/>
                  <a:gd name="T11" fmla="*/ 8 h 8"/>
                  <a:gd name="T12" fmla="*/ 10 w 12"/>
                  <a:gd name="T13" fmla="*/ 8 h 8"/>
                  <a:gd name="T14" fmla="*/ 6 w 12"/>
                  <a:gd name="T15" fmla="*/ 5 h 8"/>
                  <a:gd name="T16" fmla="*/ 0 w 12"/>
                  <a:gd name="T17" fmla="*/ 0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8">
                    <a:moveTo>
                      <a:pt x="0" y="0"/>
                    </a:moveTo>
                    <a:cubicBezTo>
                      <a:pt x="0" y="0"/>
                      <a:pt x="3" y="1"/>
                      <a:pt x="7" y="3"/>
                    </a:cubicBezTo>
                    <a:cubicBezTo>
                      <a:pt x="8" y="5"/>
                      <a:pt x="10" y="6"/>
                      <a:pt x="11" y="7"/>
                    </a:cubicBezTo>
                    <a:cubicBezTo>
                      <a:pt x="11" y="7"/>
                      <a:pt x="12" y="8"/>
                      <a:pt x="12" y="8"/>
                    </a:cubicBezTo>
                    <a:cubicBezTo>
                      <a:pt x="12" y="8"/>
                      <a:pt x="12" y="8"/>
                      <a:pt x="12" y="8"/>
                    </a:cubicBezTo>
                    <a:cubicBezTo>
                      <a:pt x="12" y="8"/>
                      <a:pt x="12" y="8"/>
                      <a:pt x="12" y="8"/>
                    </a:cubicBezTo>
                    <a:cubicBezTo>
                      <a:pt x="11" y="8"/>
                      <a:pt x="11" y="8"/>
                      <a:pt x="10" y="8"/>
                    </a:cubicBezTo>
                    <a:cubicBezTo>
                      <a:pt x="9" y="7"/>
                      <a:pt x="7" y="6"/>
                      <a:pt x="6" y="5"/>
                    </a:cubicBezTo>
                    <a:cubicBezTo>
                      <a:pt x="2" y="3"/>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75">
                <a:extLst>
                  <a:ext uri="{FF2B5EF4-FFF2-40B4-BE49-F238E27FC236}">
                    <a16:creationId xmlns:a16="http://schemas.microsoft.com/office/drawing/2014/main" id="{A69CD7C5-F904-440B-9B7B-B57A05F7DCDA}"/>
                  </a:ext>
                </a:extLst>
              </p:cNvPr>
              <p:cNvSpPr>
                <a:spLocks/>
              </p:cNvSpPr>
              <p:nvPr/>
            </p:nvSpPr>
            <p:spPr bwMode="auto">
              <a:xfrm>
                <a:off x="1851" y="2732"/>
                <a:ext cx="31" cy="16"/>
              </a:xfrm>
              <a:custGeom>
                <a:avLst/>
                <a:gdLst>
                  <a:gd name="T0" fmla="*/ 0 w 8"/>
                  <a:gd name="T1" fmla="*/ 0 h 4"/>
                  <a:gd name="T2" fmla="*/ 5 w 8"/>
                  <a:gd name="T3" fmla="*/ 1 h 4"/>
                  <a:gd name="T4" fmla="*/ 8 w 8"/>
                  <a:gd name="T5" fmla="*/ 4 h 4"/>
                  <a:gd name="T6" fmla="*/ 4 w 8"/>
                  <a:gd name="T7" fmla="*/ 3 h 4"/>
                  <a:gd name="T8" fmla="*/ 0 w 8"/>
                  <a:gd name="T9" fmla="*/ 0 h 4"/>
                </a:gdLst>
                <a:ahLst/>
                <a:cxnLst>
                  <a:cxn ang="0">
                    <a:pos x="T0" y="T1"/>
                  </a:cxn>
                  <a:cxn ang="0">
                    <a:pos x="T2" y="T3"/>
                  </a:cxn>
                  <a:cxn ang="0">
                    <a:pos x="T4" y="T5"/>
                  </a:cxn>
                  <a:cxn ang="0">
                    <a:pos x="T6" y="T7"/>
                  </a:cxn>
                  <a:cxn ang="0">
                    <a:pos x="T8" y="T9"/>
                  </a:cxn>
                </a:cxnLst>
                <a:rect l="0" t="0" r="r" b="b"/>
                <a:pathLst>
                  <a:path w="8" h="4">
                    <a:moveTo>
                      <a:pt x="0" y="0"/>
                    </a:moveTo>
                    <a:cubicBezTo>
                      <a:pt x="0" y="0"/>
                      <a:pt x="3" y="0"/>
                      <a:pt x="5" y="1"/>
                    </a:cubicBezTo>
                    <a:cubicBezTo>
                      <a:pt x="7" y="3"/>
                      <a:pt x="8" y="4"/>
                      <a:pt x="8" y="4"/>
                    </a:cubicBezTo>
                    <a:cubicBezTo>
                      <a:pt x="8" y="4"/>
                      <a:pt x="6" y="4"/>
                      <a:pt x="4" y="3"/>
                    </a:cubicBezTo>
                    <a:cubicBezTo>
                      <a:pt x="2" y="2"/>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76">
                <a:extLst>
                  <a:ext uri="{FF2B5EF4-FFF2-40B4-BE49-F238E27FC236}">
                    <a16:creationId xmlns:a16="http://schemas.microsoft.com/office/drawing/2014/main" id="{743F86A3-766D-4922-A718-F641476166C4}"/>
                  </a:ext>
                </a:extLst>
              </p:cNvPr>
              <p:cNvSpPr>
                <a:spLocks/>
              </p:cNvSpPr>
              <p:nvPr/>
            </p:nvSpPr>
            <p:spPr bwMode="auto">
              <a:xfrm>
                <a:off x="1847" y="2716"/>
                <a:ext cx="31" cy="16"/>
              </a:xfrm>
              <a:custGeom>
                <a:avLst/>
                <a:gdLst>
                  <a:gd name="T0" fmla="*/ 0 w 8"/>
                  <a:gd name="T1" fmla="*/ 1 h 4"/>
                  <a:gd name="T2" fmla="*/ 5 w 8"/>
                  <a:gd name="T3" fmla="*/ 1 h 4"/>
                  <a:gd name="T4" fmla="*/ 8 w 8"/>
                  <a:gd name="T5" fmla="*/ 4 h 4"/>
                  <a:gd name="T6" fmla="*/ 4 w 8"/>
                  <a:gd name="T7" fmla="*/ 3 h 4"/>
                  <a:gd name="T8" fmla="*/ 0 w 8"/>
                  <a:gd name="T9" fmla="*/ 1 h 4"/>
                </a:gdLst>
                <a:ahLst/>
                <a:cxnLst>
                  <a:cxn ang="0">
                    <a:pos x="T0" y="T1"/>
                  </a:cxn>
                  <a:cxn ang="0">
                    <a:pos x="T2" y="T3"/>
                  </a:cxn>
                  <a:cxn ang="0">
                    <a:pos x="T4" y="T5"/>
                  </a:cxn>
                  <a:cxn ang="0">
                    <a:pos x="T6" y="T7"/>
                  </a:cxn>
                  <a:cxn ang="0">
                    <a:pos x="T8" y="T9"/>
                  </a:cxn>
                </a:cxnLst>
                <a:rect l="0" t="0" r="r" b="b"/>
                <a:pathLst>
                  <a:path w="8" h="4">
                    <a:moveTo>
                      <a:pt x="0" y="1"/>
                    </a:moveTo>
                    <a:cubicBezTo>
                      <a:pt x="0" y="1"/>
                      <a:pt x="3" y="0"/>
                      <a:pt x="5" y="1"/>
                    </a:cubicBezTo>
                    <a:cubicBezTo>
                      <a:pt x="7" y="2"/>
                      <a:pt x="8" y="4"/>
                      <a:pt x="8" y="4"/>
                    </a:cubicBezTo>
                    <a:cubicBezTo>
                      <a:pt x="8" y="4"/>
                      <a:pt x="6" y="4"/>
                      <a:pt x="4" y="3"/>
                    </a:cubicBezTo>
                    <a:cubicBezTo>
                      <a:pt x="2" y="2"/>
                      <a:pt x="0" y="1"/>
                      <a:pt x="0"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Freeform 77">
                <a:extLst>
                  <a:ext uri="{FF2B5EF4-FFF2-40B4-BE49-F238E27FC236}">
                    <a16:creationId xmlns:a16="http://schemas.microsoft.com/office/drawing/2014/main" id="{C17D92C9-1741-472C-9714-AD4E17083567}"/>
                  </a:ext>
                </a:extLst>
              </p:cNvPr>
              <p:cNvSpPr>
                <a:spLocks/>
              </p:cNvSpPr>
              <p:nvPr/>
            </p:nvSpPr>
            <p:spPr bwMode="auto">
              <a:xfrm>
                <a:off x="1667" y="2304"/>
                <a:ext cx="168" cy="52"/>
              </a:xfrm>
              <a:custGeom>
                <a:avLst/>
                <a:gdLst>
                  <a:gd name="T0" fmla="*/ 42 w 42"/>
                  <a:gd name="T1" fmla="*/ 13 h 13"/>
                  <a:gd name="T2" fmla="*/ 41 w 42"/>
                  <a:gd name="T3" fmla="*/ 12 h 13"/>
                  <a:gd name="T4" fmla="*/ 39 w 42"/>
                  <a:gd name="T5" fmla="*/ 11 h 13"/>
                  <a:gd name="T6" fmla="*/ 37 w 42"/>
                  <a:gd name="T7" fmla="*/ 10 h 13"/>
                  <a:gd name="T8" fmla="*/ 30 w 42"/>
                  <a:gd name="T9" fmla="*/ 6 h 13"/>
                  <a:gd name="T10" fmla="*/ 22 w 42"/>
                  <a:gd name="T11" fmla="*/ 3 h 13"/>
                  <a:gd name="T12" fmla="*/ 14 w 42"/>
                  <a:gd name="T13" fmla="*/ 1 h 13"/>
                  <a:gd name="T14" fmla="*/ 6 w 42"/>
                  <a:gd name="T15" fmla="*/ 1 h 13"/>
                  <a:gd name="T16" fmla="*/ 4 w 42"/>
                  <a:gd name="T17" fmla="*/ 1 h 13"/>
                  <a:gd name="T18" fmla="*/ 2 w 42"/>
                  <a:gd name="T19" fmla="*/ 1 h 13"/>
                  <a:gd name="T20" fmla="*/ 0 w 42"/>
                  <a:gd name="T21" fmla="*/ 1 h 13"/>
                  <a:gd name="T22" fmla="*/ 2 w 42"/>
                  <a:gd name="T23" fmla="*/ 1 h 13"/>
                  <a:gd name="T24" fmla="*/ 4 w 42"/>
                  <a:gd name="T25" fmla="*/ 0 h 13"/>
                  <a:gd name="T26" fmla="*/ 6 w 42"/>
                  <a:gd name="T27" fmla="*/ 0 h 13"/>
                  <a:gd name="T28" fmla="*/ 14 w 42"/>
                  <a:gd name="T29" fmla="*/ 0 h 13"/>
                  <a:gd name="T30" fmla="*/ 23 w 42"/>
                  <a:gd name="T31" fmla="*/ 1 h 13"/>
                  <a:gd name="T32" fmla="*/ 31 w 42"/>
                  <a:gd name="T33" fmla="*/ 5 h 13"/>
                  <a:gd name="T34" fmla="*/ 37 w 42"/>
                  <a:gd name="T35" fmla="*/ 9 h 13"/>
                  <a:gd name="T36" fmla="*/ 39 w 42"/>
                  <a:gd name="T37" fmla="*/ 11 h 13"/>
                  <a:gd name="T38" fmla="*/ 41 w 42"/>
                  <a:gd name="T39" fmla="*/ 12 h 13"/>
                  <a:gd name="T40" fmla="*/ 42 w 42"/>
                  <a:gd name="T41"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2" h="13">
                    <a:moveTo>
                      <a:pt x="42" y="13"/>
                    </a:moveTo>
                    <a:cubicBezTo>
                      <a:pt x="42" y="13"/>
                      <a:pt x="42" y="13"/>
                      <a:pt x="41" y="12"/>
                    </a:cubicBezTo>
                    <a:cubicBezTo>
                      <a:pt x="40" y="12"/>
                      <a:pt x="40" y="12"/>
                      <a:pt x="39" y="11"/>
                    </a:cubicBezTo>
                    <a:cubicBezTo>
                      <a:pt x="38" y="11"/>
                      <a:pt x="37" y="10"/>
                      <a:pt x="37" y="10"/>
                    </a:cubicBezTo>
                    <a:cubicBezTo>
                      <a:pt x="35" y="9"/>
                      <a:pt x="33" y="7"/>
                      <a:pt x="30" y="6"/>
                    </a:cubicBezTo>
                    <a:cubicBezTo>
                      <a:pt x="28" y="5"/>
                      <a:pt x="25" y="4"/>
                      <a:pt x="22" y="3"/>
                    </a:cubicBezTo>
                    <a:cubicBezTo>
                      <a:pt x="19" y="2"/>
                      <a:pt x="16" y="2"/>
                      <a:pt x="14" y="1"/>
                    </a:cubicBezTo>
                    <a:cubicBezTo>
                      <a:pt x="11" y="1"/>
                      <a:pt x="8" y="1"/>
                      <a:pt x="6" y="1"/>
                    </a:cubicBezTo>
                    <a:cubicBezTo>
                      <a:pt x="5" y="1"/>
                      <a:pt x="4" y="1"/>
                      <a:pt x="4" y="1"/>
                    </a:cubicBezTo>
                    <a:cubicBezTo>
                      <a:pt x="3" y="1"/>
                      <a:pt x="2" y="1"/>
                      <a:pt x="2" y="1"/>
                    </a:cubicBezTo>
                    <a:cubicBezTo>
                      <a:pt x="0" y="1"/>
                      <a:pt x="0" y="1"/>
                      <a:pt x="0" y="1"/>
                    </a:cubicBezTo>
                    <a:cubicBezTo>
                      <a:pt x="0" y="1"/>
                      <a:pt x="0" y="1"/>
                      <a:pt x="2" y="1"/>
                    </a:cubicBezTo>
                    <a:cubicBezTo>
                      <a:pt x="2" y="1"/>
                      <a:pt x="3" y="0"/>
                      <a:pt x="4" y="0"/>
                    </a:cubicBezTo>
                    <a:cubicBezTo>
                      <a:pt x="4" y="0"/>
                      <a:pt x="5" y="0"/>
                      <a:pt x="6" y="0"/>
                    </a:cubicBezTo>
                    <a:cubicBezTo>
                      <a:pt x="8" y="0"/>
                      <a:pt x="11" y="0"/>
                      <a:pt x="14" y="0"/>
                    </a:cubicBezTo>
                    <a:cubicBezTo>
                      <a:pt x="17" y="0"/>
                      <a:pt x="20" y="1"/>
                      <a:pt x="23" y="1"/>
                    </a:cubicBezTo>
                    <a:cubicBezTo>
                      <a:pt x="26" y="2"/>
                      <a:pt x="29" y="4"/>
                      <a:pt x="31" y="5"/>
                    </a:cubicBezTo>
                    <a:cubicBezTo>
                      <a:pt x="33" y="6"/>
                      <a:pt x="35" y="8"/>
                      <a:pt x="37" y="9"/>
                    </a:cubicBezTo>
                    <a:cubicBezTo>
                      <a:pt x="38" y="10"/>
                      <a:pt x="39" y="10"/>
                      <a:pt x="39" y="11"/>
                    </a:cubicBezTo>
                    <a:cubicBezTo>
                      <a:pt x="40" y="11"/>
                      <a:pt x="40" y="12"/>
                      <a:pt x="41" y="12"/>
                    </a:cubicBezTo>
                    <a:cubicBezTo>
                      <a:pt x="42" y="13"/>
                      <a:pt x="42" y="13"/>
                      <a:pt x="42" y="1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Freeform 78">
                <a:extLst>
                  <a:ext uri="{FF2B5EF4-FFF2-40B4-BE49-F238E27FC236}">
                    <a16:creationId xmlns:a16="http://schemas.microsoft.com/office/drawing/2014/main" id="{031CD2E3-6B83-4160-BA13-E31AB311406F}"/>
                  </a:ext>
                </a:extLst>
              </p:cNvPr>
              <p:cNvSpPr>
                <a:spLocks/>
              </p:cNvSpPr>
              <p:nvPr/>
            </p:nvSpPr>
            <p:spPr bwMode="auto">
              <a:xfrm>
                <a:off x="1679" y="2336"/>
                <a:ext cx="160" cy="48"/>
              </a:xfrm>
              <a:custGeom>
                <a:avLst/>
                <a:gdLst>
                  <a:gd name="T0" fmla="*/ 40 w 40"/>
                  <a:gd name="T1" fmla="*/ 12 h 12"/>
                  <a:gd name="T2" fmla="*/ 34 w 40"/>
                  <a:gd name="T3" fmla="*/ 9 h 12"/>
                  <a:gd name="T4" fmla="*/ 20 w 40"/>
                  <a:gd name="T5" fmla="*/ 4 h 12"/>
                  <a:gd name="T6" fmla="*/ 6 w 40"/>
                  <a:gd name="T7" fmla="*/ 1 h 12"/>
                  <a:gd name="T8" fmla="*/ 1 w 40"/>
                  <a:gd name="T9" fmla="*/ 2 h 12"/>
                  <a:gd name="T10" fmla="*/ 0 w 40"/>
                  <a:gd name="T11" fmla="*/ 2 h 12"/>
                  <a:gd name="T12" fmla="*/ 1 w 40"/>
                  <a:gd name="T13" fmla="*/ 1 h 12"/>
                  <a:gd name="T14" fmla="*/ 6 w 40"/>
                  <a:gd name="T15" fmla="*/ 0 h 12"/>
                  <a:gd name="T16" fmla="*/ 21 w 40"/>
                  <a:gd name="T17" fmla="*/ 2 h 12"/>
                  <a:gd name="T18" fmla="*/ 35 w 40"/>
                  <a:gd name="T19" fmla="*/ 9 h 12"/>
                  <a:gd name="T20" fmla="*/ 40 w 40"/>
                  <a:gd name="T21"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0" h="12">
                    <a:moveTo>
                      <a:pt x="40" y="12"/>
                    </a:moveTo>
                    <a:cubicBezTo>
                      <a:pt x="40" y="12"/>
                      <a:pt x="38" y="11"/>
                      <a:pt x="34" y="9"/>
                    </a:cubicBezTo>
                    <a:cubicBezTo>
                      <a:pt x="31" y="8"/>
                      <a:pt x="26" y="5"/>
                      <a:pt x="20" y="4"/>
                    </a:cubicBezTo>
                    <a:cubicBezTo>
                      <a:pt x="15" y="2"/>
                      <a:pt x="10" y="1"/>
                      <a:pt x="6" y="1"/>
                    </a:cubicBezTo>
                    <a:cubicBezTo>
                      <a:pt x="4" y="1"/>
                      <a:pt x="2" y="2"/>
                      <a:pt x="1" y="2"/>
                    </a:cubicBezTo>
                    <a:cubicBezTo>
                      <a:pt x="0" y="2"/>
                      <a:pt x="0" y="2"/>
                      <a:pt x="0" y="2"/>
                    </a:cubicBezTo>
                    <a:cubicBezTo>
                      <a:pt x="0" y="2"/>
                      <a:pt x="0" y="2"/>
                      <a:pt x="1" y="1"/>
                    </a:cubicBezTo>
                    <a:cubicBezTo>
                      <a:pt x="2" y="1"/>
                      <a:pt x="4" y="1"/>
                      <a:pt x="6" y="0"/>
                    </a:cubicBezTo>
                    <a:cubicBezTo>
                      <a:pt x="10" y="0"/>
                      <a:pt x="15" y="0"/>
                      <a:pt x="21" y="2"/>
                    </a:cubicBezTo>
                    <a:cubicBezTo>
                      <a:pt x="27" y="3"/>
                      <a:pt x="32" y="6"/>
                      <a:pt x="35" y="9"/>
                    </a:cubicBezTo>
                    <a:cubicBezTo>
                      <a:pt x="38" y="11"/>
                      <a:pt x="40" y="12"/>
                      <a:pt x="40" y="1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9">
                <a:extLst>
                  <a:ext uri="{FF2B5EF4-FFF2-40B4-BE49-F238E27FC236}">
                    <a16:creationId xmlns:a16="http://schemas.microsoft.com/office/drawing/2014/main" id="{116DB5D8-ED63-4D89-A9D5-D846FDE207C6}"/>
                  </a:ext>
                </a:extLst>
              </p:cNvPr>
              <p:cNvSpPr>
                <a:spLocks/>
              </p:cNvSpPr>
              <p:nvPr/>
            </p:nvSpPr>
            <p:spPr bwMode="auto">
              <a:xfrm>
                <a:off x="1727" y="2360"/>
                <a:ext cx="80" cy="28"/>
              </a:xfrm>
              <a:custGeom>
                <a:avLst/>
                <a:gdLst>
                  <a:gd name="T0" fmla="*/ 20 w 20"/>
                  <a:gd name="T1" fmla="*/ 7 h 7"/>
                  <a:gd name="T2" fmla="*/ 17 w 20"/>
                  <a:gd name="T3" fmla="*/ 6 h 7"/>
                  <a:gd name="T4" fmla="*/ 10 w 20"/>
                  <a:gd name="T5" fmla="*/ 3 h 7"/>
                  <a:gd name="T6" fmla="*/ 3 w 20"/>
                  <a:gd name="T7" fmla="*/ 1 h 7"/>
                  <a:gd name="T8" fmla="*/ 0 w 20"/>
                  <a:gd name="T9" fmla="*/ 1 h 7"/>
                  <a:gd name="T10" fmla="*/ 3 w 20"/>
                  <a:gd name="T11" fmla="*/ 0 h 7"/>
                  <a:gd name="T12" fmla="*/ 11 w 20"/>
                  <a:gd name="T13" fmla="*/ 2 h 7"/>
                  <a:gd name="T14" fmla="*/ 17 w 20"/>
                  <a:gd name="T15" fmla="*/ 5 h 7"/>
                  <a:gd name="T16" fmla="*/ 20 w 20"/>
                  <a:gd name="T17"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 h="7">
                    <a:moveTo>
                      <a:pt x="20" y="7"/>
                    </a:moveTo>
                    <a:cubicBezTo>
                      <a:pt x="20" y="7"/>
                      <a:pt x="19" y="7"/>
                      <a:pt x="17" y="6"/>
                    </a:cubicBezTo>
                    <a:cubicBezTo>
                      <a:pt x="15" y="5"/>
                      <a:pt x="13" y="4"/>
                      <a:pt x="10" y="3"/>
                    </a:cubicBezTo>
                    <a:cubicBezTo>
                      <a:pt x="7" y="2"/>
                      <a:pt x="5" y="2"/>
                      <a:pt x="3" y="1"/>
                    </a:cubicBezTo>
                    <a:cubicBezTo>
                      <a:pt x="1" y="1"/>
                      <a:pt x="0" y="1"/>
                      <a:pt x="0" y="1"/>
                    </a:cubicBezTo>
                    <a:cubicBezTo>
                      <a:pt x="0" y="1"/>
                      <a:pt x="1" y="0"/>
                      <a:pt x="3" y="0"/>
                    </a:cubicBezTo>
                    <a:cubicBezTo>
                      <a:pt x="5" y="0"/>
                      <a:pt x="8" y="1"/>
                      <a:pt x="11" y="2"/>
                    </a:cubicBezTo>
                    <a:cubicBezTo>
                      <a:pt x="13" y="2"/>
                      <a:pt x="16" y="4"/>
                      <a:pt x="17" y="5"/>
                    </a:cubicBezTo>
                    <a:cubicBezTo>
                      <a:pt x="19" y="6"/>
                      <a:pt x="20" y="7"/>
                      <a:pt x="20" y="7"/>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80">
                <a:extLst>
                  <a:ext uri="{FF2B5EF4-FFF2-40B4-BE49-F238E27FC236}">
                    <a16:creationId xmlns:a16="http://schemas.microsoft.com/office/drawing/2014/main" id="{90BFCC57-9A40-4A68-BAC5-CBAC761BC8D3}"/>
                  </a:ext>
                </a:extLst>
              </p:cNvPr>
              <p:cNvSpPr>
                <a:spLocks/>
              </p:cNvSpPr>
              <p:nvPr/>
            </p:nvSpPr>
            <p:spPr bwMode="auto">
              <a:xfrm>
                <a:off x="1751" y="2400"/>
                <a:ext cx="56" cy="24"/>
              </a:xfrm>
              <a:custGeom>
                <a:avLst/>
                <a:gdLst>
                  <a:gd name="T0" fmla="*/ 14 w 14"/>
                  <a:gd name="T1" fmla="*/ 6 h 6"/>
                  <a:gd name="T2" fmla="*/ 12 w 14"/>
                  <a:gd name="T3" fmla="*/ 5 h 6"/>
                  <a:gd name="T4" fmla="*/ 7 w 14"/>
                  <a:gd name="T5" fmla="*/ 3 h 6"/>
                  <a:gd name="T6" fmla="*/ 2 w 14"/>
                  <a:gd name="T7" fmla="*/ 1 h 6"/>
                  <a:gd name="T8" fmla="*/ 1 w 14"/>
                  <a:gd name="T9" fmla="*/ 1 h 6"/>
                  <a:gd name="T10" fmla="*/ 1 w 14"/>
                  <a:gd name="T11" fmla="*/ 1 h 6"/>
                  <a:gd name="T12" fmla="*/ 1 w 14"/>
                  <a:gd name="T13" fmla="*/ 0 h 6"/>
                  <a:gd name="T14" fmla="*/ 1 w 14"/>
                  <a:gd name="T15" fmla="*/ 0 h 6"/>
                  <a:gd name="T16" fmla="*/ 2 w 14"/>
                  <a:gd name="T17" fmla="*/ 0 h 6"/>
                  <a:gd name="T18" fmla="*/ 8 w 14"/>
                  <a:gd name="T19" fmla="*/ 1 h 6"/>
                  <a:gd name="T20" fmla="*/ 12 w 14"/>
                  <a:gd name="T21" fmla="*/ 4 h 6"/>
                  <a:gd name="T22" fmla="*/ 14 w 14"/>
                  <a:gd name="T23" fmla="*/ 6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 h="6">
                    <a:moveTo>
                      <a:pt x="14" y="6"/>
                    </a:moveTo>
                    <a:cubicBezTo>
                      <a:pt x="14" y="6"/>
                      <a:pt x="13" y="5"/>
                      <a:pt x="12" y="5"/>
                    </a:cubicBezTo>
                    <a:cubicBezTo>
                      <a:pt x="10" y="4"/>
                      <a:pt x="9" y="3"/>
                      <a:pt x="7" y="3"/>
                    </a:cubicBezTo>
                    <a:cubicBezTo>
                      <a:pt x="5" y="2"/>
                      <a:pt x="4" y="1"/>
                      <a:pt x="2" y="1"/>
                    </a:cubicBezTo>
                    <a:cubicBezTo>
                      <a:pt x="2" y="1"/>
                      <a:pt x="1" y="1"/>
                      <a:pt x="1" y="1"/>
                    </a:cubicBezTo>
                    <a:cubicBezTo>
                      <a:pt x="0" y="1"/>
                      <a:pt x="1" y="1"/>
                      <a:pt x="1" y="1"/>
                    </a:cubicBezTo>
                    <a:cubicBezTo>
                      <a:pt x="1" y="1"/>
                      <a:pt x="0" y="1"/>
                      <a:pt x="1" y="0"/>
                    </a:cubicBezTo>
                    <a:cubicBezTo>
                      <a:pt x="1" y="0"/>
                      <a:pt x="1" y="0"/>
                      <a:pt x="1" y="0"/>
                    </a:cubicBezTo>
                    <a:cubicBezTo>
                      <a:pt x="2" y="0"/>
                      <a:pt x="2" y="0"/>
                      <a:pt x="2" y="0"/>
                    </a:cubicBezTo>
                    <a:cubicBezTo>
                      <a:pt x="4" y="0"/>
                      <a:pt x="6" y="0"/>
                      <a:pt x="8" y="1"/>
                    </a:cubicBezTo>
                    <a:cubicBezTo>
                      <a:pt x="10" y="2"/>
                      <a:pt x="11" y="3"/>
                      <a:pt x="12" y="4"/>
                    </a:cubicBezTo>
                    <a:cubicBezTo>
                      <a:pt x="13" y="5"/>
                      <a:pt x="14" y="6"/>
                      <a:pt x="14" y="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81">
                <a:extLst>
                  <a:ext uri="{FF2B5EF4-FFF2-40B4-BE49-F238E27FC236}">
                    <a16:creationId xmlns:a16="http://schemas.microsoft.com/office/drawing/2014/main" id="{9CBE84A0-4C11-480C-908F-4E0112162CEE}"/>
                  </a:ext>
                </a:extLst>
              </p:cNvPr>
              <p:cNvSpPr>
                <a:spLocks/>
              </p:cNvSpPr>
              <p:nvPr/>
            </p:nvSpPr>
            <p:spPr bwMode="auto">
              <a:xfrm>
                <a:off x="1759" y="2428"/>
                <a:ext cx="36" cy="12"/>
              </a:xfrm>
              <a:custGeom>
                <a:avLst/>
                <a:gdLst>
                  <a:gd name="T0" fmla="*/ 9 w 9"/>
                  <a:gd name="T1" fmla="*/ 3 h 3"/>
                  <a:gd name="T2" fmla="*/ 7 w 9"/>
                  <a:gd name="T3" fmla="*/ 3 h 3"/>
                  <a:gd name="T4" fmla="*/ 4 w 9"/>
                  <a:gd name="T5" fmla="*/ 3 h 3"/>
                  <a:gd name="T6" fmla="*/ 1 w 9"/>
                  <a:gd name="T7" fmla="*/ 1 h 3"/>
                  <a:gd name="T8" fmla="*/ 0 w 9"/>
                  <a:gd name="T9" fmla="*/ 1 h 3"/>
                  <a:gd name="T10" fmla="*/ 1 w 9"/>
                  <a:gd name="T11" fmla="*/ 0 h 3"/>
                  <a:gd name="T12" fmla="*/ 5 w 9"/>
                  <a:gd name="T13" fmla="*/ 1 h 3"/>
                  <a:gd name="T14" fmla="*/ 8 w 9"/>
                  <a:gd name="T15" fmla="*/ 2 h 3"/>
                  <a:gd name="T16" fmla="*/ 9 w 9"/>
                  <a:gd name="T17" fmla="*/ 3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9" h="3">
                    <a:moveTo>
                      <a:pt x="9" y="3"/>
                    </a:moveTo>
                    <a:cubicBezTo>
                      <a:pt x="9" y="3"/>
                      <a:pt x="8" y="3"/>
                      <a:pt x="7" y="3"/>
                    </a:cubicBezTo>
                    <a:cubicBezTo>
                      <a:pt x="6" y="3"/>
                      <a:pt x="5" y="3"/>
                      <a:pt x="4" y="3"/>
                    </a:cubicBezTo>
                    <a:cubicBezTo>
                      <a:pt x="3" y="2"/>
                      <a:pt x="2" y="2"/>
                      <a:pt x="1" y="1"/>
                    </a:cubicBezTo>
                    <a:cubicBezTo>
                      <a:pt x="0" y="1"/>
                      <a:pt x="0" y="1"/>
                      <a:pt x="0" y="1"/>
                    </a:cubicBezTo>
                    <a:cubicBezTo>
                      <a:pt x="0" y="1"/>
                      <a:pt x="0" y="0"/>
                      <a:pt x="1" y="0"/>
                    </a:cubicBezTo>
                    <a:cubicBezTo>
                      <a:pt x="2" y="0"/>
                      <a:pt x="3" y="0"/>
                      <a:pt x="5" y="1"/>
                    </a:cubicBezTo>
                    <a:cubicBezTo>
                      <a:pt x="6" y="1"/>
                      <a:pt x="7" y="2"/>
                      <a:pt x="8" y="2"/>
                    </a:cubicBezTo>
                    <a:cubicBezTo>
                      <a:pt x="8" y="3"/>
                      <a:pt x="9" y="3"/>
                      <a:pt x="9" y="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82">
                <a:extLst>
                  <a:ext uri="{FF2B5EF4-FFF2-40B4-BE49-F238E27FC236}">
                    <a16:creationId xmlns:a16="http://schemas.microsoft.com/office/drawing/2014/main" id="{328EB5D3-9D62-4F80-9BE7-FB3F09B45529}"/>
                  </a:ext>
                </a:extLst>
              </p:cNvPr>
              <p:cNvSpPr>
                <a:spLocks/>
              </p:cNvSpPr>
              <p:nvPr/>
            </p:nvSpPr>
            <p:spPr bwMode="auto">
              <a:xfrm>
                <a:off x="1571" y="2624"/>
                <a:ext cx="264" cy="52"/>
              </a:xfrm>
              <a:custGeom>
                <a:avLst/>
                <a:gdLst>
                  <a:gd name="T0" fmla="*/ 66 w 66"/>
                  <a:gd name="T1" fmla="*/ 13 h 13"/>
                  <a:gd name="T2" fmla="*/ 64 w 66"/>
                  <a:gd name="T3" fmla="*/ 12 h 13"/>
                  <a:gd name="T4" fmla="*/ 57 w 66"/>
                  <a:gd name="T5" fmla="*/ 9 h 13"/>
                  <a:gd name="T6" fmla="*/ 47 w 66"/>
                  <a:gd name="T7" fmla="*/ 6 h 13"/>
                  <a:gd name="T8" fmla="*/ 34 w 66"/>
                  <a:gd name="T9" fmla="*/ 3 h 13"/>
                  <a:gd name="T10" fmla="*/ 21 w 66"/>
                  <a:gd name="T11" fmla="*/ 1 h 13"/>
                  <a:gd name="T12" fmla="*/ 10 w 66"/>
                  <a:gd name="T13" fmla="*/ 1 h 13"/>
                  <a:gd name="T14" fmla="*/ 3 w 66"/>
                  <a:gd name="T15" fmla="*/ 1 h 13"/>
                  <a:gd name="T16" fmla="*/ 0 w 66"/>
                  <a:gd name="T17" fmla="*/ 1 h 13"/>
                  <a:gd name="T18" fmla="*/ 3 w 66"/>
                  <a:gd name="T19" fmla="*/ 1 h 13"/>
                  <a:gd name="T20" fmla="*/ 10 w 66"/>
                  <a:gd name="T21" fmla="*/ 0 h 13"/>
                  <a:gd name="T22" fmla="*/ 21 w 66"/>
                  <a:gd name="T23" fmla="*/ 0 h 13"/>
                  <a:gd name="T24" fmla="*/ 34 w 66"/>
                  <a:gd name="T25" fmla="*/ 1 h 13"/>
                  <a:gd name="T26" fmla="*/ 47 w 66"/>
                  <a:gd name="T27" fmla="*/ 4 h 13"/>
                  <a:gd name="T28" fmla="*/ 57 w 66"/>
                  <a:gd name="T29" fmla="*/ 8 h 13"/>
                  <a:gd name="T30" fmla="*/ 64 w 66"/>
                  <a:gd name="T31" fmla="*/ 11 h 13"/>
                  <a:gd name="T32" fmla="*/ 66 w 66"/>
                  <a:gd name="T33"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6" h="13">
                    <a:moveTo>
                      <a:pt x="66" y="13"/>
                    </a:moveTo>
                    <a:cubicBezTo>
                      <a:pt x="66" y="13"/>
                      <a:pt x="65" y="12"/>
                      <a:pt x="64" y="12"/>
                    </a:cubicBezTo>
                    <a:cubicBezTo>
                      <a:pt x="62" y="11"/>
                      <a:pt x="60" y="10"/>
                      <a:pt x="57" y="9"/>
                    </a:cubicBezTo>
                    <a:cubicBezTo>
                      <a:pt x="54" y="8"/>
                      <a:pt x="51" y="7"/>
                      <a:pt x="47" y="6"/>
                    </a:cubicBezTo>
                    <a:cubicBezTo>
                      <a:pt x="43" y="5"/>
                      <a:pt x="38" y="4"/>
                      <a:pt x="34" y="3"/>
                    </a:cubicBezTo>
                    <a:cubicBezTo>
                      <a:pt x="29" y="2"/>
                      <a:pt x="25" y="2"/>
                      <a:pt x="21" y="1"/>
                    </a:cubicBezTo>
                    <a:cubicBezTo>
                      <a:pt x="17" y="1"/>
                      <a:pt x="13" y="1"/>
                      <a:pt x="10" y="1"/>
                    </a:cubicBezTo>
                    <a:cubicBezTo>
                      <a:pt x="7" y="1"/>
                      <a:pt x="4" y="1"/>
                      <a:pt x="3" y="1"/>
                    </a:cubicBezTo>
                    <a:cubicBezTo>
                      <a:pt x="1" y="1"/>
                      <a:pt x="0" y="1"/>
                      <a:pt x="0" y="1"/>
                    </a:cubicBezTo>
                    <a:cubicBezTo>
                      <a:pt x="0" y="1"/>
                      <a:pt x="1" y="1"/>
                      <a:pt x="3" y="1"/>
                    </a:cubicBezTo>
                    <a:cubicBezTo>
                      <a:pt x="4" y="1"/>
                      <a:pt x="7" y="0"/>
                      <a:pt x="10" y="0"/>
                    </a:cubicBezTo>
                    <a:cubicBezTo>
                      <a:pt x="13" y="0"/>
                      <a:pt x="17" y="0"/>
                      <a:pt x="21" y="0"/>
                    </a:cubicBezTo>
                    <a:cubicBezTo>
                      <a:pt x="25" y="0"/>
                      <a:pt x="29" y="0"/>
                      <a:pt x="34" y="1"/>
                    </a:cubicBezTo>
                    <a:cubicBezTo>
                      <a:pt x="39" y="2"/>
                      <a:pt x="43" y="3"/>
                      <a:pt x="47" y="4"/>
                    </a:cubicBezTo>
                    <a:cubicBezTo>
                      <a:pt x="51" y="5"/>
                      <a:pt x="54" y="7"/>
                      <a:pt x="57" y="8"/>
                    </a:cubicBezTo>
                    <a:cubicBezTo>
                      <a:pt x="60" y="9"/>
                      <a:pt x="62" y="10"/>
                      <a:pt x="64" y="11"/>
                    </a:cubicBezTo>
                    <a:cubicBezTo>
                      <a:pt x="65" y="12"/>
                      <a:pt x="66" y="13"/>
                      <a:pt x="66" y="1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83">
                <a:extLst>
                  <a:ext uri="{FF2B5EF4-FFF2-40B4-BE49-F238E27FC236}">
                    <a16:creationId xmlns:a16="http://schemas.microsoft.com/office/drawing/2014/main" id="{1BB1C7DE-3EDC-40F1-B13C-1F802ACFF2E8}"/>
                  </a:ext>
                </a:extLst>
              </p:cNvPr>
              <p:cNvSpPr>
                <a:spLocks/>
              </p:cNvSpPr>
              <p:nvPr/>
            </p:nvSpPr>
            <p:spPr bwMode="auto">
              <a:xfrm>
                <a:off x="1687" y="2604"/>
                <a:ext cx="92" cy="20"/>
              </a:xfrm>
              <a:custGeom>
                <a:avLst/>
                <a:gdLst>
                  <a:gd name="T0" fmla="*/ 23 w 23"/>
                  <a:gd name="T1" fmla="*/ 5 h 5"/>
                  <a:gd name="T2" fmla="*/ 11 w 23"/>
                  <a:gd name="T3" fmla="*/ 3 h 5"/>
                  <a:gd name="T4" fmla="*/ 0 w 23"/>
                  <a:gd name="T5" fmla="*/ 0 h 5"/>
                  <a:gd name="T6" fmla="*/ 3 w 23"/>
                  <a:gd name="T7" fmla="*/ 0 h 5"/>
                  <a:gd name="T8" fmla="*/ 12 w 23"/>
                  <a:gd name="T9" fmla="*/ 1 h 5"/>
                  <a:gd name="T10" fmla="*/ 20 w 23"/>
                  <a:gd name="T11" fmla="*/ 4 h 5"/>
                  <a:gd name="T12" fmla="*/ 23 w 23"/>
                  <a:gd name="T13" fmla="*/ 5 h 5"/>
                </a:gdLst>
                <a:ahLst/>
                <a:cxnLst>
                  <a:cxn ang="0">
                    <a:pos x="T0" y="T1"/>
                  </a:cxn>
                  <a:cxn ang="0">
                    <a:pos x="T2" y="T3"/>
                  </a:cxn>
                  <a:cxn ang="0">
                    <a:pos x="T4" y="T5"/>
                  </a:cxn>
                  <a:cxn ang="0">
                    <a:pos x="T6" y="T7"/>
                  </a:cxn>
                  <a:cxn ang="0">
                    <a:pos x="T8" y="T9"/>
                  </a:cxn>
                  <a:cxn ang="0">
                    <a:pos x="T10" y="T11"/>
                  </a:cxn>
                  <a:cxn ang="0">
                    <a:pos x="T12" y="T13"/>
                  </a:cxn>
                </a:cxnLst>
                <a:rect l="0" t="0" r="r" b="b"/>
                <a:pathLst>
                  <a:path w="23" h="5">
                    <a:moveTo>
                      <a:pt x="23" y="5"/>
                    </a:moveTo>
                    <a:cubicBezTo>
                      <a:pt x="23" y="5"/>
                      <a:pt x="18" y="4"/>
                      <a:pt x="11" y="3"/>
                    </a:cubicBezTo>
                    <a:cubicBezTo>
                      <a:pt x="5" y="1"/>
                      <a:pt x="0" y="0"/>
                      <a:pt x="0" y="0"/>
                    </a:cubicBezTo>
                    <a:cubicBezTo>
                      <a:pt x="0" y="0"/>
                      <a:pt x="1" y="0"/>
                      <a:pt x="3" y="0"/>
                    </a:cubicBezTo>
                    <a:cubicBezTo>
                      <a:pt x="5" y="0"/>
                      <a:pt x="9" y="0"/>
                      <a:pt x="12" y="1"/>
                    </a:cubicBezTo>
                    <a:cubicBezTo>
                      <a:pt x="15" y="2"/>
                      <a:pt x="18" y="3"/>
                      <a:pt x="20" y="4"/>
                    </a:cubicBezTo>
                    <a:cubicBezTo>
                      <a:pt x="22" y="5"/>
                      <a:pt x="23" y="5"/>
                      <a:pt x="23" y="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84">
                <a:extLst>
                  <a:ext uri="{FF2B5EF4-FFF2-40B4-BE49-F238E27FC236}">
                    <a16:creationId xmlns:a16="http://schemas.microsoft.com/office/drawing/2014/main" id="{7EB1B07D-0181-4EAE-B5BF-4B64DBCD8383}"/>
                  </a:ext>
                </a:extLst>
              </p:cNvPr>
              <p:cNvSpPr>
                <a:spLocks/>
              </p:cNvSpPr>
              <p:nvPr/>
            </p:nvSpPr>
            <p:spPr bwMode="auto">
              <a:xfrm>
                <a:off x="1731" y="2588"/>
                <a:ext cx="44" cy="16"/>
              </a:xfrm>
              <a:custGeom>
                <a:avLst/>
                <a:gdLst>
                  <a:gd name="T0" fmla="*/ 11 w 11"/>
                  <a:gd name="T1" fmla="*/ 4 h 4"/>
                  <a:gd name="T2" fmla="*/ 5 w 11"/>
                  <a:gd name="T3" fmla="*/ 3 h 4"/>
                  <a:gd name="T4" fmla="*/ 0 w 11"/>
                  <a:gd name="T5" fmla="*/ 1 h 4"/>
                  <a:gd name="T6" fmla="*/ 6 w 11"/>
                  <a:gd name="T7" fmla="*/ 1 h 4"/>
                  <a:gd name="T8" fmla="*/ 11 w 11"/>
                  <a:gd name="T9" fmla="*/ 4 h 4"/>
                </a:gdLst>
                <a:ahLst/>
                <a:cxnLst>
                  <a:cxn ang="0">
                    <a:pos x="T0" y="T1"/>
                  </a:cxn>
                  <a:cxn ang="0">
                    <a:pos x="T2" y="T3"/>
                  </a:cxn>
                  <a:cxn ang="0">
                    <a:pos x="T4" y="T5"/>
                  </a:cxn>
                  <a:cxn ang="0">
                    <a:pos x="T6" y="T7"/>
                  </a:cxn>
                  <a:cxn ang="0">
                    <a:pos x="T8" y="T9"/>
                  </a:cxn>
                </a:cxnLst>
                <a:rect l="0" t="0" r="r" b="b"/>
                <a:pathLst>
                  <a:path w="11" h="4">
                    <a:moveTo>
                      <a:pt x="11" y="4"/>
                    </a:moveTo>
                    <a:cubicBezTo>
                      <a:pt x="11" y="4"/>
                      <a:pt x="8" y="4"/>
                      <a:pt x="5" y="3"/>
                    </a:cubicBezTo>
                    <a:cubicBezTo>
                      <a:pt x="2" y="2"/>
                      <a:pt x="0" y="1"/>
                      <a:pt x="0" y="1"/>
                    </a:cubicBezTo>
                    <a:cubicBezTo>
                      <a:pt x="0" y="1"/>
                      <a:pt x="2" y="0"/>
                      <a:pt x="6" y="1"/>
                    </a:cubicBezTo>
                    <a:cubicBezTo>
                      <a:pt x="9" y="2"/>
                      <a:pt x="11" y="4"/>
                      <a:pt x="11"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85">
                <a:extLst>
                  <a:ext uri="{FF2B5EF4-FFF2-40B4-BE49-F238E27FC236}">
                    <a16:creationId xmlns:a16="http://schemas.microsoft.com/office/drawing/2014/main" id="{CF80685C-8BAA-4C7F-B523-58003E9AD6EA}"/>
                  </a:ext>
                </a:extLst>
              </p:cNvPr>
              <p:cNvSpPr>
                <a:spLocks/>
              </p:cNvSpPr>
              <p:nvPr/>
            </p:nvSpPr>
            <p:spPr bwMode="auto">
              <a:xfrm>
                <a:off x="1735" y="2572"/>
                <a:ext cx="40" cy="12"/>
              </a:xfrm>
              <a:custGeom>
                <a:avLst/>
                <a:gdLst>
                  <a:gd name="T0" fmla="*/ 10 w 10"/>
                  <a:gd name="T1" fmla="*/ 2 h 3"/>
                  <a:gd name="T2" fmla="*/ 5 w 10"/>
                  <a:gd name="T3" fmla="*/ 2 h 3"/>
                  <a:gd name="T4" fmla="*/ 0 w 10"/>
                  <a:gd name="T5" fmla="*/ 0 h 3"/>
                  <a:gd name="T6" fmla="*/ 5 w 10"/>
                  <a:gd name="T7" fmla="*/ 0 h 3"/>
                  <a:gd name="T8" fmla="*/ 10 w 10"/>
                  <a:gd name="T9" fmla="*/ 2 h 3"/>
                </a:gdLst>
                <a:ahLst/>
                <a:cxnLst>
                  <a:cxn ang="0">
                    <a:pos x="T0" y="T1"/>
                  </a:cxn>
                  <a:cxn ang="0">
                    <a:pos x="T2" y="T3"/>
                  </a:cxn>
                  <a:cxn ang="0">
                    <a:pos x="T4" y="T5"/>
                  </a:cxn>
                  <a:cxn ang="0">
                    <a:pos x="T6" y="T7"/>
                  </a:cxn>
                  <a:cxn ang="0">
                    <a:pos x="T8" y="T9"/>
                  </a:cxn>
                </a:cxnLst>
                <a:rect l="0" t="0" r="r" b="b"/>
                <a:pathLst>
                  <a:path w="10" h="3">
                    <a:moveTo>
                      <a:pt x="10" y="2"/>
                    </a:moveTo>
                    <a:cubicBezTo>
                      <a:pt x="10" y="2"/>
                      <a:pt x="8" y="3"/>
                      <a:pt x="5" y="2"/>
                    </a:cubicBezTo>
                    <a:cubicBezTo>
                      <a:pt x="2" y="2"/>
                      <a:pt x="0" y="0"/>
                      <a:pt x="0" y="0"/>
                    </a:cubicBezTo>
                    <a:cubicBezTo>
                      <a:pt x="0" y="0"/>
                      <a:pt x="2" y="0"/>
                      <a:pt x="5" y="0"/>
                    </a:cubicBezTo>
                    <a:cubicBezTo>
                      <a:pt x="8" y="1"/>
                      <a:pt x="10" y="2"/>
                      <a:pt x="10" y="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86">
                <a:extLst>
                  <a:ext uri="{FF2B5EF4-FFF2-40B4-BE49-F238E27FC236}">
                    <a16:creationId xmlns:a16="http://schemas.microsoft.com/office/drawing/2014/main" id="{B8102AD6-1BC6-416A-9B89-F7C34331BED2}"/>
                  </a:ext>
                </a:extLst>
              </p:cNvPr>
              <p:cNvSpPr>
                <a:spLocks/>
              </p:cNvSpPr>
              <p:nvPr/>
            </p:nvSpPr>
            <p:spPr bwMode="auto">
              <a:xfrm>
                <a:off x="1747" y="2556"/>
                <a:ext cx="28" cy="12"/>
              </a:xfrm>
              <a:custGeom>
                <a:avLst/>
                <a:gdLst>
                  <a:gd name="T0" fmla="*/ 7 w 7"/>
                  <a:gd name="T1" fmla="*/ 2 h 3"/>
                  <a:gd name="T2" fmla="*/ 3 w 7"/>
                  <a:gd name="T3" fmla="*/ 2 h 3"/>
                  <a:gd name="T4" fmla="*/ 0 w 7"/>
                  <a:gd name="T5" fmla="*/ 1 h 3"/>
                  <a:gd name="T6" fmla="*/ 4 w 7"/>
                  <a:gd name="T7" fmla="*/ 1 h 3"/>
                  <a:gd name="T8" fmla="*/ 7 w 7"/>
                  <a:gd name="T9" fmla="*/ 2 h 3"/>
                </a:gdLst>
                <a:ahLst/>
                <a:cxnLst>
                  <a:cxn ang="0">
                    <a:pos x="T0" y="T1"/>
                  </a:cxn>
                  <a:cxn ang="0">
                    <a:pos x="T2" y="T3"/>
                  </a:cxn>
                  <a:cxn ang="0">
                    <a:pos x="T4" y="T5"/>
                  </a:cxn>
                  <a:cxn ang="0">
                    <a:pos x="T6" y="T7"/>
                  </a:cxn>
                  <a:cxn ang="0">
                    <a:pos x="T8" y="T9"/>
                  </a:cxn>
                </a:cxnLst>
                <a:rect l="0" t="0" r="r" b="b"/>
                <a:pathLst>
                  <a:path w="7" h="3">
                    <a:moveTo>
                      <a:pt x="7" y="2"/>
                    </a:moveTo>
                    <a:cubicBezTo>
                      <a:pt x="7" y="2"/>
                      <a:pt x="5" y="3"/>
                      <a:pt x="3" y="2"/>
                    </a:cubicBezTo>
                    <a:cubicBezTo>
                      <a:pt x="2" y="2"/>
                      <a:pt x="0" y="1"/>
                      <a:pt x="0" y="1"/>
                    </a:cubicBezTo>
                    <a:cubicBezTo>
                      <a:pt x="0" y="1"/>
                      <a:pt x="2" y="0"/>
                      <a:pt x="4" y="1"/>
                    </a:cubicBezTo>
                    <a:cubicBezTo>
                      <a:pt x="5" y="1"/>
                      <a:pt x="7" y="2"/>
                      <a:pt x="7" y="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Oval 87">
                <a:extLst>
                  <a:ext uri="{FF2B5EF4-FFF2-40B4-BE49-F238E27FC236}">
                    <a16:creationId xmlns:a16="http://schemas.microsoft.com/office/drawing/2014/main" id="{A49EC397-FB5B-426B-A8CD-38D79244B021}"/>
                  </a:ext>
                </a:extLst>
              </p:cNvPr>
              <p:cNvSpPr>
                <a:spLocks noChangeArrowheads="1"/>
              </p:cNvSpPr>
              <p:nvPr/>
            </p:nvSpPr>
            <p:spPr bwMode="auto">
              <a:xfrm>
                <a:off x="1751" y="2540"/>
                <a:ext cx="24"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88">
                <a:extLst>
                  <a:ext uri="{FF2B5EF4-FFF2-40B4-BE49-F238E27FC236}">
                    <a16:creationId xmlns:a16="http://schemas.microsoft.com/office/drawing/2014/main" id="{05F700B0-6CCA-45F3-ABF7-72624F63AB77}"/>
                  </a:ext>
                </a:extLst>
              </p:cNvPr>
              <p:cNvSpPr>
                <a:spLocks/>
              </p:cNvSpPr>
              <p:nvPr/>
            </p:nvSpPr>
            <p:spPr bwMode="auto">
              <a:xfrm>
                <a:off x="1751" y="2520"/>
                <a:ext cx="28" cy="12"/>
              </a:xfrm>
              <a:custGeom>
                <a:avLst/>
                <a:gdLst>
                  <a:gd name="T0" fmla="*/ 7 w 7"/>
                  <a:gd name="T1" fmla="*/ 2 h 3"/>
                  <a:gd name="T2" fmla="*/ 4 w 7"/>
                  <a:gd name="T3" fmla="*/ 2 h 3"/>
                  <a:gd name="T4" fmla="*/ 0 w 7"/>
                  <a:gd name="T5" fmla="*/ 1 h 3"/>
                  <a:gd name="T6" fmla="*/ 4 w 7"/>
                  <a:gd name="T7" fmla="*/ 0 h 3"/>
                  <a:gd name="T8" fmla="*/ 7 w 7"/>
                  <a:gd name="T9" fmla="*/ 2 h 3"/>
                </a:gdLst>
                <a:ahLst/>
                <a:cxnLst>
                  <a:cxn ang="0">
                    <a:pos x="T0" y="T1"/>
                  </a:cxn>
                  <a:cxn ang="0">
                    <a:pos x="T2" y="T3"/>
                  </a:cxn>
                  <a:cxn ang="0">
                    <a:pos x="T4" y="T5"/>
                  </a:cxn>
                  <a:cxn ang="0">
                    <a:pos x="T6" y="T7"/>
                  </a:cxn>
                  <a:cxn ang="0">
                    <a:pos x="T8" y="T9"/>
                  </a:cxn>
                </a:cxnLst>
                <a:rect l="0" t="0" r="r" b="b"/>
                <a:pathLst>
                  <a:path w="7" h="3">
                    <a:moveTo>
                      <a:pt x="7" y="2"/>
                    </a:moveTo>
                    <a:cubicBezTo>
                      <a:pt x="7" y="2"/>
                      <a:pt x="6" y="3"/>
                      <a:pt x="4" y="2"/>
                    </a:cubicBezTo>
                    <a:cubicBezTo>
                      <a:pt x="2" y="2"/>
                      <a:pt x="0" y="1"/>
                      <a:pt x="0" y="1"/>
                    </a:cubicBezTo>
                    <a:cubicBezTo>
                      <a:pt x="0" y="1"/>
                      <a:pt x="2" y="0"/>
                      <a:pt x="4" y="0"/>
                    </a:cubicBezTo>
                    <a:cubicBezTo>
                      <a:pt x="6" y="1"/>
                      <a:pt x="7" y="2"/>
                      <a:pt x="7" y="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89">
                <a:extLst>
                  <a:ext uri="{FF2B5EF4-FFF2-40B4-BE49-F238E27FC236}">
                    <a16:creationId xmlns:a16="http://schemas.microsoft.com/office/drawing/2014/main" id="{219C0DB5-8A61-4036-AA85-5E8366598F26}"/>
                  </a:ext>
                </a:extLst>
              </p:cNvPr>
              <p:cNvSpPr>
                <a:spLocks/>
              </p:cNvSpPr>
              <p:nvPr/>
            </p:nvSpPr>
            <p:spPr bwMode="auto">
              <a:xfrm>
                <a:off x="1763" y="2504"/>
                <a:ext cx="16" cy="8"/>
              </a:xfrm>
              <a:custGeom>
                <a:avLst/>
                <a:gdLst>
                  <a:gd name="T0" fmla="*/ 4 w 4"/>
                  <a:gd name="T1" fmla="*/ 1 h 2"/>
                  <a:gd name="T2" fmla="*/ 4 w 4"/>
                  <a:gd name="T3" fmla="*/ 2 h 2"/>
                  <a:gd name="T4" fmla="*/ 2 w 4"/>
                  <a:gd name="T5" fmla="*/ 2 h 2"/>
                  <a:gd name="T6" fmla="*/ 0 w 4"/>
                  <a:gd name="T7" fmla="*/ 1 h 2"/>
                  <a:gd name="T8" fmla="*/ 0 w 4"/>
                  <a:gd name="T9" fmla="*/ 0 h 2"/>
                  <a:gd name="T10" fmla="*/ 1 w 4"/>
                  <a:gd name="T11" fmla="*/ 0 h 2"/>
                  <a:gd name="T12" fmla="*/ 2 w 4"/>
                  <a:gd name="T13" fmla="*/ 0 h 2"/>
                  <a:gd name="T14" fmla="*/ 4 w 4"/>
                  <a:gd name="T15" fmla="*/ 1 h 2"/>
                  <a:gd name="T16" fmla="*/ 4 w 4"/>
                  <a:gd name="T17"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2">
                    <a:moveTo>
                      <a:pt x="4" y="1"/>
                    </a:moveTo>
                    <a:cubicBezTo>
                      <a:pt x="4" y="1"/>
                      <a:pt x="4" y="2"/>
                      <a:pt x="4" y="2"/>
                    </a:cubicBezTo>
                    <a:cubicBezTo>
                      <a:pt x="3" y="2"/>
                      <a:pt x="3" y="2"/>
                      <a:pt x="2" y="2"/>
                    </a:cubicBezTo>
                    <a:cubicBezTo>
                      <a:pt x="1" y="2"/>
                      <a:pt x="1" y="2"/>
                      <a:pt x="0" y="1"/>
                    </a:cubicBezTo>
                    <a:cubicBezTo>
                      <a:pt x="0" y="1"/>
                      <a:pt x="0" y="0"/>
                      <a:pt x="0" y="0"/>
                    </a:cubicBezTo>
                    <a:cubicBezTo>
                      <a:pt x="0" y="0"/>
                      <a:pt x="0" y="0"/>
                      <a:pt x="1" y="0"/>
                    </a:cubicBezTo>
                    <a:cubicBezTo>
                      <a:pt x="1" y="0"/>
                      <a:pt x="2" y="0"/>
                      <a:pt x="2" y="0"/>
                    </a:cubicBezTo>
                    <a:cubicBezTo>
                      <a:pt x="3" y="0"/>
                      <a:pt x="3" y="1"/>
                      <a:pt x="4" y="1"/>
                    </a:cubicBezTo>
                    <a:cubicBezTo>
                      <a:pt x="4" y="1"/>
                      <a:pt x="4" y="1"/>
                      <a:pt x="4"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90">
                <a:extLst>
                  <a:ext uri="{FF2B5EF4-FFF2-40B4-BE49-F238E27FC236}">
                    <a16:creationId xmlns:a16="http://schemas.microsoft.com/office/drawing/2014/main" id="{2FE2649A-5F3D-40D0-AC90-7CCBB59A7AAB}"/>
                  </a:ext>
                </a:extLst>
              </p:cNvPr>
              <p:cNvSpPr>
                <a:spLocks/>
              </p:cNvSpPr>
              <p:nvPr/>
            </p:nvSpPr>
            <p:spPr bwMode="auto">
              <a:xfrm>
                <a:off x="1379" y="2248"/>
                <a:ext cx="108" cy="44"/>
              </a:xfrm>
              <a:custGeom>
                <a:avLst/>
                <a:gdLst>
                  <a:gd name="T0" fmla="*/ 27 w 27"/>
                  <a:gd name="T1" fmla="*/ 11 h 11"/>
                  <a:gd name="T2" fmla="*/ 22 w 27"/>
                  <a:gd name="T3" fmla="*/ 11 h 11"/>
                  <a:gd name="T4" fmla="*/ 12 w 27"/>
                  <a:gd name="T5" fmla="*/ 8 h 11"/>
                  <a:gd name="T6" fmla="*/ 3 w 27"/>
                  <a:gd name="T7" fmla="*/ 3 h 11"/>
                  <a:gd name="T8" fmla="*/ 0 w 27"/>
                  <a:gd name="T9" fmla="*/ 0 h 11"/>
                  <a:gd name="T10" fmla="*/ 4 w 27"/>
                  <a:gd name="T11" fmla="*/ 2 h 11"/>
                  <a:gd name="T12" fmla="*/ 13 w 27"/>
                  <a:gd name="T13" fmla="*/ 6 h 11"/>
                  <a:gd name="T14" fmla="*/ 23 w 27"/>
                  <a:gd name="T15" fmla="*/ 10 h 11"/>
                  <a:gd name="T16" fmla="*/ 27 w 27"/>
                  <a:gd name="T17" fmla="*/ 1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 h="11">
                    <a:moveTo>
                      <a:pt x="27" y="11"/>
                    </a:moveTo>
                    <a:cubicBezTo>
                      <a:pt x="27" y="11"/>
                      <a:pt x="25" y="11"/>
                      <a:pt x="22" y="11"/>
                    </a:cubicBezTo>
                    <a:cubicBezTo>
                      <a:pt x="20" y="10"/>
                      <a:pt x="16" y="9"/>
                      <a:pt x="12" y="8"/>
                    </a:cubicBezTo>
                    <a:cubicBezTo>
                      <a:pt x="9" y="6"/>
                      <a:pt x="5" y="4"/>
                      <a:pt x="3" y="3"/>
                    </a:cubicBezTo>
                    <a:cubicBezTo>
                      <a:pt x="1" y="1"/>
                      <a:pt x="0" y="0"/>
                      <a:pt x="0" y="0"/>
                    </a:cubicBezTo>
                    <a:cubicBezTo>
                      <a:pt x="0" y="0"/>
                      <a:pt x="1" y="1"/>
                      <a:pt x="4" y="2"/>
                    </a:cubicBezTo>
                    <a:cubicBezTo>
                      <a:pt x="6" y="3"/>
                      <a:pt x="9" y="4"/>
                      <a:pt x="13" y="6"/>
                    </a:cubicBezTo>
                    <a:cubicBezTo>
                      <a:pt x="17" y="8"/>
                      <a:pt x="20" y="9"/>
                      <a:pt x="23" y="10"/>
                    </a:cubicBezTo>
                    <a:cubicBezTo>
                      <a:pt x="25" y="11"/>
                      <a:pt x="27" y="11"/>
                      <a:pt x="27" y="1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91">
                <a:extLst>
                  <a:ext uri="{FF2B5EF4-FFF2-40B4-BE49-F238E27FC236}">
                    <a16:creationId xmlns:a16="http://schemas.microsoft.com/office/drawing/2014/main" id="{0FA7532B-1250-4BBC-AE9B-29BBDB5AA268}"/>
                  </a:ext>
                </a:extLst>
              </p:cNvPr>
              <p:cNvSpPr>
                <a:spLocks/>
              </p:cNvSpPr>
              <p:nvPr/>
            </p:nvSpPr>
            <p:spPr bwMode="auto">
              <a:xfrm>
                <a:off x="1379" y="2264"/>
                <a:ext cx="48" cy="28"/>
              </a:xfrm>
              <a:custGeom>
                <a:avLst/>
                <a:gdLst>
                  <a:gd name="T0" fmla="*/ 12 w 12"/>
                  <a:gd name="T1" fmla="*/ 7 h 7"/>
                  <a:gd name="T2" fmla="*/ 10 w 12"/>
                  <a:gd name="T3" fmla="*/ 7 h 7"/>
                  <a:gd name="T4" fmla="*/ 5 w 12"/>
                  <a:gd name="T5" fmla="*/ 5 h 7"/>
                  <a:gd name="T6" fmla="*/ 1 w 12"/>
                  <a:gd name="T7" fmla="*/ 2 h 7"/>
                  <a:gd name="T8" fmla="*/ 0 w 12"/>
                  <a:gd name="T9" fmla="*/ 0 h 7"/>
                  <a:gd name="T10" fmla="*/ 2 w 12"/>
                  <a:gd name="T11" fmla="*/ 1 h 7"/>
                  <a:gd name="T12" fmla="*/ 6 w 12"/>
                  <a:gd name="T13" fmla="*/ 3 h 7"/>
                  <a:gd name="T14" fmla="*/ 10 w 12"/>
                  <a:gd name="T15" fmla="*/ 6 h 7"/>
                  <a:gd name="T16" fmla="*/ 12 w 12"/>
                  <a:gd name="T17"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 h="7">
                    <a:moveTo>
                      <a:pt x="12" y="7"/>
                    </a:moveTo>
                    <a:cubicBezTo>
                      <a:pt x="12" y="7"/>
                      <a:pt x="11" y="7"/>
                      <a:pt x="10" y="7"/>
                    </a:cubicBezTo>
                    <a:cubicBezTo>
                      <a:pt x="9" y="7"/>
                      <a:pt x="7" y="6"/>
                      <a:pt x="5" y="5"/>
                    </a:cubicBezTo>
                    <a:cubicBezTo>
                      <a:pt x="4" y="4"/>
                      <a:pt x="2" y="3"/>
                      <a:pt x="1" y="2"/>
                    </a:cubicBezTo>
                    <a:cubicBezTo>
                      <a:pt x="1" y="1"/>
                      <a:pt x="0" y="0"/>
                      <a:pt x="0" y="0"/>
                    </a:cubicBezTo>
                    <a:cubicBezTo>
                      <a:pt x="0" y="0"/>
                      <a:pt x="1" y="1"/>
                      <a:pt x="2" y="1"/>
                    </a:cubicBezTo>
                    <a:cubicBezTo>
                      <a:pt x="3" y="2"/>
                      <a:pt x="5" y="3"/>
                      <a:pt x="6" y="3"/>
                    </a:cubicBezTo>
                    <a:cubicBezTo>
                      <a:pt x="8" y="4"/>
                      <a:pt x="9" y="5"/>
                      <a:pt x="10" y="6"/>
                    </a:cubicBezTo>
                    <a:cubicBezTo>
                      <a:pt x="12" y="7"/>
                      <a:pt x="12" y="7"/>
                      <a:pt x="12" y="7"/>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92">
                <a:extLst>
                  <a:ext uri="{FF2B5EF4-FFF2-40B4-BE49-F238E27FC236}">
                    <a16:creationId xmlns:a16="http://schemas.microsoft.com/office/drawing/2014/main" id="{C96A3219-775D-4DBD-99A3-DEF10EFAEA30}"/>
                  </a:ext>
                </a:extLst>
              </p:cNvPr>
              <p:cNvSpPr>
                <a:spLocks/>
              </p:cNvSpPr>
              <p:nvPr/>
            </p:nvSpPr>
            <p:spPr bwMode="auto">
              <a:xfrm>
                <a:off x="1347" y="2332"/>
                <a:ext cx="52" cy="16"/>
              </a:xfrm>
              <a:custGeom>
                <a:avLst/>
                <a:gdLst>
                  <a:gd name="T0" fmla="*/ 13 w 13"/>
                  <a:gd name="T1" fmla="*/ 3 h 4"/>
                  <a:gd name="T2" fmla="*/ 11 w 13"/>
                  <a:gd name="T3" fmla="*/ 4 h 4"/>
                  <a:gd name="T4" fmla="*/ 6 w 13"/>
                  <a:gd name="T5" fmla="*/ 3 h 4"/>
                  <a:gd name="T6" fmla="*/ 2 w 13"/>
                  <a:gd name="T7" fmla="*/ 1 h 4"/>
                  <a:gd name="T8" fmla="*/ 0 w 13"/>
                  <a:gd name="T9" fmla="*/ 0 h 4"/>
                  <a:gd name="T10" fmla="*/ 7 w 13"/>
                  <a:gd name="T11" fmla="*/ 1 h 4"/>
                  <a:gd name="T12" fmla="*/ 13 w 13"/>
                  <a:gd name="T13" fmla="*/ 3 h 4"/>
                </a:gdLst>
                <a:ahLst/>
                <a:cxnLst>
                  <a:cxn ang="0">
                    <a:pos x="T0" y="T1"/>
                  </a:cxn>
                  <a:cxn ang="0">
                    <a:pos x="T2" y="T3"/>
                  </a:cxn>
                  <a:cxn ang="0">
                    <a:pos x="T4" y="T5"/>
                  </a:cxn>
                  <a:cxn ang="0">
                    <a:pos x="T6" y="T7"/>
                  </a:cxn>
                  <a:cxn ang="0">
                    <a:pos x="T8" y="T9"/>
                  </a:cxn>
                  <a:cxn ang="0">
                    <a:pos x="T10" y="T11"/>
                  </a:cxn>
                  <a:cxn ang="0">
                    <a:pos x="T12" y="T13"/>
                  </a:cxn>
                </a:cxnLst>
                <a:rect l="0" t="0" r="r" b="b"/>
                <a:pathLst>
                  <a:path w="13" h="4">
                    <a:moveTo>
                      <a:pt x="13" y="3"/>
                    </a:moveTo>
                    <a:cubicBezTo>
                      <a:pt x="13" y="3"/>
                      <a:pt x="12" y="4"/>
                      <a:pt x="11" y="4"/>
                    </a:cubicBezTo>
                    <a:cubicBezTo>
                      <a:pt x="9" y="4"/>
                      <a:pt x="8" y="3"/>
                      <a:pt x="6" y="3"/>
                    </a:cubicBezTo>
                    <a:cubicBezTo>
                      <a:pt x="4" y="2"/>
                      <a:pt x="3" y="1"/>
                      <a:pt x="2" y="1"/>
                    </a:cubicBezTo>
                    <a:cubicBezTo>
                      <a:pt x="1" y="0"/>
                      <a:pt x="0" y="0"/>
                      <a:pt x="0" y="0"/>
                    </a:cubicBezTo>
                    <a:cubicBezTo>
                      <a:pt x="0" y="0"/>
                      <a:pt x="3" y="0"/>
                      <a:pt x="7" y="1"/>
                    </a:cubicBezTo>
                    <a:cubicBezTo>
                      <a:pt x="10" y="2"/>
                      <a:pt x="13" y="3"/>
                      <a:pt x="13" y="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93">
                <a:extLst>
                  <a:ext uri="{FF2B5EF4-FFF2-40B4-BE49-F238E27FC236}">
                    <a16:creationId xmlns:a16="http://schemas.microsoft.com/office/drawing/2014/main" id="{9BF2F223-B2E2-4C3F-BB9F-93E657DF272C}"/>
                  </a:ext>
                </a:extLst>
              </p:cNvPr>
              <p:cNvSpPr>
                <a:spLocks/>
              </p:cNvSpPr>
              <p:nvPr/>
            </p:nvSpPr>
            <p:spPr bwMode="auto">
              <a:xfrm>
                <a:off x="1212" y="2700"/>
                <a:ext cx="163" cy="36"/>
              </a:xfrm>
              <a:custGeom>
                <a:avLst/>
                <a:gdLst>
                  <a:gd name="T0" fmla="*/ 41 w 41"/>
                  <a:gd name="T1" fmla="*/ 9 h 9"/>
                  <a:gd name="T2" fmla="*/ 35 w 41"/>
                  <a:gd name="T3" fmla="*/ 9 h 9"/>
                  <a:gd name="T4" fmla="*/ 20 w 41"/>
                  <a:gd name="T5" fmla="*/ 7 h 9"/>
                  <a:gd name="T6" fmla="*/ 6 w 41"/>
                  <a:gd name="T7" fmla="*/ 3 h 9"/>
                  <a:gd name="T8" fmla="*/ 0 w 41"/>
                  <a:gd name="T9" fmla="*/ 0 h 9"/>
                  <a:gd name="T10" fmla="*/ 6 w 41"/>
                  <a:gd name="T11" fmla="*/ 2 h 9"/>
                  <a:gd name="T12" fmla="*/ 20 w 41"/>
                  <a:gd name="T13" fmla="*/ 5 h 9"/>
                  <a:gd name="T14" fmla="*/ 35 w 41"/>
                  <a:gd name="T15" fmla="*/ 8 h 9"/>
                  <a:gd name="T16" fmla="*/ 41 w 41"/>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 h="9">
                    <a:moveTo>
                      <a:pt x="41" y="9"/>
                    </a:moveTo>
                    <a:cubicBezTo>
                      <a:pt x="41" y="9"/>
                      <a:pt x="39" y="9"/>
                      <a:pt x="35" y="9"/>
                    </a:cubicBezTo>
                    <a:cubicBezTo>
                      <a:pt x="31" y="9"/>
                      <a:pt x="26" y="8"/>
                      <a:pt x="20" y="7"/>
                    </a:cubicBezTo>
                    <a:cubicBezTo>
                      <a:pt x="14" y="6"/>
                      <a:pt x="9" y="4"/>
                      <a:pt x="6" y="3"/>
                    </a:cubicBezTo>
                    <a:cubicBezTo>
                      <a:pt x="2" y="1"/>
                      <a:pt x="0" y="0"/>
                      <a:pt x="0" y="0"/>
                    </a:cubicBezTo>
                    <a:cubicBezTo>
                      <a:pt x="0" y="0"/>
                      <a:pt x="2" y="1"/>
                      <a:pt x="6" y="2"/>
                    </a:cubicBezTo>
                    <a:cubicBezTo>
                      <a:pt x="10" y="3"/>
                      <a:pt x="15" y="4"/>
                      <a:pt x="20" y="5"/>
                    </a:cubicBezTo>
                    <a:cubicBezTo>
                      <a:pt x="26" y="7"/>
                      <a:pt x="31" y="8"/>
                      <a:pt x="35" y="8"/>
                    </a:cubicBezTo>
                    <a:cubicBezTo>
                      <a:pt x="39" y="9"/>
                      <a:pt x="41" y="9"/>
                      <a:pt x="41" y="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Freeform 94">
                <a:extLst>
                  <a:ext uri="{FF2B5EF4-FFF2-40B4-BE49-F238E27FC236}">
                    <a16:creationId xmlns:a16="http://schemas.microsoft.com/office/drawing/2014/main" id="{A635DC77-E838-44E3-86A1-D1BDCF6FBD5D}"/>
                  </a:ext>
                </a:extLst>
              </p:cNvPr>
              <p:cNvSpPr>
                <a:spLocks/>
              </p:cNvSpPr>
              <p:nvPr/>
            </p:nvSpPr>
            <p:spPr bwMode="auto">
              <a:xfrm>
                <a:off x="1224" y="2668"/>
                <a:ext cx="40" cy="16"/>
              </a:xfrm>
              <a:custGeom>
                <a:avLst/>
                <a:gdLst>
                  <a:gd name="T0" fmla="*/ 10 w 10"/>
                  <a:gd name="T1" fmla="*/ 4 h 4"/>
                  <a:gd name="T2" fmla="*/ 5 w 10"/>
                  <a:gd name="T3" fmla="*/ 3 h 4"/>
                  <a:gd name="T4" fmla="*/ 0 w 10"/>
                  <a:gd name="T5" fmla="*/ 1 h 4"/>
                  <a:gd name="T6" fmla="*/ 5 w 10"/>
                  <a:gd name="T7" fmla="*/ 1 h 4"/>
                  <a:gd name="T8" fmla="*/ 10 w 10"/>
                  <a:gd name="T9" fmla="*/ 4 h 4"/>
                </a:gdLst>
                <a:ahLst/>
                <a:cxnLst>
                  <a:cxn ang="0">
                    <a:pos x="T0" y="T1"/>
                  </a:cxn>
                  <a:cxn ang="0">
                    <a:pos x="T2" y="T3"/>
                  </a:cxn>
                  <a:cxn ang="0">
                    <a:pos x="T4" y="T5"/>
                  </a:cxn>
                  <a:cxn ang="0">
                    <a:pos x="T6" y="T7"/>
                  </a:cxn>
                  <a:cxn ang="0">
                    <a:pos x="T8" y="T9"/>
                  </a:cxn>
                </a:cxnLst>
                <a:rect l="0" t="0" r="r" b="b"/>
                <a:pathLst>
                  <a:path w="10" h="4">
                    <a:moveTo>
                      <a:pt x="10" y="4"/>
                    </a:moveTo>
                    <a:cubicBezTo>
                      <a:pt x="10" y="4"/>
                      <a:pt x="8" y="4"/>
                      <a:pt x="5" y="3"/>
                    </a:cubicBezTo>
                    <a:cubicBezTo>
                      <a:pt x="2" y="2"/>
                      <a:pt x="0" y="1"/>
                      <a:pt x="0" y="1"/>
                    </a:cubicBezTo>
                    <a:cubicBezTo>
                      <a:pt x="0" y="1"/>
                      <a:pt x="2" y="0"/>
                      <a:pt x="5" y="1"/>
                    </a:cubicBezTo>
                    <a:cubicBezTo>
                      <a:pt x="8" y="2"/>
                      <a:pt x="10" y="4"/>
                      <a:pt x="10"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Freeform 95">
                <a:extLst>
                  <a:ext uri="{FF2B5EF4-FFF2-40B4-BE49-F238E27FC236}">
                    <a16:creationId xmlns:a16="http://schemas.microsoft.com/office/drawing/2014/main" id="{D3A23010-7A72-48A1-B074-FA30971C400B}"/>
                  </a:ext>
                </a:extLst>
              </p:cNvPr>
              <p:cNvSpPr>
                <a:spLocks/>
              </p:cNvSpPr>
              <p:nvPr/>
            </p:nvSpPr>
            <p:spPr bwMode="auto">
              <a:xfrm>
                <a:off x="1232" y="2648"/>
                <a:ext cx="40" cy="12"/>
              </a:xfrm>
              <a:custGeom>
                <a:avLst/>
                <a:gdLst>
                  <a:gd name="T0" fmla="*/ 10 w 10"/>
                  <a:gd name="T1" fmla="*/ 2 h 3"/>
                  <a:gd name="T2" fmla="*/ 5 w 10"/>
                  <a:gd name="T3" fmla="*/ 2 h 3"/>
                  <a:gd name="T4" fmla="*/ 0 w 10"/>
                  <a:gd name="T5" fmla="*/ 0 h 3"/>
                  <a:gd name="T6" fmla="*/ 5 w 10"/>
                  <a:gd name="T7" fmla="*/ 0 h 3"/>
                  <a:gd name="T8" fmla="*/ 10 w 10"/>
                  <a:gd name="T9" fmla="*/ 2 h 3"/>
                </a:gdLst>
                <a:ahLst/>
                <a:cxnLst>
                  <a:cxn ang="0">
                    <a:pos x="T0" y="T1"/>
                  </a:cxn>
                  <a:cxn ang="0">
                    <a:pos x="T2" y="T3"/>
                  </a:cxn>
                  <a:cxn ang="0">
                    <a:pos x="T4" y="T5"/>
                  </a:cxn>
                  <a:cxn ang="0">
                    <a:pos x="T6" y="T7"/>
                  </a:cxn>
                  <a:cxn ang="0">
                    <a:pos x="T8" y="T9"/>
                  </a:cxn>
                </a:cxnLst>
                <a:rect l="0" t="0" r="r" b="b"/>
                <a:pathLst>
                  <a:path w="10" h="3">
                    <a:moveTo>
                      <a:pt x="10" y="2"/>
                    </a:moveTo>
                    <a:cubicBezTo>
                      <a:pt x="10" y="2"/>
                      <a:pt x="8" y="3"/>
                      <a:pt x="5" y="2"/>
                    </a:cubicBezTo>
                    <a:cubicBezTo>
                      <a:pt x="2" y="2"/>
                      <a:pt x="0" y="0"/>
                      <a:pt x="0" y="0"/>
                    </a:cubicBezTo>
                    <a:cubicBezTo>
                      <a:pt x="0" y="0"/>
                      <a:pt x="2" y="0"/>
                      <a:pt x="5" y="0"/>
                    </a:cubicBezTo>
                    <a:cubicBezTo>
                      <a:pt x="8" y="1"/>
                      <a:pt x="10" y="2"/>
                      <a:pt x="10" y="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Freeform 96">
                <a:extLst>
                  <a:ext uri="{FF2B5EF4-FFF2-40B4-BE49-F238E27FC236}">
                    <a16:creationId xmlns:a16="http://schemas.microsoft.com/office/drawing/2014/main" id="{6D94B7D7-91F3-4EF7-88DB-EBF6BA62E272}"/>
                  </a:ext>
                </a:extLst>
              </p:cNvPr>
              <p:cNvSpPr>
                <a:spLocks/>
              </p:cNvSpPr>
              <p:nvPr/>
            </p:nvSpPr>
            <p:spPr bwMode="auto">
              <a:xfrm>
                <a:off x="1240" y="2624"/>
                <a:ext cx="24" cy="12"/>
              </a:xfrm>
              <a:custGeom>
                <a:avLst/>
                <a:gdLst>
                  <a:gd name="T0" fmla="*/ 6 w 6"/>
                  <a:gd name="T1" fmla="*/ 3 h 3"/>
                  <a:gd name="T2" fmla="*/ 3 w 6"/>
                  <a:gd name="T3" fmla="*/ 3 h 3"/>
                  <a:gd name="T4" fmla="*/ 0 w 6"/>
                  <a:gd name="T5" fmla="*/ 1 h 3"/>
                  <a:gd name="T6" fmla="*/ 3 w 6"/>
                  <a:gd name="T7" fmla="*/ 1 h 3"/>
                  <a:gd name="T8" fmla="*/ 6 w 6"/>
                  <a:gd name="T9" fmla="*/ 3 h 3"/>
                </a:gdLst>
                <a:ahLst/>
                <a:cxnLst>
                  <a:cxn ang="0">
                    <a:pos x="T0" y="T1"/>
                  </a:cxn>
                  <a:cxn ang="0">
                    <a:pos x="T2" y="T3"/>
                  </a:cxn>
                  <a:cxn ang="0">
                    <a:pos x="T4" y="T5"/>
                  </a:cxn>
                  <a:cxn ang="0">
                    <a:pos x="T6" y="T7"/>
                  </a:cxn>
                  <a:cxn ang="0">
                    <a:pos x="T8" y="T9"/>
                  </a:cxn>
                </a:cxnLst>
                <a:rect l="0" t="0" r="r" b="b"/>
                <a:pathLst>
                  <a:path w="6" h="3">
                    <a:moveTo>
                      <a:pt x="6" y="3"/>
                    </a:moveTo>
                    <a:cubicBezTo>
                      <a:pt x="6" y="3"/>
                      <a:pt x="5" y="3"/>
                      <a:pt x="3" y="3"/>
                    </a:cubicBezTo>
                    <a:cubicBezTo>
                      <a:pt x="1" y="2"/>
                      <a:pt x="0" y="1"/>
                      <a:pt x="0" y="1"/>
                    </a:cubicBezTo>
                    <a:cubicBezTo>
                      <a:pt x="0" y="1"/>
                      <a:pt x="2" y="0"/>
                      <a:pt x="3" y="1"/>
                    </a:cubicBezTo>
                    <a:cubicBezTo>
                      <a:pt x="5" y="1"/>
                      <a:pt x="6" y="3"/>
                      <a:pt x="6" y="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Freeform 97">
                <a:extLst>
                  <a:ext uri="{FF2B5EF4-FFF2-40B4-BE49-F238E27FC236}">
                    <a16:creationId xmlns:a16="http://schemas.microsoft.com/office/drawing/2014/main" id="{541DFCEE-1D71-4B42-A0E8-F1DB465CDDE3}"/>
                  </a:ext>
                </a:extLst>
              </p:cNvPr>
              <p:cNvSpPr>
                <a:spLocks/>
              </p:cNvSpPr>
              <p:nvPr/>
            </p:nvSpPr>
            <p:spPr bwMode="auto">
              <a:xfrm>
                <a:off x="1248" y="2604"/>
                <a:ext cx="20" cy="12"/>
              </a:xfrm>
              <a:custGeom>
                <a:avLst/>
                <a:gdLst>
                  <a:gd name="T0" fmla="*/ 5 w 5"/>
                  <a:gd name="T1" fmla="*/ 2 h 3"/>
                  <a:gd name="T2" fmla="*/ 4 w 5"/>
                  <a:gd name="T3" fmla="*/ 2 h 3"/>
                  <a:gd name="T4" fmla="*/ 2 w 5"/>
                  <a:gd name="T5" fmla="*/ 2 h 3"/>
                  <a:gd name="T6" fmla="*/ 0 w 5"/>
                  <a:gd name="T7" fmla="*/ 2 h 3"/>
                  <a:gd name="T8" fmla="*/ 0 w 5"/>
                  <a:gd name="T9" fmla="*/ 2 h 3"/>
                  <a:gd name="T10" fmla="*/ 0 w 5"/>
                  <a:gd name="T11" fmla="*/ 1 h 3"/>
                  <a:gd name="T12" fmla="*/ 2 w 5"/>
                  <a:gd name="T13" fmla="*/ 0 h 3"/>
                  <a:gd name="T14" fmla="*/ 4 w 5"/>
                  <a:gd name="T15" fmla="*/ 1 h 3"/>
                  <a:gd name="T16" fmla="*/ 5 w 5"/>
                  <a:gd name="T17" fmla="*/ 2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3">
                    <a:moveTo>
                      <a:pt x="5" y="2"/>
                    </a:moveTo>
                    <a:cubicBezTo>
                      <a:pt x="5" y="2"/>
                      <a:pt x="5" y="2"/>
                      <a:pt x="4" y="2"/>
                    </a:cubicBezTo>
                    <a:cubicBezTo>
                      <a:pt x="4" y="2"/>
                      <a:pt x="3" y="3"/>
                      <a:pt x="2" y="2"/>
                    </a:cubicBezTo>
                    <a:cubicBezTo>
                      <a:pt x="2" y="2"/>
                      <a:pt x="1" y="2"/>
                      <a:pt x="0" y="2"/>
                    </a:cubicBezTo>
                    <a:cubicBezTo>
                      <a:pt x="0" y="2"/>
                      <a:pt x="0" y="2"/>
                      <a:pt x="0" y="2"/>
                    </a:cubicBezTo>
                    <a:cubicBezTo>
                      <a:pt x="0" y="2"/>
                      <a:pt x="0" y="1"/>
                      <a:pt x="0" y="1"/>
                    </a:cubicBezTo>
                    <a:cubicBezTo>
                      <a:pt x="1" y="1"/>
                      <a:pt x="2" y="0"/>
                      <a:pt x="2" y="0"/>
                    </a:cubicBezTo>
                    <a:cubicBezTo>
                      <a:pt x="3" y="1"/>
                      <a:pt x="4" y="1"/>
                      <a:pt x="4" y="1"/>
                    </a:cubicBezTo>
                    <a:cubicBezTo>
                      <a:pt x="5" y="1"/>
                      <a:pt x="5" y="2"/>
                      <a:pt x="5" y="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Freeform 98">
                <a:extLst>
                  <a:ext uri="{FF2B5EF4-FFF2-40B4-BE49-F238E27FC236}">
                    <a16:creationId xmlns:a16="http://schemas.microsoft.com/office/drawing/2014/main" id="{831B033B-03F5-4FD5-AEF3-2AA08D0FDDFE}"/>
                  </a:ext>
                </a:extLst>
              </p:cNvPr>
              <p:cNvSpPr>
                <a:spLocks/>
              </p:cNvSpPr>
              <p:nvPr/>
            </p:nvSpPr>
            <p:spPr bwMode="auto">
              <a:xfrm>
                <a:off x="1108" y="2820"/>
                <a:ext cx="88" cy="12"/>
              </a:xfrm>
              <a:custGeom>
                <a:avLst/>
                <a:gdLst>
                  <a:gd name="T0" fmla="*/ 22 w 22"/>
                  <a:gd name="T1" fmla="*/ 0 h 3"/>
                  <a:gd name="T2" fmla="*/ 19 w 22"/>
                  <a:gd name="T3" fmla="*/ 1 h 3"/>
                  <a:gd name="T4" fmla="*/ 11 w 22"/>
                  <a:gd name="T5" fmla="*/ 3 h 3"/>
                  <a:gd name="T6" fmla="*/ 3 w 22"/>
                  <a:gd name="T7" fmla="*/ 3 h 3"/>
                  <a:gd name="T8" fmla="*/ 0 w 22"/>
                  <a:gd name="T9" fmla="*/ 3 h 3"/>
                  <a:gd name="T10" fmla="*/ 11 w 22"/>
                  <a:gd name="T11" fmla="*/ 1 h 3"/>
                  <a:gd name="T12" fmla="*/ 22 w 22"/>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22" h="3">
                    <a:moveTo>
                      <a:pt x="22" y="0"/>
                    </a:moveTo>
                    <a:cubicBezTo>
                      <a:pt x="22" y="0"/>
                      <a:pt x="20" y="0"/>
                      <a:pt x="19" y="1"/>
                    </a:cubicBezTo>
                    <a:cubicBezTo>
                      <a:pt x="17" y="2"/>
                      <a:pt x="14" y="3"/>
                      <a:pt x="11" y="3"/>
                    </a:cubicBezTo>
                    <a:cubicBezTo>
                      <a:pt x="8" y="3"/>
                      <a:pt x="5" y="3"/>
                      <a:pt x="3" y="3"/>
                    </a:cubicBezTo>
                    <a:cubicBezTo>
                      <a:pt x="1" y="3"/>
                      <a:pt x="0" y="3"/>
                      <a:pt x="0" y="3"/>
                    </a:cubicBezTo>
                    <a:cubicBezTo>
                      <a:pt x="0" y="3"/>
                      <a:pt x="5" y="2"/>
                      <a:pt x="11" y="1"/>
                    </a:cubicBezTo>
                    <a:cubicBezTo>
                      <a:pt x="17" y="0"/>
                      <a:pt x="22" y="0"/>
                      <a:pt x="22"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Freeform 99">
                <a:extLst>
                  <a:ext uri="{FF2B5EF4-FFF2-40B4-BE49-F238E27FC236}">
                    <a16:creationId xmlns:a16="http://schemas.microsoft.com/office/drawing/2014/main" id="{12EBBFC0-8BF8-4B7A-A3F2-833EF80208DA}"/>
                  </a:ext>
                </a:extLst>
              </p:cNvPr>
              <p:cNvSpPr>
                <a:spLocks/>
              </p:cNvSpPr>
              <p:nvPr/>
            </p:nvSpPr>
            <p:spPr bwMode="auto">
              <a:xfrm>
                <a:off x="1116" y="2808"/>
                <a:ext cx="40" cy="8"/>
              </a:xfrm>
              <a:custGeom>
                <a:avLst/>
                <a:gdLst>
                  <a:gd name="T0" fmla="*/ 10 w 10"/>
                  <a:gd name="T1" fmla="*/ 0 h 2"/>
                  <a:gd name="T2" fmla="*/ 5 w 10"/>
                  <a:gd name="T3" fmla="*/ 2 h 2"/>
                  <a:gd name="T4" fmla="*/ 0 w 10"/>
                  <a:gd name="T5" fmla="*/ 2 h 2"/>
                  <a:gd name="T6" fmla="*/ 5 w 10"/>
                  <a:gd name="T7" fmla="*/ 0 h 2"/>
                  <a:gd name="T8" fmla="*/ 10 w 10"/>
                  <a:gd name="T9" fmla="*/ 0 h 2"/>
                </a:gdLst>
                <a:ahLst/>
                <a:cxnLst>
                  <a:cxn ang="0">
                    <a:pos x="T0" y="T1"/>
                  </a:cxn>
                  <a:cxn ang="0">
                    <a:pos x="T2" y="T3"/>
                  </a:cxn>
                  <a:cxn ang="0">
                    <a:pos x="T4" y="T5"/>
                  </a:cxn>
                  <a:cxn ang="0">
                    <a:pos x="T6" y="T7"/>
                  </a:cxn>
                  <a:cxn ang="0">
                    <a:pos x="T8" y="T9"/>
                  </a:cxn>
                </a:cxnLst>
                <a:rect l="0" t="0" r="r" b="b"/>
                <a:pathLst>
                  <a:path w="10" h="2">
                    <a:moveTo>
                      <a:pt x="10" y="0"/>
                    </a:moveTo>
                    <a:cubicBezTo>
                      <a:pt x="10" y="0"/>
                      <a:pt x="7" y="2"/>
                      <a:pt x="5" y="2"/>
                    </a:cubicBezTo>
                    <a:cubicBezTo>
                      <a:pt x="2" y="2"/>
                      <a:pt x="0" y="2"/>
                      <a:pt x="0" y="2"/>
                    </a:cubicBezTo>
                    <a:cubicBezTo>
                      <a:pt x="0" y="2"/>
                      <a:pt x="2" y="0"/>
                      <a:pt x="5" y="0"/>
                    </a:cubicBezTo>
                    <a:cubicBezTo>
                      <a:pt x="7" y="0"/>
                      <a:pt x="10" y="0"/>
                      <a:pt x="1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Freeform 100">
                <a:extLst>
                  <a:ext uri="{FF2B5EF4-FFF2-40B4-BE49-F238E27FC236}">
                    <a16:creationId xmlns:a16="http://schemas.microsoft.com/office/drawing/2014/main" id="{D46E1728-3085-47FC-BAB7-01E02900562F}"/>
                  </a:ext>
                </a:extLst>
              </p:cNvPr>
              <p:cNvSpPr>
                <a:spLocks/>
              </p:cNvSpPr>
              <p:nvPr/>
            </p:nvSpPr>
            <p:spPr bwMode="auto">
              <a:xfrm>
                <a:off x="1124" y="2780"/>
                <a:ext cx="28" cy="8"/>
              </a:xfrm>
              <a:custGeom>
                <a:avLst/>
                <a:gdLst>
                  <a:gd name="T0" fmla="*/ 7 w 7"/>
                  <a:gd name="T1" fmla="*/ 1 h 2"/>
                  <a:gd name="T2" fmla="*/ 4 w 7"/>
                  <a:gd name="T3" fmla="*/ 2 h 2"/>
                  <a:gd name="T4" fmla="*/ 0 w 7"/>
                  <a:gd name="T5" fmla="*/ 2 h 2"/>
                  <a:gd name="T6" fmla="*/ 3 w 7"/>
                  <a:gd name="T7" fmla="*/ 0 h 2"/>
                  <a:gd name="T8" fmla="*/ 7 w 7"/>
                  <a:gd name="T9" fmla="*/ 1 h 2"/>
                </a:gdLst>
                <a:ahLst/>
                <a:cxnLst>
                  <a:cxn ang="0">
                    <a:pos x="T0" y="T1"/>
                  </a:cxn>
                  <a:cxn ang="0">
                    <a:pos x="T2" y="T3"/>
                  </a:cxn>
                  <a:cxn ang="0">
                    <a:pos x="T4" y="T5"/>
                  </a:cxn>
                  <a:cxn ang="0">
                    <a:pos x="T6" y="T7"/>
                  </a:cxn>
                  <a:cxn ang="0">
                    <a:pos x="T8" y="T9"/>
                  </a:cxn>
                </a:cxnLst>
                <a:rect l="0" t="0" r="r" b="b"/>
                <a:pathLst>
                  <a:path w="7" h="2">
                    <a:moveTo>
                      <a:pt x="7" y="1"/>
                    </a:moveTo>
                    <a:cubicBezTo>
                      <a:pt x="7" y="1"/>
                      <a:pt x="5" y="2"/>
                      <a:pt x="4" y="2"/>
                    </a:cubicBezTo>
                    <a:cubicBezTo>
                      <a:pt x="2" y="2"/>
                      <a:pt x="0" y="2"/>
                      <a:pt x="0" y="2"/>
                    </a:cubicBezTo>
                    <a:cubicBezTo>
                      <a:pt x="0" y="2"/>
                      <a:pt x="1" y="1"/>
                      <a:pt x="3" y="0"/>
                    </a:cubicBezTo>
                    <a:cubicBezTo>
                      <a:pt x="5" y="0"/>
                      <a:pt x="7" y="1"/>
                      <a:pt x="7"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Freeform 101">
                <a:extLst>
                  <a:ext uri="{FF2B5EF4-FFF2-40B4-BE49-F238E27FC236}">
                    <a16:creationId xmlns:a16="http://schemas.microsoft.com/office/drawing/2014/main" id="{1354EDF3-4BB4-4001-BAE4-3C4D05D49C5C}"/>
                  </a:ext>
                </a:extLst>
              </p:cNvPr>
              <p:cNvSpPr>
                <a:spLocks/>
              </p:cNvSpPr>
              <p:nvPr/>
            </p:nvSpPr>
            <p:spPr bwMode="auto">
              <a:xfrm>
                <a:off x="1172" y="2672"/>
                <a:ext cx="32" cy="8"/>
              </a:xfrm>
              <a:custGeom>
                <a:avLst/>
                <a:gdLst>
                  <a:gd name="T0" fmla="*/ 8 w 8"/>
                  <a:gd name="T1" fmla="*/ 1 h 2"/>
                  <a:gd name="T2" fmla="*/ 7 w 8"/>
                  <a:gd name="T3" fmla="*/ 1 h 2"/>
                  <a:gd name="T4" fmla="*/ 4 w 8"/>
                  <a:gd name="T5" fmla="*/ 2 h 2"/>
                  <a:gd name="T6" fmla="*/ 1 w 8"/>
                  <a:gd name="T7" fmla="*/ 2 h 2"/>
                  <a:gd name="T8" fmla="*/ 0 w 8"/>
                  <a:gd name="T9" fmla="*/ 1 h 2"/>
                  <a:gd name="T10" fmla="*/ 1 w 8"/>
                  <a:gd name="T11" fmla="*/ 1 h 2"/>
                  <a:gd name="T12" fmla="*/ 4 w 8"/>
                  <a:gd name="T13" fmla="*/ 0 h 2"/>
                  <a:gd name="T14" fmla="*/ 7 w 8"/>
                  <a:gd name="T15" fmla="*/ 0 h 2"/>
                  <a:gd name="T16" fmla="*/ 8 w 8"/>
                  <a:gd name="T17"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 h="2">
                    <a:moveTo>
                      <a:pt x="8" y="1"/>
                    </a:moveTo>
                    <a:cubicBezTo>
                      <a:pt x="8" y="1"/>
                      <a:pt x="7" y="1"/>
                      <a:pt x="7" y="1"/>
                    </a:cubicBezTo>
                    <a:cubicBezTo>
                      <a:pt x="6" y="2"/>
                      <a:pt x="5" y="2"/>
                      <a:pt x="4" y="2"/>
                    </a:cubicBezTo>
                    <a:cubicBezTo>
                      <a:pt x="3" y="2"/>
                      <a:pt x="2" y="2"/>
                      <a:pt x="1" y="2"/>
                    </a:cubicBezTo>
                    <a:cubicBezTo>
                      <a:pt x="1" y="2"/>
                      <a:pt x="0" y="1"/>
                      <a:pt x="0" y="1"/>
                    </a:cubicBezTo>
                    <a:cubicBezTo>
                      <a:pt x="0" y="1"/>
                      <a:pt x="1" y="1"/>
                      <a:pt x="1" y="1"/>
                    </a:cubicBezTo>
                    <a:cubicBezTo>
                      <a:pt x="2" y="1"/>
                      <a:pt x="3" y="0"/>
                      <a:pt x="4" y="0"/>
                    </a:cubicBezTo>
                    <a:cubicBezTo>
                      <a:pt x="5" y="0"/>
                      <a:pt x="6" y="0"/>
                      <a:pt x="7" y="0"/>
                    </a:cubicBezTo>
                    <a:cubicBezTo>
                      <a:pt x="7" y="1"/>
                      <a:pt x="8" y="1"/>
                      <a:pt x="8"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Oval 102">
                <a:extLst>
                  <a:ext uri="{FF2B5EF4-FFF2-40B4-BE49-F238E27FC236}">
                    <a16:creationId xmlns:a16="http://schemas.microsoft.com/office/drawing/2014/main" id="{32D443D5-D6F1-4F6F-AAE3-A4D92F158A90}"/>
                  </a:ext>
                </a:extLst>
              </p:cNvPr>
              <p:cNvSpPr>
                <a:spLocks noChangeArrowheads="1"/>
              </p:cNvSpPr>
              <p:nvPr/>
            </p:nvSpPr>
            <p:spPr bwMode="auto">
              <a:xfrm>
                <a:off x="1180" y="2656"/>
                <a:ext cx="20"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Oval 103">
                <a:extLst>
                  <a:ext uri="{FF2B5EF4-FFF2-40B4-BE49-F238E27FC236}">
                    <a16:creationId xmlns:a16="http://schemas.microsoft.com/office/drawing/2014/main" id="{AC773FC2-9118-474C-9934-DE4237412F2D}"/>
                  </a:ext>
                </a:extLst>
              </p:cNvPr>
              <p:cNvSpPr>
                <a:spLocks noChangeArrowheads="1"/>
              </p:cNvSpPr>
              <p:nvPr/>
            </p:nvSpPr>
            <p:spPr bwMode="auto">
              <a:xfrm>
                <a:off x="1196" y="2632"/>
                <a:ext cx="20"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Freeform 104">
                <a:extLst>
                  <a:ext uri="{FF2B5EF4-FFF2-40B4-BE49-F238E27FC236}">
                    <a16:creationId xmlns:a16="http://schemas.microsoft.com/office/drawing/2014/main" id="{D2A3EB5F-757A-4D29-A114-1E46EA13839F}"/>
                  </a:ext>
                </a:extLst>
              </p:cNvPr>
              <p:cNvSpPr>
                <a:spLocks/>
              </p:cNvSpPr>
              <p:nvPr/>
            </p:nvSpPr>
            <p:spPr bwMode="auto">
              <a:xfrm>
                <a:off x="1240" y="2812"/>
                <a:ext cx="299" cy="24"/>
              </a:xfrm>
              <a:custGeom>
                <a:avLst/>
                <a:gdLst>
                  <a:gd name="T0" fmla="*/ 0 w 75"/>
                  <a:gd name="T1" fmla="*/ 6 h 6"/>
                  <a:gd name="T2" fmla="*/ 37 w 75"/>
                  <a:gd name="T3" fmla="*/ 2 h 6"/>
                  <a:gd name="T4" fmla="*/ 75 w 75"/>
                  <a:gd name="T5" fmla="*/ 0 h 6"/>
                  <a:gd name="T6" fmla="*/ 37 w 75"/>
                  <a:gd name="T7" fmla="*/ 4 h 6"/>
                  <a:gd name="T8" fmla="*/ 0 w 75"/>
                  <a:gd name="T9" fmla="*/ 6 h 6"/>
                </a:gdLst>
                <a:ahLst/>
                <a:cxnLst>
                  <a:cxn ang="0">
                    <a:pos x="T0" y="T1"/>
                  </a:cxn>
                  <a:cxn ang="0">
                    <a:pos x="T2" y="T3"/>
                  </a:cxn>
                  <a:cxn ang="0">
                    <a:pos x="T4" y="T5"/>
                  </a:cxn>
                  <a:cxn ang="0">
                    <a:pos x="T6" y="T7"/>
                  </a:cxn>
                  <a:cxn ang="0">
                    <a:pos x="T8" y="T9"/>
                  </a:cxn>
                </a:cxnLst>
                <a:rect l="0" t="0" r="r" b="b"/>
                <a:pathLst>
                  <a:path w="75" h="6">
                    <a:moveTo>
                      <a:pt x="0" y="6"/>
                    </a:moveTo>
                    <a:cubicBezTo>
                      <a:pt x="0" y="6"/>
                      <a:pt x="17" y="4"/>
                      <a:pt x="37" y="2"/>
                    </a:cubicBezTo>
                    <a:cubicBezTo>
                      <a:pt x="58" y="1"/>
                      <a:pt x="75" y="0"/>
                      <a:pt x="75" y="0"/>
                    </a:cubicBezTo>
                    <a:cubicBezTo>
                      <a:pt x="75" y="0"/>
                      <a:pt x="58" y="3"/>
                      <a:pt x="37" y="4"/>
                    </a:cubicBezTo>
                    <a:cubicBezTo>
                      <a:pt x="17" y="6"/>
                      <a:pt x="0" y="6"/>
                      <a:pt x="0" y="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Freeform 105">
                <a:extLst>
                  <a:ext uri="{FF2B5EF4-FFF2-40B4-BE49-F238E27FC236}">
                    <a16:creationId xmlns:a16="http://schemas.microsoft.com/office/drawing/2014/main" id="{9BDBFA36-CAF3-4F12-A82A-FA8659BD1EC9}"/>
                  </a:ext>
                </a:extLst>
              </p:cNvPr>
              <p:cNvSpPr>
                <a:spLocks/>
              </p:cNvSpPr>
              <p:nvPr/>
            </p:nvSpPr>
            <p:spPr bwMode="auto">
              <a:xfrm>
                <a:off x="1260" y="2804"/>
                <a:ext cx="147" cy="12"/>
              </a:xfrm>
              <a:custGeom>
                <a:avLst/>
                <a:gdLst>
                  <a:gd name="T0" fmla="*/ 0 w 37"/>
                  <a:gd name="T1" fmla="*/ 3 h 3"/>
                  <a:gd name="T2" fmla="*/ 5 w 37"/>
                  <a:gd name="T3" fmla="*/ 2 h 3"/>
                  <a:gd name="T4" fmla="*/ 19 w 37"/>
                  <a:gd name="T5" fmla="*/ 1 h 3"/>
                  <a:gd name="T6" fmla="*/ 32 w 37"/>
                  <a:gd name="T7" fmla="*/ 1 h 3"/>
                  <a:gd name="T8" fmla="*/ 37 w 37"/>
                  <a:gd name="T9" fmla="*/ 1 h 3"/>
                  <a:gd name="T10" fmla="*/ 19 w 37"/>
                  <a:gd name="T11" fmla="*/ 2 h 3"/>
                  <a:gd name="T12" fmla="*/ 0 w 37"/>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37" h="3">
                    <a:moveTo>
                      <a:pt x="0" y="3"/>
                    </a:moveTo>
                    <a:cubicBezTo>
                      <a:pt x="0" y="3"/>
                      <a:pt x="2" y="2"/>
                      <a:pt x="5" y="2"/>
                    </a:cubicBezTo>
                    <a:cubicBezTo>
                      <a:pt x="9" y="1"/>
                      <a:pt x="13" y="1"/>
                      <a:pt x="19" y="1"/>
                    </a:cubicBezTo>
                    <a:cubicBezTo>
                      <a:pt x="24" y="0"/>
                      <a:pt x="28" y="1"/>
                      <a:pt x="32" y="1"/>
                    </a:cubicBezTo>
                    <a:cubicBezTo>
                      <a:pt x="35" y="1"/>
                      <a:pt x="37" y="1"/>
                      <a:pt x="37" y="1"/>
                    </a:cubicBezTo>
                    <a:cubicBezTo>
                      <a:pt x="37" y="1"/>
                      <a:pt x="29" y="2"/>
                      <a:pt x="19" y="2"/>
                    </a:cubicBezTo>
                    <a:cubicBezTo>
                      <a:pt x="8" y="3"/>
                      <a:pt x="0" y="3"/>
                      <a:pt x="0" y="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Freeform 106">
                <a:extLst>
                  <a:ext uri="{FF2B5EF4-FFF2-40B4-BE49-F238E27FC236}">
                    <a16:creationId xmlns:a16="http://schemas.microsoft.com/office/drawing/2014/main" id="{D222CE5C-B8E6-4563-A3C3-E87E61162146}"/>
                  </a:ext>
                </a:extLst>
              </p:cNvPr>
              <p:cNvSpPr>
                <a:spLocks/>
              </p:cNvSpPr>
              <p:nvPr/>
            </p:nvSpPr>
            <p:spPr bwMode="auto">
              <a:xfrm>
                <a:off x="1252" y="2796"/>
                <a:ext cx="71" cy="8"/>
              </a:xfrm>
              <a:custGeom>
                <a:avLst/>
                <a:gdLst>
                  <a:gd name="T0" fmla="*/ 0 w 18"/>
                  <a:gd name="T1" fmla="*/ 1 h 2"/>
                  <a:gd name="T2" fmla="*/ 9 w 18"/>
                  <a:gd name="T3" fmla="*/ 0 h 2"/>
                  <a:gd name="T4" fmla="*/ 18 w 18"/>
                  <a:gd name="T5" fmla="*/ 1 h 2"/>
                  <a:gd name="T6" fmla="*/ 9 w 18"/>
                  <a:gd name="T7" fmla="*/ 2 h 2"/>
                  <a:gd name="T8" fmla="*/ 0 w 18"/>
                  <a:gd name="T9" fmla="*/ 1 h 2"/>
                </a:gdLst>
                <a:ahLst/>
                <a:cxnLst>
                  <a:cxn ang="0">
                    <a:pos x="T0" y="T1"/>
                  </a:cxn>
                  <a:cxn ang="0">
                    <a:pos x="T2" y="T3"/>
                  </a:cxn>
                  <a:cxn ang="0">
                    <a:pos x="T4" y="T5"/>
                  </a:cxn>
                  <a:cxn ang="0">
                    <a:pos x="T6" y="T7"/>
                  </a:cxn>
                  <a:cxn ang="0">
                    <a:pos x="T8" y="T9"/>
                  </a:cxn>
                </a:cxnLst>
                <a:rect l="0" t="0" r="r" b="b"/>
                <a:pathLst>
                  <a:path w="18" h="2">
                    <a:moveTo>
                      <a:pt x="0" y="1"/>
                    </a:moveTo>
                    <a:cubicBezTo>
                      <a:pt x="0" y="1"/>
                      <a:pt x="4" y="0"/>
                      <a:pt x="9" y="0"/>
                    </a:cubicBezTo>
                    <a:cubicBezTo>
                      <a:pt x="14" y="0"/>
                      <a:pt x="18" y="1"/>
                      <a:pt x="18" y="1"/>
                    </a:cubicBezTo>
                    <a:cubicBezTo>
                      <a:pt x="18" y="1"/>
                      <a:pt x="14" y="2"/>
                      <a:pt x="9" y="2"/>
                    </a:cubicBezTo>
                    <a:cubicBezTo>
                      <a:pt x="5" y="2"/>
                      <a:pt x="0" y="1"/>
                      <a:pt x="0"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Oval 107">
                <a:extLst>
                  <a:ext uri="{FF2B5EF4-FFF2-40B4-BE49-F238E27FC236}">
                    <a16:creationId xmlns:a16="http://schemas.microsoft.com/office/drawing/2014/main" id="{FE7CCF26-7750-4646-983B-724E144C7D49}"/>
                  </a:ext>
                </a:extLst>
              </p:cNvPr>
              <p:cNvSpPr>
                <a:spLocks noChangeArrowheads="1"/>
              </p:cNvSpPr>
              <p:nvPr/>
            </p:nvSpPr>
            <p:spPr bwMode="auto">
              <a:xfrm>
                <a:off x="1252" y="2780"/>
                <a:ext cx="40"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Freeform 108">
                <a:extLst>
                  <a:ext uri="{FF2B5EF4-FFF2-40B4-BE49-F238E27FC236}">
                    <a16:creationId xmlns:a16="http://schemas.microsoft.com/office/drawing/2014/main" id="{281CA7A7-0B04-4594-9C0A-ADD4DFAA9ADA}"/>
                  </a:ext>
                </a:extLst>
              </p:cNvPr>
              <p:cNvSpPr>
                <a:spLocks/>
              </p:cNvSpPr>
              <p:nvPr/>
            </p:nvSpPr>
            <p:spPr bwMode="auto">
              <a:xfrm>
                <a:off x="1224" y="2764"/>
                <a:ext cx="20" cy="8"/>
              </a:xfrm>
              <a:custGeom>
                <a:avLst/>
                <a:gdLst>
                  <a:gd name="T0" fmla="*/ 0 w 5"/>
                  <a:gd name="T1" fmla="*/ 1 h 2"/>
                  <a:gd name="T2" fmla="*/ 1 w 5"/>
                  <a:gd name="T3" fmla="*/ 0 h 2"/>
                  <a:gd name="T4" fmla="*/ 3 w 5"/>
                  <a:gd name="T5" fmla="*/ 0 h 2"/>
                  <a:gd name="T6" fmla="*/ 5 w 5"/>
                  <a:gd name="T7" fmla="*/ 1 h 2"/>
                  <a:gd name="T8" fmla="*/ 5 w 5"/>
                  <a:gd name="T9" fmla="*/ 1 h 2"/>
                  <a:gd name="T10" fmla="*/ 4 w 5"/>
                  <a:gd name="T11" fmla="*/ 2 h 2"/>
                  <a:gd name="T12" fmla="*/ 3 w 5"/>
                  <a:gd name="T13" fmla="*/ 2 h 2"/>
                  <a:gd name="T14" fmla="*/ 1 w 5"/>
                  <a:gd name="T15" fmla="*/ 1 h 2"/>
                  <a:gd name="T16" fmla="*/ 0 w 5"/>
                  <a:gd name="T17" fmla="*/ 1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2">
                    <a:moveTo>
                      <a:pt x="0" y="1"/>
                    </a:moveTo>
                    <a:cubicBezTo>
                      <a:pt x="0" y="1"/>
                      <a:pt x="0" y="1"/>
                      <a:pt x="1" y="0"/>
                    </a:cubicBezTo>
                    <a:cubicBezTo>
                      <a:pt x="1" y="0"/>
                      <a:pt x="2" y="0"/>
                      <a:pt x="3" y="0"/>
                    </a:cubicBezTo>
                    <a:cubicBezTo>
                      <a:pt x="4" y="0"/>
                      <a:pt x="4" y="0"/>
                      <a:pt x="5" y="1"/>
                    </a:cubicBezTo>
                    <a:cubicBezTo>
                      <a:pt x="5" y="1"/>
                      <a:pt x="5" y="1"/>
                      <a:pt x="5" y="1"/>
                    </a:cubicBezTo>
                    <a:cubicBezTo>
                      <a:pt x="5" y="1"/>
                      <a:pt x="5" y="1"/>
                      <a:pt x="4" y="2"/>
                    </a:cubicBezTo>
                    <a:cubicBezTo>
                      <a:pt x="4" y="2"/>
                      <a:pt x="3" y="2"/>
                      <a:pt x="3" y="2"/>
                    </a:cubicBezTo>
                    <a:cubicBezTo>
                      <a:pt x="2" y="2"/>
                      <a:pt x="1" y="2"/>
                      <a:pt x="1" y="1"/>
                    </a:cubicBezTo>
                    <a:cubicBezTo>
                      <a:pt x="0" y="1"/>
                      <a:pt x="0" y="1"/>
                      <a:pt x="0"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Oval 109">
                <a:extLst>
                  <a:ext uri="{FF2B5EF4-FFF2-40B4-BE49-F238E27FC236}">
                    <a16:creationId xmlns:a16="http://schemas.microsoft.com/office/drawing/2014/main" id="{BEFE7217-58AE-469D-9EED-D9484CA48153}"/>
                  </a:ext>
                </a:extLst>
              </p:cNvPr>
              <p:cNvSpPr>
                <a:spLocks noChangeArrowheads="1"/>
              </p:cNvSpPr>
              <p:nvPr/>
            </p:nvSpPr>
            <p:spPr bwMode="auto">
              <a:xfrm>
                <a:off x="1759" y="3020"/>
                <a:ext cx="299"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Oval 110">
                <a:extLst>
                  <a:ext uri="{FF2B5EF4-FFF2-40B4-BE49-F238E27FC236}">
                    <a16:creationId xmlns:a16="http://schemas.microsoft.com/office/drawing/2014/main" id="{A590E764-EB2A-4B4B-945F-4DBB59D6EED0}"/>
                  </a:ext>
                </a:extLst>
              </p:cNvPr>
              <p:cNvSpPr>
                <a:spLocks noChangeArrowheads="1"/>
              </p:cNvSpPr>
              <p:nvPr/>
            </p:nvSpPr>
            <p:spPr bwMode="auto">
              <a:xfrm>
                <a:off x="1759" y="3008"/>
                <a:ext cx="131"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Oval 111">
                <a:extLst>
                  <a:ext uri="{FF2B5EF4-FFF2-40B4-BE49-F238E27FC236}">
                    <a16:creationId xmlns:a16="http://schemas.microsoft.com/office/drawing/2014/main" id="{5533EAFC-729B-48C9-8E71-3B24E4B90362}"/>
                  </a:ext>
                </a:extLst>
              </p:cNvPr>
              <p:cNvSpPr>
                <a:spLocks noChangeArrowheads="1"/>
              </p:cNvSpPr>
              <p:nvPr/>
            </p:nvSpPr>
            <p:spPr bwMode="auto">
              <a:xfrm>
                <a:off x="1779" y="2996"/>
                <a:ext cx="103"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Oval 112">
                <a:extLst>
                  <a:ext uri="{FF2B5EF4-FFF2-40B4-BE49-F238E27FC236}">
                    <a16:creationId xmlns:a16="http://schemas.microsoft.com/office/drawing/2014/main" id="{A7AE5A4F-5F65-419B-9ECB-92784218D8EC}"/>
                  </a:ext>
                </a:extLst>
              </p:cNvPr>
              <p:cNvSpPr>
                <a:spLocks noChangeArrowheads="1"/>
              </p:cNvSpPr>
              <p:nvPr/>
            </p:nvSpPr>
            <p:spPr bwMode="auto">
              <a:xfrm>
                <a:off x="1823" y="2984"/>
                <a:ext cx="111"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113">
                <a:extLst>
                  <a:ext uri="{FF2B5EF4-FFF2-40B4-BE49-F238E27FC236}">
                    <a16:creationId xmlns:a16="http://schemas.microsoft.com/office/drawing/2014/main" id="{B2181626-35CF-438A-9C93-520237E4D1F8}"/>
                  </a:ext>
                </a:extLst>
              </p:cNvPr>
              <p:cNvSpPr>
                <a:spLocks/>
              </p:cNvSpPr>
              <p:nvPr/>
            </p:nvSpPr>
            <p:spPr bwMode="auto">
              <a:xfrm>
                <a:off x="2593" y="2748"/>
                <a:ext cx="20" cy="48"/>
              </a:xfrm>
              <a:custGeom>
                <a:avLst/>
                <a:gdLst>
                  <a:gd name="T0" fmla="*/ 1 w 5"/>
                  <a:gd name="T1" fmla="*/ 0 h 12"/>
                  <a:gd name="T2" fmla="*/ 1 w 5"/>
                  <a:gd name="T3" fmla="*/ 2 h 12"/>
                  <a:gd name="T4" fmla="*/ 3 w 5"/>
                  <a:gd name="T5" fmla="*/ 6 h 12"/>
                  <a:gd name="T6" fmla="*/ 4 w 5"/>
                  <a:gd name="T7" fmla="*/ 10 h 12"/>
                  <a:gd name="T8" fmla="*/ 5 w 5"/>
                  <a:gd name="T9" fmla="*/ 12 h 12"/>
                  <a:gd name="T10" fmla="*/ 4 w 5"/>
                  <a:gd name="T11" fmla="*/ 10 h 12"/>
                  <a:gd name="T12" fmla="*/ 1 w 5"/>
                  <a:gd name="T13" fmla="*/ 7 h 12"/>
                  <a:gd name="T14" fmla="*/ 1 w 5"/>
                  <a:gd name="T15" fmla="*/ 2 h 12"/>
                  <a:gd name="T16" fmla="*/ 1 w 5"/>
                  <a:gd name="T17" fmla="*/ 0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 h="12">
                    <a:moveTo>
                      <a:pt x="1" y="0"/>
                    </a:moveTo>
                    <a:cubicBezTo>
                      <a:pt x="1" y="0"/>
                      <a:pt x="1" y="1"/>
                      <a:pt x="1" y="2"/>
                    </a:cubicBezTo>
                    <a:cubicBezTo>
                      <a:pt x="2" y="3"/>
                      <a:pt x="2" y="5"/>
                      <a:pt x="3" y="6"/>
                    </a:cubicBezTo>
                    <a:cubicBezTo>
                      <a:pt x="3" y="8"/>
                      <a:pt x="4" y="9"/>
                      <a:pt x="4" y="10"/>
                    </a:cubicBezTo>
                    <a:cubicBezTo>
                      <a:pt x="5" y="11"/>
                      <a:pt x="5" y="12"/>
                      <a:pt x="5" y="12"/>
                    </a:cubicBezTo>
                    <a:cubicBezTo>
                      <a:pt x="5" y="12"/>
                      <a:pt x="4" y="11"/>
                      <a:pt x="4" y="10"/>
                    </a:cubicBezTo>
                    <a:cubicBezTo>
                      <a:pt x="3" y="10"/>
                      <a:pt x="2" y="8"/>
                      <a:pt x="1" y="7"/>
                    </a:cubicBezTo>
                    <a:cubicBezTo>
                      <a:pt x="0" y="5"/>
                      <a:pt x="0" y="3"/>
                      <a:pt x="1" y="2"/>
                    </a:cubicBezTo>
                    <a:cubicBezTo>
                      <a:pt x="1" y="1"/>
                      <a:pt x="1" y="0"/>
                      <a:pt x="1"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114">
                <a:extLst>
                  <a:ext uri="{FF2B5EF4-FFF2-40B4-BE49-F238E27FC236}">
                    <a16:creationId xmlns:a16="http://schemas.microsoft.com/office/drawing/2014/main" id="{6F083728-4FE5-4B45-B86B-532BEEA107A3}"/>
                  </a:ext>
                </a:extLst>
              </p:cNvPr>
              <p:cNvSpPr>
                <a:spLocks/>
              </p:cNvSpPr>
              <p:nvPr/>
            </p:nvSpPr>
            <p:spPr bwMode="auto">
              <a:xfrm>
                <a:off x="2581" y="2776"/>
                <a:ext cx="12" cy="24"/>
              </a:xfrm>
              <a:custGeom>
                <a:avLst/>
                <a:gdLst>
                  <a:gd name="T0" fmla="*/ 1 w 3"/>
                  <a:gd name="T1" fmla="*/ 0 h 6"/>
                  <a:gd name="T2" fmla="*/ 3 w 3"/>
                  <a:gd name="T3" fmla="*/ 2 h 6"/>
                  <a:gd name="T4" fmla="*/ 3 w 3"/>
                  <a:gd name="T5" fmla="*/ 6 h 6"/>
                  <a:gd name="T6" fmla="*/ 1 w 3"/>
                  <a:gd name="T7" fmla="*/ 3 h 6"/>
                  <a:gd name="T8" fmla="*/ 1 w 3"/>
                  <a:gd name="T9" fmla="*/ 0 h 6"/>
                </a:gdLst>
                <a:ahLst/>
                <a:cxnLst>
                  <a:cxn ang="0">
                    <a:pos x="T0" y="T1"/>
                  </a:cxn>
                  <a:cxn ang="0">
                    <a:pos x="T2" y="T3"/>
                  </a:cxn>
                  <a:cxn ang="0">
                    <a:pos x="T4" y="T5"/>
                  </a:cxn>
                  <a:cxn ang="0">
                    <a:pos x="T6" y="T7"/>
                  </a:cxn>
                  <a:cxn ang="0">
                    <a:pos x="T8" y="T9"/>
                  </a:cxn>
                </a:cxnLst>
                <a:rect l="0" t="0" r="r" b="b"/>
                <a:pathLst>
                  <a:path w="3" h="6">
                    <a:moveTo>
                      <a:pt x="1" y="0"/>
                    </a:moveTo>
                    <a:cubicBezTo>
                      <a:pt x="1" y="0"/>
                      <a:pt x="2" y="1"/>
                      <a:pt x="3" y="2"/>
                    </a:cubicBezTo>
                    <a:cubicBezTo>
                      <a:pt x="3" y="4"/>
                      <a:pt x="3" y="6"/>
                      <a:pt x="3" y="6"/>
                    </a:cubicBezTo>
                    <a:cubicBezTo>
                      <a:pt x="3" y="6"/>
                      <a:pt x="2" y="5"/>
                      <a:pt x="1" y="3"/>
                    </a:cubicBezTo>
                    <a:cubicBezTo>
                      <a:pt x="0" y="2"/>
                      <a:pt x="1" y="0"/>
                      <a:pt x="1"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115">
                <a:extLst>
                  <a:ext uri="{FF2B5EF4-FFF2-40B4-BE49-F238E27FC236}">
                    <a16:creationId xmlns:a16="http://schemas.microsoft.com/office/drawing/2014/main" id="{84F45150-EC06-4DA0-A98D-956568D18A67}"/>
                  </a:ext>
                </a:extLst>
              </p:cNvPr>
              <p:cNvSpPr>
                <a:spLocks/>
              </p:cNvSpPr>
              <p:nvPr/>
            </p:nvSpPr>
            <p:spPr bwMode="auto">
              <a:xfrm>
                <a:off x="2058" y="2248"/>
                <a:ext cx="12" cy="40"/>
              </a:xfrm>
              <a:custGeom>
                <a:avLst/>
                <a:gdLst>
                  <a:gd name="T0" fmla="*/ 3 w 3"/>
                  <a:gd name="T1" fmla="*/ 10 h 10"/>
                  <a:gd name="T2" fmla="*/ 1 w 3"/>
                  <a:gd name="T3" fmla="*/ 5 h 10"/>
                  <a:gd name="T4" fmla="*/ 1 w 3"/>
                  <a:gd name="T5" fmla="*/ 0 h 10"/>
                  <a:gd name="T6" fmla="*/ 3 w 3"/>
                  <a:gd name="T7" fmla="*/ 5 h 10"/>
                  <a:gd name="T8" fmla="*/ 3 w 3"/>
                  <a:gd name="T9" fmla="*/ 10 h 10"/>
                </a:gdLst>
                <a:ahLst/>
                <a:cxnLst>
                  <a:cxn ang="0">
                    <a:pos x="T0" y="T1"/>
                  </a:cxn>
                  <a:cxn ang="0">
                    <a:pos x="T2" y="T3"/>
                  </a:cxn>
                  <a:cxn ang="0">
                    <a:pos x="T4" y="T5"/>
                  </a:cxn>
                  <a:cxn ang="0">
                    <a:pos x="T6" y="T7"/>
                  </a:cxn>
                  <a:cxn ang="0">
                    <a:pos x="T8" y="T9"/>
                  </a:cxn>
                </a:cxnLst>
                <a:rect l="0" t="0" r="r" b="b"/>
                <a:pathLst>
                  <a:path w="3" h="10">
                    <a:moveTo>
                      <a:pt x="3" y="10"/>
                    </a:moveTo>
                    <a:cubicBezTo>
                      <a:pt x="3" y="10"/>
                      <a:pt x="1" y="8"/>
                      <a:pt x="1" y="5"/>
                    </a:cubicBezTo>
                    <a:cubicBezTo>
                      <a:pt x="0" y="2"/>
                      <a:pt x="1" y="0"/>
                      <a:pt x="1" y="0"/>
                    </a:cubicBezTo>
                    <a:cubicBezTo>
                      <a:pt x="1" y="0"/>
                      <a:pt x="2" y="2"/>
                      <a:pt x="3" y="5"/>
                    </a:cubicBezTo>
                    <a:cubicBezTo>
                      <a:pt x="3" y="7"/>
                      <a:pt x="3" y="10"/>
                      <a:pt x="3" y="1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116">
                <a:extLst>
                  <a:ext uri="{FF2B5EF4-FFF2-40B4-BE49-F238E27FC236}">
                    <a16:creationId xmlns:a16="http://schemas.microsoft.com/office/drawing/2014/main" id="{06B4AE6F-DCEF-4971-8297-A6AB4E6D746A}"/>
                  </a:ext>
                </a:extLst>
              </p:cNvPr>
              <p:cNvSpPr>
                <a:spLocks/>
              </p:cNvSpPr>
              <p:nvPr/>
            </p:nvSpPr>
            <p:spPr bwMode="auto">
              <a:xfrm>
                <a:off x="2378" y="2304"/>
                <a:ext cx="12" cy="40"/>
              </a:xfrm>
              <a:custGeom>
                <a:avLst/>
                <a:gdLst>
                  <a:gd name="T0" fmla="*/ 3 w 3"/>
                  <a:gd name="T1" fmla="*/ 10 h 10"/>
                  <a:gd name="T2" fmla="*/ 1 w 3"/>
                  <a:gd name="T3" fmla="*/ 5 h 10"/>
                  <a:gd name="T4" fmla="*/ 0 w 3"/>
                  <a:gd name="T5" fmla="*/ 0 h 10"/>
                  <a:gd name="T6" fmla="*/ 1 w 3"/>
                  <a:gd name="T7" fmla="*/ 1 h 10"/>
                  <a:gd name="T8" fmla="*/ 3 w 3"/>
                  <a:gd name="T9" fmla="*/ 5 h 10"/>
                  <a:gd name="T10" fmla="*/ 3 w 3"/>
                  <a:gd name="T11" fmla="*/ 9 h 10"/>
                  <a:gd name="T12" fmla="*/ 3 w 3"/>
                  <a:gd name="T13" fmla="*/ 10 h 10"/>
                </a:gdLst>
                <a:ahLst/>
                <a:cxnLst>
                  <a:cxn ang="0">
                    <a:pos x="T0" y="T1"/>
                  </a:cxn>
                  <a:cxn ang="0">
                    <a:pos x="T2" y="T3"/>
                  </a:cxn>
                  <a:cxn ang="0">
                    <a:pos x="T4" y="T5"/>
                  </a:cxn>
                  <a:cxn ang="0">
                    <a:pos x="T6" y="T7"/>
                  </a:cxn>
                  <a:cxn ang="0">
                    <a:pos x="T8" y="T9"/>
                  </a:cxn>
                  <a:cxn ang="0">
                    <a:pos x="T10" y="T11"/>
                  </a:cxn>
                  <a:cxn ang="0">
                    <a:pos x="T12" y="T13"/>
                  </a:cxn>
                </a:cxnLst>
                <a:rect l="0" t="0" r="r" b="b"/>
                <a:pathLst>
                  <a:path w="3" h="10">
                    <a:moveTo>
                      <a:pt x="3" y="10"/>
                    </a:moveTo>
                    <a:cubicBezTo>
                      <a:pt x="3" y="10"/>
                      <a:pt x="2" y="8"/>
                      <a:pt x="1" y="5"/>
                    </a:cubicBezTo>
                    <a:cubicBezTo>
                      <a:pt x="0" y="3"/>
                      <a:pt x="0" y="0"/>
                      <a:pt x="0" y="0"/>
                    </a:cubicBezTo>
                    <a:cubicBezTo>
                      <a:pt x="0" y="0"/>
                      <a:pt x="0" y="1"/>
                      <a:pt x="1" y="1"/>
                    </a:cubicBezTo>
                    <a:cubicBezTo>
                      <a:pt x="1" y="2"/>
                      <a:pt x="2" y="3"/>
                      <a:pt x="3" y="5"/>
                    </a:cubicBezTo>
                    <a:cubicBezTo>
                      <a:pt x="3" y="6"/>
                      <a:pt x="3" y="8"/>
                      <a:pt x="3" y="9"/>
                    </a:cubicBezTo>
                    <a:cubicBezTo>
                      <a:pt x="3" y="10"/>
                      <a:pt x="3" y="10"/>
                      <a:pt x="3" y="1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117">
                <a:extLst>
                  <a:ext uri="{FF2B5EF4-FFF2-40B4-BE49-F238E27FC236}">
                    <a16:creationId xmlns:a16="http://schemas.microsoft.com/office/drawing/2014/main" id="{A7F737B1-874D-408F-BCEE-D73842AB605F}"/>
                  </a:ext>
                </a:extLst>
              </p:cNvPr>
              <p:cNvSpPr>
                <a:spLocks/>
              </p:cNvSpPr>
              <p:nvPr/>
            </p:nvSpPr>
            <p:spPr bwMode="auto">
              <a:xfrm>
                <a:off x="2350" y="2304"/>
                <a:ext cx="12" cy="20"/>
              </a:xfrm>
              <a:custGeom>
                <a:avLst/>
                <a:gdLst>
                  <a:gd name="T0" fmla="*/ 3 w 3"/>
                  <a:gd name="T1" fmla="*/ 5 h 5"/>
                  <a:gd name="T2" fmla="*/ 1 w 3"/>
                  <a:gd name="T3" fmla="*/ 3 h 5"/>
                  <a:gd name="T4" fmla="*/ 1 w 3"/>
                  <a:gd name="T5" fmla="*/ 0 h 5"/>
                  <a:gd name="T6" fmla="*/ 3 w 3"/>
                  <a:gd name="T7" fmla="*/ 2 h 5"/>
                  <a:gd name="T8" fmla="*/ 3 w 3"/>
                  <a:gd name="T9" fmla="*/ 5 h 5"/>
                </a:gdLst>
                <a:ahLst/>
                <a:cxnLst>
                  <a:cxn ang="0">
                    <a:pos x="T0" y="T1"/>
                  </a:cxn>
                  <a:cxn ang="0">
                    <a:pos x="T2" y="T3"/>
                  </a:cxn>
                  <a:cxn ang="0">
                    <a:pos x="T4" y="T5"/>
                  </a:cxn>
                  <a:cxn ang="0">
                    <a:pos x="T6" y="T7"/>
                  </a:cxn>
                  <a:cxn ang="0">
                    <a:pos x="T8" y="T9"/>
                  </a:cxn>
                </a:cxnLst>
                <a:rect l="0" t="0" r="r" b="b"/>
                <a:pathLst>
                  <a:path w="3" h="5">
                    <a:moveTo>
                      <a:pt x="3" y="5"/>
                    </a:moveTo>
                    <a:cubicBezTo>
                      <a:pt x="3" y="5"/>
                      <a:pt x="2" y="5"/>
                      <a:pt x="1" y="3"/>
                    </a:cubicBezTo>
                    <a:cubicBezTo>
                      <a:pt x="0" y="1"/>
                      <a:pt x="1" y="0"/>
                      <a:pt x="1" y="0"/>
                    </a:cubicBezTo>
                    <a:cubicBezTo>
                      <a:pt x="1" y="0"/>
                      <a:pt x="2" y="1"/>
                      <a:pt x="3" y="2"/>
                    </a:cubicBezTo>
                    <a:cubicBezTo>
                      <a:pt x="3" y="4"/>
                      <a:pt x="3" y="5"/>
                      <a:pt x="3" y="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118">
                <a:extLst>
                  <a:ext uri="{FF2B5EF4-FFF2-40B4-BE49-F238E27FC236}">
                    <a16:creationId xmlns:a16="http://schemas.microsoft.com/office/drawing/2014/main" id="{18BDD63B-475B-4348-BD1B-C32CF63CB754}"/>
                  </a:ext>
                </a:extLst>
              </p:cNvPr>
              <p:cNvSpPr>
                <a:spLocks/>
              </p:cNvSpPr>
              <p:nvPr/>
            </p:nvSpPr>
            <p:spPr bwMode="auto">
              <a:xfrm>
                <a:off x="1535" y="2744"/>
                <a:ext cx="12" cy="68"/>
              </a:xfrm>
              <a:custGeom>
                <a:avLst/>
                <a:gdLst>
                  <a:gd name="T0" fmla="*/ 3 w 3"/>
                  <a:gd name="T1" fmla="*/ 0 h 17"/>
                  <a:gd name="T2" fmla="*/ 3 w 3"/>
                  <a:gd name="T3" fmla="*/ 8 h 17"/>
                  <a:gd name="T4" fmla="*/ 0 w 3"/>
                  <a:gd name="T5" fmla="*/ 17 h 17"/>
                  <a:gd name="T6" fmla="*/ 1 w 3"/>
                  <a:gd name="T7" fmla="*/ 8 h 17"/>
                  <a:gd name="T8" fmla="*/ 3 w 3"/>
                  <a:gd name="T9" fmla="*/ 0 h 17"/>
                </a:gdLst>
                <a:ahLst/>
                <a:cxnLst>
                  <a:cxn ang="0">
                    <a:pos x="T0" y="T1"/>
                  </a:cxn>
                  <a:cxn ang="0">
                    <a:pos x="T2" y="T3"/>
                  </a:cxn>
                  <a:cxn ang="0">
                    <a:pos x="T4" y="T5"/>
                  </a:cxn>
                  <a:cxn ang="0">
                    <a:pos x="T6" y="T7"/>
                  </a:cxn>
                  <a:cxn ang="0">
                    <a:pos x="T8" y="T9"/>
                  </a:cxn>
                </a:cxnLst>
                <a:rect l="0" t="0" r="r" b="b"/>
                <a:pathLst>
                  <a:path w="3" h="17">
                    <a:moveTo>
                      <a:pt x="3" y="0"/>
                    </a:moveTo>
                    <a:cubicBezTo>
                      <a:pt x="3" y="0"/>
                      <a:pt x="3" y="4"/>
                      <a:pt x="3" y="8"/>
                    </a:cubicBezTo>
                    <a:cubicBezTo>
                      <a:pt x="2" y="13"/>
                      <a:pt x="0" y="17"/>
                      <a:pt x="0" y="17"/>
                    </a:cubicBezTo>
                    <a:cubicBezTo>
                      <a:pt x="0" y="17"/>
                      <a:pt x="0" y="13"/>
                      <a:pt x="1" y="8"/>
                    </a:cubicBezTo>
                    <a:cubicBezTo>
                      <a:pt x="1" y="3"/>
                      <a:pt x="3" y="0"/>
                      <a:pt x="3"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Freeform 119">
                <a:extLst>
                  <a:ext uri="{FF2B5EF4-FFF2-40B4-BE49-F238E27FC236}">
                    <a16:creationId xmlns:a16="http://schemas.microsoft.com/office/drawing/2014/main" id="{7C335ED6-05C0-4B9F-B5CB-D9A23BE0F3BE}"/>
                  </a:ext>
                </a:extLst>
              </p:cNvPr>
              <p:cNvSpPr>
                <a:spLocks/>
              </p:cNvSpPr>
              <p:nvPr/>
            </p:nvSpPr>
            <p:spPr bwMode="auto">
              <a:xfrm>
                <a:off x="1551" y="2792"/>
                <a:ext cx="8" cy="20"/>
              </a:xfrm>
              <a:custGeom>
                <a:avLst/>
                <a:gdLst>
                  <a:gd name="T0" fmla="*/ 1 w 2"/>
                  <a:gd name="T1" fmla="*/ 0 h 5"/>
                  <a:gd name="T2" fmla="*/ 1 w 2"/>
                  <a:gd name="T3" fmla="*/ 1 h 5"/>
                  <a:gd name="T4" fmla="*/ 2 w 2"/>
                  <a:gd name="T5" fmla="*/ 3 h 5"/>
                  <a:gd name="T6" fmla="*/ 1 w 2"/>
                  <a:gd name="T7" fmla="*/ 5 h 5"/>
                  <a:gd name="T8" fmla="*/ 0 w 2"/>
                  <a:gd name="T9" fmla="*/ 5 h 5"/>
                  <a:gd name="T10" fmla="*/ 0 w 2"/>
                  <a:gd name="T11" fmla="*/ 4 h 5"/>
                  <a:gd name="T12" fmla="*/ 0 w 2"/>
                  <a:gd name="T13" fmla="*/ 2 h 5"/>
                  <a:gd name="T14" fmla="*/ 0 w 2"/>
                  <a:gd name="T15" fmla="*/ 1 h 5"/>
                  <a:gd name="T16" fmla="*/ 1 w 2"/>
                  <a:gd name="T17" fmla="*/ 0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 h="5">
                    <a:moveTo>
                      <a:pt x="1" y="0"/>
                    </a:moveTo>
                    <a:cubicBezTo>
                      <a:pt x="1" y="0"/>
                      <a:pt x="1" y="0"/>
                      <a:pt x="1" y="1"/>
                    </a:cubicBezTo>
                    <a:cubicBezTo>
                      <a:pt x="2" y="1"/>
                      <a:pt x="2" y="2"/>
                      <a:pt x="2" y="3"/>
                    </a:cubicBezTo>
                    <a:cubicBezTo>
                      <a:pt x="1" y="4"/>
                      <a:pt x="1" y="4"/>
                      <a:pt x="1" y="5"/>
                    </a:cubicBezTo>
                    <a:cubicBezTo>
                      <a:pt x="0" y="5"/>
                      <a:pt x="0" y="5"/>
                      <a:pt x="0" y="5"/>
                    </a:cubicBezTo>
                    <a:cubicBezTo>
                      <a:pt x="0" y="5"/>
                      <a:pt x="0" y="5"/>
                      <a:pt x="0" y="4"/>
                    </a:cubicBezTo>
                    <a:cubicBezTo>
                      <a:pt x="0" y="4"/>
                      <a:pt x="0" y="3"/>
                      <a:pt x="0" y="2"/>
                    </a:cubicBezTo>
                    <a:cubicBezTo>
                      <a:pt x="0" y="2"/>
                      <a:pt x="0" y="1"/>
                      <a:pt x="0" y="1"/>
                    </a:cubicBezTo>
                    <a:cubicBezTo>
                      <a:pt x="1" y="0"/>
                      <a:pt x="1" y="0"/>
                      <a:pt x="1"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120">
                <a:extLst>
                  <a:ext uri="{FF2B5EF4-FFF2-40B4-BE49-F238E27FC236}">
                    <a16:creationId xmlns:a16="http://schemas.microsoft.com/office/drawing/2014/main" id="{E5E645C4-B8A7-4DC2-8C1D-9DDEF702CB97}"/>
                  </a:ext>
                </a:extLst>
              </p:cNvPr>
              <p:cNvSpPr>
                <a:spLocks/>
              </p:cNvSpPr>
              <p:nvPr/>
            </p:nvSpPr>
            <p:spPr bwMode="auto">
              <a:xfrm>
                <a:off x="1563" y="2792"/>
                <a:ext cx="12" cy="20"/>
              </a:xfrm>
              <a:custGeom>
                <a:avLst/>
                <a:gdLst>
                  <a:gd name="T0" fmla="*/ 2 w 3"/>
                  <a:gd name="T1" fmla="*/ 0 h 5"/>
                  <a:gd name="T2" fmla="*/ 2 w 3"/>
                  <a:gd name="T3" fmla="*/ 3 h 5"/>
                  <a:gd name="T4" fmla="*/ 0 w 3"/>
                  <a:gd name="T5" fmla="*/ 5 h 5"/>
                  <a:gd name="T6" fmla="*/ 0 w 3"/>
                  <a:gd name="T7" fmla="*/ 2 h 5"/>
                  <a:gd name="T8" fmla="*/ 2 w 3"/>
                  <a:gd name="T9" fmla="*/ 0 h 5"/>
                </a:gdLst>
                <a:ahLst/>
                <a:cxnLst>
                  <a:cxn ang="0">
                    <a:pos x="T0" y="T1"/>
                  </a:cxn>
                  <a:cxn ang="0">
                    <a:pos x="T2" y="T3"/>
                  </a:cxn>
                  <a:cxn ang="0">
                    <a:pos x="T4" y="T5"/>
                  </a:cxn>
                  <a:cxn ang="0">
                    <a:pos x="T6" y="T7"/>
                  </a:cxn>
                  <a:cxn ang="0">
                    <a:pos x="T8" y="T9"/>
                  </a:cxn>
                </a:cxnLst>
                <a:rect l="0" t="0" r="r" b="b"/>
                <a:pathLst>
                  <a:path w="3" h="5">
                    <a:moveTo>
                      <a:pt x="2" y="0"/>
                    </a:moveTo>
                    <a:cubicBezTo>
                      <a:pt x="2" y="0"/>
                      <a:pt x="3" y="2"/>
                      <a:pt x="2" y="3"/>
                    </a:cubicBezTo>
                    <a:cubicBezTo>
                      <a:pt x="2" y="4"/>
                      <a:pt x="0" y="5"/>
                      <a:pt x="0" y="5"/>
                    </a:cubicBezTo>
                    <a:cubicBezTo>
                      <a:pt x="0" y="5"/>
                      <a:pt x="0" y="3"/>
                      <a:pt x="0" y="2"/>
                    </a:cubicBezTo>
                    <a:cubicBezTo>
                      <a:pt x="1" y="1"/>
                      <a:pt x="2" y="0"/>
                      <a:pt x="2"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121">
                <a:extLst>
                  <a:ext uri="{FF2B5EF4-FFF2-40B4-BE49-F238E27FC236}">
                    <a16:creationId xmlns:a16="http://schemas.microsoft.com/office/drawing/2014/main" id="{3262D9EE-4018-4EE5-855A-E3C860ACC8E1}"/>
                  </a:ext>
                </a:extLst>
              </p:cNvPr>
              <p:cNvSpPr>
                <a:spLocks/>
              </p:cNvSpPr>
              <p:nvPr/>
            </p:nvSpPr>
            <p:spPr bwMode="auto">
              <a:xfrm>
                <a:off x="1547" y="2264"/>
                <a:ext cx="12" cy="44"/>
              </a:xfrm>
              <a:custGeom>
                <a:avLst/>
                <a:gdLst>
                  <a:gd name="T0" fmla="*/ 0 w 3"/>
                  <a:gd name="T1" fmla="*/ 11 h 11"/>
                  <a:gd name="T2" fmla="*/ 1 w 3"/>
                  <a:gd name="T3" fmla="*/ 5 h 11"/>
                  <a:gd name="T4" fmla="*/ 3 w 3"/>
                  <a:gd name="T5" fmla="*/ 0 h 11"/>
                  <a:gd name="T6" fmla="*/ 2 w 3"/>
                  <a:gd name="T7" fmla="*/ 6 h 11"/>
                  <a:gd name="T8" fmla="*/ 0 w 3"/>
                  <a:gd name="T9" fmla="*/ 11 h 11"/>
                </a:gdLst>
                <a:ahLst/>
                <a:cxnLst>
                  <a:cxn ang="0">
                    <a:pos x="T0" y="T1"/>
                  </a:cxn>
                  <a:cxn ang="0">
                    <a:pos x="T2" y="T3"/>
                  </a:cxn>
                  <a:cxn ang="0">
                    <a:pos x="T4" y="T5"/>
                  </a:cxn>
                  <a:cxn ang="0">
                    <a:pos x="T6" y="T7"/>
                  </a:cxn>
                  <a:cxn ang="0">
                    <a:pos x="T8" y="T9"/>
                  </a:cxn>
                </a:cxnLst>
                <a:rect l="0" t="0" r="r" b="b"/>
                <a:pathLst>
                  <a:path w="3" h="11">
                    <a:moveTo>
                      <a:pt x="0" y="11"/>
                    </a:moveTo>
                    <a:cubicBezTo>
                      <a:pt x="0" y="11"/>
                      <a:pt x="0" y="8"/>
                      <a:pt x="1" y="5"/>
                    </a:cubicBezTo>
                    <a:cubicBezTo>
                      <a:pt x="1" y="2"/>
                      <a:pt x="3" y="0"/>
                      <a:pt x="3" y="0"/>
                    </a:cubicBezTo>
                    <a:cubicBezTo>
                      <a:pt x="3" y="0"/>
                      <a:pt x="3" y="2"/>
                      <a:pt x="2" y="6"/>
                    </a:cubicBezTo>
                    <a:cubicBezTo>
                      <a:pt x="2" y="9"/>
                      <a:pt x="0" y="11"/>
                      <a:pt x="0" y="1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122">
                <a:extLst>
                  <a:ext uri="{FF2B5EF4-FFF2-40B4-BE49-F238E27FC236}">
                    <a16:creationId xmlns:a16="http://schemas.microsoft.com/office/drawing/2014/main" id="{C4022D7C-305F-4789-99F6-B83B1A66B663}"/>
                  </a:ext>
                </a:extLst>
              </p:cNvPr>
              <p:cNvSpPr>
                <a:spLocks/>
              </p:cNvSpPr>
              <p:nvPr/>
            </p:nvSpPr>
            <p:spPr bwMode="auto">
              <a:xfrm>
                <a:off x="1563" y="2268"/>
                <a:ext cx="8" cy="16"/>
              </a:xfrm>
              <a:custGeom>
                <a:avLst/>
                <a:gdLst>
                  <a:gd name="T0" fmla="*/ 1 w 2"/>
                  <a:gd name="T1" fmla="*/ 4 h 4"/>
                  <a:gd name="T2" fmla="*/ 1 w 2"/>
                  <a:gd name="T3" fmla="*/ 4 h 4"/>
                  <a:gd name="T4" fmla="*/ 0 w 2"/>
                  <a:gd name="T5" fmla="*/ 2 h 4"/>
                  <a:gd name="T6" fmla="*/ 1 w 2"/>
                  <a:gd name="T7" fmla="*/ 0 h 4"/>
                  <a:gd name="T8" fmla="*/ 2 w 2"/>
                  <a:gd name="T9" fmla="*/ 0 h 4"/>
                  <a:gd name="T10" fmla="*/ 2 w 2"/>
                  <a:gd name="T11" fmla="*/ 1 h 4"/>
                  <a:gd name="T12" fmla="*/ 2 w 2"/>
                  <a:gd name="T13" fmla="*/ 2 h 4"/>
                  <a:gd name="T14" fmla="*/ 2 w 2"/>
                  <a:gd name="T15" fmla="*/ 4 h 4"/>
                  <a:gd name="T16" fmla="*/ 1 w 2"/>
                  <a:gd name="T17" fmla="*/ 4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 h="4">
                    <a:moveTo>
                      <a:pt x="1" y="4"/>
                    </a:moveTo>
                    <a:cubicBezTo>
                      <a:pt x="1" y="4"/>
                      <a:pt x="1" y="4"/>
                      <a:pt x="1" y="4"/>
                    </a:cubicBezTo>
                    <a:cubicBezTo>
                      <a:pt x="0" y="3"/>
                      <a:pt x="0" y="2"/>
                      <a:pt x="0" y="2"/>
                    </a:cubicBezTo>
                    <a:cubicBezTo>
                      <a:pt x="1" y="1"/>
                      <a:pt x="1" y="1"/>
                      <a:pt x="1" y="0"/>
                    </a:cubicBezTo>
                    <a:cubicBezTo>
                      <a:pt x="2" y="0"/>
                      <a:pt x="2" y="0"/>
                      <a:pt x="2" y="0"/>
                    </a:cubicBezTo>
                    <a:cubicBezTo>
                      <a:pt x="2" y="0"/>
                      <a:pt x="2" y="0"/>
                      <a:pt x="2" y="1"/>
                    </a:cubicBezTo>
                    <a:cubicBezTo>
                      <a:pt x="2" y="1"/>
                      <a:pt x="2" y="2"/>
                      <a:pt x="2" y="2"/>
                    </a:cubicBezTo>
                    <a:cubicBezTo>
                      <a:pt x="2" y="3"/>
                      <a:pt x="2" y="3"/>
                      <a:pt x="2" y="4"/>
                    </a:cubicBezTo>
                    <a:cubicBezTo>
                      <a:pt x="1" y="4"/>
                      <a:pt x="1" y="4"/>
                      <a:pt x="1" y="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123">
                <a:extLst>
                  <a:ext uri="{FF2B5EF4-FFF2-40B4-BE49-F238E27FC236}">
                    <a16:creationId xmlns:a16="http://schemas.microsoft.com/office/drawing/2014/main" id="{CC1DE6C4-FD7C-465E-ADAC-DEAAE9A3AC82}"/>
                  </a:ext>
                </a:extLst>
              </p:cNvPr>
              <p:cNvSpPr>
                <a:spLocks/>
              </p:cNvSpPr>
              <p:nvPr/>
            </p:nvSpPr>
            <p:spPr bwMode="auto">
              <a:xfrm>
                <a:off x="1351" y="2764"/>
                <a:ext cx="16" cy="40"/>
              </a:xfrm>
              <a:custGeom>
                <a:avLst/>
                <a:gdLst>
                  <a:gd name="T0" fmla="*/ 4 w 4"/>
                  <a:gd name="T1" fmla="*/ 0 h 10"/>
                  <a:gd name="T2" fmla="*/ 3 w 4"/>
                  <a:gd name="T3" fmla="*/ 5 h 10"/>
                  <a:gd name="T4" fmla="*/ 0 w 4"/>
                  <a:gd name="T5" fmla="*/ 10 h 10"/>
                  <a:gd name="T6" fmla="*/ 1 w 4"/>
                  <a:gd name="T7" fmla="*/ 5 h 10"/>
                  <a:gd name="T8" fmla="*/ 4 w 4"/>
                  <a:gd name="T9" fmla="*/ 0 h 10"/>
                </a:gdLst>
                <a:ahLst/>
                <a:cxnLst>
                  <a:cxn ang="0">
                    <a:pos x="T0" y="T1"/>
                  </a:cxn>
                  <a:cxn ang="0">
                    <a:pos x="T2" y="T3"/>
                  </a:cxn>
                  <a:cxn ang="0">
                    <a:pos x="T4" y="T5"/>
                  </a:cxn>
                  <a:cxn ang="0">
                    <a:pos x="T6" y="T7"/>
                  </a:cxn>
                  <a:cxn ang="0">
                    <a:pos x="T8" y="T9"/>
                  </a:cxn>
                </a:cxnLst>
                <a:rect l="0" t="0" r="r" b="b"/>
                <a:pathLst>
                  <a:path w="4" h="10">
                    <a:moveTo>
                      <a:pt x="4" y="0"/>
                    </a:moveTo>
                    <a:cubicBezTo>
                      <a:pt x="4" y="0"/>
                      <a:pt x="4" y="2"/>
                      <a:pt x="3" y="5"/>
                    </a:cubicBezTo>
                    <a:cubicBezTo>
                      <a:pt x="2" y="8"/>
                      <a:pt x="0" y="10"/>
                      <a:pt x="0" y="10"/>
                    </a:cubicBezTo>
                    <a:cubicBezTo>
                      <a:pt x="0" y="10"/>
                      <a:pt x="0" y="8"/>
                      <a:pt x="1" y="5"/>
                    </a:cubicBezTo>
                    <a:cubicBezTo>
                      <a:pt x="2" y="2"/>
                      <a:pt x="4" y="0"/>
                      <a:pt x="4"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124">
                <a:extLst>
                  <a:ext uri="{FF2B5EF4-FFF2-40B4-BE49-F238E27FC236}">
                    <a16:creationId xmlns:a16="http://schemas.microsoft.com/office/drawing/2014/main" id="{ADAF6582-6B65-4A68-A30A-EE03571DEC86}"/>
                  </a:ext>
                </a:extLst>
              </p:cNvPr>
              <p:cNvSpPr>
                <a:spLocks/>
              </p:cNvSpPr>
              <p:nvPr/>
            </p:nvSpPr>
            <p:spPr bwMode="auto">
              <a:xfrm>
                <a:off x="1363" y="2780"/>
                <a:ext cx="12" cy="24"/>
              </a:xfrm>
              <a:custGeom>
                <a:avLst/>
                <a:gdLst>
                  <a:gd name="T0" fmla="*/ 3 w 3"/>
                  <a:gd name="T1" fmla="*/ 0 h 6"/>
                  <a:gd name="T2" fmla="*/ 3 w 3"/>
                  <a:gd name="T3" fmla="*/ 3 h 6"/>
                  <a:gd name="T4" fmla="*/ 1 w 3"/>
                  <a:gd name="T5" fmla="*/ 6 h 6"/>
                  <a:gd name="T6" fmla="*/ 1 w 3"/>
                  <a:gd name="T7" fmla="*/ 3 h 6"/>
                  <a:gd name="T8" fmla="*/ 3 w 3"/>
                  <a:gd name="T9" fmla="*/ 0 h 6"/>
                </a:gdLst>
                <a:ahLst/>
                <a:cxnLst>
                  <a:cxn ang="0">
                    <a:pos x="T0" y="T1"/>
                  </a:cxn>
                  <a:cxn ang="0">
                    <a:pos x="T2" y="T3"/>
                  </a:cxn>
                  <a:cxn ang="0">
                    <a:pos x="T4" y="T5"/>
                  </a:cxn>
                  <a:cxn ang="0">
                    <a:pos x="T6" y="T7"/>
                  </a:cxn>
                  <a:cxn ang="0">
                    <a:pos x="T8" y="T9"/>
                  </a:cxn>
                </a:cxnLst>
                <a:rect l="0" t="0" r="r" b="b"/>
                <a:pathLst>
                  <a:path w="3" h="6">
                    <a:moveTo>
                      <a:pt x="3" y="0"/>
                    </a:moveTo>
                    <a:cubicBezTo>
                      <a:pt x="3" y="0"/>
                      <a:pt x="3" y="2"/>
                      <a:pt x="3" y="3"/>
                    </a:cubicBezTo>
                    <a:cubicBezTo>
                      <a:pt x="2" y="5"/>
                      <a:pt x="1" y="6"/>
                      <a:pt x="1" y="6"/>
                    </a:cubicBezTo>
                    <a:cubicBezTo>
                      <a:pt x="1" y="6"/>
                      <a:pt x="0" y="4"/>
                      <a:pt x="1" y="3"/>
                    </a:cubicBezTo>
                    <a:cubicBezTo>
                      <a:pt x="1" y="1"/>
                      <a:pt x="3" y="0"/>
                      <a:pt x="3"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Oval 125">
                <a:extLst>
                  <a:ext uri="{FF2B5EF4-FFF2-40B4-BE49-F238E27FC236}">
                    <a16:creationId xmlns:a16="http://schemas.microsoft.com/office/drawing/2014/main" id="{F0E11C91-5E25-4ED2-BACE-88971DAABB79}"/>
                  </a:ext>
                </a:extLst>
              </p:cNvPr>
              <p:cNvSpPr>
                <a:spLocks noChangeArrowheads="1"/>
              </p:cNvSpPr>
              <p:nvPr/>
            </p:nvSpPr>
            <p:spPr bwMode="auto">
              <a:xfrm>
                <a:off x="2118" y="3020"/>
                <a:ext cx="395" cy="4"/>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Oval 126">
                <a:extLst>
                  <a:ext uri="{FF2B5EF4-FFF2-40B4-BE49-F238E27FC236}">
                    <a16:creationId xmlns:a16="http://schemas.microsoft.com/office/drawing/2014/main" id="{67A6805F-E2FA-48FF-BAA0-ED91AE98672B}"/>
                  </a:ext>
                </a:extLst>
              </p:cNvPr>
              <p:cNvSpPr>
                <a:spLocks noChangeArrowheads="1"/>
              </p:cNvSpPr>
              <p:nvPr/>
            </p:nvSpPr>
            <p:spPr bwMode="auto">
              <a:xfrm>
                <a:off x="2525" y="3016"/>
                <a:ext cx="44"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Oval 127">
                <a:extLst>
                  <a:ext uri="{FF2B5EF4-FFF2-40B4-BE49-F238E27FC236}">
                    <a16:creationId xmlns:a16="http://schemas.microsoft.com/office/drawing/2014/main" id="{DE591275-BB98-4018-BD87-820C35438E11}"/>
                  </a:ext>
                </a:extLst>
              </p:cNvPr>
              <p:cNvSpPr>
                <a:spLocks noChangeArrowheads="1"/>
              </p:cNvSpPr>
              <p:nvPr/>
            </p:nvSpPr>
            <p:spPr bwMode="auto">
              <a:xfrm>
                <a:off x="2585" y="3016"/>
                <a:ext cx="28"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Oval 128">
                <a:extLst>
                  <a:ext uri="{FF2B5EF4-FFF2-40B4-BE49-F238E27FC236}">
                    <a16:creationId xmlns:a16="http://schemas.microsoft.com/office/drawing/2014/main" id="{865F76A7-E857-4C0A-AB1E-84462F99864F}"/>
                  </a:ext>
                </a:extLst>
              </p:cNvPr>
              <p:cNvSpPr>
                <a:spLocks noChangeArrowheads="1"/>
              </p:cNvSpPr>
              <p:nvPr/>
            </p:nvSpPr>
            <p:spPr bwMode="auto">
              <a:xfrm>
                <a:off x="2625" y="3016"/>
                <a:ext cx="24"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Oval 129">
                <a:extLst>
                  <a:ext uri="{FF2B5EF4-FFF2-40B4-BE49-F238E27FC236}">
                    <a16:creationId xmlns:a16="http://schemas.microsoft.com/office/drawing/2014/main" id="{95570C6D-26F6-4304-B770-22DD50F6DBB0}"/>
                  </a:ext>
                </a:extLst>
              </p:cNvPr>
              <p:cNvSpPr>
                <a:spLocks noChangeArrowheads="1"/>
              </p:cNvSpPr>
              <p:nvPr/>
            </p:nvSpPr>
            <p:spPr bwMode="auto">
              <a:xfrm>
                <a:off x="2681" y="3016"/>
                <a:ext cx="36"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Oval 130">
                <a:extLst>
                  <a:ext uri="{FF2B5EF4-FFF2-40B4-BE49-F238E27FC236}">
                    <a16:creationId xmlns:a16="http://schemas.microsoft.com/office/drawing/2014/main" id="{EC6B8D53-CFBE-4CD6-BB60-9FF45DCAF1F3}"/>
                  </a:ext>
                </a:extLst>
              </p:cNvPr>
              <p:cNvSpPr>
                <a:spLocks noChangeArrowheads="1"/>
              </p:cNvSpPr>
              <p:nvPr/>
            </p:nvSpPr>
            <p:spPr bwMode="auto">
              <a:xfrm>
                <a:off x="1216" y="3020"/>
                <a:ext cx="519"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131">
                <a:extLst>
                  <a:ext uri="{FF2B5EF4-FFF2-40B4-BE49-F238E27FC236}">
                    <a16:creationId xmlns:a16="http://schemas.microsoft.com/office/drawing/2014/main" id="{210787C6-9F49-4327-879F-4052F79EB72D}"/>
                  </a:ext>
                </a:extLst>
              </p:cNvPr>
              <p:cNvSpPr>
                <a:spLocks/>
              </p:cNvSpPr>
              <p:nvPr/>
            </p:nvSpPr>
            <p:spPr bwMode="auto">
              <a:xfrm>
                <a:off x="1196" y="3024"/>
                <a:ext cx="8" cy="8"/>
              </a:xfrm>
              <a:custGeom>
                <a:avLst/>
                <a:gdLst>
                  <a:gd name="T0" fmla="*/ 0 w 2"/>
                  <a:gd name="T1" fmla="*/ 0 h 2"/>
                  <a:gd name="T2" fmla="*/ 2 w 2"/>
                  <a:gd name="T3" fmla="*/ 0 h 2"/>
                  <a:gd name="T4" fmla="*/ 1 w 2"/>
                  <a:gd name="T5" fmla="*/ 1 h 2"/>
                  <a:gd name="T6" fmla="*/ 0 w 2"/>
                  <a:gd name="T7" fmla="*/ 2 h 2"/>
                  <a:gd name="T8" fmla="*/ 0 w 2"/>
                  <a:gd name="T9" fmla="*/ 0 h 2"/>
                </a:gdLst>
                <a:ahLst/>
                <a:cxnLst>
                  <a:cxn ang="0">
                    <a:pos x="T0" y="T1"/>
                  </a:cxn>
                  <a:cxn ang="0">
                    <a:pos x="T2" y="T3"/>
                  </a:cxn>
                  <a:cxn ang="0">
                    <a:pos x="T4" y="T5"/>
                  </a:cxn>
                  <a:cxn ang="0">
                    <a:pos x="T6" y="T7"/>
                  </a:cxn>
                  <a:cxn ang="0">
                    <a:pos x="T8" y="T9"/>
                  </a:cxn>
                </a:cxnLst>
                <a:rect l="0" t="0" r="r" b="b"/>
                <a:pathLst>
                  <a:path w="2" h="2">
                    <a:moveTo>
                      <a:pt x="0" y="0"/>
                    </a:moveTo>
                    <a:cubicBezTo>
                      <a:pt x="0" y="0"/>
                      <a:pt x="1" y="0"/>
                      <a:pt x="2" y="0"/>
                    </a:cubicBezTo>
                    <a:cubicBezTo>
                      <a:pt x="2" y="0"/>
                      <a:pt x="1" y="1"/>
                      <a:pt x="1" y="1"/>
                    </a:cubicBezTo>
                    <a:cubicBezTo>
                      <a:pt x="1" y="1"/>
                      <a:pt x="1" y="2"/>
                      <a:pt x="0" y="2"/>
                    </a:cubicBezTo>
                    <a:cubicBezTo>
                      <a:pt x="0" y="1"/>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Oval 132">
                <a:extLst>
                  <a:ext uri="{FF2B5EF4-FFF2-40B4-BE49-F238E27FC236}">
                    <a16:creationId xmlns:a16="http://schemas.microsoft.com/office/drawing/2014/main" id="{654A842C-DFF6-4A06-B2DD-E35E1B6CC0E9}"/>
                  </a:ext>
                </a:extLst>
              </p:cNvPr>
              <p:cNvSpPr>
                <a:spLocks noChangeArrowheads="1"/>
              </p:cNvSpPr>
              <p:nvPr/>
            </p:nvSpPr>
            <p:spPr bwMode="auto">
              <a:xfrm>
                <a:off x="1100" y="3024"/>
                <a:ext cx="20"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Oval 133">
                <a:extLst>
                  <a:ext uri="{FF2B5EF4-FFF2-40B4-BE49-F238E27FC236}">
                    <a16:creationId xmlns:a16="http://schemas.microsoft.com/office/drawing/2014/main" id="{7086AF03-07F2-4261-8C48-8198018C9EEB}"/>
                  </a:ext>
                </a:extLst>
              </p:cNvPr>
              <p:cNvSpPr>
                <a:spLocks noChangeArrowheads="1"/>
              </p:cNvSpPr>
              <p:nvPr/>
            </p:nvSpPr>
            <p:spPr bwMode="auto">
              <a:xfrm>
                <a:off x="2034" y="3064"/>
                <a:ext cx="284"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Oval 134">
                <a:extLst>
                  <a:ext uri="{FF2B5EF4-FFF2-40B4-BE49-F238E27FC236}">
                    <a16:creationId xmlns:a16="http://schemas.microsoft.com/office/drawing/2014/main" id="{5F95D6F8-F89F-4030-B36E-2C629DF455BB}"/>
                  </a:ext>
                </a:extLst>
              </p:cNvPr>
              <p:cNvSpPr>
                <a:spLocks noChangeArrowheads="1"/>
              </p:cNvSpPr>
              <p:nvPr/>
            </p:nvSpPr>
            <p:spPr bwMode="auto">
              <a:xfrm>
                <a:off x="1866" y="3076"/>
                <a:ext cx="416"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Oval 135">
                <a:extLst>
                  <a:ext uri="{FF2B5EF4-FFF2-40B4-BE49-F238E27FC236}">
                    <a16:creationId xmlns:a16="http://schemas.microsoft.com/office/drawing/2014/main" id="{57C7C32E-A76A-4C5D-956F-0B87118F4BFD}"/>
                  </a:ext>
                </a:extLst>
              </p:cNvPr>
              <p:cNvSpPr>
                <a:spLocks noChangeArrowheads="1"/>
              </p:cNvSpPr>
              <p:nvPr/>
            </p:nvSpPr>
            <p:spPr bwMode="auto">
              <a:xfrm>
                <a:off x="1994" y="3100"/>
                <a:ext cx="727"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Oval 136">
                <a:extLst>
                  <a:ext uri="{FF2B5EF4-FFF2-40B4-BE49-F238E27FC236}">
                    <a16:creationId xmlns:a16="http://schemas.microsoft.com/office/drawing/2014/main" id="{79B79B10-7EEA-439C-99D0-45482F0BDC52}"/>
                  </a:ext>
                </a:extLst>
              </p:cNvPr>
              <p:cNvSpPr>
                <a:spLocks noChangeArrowheads="1"/>
              </p:cNvSpPr>
              <p:nvPr/>
            </p:nvSpPr>
            <p:spPr bwMode="auto">
              <a:xfrm>
                <a:off x="1615" y="3116"/>
                <a:ext cx="711"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Oval 137">
                <a:extLst>
                  <a:ext uri="{FF2B5EF4-FFF2-40B4-BE49-F238E27FC236}">
                    <a16:creationId xmlns:a16="http://schemas.microsoft.com/office/drawing/2014/main" id="{087A93E8-3B80-427B-A522-BB76E62C1AEE}"/>
                  </a:ext>
                </a:extLst>
              </p:cNvPr>
              <p:cNvSpPr>
                <a:spLocks noChangeArrowheads="1"/>
              </p:cNvSpPr>
              <p:nvPr/>
            </p:nvSpPr>
            <p:spPr bwMode="auto">
              <a:xfrm>
                <a:off x="1635" y="3096"/>
                <a:ext cx="351"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Oval 138">
                <a:extLst>
                  <a:ext uri="{FF2B5EF4-FFF2-40B4-BE49-F238E27FC236}">
                    <a16:creationId xmlns:a16="http://schemas.microsoft.com/office/drawing/2014/main" id="{3AB3B422-AAE3-4177-8D9D-D027B530F20B}"/>
                  </a:ext>
                </a:extLst>
              </p:cNvPr>
              <p:cNvSpPr>
                <a:spLocks noChangeArrowheads="1"/>
              </p:cNvSpPr>
              <p:nvPr/>
            </p:nvSpPr>
            <p:spPr bwMode="auto">
              <a:xfrm>
                <a:off x="1415" y="3064"/>
                <a:ext cx="432"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Oval 139">
                <a:extLst>
                  <a:ext uri="{FF2B5EF4-FFF2-40B4-BE49-F238E27FC236}">
                    <a16:creationId xmlns:a16="http://schemas.microsoft.com/office/drawing/2014/main" id="{BDE109E4-5822-4028-935F-91E8D217A956}"/>
                  </a:ext>
                </a:extLst>
              </p:cNvPr>
              <p:cNvSpPr>
                <a:spLocks noChangeArrowheads="1"/>
              </p:cNvSpPr>
              <p:nvPr/>
            </p:nvSpPr>
            <p:spPr bwMode="auto">
              <a:xfrm>
                <a:off x="1655" y="3076"/>
                <a:ext cx="207"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Oval 140">
                <a:extLst>
                  <a:ext uri="{FF2B5EF4-FFF2-40B4-BE49-F238E27FC236}">
                    <a16:creationId xmlns:a16="http://schemas.microsoft.com/office/drawing/2014/main" id="{FB7C677A-C7D5-4FDF-AEEC-A0C76D46A315}"/>
                  </a:ext>
                </a:extLst>
              </p:cNvPr>
              <p:cNvSpPr>
                <a:spLocks noChangeArrowheads="1"/>
              </p:cNvSpPr>
              <p:nvPr/>
            </p:nvSpPr>
            <p:spPr bwMode="auto">
              <a:xfrm>
                <a:off x="569" y="3048"/>
                <a:ext cx="659"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Oval 141">
                <a:extLst>
                  <a:ext uri="{FF2B5EF4-FFF2-40B4-BE49-F238E27FC236}">
                    <a16:creationId xmlns:a16="http://schemas.microsoft.com/office/drawing/2014/main" id="{C4F52539-EDC7-4C7D-88B8-E6E2402D2336}"/>
                  </a:ext>
                </a:extLst>
              </p:cNvPr>
              <p:cNvSpPr>
                <a:spLocks noChangeArrowheads="1"/>
              </p:cNvSpPr>
              <p:nvPr/>
            </p:nvSpPr>
            <p:spPr bwMode="auto">
              <a:xfrm>
                <a:off x="820" y="3076"/>
                <a:ext cx="444"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Oval 142">
                <a:extLst>
                  <a:ext uri="{FF2B5EF4-FFF2-40B4-BE49-F238E27FC236}">
                    <a16:creationId xmlns:a16="http://schemas.microsoft.com/office/drawing/2014/main" id="{DB50E349-9DC7-4CAA-B2CD-65215F265B5F}"/>
                  </a:ext>
                </a:extLst>
              </p:cNvPr>
              <p:cNvSpPr>
                <a:spLocks noChangeArrowheads="1"/>
              </p:cNvSpPr>
              <p:nvPr/>
            </p:nvSpPr>
            <p:spPr bwMode="auto">
              <a:xfrm>
                <a:off x="936" y="3104"/>
                <a:ext cx="224"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Oval 143">
                <a:extLst>
                  <a:ext uri="{FF2B5EF4-FFF2-40B4-BE49-F238E27FC236}">
                    <a16:creationId xmlns:a16="http://schemas.microsoft.com/office/drawing/2014/main" id="{9A752A9C-985C-4E4D-AC66-BC481E276D60}"/>
                  </a:ext>
                </a:extLst>
              </p:cNvPr>
              <p:cNvSpPr>
                <a:spLocks noChangeArrowheads="1"/>
              </p:cNvSpPr>
              <p:nvPr/>
            </p:nvSpPr>
            <p:spPr bwMode="auto">
              <a:xfrm>
                <a:off x="1056" y="3124"/>
                <a:ext cx="164"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Oval 144">
                <a:extLst>
                  <a:ext uri="{FF2B5EF4-FFF2-40B4-BE49-F238E27FC236}">
                    <a16:creationId xmlns:a16="http://schemas.microsoft.com/office/drawing/2014/main" id="{3B271382-BF6B-402E-9565-6BF34F3FA993}"/>
                  </a:ext>
                </a:extLst>
              </p:cNvPr>
              <p:cNvSpPr>
                <a:spLocks noChangeArrowheads="1"/>
              </p:cNvSpPr>
              <p:nvPr/>
            </p:nvSpPr>
            <p:spPr bwMode="auto">
              <a:xfrm>
                <a:off x="1296" y="3108"/>
                <a:ext cx="151"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Oval 145">
                <a:extLst>
                  <a:ext uri="{FF2B5EF4-FFF2-40B4-BE49-F238E27FC236}">
                    <a16:creationId xmlns:a16="http://schemas.microsoft.com/office/drawing/2014/main" id="{86981629-17B7-4F62-AA2B-1AB179DCDB4F}"/>
                  </a:ext>
                </a:extLst>
              </p:cNvPr>
              <p:cNvSpPr>
                <a:spLocks noChangeArrowheads="1"/>
              </p:cNvSpPr>
              <p:nvPr/>
            </p:nvSpPr>
            <p:spPr bwMode="auto">
              <a:xfrm>
                <a:off x="1323" y="3128"/>
                <a:ext cx="148"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Oval 146">
                <a:extLst>
                  <a:ext uri="{FF2B5EF4-FFF2-40B4-BE49-F238E27FC236}">
                    <a16:creationId xmlns:a16="http://schemas.microsoft.com/office/drawing/2014/main" id="{AEC2F6D8-3786-44A0-B89F-FA82C4C924DE}"/>
                  </a:ext>
                </a:extLst>
              </p:cNvPr>
              <p:cNvSpPr>
                <a:spLocks noChangeArrowheads="1"/>
              </p:cNvSpPr>
              <p:nvPr/>
            </p:nvSpPr>
            <p:spPr bwMode="auto">
              <a:xfrm>
                <a:off x="1355" y="3136"/>
                <a:ext cx="104"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Oval 147">
                <a:extLst>
                  <a:ext uri="{FF2B5EF4-FFF2-40B4-BE49-F238E27FC236}">
                    <a16:creationId xmlns:a16="http://schemas.microsoft.com/office/drawing/2014/main" id="{3DCFAB5C-35E4-44FD-B9F6-1331BEDE35CB}"/>
                  </a:ext>
                </a:extLst>
              </p:cNvPr>
              <p:cNvSpPr>
                <a:spLocks noChangeArrowheads="1"/>
              </p:cNvSpPr>
              <p:nvPr/>
            </p:nvSpPr>
            <p:spPr bwMode="auto">
              <a:xfrm>
                <a:off x="1395" y="3156"/>
                <a:ext cx="72"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 name="Oval 148">
                <a:extLst>
                  <a:ext uri="{FF2B5EF4-FFF2-40B4-BE49-F238E27FC236}">
                    <a16:creationId xmlns:a16="http://schemas.microsoft.com/office/drawing/2014/main" id="{61EB20D2-E98B-4F4F-95BD-FABD9D664160}"/>
                  </a:ext>
                </a:extLst>
              </p:cNvPr>
              <p:cNvSpPr>
                <a:spLocks noChangeArrowheads="1"/>
              </p:cNvSpPr>
              <p:nvPr/>
            </p:nvSpPr>
            <p:spPr bwMode="auto">
              <a:xfrm>
                <a:off x="745" y="3032"/>
                <a:ext cx="159"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 name="Oval 149">
                <a:extLst>
                  <a:ext uri="{FF2B5EF4-FFF2-40B4-BE49-F238E27FC236}">
                    <a16:creationId xmlns:a16="http://schemas.microsoft.com/office/drawing/2014/main" id="{08ABF8ED-C930-472F-88CA-3F228DBBD699}"/>
                  </a:ext>
                </a:extLst>
              </p:cNvPr>
              <p:cNvSpPr>
                <a:spLocks noChangeArrowheads="1"/>
              </p:cNvSpPr>
              <p:nvPr/>
            </p:nvSpPr>
            <p:spPr bwMode="auto">
              <a:xfrm>
                <a:off x="800" y="3004"/>
                <a:ext cx="76"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 name="Oval 150">
                <a:extLst>
                  <a:ext uri="{FF2B5EF4-FFF2-40B4-BE49-F238E27FC236}">
                    <a16:creationId xmlns:a16="http://schemas.microsoft.com/office/drawing/2014/main" id="{8988D615-9911-4D47-8DD6-0242D5F10B39}"/>
                  </a:ext>
                </a:extLst>
              </p:cNvPr>
              <p:cNvSpPr>
                <a:spLocks noChangeArrowheads="1"/>
              </p:cNvSpPr>
              <p:nvPr/>
            </p:nvSpPr>
            <p:spPr bwMode="auto">
              <a:xfrm>
                <a:off x="836" y="2988"/>
                <a:ext cx="48"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Oval 151">
                <a:extLst>
                  <a:ext uri="{FF2B5EF4-FFF2-40B4-BE49-F238E27FC236}">
                    <a16:creationId xmlns:a16="http://schemas.microsoft.com/office/drawing/2014/main" id="{E4E381DA-06D2-4712-B1A8-EADC02F5F15D}"/>
                  </a:ext>
                </a:extLst>
              </p:cNvPr>
              <p:cNvSpPr>
                <a:spLocks noChangeArrowheads="1"/>
              </p:cNvSpPr>
              <p:nvPr/>
            </p:nvSpPr>
            <p:spPr bwMode="auto">
              <a:xfrm>
                <a:off x="721" y="2972"/>
                <a:ext cx="171"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 name="Oval 152">
                <a:extLst>
                  <a:ext uri="{FF2B5EF4-FFF2-40B4-BE49-F238E27FC236}">
                    <a16:creationId xmlns:a16="http://schemas.microsoft.com/office/drawing/2014/main" id="{96E71378-9683-44AB-AE9B-3CA772714760}"/>
                  </a:ext>
                </a:extLst>
              </p:cNvPr>
              <p:cNvSpPr>
                <a:spLocks noChangeArrowheads="1"/>
              </p:cNvSpPr>
              <p:nvPr/>
            </p:nvSpPr>
            <p:spPr bwMode="auto">
              <a:xfrm>
                <a:off x="856" y="2948"/>
                <a:ext cx="48"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 name="Oval 153">
                <a:extLst>
                  <a:ext uri="{FF2B5EF4-FFF2-40B4-BE49-F238E27FC236}">
                    <a16:creationId xmlns:a16="http://schemas.microsoft.com/office/drawing/2014/main" id="{4A3CCC84-0106-42A4-9C47-3FAD31D259CF}"/>
                  </a:ext>
                </a:extLst>
              </p:cNvPr>
              <p:cNvSpPr>
                <a:spLocks noChangeArrowheads="1"/>
              </p:cNvSpPr>
              <p:nvPr/>
            </p:nvSpPr>
            <p:spPr bwMode="auto">
              <a:xfrm>
                <a:off x="2545" y="2432"/>
                <a:ext cx="240"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Oval 154">
                <a:extLst>
                  <a:ext uri="{FF2B5EF4-FFF2-40B4-BE49-F238E27FC236}">
                    <a16:creationId xmlns:a16="http://schemas.microsoft.com/office/drawing/2014/main" id="{0A2A3350-2879-40B4-AE24-D654300CC449}"/>
                  </a:ext>
                </a:extLst>
              </p:cNvPr>
              <p:cNvSpPr>
                <a:spLocks noChangeArrowheads="1"/>
              </p:cNvSpPr>
              <p:nvPr/>
            </p:nvSpPr>
            <p:spPr bwMode="auto">
              <a:xfrm>
                <a:off x="2597" y="2456"/>
                <a:ext cx="72"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 name="Oval 155">
                <a:extLst>
                  <a:ext uri="{FF2B5EF4-FFF2-40B4-BE49-F238E27FC236}">
                    <a16:creationId xmlns:a16="http://schemas.microsoft.com/office/drawing/2014/main" id="{7EEA6E11-DC8E-437D-83EC-83A5302E2236}"/>
                  </a:ext>
                </a:extLst>
              </p:cNvPr>
              <p:cNvSpPr>
                <a:spLocks noChangeArrowheads="1"/>
              </p:cNvSpPr>
              <p:nvPr/>
            </p:nvSpPr>
            <p:spPr bwMode="auto">
              <a:xfrm>
                <a:off x="2625" y="2476"/>
                <a:ext cx="72"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Oval 156">
                <a:extLst>
                  <a:ext uri="{FF2B5EF4-FFF2-40B4-BE49-F238E27FC236}">
                    <a16:creationId xmlns:a16="http://schemas.microsoft.com/office/drawing/2014/main" id="{1BA7BFB5-E9D2-481A-A8E3-9C77402A1F99}"/>
                  </a:ext>
                </a:extLst>
              </p:cNvPr>
              <p:cNvSpPr>
                <a:spLocks noChangeArrowheads="1"/>
              </p:cNvSpPr>
              <p:nvPr/>
            </p:nvSpPr>
            <p:spPr bwMode="auto">
              <a:xfrm>
                <a:off x="2653" y="2496"/>
                <a:ext cx="32"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 name="Oval 157">
                <a:extLst>
                  <a:ext uri="{FF2B5EF4-FFF2-40B4-BE49-F238E27FC236}">
                    <a16:creationId xmlns:a16="http://schemas.microsoft.com/office/drawing/2014/main" id="{BBD64975-4129-483A-8B21-BD1E22906B35}"/>
                  </a:ext>
                </a:extLst>
              </p:cNvPr>
              <p:cNvSpPr>
                <a:spLocks noChangeArrowheads="1"/>
              </p:cNvSpPr>
              <p:nvPr/>
            </p:nvSpPr>
            <p:spPr bwMode="auto">
              <a:xfrm>
                <a:off x="2669" y="2520"/>
                <a:ext cx="32"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 name="Oval 158">
                <a:extLst>
                  <a:ext uri="{FF2B5EF4-FFF2-40B4-BE49-F238E27FC236}">
                    <a16:creationId xmlns:a16="http://schemas.microsoft.com/office/drawing/2014/main" id="{520E72AF-E3E8-48C8-AB2E-340CF1D2A117}"/>
                  </a:ext>
                </a:extLst>
              </p:cNvPr>
              <p:cNvSpPr>
                <a:spLocks noChangeArrowheads="1"/>
              </p:cNvSpPr>
              <p:nvPr/>
            </p:nvSpPr>
            <p:spPr bwMode="auto">
              <a:xfrm>
                <a:off x="2445" y="3060"/>
                <a:ext cx="687"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Oval 159">
                <a:extLst>
                  <a:ext uri="{FF2B5EF4-FFF2-40B4-BE49-F238E27FC236}">
                    <a16:creationId xmlns:a16="http://schemas.microsoft.com/office/drawing/2014/main" id="{65A6D778-357D-4813-A5B5-0971D306E4AF}"/>
                  </a:ext>
                </a:extLst>
              </p:cNvPr>
              <p:cNvSpPr>
                <a:spLocks noChangeArrowheads="1"/>
              </p:cNvSpPr>
              <p:nvPr/>
            </p:nvSpPr>
            <p:spPr bwMode="auto">
              <a:xfrm>
                <a:off x="2322" y="3052"/>
                <a:ext cx="175"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Oval 160">
                <a:extLst>
                  <a:ext uri="{FF2B5EF4-FFF2-40B4-BE49-F238E27FC236}">
                    <a16:creationId xmlns:a16="http://schemas.microsoft.com/office/drawing/2014/main" id="{57692C09-11DC-483C-B134-9D6E20C02E7C}"/>
                  </a:ext>
                </a:extLst>
              </p:cNvPr>
              <p:cNvSpPr>
                <a:spLocks noChangeArrowheads="1"/>
              </p:cNvSpPr>
              <p:nvPr/>
            </p:nvSpPr>
            <p:spPr bwMode="auto">
              <a:xfrm>
                <a:off x="2437" y="3048"/>
                <a:ext cx="128"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 name="Oval 161">
                <a:extLst>
                  <a:ext uri="{FF2B5EF4-FFF2-40B4-BE49-F238E27FC236}">
                    <a16:creationId xmlns:a16="http://schemas.microsoft.com/office/drawing/2014/main" id="{6D1CB1EA-D479-4149-825B-0104ABABB747}"/>
                  </a:ext>
                </a:extLst>
              </p:cNvPr>
              <p:cNvSpPr>
                <a:spLocks noChangeArrowheads="1"/>
              </p:cNvSpPr>
              <p:nvPr/>
            </p:nvSpPr>
            <p:spPr bwMode="auto">
              <a:xfrm>
                <a:off x="2725" y="3044"/>
                <a:ext cx="315"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Oval 162">
                <a:extLst>
                  <a:ext uri="{FF2B5EF4-FFF2-40B4-BE49-F238E27FC236}">
                    <a16:creationId xmlns:a16="http://schemas.microsoft.com/office/drawing/2014/main" id="{2366DE56-341E-41D5-BBD0-83A5AAB8A5EE}"/>
                  </a:ext>
                </a:extLst>
              </p:cNvPr>
              <p:cNvSpPr>
                <a:spLocks noChangeArrowheads="1"/>
              </p:cNvSpPr>
              <p:nvPr/>
            </p:nvSpPr>
            <p:spPr bwMode="auto">
              <a:xfrm>
                <a:off x="2885" y="3028"/>
                <a:ext cx="80"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 name="Oval 163">
                <a:extLst>
                  <a:ext uri="{FF2B5EF4-FFF2-40B4-BE49-F238E27FC236}">
                    <a16:creationId xmlns:a16="http://schemas.microsoft.com/office/drawing/2014/main" id="{B01DAE6B-624A-431F-AF3A-64E7BE5BA56B}"/>
                  </a:ext>
                </a:extLst>
              </p:cNvPr>
              <p:cNvSpPr>
                <a:spLocks noChangeArrowheads="1"/>
              </p:cNvSpPr>
              <p:nvPr/>
            </p:nvSpPr>
            <p:spPr bwMode="auto">
              <a:xfrm>
                <a:off x="2893" y="3008"/>
                <a:ext cx="56"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 name="Oval 164">
                <a:extLst>
                  <a:ext uri="{FF2B5EF4-FFF2-40B4-BE49-F238E27FC236}">
                    <a16:creationId xmlns:a16="http://schemas.microsoft.com/office/drawing/2014/main" id="{31D6F1F9-FAD7-44FE-AC98-76EF4609C105}"/>
                  </a:ext>
                </a:extLst>
              </p:cNvPr>
              <p:cNvSpPr>
                <a:spLocks noChangeArrowheads="1"/>
              </p:cNvSpPr>
              <p:nvPr/>
            </p:nvSpPr>
            <p:spPr bwMode="auto">
              <a:xfrm>
                <a:off x="2885" y="2992"/>
                <a:ext cx="56"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 name="Oval 165">
                <a:extLst>
                  <a:ext uri="{FF2B5EF4-FFF2-40B4-BE49-F238E27FC236}">
                    <a16:creationId xmlns:a16="http://schemas.microsoft.com/office/drawing/2014/main" id="{85314EA1-2100-4929-AF6B-DE91F3331528}"/>
                  </a:ext>
                </a:extLst>
              </p:cNvPr>
              <p:cNvSpPr>
                <a:spLocks noChangeArrowheads="1"/>
              </p:cNvSpPr>
              <p:nvPr/>
            </p:nvSpPr>
            <p:spPr bwMode="auto">
              <a:xfrm>
                <a:off x="2881" y="2968"/>
                <a:ext cx="56"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 name="Oval 166">
                <a:extLst>
                  <a:ext uri="{FF2B5EF4-FFF2-40B4-BE49-F238E27FC236}">
                    <a16:creationId xmlns:a16="http://schemas.microsoft.com/office/drawing/2014/main" id="{E7B052DD-9392-4F56-A926-AC20ABE10808}"/>
                  </a:ext>
                </a:extLst>
              </p:cNvPr>
              <p:cNvSpPr>
                <a:spLocks noChangeArrowheads="1"/>
              </p:cNvSpPr>
              <p:nvPr/>
            </p:nvSpPr>
            <p:spPr bwMode="auto">
              <a:xfrm>
                <a:off x="2793" y="2768"/>
                <a:ext cx="279"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Oval 167">
                <a:extLst>
                  <a:ext uri="{FF2B5EF4-FFF2-40B4-BE49-F238E27FC236}">
                    <a16:creationId xmlns:a16="http://schemas.microsoft.com/office/drawing/2014/main" id="{B0219AC0-6D8A-4F00-95EC-61724DDC588F}"/>
                  </a:ext>
                </a:extLst>
              </p:cNvPr>
              <p:cNvSpPr>
                <a:spLocks noChangeArrowheads="1"/>
              </p:cNvSpPr>
              <p:nvPr/>
            </p:nvSpPr>
            <p:spPr bwMode="auto">
              <a:xfrm>
                <a:off x="2797" y="2736"/>
                <a:ext cx="60"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Oval 168">
                <a:extLst>
                  <a:ext uri="{FF2B5EF4-FFF2-40B4-BE49-F238E27FC236}">
                    <a16:creationId xmlns:a16="http://schemas.microsoft.com/office/drawing/2014/main" id="{3DB074AC-D4AE-4A5D-910C-E9BCF5C5D050}"/>
                  </a:ext>
                </a:extLst>
              </p:cNvPr>
              <p:cNvSpPr>
                <a:spLocks noChangeArrowheads="1"/>
              </p:cNvSpPr>
              <p:nvPr/>
            </p:nvSpPr>
            <p:spPr bwMode="auto">
              <a:xfrm>
                <a:off x="2769" y="2708"/>
                <a:ext cx="56"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Oval 169">
                <a:extLst>
                  <a:ext uri="{FF2B5EF4-FFF2-40B4-BE49-F238E27FC236}">
                    <a16:creationId xmlns:a16="http://schemas.microsoft.com/office/drawing/2014/main" id="{E0CEB37C-8473-47C6-A2C3-FA33C4A98CA3}"/>
                  </a:ext>
                </a:extLst>
              </p:cNvPr>
              <p:cNvSpPr>
                <a:spLocks noChangeArrowheads="1"/>
              </p:cNvSpPr>
              <p:nvPr/>
            </p:nvSpPr>
            <p:spPr bwMode="auto">
              <a:xfrm>
                <a:off x="2761" y="2684"/>
                <a:ext cx="40"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Freeform 170">
                <a:extLst>
                  <a:ext uri="{FF2B5EF4-FFF2-40B4-BE49-F238E27FC236}">
                    <a16:creationId xmlns:a16="http://schemas.microsoft.com/office/drawing/2014/main" id="{10F641AD-DB86-416A-ABA2-07DA901D2845}"/>
                  </a:ext>
                </a:extLst>
              </p:cNvPr>
              <p:cNvSpPr>
                <a:spLocks/>
              </p:cNvSpPr>
              <p:nvPr/>
            </p:nvSpPr>
            <p:spPr bwMode="auto">
              <a:xfrm>
                <a:off x="2729" y="2656"/>
                <a:ext cx="8" cy="8"/>
              </a:xfrm>
              <a:custGeom>
                <a:avLst/>
                <a:gdLst>
                  <a:gd name="T0" fmla="*/ 2 w 2"/>
                  <a:gd name="T1" fmla="*/ 1 h 2"/>
                  <a:gd name="T2" fmla="*/ 2 w 2"/>
                  <a:gd name="T3" fmla="*/ 2 h 2"/>
                  <a:gd name="T4" fmla="*/ 1 w 2"/>
                  <a:gd name="T5" fmla="*/ 2 h 2"/>
                  <a:gd name="T6" fmla="*/ 1 w 2"/>
                  <a:gd name="T7" fmla="*/ 1 h 2"/>
                  <a:gd name="T8" fmla="*/ 2 w 2"/>
                  <a:gd name="T9" fmla="*/ 1 h 2"/>
                </a:gdLst>
                <a:ahLst/>
                <a:cxnLst>
                  <a:cxn ang="0">
                    <a:pos x="T0" y="T1"/>
                  </a:cxn>
                  <a:cxn ang="0">
                    <a:pos x="T2" y="T3"/>
                  </a:cxn>
                  <a:cxn ang="0">
                    <a:pos x="T4" y="T5"/>
                  </a:cxn>
                  <a:cxn ang="0">
                    <a:pos x="T6" y="T7"/>
                  </a:cxn>
                  <a:cxn ang="0">
                    <a:pos x="T8" y="T9"/>
                  </a:cxn>
                </a:cxnLst>
                <a:rect l="0" t="0" r="r" b="b"/>
                <a:pathLst>
                  <a:path w="2" h="2">
                    <a:moveTo>
                      <a:pt x="2" y="1"/>
                    </a:moveTo>
                    <a:cubicBezTo>
                      <a:pt x="2" y="1"/>
                      <a:pt x="2" y="1"/>
                      <a:pt x="2" y="2"/>
                    </a:cubicBezTo>
                    <a:cubicBezTo>
                      <a:pt x="2" y="2"/>
                      <a:pt x="1" y="2"/>
                      <a:pt x="1" y="2"/>
                    </a:cubicBezTo>
                    <a:cubicBezTo>
                      <a:pt x="1" y="2"/>
                      <a:pt x="0" y="1"/>
                      <a:pt x="1" y="1"/>
                    </a:cubicBezTo>
                    <a:cubicBezTo>
                      <a:pt x="1" y="0"/>
                      <a:pt x="2" y="1"/>
                      <a:pt x="2"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Line 171">
                <a:extLst>
                  <a:ext uri="{FF2B5EF4-FFF2-40B4-BE49-F238E27FC236}">
                    <a16:creationId xmlns:a16="http://schemas.microsoft.com/office/drawing/2014/main" id="{76D61DBF-6928-4426-84F6-7E13D868D4F6}"/>
                  </a:ext>
                </a:extLst>
              </p:cNvPr>
              <p:cNvSpPr>
                <a:spLocks noChangeShapeType="1"/>
              </p:cNvSpPr>
              <p:nvPr/>
            </p:nvSpPr>
            <p:spPr bwMode="auto">
              <a:xfrm>
                <a:off x="904" y="2860"/>
                <a:ext cx="0" cy="0"/>
              </a:xfrm>
              <a:prstGeom prst="line">
                <a:avLst/>
              </a:prstGeom>
              <a:noFill/>
              <a:ln w="50800" cap="flat">
                <a:solidFill>
                  <a:srgbClr val="74300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1" name="Oval 172">
                <a:extLst>
                  <a:ext uri="{FF2B5EF4-FFF2-40B4-BE49-F238E27FC236}">
                    <a16:creationId xmlns:a16="http://schemas.microsoft.com/office/drawing/2014/main" id="{566792F0-D4E7-4808-8E78-70B1E95E6AE0}"/>
                  </a:ext>
                </a:extLst>
              </p:cNvPr>
              <p:cNvSpPr>
                <a:spLocks noChangeArrowheads="1"/>
              </p:cNvSpPr>
              <p:nvPr/>
            </p:nvSpPr>
            <p:spPr bwMode="auto">
              <a:xfrm>
                <a:off x="856" y="2812"/>
                <a:ext cx="56"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 name="Oval 173">
                <a:extLst>
                  <a:ext uri="{FF2B5EF4-FFF2-40B4-BE49-F238E27FC236}">
                    <a16:creationId xmlns:a16="http://schemas.microsoft.com/office/drawing/2014/main" id="{8C5BAA26-75A4-4A26-AFFF-BEE202EB46E8}"/>
                  </a:ext>
                </a:extLst>
              </p:cNvPr>
              <p:cNvSpPr>
                <a:spLocks noChangeArrowheads="1"/>
              </p:cNvSpPr>
              <p:nvPr/>
            </p:nvSpPr>
            <p:spPr bwMode="auto">
              <a:xfrm>
                <a:off x="884" y="2840"/>
                <a:ext cx="40"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Oval 174">
                <a:extLst>
                  <a:ext uri="{FF2B5EF4-FFF2-40B4-BE49-F238E27FC236}">
                    <a16:creationId xmlns:a16="http://schemas.microsoft.com/office/drawing/2014/main" id="{25AFA727-F6F2-4E51-B2C2-81453AC3811A}"/>
                  </a:ext>
                </a:extLst>
              </p:cNvPr>
              <p:cNvSpPr>
                <a:spLocks noChangeArrowheads="1"/>
              </p:cNvSpPr>
              <p:nvPr/>
            </p:nvSpPr>
            <p:spPr bwMode="auto">
              <a:xfrm>
                <a:off x="892" y="2820"/>
                <a:ext cx="48"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Oval 175">
                <a:extLst>
                  <a:ext uri="{FF2B5EF4-FFF2-40B4-BE49-F238E27FC236}">
                    <a16:creationId xmlns:a16="http://schemas.microsoft.com/office/drawing/2014/main" id="{E4283C38-AAD8-4A5A-9DA3-9C3BF55A6039}"/>
                  </a:ext>
                </a:extLst>
              </p:cNvPr>
              <p:cNvSpPr>
                <a:spLocks noChangeArrowheads="1"/>
              </p:cNvSpPr>
              <p:nvPr/>
            </p:nvSpPr>
            <p:spPr bwMode="auto">
              <a:xfrm>
                <a:off x="721" y="2784"/>
                <a:ext cx="243"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Oval 176">
                <a:extLst>
                  <a:ext uri="{FF2B5EF4-FFF2-40B4-BE49-F238E27FC236}">
                    <a16:creationId xmlns:a16="http://schemas.microsoft.com/office/drawing/2014/main" id="{17B2A306-DE17-422A-92AC-3B3BD37E9C53}"/>
                  </a:ext>
                </a:extLst>
              </p:cNvPr>
              <p:cNvSpPr>
                <a:spLocks noChangeArrowheads="1"/>
              </p:cNvSpPr>
              <p:nvPr/>
            </p:nvSpPr>
            <p:spPr bwMode="auto">
              <a:xfrm>
                <a:off x="753" y="2724"/>
                <a:ext cx="243"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Oval 177">
                <a:extLst>
                  <a:ext uri="{FF2B5EF4-FFF2-40B4-BE49-F238E27FC236}">
                    <a16:creationId xmlns:a16="http://schemas.microsoft.com/office/drawing/2014/main" id="{4A323A6E-E04A-4DE9-9C9B-7FA62890CD90}"/>
                  </a:ext>
                </a:extLst>
              </p:cNvPr>
              <p:cNvSpPr>
                <a:spLocks noChangeArrowheads="1"/>
              </p:cNvSpPr>
              <p:nvPr/>
            </p:nvSpPr>
            <p:spPr bwMode="auto">
              <a:xfrm>
                <a:off x="936" y="2700"/>
                <a:ext cx="72"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Oval 178">
                <a:extLst>
                  <a:ext uri="{FF2B5EF4-FFF2-40B4-BE49-F238E27FC236}">
                    <a16:creationId xmlns:a16="http://schemas.microsoft.com/office/drawing/2014/main" id="{9EA60491-5CFE-42D5-B4EB-C581813E59B3}"/>
                  </a:ext>
                </a:extLst>
              </p:cNvPr>
              <p:cNvSpPr>
                <a:spLocks noChangeArrowheads="1"/>
              </p:cNvSpPr>
              <p:nvPr/>
            </p:nvSpPr>
            <p:spPr bwMode="auto">
              <a:xfrm>
                <a:off x="968" y="2676"/>
                <a:ext cx="48"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Oval 179">
                <a:extLst>
                  <a:ext uri="{FF2B5EF4-FFF2-40B4-BE49-F238E27FC236}">
                    <a16:creationId xmlns:a16="http://schemas.microsoft.com/office/drawing/2014/main" id="{E3F842A9-7C96-4DAE-952D-ED8C214ED00C}"/>
                  </a:ext>
                </a:extLst>
              </p:cNvPr>
              <p:cNvSpPr>
                <a:spLocks noChangeArrowheads="1"/>
              </p:cNvSpPr>
              <p:nvPr/>
            </p:nvSpPr>
            <p:spPr bwMode="auto">
              <a:xfrm>
                <a:off x="1000" y="2652"/>
                <a:ext cx="28"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Line 180">
                <a:extLst>
                  <a:ext uri="{FF2B5EF4-FFF2-40B4-BE49-F238E27FC236}">
                    <a16:creationId xmlns:a16="http://schemas.microsoft.com/office/drawing/2014/main" id="{E1EAE448-CC03-496B-AF4E-0E00492B1B4C}"/>
                  </a:ext>
                </a:extLst>
              </p:cNvPr>
              <p:cNvSpPr>
                <a:spLocks noChangeShapeType="1"/>
              </p:cNvSpPr>
              <p:nvPr/>
            </p:nvSpPr>
            <p:spPr bwMode="auto">
              <a:xfrm>
                <a:off x="1028" y="2656"/>
                <a:ext cx="0" cy="0"/>
              </a:xfrm>
              <a:prstGeom prst="line">
                <a:avLst/>
              </a:prstGeom>
              <a:noFill/>
              <a:ln w="50800" cap="flat">
                <a:solidFill>
                  <a:srgbClr val="74300C"/>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0" name="Oval 181">
                <a:extLst>
                  <a:ext uri="{FF2B5EF4-FFF2-40B4-BE49-F238E27FC236}">
                    <a16:creationId xmlns:a16="http://schemas.microsoft.com/office/drawing/2014/main" id="{8EFD4648-C657-4BCB-8A5C-281C0D57B1EA}"/>
                  </a:ext>
                </a:extLst>
              </p:cNvPr>
              <p:cNvSpPr>
                <a:spLocks noChangeArrowheads="1"/>
              </p:cNvSpPr>
              <p:nvPr/>
            </p:nvSpPr>
            <p:spPr bwMode="auto">
              <a:xfrm>
                <a:off x="1024" y="2608"/>
                <a:ext cx="28"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Oval 182">
                <a:extLst>
                  <a:ext uri="{FF2B5EF4-FFF2-40B4-BE49-F238E27FC236}">
                    <a16:creationId xmlns:a16="http://schemas.microsoft.com/office/drawing/2014/main" id="{77C7AA4E-CB0F-496E-ACF4-EED8FF9912C8}"/>
                  </a:ext>
                </a:extLst>
              </p:cNvPr>
              <p:cNvSpPr>
                <a:spLocks noChangeArrowheads="1"/>
              </p:cNvSpPr>
              <p:nvPr/>
            </p:nvSpPr>
            <p:spPr bwMode="auto">
              <a:xfrm>
                <a:off x="1048" y="2596"/>
                <a:ext cx="20"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Oval 183">
                <a:extLst>
                  <a:ext uri="{FF2B5EF4-FFF2-40B4-BE49-F238E27FC236}">
                    <a16:creationId xmlns:a16="http://schemas.microsoft.com/office/drawing/2014/main" id="{13371680-72D3-4265-83CE-1AD571803F2A}"/>
                  </a:ext>
                </a:extLst>
              </p:cNvPr>
              <p:cNvSpPr>
                <a:spLocks noChangeArrowheads="1"/>
              </p:cNvSpPr>
              <p:nvPr/>
            </p:nvSpPr>
            <p:spPr bwMode="auto">
              <a:xfrm>
                <a:off x="816" y="2548"/>
                <a:ext cx="300"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3" name="Oval 184">
                <a:extLst>
                  <a:ext uri="{FF2B5EF4-FFF2-40B4-BE49-F238E27FC236}">
                    <a16:creationId xmlns:a16="http://schemas.microsoft.com/office/drawing/2014/main" id="{151A5357-DF87-4C3A-B41B-716BD5B66170}"/>
                  </a:ext>
                </a:extLst>
              </p:cNvPr>
              <p:cNvSpPr>
                <a:spLocks noChangeArrowheads="1"/>
              </p:cNvSpPr>
              <p:nvPr/>
            </p:nvSpPr>
            <p:spPr bwMode="auto">
              <a:xfrm>
                <a:off x="968" y="2508"/>
                <a:ext cx="136"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4" name="Oval 185">
                <a:extLst>
                  <a:ext uri="{FF2B5EF4-FFF2-40B4-BE49-F238E27FC236}">
                    <a16:creationId xmlns:a16="http://schemas.microsoft.com/office/drawing/2014/main" id="{112AA675-3111-4D87-8898-1D5E2D07A2CE}"/>
                  </a:ext>
                </a:extLst>
              </p:cNvPr>
              <p:cNvSpPr>
                <a:spLocks noChangeArrowheads="1"/>
              </p:cNvSpPr>
              <p:nvPr/>
            </p:nvSpPr>
            <p:spPr bwMode="auto">
              <a:xfrm>
                <a:off x="964" y="2496"/>
                <a:ext cx="156"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5" name="Oval 186">
                <a:extLst>
                  <a:ext uri="{FF2B5EF4-FFF2-40B4-BE49-F238E27FC236}">
                    <a16:creationId xmlns:a16="http://schemas.microsoft.com/office/drawing/2014/main" id="{D61C01CA-FAD4-47E0-8D51-0701B5107447}"/>
                  </a:ext>
                </a:extLst>
              </p:cNvPr>
              <p:cNvSpPr>
                <a:spLocks noChangeArrowheads="1"/>
              </p:cNvSpPr>
              <p:nvPr/>
            </p:nvSpPr>
            <p:spPr bwMode="auto">
              <a:xfrm>
                <a:off x="1016" y="2408"/>
                <a:ext cx="244"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 name="Oval 187">
                <a:extLst>
                  <a:ext uri="{FF2B5EF4-FFF2-40B4-BE49-F238E27FC236}">
                    <a16:creationId xmlns:a16="http://schemas.microsoft.com/office/drawing/2014/main" id="{0EAFB7CD-6D5D-4DB0-A0A8-C7C34ADE47D4}"/>
                  </a:ext>
                </a:extLst>
              </p:cNvPr>
              <p:cNvSpPr>
                <a:spLocks noChangeArrowheads="1"/>
              </p:cNvSpPr>
              <p:nvPr/>
            </p:nvSpPr>
            <p:spPr bwMode="auto">
              <a:xfrm>
                <a:off x="1168" y="2376"/>
                <a:ext cx="96" cy="8"/>
              </a:xfrm>
              <a:prstGeom prst="ellipse">
                <a:avLst/>
              </a:pr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7" name="Freeform 188">
                <a:extLst>
                  <a:ext uri="{FF2B5EF4-FFF2-40B4-BE49-F238E27FC236}">
                    <a16:creationId xmlns:a16="http://schemas.microsoft.com/office/drawing/2014/main" id="{2C16038E-84BB-456A-824D-A2F6CBF979D1}"/>
                  </a:ext>
                </a:extLst>
              </p:cNvPr>
              <p:cNvSpPr>
                <a:spLocks/>
              </p:cNvSpPr>
              <p:nvPr/>
            </p:nvSpPr>
            <p:spPr bwMode="auto">
              <a:xfrm>
                <a:off x="2541" y="1232"/>
                <a:ext cx="691" cy="1024"/>
              </a:xfrm>
              <a:custGeom>
                <a:avLst/>
                <a:gdLst>
                  <a:gd name="T0" fmla="*/ 0 w 173"/>
                  <a:gd name="T1" fmla="*/ 256 h 256"/>
                  <a:gd name="T2" fmla="*/ 6 w 173"/>
                  <a:gd name="T3" fmla="*/ 245 h 256"/>
                  <a:gd name="T4" fmla="*/ 23 w 173"/>
                  <a:gd name="T5" fmla="*/ 217 h 256"/>
                  <a:gd name="T6" fmla="*/ 82 w 173"/>
                  <a:gd name="T7" fmla="*/ 125 h 256"/>
                  <a:gd name="T8" fmla="*/ 145 w 173"/>
                  <a:gd name="T9" fmla="*/ 36 h 256"/>
                  <a:gd name="T10" fmla="*/ 165 w 173"/>
                  <a:gd name="T11" fmla="*/ 10 h 256"/>
                  <a:gd name="T12" fmla="*/ 173 w 173"/>
                  <a:gd name="T13" fmla="*/ 0 h 256"/>
                  <a:gd name="T14" fmla="*/ 147 w 173"/>
                  <a:gd name="T15" fmla="*/ 37 h 256"/>
                  <a:gd name="T16" fmla="*/ 85 w 173"/>
                  <a:gd name="T17" fmla="*/ 127 h 256"/>
                  <a:gd name="T18" fmla="*/ 24 w 173"/>
                  <a:gd name="T19" fmla="*/ 218 h 256"/>
                  <a:gd name="T20" fmla="*/ 0 w 173"/>
                  <a:gd name="T21" fmla="*/ 256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256">
                    <a:moveTo>
                      <a:pt x="0" y="256"/>
                    </a:moveTo>
                    <a:cubicBezTo>
                      <a:pt x="0" y="256"/>
                      <a:pt x="2" y="252"/>
                      <a:pt x="6" y="245"/>
                    </a:cubicBezTo>
                    <a:cubicBezTo>
                      <a:pt x="10" y="239"/>
                      <a:pt x="16" y="229"/>
                      <a:pt x="23" y="217"/>
                    </a:cubicBezTo>
                    <a:cubicBezTo>
                      <a:pt x="37" y="193"/>
                      <a:pt x="58" y="161"/>
                      <a:pt x="82" y="125"/>
                    </a:cubicBezTo>
                    <a:cubicBezTo>
                      <a:pt x="106" y="90"/>
                      <a:pt x="129" y="59"/>
                      <a:pt x="145" y="36"/>
                    </a:cubicBezTo>
                    <a:cubicBezTo>
                      <a:pt x="154" y="25"/>
                      <a:pt x="160" y="16"/>
                      <a:pt x="165" y="10"/>
                    </a:cubicBezTo>
                    <a:cubicBezTo>
                      <a:pt x="170" y="4"/>
                      <a:pt x="173" y="0"/>
                      <a:pt x="173" y="0"/>
                    </a:cubicBezTo>
                    <a:cubicBezTo>
                      <a:pt x="173" y="0"/>
                      <a:pt x="163" y="14"/>
                      <a:pt x="147" y="37"/>
                    </a:cubicBezTo>
                    <a:cubicBezTo>
                      <a:pt x="130" y="60"/>
                      <a:pt x="108" y="92"/>
                      <a:pt x="85" y="127"/>
                    </a:cubicBezTo>
                    <a:cubicBezTo>
                      <a:pt x="61" y="162"/>
                      <a:pt x="39" y="194"/>
                      <a:pt x="24" y="218"/>
                    </a:cubicBezTo>
                    <a:cubicBezTo>
                      <a:pt x="9" y="241"/>
                      <a:pt x="0" y="256"/>
                      <a:pt x="0" y="25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8" name="Freeform 189">
                <a:extLst>
                  <a:ext uri="{FF2B5EF4-FFF2-40B4-BE49-F238E27FC236}">
                    <a16:creationId xmlns:a16="http://schemas.microsoft.com/office/drawing/2014/main" id="{8E7DAF9F-96A9-48D3-AB1E-E6713A156C96}"/>
                  </a:ext>
                </a:extLst>
              </p:cNvPr>
              <p:cNvSpPr>
                <a:spLocks/>
              </p:cNvSpPr>
              <p:nvPr/>
            </p:nvSpPr>
            <p:spPr bwMode="auto">
              <a:xfrm>
                <a:off x="2477" y="1904"/>
                <a:ext cx="208" cy="380"/>
              </a:xfrm>
              <a:custGeom>
                <a:avLst/>
                <a:gdLst>
                  <a:gd name="T0" fmla="*/ 52 w 52"/>
                  <a:gd name="T1" fmla="*/ 0 h 95"/>
                  <a:gd name="T2" fmla="*/ 27 w 52"/>
                  <a:gd name="T3" fmla="*/ 48 h 95"/>
                  <a:gd name="T4" fmla="*/ 0 w 52"/>
                  <a:gd name="T5" fmla="*/ 95 h 95"/>
                  <a:gd name="T6" fmla="*/ 25 w 52"/>
                  <a:gd name="T7" fmla="*/ 46 h 95"/>
                  <a:gd name="T8" fmla="*/ 52 w 52"/>
                  <a:gd name="T9" fmla="*/ 0 h 95"/>
                </a:gdLst>
                <a:ahLst/>
                <a:cxnLst>
                  <a:cxn ang="0">
                    <a:pos x="T0" y="T1"/>
                  </a:cxn>
                  <a:cxn ang="0">
                    <a:pos x="T2" y="T3"/>
                  </a:cxn>
                  <a:cxn ang="0">
                    <a:pos x="T4" y="T5"/>
                  </a:cxn>
                  <a:cxn ang="0">
                    <a:pos x="T6" y="T7"/>
                  </a:cxn>
                  <a:cxn ang="0">
                    <a:pos x="T8" y="T9"/>
                  </a:cxn>
                </a:cxnLst>
                <a:rect l="0" t="0" r="r" b="b"/>
                <a:pathLst>
                  <a:path w="52" h="95">
                    <a:moveTo>
                      <a:pt x="52" y="0"/>
                    </a:moveTo>
                    <a:cubicBezTo>
                      <a:pt x="52" y="0"/>
                      <a:pt x="42" y="22"/>
                      <a:pt x="27" y="48"/>
                    </a:cubicBezTo>
                    <a:cubicBezTo>
                      <a:pt x="13" y="74"/>
                      <a:pt x="0" y="95"/>
                      <a:pt x="0" y="95"/>
                    </a:cubicBezTo>
                    <a:cubicBezTo>
                      <a:pt x="0" y="95"/>
                      <a:pt x="10" y="73"/>
                      <a:pt x="25" y="46"/>
                    </a:cubicBezTo>
                    <a:cubicBezTo>
                      <a:pt x="39" y="20"/>
                      <a:pt x="52" y="0"/>
                      <a:pt x="52"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9" name="Freeform 190">
                <a:extLst>
                  <a:ext uri="{FF2B5EF4-FFF2-40B4-BE49-F238E27FC236}">
                    <a16:creationId xmlns:a16="http://schemas.microsoft.com/office/drawing/2014/main" id="{A4254221-2E0D-44D4-A482-D271EF2A6000}"/>
                  </a:ext>
                </a:extLst>
              </p:cNvPr>
              <p:cNvSpPr>
                <a:spLocks/>
              </p:cNvSpPr>
              <p:nvPr/>
            </p:nvSpPr>
            <p:spPr bwMode="auto">
              <a:xfrm>
                <a:off x="2421" y="1364"/>
                <a:ext cx="488" cy="892"/>
              </a:xfrm>
              <a:custGeom>
                <a:avLst/>
                <a:gdLst>
                  <a:gd name="T0" fmla="*/ 122 w 122"/>
                  <a:gd name="T1" fmla="*/ 0 h 223"/>
                  <a:gd name="T2" fmla="*/ 106 w 122"/>
                  <a:gd name="T3" fmla="*/ 34 h 223"/>
                  <a:gd name="T4" fmla="*/ 64 w 122"/>
                  <a:gd name="T5" fmla="*/ 113 h 223"/>
                  <a:gd name="T6" fmla="*/ 19 w 122"/>
                  <a:gd name="T7" fmla="*/ 192 h 223"/>
                  <a:gd name="T8" fmla="*/ 0 w 122"/>
                  <a:gd name="T9" fmla="*/ 223 h 223"/>
                  <a:gd name="T10" fmla="*/ 18 w 122"/>
                  <a:gd name="T11" fmla="*/ 191 h 223"/>
                  <a:gd name="T12" fmla="*/ 61 w 122"/>
                  <a:gd name="T13" fmla="*/ 112 h 223"/>
                  <a:gd name="T14" fmla="*/ 104 w 122"/>
                  <a:gd name="T15" fmla="*/ 33 h 223"/>
                  <a:gd name="T16" fmla="*/ 122 w 122"/>
                  <a:gd name="T17"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2" h="223">
                    <a:moveTo>
                      <a:pt x="122" y="0"/>
                    </a:moveTo>
                    <a:cubicBezTo>
                      <a:pt x="122" y="0"/>
                      <a:pt x="116" y="13"/>
                      <a:pt x="106" y="34"/>
                    </a:cubicBezTo>
                    <a:cubicBezTo>
                      <a:pt x="95" y="54"/>
                      <a:pt x="81" y="83"/>
                      <a:pt x="64" y="113"/>
                    </a:cubicBezTo>
                    <a:cubicBezTo>
                      <a:pt x="47" y="144"/>
                      <a:pt x="31" y="172"/>
                      <a:pt x="19" y="192"/>
                    </a:cubicBezTo>
                    <a:cubicBezTo>
                      <a:pt x="8" y="211"/>
                      <a:pt x="0" y="223"/>
                      <a:pt x="0" y="223"/>
                    </a:cubicBezTo>
                    <a:cubicBezTo>
                      <a:pt x="0" y="223"/>
                      <a:pt x="7" y="211"/>
                      <a:pt x="18" y="191"/>
                    </a:cubicBezTo>
                    <a:cubicBezTo>
                      <a:pt x="29" y="171"/>
                      <a:pt x="44" y="143"/>
                      <a:pt x="61" y="112"/>
                    </a:cubicBezTo>
                    <a:cubicBezTo>
                      <a:pt x="78" y="81"/>
                      <a:pt x="93" y="53"/>
                      <a:pt x="104" y="33"/>
                    </a:cubicBezTo>
                    <a:cubicBezTo>
                      <a:pt x="115" y="13"/>
                      <a:pt x="122" y="0"/>
                      <a:pt x="122"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Freeform 191">
                <a:extLst>
                  <a:ext uri="{FF2B5EF4-FFF2-40B4-BE49-F238E27FC236}">
                    <a16:creationId xmlns:a16="http://schemas.microsoft.com/office/drawing/2014/main" id="{EE4EE600-2879-48B6-B941-398077758787}"/>
                  </a:ext>
                </a:extLst>
              </p:cNvPr>
              <p:cNvSpPr>
                <a:spLocks/>
              </p:cNvSpPr>
              <p:nvPr/>
            </p:nvSpPr>
            <p:spPr bwMode="auto">
              <a:xfrm>
                <a:off x="2382" y="2048"/>
                <a:ext cx="71" cy="212"/>
              </a:xfrm>
              <a:custGeom>
                <a:avLst/>
                <a:gdLst>
                  <a:gd name="T0" fmla="*/ 18 w 18"/>
                  <a:gd name="T1" fmla="*/ 0 h 53"/>
                  <a:gd name="T2" fmla="*/ 16 w 18"/>
                  <a:gd name="T3" fmla="*/ 8 h 53"/>
                  <a:gd name="T4" fmla="*/ 10 w 18"/>
                  <a:gd name="T5" fmla="*/ 26 h 53"/>
                  <a:gd name="T6" fmla="*/ 3 w 18"/>
                  <a:gd name="T7" fmla="*/ 45 h 53"/>
                  <a:gd name="T8" fmla="*/ 0 w 18"/>
                  <a:gd name="T9" fmla="*/ 53 h 53"/>
                  <a:gd name="T10" fmla="*/ 2 w 18"/>
                  <a:gd name="T11" fmla="*/ 44 h 53"/>
                  <a:gd name="T12" fmla="*/ 7 w 18"/>
                  <a:gd name="T13" fmla="*/ 25 h 53"/>
                  <a:gd name="T14" fmla="*/ 14 w 18"/>
                  <a:gd name="T15" fmla="*/ 7 h 53"/>
                  <a:gd name="T16" fmla="*/ 18 w 18"/>
                  <a:gd name="T17" fmla="*/ 0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 h="53">
                    <a:moveTo>
                      <a:pt x="18" y="0"/>
                    </a:moveTo>
                    <a:cubicBezTo>
                      <a:pt x="18" y="0"/>
                      <a:pt x="17" y="3"/>
                      <a:pt x="16" y="8"/>
                    </a:cubicBezTo>
                    <a:cubicBezTo>
                      <a:pt x="14" y="12"/>
                      <a:pt x="12" y="19"/>
                      <a:pt x="10" y="26"/>
                    </a:cubicBezTo>
                    <a:cubicBezTo>
                      <a:pt x="7" y="34"/>
                      <a:pt x="5" y="40"/>
                      <a:pt x="3" y="45"/>
                    </a:cubicBezTo>
                    <a:cubicBezTo>
                      <a:pt x="1" y="50"/>
                      <a:pt x="0" y="53"/>
                      <a:pt x="0" y="53"/>
                    </a:cubicBezTo>
                    <a:cubicBezTo>
                      <a:pt x="0" y="53"/>
                      <a:pt x="1" y="49"/>
                      <a:pt x="2" y="44"/>
                    </a:cubicBezTo>
                    <a:cubicBezTo>
                      <a:pt x="3" y="40"/>
                      <a:pt x="5" y="33"/>
                      <a:pt x="7" y="25"/>
                    </a:cubicBezTo>
                    <a:cubicBezTo>
                      <a:pt x="10" y="18"/>
                      <a:pt x="12" y="12"/>
                      <a:pt x="14" y="7"/>
                    </a:cubicBezTo>
                    <a:cubicBezTo>
                      <a:pt x="17" y="2"/>
                      <a:pt x="18" y="0"/>
                      <a:pt x="18"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1" name="Freeform 192">
                <a:extLst>
                  <a:ext uri="{FF2B5EF4-FFF2-40B4-BE49-F238E27FC236}">
                    <a16:creationId xmlns:a16="http://schemas.microsoft.com/office/drawing/2014/main" id="{FE9EEAD4-91B0-4870-9F65-97C3264287FC}"/>
                  </a:ext>
                </a:extLst>
              </p:cNvPr>
              <p:cNvSpPr>
                <a:spLocks/>
              </p:cNvSpPr>
              <p:nvPr/>
            </p:nvSpPr>
            <p:spPr bwMode="auto">
              <a:xfrm>
                <a:off x="617" y="1232"/>
                <a:ext cx="690" cy="1024"/>
              </a:xfrm>
              <a:custGeom>
                <a:avLst/>
                <a:gdLst>
                  <a:gd name="T0" fmla="*/ 173 w 173"/>
                  <a:gd name="T1" fmla="*/ 256 h 256"/>
                  <a:gd name="T2" fmla="*/ 149 w 173"/>
                  <a:gd name="T3" fmla="*/ 218 h 256"/>
                  <a:gd name="T4" fmla="*/ 88 w 173"/>
                  <a:gd name="T5" fmla="*/ 127 h 256"/>
                  <a:gd name="T6" fmla="*/ 26 w 173"/>
                  <a:gd name="T7" fmla="*/ 37 h 256"/>
                  <a:gd name="T8" fmla="*/ 0 w 173"/>
                  <a:gd name="T9" fmla="*/ 0 h 256"/>
                  <a:gd name="T10" fmla="*/ 8 w 173"/>
                  <a:gd name="T11" fmla="*/ 10 h 256"/>
                  <a:gd name="T12" fmla="*/ 28 w 173"/>
                  <a:gd name="T13" fmla="*/ 36 h 256"/>
                  <a:gd name="T14" fmla="*/ 91 w 173"/>
                  <a:gd name="T15" fmla="*/ 125 h 256"/>
                  <a:gd name="T16" fmla="*/ 150 w 173"/>
                  <a:gd name="T17" fmla="*/ 217 h 256"/>
                  <a:gd name="T18" fmla="*/ 167 w 173"/>
                  <a:gd name="T19" fmla="*/ 245 h 256"/>
                  <a:gd name="T20" fmla="*/ 173 w 173"/>
                  <a:gd name="T21" fmla="*/ 256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256">
                    <a:moveTo>
                      <a:pt x="173" y="256"/>
                    </a:moveTo>
                    <a:cubicBezTo>
                      <a:pt x="173" y="256"/>
                      <a:pt x="164" y="241"/>
                      <a:pt x="149" y="218"/>
                    </a:cubicBezTo>
                    <a:cubicBezTo>
                      <a:pt x="133" y="194"/>
                      <a:pt x="112" y="162"/>
                      <a:pt x="88" y="127"/>
                    </a:cubicBezTo>
                    <a:cubicBezTo>
                      <a:pt x="64" y="92"/>
                      <a:pt x="42" y="60"/>
                      <a:pt x="26" y="37"/>
                    </a:cubicBezTo>
                    <a:cubicBezTo>
                      <a:pt x="10" y="14"/>
                      <a:pt x="0" y="0"/>
                      <a:pt x="0" y="0"/>
                    </a:cubicBezTo>
                    <a:cubicBezTo>
                      <a:pt x="0" y="0"/>
                      <a:pt x="3" y="4"/>
                      <a:pt x="8" y="10"/>
                    </a:cubicBezTo>
                    <a:cubicBezTo>
                      <a:pt x="12" y="16"/>
                      <a:pt x="19" y="25"/>
                      <a:pt x="28" y="36"/>
                    </a:cubicBezTo>
                    <a:cubicBezTo>
                      <a:pt x="44" y="59"/>
                      <a:pt x="67" y="90"/>
                      <a:pt x="91" y="125"/>
                    </a:cubicBezTo>
                    <a:cubicBezTo>
                      <a:pt x="115" y="161"/>
                      <a:pt x="135" y="193"/>
                      <a:pt x="150" y="217"/>
                    </a:cubicBezTo>
                    <a:cubicBezTo>
                      <a:pt x="157" y="229"/>
                      <a:pt x="163" y="239"/>
                      <a:pt x="167" y="245"/>
                    </a:cubicBezTo>
                    <a:cubicBezTo>
                      <a:pt x="171" y="252"/>
                      <a:pt x="173" y="256"/>
                      <a:pt x="173" y="25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Freeform 193">
                <a:extLst>
                  <a:ext uri="{FF2B5EF4-FFF2-40B4-BE49-F238E27FC236}">
                    <a16:creationId xmlns:a16="http://schemas.microsoft.com/office/drawing/2014/main" id="{E2FD1D00-B5B6-4637-8E11-0C69498FA55A}"/>
                  </a:ext>
                </a:extLst>
              </p:cNvPr>
              <p:cNvSpPr>
                <a:spLocks/>
              </p:cNvSpPr>
              <p:nvPr/>
            </p:nvSpPr>
            <p:spPr bwMode="auto">
              <a:xfrm>
                <a:off x="1164" y="1904"/>
                <a:ext cx="207" cy="380"/>
              </a:xfrm>
              <a:custGeom>
                <a:avLst/>
                <a:gdLst>
                  <a:gd name="T0" fmla="*/ 0 w 52"/>
                  <a:gd name="T1" fmla="*/ 0 h 95"/>
                  <a:gd name="T2" fmla="*/ 27 w 52"/>
                  <a:gd name="T3" fmla="*/ 46 h 95"/>
                  <a:gd name="T4" fmla="*/ 52 w 52"/>
                  <a:gd name="T5" fmla="*/ 95 h 95"/>
                  <a:gd name="T6" fmla="*/ 25 w 52"/>
                  <a:gd name="T7" fmla="*/ 48 h 95"/>
                  <a:gd name="T8" fmla="*/ 0 w 52"/>
                  <a:gd name="T9" fmla="*/ 0 h 95"/>
                </a:gdLst>
                <a:ahLst/>
                <a:cxnLst>
                  <a:cxn ang="0">
                    <a:pos x="T0" y="T1"/>
                  </a:cxn>
                  <a:cxn ang="0">
                    <a:pos x="T2" y="T3"/>
                  </a:cxn>
                  <a:cxn ang="0">
                    <a:pos x="T4" y="T5"/>
                  </a:cxn>
                  <a:cxn ang="0">
                    <a:pos x="T6" y="T7"/>
                  </a:cxn>
                  <a:cxn ang="0">
                    <a:pos x="T8" y="T9"/>
                  </a:cxn>
                </a:cxnLst>
                <a:rect l="0" t="0" r="r" b="b"/>
                <a:pathLst>
                  <a:path w="52" h="95">
                    <a:moveTo>
                      <a:pt x="0" y="0"/>
                    </a:moveTo>
                    <a:cubicBezTo>
                      <a:pt x="0" y="0"/>
                      <a:pt x="13" y="20"/>
                      <a:pt x="27" y="46"/>
                    </a:cubicBezTo>
                    <a:cubicBezTo>
                      <a:pt x="42" y="73"/>
                      <a:pt x="52" y="95"/>
                      <a:pt x="52" y="95"/>
                    </a:cubicBezTo>
                    <a:cubicBezTo>
                      <a:pt x="52" y="95"/>
                      <a:pt x="39" y="74"/>
                      <a:pt x="25" y="48"/>
                    </a:cubicBezTo>
                    <a:cubicBezTo>
                      <a:pt x="10" y="22"/>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3" name="Freeform 194">
                <a:extLst>
                  <a:ext uri="{FF2B5EF4-FFF2-40B4-BE49-F238E27FC236}">
                    <a16:creationId xmlns:a16="http://schemas.microsoft.com/office/drawing/2014/main" id="{6679B1B7-3848-4C8B-A3F7-26BE96992B00}"/>
                  </a:ext>
                </a:extLst>
              </p:cNvPr>
              <p:cNvSpPr>
                <a:spLocks/>
              </p:cNvSpPr>
              <p:nvPr/>
            </p:nvSpPr>
            <p:spPr bwMode="auto">
              <a:xfrm>
                <a:off x="940" y="1364"/>
                <a:ext cx="487" cy="892"/>
              </a:xfrm>
              <a:custGeom>
                <a:avLst/>
                <a:gdLst>
                  <a:gd name="T0" fmla="*/ 0 w 122"/>
                  <a:gd name="T1" fmla="*/ 0 h 223"/>
                  <a:gd name="T2" fmla="*/ 18 w 122"/>
                  <a:gd name="T3" fmla="*/ 33 h 223"/>
                  <a:gd name="T4" fmla="*/ 60 w 122"/>
                  <a:gd name="T5" fmla="*/ 112 h 223"/>
                  <a:gd name="T6" fmla="*/ 104 w 122"/>
                  <a:gd name="T7" fmla="*/ 191 h 223"/>
                  <a:gd name="T8" fmla="*/ 122 w 122"/>
                  <a:gd name="T9" fmla="*/ 223 h 223"/>
                  <a:gd name="T10" fmla="*/ 102 w 122"/>
                  <a:gd name="T11" fmla="*/ 192 h 223"/>
                  <a:gd name="T12" fmla="*/ 58 w 122"/>
                  <a:gd name="T13" fmla="*/ 113 h 223"/>
                  <a:gd name="T14" fmla="*/ 16 w 122"/>
                  <a:gd name="T15" fmla="*/ 34 h 223"/>
                  <a:gd name="T16" fmla="*/ 0 w 122"/>
                  <a:gd name="T17"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22" h="223">
                    <a:moveTo>
                      <a:pt x="0" y="0"/>
                    </a:moveTo>
                    <a:cubicBezTo>
                      <a:pt x="0" y="0"/>
                      <a:pt x="7" y="13"/>
                      <a:pt x="18" y="33"/>
                    </a:cubicBezTo>
                    <a:cubicBezTo>
                      <a:pt x="29" y="53"/>
                      <a:pt x="44" y="81"/>
                      <a:pt x="60" y="112"/>
                    </a:cubicBezTo>
                    <a:cubicBezTo>
                      <a:pt x="77" y="143"/>
                      <a:pt x="93" y="171"/>
                      <a:pt x="104" y="191"/>
                    </a:cubicBezTo>
                    <a:cubicBezTo>
                      <a:pt x="115" y="211"/>
                      <a:pt x="122" y="223"/>
                      <a:pt x="122" y="223"/>
                    </a:cubicBezTo>
                    <a:cubicBezTo>
                      <a:pt x="122" y="223"/>
                      <a:pt x="114" y="211"/>
                      <a:pt x="102" y="192"/>
                    </a:cubicBezTo>
                    <a:cubicBezTo>
                      <a:pt x="91" y="172"/>
                      <a:pt x="75" y="144"/>
                      <a:pt x="58" y="113"/>
                    </a:cubicBezTo>
                    <a:cubicBezTo>
                      <a:pt x="41" y="83"/>
                      <a:pt x="27" y="54"/>
                      <a:pt x="16" y="34"/>
                    </a:cubicBezTo>
                    <a:cubicBezTo>
                      <a:pt x="6" y="13"/>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4" name="Freeform 195">
                <a:extLst>
                  <a:ext uri="{FF2B5EF4-FFF2-40B4-BE49-F238E27FC236}">
                    <a16:creationId xmlns:a16="http://schemas.microsoft.com/office/drawing/2014/main" id="{B5BBC431-7FDA-41EA-9232-AB77616185B1}"/>
                  </a:ext>
                </a:extLst>
              </p:cNvPr>
              <p:cNvSpPr>
                <a:spLocks/>
              </p:cNvSpPr>
              <p:nvPr/>
            </p:nvSpPr>
            <p:spPr bwMode="auto">
              <a:xfrm>
                <a:off x="1827" y="2152"/>
                <a:ext cx="59" cy="16"/>
              </a:xfrm>
              <a:custGeom>
                <a:avLst/>
                <a:gdLst>
                  <a:gd name="T0" fmla="*/ 0 w 15"/>
                  <a:gd name="T1" fmla="*/ 1 h 4"/>
                  <a:gd name="T2" fmla="*/ 8 w 15"/>
                  <a:gd name="T3" fmla="*/ 0 h 4"/>
                  <a:gd name="T4" fmla="*/ 15 w 15"/>
                  <a:gd name="T5" fmla="*/ 3 h 4"/>
                  <a:gd name="T6" fmla="*/ 7 w 15"/>
                  <a:gd name="T7" fmla="*/ 3 h 4"/>
                  <a:gd name="T8" fmla="*/ 0 w 15"/>
                  <a:gd name="T9" fmla="*/ 1 h 4"/>
                </a:gdLst>
                <a:ahLst/>
                <a:cxnLst>
                  <a:cxn ang="0">
                    <a:pos x="T0" y="T1"/>
                  </a:cxn>
                  <a:cxn ang="0">
                    <a:pos x="T2" y="T3"/>
                  </a:cxn>
                  <a:cxn ang="0">
                    <a:pos x="T4" y="T5"/>
                  </a:cxn>
                  <a:cxn ang="0">
                    <a:pos x="T6" y="T7"/>
                  </a:cxn>
                  <a:cxn ang="0">
                    <a:pos x="T8" y="T9"/>
                  </a:cxn>
                </a:cxnLst>
                <a:rect l="0" t="0" r="r" b="b"/>
                <a:pathLst>
                  <a:path w="15" h="4">
                    <a:moveTo>
                      <a:pt x="0" y="1"/>
                    </a:moveTo>
                    <a:cubicBezTo>
                      <a:pt x="0" y="1"/>
                      <a:pt x="4" y="0"/>
                      <a:pt x="8" y="0"/>
                    </a:cubicBezTo>
                    <a:cubicBezTo>
                      <a:pt x="12" y="1"/>
                      <a:pt x="15" y="3"/>
                      <a:pt x="15" y="3"/>
                    </a:cubicBezTo>
                    <a:cubicBezTo>
                      <a:pt x="15" y="3"/>
                      <a:pt x="12" y="4"/>
                      <a:pt x="7" y="3"/>
                    </a:cubicBezTo>
                    <a:cubicBezTo>
                      <a:pt x="3" y="3"/>
                      <a:pt x="0" y="1"/>
                      <a:pt x="0"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5" name="Freeform 196">
                <a:extLst>
                  <a:ext uri="{FF2B5EF4-FFF2-40B4-BE49-F238E27FC236}">
                    <a16:creationId xmlns:a16="http://schemas.microsoft.com/office/drawing/2014/main" id="{18D941B2-1BA7-4340-B910-3109CF96617D}"/>
                  </a:ext>
                </a:extLst>
              </p:cNvPr>
              <p:cNvSpPr>
                <a:spLocks/>
              </p:cNvSpPr>
              <p:nvPr/>
            </p:nvSpPr>
            <p:spPr bwMode="auto">
              <a:xfrm>
                <a:off x="1739" y="2128"/>
                <a:ext cx="56" cy="24"/>
              </a:xfrm>
              <a:custGeom>
                <a:avLst/>
                <a:gdLst>
                  <a:gd name="T0" fmla="*/ 0 w 14"/>
                  <a:gd name="T1" fmla="*/ 0 h 6"/>
                  <a:gd name="T2" fmla="*/ 3 w 14"/>
                  <a:gd name="T3" fmla="*/ 1 h 6"/>
                  <a:gd name="T4" fmla="*/ 8 w 14"/>
                  <a:gd name="T5" fmla="*/ 2 h 6"/>
                  <a:gd name="T6" fmla="*/ 12 w 14"/>
                  <a:gd name="T7" fmla="*/ 5 h 6"/>
                  <a:gd name="T8" fmla="*/ 14 w 14"/>
                  <a:gd name="T9" fmla="*/ 6 h 6"/>
                  <a:gd name="T10" fmla="*/ 12 w 14"/>
                  <a:gd name="T11" fmla="*/ 6 h 6"/>
                  <a:gd name="T12" fmla="*/ 7 w 14"/>
                  <a:gd name="T13" fmla="*/ 5 h 6"/>
                  <a:gd name="T14" fmla="*/ 2 w 14"/>
                  <a:gd name="T15" fmla="*/ 2 h 6"/>
                  <a:gd name="T16" fmla="*/ 0 w 14"/>
                  <a:gd name="T1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 h="6">
                    <a:moveTo>
                      <a:pt x="0" y="0"/>
                    </a:moveTo>
                    <a:cubicBezTo>
                      <a:pt x="0" y="0"/>
                      <a:pt x="1" y="0"/>
                      <a:pt x="3" y="1"/>
                    </a:cubicBezTo>
                    <a:cubicBezTo>
                      <a:pt x="4" y="1"/>
                      <a:pt x="6" y="1"/>
                      <a:pt x="8" y="2"/>
                    </a:cubicBezTo>
                    <a:cubicBezTo>
                      <a:pt x="10" y="3"/>
                      <a:pt x="11" y="4"/>
                      <a:pt x="12" y="5"/>
                    </a:cubicBezTo>
                    <a:cubicBezTo>
                      <a:pt x="14" y="6"/>
                      <a:pt x="14" y="6"/>
                      <a:pt x="14" y="6"/>
                    </a:cubicBezTo>
                    <a:cubicBezTo>
                      <a:pt x="14" y="6"/>
                      <a:pt x="13" y="6"/>
                      <a:pt x="12" y="6"/>
                    </a:cubicBezTo>
                    <a:cubicBezTo>
                      <a:pt x="11" y="6"/>
                      <a:pt x="9" y="6"/>
                      <a:pt x="7" y="5"/>
                    </a:cubicBezTo>
                    <a:cubicBezTo>
                      <a:pt x="5" y="4"/>
                      <a:pt x="3" y="3"/>
                      <a:pt x="2" y="2"/>
                    </a:cubicBezTo>
                    <a:cubicBezTo>
                      <a:pt x="1" y="1"/>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6" name="Freeform 197">
                <a:extLst>
                  <a:ext uri="{FF2B5EF4-FFF2-40B4-BE49-F238E27FC236}">
                    <a16:creationId xmlns:a16="http://schemas.microsoft.com/office/drawing/2014/main" id="{38CA30F2-CFFF-47EB-B4FC-A83DC475F1C5}"/>
                  </a:ext>
                </a:extLst>
              </p:cNvPr>
              <p:cNvSpPr>
                <a:spLocks noEditPoints="1"/>
              </p:cNvSpPr>
              <p:nvPr/>
            </p:nvSpPr>
            <p:spPr bwMode="auto">
              <a:xfrm>
                <a:off x="1323" y="1164"/>
                <a:ext cx="1110" cy="1116"/>
              </a:xfrm>
              <a:custGeom>
                <a:avLst/>
                <a:gdLst>
                  <a:gd name="T0" fmla="*/ 139 w 278"/>
                  <a:gd name="T1" fmla="*/ 279 h 279"/>
                  <a:gd name="T2" fmla="*/ 0 w 278"/>
                  <a:gd name="T3" fmla="*/ 140 h 279"/>
                  <a:gd name="T4" fmla="*/ 139 w 278"/>
                  <a:gd name="T5" fmla="*/ 0 h 279"/>
                  <a:gd name="T6" fmla="*/ 278 w 278"/>
                  <a:gd name="T7" fmla="*/ 140 h 279"/>
                  <a:gd name="T8" fmla="*/ 139 w 278"/>
                  <a:gd name="T9" fmla="*/ 279 h 279"/>
                  <a:gd name="T10" fmla="*/ 139 w 278"/>
                  <a:gd name="T11" fmla="*/ 5 h 279"/>
                  <a:gd name="T12" fmla="*/ 5 w 278"/>
                  <a:gd name="T13" fmla="*/ 140 h 279"/>
                  <a:gd name="T14" fmla="*/ 139 w 278"/>
                  <a:gd name="T15" fmla="*/ 274 h 279"/>
                  <a:gd name="T16" fmla="*/ 274 w 278"/>
                  <a:gd name="T17" fmla="*/ 140 h 279"/>
                  <a:gd name="T18" fmla="*/ 139 w 278"/>
                  <a:gd name="T19" fmla="*/ 5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8" h="279">
                    <a:moveTo>
                      <a:pt x="139" y="279"/>
                    </a:moveTo>
                    <a:cubicBezTo>
                      <a:pt x="62" y="279"/>
                      <a:pt x="0" y="216"/>
                      <a:pt x="0" y="140"/>
                    </a:cubicBezTo>
                    <a:cubicBezTo>
                      <a:pt x="0" y="63"/>
                      <a:pt x="62" y="0"/>
                      <a:pt x="139" y="0"/>
                    </a:cubicBezTo>
                    <a:cubicBezTo>
                      <a:pt x="216" y="0"/>
                      <a:pt x="278" y="63"/>
                      <a:pt x="278" y="140"/>
                    </a:cubicBezTo>
                    <a:cubicBezTo>
                      <a:pt x="278" y="216"/>
                      <a:pt x="216" y="279"/>
                      <a:pt x="139" y="279"/>
                    </a:cubicBezTo>
                    <a:close/>
                    <a:moveTo>
                      <a:pt x="139" y="5"/>
                    </a:moveTo>
                    <a:cubicBezTo>
                      <a:pt x="65" y="5"/>
                      <a:pt x="5" y="66"/>
                      <a:pt x="5" y="140"/>
                    </a:cubicBezTo>
                    <a:cubicBezTo>
                      <a:pt x="5" y="214"/>
                      <a:pt x="65" y="274"/>
                      <a:pt x="139" y="274"/>
                    </a:cubicBezTo>
                    <a:cubicBezTo>
                      <a:pt x="213" y="274"/>
                      <a:pt x="274" y="214"/>
                      <a:pt x="274" y="140"/>
                    </a:cubicBezTo>
                    <a:cubicBezTo>
                      <a:pt x="274" y="66"/>
                      <a:pt x="213" y="5"/>
                      <a:pt x="139" y="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7" name="Freeform 198">
                <a:extLst>
                  <a:ext uri="{FF2B5EF4-FFF2-40B4-BE49-F238E27FC236}">
                    <a16:creationId xmlns:a16="http://schemas.microsoft.com/office/drawing/2014/main" id="{22D43F7E-738D-4CEC-A5BD-2DEBE09C6D02}"/>
                  </a:ext>
                </a:extLst>
              </p:cNvPr>
              <p:cNvSpPr>
                <a:spLocks noEditPoints="1"/>
              </p:cNvSpPr>
              <p:nvPr/>
            </p:nvSpPr>
            <p:spPr bwMode="auto">
              <a:xfrm>
                <a:off x="1280" y="1148"/>
                <a:ext cx="1221" cy="1032"/>
              </a:xfrm>
              <a:custGeom>
                <a:avLst/>
                <a:gdLst>
                  <a:gd name="T0" fmla="*/ 82 w 306"/>
                  <a:gd name="T1" fmla="*/ 222 h 258"/>
                  <a:gd name="T2" fmla="*/ 72 w 306"/>
                  <a:gd name="T3" fmla="*/ 184 h 258"/>
                  <a:gd name="T4" fmla="*/ 51 w 306"/>
                  <a:gd name="T5" fmla="*/ 129 h 258"/>
                  <a:gd name="T6" fmla="*/ 13 w 306"/>
                  <a:gd name="T7" fmla="*/ 105 h 258"/>
                  <a:gd name="T8" fmla="*/ 116 w 306"/>
                  <a:gd name="T9" fmla="*/ 0 h 258"/>
                  <a:gd name="T10" fmla="*/ 142 w 306"/>
                  <a:gd name="T11" fmla="*/ 29 h 258"/>
                  <a:gd name="T12" fmla="*/ 78 w 306"/>
                  <a:gd name="T13" fmla="*/ 64 h 258"/>
                  <a:gd name="T14" fmla="*/ 65 w 306"/>
                  <a:gd name="T15" fmla="*/ 92 h 258"/>
                  <a:gd name="T16" fmla="*/ 43 w 306"/>
                  <a:gd name="T17" fmla="*/ 97 h 258"/>
                  <a:gd name="T18" fmla="*/ 55 w 306"/>
                  <a:gd name="T19" fmla="*/ 123 h 258"/>
                  <a:gd name="T20" fmla="*/ 68 w 306"/>
                  <a:gd name="T21" fmla="*/ 126 h 258"/>
                  <a:gd name="T22" fmla="*/ 79 w 306"/>
                  <a:gd name="T23" fmla="*/ 123 h 258"/>
                  <a:gd name="T24" fmla="*/ 97 w 306"/>
                  <a:gd name="T25" fmla="*/ 130 h 258"/>
                  <a:gd name="T26" fmla="*/ 145 w 306"/>
                  <a:gd name="T27" fmla="*/ 157 h 258"/>
                  <a:gd name="T28" fmla="*/ 125 w 306"/>
                  <a:gd name="T29" fmla="*/ 202 h 258"/>
                  <a:gd name="T30" fmla="*/ 106 w 306"/>
                  <a:gd name="T31" fmla="*/ 246 h 258"/>
                  <a:gd name="T32" fmla="*/ 81 w 306"/>
                  <a:gd name="T33" fmla="*/ 214 h 258"/>
                  <a:gd name="T34" fmla="*/ 109 w 306"/>
                  <a:gd name="T35" fmla="*/ 254 h 258"/>
                  <a:gd name="T36" fmla="*/ 105 w 306"/>
                  <a:gd name="T37" fmla="*/ 231 h 258"/>
                  <a:gd name="T38" fmla="*/ 140 w 306"/>
                  <a:gd name="T39" fmla="*/ 175 h 258"/>
                  <a:gd name="T40" fmla="*/ 119 w 306"/>
                  <a:gd name="T41" fmla="*/ 144 h 258"/>
                  <a:gd name="T42" fmla="*/ 81 w 306"/>
                  <a:gd name="T43" fmla="*/ 127 h 258"/>
                  <a:gd name="T44" fmla="*/ 69 w 306"/>
                  <a:gd name="T45" fmla="*/ 128 h 258"/>
                  <a:gd name="T46" fmla="*/ 48 w 306"/>
                  <a:gd name="T47" fmla="*/ 113 h 258"/>
                  <a:gd name="T48" fmla="*/ 43 w 306"/>
                  <a:gd name="T49" fmla="*/ 99 h 258"/>
                  <a:gd name="T50" fmla="*/ 66 w 306"/>
                  <a:gd name="T51" fmla="*/ 90 h 258"/>
                  <a:gd name="T52" fmla="*/ 71 w 306"/>
                  <a:gd name="T53" fmla="*/ 70 h 258"/>
                  <a:gd name="T54" fmla="*/ 133 w 306"/>
                  <a:gd name="T55" fmla="*/ 32 h 258"/>
                  <a:gd name="T56" fmla="*/ 152 w 306"/>
                  <a:gd name="T57" fmla="*/ 9 h 258"/>
                  <a:gd name="T58" fmla="*/ 3 w 306"/>
                  <a:gd name="T59" fmla="*/ 83 h 258"/>
                  <a:gd name="T60" fmla="*/ 48 w 306"/>
                  <a:gd name="T61" fmla="*/ 121 h 258"/>
                  <a:gd name="T62" fmla="*/ 55 w 306"/>
                  <a:gd name="T63" fmla="*/ 160 h 258"/>
                  <a:gd name="T64" fmla="*/ 248 w 306"/>
                  <a:gd name="T65" fmla="*/ 221 h 258"/>
                  <a:gd name="T66" fmla="*/ 244 w 306"/>
                  <a:gd name="T67" fmla="*/ 172 h 258"/>
                  <a:gd name="T68" fmla="*/ 238 w 306"/>
                  <a:gd name="T69" fmla="*/ 142 h 258"/>
                  <a:gd name="T70" fmla="*/ 185 w 306"/>
                  <a:gd name="T71" fmla="*/ 114 h 258"/>
                  <a:gd name="T72" fmla="*/ 208 w 306"/>
                  <a:gd name="T73" fmla="*/ 73 h 258"/>
                  <a:gd name="T74" fmla="*/ 252 w 306"/>
                  <a:gd name="T75" fmla="*/ 75 h 258"/>
                  <a:gd name="T76" fmla="*/ 235 w 306"/>
                  <a:gd name="T77" fmla="*/ 67 h 258"/>
                  <a:gd name="T78" fmla="*/ 220 w 306"/>
                  <a:gd name="T79" fmla="*/ 62 h 258"/>
                  <a:gd name="T80" fmla="*/ 194 w 306"/>
                  <a:gd name="T81" fmla="*/ 65 h 258"/>
                  <a:gd name="T82" fmla="*/ 208 w 306"/>
                  <a:gd name="T83" fmla="*/ 40 h 258"/>
                  <a:gd name="T84" fmla="*/ 195 w 306"/>
                  <a:gd name="T85" fmla="*/ 37 h 258"/>
                  <a:gd name="T86" fmla="*/ 220 w 306"/>
                  <a:gd name="T87" fmla="*/ 19 h 258"/>
                  <a:gd name="T88" fmla="*/ 273 w 306"/>
                  <a:gd name="T89" fmla="*/ 77 h 258"/>
                  <a:gd name="T90" fmla="*/ 255 w 306"/>
                  <a:gd name="T91" fmla="*/ 221 h 258"/>
                  <a:gd name="T92" fmla="*/ 241 w 306"/>
                  <a:gd name="T93" fmla="*/ 145 h 258"/>
                  <a:gd name="T94" fmla="*/ 250 w 306"/>
                  <a:gd name="T95" fmla="*/ 199 h 258"/>
                  <a:gd name="T96" fmla="*/ 269 w 306"/>
                  <a:gd name="T97" fmla="*/ 198 h 258"/>
                  <a:gd name="T98" fmla="*/ 271 w 306"/>
                  <a:gd name="T99" fmla="*/ 76 h 258"/>
                  <a:gd name="T100" fmla="*/ 207 w 306"/>
                  <a:gd name="T101" fmla="*/ 17 h 258"/>
                  <a:gd name="T102" fmla="*/ 199 w 306"/>
                  <a:gd name="T103" fmla="*/ 35 h 258"/>
                  <a:gd name="T104" fmla="*/ 210 w 306"/>
                  <a:gd name="T105" fmla="*/ 46 h 258"/>
                  <a:gd name="T106" fmla="*/ 212 w 306"/>
                  <a:gd name="T107" fmla="*/ 64 h 258"/>
                  <a:gd name="T108" fmla="*/ 224 w 306"/>
                  <a:gd name="T109" fmla="*/ 59 h 258"/>
                  <a:gd name="T110" fmla="*/ 244 w 306"/>
                  <a:gd name="T111" fmla="*/ 65 h 258"/>
                  <a:gd name="T112" fmla="*/ 251 w 306"/>
                  <a:gd name="T113" fmla="*/ 79 h 258"/>
                  <a:gd name="T114" fmla="*/ 195 w 306"/>
                  <a:gd name="T115" fmla="*/ 85 h 258"/>
                  <a:gd name="T116" fmla="*/ 216 w 306"/>
                  <a:gd name="T117" fmla="*/ 142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06" h="258">
                    <a:moveTo>
                      <a:pt x="108" y="258"/>
                    </a:moveTo>
                    <a:cubicBezTo>
                      <a:pt x="108" y="258"/>
                      <a:pt x="107" y="258"/>
                      <a:pt x="107" y="258"/>
                    </a:cubicBezTo>
                    <a:cubicBezTo>
                      <a:pt x="101" y="256"/>
                      <a:pt x="101" y="256"/>
                      <a:pt x="101" y="256"/>
                    </a:cubicBezTo>
                    <a:cubicBezTo>
                      <a:pt x="101" y="256"/>
                      <a:pt x="100" y="255"/>
                      <a:pt x="99" y="255"/>
                    </a:cubicBezTo>
                    <a:cubicBezTo>
                      <a:pt x="86" y="237"/>
                      <a:pt x="86" y="237"/>
                      <a:pt x="86" y="237"/>
                    </a:cubicBezTo>
                    <a:cubicBezTo>
                      <a:pt x="83" y="233"/>
                      <a:pt x="83" y="226"/>
                      <a:pt x="82" y="223"/>
                    </a:cubicBezTo>
                    <a:cubicBezTo>
                      <a:pt x="82" y="223"/>
                      <a:pt x="82" y="223"/>
                      <a:pt x="82" y="222"/>
                    </a:cubicBezTo>
                    <a:cubicBezTo>
                      <a:pt x="79" y="220"/>
                      <a:pt x="79" y="215"/>
                      <a:pt x="79" y="214"/>
                    </a:cubicBezTo>
                    <a:cubicBezTo>
                      <a:pt x="79" y="214"/>
                      <a:pt x="79" y="214"/>
                      <a:pt x="79" y="214"/>
                    </a:cubicBezTo>
                    <a:cubicBezTo>
                      <a:pt x="79" y="197"/>
                      <a:pt x="79" y="197"/>
                      <a:pt x="79" y="197"/>
                    </a:cubicBezTo>
                    <a:cubicBezTo>
                      <a:pt x="79" y="197"/>
                      <a:pt x="79" y="196"/>
                      <a:pt x="78" y="196"/>
                    </a:cubicBezTo>
                    <a:cubicBezTo>
                      <a:pt x="75" y="195"/>
                      <a:pt x="74" y="192"/>
                      <a:pt x="74" y="192"/>
                    </a:cubicBezTo>
                    <a:cubicBezTo>
                      <a:pt x="73" y="185"/>
                      <a:pt x="73" y="185"/>
                      <a:pt x="73" y="185"/>
                    </a:cubicBezTo>
                    <a:cubicBezTo>
                      <a:pt x="73" y="185"/>
                      <a:pt x="73" y="184"/>
                      <a:pt x="72" y="184"/>
                    </a:cubicBezTo>
                    <a:cubicBezTo>
                      <a:pt x="56" y="177"/>
                      <a:pt x="53" y="163"/>
                      <a:pt x="53" y="161"/>
                    </a:cubicBezTo>
                    <a:cubicBezTo>
                      <a:pt x="52" y="160"/>
                      <a:pt x="52" y="160"/>
                      <a:pt x="53" y="159"/>
                    </a:cubicBezTo>
                    <a:cubicBezTo>
                      <a:pt x="55" y="150"/>
                      <a:pt x="55" y="150"/>
                      <a:pt x="55" y="150"/>
                    </a:cubicBezTo>
                    <a:cubicBezTo>
                      <a:pt x="55" y="150"/>
                      <a:pt x="55" y="150"/>
                      <a:pt x="55" y="150"/>
                    </a:cubicBezTo>
                    <a:cubicBezTo>
                      <a:pt x="59" y="138"/>
                      <a:pt x="59" y="138"/>
                      <a:pt x="59" y="138"/>
                    </a:cubicBezTo>
                    <a:cubicBezTo>
                      <a:pt x="59" y="137"/>
                      <a:pt x="59" y="137"/>
                      <a:pt x="58" y="136"/>
                    </a:cubicBezTo>
                    <a:cubicBezTo>
                      <a:pt x="51" y="129"/>
                      <a:pt x="51" y="129"/>
                      <a:pt x="51" y="129"/>
                    </a:cubicBezTo>
                    <a:cubicBezTo>
                      <a:pt x="50" y="129"/>
                      <a:pt x="50" y="129"/>
                      <a:pt x="50" y="129"/>
                    </a:cubicBezTo>
                    <a:cubicBezTo>
                      <a:pt x="46" y="122"/>
                      <a:pt x="46" y="122"/>
                      <a:pt x="46" y="122"/>
                    </a:cubicBezTo>
                    <a:cubicBezTo>
                      <a:pt x="46" y="122"/>
                      <a:pt x="45" y="121"/>
                      <a:pt x="45" y="121"/>
                    </a:cubicBezTo>
                    <a:cubicBezTo>
                      <a:pt x="45" y="121"/>
                      <a:pt x="44" y="119"/>
                      <a:pt x="38" y="116"/>
                    </a:cubicBezTo>
                    <a:cubicBezTo>
                      <a:pt x="33" y="113"/>
                      <a:pt x="30" y="108"/>
                      <a:pt x="29" y="105"/>
                    </a:cubicBezTo>
                    <a:cubicBezTo>
                      <a:pt x="28" y="104"/>
                      <a:pt x="28" y="104"/>
                      <a:pt x="27" y="104"/>
                    </a:cubicBezTo>
                    <a:cubicBezTo>
                      <a:pt x="13" y="105"/>
                      <a:pt x="13" y="105"/>
                      <a:pt x="13" y="105"/>
                    </a:cubicBezTo>
                    <a:cubicBezTo>
                      <a:pt x="11" y="105"/>
                      <a:pt x="10" y="104"/>
                      <a:pt x="9" y="103"/>
                    </a:cubicBezTo>
                    <a:cubicBezTo>
                      <a:pt x="1" y="84"/>
                      <a:pt x="1" y="84"/>
                      <a:pt x="1" y="84"/>
                    </a:cubicBezTo>
                    <a:cubicBezTo>
                      <a:pt x="0" y="83"/>
                      <a:pt x="1" y="81"/>
                      <a:pt x="1" y="80"/>
                    </a:cubicBezTo>
                    <a:cubicBezTo>
                      <a:pt x="31" y="37"/>
                      <a:pt x="31" y="37"/>
                      <a:pt x="31" y="37"/>
                    </a:cubicBezTo>
                    <a:cubicBezTo>
                      <a:pt x="31" y="37"/>
                      <a:pt x="32" y="36"/>
                      <a:pt x="32" y="36"/>
                    </a:cubicBezTo>
                    <a:cubicBezTo>
                      <a:pt x="114" y="1"/>
                      <a:pt x="114" y="1"/>
                      <a:pt x="114" y="1"/>
                    </a:cubicBezTo>
                    <a:cubicBezTo>
                      <a:pt x="115" y="0"/>
                      <a:pt x="115" y="0"/>
                      <a:pt x="116" y="0"/>
                    </a:cubicBezTo>
                    <a:cubicBezTo>
                      <a:pt x="153" y="6"/>
                      <a:pt x="153" y="6"/>
                      <a:pt x="153" y="6"/>
                    </a:cubicBezTo>
                    <a:cubicBezTo>
                      <a:pt x="154" y="6"/>
                      <a:pt x="155" y="7"/>
                      <a:pt x="155" y="8"/>
                    </a:cubicBezTo>
                    <a:cubicBezTo>
                      <a:pt x="156" y="9"/>
                      <a:pt x="156" y="10"/>
                      <a:pt x="156" y="11"/>
                    </a:cubicBezTo>
                    <a:cubicBezTo>
                      <a:pt x="153" y="22"/>
                      <a:pt x="153" y="22"/>
                      <a:pt x="153" y="22"/>
                    </a:cubicBezTo>
                    <a:cubicBezTo>
                      <a:pt x="153" y="24"/>
                      <a:pt x="152" y="25"/>
                      <a:pt x="151" y="25"/>
                    </a:cubicBezTo>
                    <a:cubicBezTo>
                      <a:pt x="142" y="29"/>
                      <a:pt x="142" y="29"/>
                      <a:pt x="142" y="29"/>
                    </a:cubicBezTo>
                    <a:cubicBezTo>
                      <a:pt x="142" y="29"/>
                      <a:pt x="142" y="29"/>
                      <a:pt x="142" y="29"/>
                    </a:cubicBezTo>
                    <a:cubicBezTo>
                      <a:pt x="135" y="34"/>
                      <a:pt x="135" y="34"/>
                      <a:pt x="135" y="34"/>
                    </a:cubicBezTo>
                    <a:cubicBezTo>
                      <a:pt x="135" y="34"/>
                      <a:pt x="134" y="34"/>
                      <a:pt x="134" y="35"/>
                    </a:cubicBezTo>
                    <a:cubicBezTo>
                      <a:pt x="127" y="42"/>
                      <a:pt x="127" y="42"/>
                      <a:pt x="127" y="42"/>
                    </a:cubicBezTo>
                    <a:cubicBezTo>
                      <a:pt x="127" y="42"/>
                      <a:pt x="126" y="43"/>
                      <a:pt x="125" y="43"/>
                    </a:cubicBezTo>
                    <a:cubicBezTo>
                      <a:pt x="88" y="51"/>
                      <a:pt x="88" y="51"/>
                      <a:pt x="88" y="51"/>
                    </a:cubicBezTo>
                    <a:cubicBezTo>
                      <a:pt x="87" y="51"/>
                      <a:pt x="87" y="51"/>
                      <a:pt x="87" y="52"/>
                    </a:cubicBezTo>
                    <a:cubicBezTo>
                      <a:pt x="78" y="64"/>
                      <a:pt x="78" y="64"/>
                      <a:pt x="78" y="64"/>
                    </a:cubicBezTo>
                    <a:cubicBezTo>
                      <a:pt x="73" y="72"/>
                      <a:pt x="73" y="72"/>
                      <a:pt x="73" y="72"/>
                    </a:cubicBezTo>
                    <a:cubicBezTo>
                      <a:pt x="73" y="72"/>
                      <a:pt x="73" y="72"/>
                      <a:pt x="73" y="73"/>
                    </a:cubicBezTo>
                    <a:cubicBezTo>
                      <a:pt x="77" y="87"/>
                      <a:pt x="77" y="87"/>
                      <a:pt x="77" y="87"/>
                    </a:cubicBezTo>
                    <a:cubicBezTo>
                      <a:pt x="77" y="88"/>
                      <a:pt x="77" y="89"/>
                      <a:pt x="76" y="90"/>
                    </a:cubicBezTo>
                    <a:cubicBezTo>
                      <a:pt x="74" y="93"/>
                      <a:pt x="74" y="93"/>
                      <a:pt x="74" y="93"/>
                    </a:cubicBezTo>
                    <a:cubicBezTo>
                      <a:pt x="73" y="94"/>
                      <a:pt x="71" y="95"/>
                      <a:pt x="69" y="94"/>
                    </a:cubicBezTo>
                    <a:cubicBezTo>
                      <a:pt x="65" y="92"/>
                      <a:pt x="65" y="92"/>
                      <a:pt x="65" y="92"/>
                    </a:cubicBezTo>
                    <a:cubicBezTo>
                      <a:pt x="50" y="87"/>
                      <a:pt x="50" y="87"/>
                      <a:pt x="50" y="87"/>
                    </a:cubicBezTo>
                    <a:cubicBezTo>
                      <a:pt x="50" y="87"/>
                      <a:pt x="50" y="87"/>
                      <a:pt x="49" y="87"/>
                    </a:cubicBezTo>
                    <a:cubicBezTo>
                      <a:pt x="43" y="90"/>
                      <a:pt x="43" y="90"/>
                      <a:pt x="43" y="90"/>
                    </a:cubicBezTo>
                    <a:cubicBezTo>
                      <a:pt x="42" y="90"/>
                      <a:pt x="42" y="90"/>
                      <a:pt x="42" y="91"/>
                    </a:cubicBezTo>
                    <a:cubicBezTo>
                      <a:pt x="41" y="95"/>
                      <a:pt x="41" y="95"/>
                      <a:pt x="41" y="95"/>
                    </a:cubicBezTo>
                    <a:cubicBezTo>
                      <a:pt x="41" y="96"/>
                      <a:pt x="41" y="96"/>
                      <a:pt x="41" y="96"/>
                    </a:cubicBezTo>
                    <a:cubicBezTo>
                      <a:pt x="42" y="97"/>
                      <a:pt x="42" y="97"/>
                      <a:pt x="43" y="97"/>
                    </a:cubicBezTo>
                    <a:cubicBezTo>
                      <a:pt x="48" y="96"/>
                      <a:pt x="48" y="96"/>
                      <a:pt x="48" y="96"/>
                    </a:cubicBezTo>
                    <a:cubicBezTo>
                      <a:pt x="50" y="95"/>
                      <a:pt x="52" y="96"/>
                      <a:pt x="53" y="98"/>
                    </a:cubicBezTo>
                    <a:cubicBezTo>
                      <a:pt x="54" y="102"/>
                      <a:pt x="54" y="102"/>
                      <a:pt x="54" y="102"/>
                    </a:cubicBezTo>
                    <a:cubicBezTo>
                      <a:pt x="55" y="103"/>
                      <a:pt x="55" y="104"/>
                      <a:pt x="54" y="105"/>
                    </a:cubicBezTo>
                    <a:cubicBezTo>
                      <a:pt x="51" y="111"/>
                      <a:pt x="51" y="111"/>
                      <a:pt x="51" y="111"/>
                    </a:cubicBezTo>
                    <a:cubicBezTo>
                      <a:pt x="51" y="112"/>
                      <a:pt x="51" y="112"/>
                      <a:pt x="51" y="112"/>
                    </a:cubicBezTo>
                    <a:cubicBezTo>
                      <a:pt x="55" y="123"/>
                      <a:pt x="55" y="123"/>
                      <a:pt x="55" y="123"/>
                    </a:cubicBezTo>
                    <a:cubicBezTo>
                      <a:pt x="55" y="123"/>
                      <a:pt x="55" y="123"/>
                      <a:pt x="55" y="123"/>
                    </a:cubicBezTo>
                    <a:cubicBezTo>
                      <a:pt x="55" y="123"/>
                      <a:pt x="55" y="124"/>
                      <a:pt x="56" y="124"/>
                    </a:cubicBezTo>
                    <a:cubicBezTo>
                      <a:pt x="56" y="124"/>
                      <a:pt x="56" y="124"/>
                      <a:pt x="56" y="124"/>
                    </a:cubicBezTo>
                    <a:cubicBezTo>
                      <a:pt x="60" y="127"/>
                      <a:pt x="60" y="127"/>
                      <a:pt x="60" y="127"/>
                    </a:cubicBezTo>
                    <a:cubicBezTo>
                      <a:pt x="60" y="127"/>
                      <a:pt x="61" y="127"/>
                      <a:pt x="61" y="127"/>
                    </a:cubicBezTo>
                    <a:cubicBezTo>
                      <a:pt x="67" y="126"/>
                      <a:pt x="67" y="126"/>
                      <a:pt x="67" y="126"/>
                    </a:cubicBezTo>
                    <a:cubicBezTo>
                      <a:pt x="67" y="126"/>
                      <a:pt x="67" y="126"/>
                      <a:pt x="68" y="126"/>
                    </a:cubicBezTo>
                    <a:cubicBezTo>
                      <a:pt x="74" y="121"/>
                      <a:pt x="74" y="121"/>
                      <a:pt x="74" y="121"/>
                    </a:cubicBezTo>
                    <a:cubicBezTo>
                      <a:pt x="74" y="120"/>
                      <a:pt x="75" y="120"/>
                      <a:pt x="76" y="120"/>
                    </a:cubicBezTo>
                    <a:cubicBezTo>
                      <a:pt x="79" y="119"/>
                      <a:pt x="79" y="119"/>
                      <a:pt x="79" y="119"/>
                    </a:cubicBezTo>
                    <a:cubicBezTo>
                      <a:pt x="80" y="119"/>
                      <a:pt x="81" y="119"/>
                      <a:pt x="81" y="120"/>
                    </a:cubicBezTo>
                    <a:cubicBezTo>
                      <a:pt x="81" y="120"/>
                      <a:pt x="81" y="121"/>
                      <a:pt x="80" y="121"/>
                    </a:cubicBezTo>
                    <a:cubicBezTo>
                      <a:pt x="80" y="122"/>
                      <a:pt x="80" y="122"/>
                      <a:pt x="80" y="122"/>
                    </a:cubicBezTo>
                    <a:cubicBezTo>
                      <a:pt x="79" y="122"/>
                      <a:pt x="79" y="122"/>
                      <a:pt x="79" y="123"/>
                    </a:cubicBezTo>
                    <a:cubicBezTo>
                      <a:pt x="79" y="123"/>
                      <a:pt x="79" y="124"/>
                      <a:pt x="80" y="124"/>
                    </a:cubicBezTo>
                    <a:cubicBezTo>
                      <a:pt x="80" y="124"/>
                      <a:pt x="80" y="124"/>
                      <a:pt x="80" y="124"/>
                    </a:cubicBezTo>
                    <a:cubicBezTo>
                      <a:pt x="80" y="124"/>
                      <a:pt x="81" y="125"/>
                      <a:pt x="81" y="125"/>
                    </a:cubicBezTo>
                    <a:cubicBezTo>
                      <a:pt x="90" y="125"/>
                      <a:pt x="90" y="125"/>
                      <a:pt x="90" y="125"/>
                    </a:cubicBezTo>
                    <a:cubicBezTo>
                      <a:pt x="91" y="125"/>
                      <a:pt x="92" y="125"/>
                      <a:pt x="92" y="126"/>
                    </a:cubicBezTo>
                    <a:cubicBezTo>
                      <a:pt x="97" y="130"/>
                      <a:pt x="97" y="130"/>
                      <a:pt x="97" y="130"/>
                    </a:cubicBezTo>
                    <a:cubicBezTo>
                      <a:pt x="97" y="130"/>
                      <a:pt x="97" y="130"/>
                      <a:pt x="97" y="130"/>
                    </a:cubicBezTo>
                    <a:cubicBezTo>
                      <a:pt x="115" y="135"/>
                      <a:pt x="115" y="135"/>
                      <a:pt x="115" y="135"/>
                    </a:cubicBezTo>
                    <a:cubicBezTo>
                      <a:pt x="116" y="135"/>
                      <a:pt x="117" y="136"/>
                      <a:pt x="118" y="137"/>
                    </a:cubicBezTo>
                    <a:cubicBezTo>
                      <a:pt x="121" y="143"/>
                      <a:pt x="121" y="143"/>
                      <a:pt x="121" y="143"/>
                    </a:cubicBezTo>
                    <a:cubicBezTo>
                      <a:pt x="121" y="143"/>
                      <a:pt x="121" y="143"/>
                      <a:pt x="121" y="143"/>
                    </a:cubicBezTo>
                    <a:cubicBezTo>
                      <a:pt x="127" y="151"/>
                      <a:pt x="127" y="151"/>
                      <a:pt x="127" y="151"/>
                    </a:cubicBezTo>
                    <a:cubicBezTo>
                      <a:pt x="127" y="151"/>
                      <a:pt x="127" y="151"/>
                      <a:pt x="128" y="151"/>
                    </a:cubicBezTo>
                    <a:cubicBezTo>
                      <a:pt x="145" y="157"/>
                      <a:pt x="145" y="157"/>
                      <a:pt x="145" y="157"/>
                    </a:cubicBezTo>
                    <a:cubicBezTo>
                      <a:pt x="147" y="158"/>
                      <a:pt x="148" y="159"/>
                      <a:pt x="148" y="161"/>
                    </a:cubicBezTo>
                    <a:cubicBezTo>
                      <a:pt x="148" y="167"/>
                      <a:pt x="144" y="172"/>
                      <a:pt x="142" y="174"/>
                    </a:cubicBezTo>
                    <a:cubicBezTo>
                      <a:pt x="142" y="174"/>
                      <a:pt x="142" y="175"/>
                      <a:pt x="142" y="175"/>
                    </a:cubicBezTo>
                    <a:cubicBezTo>
                      <a:pt x="142" y="185"/>
                      <a:pt x="139" y="191"/>
                      <a:pt x="138" y="193"/>
                    </a:cubicBezTo>
                    <a:cubicBezTo>
                      <a:pt x="138" y="194"/>
                      <a:pt x="137" y="194"/>
                      <a:pt x="136" y="194"/>
                    </a:cubicBezTo>
                    <a:cubicBezTo>
                      <a:pt x="126" y="201"/>
                      <a:pt x="126" y="201"/>
                      <a:pt x="126" y="201"/>
                    </a:cubicBezTo>
                    <a:cubicBezTo>
                      <a:pt x="125" y="201"/>
                      <a:pt x="125" y="202"/>
                      <a:pt x="125" y="202"/>
                    </a:cubicBezTo>
                    <a:cubicBezTo>
                      <a:pt x="117" y="223"/>
                      <a:pt x="117" y="223"/>
                      <a:pt x="117" y="223"/>
                    </a:cubicBezTo>
                    <a:cubicBezTo>
                      <a:pt x="117" y="224"/>
                      <a:pt x="117" y="225"/>
                      <a:pt x="116" y="225"/>
                    </a:cubicBezTo>
                    <a:cubicBezTo>
                      <a:pt x="107" y="233"/>
                      <a:pt x="107" y="233"/>
                      <a:pt x="107" y="233"/>
                    </a:cubicBezTo>
                    <a:cubicBezTo>
                      <a:pt x="107" y="233"/>
                      <a:pt x="107" y="234"/>
                      <a:pt x="107" y="234"/>
                    </a:cubicBezTo>
                    <a:cubicBezTo>
                      <a:pt x="106" y="239"/>
                      <a:pt x="106" y="239"/>
                      <a:pt x="106" y="239"/>
                    </a:cubicBezTo>
                    <a:cubicBezTo>
                      <a:pt x="106" y="245"/>
                      <a:pt x="106" y="245"/>
                      <a:pt x="106" y="245"/>
                    </a:cubicBezTo>
                    <a:cubicBezTo>
                      <a:pt x="106" y="245"/>
                      <a:pt x="106" y="246"/>
                      <a:pt x="106" y="246"/>
                    </a:cubicBezTo>
                    <a:cubicBezTo>
                      <a:pt x="111" y="251"/>
                      <a:pt x="111" y="251"/>
                      <a:pt x="111" y="251"/>
                    </a:cubicBezTo>
                    <a:cubicBezTo>
                      <a:pt x="112" y="252"/>
                      <a:pt x="112" y="254"/>
                      <a:pt x="112" y="255"/>
                    </a:cubicBezTo>
                    <a:cubicBezTo>
                      <a:pt x="111" y="257"/>
                      <a:pt x="109" y="258"/>
                      <a:pt x="108" y="258"/>
                    </a:cubicBezTo>
                    <a:close/>
                    <a:moveTo>
                      <a:pt x="77" y="191"/>
                    </a:moveTo>
                    <a:cubicBezTo>
                      <a:pt x="77" y="191"/>
                      <a:pt x="78" y="193"/>
                      <a:pt x="79" y="194"/>
                    </a:cubicBezTo>
                    <a:cubicBezTo>
                      <a:pt x="81" y="194"/>
                      <a:pt x="82" y="196"/>
                      <a:pt x="82" y="197"/>
                    </a:cubicBezTo>
                    <a:cubicBezTo>
                      <a:pt x="81" y="214"/>
                      <a:pt x="81" y="214"/>
                      <a:pt x="81" y="214"/>
                    </a:cubicBezTo>
                    <a:cubicBezTo>
                      <a:pt x="81" y="214"/>
                      <a:pt x="82" y="218"/>
                      <a:pt x="84" y="220"/>
                    </a:cubicBezTo>
                    <a:cubicBezTo>
                      <a:pt x="85" y="221"/>
                      <a:pt x="85" y="222"/>
                      <a:pt x="85" y="223"/>
                    </a:cubicBezTo>
                    <a:cubicBezTo>
                      <a:pt x="85" y="226"/>
                      <a:pt x="86" y="232"/>
                      <a:pt x="89" y="236"/>
                    </a:cubicBezTo>
                    <a:cubicBezTo>
                      <a:pt x="101" y="253"/>
                      <a:pt x="101" y="253"/>
                      <a:pt x="101" y="253"/>
                    </a:cubicBezTo>
                    <a:cubicBezTo>
                      <a:pt x="101" y="253"/>
                      <a:pt x="102" y="254"/>
                      <a:pt x="102" y="254"/>
                    </a:cubicBezTo>
                    <a:cubicBezTo>
                      <a:pt x="108" y="255"/>
                      <a:pt x="108" y="255"/>
                      <a:pt x="108" y="255"/>
                    </a:cubicBezTo>
                    <a:cubicBezTo>
                      <a:pt x="108" y="255"/>
                      <a:pt x="109" y="255"/>
                      <a:pt x="109" y="254"/>
                    </a:cubicBezTo>
                    <a:cubicBezTo>
                      <a:pt x="109" y="254"/>
                      <a:pt x="109" y="253"/>
                      <a:pt x="109" y="253"/>
                    </a:cubicBezTo>
                    <a:cubicBezTo>
                      <a:pt x="104" y="248"/>
                      <a:pt x="104" y="248"/>
                      <a:pt x="104" y="248"/>
                    </a:cubicBezTo>
                    <a:cubicBezTo>
                      <a:pt x="104" y="247"/>
                      <a:pt x="103" y="246"/>
                      <a:pt x="103" y="245"/>
                    </a:cubicBezTo>
                    <a:cubicBezTo>
                      <a:pt x="103" y="239"/>
                      <a:pt x="103" y="239"/>
                      <a:pt x="103" y="239"/>
                    </a:cubicBezTo>
                    <a:cubicBezTo>
                      <a:pt x="103" y="239"/>
                      <a:pt x="103" y="239"/>
                      <a:pt x="103" y="239"/>
                    </a:cubicBezTo>
                    <a:cubicBezTo>
                      <a:pt x="104" y="234"/>
                      <a:pt x="104" y="234"/>
                      <a:pt x="104" y="234"/>
                    </a:cubicBezTo>
                    <a:cubicBezTo>
                      <a:pt x="104" y="233"/>
                      <a:pt x="105" y="232"/>
                      <a:pt x="105" y="231"/>
                    </a:cubicBezTo>
                    <a:cubicBezTo>
                      <a:pt x="115" y="223"/>
                      <a:pt x="115" y="223"/>
                      <a:pt x="115" y="223"/>
                    </a:cubicBezTo>
                    <a:cubicBezTo>
                      <a:pt x="115" y="223"/>
                      <a:pt x="115" y="223"/>
                      <a:pt x="115" y="223"/>
                    </a:cubicBezTo>
                    <a:cubicBezTo>
                      <a:pt x="123" y="201"/>
                      <a:pt x="123" y="201"/>
                      <a:pt x="123" y="201"/>
                    </a:cubicBezTo>
                    <a:cubicBezTo>
                      <a:pt x="123" y="200"/>
                      <a:pt x="123" y="200"/>
                      <a:pt x="124" y="199"/>
                    </a:cubicBezTo>
                    <a:cubicBezTo>
                      <a:pt x="135" y="192"/>
                      <a:pt x="135" y="192"/>
                      <a:pt x="135" y="192"/>
                    </a:cubicBezTo>
                    <a:cubicBezTo>
                      <a:pt x="135" y="192"/>
                      <a:pt x="135" y="192"/>
                      <a:pt x="136" y="192"/>
                    </a:cubicBezTo>
                    <a:cubicBezTo>
                      <a:pt x="136" y="190"/>
                      <a:pt x="139" y="184"/>
                      <a:pt x="140" y="175"/>
                    </a:cubicBezTo>
                    <a:cubicBezTo>
                      <a:pt x="140" y="174"/>
                      <a:pt x="140" y="173"/>
                      <a:pt x="141" y="172"/>
                    </a:cubicBezTo>
                    <a:cubicBezTo>
                      <a:pt x="142" y="171"/>
                      <a:pt x="146" y="166"/>
                      <a:pt x="145" y="161"/>
                    </a:cubicBezTo>
                    <a:cubicBezTo>
                      <a:pt x="145" y="160"/>
                      <a:pt x="145" y="160"/>
                      <a:pt x="145" y="160"/>
                    </a:cubicBezTo>
                    <a:cubicBezTo>
                      <a:pt x="127" y="153"/>
                      <a:pt x="127" y="153"/>
                      <a:pt x="127" y="153"/>
                    </a:cubicBezTo>
                    <a:cubicBezTo>
                      <a:pt x="126" y="153"/>
                      <a:pt x="125" y="153"/>
                      <a:pt x="125" y="152"/>
                    </a:cubicBezTo>
                    <a:cubicBezTo>
                      <a:pt x="119" y="145"/>
                      <a:pt x="119" y="145"/>
                      <a:pt x="119" y="145"/>
                    </a:cubicBezTo>
                    <a:cubicBezTo>
                      <a:pt x="119" y="144"/>
                      <a:pt x="119" y="144"/>
                      <a:pt x="119" y="144"/>
                    </a:cubicBezTo>
                    <a:cubicBezTo>
                      <a:pt x="116" y="138"/>
                      <a:pt x="116" y="138"/>
                      <a:pt x="116" y="138"/>
                    </a:cubicBezTo>
                    <a:cubicBezTo>
                      <a:pt x="115" y="137"/>
                      <a:pt x="115" y="137"/>
                      <a:pt x="115" y="137"/>
                    </a:cubicBezTo>
                    <a:cubicBezTo>
                      <a:pt x="97" y="133"/>
                      <a:pt x="97" y="133"/>
                      <a:pt x="97" y="133"/>
                    </a:cubicBezTo>
                    <a:cubicBezTo>
                      <a:pt x="96" y="132"/>
                      <a:pt x="95" y="132"/>
                      <a:pt x="95" y="132"/>
                    </a:cubicBezTo>
                    <a:cubicBezTo>
                      <a:pt x="91" y="128"/>
                      <a:pt x="91" y="128"/>
                      <a:pt x="91" y="128"/>
                    </a:cubicBezTo>
                    <a:cubicBezTo>
                      <a:pt x="90" y="128"/>
                      <a:pt x="90" y="128"/>
                      <a:pt x="90" y="128"/>
                    </a:cubicBezTo>
                    <a:cubicBezTo>
                      <a:pt x="81" y="127"/>
                      <a:pt x="81" y="127"/>
                      <a:pt x="81" y="127"/>
                    </a:cubicBezTo>
                    <a:cubicBezTo>
                      <a:pt x="80" y="127"/>
                      <a:pt x="79" y="127"/>
                      <a:pt x="79" y="126"/>
                    </a:cubicBezTo>
                    <a:cubicBezTo>
                      <a:pt x="78" y="126"/>
                      <a:pt x="78" y="126"/>
                      <a:pt x="78" y="126"/>
                    </a:cubicBezTo>
                    <a:cubicBezTo>
                      <a:pt x="77" y="125"/>
                      <a:pt x="77" y="124"/>
                      <a:pt x="77" y="123"/>
                    </a:cubicBezTo>
                    <a:cubicBezTo>
                      <a:pt x="77" y="123"/>
                      <a:pt x="77" y="122"/>
                      <a:pt x="77" y="122"/>
                    </a:cubicBezTo>
                    <a:cubicBezTo>
                      <a:pt x="76" y="122"/>
                      <a:pt x="76" y="122"/>
                      <a:pt x="76" y="122"/>
                    </a:cubicBezTo>
                    <a:cubicBezTo>
                      <a:pt x="76" y="122"/>
                      <a:pt x="76" y="122"/>
                      <a:pt x="75" y="123"/>
                    </a:cubicBezTo>
                    <a:cubicBezTo>
                      <a:pt x="69" y="128"/>
                      <a:pt x="69" y="128"/>
                      <a:pt x="69" y="128"/>
                    </a:cubicBezTo>
                    <a:cubicBezTo>
                      <a:pt x="69" y="129"/>
                      <a:pt x="68" y="129"/>
                      <a:pt x="67" y="129"/>
                    </a:cubicBezTo>
                    <a:cubicBezTo>
                      <a:pt x="61" y="129"/>
                      <a:pt x="61" y="129"/>
                      <a:pt x="61" y="129"/>
                    </a:cubicBezTo>
                    <a:cubicBezTo>
                      <a:pt x="60" y="130"/>
                      <a:pt x="60" y="129"/>
                      <a:pt x="59" y="129"/>
                    </a:cubicBezTo>
                    <a:cubicBezTo>
                      <a:pt x="59" y="129"/>
                      <a:pt x="59" y="129"/>
                      <a:pt x="59" y="129"/>
                    </a:cubicBezTo>
                    <a:cubicBezTo>
                      <a:pt x="55" y="126"/>
                      <a:pt x="55" y="126"/>
                      <a:pt x="55" y="126"/>
                    </a:cubicBezTo>
                    <a:cubicBezTo>
                      <a:pt x="54" y="126"/>
                      <a:pt x="53" y="125"/>
                      <a:pt x="52" y="124"/>
                    </a:cubicBezTo>
                    <a:cubicBezTo>
                      <a:pt x="48" y="113"/>
                      <a:pt x="48" y="113"/>
                      <a:pt x="48" y="113"/>
                    </a:cubicBezTo>
                    <a:cubicBezTo>
                      <a:pt x="48" y="113"/>
                      <a:pt x="48" y="113"/>
                      <a:pt x="48" y="113"/>
                    </a:cubicBezTo>
                    <a:cubicBezTo>
                      <a:pt x="48" y="112"/>
                      <a:pt x="48" y="111"/>
                      <a:pt x="49" y="110"/>
                    </a:cubicBezTo>
                    <a:cubicBezTo>
                      <a:pt x="52" y="104"/>
                      <a:pt x="52" y="104"/>
                      <a:pt x="52" y="104"/>
                    </a:cubicBezTo>
                    <a:cubicBezTo>
                      <a:pt x="52" y="104"/>
                      <a:pt x="52" y="103"/>
                      <a:pt x="52" y="103"/>
                    </a:cubicBezTo>
                    <a:cubicBezTo>
                      <a:pt x="50" y="99"/>
                      <a:pt x="50" y="99"/>
                      <a:pt x="50" y="99"/>
                    </a:cubicBezTo>
                    <a:cubicBezTo>
                      <a:pt x="50" y="98"/>
                      <a:pt x="49" y="98"/>
                      <a:pt x="49" y="98"/>
                    </a:cubicBezTo>
                    <a:cubicBezTo>
                      <a:pt x="43" y="99"/>
                      <a:pt x="43" y="99"/>
                      <a:pt x="43" y="99"/>
                    </a:cubicBezTo>
                    <a:cubicBezTo>
                      <a:pt x="42" y="100"/>
                      <a:pt x="41" y="99"/>
                      <a:pt x="40" y="98"/>
                    </a:cubicBezTo>
                    <a:cubicBezTo>
                      <a:pt x="39" y="97"/>
                      <a:pt x="38" y="96"/>
                      <a:pt x="38" y="95"/>
                    </a:cubicBezTo>
                    <a:cubicBezTo>
                      <a:pt x="39" y="90"/>
                      <a:pt x="39" y="90"/>
                      <a:pt x="39" y="90"/>
                    </a:cubicBezTo>
                    <a:cubicBezTo>
                      <a:pt x="40" y="89"/>
                      <a:pt x="41" y="88"/>
                      <a:pt x="42" y="88"/>
                    </a:cubicBezTo>
                    <a:cubicBezTo>
                      <a:pt x="48" y="85"/>
                      <a:pt x="48" y="85"/>
                      <a:pt x="48" y="85"/>
                    </a:cubicBezTo>
                    <a:cubicBezTo>
                      <a:pt x="49" y="85"/>
                      <a:pt x="50" y="85"/>
                      <a:pt x="51" y="85"/>
                    </a:cubicBezTo>
                    <a:cubicBezTo>
                      <a:pt x="66" y="90"/>
                      <a:pt x="66" y="90"/>
                      <a:pt x="66" y="90"/>
                    </a:cubicBezTo>
                    <a:cubicBezTo>
                      <a:pt x="66" y="90"/>
                      <a:pt x="66" y="90"/>
                      <a:pt x="66" y="90"/>
                    </a:cubicBezTo>
                    <a:cubicBezTo>
                      <a:pt x="70" y="92"/>
                      <a:pt x="70" y="92"/>
                      <a:pt x="70" y="92"/>
                    </a:cubicBezTo>
                    <a:cubicBezTo>
                      <a:pt x="71" y="92"/>
                      <a:pt x="71" y="92"/>
                      <a:pt x="72" y="91"/>
                    </a:cubicBezTo>
                    <a:cubicBezTo>
                      <a:pt x="74" y="89"/>
                      <a:pt x="74" y="89"/>
                      <a:pt x="74" y="89"/>
                    </a:cubicBezTo>
                    <a:cubicBezTo>
                      <a:pt x="74" y="88"/>
                      <a:pt x="74" y="88"/>
                      <a:pt x="74" y="87"/>
                    </a:cubicBezTo>
                    <a:cubicBezTo>
                      <a:pt x="70" y="74"/>
                      <a:pt x="70" y="74"/>
                      <a:pt x="70" y="74"/>
                    </a:cubicBezTo>
                    <a:cubicBezTo>
                      <a:pt x="70" y="72"/>
                      <a:pt x="70" y="71"/>
                      <a:pt x="71" y="70"/>
                    </a:cubicBezTo>
                    <a:cubicBezTo>
                      <a:pt x="76" y="63"/>
                      <a:pt x="76" y="63"/>
                      <a:pt x="76" y="63"/>
                    </a:cubicBezTo>
                    <a:cubicBezTo>
                      <a:pt x="85" y="50"/>
                      <a:pt x="85" y="50"/>
                      <a:pt x="85" y="50"/>
                    </a:cubicBezTo>
                    <a:cubicBezTo>
                      <a:pt x="85" y="49"/>
                      <a:pt x="86" y="49"/>
                      <a:pt x="87" y="48"/>
                    </a:cubicBezTo>
                    <a:cubicBezTo>
                      <a:pt x="125" y="40"/>
                      <a:pt x="125" y="40"/>
                      <a:pt x="125" y="40"/>
                    </a:cubicBezTo>
                    <a:cubicBezTo>
                      <a:pt x="125" y="40"/>
                      <a:pt x="125" y="40"/>
                      <a:pt x="126" y="40"/>
                    </a:cubicBezTo>
                    <a:cubicBezTo>
                      <a:pt x="133" y="33"/>
                      <a:pt x="133" y="33"/>
                      <a:pt x="133" y="33"/>
                    </a:cubicBezTo>
                    <a:cubicBezTo>
                      <a:pt x="133" y="33"/>
                      <a:pt x="133" y="32"/>
                      <a:pt x="133" y="32"/>
                    </a:cubicBezTo>
                    <a:cubicBezTo>
                      <a:pt x="140" y="27"/>
                      <a:pt x="140" y="27"/>
                      <a:pt x="140" y="27"/>
                    </a:cubicBezTo>
                    <a:cubicBezTo>
                      <a:pt x="141" y="27"/>
                      <a:pt x="141" y="27"/>
                      <a:pt x="141" y="26"/>
                    </a:cubicBezTo>
                    <a:cubicBezTo>
                      <a:pt x="150" y="23"/>
                      <a:pt x="150" y="23"/>
                      <a:pt x="150" y="23"/>
                    </a:cubicBezTo>
                    <a:cubicBezTo>
                      <a:pt x="151" y="23"/>
                      <a:pt x="151" y="22"/>
                      <a:pt x="151" y="22"/>
                    </a:cubicBezTo>
                    <a:cubicBezTo>
                      <a:pt x="154" y="10"/>
                      <a:pt x="154" y="10"/>
                      <a:pt x="154" y="10"/>
                    </a:cubicBezTo>
                    <a:cubicBezTo>
                      <a:pt x="154" y="10"/>
                      <a:pt x="154" y="10"/>
                      <a:pt x="153" y="9"/>
                    </a:cubicBezTo>
                    <a:cubicBezTo>
                      <a:pt x="153" y="9"/>
                      <a:pt x="153" y="9"/>
                      <a:pt x="152" y="9"/>
                    </a:cubicBezTo>
                    <a:cubicBezTo>
                      <a:pt x="116" y="3"/>
                      <a:pt x="116" y="3"/>
                      <a:pt x="116" y="3"/>
                    </a:cubicBezTo>
                    <a:cubicBezTo>
                      <a:pt x="115" y="3"/>
                      <a:pt x="115" y="3"/>
                      <a:pt x="115" y="3"/>
                    </a:cubicBezTo>
                    <a:cubicBezTo>
                      <a:pt x="33" y="38"/>
                      <a:pt x="33" y="38"/>
                      <a:pt x="33" y="38"/>
                    </a:cubicBezTo>
                    <a:cubicBezTo>
                      <a:pt x="33" y="39"/>
                      <a:pt x="33" y="39"/>
                      <a:pt x="33" y="39"/>
                    </a:cubicBezTo>
                    <a:cubicBezTo>
                      <a:pt x="33" y="39"/>
                      <a:pt x="33" y="39"/>
                      <a:pt x="33" y="39"/>
                    </a:cubicBezTo>
                    <a:cubicBezTo>
                      <a:pt x="3" y="82"/>
                      <a:pt x="3" y="82"/>
                      <a:pt x="3" y="82"/>
                    </a:cubicBezTo>
                    <a:cubicBezTo>
                      <a:pt x="3" y="82"/>
                      <a:pt x="3" y="83"/>
                      <a:pt x="3" y="83"/>
                    </a:cubicBezTo>
                    <a:cubicBezTo>
                      <a:pt x="12" y="102"/>
                      <a:pt x="12" y="102"/>
                      <a:pt x="12" y="102"/>
                    </a:cubicBezTo>
                    <a:cubicBezTo>
                      <a:pt x="12" y="102"/>
                      <a:pt x="12" y="103"/>
                      <a:pt x="13" y="103"/>
                    </a:cubicBezTo>
                    <a:cubicBezTo>
                      <a:pt x="27" y="101"/>
                      <a:pt x="27" y="101"/>
                      <a:pt x="27" y="101"/>
                    </a:cubicBezTo>
                    <a:cubicBezTo>
                      <a:pt x="29" y="101"/>
                      <a:pt x="30" y="102"/>
                      <a:pt x="31" y="104"/>
                    </a:cubicBezTo>
                    <a:cubicBezTo>
                      <a:pt x="32" y="106"/>
                      <a:pt x="35" y="111"/>
                      <a:pt x="39" y="113"/>
                    </a:cubicBezTo>
                    <a:cubicBezTo>
                      <a:pt x="46" y="116"/>
                      <a:pt x="47" y="119"/>
                      <a:pt x="48" y="120"/>
                    </a:cubicBezTo>
                    <a:cubicBezTo>
                      <a:pt x="48" y="120"/>
                      <a:pt x="48" y="120"/>
                      <a:pt x="48" y="121"/>
                    </a:cubicBezTo>
                    <a:cubicBezTo>
                      <a:pt x="52" y="127"/>
                      <a:pt x="52" y="127"/>
                      <a:pt x="52" y="127"/>
                    </a:cubicBezTo>
                    <a:cubicBezTo>
                      <a:pt x="52" y="127"/>
                      <a:pt x="52" y="127"/>
                      <a:pt x="52" y="127"/>
                    </a:cubicBezTo>
                    <a:cubicBezTo>
                      <a:pt x="60" y="134"/>
                      <a:pt x="60" y="134"/>
                      <a:pt x="60" y="134"/>
                    </a:cubicBezTo>
                    <a:cubicBezTo>
                      <a:pt x="61" y="135"/>
                      <a:pt x="62" y="137"/>
                      <a:pt x="61" y="139"/>
                    </a:cubicBezTo>
                    <a:cubicBezTo>
                      <a:pt x="57" y="151"/>
                      <a:pt x="57" y="151"/>
                      <a:pt x="57" y="151"/>
                    </a:cubicBezTo>
                    <a:cubicBezTo>
                      <a:pt x="55" y="160"/>
                      <a:pt x="55" y="160"/>
                      <a:pt x="55" y="160"/>
                    </a:cubicBezTo>
                    <a:cubicBezTo>
                      <a:pt x="55" y="160"/>
                      <a:pt x="55" y="160"/>
                      <a:pt x="55" y="160"/>
                    </a:cubicBezTo>
                    <a:cubicBezTo>
                      <a:pt x="56" y="163"/>
                      <a:pt x="59" y="176"/>
                      <a:pt x="73" y="182"/>
                    </a:cubicBezTo>
                    <a:cubicBezTo>
                      <a:pt x="74" y="182"/>
                      <a:pt x="75" y="183"/>
                      <a:pt x="76" y="185"/>
                    </a:cubicBezTo>
                    <a:cubicBezTo>
                      <a:pt x="77" y="191"/>
                      <a:pt x="77" y="191"/>
                      <a:pt x="77" y="191"/>
                    </a:cubicBezTo>
                    <a:close/>
                    <a:moveTo>
                      <a:pt x="32" y="38"/>
                    </a:moveTo>
                    <a:cubicBezTo>
                      <a:pt x="32" y="38"/>
                      <a:pt x="32" y="38"/>
                      <a:pt x="32" y="38"/>
                    </a:cubicBezTo>
                    <a:close/>
                    <a:moveTo>
                      <a:pt x="251" y="222"/>
                    </a:moveTo>
                    <a:cubicBezTo>
                      <a:pt x="250" y="222"/>
                      <a:pt x="249" y="222"/>
                      <a:pt x="248" y="221"/>
                    </a:cubicBezTo>
                    <a:cubicBezTo>
                      <a:pt x="244" y="216"/>
                      <a:pt x="244" y="216"/>
                      <a:pt x="244" y="216"/>
                    </a:cubicBezTo>
                    <a:cubicBezTo>
                      <a:pt x="243" y="215"/>
                      <a:pt x="243" y="213"/>
                      <a:pt x="244" y="212"/>
                    </a:cubicBezTo>
                    <a:cubicBezTo>
                      <a:pt x="248" y="201"/>
                      <a:pt x="248" y="201"/>
                      <a:pt x="248" y="201"/>
                    </a:cubicBezTo>
                    <a:cubicBezTo>
                      <a:pt x="248" y="201"/>
                      <a:pt x="248" y="200"/>
                      <a:pt x="248" y="200"/>
                    </a:cubicBezTo>
                    <a:cubicBezTo>
                      <a:pt x="241" y="183"/>
                      <a:pt x="241" y="183"/>
                      <a:pt x="241" y="183"/>
                    </a:cubicBezTo>
                    <a:cubicBezTo>
                      <a:pt x="241" y="182"/>
                      <a:pt x="241" y="181"/>
                      <a:pt x="241" y="180"/>
                    </a:cubicBezTo>
                    <a:cubicBezTo>
                      <a:pt x="244" y="172"/>
                      <a:pt x="244" y="172"/>
                      <a:pt x="244" y="172"/>
                    </a:cubicBezTo>
                    <a:cubicBezTo>
                      <a:pt x="244" y="171"/>
                      <a:pt x="244" y="171"/>
                      <a:pt x="244" y="171"/>
                    </a:cubicBezTo>
                    <a:cubicBezTo>
                      <a:pt x="239" y="161"/>
                      <a:pt x="239" y="161"/>
                      <a:pt x="239" y="161"/>
                    </a:cubicBezTo>
                    <a:cubicBezTo>
                      <a:pt x="239" y="161"/>
                      <a:pt x="239" y="160"/>
                      <a:pt x="239" y="159"/>
                    </a:cubicBezTo>
                    <a:cubicBezTo>
                      <a:pt x="239" y="145"/>
                      <a:pt x="239" y="145"/>
                      <a:pt x="239" y="145"/>
                    </a:cubicBezTo>
                    <a:cubicBezTo>
                      <a:pt x="239" y="145"/>
                      <a:pt x="239" y="145"/>
                      <a:pt x="239" y="145"/>
                    </a:cubicBezTo>
                    <a:cubicBezTo>
                      <a:pt x="238" y="143"/>
                      <a:pt x="238" y="143"/>
                      <a:pt x="238" y="143"/>
                    </a:cubicBezTo>
                    <a:cubicBezTo>
                      <a:pt x="238" y="142"/>
                      <a:pt x="238" y="142"/>
                      <a:pt x="238" y="142"/>
                    </a:cubicBezTo>
                    <a:cubicBezTo>
                      <a:pt x="237" y="141"/>
                      <a:pt x="237" y="141"/>
                      <a:pt x="236" y="142"/>
                    </a:cubicBezTo>
                    <a:cubicBezTo>
                      <a:pt x="236" y="142"/>
                      <a:pt x="236" y="142"/>
                      <a:pt x="236" y="142"/>
                    </a:cubicBezTo>
                    <a:cubicBezTo>
                      <a:pt x="235" y="143"/>
                      <a:pt x="234" y="143"/>
                      <a:pt x="233" y="142"/>
                    </a:cubicBezTo>
                    <a:cubicBezTo>
                      <a:pt x="232" y="142"/>
                      <a:pt x="228" y="142"/>
                      <a:pt x="216" y="144"/>
                    </a:cubicBezTo>
                    <a:cubicBezTo>
                      <a:pt x="202" y="148"/>
                      <a:pt x="187" y="136"/>
                      <a:pt x="183" y="132"/>
                    </a:cubicBezTo>
                    <a:cubicBezTo>
                      <a:pt x="182" y="131"/>
                      <a:pt x="181" y="129"/>
                      <a:pt x="182" y="128"/>
                    </a:cubicBezTo>
                    <a:cubicBezTo>
                      <a:pt x="185" y="114"/>
                      <a:pt x="185" y="114"/>
                      <a:pt x="185" y="114"/>
                    </a:cubicBezTo>
                    <a:cubicBezTo>
                      <a:pt x="185" y="114"/>
                      <a:pt x="185" y="114"/>
                      <a:pt x="185" y="113"/>
                    </a:cubicBezTo>
                    <a:cubicBezTo>
                      <a:pt x="178" y="101"/>
                      <a:pt x="178" y="101"/>
                      <a:pt x="178" y="101"/>
                    </a:cubicBezTo>
                    <a:cubicBezTo>
                      <a:pt x="178" y="100"/>
                      <a:pt x="178" y="98"/>
                      <a:pt x="179" y="96"/>
                    </a:cubicBezTo>
                    <a:cubicBezTo>
                      <a:pt x="194" y="83"/>
                      <a:pt x="194" y="83"/>
                      <a:pt x="194" y="83"/>
                    </a:cubicBezTo>
                    <a:cubicBezTo>
                      <a:pt x="194" y="83"/>
                      <a:pt x="194" y="83"/>
                      <a:pt x="194" y="83"/>
                    </a:cubicBezTo>
                    <a:cubicBezTo>
                      <a:pt x="206" y="74"/>
                      <a:pt x="206" y="74"/>
                      <a:pt x="206" y="74"/>
                    </a:cubicBezTo>
                    <a:cubicBezTo>
                      <a:pt x="206" y="74"/>
                      <a:pt x="207" y="73"/>
                      <a:pt x="208" y="73"/>
                    </a:cubicBezTo>
                    <a:cubicBezTo>
                      <a:pt x="232" y="71"/>
                      <a:pt x="232" y="71"/>
                      <a:pt x="232" y="71"/>
                    </a:cubicBezTo>
                    <a:cubicBezTo>
                      <a:pt x="233" y="71"/>
                      <a:pt x="233" y="71"/>
                      <a:pt x="234" y="72"/>
                    </a:cubicBezTo>
                    <a:cubicBezTo>
                      <a:pt x="245" y="77"/>
                      <a:pt x="245" y="77"/>
                      <a:pt x="245" y="77"/>
                    </a:cubicBezTo>
                    <a:cubicBezTo>
                      <a:pt x="245" y="77"/>
                      <a:pt x="245" y="77"/>
                      <a:pt x="246" y="77"/>
                    </a:cubicBezTo>
                    <a:cubicBezTo>
                      <a:pt x="251" y="77"/>
                      <a:pt x="251" y="77"/>
                      <a:pt x="251" y="77"/>
                    </a:cubicBezTo>
                    <a:cubicBezTo>
                      <a:pt x="251" y="77"/>
                      <a:pt x="252" y="76"/>
                      <a:pt x="252" y="76"/>
                    </a:cubicBezTo>
                    <a:cubicBezTo>
                      <a:pt x="252" y="76"/>
                      <a:pt x="252" y="75"/>
                      <a:pt x="252" y="75"/>
                    </a:cubicBezTo>
                    <a:cubicBezTo>
                      <a:pt x="251" y="73"/>
                      <a:pt x="251" y="73"/>
                      <a:pt x="251" y="73"/>
                    </a:cubicBezTo>
                    <a:cubicBezTo>
                      <a:pt x="251" y="73"/>
                      <a:pt x="251" y="73"/>
                      <a:pt x="251" y="73"/>
                    </a:cubicBezTo>
                    <a:cubicBezTo>
                      <a:pt x="244" y="69"/>
                      <a:pt x="244" y="69"/>
                      <a:pt x="244" y="69"/>
                    </a:cubicBezTo>
                    <a:cubicBezTo>
                      <a:pt x="244" y="69"/>
                      <a:pt x="244" y="69"/>
                      <a:pt x="243" y="68"/>
                    </a:cubicBezTo>
                    <a:cubicBezTo>
                      <a:pt x="242" y="67"/>
                      <a:pt x="242" y="67"/>
                      <a:pt x="242" y="67"/>
                    </a:cubicBezTo>
                    <a:cubicBezTo>
                      <a:pt x="241" y="66"/>
                      <a:pt x="241" y="66"/>
                      <a:pt x="240" y="66"/>
                    </a:cubicBezTo>
                    <a:cubicBezTo>
                      <a:pt x="235" y="67"/>
                      <a:pt x="235" y="67"/>
                      <a:pt x="235" y="67"/>
                    </a:cubicBezTo>
                    <a:cubicBezTo>
                      <a:pt x="234" y="67"/>
                      <a:pt x="234" y="67"/>
                      <a:pt x="233" y="67"/>
                    </a:cubicBezTo>
                    <a:cubicBezTo>
                      <a:pt x="230" y="66"/>
                      <a:pt x="230" y="66"/>
                      <a:pt x="230" y="66"/>
                    </a:cubicBezTo>
                    <a:cubicBezTo>
                      <a:pt x="229" y="65"/>
                      <a:pt x="228" y="65"/>
                      <a:pt x="228" y="64"/>
                    </a:cubicBezTo>
                    <a:cubicBezTo>
                      <a:pt x="227" y="62"/>
                      <a:pt x="227" y="62"/>
                      <a:pt x="227" y="62"/>
                    </a:cubicBezTo>
                    <a:cubicBezTo>
                      <a:pt x="226" y="61"/>
                      <a:pt x="225" y="61"/>
                      <a:pt x="225" y="61"/>
                    </a:cubicBezTo>
                    <a:cubicBezTo>
                      <a:pt x="224" y="62"/>
                      <a:pt x="224" y="62"/>
                      <a:pt x="224" y="62"/>
                    </a:cubicBezTo>
                    <a:cubicBezTo>
                      <a:pt x="223" y="62"/>
                      <a:pt x="221" y="62"/>
                      <a:pt x="220" y="62"/>
                    </a:cubicBezTo>
                    <a:cubicBezTo>
                      <a:pt x="217" y="60"/>
                      <a:pt x="217" y="60"/>
                      <a:pt x="217" y="60"/>
                    </a:cubicBezTo>
                    <a:cubicBezTo>
                      <a:pt x="217" y="60"/>
                      <a:pt x="217" y="60"/>
                      <a:pt x="216" y="60"/>
                    </a:cubicBezTo>
                    <a:cubicBezTo>
                      <a:pt x="216" y="61"/>
                      <a:pt x="216" y="61"/>
                      <a:pt x="215" y="62"/>
                    </a:cubicBezTo>
                    <a:cubicBezTo>
                      <a:pt x="215" y="63"/>
                      <a:pt x="215" y="63"/>
                      <a:pt x="215" y="63"/>
                    </a:cubicBezTo>
                    <a:cubicBezTo>
                      <a:pt x="215" y="64"/>
                      <a:pt x="215" y="65"/>
                      <a:pt x="214" y="66"/>
                    </a:cubicBezTo>
                    <a:cubicBezTo>
                      <a:pt x="213" y="68"/>
                      <a:pt x="209" y="72"/>
                      <a:pt x="204" y="73"/>
                    </a:cubicBezTo>
                    <a:cubicBezTo>
                      <a:pt x="200" y="73"/>
                      <a:pt x="196" y="69"/>
                      <a:pt x="194" y="65"/>
                    </a:cubicBezTo>
                    <a:cubicBezTo>
                      <a:pt x="193" y="64"/>
                      <a:pt x="193" y="63"/>
                      <a:pt x="193" y="62"/>
                    </a:cubicBezTo>
                    <a:cubicBezTo>
                      <a:pt x="193" y="61"/>
                      <a:pt x="194" y="60"/>
                      <a:pt x="195" y="60"/>
                    </a:cubicBezTo>
                    <a:cubicBezTo>
                      <a:pt x="203" y="56"/>
                      <a:pt x="203" y="56"/>
                      <a:pt x="203" y="56"/>
                    </a:cubicBezTo>
                    <a:cubicBezTo>
                      <a:pt x="203" y="55"/>
                      <a:pt x="203" y="55"/>
                      <a:pt x="203" y="55"/>
                    </a:cubicBezTo>
                    <a:cubicBezTo>
                      <a:pt x="208" y="45"/>
                      <a:pt x="208" y="45"/>
                      <a:pt x="208" y="45"/>
                    </a:cubicBezTo>
                    <a:cubicBezTo>
                      <a:pt x="208" y="45"/>
                      <a:pt x="208" y="45"/>
                      <a:pt x="208" y="45"/>
                    </a:cubicBezTo>
                    <a:cubicBezTo>
                      <a:pt x="208" y="40"/>
                      <a:pt x="208" y="40"/>
                      <a:pt x="208" y="40"/>
                    </a:cubicBezTo>
                    <a:cubicBezTo>
                      <a:pt x="208" y="40"/>
                      <a:pt x="208" y="40"/>
                      <a:pt x="208" y="39"/>
                    </a:cubicBezTo>
                    <a:cubicBezTo>
                      <a:pt x="207" y="39"/>
                      <a:pt x="207" y="39"/>
                      <a:pt x="207" y="39"/>
                    </a:cubicBezTo>
                    <a:cubicBezTo>
                      <a:pt x="203" y="40"/>
                      <a:pt x="203" y="40"/>
                      <a:pt x="203" y="40"/>
                    </a:cubicBezTo>
                    <a:cubicBezTo>
                      <a:pt x="202" y="40"/>
                      <a:pt x="201" y="39"/>
                      <a:pt x="201" y="39"/>
                    </a:cubicBezTo>
                    <a:cubicBezTo>
                      <a:pt x="198" y="37"/>
                      <a:pt x="198" y="37"/>
                      <a:pt x="198" y="37"/>
                    </a:cubicBezTo>
                    <a:cubicBezTo>
                      <a:pt x="197" y="37"/>
                      <a:pt x="197" y="37"/>
                      <a:pt x="196" y="37"/>
                    </a:cubicBezTo>
                    <a:cubicBezTo>
                      <a:pt x="195" y="37"/>
                      <a:pt x="195" y="37"/>
                      <a:pt x="195" y="37"/>
                    </a:cubicBezTo>
                    <a:cubicBezTo>
                      <a:pt x="194" y="38"/>
                      <a:pt x="193" y="37"/>
                      <a:pt x="192" y="37"/>
                    </a:cubicBezTo>
                    <a:cubicBezTo>
                      <a:pt x="191" y="36"/>
                      <a:pt x="190" y="35"/>
                      <a:pt x="190" y="34"/>
                    </a:cubicBezTo>
                    <a:cubicBezTo>
                      <a:pt x="189" y="25"/>
                      <a:pt x="189" y="25"/>
                      <a:pt x="189" y="25"/>
                    </a:cubicBezTo>
                    <a:cubicBezTo>
                      <a:pt x="189" y="23"/>
                      <a:pt x="190" y="22"/>
                      <a:pt x="191" y="21"/>
                    </a:cubicBezTo>
                    <a:cubicBezTo>
                      <a:pt x="206" y="14"/>
                      <a:pt x="206" y="14"/>
                      <a:pt x="206" y="14"/>
                    </a:cubicBezTo>
                    <a:cubicBezTo>
                      <a:pt x="207" y="14"/>
                      <a:pt x="208" y="14"/>
                      <a:pt x="209" y="14"/>
                    </a:cubicBezTo>
                    <a:cubicBezTo>
                      <a:pt x="220" y="19"/>
                      <a:pt x="220" y="19"/>
                      <a:pt x="220" y="19"/>
                    </a:cubicBezTo>
                    <a:cubicBezTo>
                      <a:pt x="220" y="19"/>
                      <a:pt x="220" y="19"/>
                      <a:pt x="220" y="19"/>
                    </a:cubicBezTo>
                    <a:cubicBezTo>
                      <a:pt x="263" y="13"/>
                      <a:pt x="263" y="13"/>
                      <a:pt x="263" y="13"/>
                    </a:cubicBezTo>
                    <a:cubicBezTo>
                      <a:pt x="263" y="13"/>
                      <a:pt x="263" y="13"/>
                      <a:pt x="263" y="13"/>
                    </a:cubicBezTo>
                    <a:cubicBezTo>
                      <a:pt x="264" y="13"/>
                      <a:pt x="265" y="13"/>
                      <a:pt x="266" y="13"/>
                    </a:cubicBezTo>
                    <a:cubicBezTo>
                      <a:pt x="266" y="14"/>
                      <a:pt x="267" y="15"/>
                      <a:pt x="267" y="16"/>
                    </a:cubicBezTo>
                    <a:cubicBezTo>
                      <a:pt x="273" y="76"/>
                      <a:pt x="273" y="76"/>
                      <a:pt x="273" y="76"/>
                    </a:cubicBezTo>
                    <a:cubicBezTo>
                      <a:pt x="273" y="76"/>
                      <a:pt x="273" y="76"/>
                      <a:pt x="273" y="77"/>
                    </a:cubicBezTo>
                    <a:cubicBezTo>
                      <a:pt x="305" y="141"/>
                      <a:pt x="305" y="141"/>
                      <a:pt x="305" y="141"/>
                    </a:cubicBezTo>
                    <a:cubicBezTo>
                      <a:pt x="306" y="142"/>
                      <a:pt x="306" y="144"/>
                      <a:pt x="305" y="145"/>
                    </a:cubicBezTo>
                    <a:cubicBezTo>
                      <a:pt x="291" y="161"/>
                      <a:pt x="291" y="161"/>
                      <a:pt x="291" y="161"/>
                    </a:cubicBezTo>
                    <a:cubicBezTo>
                      <a:pt x="291" y="161"/>
                      <a:pt x="291" y="161"/>
                      <a:pt x="291" y="161"/>
                    </a:cubicBezTo>
                    <a:cubicBezTo>
                      <a:pt x="271" y="199"/>
                      <a:pt x="271" y="199"/>
                      <a:pt x="271" y="199"/>
                    </a:cubicBezTo>
                    <a:cubicBezTo>
                      <a:pt x="271" y="199"/>
                      <a:pt x="271" y="199"/>
                      <a:pt x="271" y="199"/>
                    </a:cubicBezTo>
                    <a:cubicBezTo>
                      <a:pt x="255" y="221"/>
                      <a:pt x="255" y="221"/>
                      <a:pt x="255" y="221"/>
                    </a:cubicBezTo>
                    <a:cubicBezTo>
                      <a:pt x="254" y="222"/>
                      <a:pt x="253" y="222"/>
                      <a:pt x="251" y="222"/>
                    </a:cubicBezTo>
                    <a:cubicBezTo>
                      <a:pt x="251" y="222"/>
                      <a:pt x="251" y="222"/>
                      <a:pt x="251" y="222"/>
                    </a:cubicBezTo>
                    <a:close/>
                    <a:moveTo>
                      <a:pt x="237" y="139"/>
                    </a:moveTo>
                    <a:cubicBezTo>
                      <a:pt x="238" y="139"/>
                      <a:pt x="238" y="139"/>
                      <a:pt x="239" y="139"/>
                    </a:cubicBezTo>
                    <a:cubicBezTo>
                      <a:pt x="240" y="140"/>
                      <a:pt x="241" y="141"/>
                      <a:pt x="241" y="142"/>
                    </a:cubicBezTo>
                    <a:cubicBezTo>
                      <a:pt x="241" y="144"/>
                      <a:pt x="241" y="144"/>
                      <a:pt x="241" y="144"/>
                    </a:cubicBezTo>
                    <a:cubicBezTo>
                      <a:pt x="241" y="144"/>
                      <a:pt x="241" y="145"/>
                      <a:pt x="241" y="145"/>
                    </a:cubicBezTo>
                    <a:cubicBezTo>
                      <a:pt x="242" y="159"/>
                      <a:pt x="242" y="159"/>
                      <a:pt x="242" y="159"/>
                    </a:cubicBezTo>
                    <a:cubicBezTo>
                      <a:pt x="242" y="160"/>
                      <a:pt x="242" y="160"/>
                      <a:pt x="242" y="160"/>
                    </a:cubicBezTo>
                    <a:cubicBezTo>
                      <a:pt x="246" y="169"/>
                      <a:pt x="246" y="169"/>
                      <a:pt x="246" y="169"/>
                    </a:cubicBezTo>
                    <a:cubicBezTo>
                      <a:pt x="247" y="170"/>
                      <a:pt x="247" y="172"/>
                      <a:pt x="246" y="173"/>
                    </a:cubicBezTo>
                    <a:cubicBezTo>
                      <a:pt x="243" y="181"/>
                      <a:pt x="243" y="181"/>
                      <a:pt x="243" y="181"/>
                    </a:cubicBezTo>
                    <a:cubicBezTo>
                      <a:pt x="243" y="181"/>
                      <a:pt x="243" y="182"/>
                      <a:pt x="243" y="182"/>
                    </a:cubicBezTo>
                    <a:cubicBezTo>
                      <a:pt x="250" y="199"/>
                      <a:pt x="250" y="199"/>
                      <a:pt x="250" y="199"/>
                    </a:cubicBezTo>
                    <a:cubicBezTo>
                      <a:pt x="250" y="200"/>
                      <a:pt x="250" y="201"/>
                      <a:pt x="250" y="202"/>
                    </a:cubicBezTo>
                    <a:cubicBezTo>
                      <a:pt x="246" y="213"/>
                      <a:pt x="246" y="213"/>
                      <a:pt x="246" y="213"/>
                    </a:cubicBezTo>
                    <a:cubicBezTo>
                      <a:pt x="246" y="214"/>
                      <a:pt x="246" y="214"/>
                      <a:pt x="246" y="214"/>
                    </a:cubicBezTo>
                    <a:cubicBezTo>
                      <a:pt x="250" y="219"/>
                      <a:pt x="250" y="219"/>
                      <a:pt x="250" y="219"/>
                    </a:cubicBezTo>
                    <a:cubicBezTo>
                      <a:pt x="251" y="220"/>
                      <a:pt x="251" y="220"/>
                      <a:pt x="251" y="220"/>
                    </a:cubicBezTo>
                    <a:cubicBezTo>
                      <a:pt x="252" y="220"/>
                      <a:pt x="252" y="220"/>
                      <a:pt x="252" y="219"/>
                    </a:cubicBezTo>
                    <a:cubicBezTo>
                      <a:pt x="269" y="198"/>
                      <a:pt x="269" y="198"/>
                      <a:pt x="269" y="198"/>
                    </a:cubicBezTo>
                    <a:cubicBezTo>
                      <a:pt x="269" y="198"/>
                      <a:pt x="269" y="197"/>
                      <a:pt x="269" y="197"/>
                    </a:cubicBezTo>
                    <a:cubicBezTo>
                      <a:pt x="289" y="160"/>
                      <a:pt x="289" y="160"/>
                      <a:pt x="289" y="160"/>
                    </a:cubicBezTo>
                    <a:cubicBezTo>
                      <a:pt x="289" y="160"/>
                      <a:pt x="289" y="160"/>
                      <a:pt x="289" y="159"/>
                    </a:cubicBezTo>
                    <a:cubicBezTo>
                      <a:pt x="303" y="143"/>
                      <a:pt x="303" y="143"/>
                      <a:pt x="303" y="143"/>
                    </a:cubicBezTo>
                    <a:cubicBezTo>
                      <a:pt x="303" y="143"/>
                      <a:pt x="303" y="142"/>
                      <a:pt x="303" y="142"/>
                    </a:cubicBezTo>
                    <a:cubicBezTo>
                      <a:pt x="271" y="78"/>
                      <a:pt x="271" y="78"/>
                      <a:pt x="271" y="78"/>
                    </a:cubicBezTo>
                    <a:cubicBezTo>
                      <a:pt x="271" y="77"/>
                      <a:pt x="271" y="77"/>
                      <a:pt x="271" y="76"/>
                    </a:cubicBezTo>
                    <a:cubicBezTo>
                      <a:pt x="265" y="16"/>
                      <a:pt x="265" y="16"/>
                      <a:pt x="265" y="16"/>
                    </a:cubicBezTo>
                    <a:cubicBezTo>
                      <a:pt x="265" y="16"/>
                      <a:pt x="264" y="16"/>
                      <a:pt x="264" y="16"/>
                    </a:cubicBezTo>
                    <a:cubicBezTo>
                      <a:pt x="264" y="15"/>
                      <a:pt x="263" y="15"/>
                      <a:pt x="263" y="15"/>
                    </a:cubicBezTo>
                    <a:cubicBezTo>
                      <a:pt x="221" y="22"/>
                      <a:pt x="221" y="22"/>
                      <a:pt x="221" y="22"/>
                    </a:cubicBezTo>
                    <a:cubicBezTo>
                      <a:pt x="220" y="22"/>
                      <a:pt x="219" y="22"/>
                      <a:pt x="219" y="22"/>
                    </a:cubicBezTo>
                    <a:cubicBezTo>
                      <a:pt x="208" y="17"/>
                      <a:pt x="208" y="17"/>
                      <a:pt x="208" y="17"/>
                    </a:cubicBezTo>
                    <a:cubicBezTo>
                      <a:pt x="208" y="17"/>
                      <a:pt x="207" y="17"/>
                      <a:pt x="207" y="17"/>
                    </a:cubicBezTo>
                    <a:cubicBezTo>
                      <a:pt x="192" y="23"/>
                      <a:pt x="192" y="23"/>
                      <a:pt x="192" y="23"/>
                    </a:cubicBezTo>
                    <a:cubicBezTo>
                      <a:pt x="192" y="24"/>
                      <a:pt x="192" y="24"/>
                      <a:pt x="192" y="25"/>
                    </a:cubicBezTo>
                    <a:cubicBezTo>
                      <a:pt x="193" y="34"/>
                      <a:pt x="193" y="34"/>
                      <a:pt x="193" y="34"/>
                    </a:cubicBezTo>
                    <a:cubicBezTo>
                      <a:pt x="193" y="34"/>
                      <a:pt x="193" y="34"/>
                      <a:pt x="193" y="35"/>
                    </a:cubicBezTo>
                    <a:cubicBezTo>
                      <a:pt x="194" y="35"/>
                      <a:pt x="194" y="35"/>
                      <a:pt x="194" y="35"/>
                    </a:cubicBezTo>
                    <a:cubicBezTo>
                      <a:pt x="195" y="34"/>
                      <a:pt x="195" y="34"/>
                      <a:pt x="195" y="34"/>
                    </a:cubicBezTo>
                    <a:cubicBezTo>
                      <a:pt x="197" y="34"/>
                      <a:pt x="198" y="34"/>
                      <a:pt x="199" y="35"/>
                    </a:cubicBezTo>
                    <a:cubicBezTo>
                      <a:pt x="202" y="37"/>
                      <a:pt x="202" y="37"/>
                      <a:pt x="202" y="37"/>
                    </a:cubicBezTo>
                    <a:cubicBezTo>
                      <a:pt x="202" y="37"/>
                      <a:pt x="203" y="37"/>
                      <a:pt x="203" y="37"/>
                    </a:cubicBezTo>
                    <a:cubicBezTo>
                      <a:pt x="206" y="36"/>
                      <a:pt x="206" y="36"/>
                      <a:pt x="206" y="36"/>
                    </a:cubicBezTo>
                    <a:cubicBezTo>
                      <a:pt x="207" y="36"/>
                      <a:pt x="209" y="37"/>
                      <a:pt x="209" y="37"/>
                    </a:cubicBezTo>
                    <a:cubicBezTo>
                      <a:pt x="210" y="38"/>
                      <a:pt x="211" y="39"/>
                      <a:pt x="211" y="41"/>
                    </a:cubicBezTo>
                    <a:cubicBezTo>
                      <a:pt x="210" y="45"/>
                      <a:pt x="210" y="45"/>
                      <a:pt x="210" y="45"/>
                    </a:cubicBezTo>
                    <a:cubicBezTo>
                      <a:pt x="210" y="45"/>
                      <a:pt x="210" y="46"/>
                      <a:pt x="210" y="46"/>
                    </a:cubicBezTo>
                    <a:cubicBezTo>
                      <a:pt x="205" y="56"/>
                      <a:pt x="205" y="56"/>
                      <a:pt x="205" y="56"/>
                    </a:cubicBezTo>
                    <a:cubicBezTo>
                      <a:pt x="205" y="57"/>
                      <a:pt x="204" y="58"/>
                      <a:pt x="204" y="58"/>
                    </a:cubicBezTo>
                    <a:cubicBezTo>
                      <a:pt x="196" y="62"/>
                      <a:pt x="196" y="62"/>
                      <a:pt x="196" y="62"/>
                    </a:cubicBezTo>
                    <a:cubicBezTo>
                      <a:pt x="196" y="62"/>
                      <a:pt x="196" y="62"/>
                      <a:pt x="196" y="63"/>
                    </a:cubicBezTo>
                    <a:cubicBezTo>
                      <a:pt x="196" y="63"/>
                      <a:pt x="196" y="63"/>
                      <a:pt x="196" y="64"/>
                    </a:cubicBezTo>
                    <a:cubicBezTo>
                      <a:pt x="197" y="66"/>
                      <a:pt x="201" y="71"/>
                      <a:pt x="204" y="70"/>
                    </a:cubicBezTo>
                    <a:cubicBezTo>
                      <a:pt x="208" y="69"/>
                      <a:pt x="211" y="66"/>
                      <a:pt x="212" y="64"/>
                    </a:cubicBezTo>
                    <a:cubicBezTo>
                      <a:pt x="213" y="64"/>
                      <a:pt x="213" y="64"/>
                      <a:pt x="213" y="63"/>
                    </a:cubicBezTo>
                    <a:cubicBezTo>
                      <a:pt x="213" y="62"/>
                      <a:pt x="213" y="62"/>
                      <a:pt x="213" y="62"/>
                    </a:cubicBezTo>
                    <a:cubicBezTo>
                      <a:pt x="213" y="60"/>
                      <a:pt x="214" y="59"/>
                      <a:pt x="215" y="58"/>
                    </a:cubicBezTo>
                    <a:cubicBezTo>
                      <a:pt x="216" y="58"/>
                      <a:pt x="217" y="58"/>
                      <a:pt x="219" y="58"/>
                    </a:cubicBezTo>
                    <a:cubicBezTo>
                      <a:pt x="221" y="59"/>
                      <a:pt x="221" y="59"/>
                      <a:pt x="221" y="59"/>
                    </a:cubicBezTo>
                    <a:cubicBezTo>
                      <a:pt x="222" y="60"/>
                      <a:pt x="222" y="60"/>
                      <a:pt x="222" y="59"/>
                    </a:cubicBezTo>
                    <a:cubicBezTo>
                      <a:pt x="224" y="59"/>
                      <a:pt x="224" y="59"/>
                      <a:pt x="224" y="59"/>
                    </a:cubicBezTo>
                    <a:cubicBezTo>
                      <a:pt x="225" y="58"/>
                      <a:pt x="228" y="59"/>
                      <a:pt x="229" y="60"/>
                    </a:cubicBezTo>
                    <a:cubicBezTo>
                      <a:pt x="230" y="63"/>
                      <a:pt x="230" y="63"/>
                      <a:pt x="230" y="63"/>
                    </a:cubicBezTo>
                    <a:cubicBezTo>
                      <a:pt x="230" y="63"/>
                      <a:pt x="230" y="63"/>
                      <a:pt x="231" y="63"/>
                    </a:cubicBezTo>
                    <a:cubicBezTo>
                      <a:pt x="234" y="64"/>
                      <a:pt x="234" y="64"/>
                      <a:pt x="234" y="64"/>
                    </a:cubicBezTo>
                    <a:cubicBezTo>
                      <a:pt x="234" y="65"/>
                      <a:pt x="234" y="65"/>
                      <a:pt x="235" y="65"/>
                    </a:cubicBezTo>
                    <a:cubicBezTo>
                      <a:pt x="240" y="64"/>
                      <a:pt x="240" y="64"/>
                      <a:pt x="240" y="64"/>
                    </a:cubicBezTo>
                    <a:cubicBezTo>
                      <a:pt x="241" y="63"/>
                      <a:pt x="243" y="64"/>
                      <a:pt x="244" y="65"/>
                    </a:cubicBezTo>
                    <a:cubicBezTo>
                      <a:pt x="245" y="67"/>
                      <a:pt x="245" y="67"/>
                      <a:pt x="245" y="67"/>
                    </a:cubicBezTo>
                    <a:cubicBezTo>
                      <a:pt x="245" y="67"/>
                      <a:pt x="246" y="67"/>
                      <a:pt x="246" y="67"/>
                    </a:cubicBezTo>
                    <a:cubicBezTo>
                      <a:pt x="252" y="71"/>
                      <a:pt x="252" y="71"/>
                      <a:pt x="252" y="71"/>
                    </a:cubicBezTo>
                    <a:cubicBezTo>
                      <a:pt x="253" y="71"/>
                      <a:pt x="253" y="71"/>
                      <a:pt x="253" y="72"/>
                    </a:cubicBezTo>
                    <a:cubicBezTo>
                      <a:pt x="254" y="73"/>
                      <a:pt x="254" y="73"/>
                      <a:pt x="254" y="73"/>
                    </a:cubicBezTo>
                    <a:cubicBezTo>
                      <a:pt x="255" y="75"/>
                      <a:pt x="255" y="76"/>
                      <a:pt x="254" y="77"/>
                    </a:cubicBezTo>
                    <a:cubicBezTo>
                      <a:pt x="254" y="78"/>
                      <a:pt x="252" y="79"/>
                      <a:pt x="251" y="79"/>
                    </a:cubicBezTo>
                    <a:cubicBezTo>
                      <a:pt x="246" y="80"/>
                      <a:pt x="246" y="80"/>
                      <a:pt x="246" y="80"/>
                    </a:cubicBezTo>
                    <a:cubicBezTo>
                      <a:pt x="245" y="80"/>
                      <a:pt x="244" y="80"/>
                      <a:pt x="244" y="79"/>
                    </a:cubicBezTo>
                    <a:cubicBezTo>
                      <a:pt x="233" y="74"/>
                      <a:pt x="233" y="74"/>
                      <a:pt x="233" y="74"/>
                    </a:cubicBezTo>
                    <a:cubicBezTo>
                      <a:pt x="233" y="74"/>
                      <a:pt x="232" y="74"/>
                      <a:pt x="232" y="74"/>
                    </a:cubicBezTo>
                    <a:cubicBezTo>
                      <a:pt x="208" y="76"/>
                      <a:pt x="208" y="76"/>
                      <a:pt x="208" y="76"/>
                    </a:cubicBezTo>
                    <a:cubicBezTo>
                      <a:pt x="208" y="76"/>
                      <a:pt x="207" y="76"/>
                      <a:pt x="207" y="76"/>
                    </a:cubicBezTo>
                    <a:cubicBezTo>
                      <a:pt x="195" y="85"/>
                      <a:pt x="195" y="85"/>
                      <a:pt x="195" y="85"/>
                    </a:cubicBezTo>
                    <a:cubicBezTo>
                      <a:pt x="181" y="98"/>
                      <a:pt x="181" y="98"/>
                      <a:pt x="181" y="98"/>
                    </a:cubicBezTo>
                    <a:cubicBezTo>
                      <a:pt x="181" y="99"/>
                      <a:pt x="180" y="99"/>
                      <a:pt x="181" y="100"/>
                    </a:cubicBezTo>
                    <a:cubicBezTo>
                      <a:pt x="187" y="112"/>
                      <a:pt x="187" y="112"/>
                      <a:pt x="187" y="112"/>
                    </a:cubicBezTo>
                    <a:cubicBezTo>
                      <a:pt x="188" y="113"/>
                      <a:pt x="188" y="114"/>
                      <a:pt x="188" y="115"/>
                    </a:cubicBezTo>
                    <a:cubicBezTo>
                      <a:pt x="184" y="128"/>
                      <a:pt x="184" y="128"/>
                      <a:pt x="184" y="128"/>
                    </a:cubicBezTo>
                    <a:cubicBezTo>
                      <a:pt x="184" y="129"/>
                      <a:pt x="184" y="129"/>
                      <a:pt x="185" y="130"/>
                    </a:cubicBezTo>
                    <a:cubicBezTo>
                      <a:pt x="189" y="133"/>
                      <a:pt x="202" y="145"/>
                      <a:pt x="216" y="142"/>
                    </a:cubicBezTo>
                    <a:cubicBezTo>
                      <a:pt x="225" y="140"/>
                      <a:pt x="231" y="139"/>
                      <a:pt x="233" y="140"/>
                    </a:cubicBezTo>
                    <a:cubicBezTo>
                      <a:pt x="234" y="140"/>
                      <a:pt x="234" y="140"/>
                      <a:pt x="234" y="140"/>
                    </a:cubicBezTo>
                    <a:cubicBezTo>
                      <a:pt x="235" y="139"/>
                      <a:pt x="235" y="139"/>
                      <a:pt x="235" y="139"/>
                    </a:cubicBezTo>
                    <a:cubicBezTo>
                      <a:pt x="236" y="139"/>
                      <a:pt x="236" y="139"/>
                      <a:pt x="237" y="13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8" name="Freeform 199">
                <a:extLst>
                  <a:ext uri="{FF2B5EF4-FFF2-40B4-BE49-F238E27FC236}">
                    <a16:creationId xmlns:a16="http://schemas.microsoft.com/office/drawing/2014/main" id="{46790952-2145-4BAE-953D-72A8F121466A}"/>
                  </a:ext>
                </a:extLst>
              </p:cNvPr>
              <p:cNvSpPr>
                <a:spLocks/>
              </p:cNvSpPr>
              <p:nvPr/>
            </p:nvSpPr>
            <p:spPr bwMode="auto">
              <a:xfrm>
                <a:off x="1914" y="2088"/>
                <a:ext cx="284" cy="140"/>
              </a:xfrm>
              <a:custGeom>
                <a:avLst/>
                <a:gdLst>
                  <a:gd name="T0" fmla="*/ 71 w 71"/>
                  <a:gd name="T1" fmla="*/ 0 h 35"/>
                  <a:gd name="T2" fmla="*/ 69 w 71"/>
                  <a:gd name="T3" fmla="*/ 3 h 35"/>
                  <a:gd name="T4" fmla="*/ 64 w 71"/>
                  <a:gd name="T5" fmla="*/ 10 h 35"/>
                  <a:gd name="T6" fmla="*/ 40 w 71"/>
                  <a:gd name="T7" fmla="*/ 27 h 35"/>
                  <a:gd name="T8" fmla="*/ 12 w 71"/>
                  <a:gd name="T9" fmla="*/ 34 h 35"/>
                  <a:gd name="T10" fmla="*/ 3 w 71"/>
                  <a:gd name="T11" fmla="*/ 35 h 35"/>
                  <a:gd name="T12" fmla="*/ 0 w 71"/>
                  <a:gd name="T13" fmla="*/ 35 h 35"/>
                  <a:gd name="T14" fmla="*/ 3 w 71"/>
                  <a:gd name="T15" fmla="*/ 35 h 35"/>
                  <a:gd name="T16" fmla="*/ 11 w 71"/>
                  <a:gd name="T17" fmla="*/ 33 h 35"/>
                  <a:gd name="T18" fmla="*/ 39 w 71"/>
                  <a:gd name="T19" fmla="*/ 24 h 35"/>
                  <a:gd name="T20" fmla="*/ 63 w 71"/>
                  <a:gd name="T21" fmla="*/ 9 h 35"/>
                  <a:gd name="T22" fmla="*/ 69 w 71"/>
                  <a:gd name="T23" fmla="*/ 3 h 35"/>
                  <a:gd name="T24" fmla="*/ 71 w 71"/>
                  <a:gd name="T25" fmla="*/ 0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1" h="35">
                    <a:moveTo>
                      <a:pt x="71" y="0"/>
                    </a:moveTo>
                    <a:cubicBezTo>
                      <a:pt x="71" y="0"/>
                      <a:pt x="71" y="1"/>
                      <a:pt x="69" y="3"/>
                    </a:cubicBezTo>
                    <a:cubicBezTo>
                      <a:pt x="68" y="5"/>
                      <a:pt x="67" y="7"/>
                      <a:pt x="64" y="10"/>
                    </a:cubicBezTo>
                    <a:cubicBezTo>
                      <a:pt x="59" y="16"/>
                      <a:pt x="51" y="22"/>
                      <a:pt x="40" y="27"/>
                    </a:cubicBezTo>
                    <a:cubicBezTo>
                      <a:pt x="29" y="32"/>
                      <a:pt x="19" y="33"/>
                      <a:pt x="12" y="34"/>
                    </a:cubicBezTo>
                    <a:cubicBezTo>
                      <a:pt x="8" y="35"/>
                      <a:pt x="5" y="35"/>
                      <a:pt x="3" y="35"/>
                    </a:cubicBezTo>
                    <a:cubicBezTo>
                      <a:pt x="1" y="35"/>
                      <a:pt x="0" y="35"/>
                      <a:pt x="0" y="35"/>
                    </a:cubicBezTo>
                    <a:cubicBezTo>
                      <a:pt x="0" y="35"/>
                      <a:pt x="1" y="35"/>
                      <a:pt x="3" y="35"/>
                    </a:cubicBezTo>
                    <a:cubicBezTo>
                      <a:pt x="5" y="34"/>
                      <a:pt x="8" y="34"/>
                      <a:pt x="11" y="33"/>
                    </a:cubicBezTo>
                    <a:cubicBezTo>
                      <a:pt x="19" y="31"/>
                      <a:pt x="29" y="29"/>
                      <a:pt x="39" y="24"/>
                    </a:cubicBezTo>
                    <a:cubicBezTo>
                      <a:pt x="49" y="20"/>
                      <a:pt x="58" y="14"/>
                      <a:pt x="63" y="9"/>
                    </a:cubicBezTo>
                    <a:cubicBezTo>
                      <a:pt x="66" y="7"/>
                      <a:pt x="68" y="4"/>
                      <a:pt x="69" y="3"/>
                    </a:cubicBezTo>
                    <a:cubicBezTo>
                      <a:pt x="70" y="1"/>
                      <a:pt x="71" y="0"/>
                      <a:pt x="71"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9" name="Freeform 200">
                <a:extLst>
                  <a:ext uri="{FF2B5EF4-FFF2-40B4-BE49-F238E27FC236}">
                    <a16:creationId xmlns:a16="http://schemas.microsoft.com/office/drawing/2014/main" id="{D748A555-D663-49FD-B13F-59E7894D2660}"/>
                  </a:ext>
                </a:extLst>
              </p:cNvPr>
              <p:cNvSpPr>
                <a:spLocks/>
              </p:cNvSpPr>
              <p:nvPr/>
            </p:nvSpPr>
            <p:spPr bwMode="auto">
              <a:xfrm>
                <a:off x="1958" y="2116"/>
                <a:ext cx="156" cy="80"/>
              </a:xfrm>
              <a:custGeom>
                <a:avLst/>
                <a:gdLst>
                  <a:gd name="T0" fmla="*/ 39 w 39"/>
                  <a:gd name="T1" fmla="*/ 0 h 20"/>
                  <a:gd name="T2" fmla="*/ 38 w 39"/>
                  <a:gd name="T3" fmla="*/ 2 h 20"/>
                  <a:gd name="T4" fmla="*/ 35 w 39"/>
                  <a:gd name="T5" fmla="*/ 5 h 20"/>
                  <a:gd name="T6" fmla="*/ 22 w 39"/>
                  <a:gd name="T7" fmla="*/ 15 h 20"/>
                  <a:gd name="T8" fmla="*/ 6 w 39"/>
                  <a:gd name="T9" fmla="*/ 20 h 20"/>
                  <a:gd name="T10" fmla="*/ 1 w 39"/>
                  <a:gd name="T11" fmla="*/ 20 h 20"/>
                  <a:gd name="T12" fmla="*/ 0 w 39"/>
                  <a:gd name="T13" fmla="*/ 20 h 20"/>
                  <a:gd name="T14" fmla="*/ 1 w 39"/>
                  <a:gd name="T15" fmla="*/ 20 h 20"/>
                  <a:gd name="T16" fmla="*/ 6 w 39"/>
                  <a:gd name="T17" fmla="*/ 18 h 20"/>
                  <a:gd name="T18" fmla="*/ 20 w 39"/>
                  <a:gd name="T19" fmla="*/ 12 h 20"/>
                  <a:gd name="T20" fmla="*/ 34 w 39"/>
                  <a:gd name="T21" fmla="*/ 4 h 20"/>
                  <a:gd name="T22" fmla="*/ 38 w 39"/>
                  <a:gd name="T23" fmla="*/ 1 h 20"/>
                  <a:gd name="T24" fmla="*/ 39 w 39"/>
                  <a:gd name="T25"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 h="20">
                    <a:moveTo>
                      <a:pt x="39" y="0"/>
                    </a:moveTo>
                    <a:cubicBezTo>
                      <a:pt x="39" y="0"/>
                      <a:pt x="39" y="1"/>
                      <a:pt x="38" y="2"/>
                    </a:cubicBezTo>
                    <a:cubicBezTo>
                      <a:pt x="37" y="3"/>
                      <a:pt x="36" y="4"/>
                      <a:pt x="35" y="5"/>
                    </a:cubicBezTo>
                    <a:cubicBezTo>
                      <a:pt x="32" y="8"/>
                      <a:pt x="27" y="12"/>
                      <a:pt x="22" y="15"/>
                    </a:cubicBezTo>
                    <a:cubicBezTo>
                      <a:pt x="16" y="18"/>
                      <a:pt x="10" y="19"/>
                      <a:pt x="6" y="20"/>
                    </a:cubicBezTo>
                    <a:cubicBezTo>
                      <a:pt x="4" y="20"/>
                      <a:pt x="3" y="20"/>
                      <a:pt x="1" y="20"/>
                    </a:cubicBezTo>
                    <a:cubicBezTo>
                      <a:pt x="0" y="20"/>
                      <a:pt x="0" y="20"/>
                      <a:pt x="0" y="20"/>
                    </a:cubicBezTo>
                    <a:cubicBezTo>
                      <a:pt x="0" y="20"/>
                      <a:pt x="0" y="20"/>
                      <a:pt x="1" y="20"/>
                    </a:cubicBezTo>
                    <a:cubicBezTo>
                      <a:pt x="2" y="19"/>
                      <a:pt x="4" y="19"/>
                      <a:pt x="6" y="18"/>
                    </a:cubicBezTo>
                    <a:cubicBezTo>
                      <a:pt x="10" y="17"/>
                      <a:pt x="15" y="15"/>
                      <a:pt x="20" y="12"/>
                    </a:cubicBezTo>
                    <a:cubicBezTo>
                      <a:pt x="26" y="9"/>
                      <a:pt x="30" y="7"/>
                      <a:pt x="34" y="4"/>
                    </a:cubicBezTo>
                    <a:cubicBezTo>
                      <a:pt x="35" y="3"/>
                      <a:pt x="37" y="2"/>
                      <a:pt x="38" y="1"/>
                    </a:cubicBezTo>
                    <a:cubicBezTo>
                      <a:pt x="38" y="1"/>
                      <a:pt x="39" y="0"/>
                      <a:pt x="39"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0" name="Freeform 201">
                <a:extLst>
                  <a:ext uri="{FF2B5EF4-FFF2-40B4-BE49-F238E27FC236}">
                    <a16:creationId xmlns:a16="http://schemas.microsoft.com/office/drawing/2014/main" id="{B73CFD70-A000-49E6-9283-9B80923F24F2}"/>
                  </a:ext>
                </a:extLst>
              </p:cNvPr>
              <p:cNvSpPr>
                <a:spLocks/>
              </p:cNvSpPr>
              <p:nvPr/>
            </p:nvSpPr>
            <p:spPr bwMode="auto">
              <a:xfrm>
                <a:off x="1998" y="2120"/>
                <a:ext cx="52" cy="32"/>
              </a:xfrm>
              <a:custGeom>
                <a:avLst/>
                <a:gdLst>
                  <a:gd name="T0" fmla="*/ 13 w 13"/>
                  <a:gd name="T1" fmla="*/ 0 h 8"/>
                  <a:gd name="T2" fmla="*/ 7 w 13"/>
                  <a:gd name="T3" fmla="*/ 5 h 8"/>
                  <a:gd name="T4" fmla="*/ 0 w 13"/>
                  <a:gd name="T5" fmla="*/ 8 h 8"/>
                  <a:gd name="T6" fmla="*/ 6 w 13"/>
                  <a:gd name="T7" fmla="*/ 3 h 8"/>
                  <a:gd name="T8" fmla="*/ 13 w 13"/>
                  <a:gd name="T9" fmla="*/ 0 h 8"/>
                </a:gdLst>
                <a:ahLst/>
                <a:cxnLst>
                  <a:cxn ang="0">
                    <a:pos x="T0" y="T1"/>
                  </a:cxn>
                  <a:cxn ang="0">
                    <a:pos x="T2" y="T3"/>
                  </a:cxn>
                  <a:cxn ang="0">
                    <a:pos x="T4" y="T5"/>
                  </a:cxn>
                  <a:cxn ang="0">
                    <a:pos x="T6" y="T7"/>
                  </a:cxn>
                  <a:cxn ang="0">
                    <a:pos x="T8" y="T9"/>
                  </a:cxn>
                </a:cxnLst>
                <a:rect l="0" t="0" r="r" b="b"/>
                <a:pathLst>
                  <a:path w="13" h="8">
                    <a:moveTo>
                      <a:pt x="13" y="0"/>
                    </a:moveTo>
                    <a:cubicBezTo>
                      <a:pt x="13" y="0"/>
                      <a:pt x="11" y="3"/>
                      <a:pt x="7" y="5"/>
                    </a:cubicBezTo>
                    <a:cubicBezTo>
                      <a:pt x="4" y="8"/>
                      <a:pt x="0" y="8"/>
                      <a:pt x="0" y="8"/>
                    </a:cubicBezTo>
                    <a:cubicBezTo>
                      <a:pt x="0" y="8"/>
                      <a:pt x="2" y="5"/>
                      <a:pt x="6" y="3"/>
                    </a:cubicBezTo>
                    <a:cubicBezTo>
                      <a:pt x="9" y="1"/>
                      <a:pt x="13" y="0"/>
                      <a:pt x="13"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1" name="Freeform 202">
                <a:extLst>
                  <a:ext uri="{FF2B5EF4-FFF2-40B4-BE49-F238E27FC236}">
                    <a16:creationId xmlns:a16="http://schemas.microsoft.com/office/drawing/2014/main" id="{B8F58F02-0F12-4DB7-9F10-52A0289E7D2E}"/>
                  </a:ext>
                </a:extLst>
              </p:cNvPr>
              <p:cNvSpPr>
                <a:spLocks/>
              </p:cNvSpPr>
              <p:nvPr/>
            </p:nvSpPr>
            <p:spPr bwMode="auto">
              <a:xfrm>
                <a:off x="1990" y="2100"/>
                <a:ext cx="44" cy="24"/>
              </a:xfrm>
              <a:custGeom>
                <a:avLst/>
                <a:gdLst>
                  <a:gd name="T0" fmla="*/ 11 w 11"/>
                  <a:gd name="T1" fmla="*/ 1 h 6"/>
                  <a:gd name="T2" fmla="*/ 6 w 11"/>
                  <a:gd name="T3" fmla="*/ 5 h 6"/>
                  <a:gd name="T4" fmla="*/ 0 w 11"/>
                  <a:gd name="T5" fmla="*/ 6 h 6"/>
                  <a:gd name="T6" fmla="*/ 5 w 11"/>
                  <a:gd name="T7" fmla="*/ 2 h 6"/>
                  <a:gd name="T8" fmla="*/ 11 w 11"/>
                  <a:gd name="T9" fmla="*/ 1 h 6"/>
                </a:gdLst>
                <a:ahLst/>
                <a:cxnLst>
                  <a:cxn ang="0">
                    <a:pos x="T0" y="T1"/>
                  </a:cxn>
                  <a:cxn ang="0">
                    <a:pos x="T2" y="T3"/>
                  </a:cxn>
                  <a:cxn ang="0">
                    <a:pos x="T4" y="T5"/>
                  </a:cxn>
                  <a:cxn ang="0">
                    <a:pos x="T6" y="T7"/>
                  </a:cxn>
                  <a:cxn ang="0">
                    <a:pos x="T8" y="T9"/>
                  </a:cxn>
                </a:cxnLst>
                <a:rect l="0" t="0" r="r" b="b"/>
                <a:pathLst>
                  <a:path w="11" h="6">
                    <a:moveTo>
                      <a:pt x="11" y="1"/>
                    </a:moveTo>
                    <a:cubicBezTo>
                      <a:pt x="11" y="1"/>
                      <a:pt x="9" y="3"/>
                      <a:pt x="6" y="5"/>
                    </a:cubicBezTo>
                    <a:cubicBezTo>
                      <a:pt x="3" y="6"/>
                      <a:pt x="0" y="6"/>
                      <a:pt x="0" y="6"/>
                    </a:cubicBezTo>
                    <a:cubicBezTo>
                      <a:pt x="0" y="6"/>
                      <a:pt x="2" y="3"/>
                      <a:pt x="5" y="2"/>
                    </a:cubicBezTo>
                    <a:cubicBezTo>
                      <a:pt x="8" y="0"/>
                      <a:pt x="11" y="1"/>
                      <a:pt x="11"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2" name="Freeform 203">
                <a:extLst>
                  <a:ext uri="{FF2B5EF4-FFF2-40B4-BE49-F238E27FC236}">
                    <a16:creationId xmlns:a16="http://schemas.microsoft.com/office/drawing/2014/main" id="{B5AE800D-9B07-4BC2-957A-CA16B0BD4EE4}"/>
                  </a:ext>
                </a:extLst>
              </p:cNvPr>
              <p:cNvSpPr>
                <a:spLocks/>
              </p:cNvSpPr>
              <p:nvPr/>
            </p:nvSpPr>
            <p:spPr bwMode="auto">
              <a:xfrm>
                <a:off x="1471" y="1224"/>
                <a:ext cx="264" cy="208"/>
              </a:xfrm>
              <a:custGeom>
                <a:avLst/>
                <a:gdLst>
                  <a:gd name="T0" fmla="*/ 66 w 66"/>
                  <a:gd name="T1" fmla="*/ 0 h 52"/>
                  <a:gd name="T2" fmla="*/ 63 w 66"/>
                  <a:gd name="T3" fmla="*/ 1 h 52"/>
                  <a:gd name="T4" fmla="*/ 59 w 66"/>
                  <a:gd name="T5" fmla="*/ 3 h 52"/>
                  <a:gd name="T6" fmla="*/ 54 w 66"/>
                  <a:gd name="T7" fmla="*/ 5 h 52"/>
                  <a:gd name="T8" fmla="*/ 49 w 66"/>
                  <a:gd name="T9" fmla="*/ 8 h 52"/>
                  <a:gd name="T10" fmla="*/ 43 w 66"/>
                  <a:gd name="T11" fmla="*/ 12 h 52"/>
                  <a:gd name="T12" fmla="*/ 29 w 66"/>
                  <a:gd name="T13" fmla="*/ 21 h 52"/>
                  <a:gd name="T14" fmla="*/ 17 w 66"/>
                  <a:gd name="T15" fmla="*/ 32 h 52"/>
                  <a:gd name="T16" fmla="*/ 11 w 66"/>
                  <a:gd name="T17" fmla="*/ 37 h 52"/>
                  <a:gd name="T18" fmla="*/ 7 w 66"/>
                  <a:gd name="T19" fmla="*/ 42 h 52"/>
                  <a:gd name="T20" fmla="*/ 4 w 66"/>
                  <a:gd name="T21" fmla="*/ 46 h 52"/>
                  <a:gd name="T22" fmla="*/ 2 w 66"/>
                  <a:gd name="T23" fmla="*/ 49 h 52"/>
                  <a:gd name="T24" fmla="*/ 0 w 66"/>
                  <a:gd name="T25" fmla="*/ 52 h 52"/>
                  <a:gd name="T26" fmla="*/ 1 w 66"/>
                  <a:gd name="T27" fmla="*/ 49 h 52"/>
                  <a:gd name="T28" fmla="*/ 3 w 66"/>
                  <a:gd name="T29" fmla="*/ 46 h 52"/>
                  <a:gd name="T30" fmla="*/ 6 w 66"/>
                  <a:gd name="T31" fmla="*/ 41 h 52"/>
                  <a:gd name="T32" fmla="*/ 10 w 66"/>
                  <a:gd name="T33" fmla="*/ 36 h 52"/>
                  <a:gd name="T34" fmla="*/ 15 w 66"/>
                  <a:gd name="T35" fmla="*/ 30 h 52"/>
                  <a:gd name="T36" fmla="*/ 27 w 66"/>
                  <a:gd name="T37" fmla="*/ 19 h 52"/>
                  <a:gd name="T38" fmla="*/ 41 w 66"/>
                  <a:gd name="T39" fmla="*/ 10 h 52"/>
                  <a:gd name="T40" fmla="*/ 48 w 66"/>
                  <a:gd name="T41" fmla="*/ 6 h 52"/>
                  <a:gd name="T42" fmla="*/ 54 w 66"/>
                  <a:gd name="T43" fmla="*/ 4 h 52"/>
                  <a:gd name="T44" fmla="*/ 59 w 66"/>
                  <a:gd name="T45" fmla="*/ 2 h 52"/>
                  <a:gd name="T46" fmla="*/ 63 w 66"/>
                  <a:gd name="T47" fmla="*/ 1 h 52"/>
                  <a:gd name="T48" fmla="*/ 66 w 66"/>
                  <a:gd name="T49" fmla="*/ 0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6" h="52">
                    <a:moveTo>
                      <a:pt x="66" y="0"/>
                    </a:moveTo>
                    <a:cubicBezTo>
                      <a:pt x="66" y="0"/>
                      <a:pt x="65" y="1"/>
                      <a:pt x="63" y="1"/>
                    </a:cubicBezTo>
                    <a:cubicBezTo>
                      <a:pt x="62" y="2"/>
                      <a:pt x="61" y="2"/>
                      <a:pt x="59" y="3"/>
                    </a:cubicBezTo>
                    <a:cubicBezTo>
                      <a:pt x="58" y="4"/>
                      <a:pt x="56" y="4"/>
                      <a:pt x="54" y="5"/>
                    </a:cubicBezTo>
                    <a:cubicBezTo>
                      <a:pt x="53" y="6"/>
                      <a:pt x="51" y="7"/>
                      <a:pt x="49" y="8"/>
                    </a:cubicBezTo>
                    <a:cubicBezTo>
                      <a:pt x="47" y="9"/>
                      <a:pt x="45" y="10"/>
                      <a:pt x="43" y="12"/>
                    </a:cubicBezTo>
                    <a:cubicBezTo>
                      <a:pt x="38" y="14"/>
                      <a:pt x="34" y="18"/>
                      <a:pt x="29" y="21"/>
                    </a:cubicBezTo>
                    <a:cubicBezTo>
                      <a:pt x="24" y="25"/>
                      <a:pt x="20" y="29"/>
                      <a:pt x="17" y="32"/>
                    </a:cubicBezTo>
                    <a:cubicBezTo>
                      <a:pt x="15" y="34"/>
                      <a:pt x="13" y="36"/>
                      <a:pt x="11" y="37"/>
                    </a:cubicBezTo>
                    <a:cubicBezTo>
                      <a:pt x="10" y="39"/>
                      <a:pt x="9" y="41"/>
                      <a:pt x="7" y="42"/>
                    </a:cubicBezTo>
                    <a:cubicBezTo>
                      <a:pt x="6" y="43"/>
                      <a:pt x="5" y="45"/>
                      <a:pt x="4" y="46"/>
                    </a:cubicBezTo>
                    <a:cubicBezTo>
                      <a:pt x="3" y="47"/>
                      <a:pt x="2" y="48"/>
                      <a:pt x="2" y="49"/>
                    </a:cubicBezTo>
                    <a:cubicBezTo>
                      <a:pt x="0" y="51"/>
                      <a:pt x="0" y="52"/>
                      <a:pt x="0" y="52"/>
                    </a:cubicBezTo>
                    <a:cubicBezTo>
                      <a:pt x="0" y="52"/>
                      <a:pt x="0" y="51"/>
                      <a:pt x="1" y="49"/>
                    </a:cubicBezTo>
                    <a:cubicBezTo>
                      <a:pt x="2" y="48"/>
                      <a:pt x="2" y="47"/>
                      <a:pt x="3" y="46"/>
                    </a:cubicBezTo>
                    <a:cubicBezTo>
                      <a:pt x="4" y="44"/>
                      <a:pt x="5" y="43"/>
                      <a:pt x="6" y="41"/>
                    </a:cubicBezTo>
                    <a:cubicBezTo>
                      <a:pt x="7" y="39"/>
                      <a:pt x="8" y="38"/>
                      <a:pt x="10" y="36"/>
                    </a:cubicBezTo>
                    <a:cubicBezTo>
                      <a:pt x="11" y="34"/>
                      <a:pt x="13" y="32"/>
                      <a:pt x="15" y="30"/>
                    </a:cubicBezTo>
                    <a:cubicBezTo>
                      <a:pt x="18" y="27"/>
                      <a:pt x="22" y="23"/>
                      <a:pt x="27" y="19"/>
                    </a:cubicBezTo>
                    <a:cubicBezTo>
                      <a:pt x="32" y="15"/>
                      <a:pt x="37" y="12"/>
                      <a:pt x="41" y="10"/>
                    </a:cubicBezTo>
                    <a:cubicBezTo>
                      <a:pt x="44" y="8"/>
                      <a:pt x="46" y="7"/>
                      <a:pt x="48" y="6"/>
                    </a:cubicBezTo>
                    <a:cubicBezTo>
                      <a:pt x="50" y="5"/>
                      <a:pt x="52" y="5"/>
                      <a:pt x="54" y="4"/>
                    </a:cubicBezTo>
                    <a:cubicBezTo>
                      <a:pt x="56" y="3"/>
                      <a:pt x="57" y="3"/>
                      <a:pt x="59" y="2"/>
                    </a:cubicBezTo>
                    <a:cubicBezTo>
                      <a:pt x="60" y="2"/>
                      <a:pt x="62" y="1"/>
                      <a:pt x="63" y="1"/>
                    </a:cubicBezTo>
                    <a:cubicBezTo>
                      <a:pt x="65" y="0"/>
                      <a:pt x="66" y="0"/>
                      <a:pt x="66"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3" name="Freeform 204">
                <a:extLst>
                  <a:ext uri="{FF2B5EF4-FFF2-40B4-BE49-F238E27FC236}">
                    <a16:creationId xmlns:a16="http://schemas.microsoft.com/office/drawing/2014/main" id="{D837E9DD-62E3-4195-85AC-07AED1C7F118}"/>
                  </a:ext>
                </a:extLst>
              </p:cNvPr>
              <p:cNvSpPr>
                <a:spLocks/>
              </p:cNvSpPr>
              <p:nvPr/>
            </p:nvSpPr>
            <p:spPr bwMode="auto">
              <a:xfrm>
                <a:off x="1515" y="1292"/>
                <a:ext cx="136" cy="124"/>
              </a:xfrm>
              <a:custGeom>
                <a:avLst/>
                <a:gdLst>
                  <a:gd name="T0" fmla="*/ 34 w 34"/>
                  <a:gd name="T1" fmla="*/ 0 h 31"/>
                  <a:gd name="T2" fmla="*/ 29 w 34"/>
                  <a:gd name="T3" fmla="*/ 5 h 31"/>
                  <a:gd name="T4" fmla="*/ 17 w 34"/>
                  <a:gd name="T5" fmla="*/ 15 h 31"/>
                  <a:gd name="T6" fmla="*/ 5 w 34"/>
                  <a:gd name="T7" fmla="*/ 26 h 31"/>
                  <a:gd name="T8" fmla="*/ 0 w 34"/>
                  <a:gd name="T9" fmla="*/ 31 h 31"/>
                  <a:gd name="T10" fmla="*/ 1 w 34"/>
                  <a:gd name="T11" fmla="*/ 29 h 31"/>
                  <a:gd name="T12" fmla="*/ 4 w 34"/>
                  <a:gd name="T13" fmla="*/ 25 h 31"/>
                  <a:gd name="T14" fmla="*/ 15 w 34"/>
                  <a:gd name="T15" fmla="*/ 13 h 31"/>
                  <a:gd name="T16" fmla="*/ 28 w 34"/>
                  <a:gd name="T17" fmla="*/ 3 h 31"/>
                  <a:gd name="T18" fmla="*/ 33 w 34"/>
                  <a:gd name="T19" fmla="*/ 1 h 31"/>
                  <a:gd name="T20" fmla="*/ 34 w 34"/>
                  <a:gd name="T21" fmla="*/ 0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 h="31">
                    <a:moveTo>
                      <a:pt x="34" y="0"/>
                    </a:moveTo>
                    <a:cubicBezTo>
                      <a:pt x="34" y="0"/>
                      <a:pt x="32" y="2"/>
                      <a:pt x="29" y="5"/>
                    </a:cubicBezTo>
                    <a:cubicBezTo>
                      <a:pt x="26" y="7"/>
                      <a:pt x="21" y="11"/>
                      <a:pt x="17" y="15"/>
                    </a:cubicBezTo>
                    <a:cubicBezTo>
                      <a:pt x="12" y="19"/>
                      <a:pt x="8" y="23"/>
                      <a:pt x="5" y="26"/>
                    </a:cubicBezTo>
                    <a:cubicBezTo>
                      <a:pt x="2" y="29"/>
                      <a:pt x="0" y="31"/>
                      <a:pt x="0" y="31"/>
                    </a:cubicBezTo>
                    <a:cubicBezTo>
                      <a:pt x="0" y="31"/>
                      <a:pt x="0" y="30"/>
                      <a:pt x="1" y="29"/>
                    </a:cubicBezTo>
                    <a:cubicBezTo>
                      <a:pt x="2" y="28"/>
                      <a:pt x="3" y="27"/>
                      <a:pt x="4" y="25"/>
                    </a:cubicBezTo>
                    <a:cubicBezTo>
                      <a:pt x="6" y="22"/>
                      <a:pt x="10" y="17"/>
                      <a:pt x="15" y="13"/>
                    </a:cubicBezTo>
                    <a:cubicBezTo>
                      <a:pt x="19" y="8"/>
                      <a:pt x="24" y="5"/>
                      <a:pt x="28" y="3"/>
                    </a:cubicBezTo>
                    <a:cubicBezTo>
                      <a:pt x="30" y="2"/>
                      <a:pt x="31" y="2"/>
                      <a:pt x="33" y="1"/>
                    </a:cubicBezTo>
                    <a:cubicBezTo>
                      <a:pt x="34" y="1"/>
                      <a:pt x="34" y="0"/>
                      <a:pt x="34"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 name="Freeform 206">
              <a:extLst>
                <a:ext uri="{FF2B5EF4-FFF2-40B4-BE49-F238E27FC236}">
                  <a16:creationId xmlns:a16="http://schemas.microsoft.com/office/drawing/2014/main" id="{7EA11D4E-26E3-49FE-88B9-BD7D0D3EB85F}"/>
                </a:ext>
              </a:extLst>
            </p:cNvPr>
            <p:cNvSpPr>
              <a:spLocks/>
            </p:cNvSpPr>
            <p:nvPr/>
          </p:nvSpPr>
          <p:spPr bwMode="auto">
            <a:xfrm>
              <a:off x="1563" y="1356"/>
              <a:ext cx="44" cy="32"/>
            </a:xfrm>
            <a:custGeom>
              <a:avLst/>
              <a:gdLst>
                <a:gd name="T0" fmla="*/ 11 w 11"/>
                <a:gd name="T1" fmla="*/ 0 h 8"/>
                <a:gd name="T2" fmla="*/ 6 w 11"/>
                <a:gd name="T3" fmla="*/ 5 h 8"/>
                <a:gd name="T4" fmla="*/ 0 w 11"/>
                <a:gd name="T5" fmla="*/ 8 h 8"/>
                <a:gd name="T6" fmla="*/ 5 w 11"/>
                <a:gd name="T7" fmla="*/ 3 h 8"/>
                <a:gd name="T8" fmla="*/ 11 w 11"/>
                <a:gd name="T9" fmla="*/ 0 h 8"/>
              </a:gdLst>
              <a:ahLst/>
              <a:cxnLst>
                <a:cxn ang="0">
                  <a:pos x="T0" y="T1"/>
                </a:cxn>
                <a:cxn ang="0">
                  <a:pos x="T2" y="T3"/>
                </a:cxn>
                <a:cxn ang="0">
                  <a:pos x="T4" y="T5"/>
                </a:cxn>
                <a:cxn ang="0">
                  <a:pos x="T6" y="T7"/>
                </a:cxn>
                <a:cxn ang="0">
                  <a:pos x="T8" y="T9"/>
                </a:cxn>
              </a:cxnLst>
              <a:rect l="0" t="0" r="r" b="b"/>
              <a:pathLst>
                <a:path w="11" h="8">
                  <a:moveTo>
                    <a:pt x="11" y="0"/>
                  </a:moveTo>
                  <a:cubicBezTo>
                    <a:pt x="11" y="0"/>
                    <a:pt x="9" y="3"/>
                    <a:pt x="6" y="5"/>
                  </a:cubicBezTo>
                  <a:cubicBezTo>
                    <a:pt x="4" y="7"/>
                    <a:pt x="0" y="8"/>
                    <a:pt x="0" y="8"/>
                  </a:cubicBezTo>
                  <a:cubicBezTo>
                    <a:pt x="0" y="8"/>
                    <a:pt x="2" y="5"/>
                    <a:pt x="5" y="3"/>
                  </a:cubicBezTo>
                  <a:cubicBezTo>
                    <a:pt x="7" y="0"/>
                    <a:pt x="11" y="0"/>
                    <a:pt x="11"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207">
              <a:extLst>
                <a:ext uri="{FF2B5EF4-FFF2-40B4-BE49-F238E27FC236}">
                  <a16:creationId xmlns:a16="http://schemas.microsoft.com/office/drawing/2014/main" id="{B29AABB4-ABBB-486E-9DEE-728C8AEAAEDF}"/>
                </a:ext>
              </a:extLst>
            </p:cNvPr>
            <p:cNvSpPr>
              <a:spLocks/>
            </p:cNvSpPr>
            <p:nvPr/>
          </p:nvSpPr>
          <p:spPr bwMode="auto">
            <a:xfrm>
              <a:off x="2374" y="1588"/>
              <a:ext cx="20" cy="212"/>
            </a:xfrm>
            <a:custGeom>
              <a:avLst/>
              <a:gdLst>
                <a:gd name="T0" fmla="*/ 1 w 5"/>
                <a:gd name="T1" fmla="*/ 53 h 53"/>
                <a:gd name="T2" fmla="*/ 2 w 5"/>
                <a:gd name="T3" fmla="*/ 51 h 53"/>
                <a:gd name="T4" fmla="*/ 2 w 5"/>
                <a:gd name="T5" fmla="*/ 45 h 53"/>
                <a:gd name="T6" fmla="*/ 2 w 5"/>
                <a:gd name="T7" fmla="*/ 27 h 53"/>
                <a:gd name="T8" fmla="*/ 1 w 5"/>
                <a:gd name="T9" fmla="*/ 8 h 53"/>
                <a:gd name="T10" fmla="*/ 1 w 5"/>
                <a:gd name="T11" fmla="*/ 2 h 53"/>
                <a:gd name="T12" fmla="*/ 0 w 5"/>
                <a:gd name="T13" fmla="*/ 0 h 53"/>
                <a:gd name="T14" fmla="*/ 1 w 5"/>
                <a:gd name="T15" fmla="*/ 2 h 53"/>
                <a:gd name="T16" fmla="*/ 3 w 5"/>
                <a:gd name="T17" fmla="*/ 8 h 53"/>
                <a:gd name="T18" fmla="*/ 5 w 5"/>
                <a:gd name="T19" fmla="*/ 27 h 53"/>
                <a:gd name="T20" fmla="*/ 3 w 5"/>
                <a:gd name="T21" fmla="*/ 45 h 53"/>
                <a:gd name="T22" fmla="*/ 2 w 5"/>
                <a:gd name="T23" fmla="*/ 51 h 53"/>
                <a:gd name="T24" fmla="*/ 1 w 5"/>
                <a:gd name="T25" fmla="*/ 53 h 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5" h="53">
                  <a:moveTo>
                    <a:pt x="1" y="53"/>
                  </a:moveTo>
                  <a:cubicBezTo>
                    <a:pt x="1" y="53"/>
                    <a:pt x="1" y="52"/>
                    <a:pt x="2" y="51"/>
                  </a:cubicBezTo>
                  <a:cubicBezTo>
                    <a:pt x="2" y="49"/>
                    <a:pt x="2" y="47"/>
                    <a:pt x="2" y="45"/>
                  </a:cubicBezTo>
                  <a:cubicBezTo>
                    <a:pt x="2" y="40"/>
                    <a:pt x="2" y="34"/>
                    <a:pt x="2" y="27"/>
                  </a:cubicBezTo>
                  <a:cubicBezTo>
                    <a:pt x="2" y="19"/>
                    <a:pt x="2" y="13"/>
                    <a:pt x="1" y="8"/>
                  </a:cubicBezTo>
                  <a:cubicBezTo>
                    <a:pt x="1" y="6"/>
                    <a:pt x="1" y="4"/>
                    <a:pt x="1" y="2"/>
                  </a:cubicBezTo>
                  <a:cubicBezTo>
                    <a:pt x="0" y="1"/>
                    <a:pt x="0" y="0"/>
                    <a:pt x="0" y="0"/>
                  </a:cubicBezTo>
                  <a:cubicBezTo>
                    <a:pt x="0" y="0"/>
                    <a:pt x="1" y="1"/>
                    <a:pt x="1" y="2"/>
                  </a:cubicBezTo>
                  <a:cubicBezTo>
                    <a:pt x="1" y="4"/>
                    <a:pt x="2" y="6"/>
                    <a:pt x="3" y="8"/>
                  </a:cubicBezTo>
                  <a:cubicBezTo>
                    <a:pt x="4" y="13"/>
                    <a:pt x="5" y="19"/>
                    <a:pt x="5" y="27"/>
                  </a:cubicBezTo>
                  <a:cubicBezTo>
                    <a:pt x="5" y="34"/>
                    <a:pt x="4" y="41"/>
                    <a:pt x="3" y="45"/>
                  </a:cubicBezTo>
                  <a:cubicBezTo>
                    <a:pt x="3" y="48"/>
                    <a:pt x="2" y="49"/>
                    <a:pt x="2" y="51"/>
                  </a:cubicBezTo>
                  <a:cubicBezTo>
                    <a:pt x="2" y="52"/>
                    <a:pt x="1" y="53"/>
                    <a:pt x="1" y="5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208">
              <a:extLst>
                <a:ext uri="{FF2B5EF4-FFF2-40B4-BE49-F238E27FC236}">
                  <a16:creationId xmlns:a16="http://schemas.microsoft.com/office/drawing/2014/main" id="{7E0877F8-465A-4CD1-8E2B-5CA0C51909AD}"/>
                </a:ext>
              </a:extLst>
            </p:cNvPr>
            <p:cNvSpPr>
              <a:spLocks/>
            </p:cNvSpPr>
            <p:nvPr/>
          </p:nvSpPr>
          <p:spPr bwMode="auto">
            <a:xfrm>
              <a:off x="2354" y="1632"/>
              <a:ext cx="12" cy="100"/>
            </a:xfrm>
            <a:custGeom>
              <a:avLst/>
              <a:gdLst>
                <a:gd name="T0" fmla="*/ 1 w 3"/>
                <a:gd name="T1" fmla="*/ 25 h 25"/>
                <a:gd name="T2" fmla="*/ 1 w 3"/>
                <a:gd name="T3" fmla="*/ 21 h 25"/>
                <a:gd name="T4" fmla="*/ 0 w 3"/>
                <a:gd name="T5" fmla="*/ 12 h 25"/>
                <a:gd name="T6" fmla="*/ 0 w 3"/>
                <a:gd name="T7" fmla="*/ 3 h 25"/>
                <a:gd name="T8" fmla="*/ 0 w 3"/>
                <a:gd name="T9" fmla="*/ 0 h 25"/>
                <a:gd name="T10" fmla="*/ 1 w 3"/>
                <a:gd name="T11" fmla="*/ 3 h 25"/>
                <a:gd name="T12" fmla="*/ 3 w 3"/>
                <a:gd name="T13" fmla="*/ 12 h 25"/>
                <a:gd name="T14" fmla="*/ 2 w 3"/>
                <a:gd name="T15" fmla="*/ 21 h 25"/>
                <a:gd name="T16" fmla="*/ 1 w 3"/>
                <a:gd name="T17" fmla="*/ 25 h 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25">
                  <a:moveTo>
                    <a:pt x="1" y="25"/>
                  </a:moveTo>
                  <a:cubicBezTo>
                    <a:pt x="1" y="25"/>
                    <a:pt x="1" y="23"/>
                    <a:pt x="1" y="21"/>
                  </a:cubicBezTo>
                  <a:cubicBezTo>
                    <a:pt x="0" y="19"/>
                    <a:pt x="0" y="16"/>
                    <a:pt x="0" y="12"/>
                  </a:cubicBezTo>
                  <a:cubicBezTo>
                    <a:pt x="0" y="9"/>
                    <a:pt x="0" y="6"/>
                    <a:pt x="0" y="3"/>
                  </a:cubicBezTo>
                  <a:cubicBezTo>
                    <a:pt x="0" y="1"/>
                    <a:pt x="0" y="0"/>
                    <a:pt x="0" y="0"/>
                  </a:cubicBezTo>
                  <a:cubicBezTo>
                    <a:pt x="0" y="0"/>
                    <a:pt x="1" y="1"/>
                    <a:pt x="1" y="3"/>
                  </a:cubicBezTo>
                  <a:cubicBezTo>
                    <a:pt x="2" y="6"/>
                    <a:pt x="3" y="9"/>
                    <a:pt x="3" y="12"/>
                  </a:cubicBezTo>
                  <a:cubicBezTo>
                    <a:pt x="3" y="16"/>
                    <a:pt x="3" y="19"/>
                    <a:pt x="2" y="21"/>
                  </a:cubicBezTo>
                  <a:cubicBezTo>
                    <a:pt x="2" y="23"/>
                    <a:pt x="1" y="25"/>
                    <a:pt x="1" y="2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209">
              <a:extLst>
                <a:ext uri="{FF2B5EF4-FFF2-40B4-BE49-F238E27FC236}">
                  <a16:creationId xmlns:a16="http://schemas.microsoft.com/office/drawing/2014/main" id="{8DBD862F-06C7-41D2-A4E5-74B67B3C5B3A}"/>
                </a:ext>
              </a:extLst>
            </p:cNvPr>
            <p:cNvSpPr>
              <a:spLocks/>
            </p:cNvSpPr>
            <p:nvPr/>
          </p:nvSpPr>
          <p:spPr bwMode="auto">
            <a:xfrm>
              <a:off x="2326" y="1660"/>
              <a:ext cx="16" cy="52"/>
            </a:xfrm>
            <a:custGeom>
              <a:avLst/>
              <a:gdLst>
                <a:gd name="T0" fmla="*/ 2 w 4"/>
                <a:gd name="T1" fmla="*/ 13 h 13"/>
                <a:gd name="T2" fmla="*/ 2 w 4"/>
                <a:gd name="T3" fmla="*/ 11 h 13"/>
                <a:gd name="T4" fmla="*/ 1 w 4"/>
                <a:gd name="T5" fmla="*/ 6 h 13"/>
                <a:gd name="T6" fmla="*/ 1 w 4"/>
                <a:gd name="T7" fmla="*/ 2 h 13"/>
                <a:gd name="T8" fmla="*/ 1 w 4"/>
                <a:gd name="T9" fmla="*/ 0 h 13"/>
                <a:gd name="T10" fmla="*/ 2 w 4"/>
                <a:gd name="T11" fmla="*/ 1 h 13"/>
                <a:gd name="T12" fmla="*/ 4 w 4"/>
                <a:gd name="T13" fmla="*/ 6 h 13"/>
                <a:gd name="T14" fmla="*/ 3 w 4"/>
                <a:gd name="T15" fmla="*/ 11 h 13"/>
                <a:gd name="T16" fmla="*/ 2 w 4"/>
                <a:gd name="T17" fmla="*/ 13 h 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13">
                  <a:moveTo>
                    <a:pt x="2" y="13"/>
                  </a:moveTo>
                  <a:cubicBezTo>
                    <a:pt x="2" y="13"/>
                    <a:pt x="2" y="12"/>
                    <a:pt x="2" y="11"/>
                  </a:cubicBezTo>
                  <a:cubicBezTo>
                    <a:pt x="1" y="10"/>
                    <a:pt x="1" y="8"/>
                    <a:pt x="1" y="6"/>
                  </a:cubicBezTo>
                  <a:cubicBezTo>
                    <a:pt x="0" y="5"/>
                    <a:pt x="0" y="3"/>
                    <a:pt x="1" y="2"/>
                  </a:cubicBezTo>
                  <a:cubicBezTo>
                    <a:pt x="1" y="0"/>
                    <a:pt x="1" y="0"/>
                    <a:pt x="1" y="0"/>
                  </a:cubicBezTo>
                  <a:cubicBezTo>
                    <a:pt x="1" y="0"/>
                    <a:pt x="1" y="0"/>
                    <a:pt x="2" y="1"/>
                  </a:cubicBezTo>
                  <a:cubicBezTo>
                    <a:pt x="3" y="3"/>
                    <a:pt x="3" y="4"/>
                    <a:pt x="4" y="6"/>
                  </a:cubicBezTo>
                  <a:cubicBezTo>
                    <a:pt x="4" y="8"/>
                    <a:pt x="3" y="10"/>
                    <a:pt x="3" y="11"/>
                  </a:cubicBezTo>
                  <a:cubicBezTo>
                    <a:pt x="3" y="12"/>
                    <a:pt x="2" y="13"/>
                    <a:pt x="2" y="1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210">
              <a:extLst>
                <a:ext uri="{FF2B5EF4-FFF2-40B4-BE49-F238E27FC236}">
                  <a16:creationId xmlns:a16="http://schemas.microsoft.com/office/drawing/2014/main" id="{C22AA263-4228-4503-896D-69F3629A9B74}"/>
                </a:ext>
              </a:extLst>
            </p:cNvPr>
            <p:cNvSpPr>
              <a:spLocks/>
            </p:cNvSpPr>
            <p:nvPr/>
          </p:nvSpPr>
          <p:spPr bwMode="auto">
            <a:xfrm>
              <a:off x="1431" y="1936"/>
              <a:ext cx="88" cy="124"/>
            </a:xfrm>
            <a:custGeom>
              <a:avLst/>
              <a:gdLst>
                <a:gd name="T0" fmla="*/ 22 w 22"/>
                <a:gd name="T1" fmla="*/ 31 h 31"/>
                <a:gd name="T2" fmla="*/ 20 w 22"/>
                <a:gd name="T3" fmla="*/ 30 h 31"/>
                <a:gd name="T4" fmla="*/ 17 w 22"/>
                <a:gd name="T5" fmla="*/ 28 h 31"/>
                <a:gd name="T6" fmla="*/ 8 w 22"/>
                <a:gd name="T7" fmla="*/ 18 h 31"/>
                <a:gd name="T8" fmla="*/ 2 w 22"/>
                <a:gd name="T9" fmla="*/ 5 h 31"/>
                <a:gd name="T10" fmla="*/ 1 w 22"/>
                <a:gd name="T11" fmla="*/ 1 h 31"/>
                <a:gd name="T12" fmla="*/ 0 w 22"/>
                <a:gd name="T13" fmla="*/ 0 h 31"/>
                <a:gd name="T14" fmla="*/ 1 w 22"/>
                <a:gd name="T15" fmla="*/ 1 h 31"/>
                <a:gd name="T16" fmla="*/ 3 w 22"/>
                <a:gd name="T17" fmla="*/ 5 h 31"/>
                <a:gd name="T18" fmla="*/ 10 w 22"/>
                <a:gd name="T19" fmla="*/ 16 h 31"/>
                <a:gd name="T20" fmla="*/ 18 w 22"/>
                <a:gd name="T21" fmla="*/ 27 h 31"/>
                <a:gd name="T22" fmla="*/ 21 w 22"/>
                <a:gd name="T23" fmla="*/ 30 h 31"/>
                <a:gd name="T24" fmla="*/ 22 w 22"/>
                <a:gd name="T25" fmla="*/ 31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2" h="31">
                  <a:moveTo>
                    <a:pt x="22" y="31"/>
                  </a:moveTo>
                  <a:cubicBezTo>
                    <a:pt x="22" y="31"/>
                    <a:pt x="21" y="30"/>
                    <a:pt x="20" y="30"/>
                  </a:cubicBezTo>
                  <a:cubicBezTo>
                    <a:pt x="20" y="29"/>
                    <a:pt x="18" y="29"/>
                    <a:pt x="17" y="28"/>
                  </a:cubicBezTo>
                  <a:cubicBezTo>
                    <a:pt x="14" y="25"/>
                    <a:pt x="11" y="22"/>
                    <a:pt x="8" y="18"/>
                  </a:cubicBezTo>
                  <a:cubicBezTo>
                    <a:pt x="5" y="13"/>
                    <a:pt x="3" y="9"/>
                    <a:pt x="2" y="5"/>
                  </a:cubicBezTo>
                  <a:cubicBezTo>
                    <a:pt x="1" y="4"/>
                    <a:pt x="1" y="2"/>
                    <a:pt x="1" y="1"/>
                  </a:cubicBezTo>
                  <a:cubicBezTo>
                    <a:pt x="1" y="0"/>
                    <a:pt x="0" y="0"/>
                    <a:pt x="0" y="0"/>
                  </a:cubicBezTo>
                  <a:cubicBezTo>
                    <a:pt x="0" y="0"/>
                    <a:pt x="1" y="0"/>
                    <a:pt x="1" y="1"/>
                  </a:cubicBezTo>
                  <a:cubicBezTo>
                    <a:pt x="2" y="2"/>
                    <a:pt x="2" y="3"/>
                    <a:pt x="3" y="5"/>
                  </a:cubicBezTo>
                  <a:cubicBezTo>
                    <a:pt x="5" y="8"/>
                    <a:pt x="7" y="12"/>
                    <a:pt x="10" y="16"/>
                  </a:cubicBezTo>
                  <a:cubicBezTo>
                    <a:pt x="13" y="20"/>
                    <a:pt x="16" y="24"/>
                    <a:pt x="18" y="27"/>
                  </a:cubicBezTo>
                  <a:cubicBezTo>
                    <a:pt x="19" y="28"/>
                    <a:pt x="20" y="29"/>
                    <a:pt x="21" y="30"/>
                  </a:cubicBezTo>
                  <a:cubicBezTo>
                    <a:pt x="21" y="30"/>
                    <a:pt x="22" y="31"/>
                    <a:pt x="22" y="3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211">
              <a:extLst>
                <a:ext uri="{FF2B5EF4-FFF2-40B4-BE49-F238E27FC236}">
                  <a16:creationId xmlns:a16="http://schemas.microsoft.com/office/drawing/2014/main" id="{1E3FA956-9B03-4B66-8AD2-648FACF4B40E}"/>
                </a:ext>
              </a:extLst>
            </p:cNvPr>
            <p:cNvSpPr>
              <a:spLocks/>
            </p:cNvSpPr>
            <p:nvPr/>
          </p:nvSpPr>
          <p:spPr bwMode="auto">
            <a:xfrm>
              <a:off x="1467" y="1960"/>
              <a:ext cx="32" cy="48"/>
            </a:xfrm>
            <a:custGeom>
              <a:avLst/>
              <a:gdLst>
                <a:gd name="T0" fmla="*/ 8 w 8"/>
                <a:gd name="T1" fmla="*/ 12 h 12"/>
                <a:gd name="T2" fmla="*/ 6 w 8"/>
                <a:gd name="T3" fmla="*/ 11 h 12"/>
                <a:gd name="T4" fmla="*/ 2 w 8"/>
                <a:gd name="T5" fmla="*/ 7 h 12"/>
                <a:gd name="T6" fmla="*/ 0 w 8"/>
                <a:gd name="T7" fmla="*/ 2 h 12"/>
                <a:gd name="T8" fmla="*/ 0 w 8"/>
                <a:gd name="T9" fmla="*/ 0 h 12"/>
                <a:gd name="T10" fmla="*/ 1 w 8"/>
                <a:gd name="T11" fmla="*/ 1 h 12"/>
                <a:gd name="T12" fmla="*/ 5 w 8"/>
                <a:gd name="T13" fmla="*/ 5 h 12"/>
                <a:gd name="T14" fmla="*/ 7 w 8"/>
                <a:gd name="T15" fmla="*/ 10 h 12"/>
                <a:gd name="T16" fmla="*/ 8 w 8"/>
                <a:gd name="T17" fmla="*/ 12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 h="12">
                  <a:moveTo>
                    <a:pt x="8" y="12"/>
                  </a:moveTo>
                  <a:cubicBezTo>
                    <a:pt x="8" y="12"/>
                    <a:pt x="7" y="12"/>
                    <a:pt x="6" y="11"/>
                  </a:cubicBezTo>
                  <a:cubicBezTo>
                    <a:pt x="5" y="10"/>
                    <a:pt x="3" y="9"/>
                    <a:pt x="2" y="7"/>
                  </a:cubicBezTo>
                  <a:cubicBezTo>
                    <a:pt x="1" y="5"/>
                    <a:pt x="0" y="3"/>
                    <a:pt x="0" y="2"/>
                  </a:cubicBezTo>
                  <a:cubicBezTo>
                    <a:pt x="0" y="1"/>
                    <a:pt x="0" y="0"/>
                    <a:pt x="0" y="0"/>
                  </a:cubicBezTo>
                  <a:cubicBezTo>
                    <a:pt x="0" y="0"/>
                    <a:pt x="0" y="0"/>
                    <a:pt x="1" y="1"/>
                  </a:cubicBezTo>
                  <a:cubicBezTo>
                    <a:pt x="2" y="2"/>
                    <a:pt x="3" y="4"/>
                    <a:pt x="5" y="5"/>
                  </a:cubicBezTo>
                  <a:cubicBezTo>
                    <a:pt x="6" y="7"/>
                    <a:pt x="7" y="9"/>
                    <a:pt x="7" y="10"/>
                  </a:cubicBezTo>
                  <a:cubicBezTo>
                    <a:pt x="8" y="11"/>
                    <a:pt x="8" y="12"/>
                    <a:pt x="8" y="1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12">
              <a:extLst>
                <a:ext uri="{FF2B5EF4-FFF2-40B4-BE49-F238E27FC236}">
                  <a16:creationId xmlns:a16="http://schemas.microsoft.com/office/drawing/2014/main" id="{9D8CD799-22A2-4DBE-8F36-09CA896B8AA7}"/>
                </a:ext>
              </a:extLst>
            </p:cNvPr>
            <p:cNvSpPr>
              <a:spLocks/>
            </p:cNvSpPr>
            <p:nvPr/>
          </p:nvSpPr>
          <p:spPr bwMode="auto">
            <a:xfrm>
              <a:off x="2030" y="1468"/>
              <a:ext cx="72" cy="72"/>
            </a:xfrm>
            <a:custGeom>
              <a:avLst/>
              <a:gdLst>
                <a:gd name="T0" fmla="*/ 0 w 18"/>
                <a:gd name="T1" fmla="*/ 18 h 18"/>
                <a:gd name="T2" fmla="*/ 1 w 18"/>
                <a:gd name="T3" fmla="*/ 17 h 18"/>
                <a:gd name="T4" fmla="*/ 2 w 18"/>
                <a:gd name="T5" fmla="*/ 15 h 18"/>
                <a:gd name="T6" fmla="*/ 3 w 18"/>
                <a:gd name="T7" fmla="*/ 13 h 18"/>
                <a:gd name="T8" fmla="*/ 5 w 18"/>
                <a:gd name="T9" fmla="*/ 12 h 18"/>
                <a:gd name="T10" fmla="*/ 7 w 18"/>
                <a:gd name="T11" fmla="*/ 11 h 18"/>
                <a:gd name="T12" fmla="*/ 8 w 18"/>
                <a:gd name="T13" fmla="*/ 9 h 18"/>
                <a:gd name="T14" fmla="*/ 10 w 18"/>
                <a:gd name="T15" fmla="*/ 7 h 18"/>
                <a:gd name="T16" fmla="*/ 12 w 18"/>
                <a:gd name="T17" fmla="*/ 5 h 18"/>
                <a:gd name="T18" fmla="*/ 15 w 18"/>
                <a:gd name="T19" fmla="*/ 3 h 18"/>
                <a:gd name="T20" fmla="*/ 18 w 18"/>
                <a:gd name="T21" fmla="*/ 0 h 18"/>
                <a:gd name="T22" fmla="*/ 15 w 18"/>
                <a:gd name="T23" fmla="*/ 3 h 18"/>
                <a:gd name="T24" fmla="*/ 12 w 18"/>
                <a:gd name="T25" fmla="*/ 6 h 18"/>
                <a:gd name="T26" fmla="*/ 9 w 18"/>
                <a:gd name="T27" fmla="*/ 9 h 18"/>
                <a:gd name="T28" fmla="*/ 7 w 18"/>
                <a:gd name="T29" fmla="*/ 11 h 18"/>
                <a:gd name="T30" fmla="*/ 5 w 18"/>
                <a:gd name="T31" fmla="*/ 13 h 18"/>
                <a:gd name="T32" fmla="*/ 3 w 18"/>
                <a:gd name="T33" fmla="*/ 14 h 18"/>
                <a:gd name="T34" fmla="*/ 3 w 18"/>
                <a:gd name="T35" fmla="*/ 15 h 18"/>
                <a:gd name="T36" fmla="*/ 1 w 18"/>
                <a:gd name="T37" fmla="*/ 17 h 18"/>
                <a:gd name="T38" fmla="*/ 0 w 18"/>
                <a:gd name="T39" fmla="*/ 18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8" h="18">
                  <a:moveTo>
                    <a:pt x="0" y="18"/>
                  </a:moveTo>
                  <a:cubicBezTo>
                    <a:pt x="0" y="18"/>
                    <a:pt x="0" y="18"/>
                    <a:pt x="1" y="17"/>
                  </a:cubicBezTo>
                  <a:cubicBezTo>
                    <a:pt x="1" y="17"/>
                    <a:pt x="2" y="16"/>
                    <a:pt x="2" y="15"/>
                  </a:cubicBezTo>
                  <a:cubicBezTo>
                    <a:pt x="2" y="14"/>
                    <a:pt x="2" y="14"/>
                    <a:pt x="3" y="13"/>
                  </a:cubicBezTo>
                  <a:cubicBezTo>
                    <a:pt x="4" y="12"/>
                    <a:pt x="4" y="12"/>
                    <a:pt x="5" y="12"/>
                  </a:cubicBezTo>
                  <a:cubicBezTo>
                    <a:pt x="6" y="12"/>
                    <a:pt x="6" y="11"/>
                    <a:pt x="7" y="11"/>
                  </a:cubicBezTo>
                  <a:cubicBezTo>
                    <a:pt x="7" y="10"/>
                    <a:pt x="8" y="9"/>
                    <a:pt x="8" y="9"/>
                  </a:cubicBezTo>
                  <a:cubicBezTo>
                    <a:pt x="8" y="8"/>
                    <a:pt x="9" y="7"/>
                    <a:pt x="10" y="7"/>
                  </a:cubicBezTo>
                  <a:cubicBezTo>
                    <a:pt x="10" y="6"/>
                    <a:pt x="11" y="5"/>
                    <a:pt x="12" y="5"/>
                  </a:cubicBezTo>
                  <a:cubicBezTo>
                    <a:pt x="13" y="4"/>
                    <a:pt x="14" y="3"/>
                    <a:pt x="15" y="3"/>
                  </a:cubicBezTo>
                  <a:cubicBezTo>
                    <a:pt x="17" y="1"/>
                    <a:pt x="18" y="0"/>
                    <a:pt x="18" y="0"/>
                  </a:cubicBezTo>
                  <a:cubicBezTo>
                    <a:pt x="18" y="0"/>
                    <a:pt x="17" y="1"/>
                    <a:pt x="15" y="3"/>
                  </a:cubicBezTo>
                  <a:cubicBezTo>
                    <a:pt x="14" y="4"/>
                    <a:pt x="13" y="5"/>
                    <a:pt x="12" y="6"/>
                  </a:cubicBezTo>
                  <a:cubicBezTo>
                    <a:pt x="11" y="7"/>
                    <a:pt x="10" y="8"/>
                    <a:pt x="9" y="9"/>
                  </a:cubicBezTo>
                  <a:cubicBezTo>
                    <a:pt x="8" y="10"/>
                    <a:pt x="8" y="11"/>
                    <a:pt x="7" y="11"/>
                  </a:cubicBezTo>
                  <a:cubicBezTo>
                    <a:pt x="7" y="12"/>
                    <a:pt x="6" y="13"/>
                    <a:pt x="5" y="13"/>
                  </a:cubicBezTo>
                  <a:cubicBezTo>
                    <a:pt x="4" y="13"/>
                    <a:pt x="4" y="13"/>
                    <a:pt x="3" y="14"/>
                  </a:cubicBezTo>
                  <a:cubicBezTo>
                    <a:pt x="3" y="14"/>
                    <a:pt x="3" y="14"/>
                    <a:pt x="3" y="15"/>
                  </a:cubicBezTo>
                  <a:cubicBezTo>
                    <a:pt x="2" y="16"/>
                    <a:pt x="2" y="17"/>
                    <a:pt x="1" y="17"/>
                  </a:cubicBezTo>
                  <a:cubicBezTo>
                    <a:pt x="0" y="18"/>
                    <a:pt x="0" y="18"/>
                    <a:pt x="0" y="1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13">
              <a:extLst>
                <a:ext uri="{FF2B5EF4-FFF2-40B4-BE49-F238E27FC236}">
                  <a16:creationId xmlns:a16="http://schemas.microsoft.com/office/drawing/2014/main" id="{A3C2343B-28B0-4713-9044-0B4BBAB29E9D}"/>
                </a:ext>
              </a:extLst>
            </p:cNvPr>
            <p:cNvSpPr>
              <a:spLocks/>
            </p:cNvSpPr>
            <p:nvPr/>
          </p:nvSpPr>
          <p:spPr bwMode="auto">
            <a:xfrm>
              <a:off x="2018" y="1540"/>
              <a:ext cx="8" cy="4"/>
            </a:xfrm>
            <a:custGeom>
              <a:avLst/>
              <a:gdLst>
                <a:gd name="T0" fmla="*/ 0 w 2"/>
                <a:gd name="T1" fmla="*/ 1 h 1"/>
                <a:gd name="T2" fmla="*/ 0 w 2"/>
                <a:gd name="T3" fmla="*/ 1 h 1"/>
                <a:gd name="T4" fmla="*/ 0 w 2"/>
                <a:gd name="T5" fmla="*/ 0 h 1"/>
                <a:gd name="T6" fmla="*/ 1 w 2"/>
                <a:gd name="T7" fmla="*/ 0 h 1"/>
                <a:gd name="T8" fmla="*/ 2 w 2"/>
                <a:gd name="T9" fmla="*/ 0 h 1"/>
                <a:gd name="T10" fmla="*/ 2 w 2"/>
                <a:gd name="T11" fmla="*/ 0 h 1"/>
                <a:gd name="T12" fmla="*/ 1 w 2"/>
                <a:gd name="T13" fmla="*/ 1 h 1"/>
                <a:gd name="T14" fmla="*/ 0 w 2"/>
                <a:gd name="T15" fmla="*/ 1 h 1"/>
                <a:gd name="T16" fmla="*/ 0 w 2"/>
                <a:gd name="T17" fmla="*/ 1 h 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 h="1">
                  <a:moveTo>
                    <a:pt x="0" y="1"/>
                  </a:moveTo>
                  <a:cubicBezTo>
                    <a:pt x="0" y="1"/>
                    <a:pt x="0" y="1"/>
                    <a:pt x="0" y="1"/>
                  </a:cubicBezTo>
                  <a:cubicBezTo>
                    <a:pt x="0" y="1"/>
                    <a:pt x="0" y="0"/>
                    <a:pt x="0" y="0"/>
                  </a:cubicBezTo>
                  <a:cubicBezTo>
                    <a:pt x="1" y="0"/>
                    <a:pt x="1" y="0"/>
                    <a:pt x="1" y="0"/>
                  </a:cubicBezTo>
                  <a:cubicBezTo>
                    <a:pt x="2" y="0"/>
                    <a:pt x="2" y="0"/>
                    <a:pt x="2" y="0"/>
                  </a:cubicBezTo>
                  <a:cubicBezTo>
                    <a:pt x="2" y="0"/>
                    <a:pt x="2" y="0"/>
                    <a:pt x="2" y="0"/>
                  </a:cubicBezTo>
                  <a:cubicBezTo>
                    <a:pt x="1" y="0"/>
                    <a:pt x="1" y="1"/>
                    <a:pt x="1" y="1"/>
                  </a:cubicBezTo>
                  <a:cubicBezTo>
                    <a:pt x="1" y="1"/>
                    <a:pt x="0" y="1"/>
                    <a:pt x="0" y="1"/>
                  </a:cubicBezTo>
                  <a:cubicBezTo>
                    <a:pt x="0" y="1"/>
                    <a:pt x="0" y="1"/>
                    <a:pt x="0"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14">
              <a:extLst>
                <a:ext uri="{FF2B5EF4-FFF2-40B4-BE49-F238E27FC236}">
                  <a16:creationId xmlns:a16="http://schemas.microsoft.com/office/drawing/2014/main" id="{45255C79-61E3-457F-9FA3-036394B122BE}"/>
                </a:ext>
              </a:extLst>
            </p:cNvPr>
            <p:cNvSpPr>
              <a:spLocks/>
            </p:cNvSpPr>
            <p:nvPr/>
          </p:nvSpPr>
          <p:spPr bwMode="auto">
            <a:xfrm>
              <a:off x="2026" y="1568"/>
              <a:ext cx="12" cy="20"/>
            </a:xfrm>
            <a:custGeom>
              <a:avLst/>
              <a:gdLst>
                <a:gd name="T0" fmla="*/ 3 w 3"/>
                <a:gd name="T1" fmla="*/ 5 h 5"/>
                <a:gd name="T2" fmla="*/ 3 w 3"/>
                <a:gd name="T3" fmla="*/ 4 h 5"/>
                <a:gd name="T4" fmla="*/ 2 w 3"/>
                <a:gd name="T5" fmla="*/ 2 h 5"/>
                <a:gd name="T6" fmla="*/ 1 w 3"/>
                <a:gd name="T7" fmla="*/ 1 h 5"/>
                <a:gd name="T8" fmla="*/ 0 w 3"/>
                <a:gd name="T9" fmla="*/ 0 h 5"/>
                <a:gd name="T10" fmla="*/ 1 w 3"/>
                <a:gd name="T11" fmla="*/ 1 h 5"/>
                <a:gd name="T12" fmla="*/ 3 w 3"/>
                <a:gd name="T13" fmla="*/ 2 h 5"/>
                <a:gd name="T14" fmla="*/ 3 w 3"/>
                <a:gd name="T15" fmla="*/ 4 h 5"/>
                <a:gd name="T16" fmla="*/ 3 w 3"/>
                <a:gd name="T17"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5">
                  <a:moveTo>
                    <a:pt x="3" y="5"/>
                  </a:moveTo>
                  <a:cubicBezTo>
                    <a:pt x="3" y="5"/>
                    <a:pt x="3" y="4"/>
                    <a:pt x="3" y="4"/>
                  </a:cubicBezTo>
                  <a:cubicBezTo>
                    <a:pt x="3" y="3"/>
                    <a:pt x="2" y="3"/>
                    <a:pt x="2" y="2"/>
                  </a:cubicBezTo>
                  <a:cubicBezTo>
                    <a:pt x="1" y="2"/>
                    <a:pt x="1" y="2"/>
                    <a:pt x="1" y="1"/>
                  </a:cubicBezTo>
                  <a:cubicBezTo>
                    <a:pt x="0" y="1"/>
                    <a:pt x="0" y="0"/>
                    <a:pt x="0" y="0"/>
                  </a:cubicBezTo>
                  <a:cubicBezTo>
                    <a:pt x="0" y="0"/>
                    <a:pt x="0" y="0"/>
                    <a:pt x="1" y="1"/>
                  </a:cubicBezTo>
                  <a:cubicBezTo>
                    <a:pt x="1" y="1"/>
                    <a:pt x="2" y="1"/>
                    <a:pt x="3" y="2"/>
                  </a:cubicBezTo>
                  <a:cubicBezTo>
                    <a:pt x="3" y="2"/>
                    <a:pt x="3" y="3"/>
                    <a:pt x="3" y="4"/>
                  </a:cubicBezTo>
                  <a:cubicBezTo>
                    <a:pt x="3" y="5"/>
                    <a:pt x="3" y="5"/>
                    <a:pt x="3" y="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15">
              <a:extLst>
                <a:ext uri="{FF2B5EF4-FFF2-40B4-BE49-F238E27FC236}">
                  <a16:creationId xmlns:a16="http://schemas.microsoft.com/office/drawing/2014/main" id="{EB634E30-2FD8-42C3-B24A-2A8DC0A59376}"/>
                </a:ext>
              </a:extLst>
            </p:cNvPr>
            <p:cNvSpPr>
              <a:spLocks/>
            </p:cNvSpPr>
            <p:nvPr/>
          </p:nvSpPr>
          <p:spPr bwMode="auto">
            <a:xfrm>
              <a:off x="2042" y="1668"/>
              <a:ext cx="124" cy="44"/>
            </a:xfrm>
            <a:custGeom>
              <a:avLst/>
              <a:gdLst>
                <a:gd name="T0" fmla="*/ 31 w 31"/>
                <a:gd name="T1" fmla="*/ 10 h 11"/>
                <a:gd name="T2" fmla="*/ 26 w 31"/>
                <a:gd name="T3" fmla="*/ 10 h 11"/>
                <a:gd name="T4" fmla="*/ 20 w 31"/>
                <a:gd name="T5" fmla="*/ 10 h 11"/>
                <a:gd name="T6" fmla="*/ 17 w 31"/>
                <a:gd name="T7" fmla="*/ 10 h 11"/>
                <a:gd name="T8" fmla="*/ 16 w 31"/>
                <a:gd name="T9" fmla="*/ 11 h 11"/>
                <a:gd name="T10" fmla="*/ 14 w 31"/>
                <a:gd name="T11" fmla="*/ 11 h 11"/>
                <a:gd name="T12" fmla="*/ 11 w 31"/>
                <a:gd name="T13" fmla="*/ 9 h 11"/>
                <a:gd name="T14" fmla="*/ 9 w 31"/>
                <a:gd name="T15" fmla="*/ 9 h 11"/>
                <a:gd name="T16" fmla="*/ 8 w 31"/>
                <a:gd name="T17" fmla="*/ 8 h 11"/>
                <a:gd name="T18" fmla="*/ 4 w 31"/>
                <a:gd name="T19" fmla="*/ 4 h 11"/>
                <a:gd name="T20" fmla="*/ 0 w 31"/>
                <a:gd name="T21" fmla="*/ 0 h 11"/>
                <a:gd name="T22" fmla="*/ 4 w 31"/>
                <a:gd name="T23" fmla="*/ 4 h 11"/>
                <a:gd name="T24" fmla="*/ 8 w 31"/>
                <a:gd name="T25" fmla="*/ 7 h 11"/>
                <a:gd name="T26" fmla="*/ 9 w 31"/>
                <a:gd name="T27" fmla="*/ 8 h 11"/>
                <a:gd name="T28" fmla="*/ 11 w 31"/>
                <a:gd name="T29" fmla="*/ 8 h 11"/>
                <a:gd name="T30" fmla="*/ 14 w 31"/>
                <a:gd name="T31" fmla="*/ 10 h 11"/>
                <a:gd name="T32" fmla="*/ 16 w 31"/>
                <a:gd name="T33" fmla="*/ 10 h 11"/>
                <a:gd name="T34" fmla="*/ 17 w 31"/>
                <a:gd name="T35" fmla="*/ 9 h 11"/>
                <a:gd name="T36" fmla="*/ 20 w 31"/>
                <a:gd name="T37" fmla="*/ 9 h 11"/>
                <a:gd name="T38" fmla="*/ 26 w 31"/>
                <a:gd name="T39" fmla="*/ 9 h 11"/>
                <a:gd name="T40" fmla="*/ 31 w 31"/>
                <a:gd name="T41" fmla="*/ 10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1" h="11">
                  <a:moveTo>
                    <a:pt x="31" y="10"/>
                  </a:moveTo>
                  <a:cubicBezTo>
                    <a:pt x="31" y="10"/>
                    <a:pt x="29" y="10"/>
                    <a:pt x="26" y="10"/>
                  </a:cubicBezTo>
                  <a:cubicBezTo>
                    <a:pt x="24" y="10"/>
                    <a:pt x="22" y="10"/>
                    <a:pt x="20" y="10"/>
                  </a:cubicBezTo>
                  <a:cubicBezTo>
                    <a:pt x="19" y="10"/>
                    <a:pt x="18" y="10"/>
                    <a:pt x="17" y="10"/>
                  </a:cubicBezTo>
                  <a:cubicBezTo>
                    <a:pt x="17" y="11"/>
                    <a:pt x="16" y="11"/>
                    <a:pt x="16" y="11"/>
                  </a:cubicBezTo>
                  <a:cubicBezTo>
                    <a:pt x="15" y="11"/>
                    <a:pt x="14" y="11"/>
                    <a:pt x="14" y="11"/>
                  </a:cubicBezTo>
                  <a:cubicBezTo>
                    <a:pt x="13" y="10"/>
                    <a:pt x="12" y="9"/>
                    <a:pt x="11" y="9"/>
                  </a:cubicBezTo>
                  <a:cubicBezTo>
                    <a:pt x="10" y="9"/>
                    <a:pt x="10" y="9"/>
                    <a:pt x="9" y="9"/>
                  </a:cubicBezTo>
                  <a:cubicBezTo>
                    <a:pt x="9" y="8"/>
                    <a:pt x="8" y="8"/>
                    <a:pt x="8" y="8"/>
                  </a:cubicBezTo>
                  <a:cubicBezTo>
                    <a:pt x="6" y="6"/>
                    <a:pt x="5" y="5"/>
                    <a:pt x="4" y="4"/>
                  </a:cubicBezTo>
                  <a:cubicBezTo>
                    <a:pt x="2" y="2"/>
                    <a:pt x="0" y="0"/>
                    <a:pt x="0" y="0"/>
                  </a:cubicBezTo>
                  <a:cubicBezTo>
                    <a:pt x="0" y="0"/>
                    <a:pt x="2" y="2"/>
                    <a:pt x="4" y="4"/>
                  </a:cubicBezTo>
                  <a:cubicBezTo>
                    <a:pt x="5" y="5"/>
                    <a:pt x="7" y="6"/>
                    <a:pt x="8" y="7"/>
                  </a:cubicBezTo>
                  <a:cubicBezTo>
                    <a:pt x="9" y="7"/>
                    <a:pt x="9" y="8"/>
                    <a:pt x="9" y="8"/>
                  </a:cubicBezTo>
                  <a:cubicBezTo>
                    <a:pt x="10" y="8"/>
                    <a:pt x="10" y="8"/>
                    <a:pt x="11" y="8"/>
                  </a:cubicBezTo>
                  <a:cubicBezTo>
                    <a:pt x="12" y="9"/>
                    <a:pt x="13" y="9"/>
                    <a:pt x="14" y="10"/>
                  </a:cubicBezTo>
                  <a:cubicBezTo>
                    <a:pt x="15" y="10"/>
                    <a:pt x="15" y="10"/>
                    <a:pt x="16" y="10"/>
                  </a:cubicBezTo>
                  <a:cubicBezTo>
                    <a:pt x="16" y="10"/>
                    <a:pt x="17" y="10"/>
                    <a:pt x="17" y="9"/>
                  </a:cubicBezTo>
                  <a:cubicBezTo>
                    <a:pt x="18" y="9"/>
                    <a:pt x="19" y="9"/>
                    <a:pt x="20" y="9"/>
                  </a:cubicBezTo>
                  <a:cubicBezTo>
                    <a:pt x="22" y="9"/>
                    <a:pt x="24" y="9"/>
                    <a:pt x="26" y="9"/>
                  </a:cubicBezTo>
                  <a:cubicBezTo>
                    <a:pt x="29" y="10"/>
                    <a:pt x="31" y="10"/>
                    <a:pt x="31" y="1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16">
              <a:extLst>
                <a:ext uri="{FF2B5EF4-FFF2-40B4-BE49-F238E27FC236}">
                  <a16:creationId xmlns:a16="http://schemas.microsoft.com/office/drawing/2014/main" id="{840F6A88-898F-4C5B-8ECD-8B964ECC680B}"/>
                </a:ext>
              </a:extLst>
            </p:cNvPr>
            <p:cNvSpPr>
              <a:spLocks/>
            </p:cNvSpPr>
            <p:nvPr/>
          </p:nvSpPr>
          <p:spPr bwMode="auto">
            <a:xfrm>
              <a:off x="2194" y="1696"/>
              <a:ext cx="40" cy="8"/>
            </a:xfrm>
            <a:custGeom>
              <a:avLst/>
              <a:gdLst>
                <a:gd name="T0" fmla="*/ 10 w 10"/>
                <a:gd name="T1" fmla="*/ 2 h 2"/>
                <a:gd name="T2" fmla="*/ 9 w 10"/>
                <a:gd name="T3" fmla="*/ 2 h 2"/>
                <a:gd name="T4" fmla="*/ 6 w 10"/>
                <a:gd name="T5" fmla="*/ 1 h 2"/>
                <a:gd name="T6" fmla="*/ 2 w 10"/>
                <a:gd name="T7" fmla="*/ 1 h 2"/>
                <a:gd name="T8" fmla="*/ 0 w 10"/>
                <a:gd name="T9" fmla="*/ 1 h 2"/>
                <a:gd name="T10" fmla="*/ 2 w 10"/>
                <a:gd name="T11" fmla="*/ 1 h 2"/>
                <a:gd name="T12" fmla="*/ 6 w 10"/>
                <a:gd name="T13" fmla="*/ 0 h 2"/>
                <a:gd name="T14" fmla="*/ 9 w 10"/>
                <a:gd name="T15" fmla="*/ 1 h 2"/>
                <a:gd name="T16" fmla="*/ 10 w 10"/>
                <a:gd name="T17" fmla="*/ 2 h 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 h="2">
                  <a:moveTo>
                    <a:pt x="10" y="2"/>
                  </a:moveTo>
                  <a:cubicBezTo>
                    <a:pt x="10" y="2"/>
                    <a:pt x="10" y="2"/>
                    <a:pt x="9" y="2"/>
                  </a:cubicBezTo>
                  <a:cubicBezTo>
                    <a:pt x="8" y="1"/>
                    <a:pt x="7" y="1"/>
                    <a:pt x="6" y="1"/>
                  </a:cubicBezTo>
                  <a:cubicBezTo>
                    <a:pt x="4" y="1"/>
                    <a:pt x="3" y="1"/>
                    <a:pt x="2" y="1"/>
                  </a:cubicBezTo>
                  <a:cubicBezTo>
                    <a:pt x="1" y="1"/>
                    <a:pt x="0" y="1"/>
                    <a:pt x="0" y="1"/>
                  </a:cubicBezTo>
                  <a:cubicBezTo>
                    <a:pt x="0" y="1"/>
                    <a:pt x="1" y="1"/>
                    <a:pt x="2" y="1"/>
                  </a:cubicBezTo>
                  <a:cubicBezTo>
                    <a:pt x="3" y="0"/>
                    <a:pt x="4" y="0"/>
                    <a:pt x="6" y="0"/>
                  </a:cubicBezTo>
                  <a:cubicBezTo>
                    <a:pt x="7" y="0"/>
                    <a:pt x="9" y="0"/>
                    <a:pt x="9" y="1"/>
                  </a:cubicBezTo>
                  <a:cubicBezTo>
                    <a:pt x="10" y="2"/>
                    <a:pt x="10" y="2"/>
                    <a:pt x="10" y="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17">
              <a:extLst>
                <a:ext uri="{FF2B5EF4-FFF2-40B4-BE49-F238E27FC236}">
                  <a16:creationId xmlns:a16="http://schemas.microsoft.com/office/drawing/2014/main" id="{CE9118CB-8469-478B-81D8-ED82D5B73272}"/>
                </a:ext>
              </a:extLst>
            </p:cNvPr>
            <p:cNvSpPr>
              <a:spLocks/>
            </p:cNvSpPr>
            <p:nvPr/>
          </p:nvSpPr>
          <p:spPr bwMode="auto">
            <a:xfrm>
              <a:off x="2262" y="1800"/>
              <a:ext cx="24" cy="68"/>
            </a:xfrm>
            <a:custGeom>
              <a:avLst/>
              <a:gdLst>
                <a:gd name="T0" fmla="*/ 3 w 6"/>
                <a:gd name="T1" fmla="*/ 17 h 17"/>
                <a:gd name="T2" fmla="*/ 4 w 6"/>
                <a:gd name="T3" fmla="*/ 14 h 17"/>
                <a:gd name="T4" fmla="*/ 4 w 6"/>
                <a:gd name="T5" fmla="*/ 7 h 17"/>
                <a:gd name="T6" fmla="*/ 3 w 6"/>
                <a:gd name="T7" fmla="*/ 4 h 17"/>
                <a:gd name="T8" fmla="*/ 1 w 6"/>
                <a:gd name="T9" fmla="*/ 2 h 17"/>
                <a:gd name="T10" fmla="*/ 0 w 6"/>
                <a:gd name="T11" fmla="*/ 0 h 17"/>
                <a:gd name="T12" fmla="*/ 1 w 6"/>
                <a:gd name="T13" fmla="*/ 0 h 17"/>
                <a:gd name="T14" fmla="*/ 0 w 6"/>
                <a:gd name="T15" fmla="*/ 0 h 17"/>
                <a:gd name="T16" fmla="*/ 1 w 6"/>
                <a:gd name="T17" fmla="*/ 2 h 17"/>
                <a:gd name="T18" fmla="*/ 4 w 6"/>
                <a:gd name="T19" fmla="*/ 4 h 17"/>
                <a:gd name="T20" fmla="*/ 5 w 6"/>
                <a:gd name="T21" fmla="*/ 7 h 17"/>
                <a:gd name="T22" fmla="*/ 5 w 6"/>
                <a:gd name="T23" fmla="*/ 11 h 17"/>
                <a:gd name="T24" fmla="*/ 4 w 6"/>
                <a:gd name="T25" fmla="*/ 14 h 17"/>
                <a:gd name="T26" fmla="*/ 3 w 6"/>
                <a:gd name="T27"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 h="17">
                  <a:moveTo>
                    <a:pt x="3" y="17"/>
                  </a:moveTo>
                  <a:cubicBezTo>
                    <a:pt x="3" y="17"/>
                    <a:pt x="3" y="16"/>
                    <a:pt x="4" y="14"/>
                  </a:cubicBezTo>
                  <a:cubicBezTo>
                    <a:pt x="4" y="12"/>
                    <a:pt x="5" y="10"/>
                    <a:pt x="4" y="7"/>
                  </a:cubicBezTo>
                  <a:cubicBezTo>
                    <a:pt x="4" y="6"/>
                    <a:pt x="4" y="5"/>
                    <a:pt x="3" y="4"/>
                  </a:cubicBezTo>
                  <a:cubicBezTo>
                    <a:pt x="2" y="4"/>
                    <a:pt x="1" y="3"/>
                    <a:pt x="1" y="2"/>
                  </a:cubicBezTo>
                  <a:cubicBezTo>
                    <a:pt x="0" y="2"/>
                    <a:pt x="0" y="1"/>
                    <a:pt x="0" y="0"/>
                  </a:cubicBezTo>
                  <a:cubicBezTo>
                    <a:pt x="0" y="0"/>
                    <a:pt x="1" y="0"/>
                    <a:pt x="1" y="0"/>
                  </a:cubicBezTo>
                  <a:cubicBezTo>
                    <a:pt x="1" y="0"/>
                    <a:pt x="0" y="0"/>
                    <a:pt x="0" y="0"/>
                  </a:cubicBezTo>
                  <a:cubicBezTo>
                    <a:pt x="0" y="1"/>
                    <a:pt x="1" y="1"/>
                    <a:pt x="1" y="2"/>
                  </a:cubicBezTo>
                  <a:cubicBezTo>
                    <a:pt x="2" y="3"/>
                    <a:pt x="3" y="3"/>
                    <a:pt x="4" y="4"/>
                  </a:cubicBezTo>
                  <a:cubicBezTo>
                    <a:pt x="5" y="5"/>
                    <a:pt x="5" y="6"/>
                    <a:pt x="5" y="7"/>
                  </a:cubicBezTo>
                  <a:cubicBezTo>
                    <a:pt x="6" y="9"/>
                    <a:pt x="5" y="10"/>
                    <a:pt x="5" y="11"/>
                  </a:cubicBezTo>
                  <a:cubicBezTo>
                    <a:pt x="5" y="12"/>
                    <a:pt x="4" y="13"/>
                    <a:pt x="4" y="14"/>
                  </a:cubicBezTo>
                  <a:cubicBezTo>
                    <a:pt x="4" y="16"/>
                    <a:pt x="3" y="17"/>
                    <a:pt x="3" y="17"/>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18">
              <a:extLst>
                <a:ext uri="{FF2B5EF4-FFF2-40B4-BE49-F238E27FC236}">
                  <a16:creationId xmlns:a16="http://schemas.microsoft.com/office/drawing/2014/main" id="{5FD5189A-4E65-4E49-BD6E-09786B1E6ECA}"/>
                </a:ext>
              </a:extLst>
            </p:cNvPr>
            <p:cNvSpPr>
              <a:spLocks/>
            </p:cNvSpPr>
            <p:nvPr/>
          </p:nvSpPr>
          <p:spPr bwMode="auto">
            <a:xfrm>
              <a:off x="2270" y="1876"/>
              <a:ext cx="16" cy="64"/>
            </a:xfrm>
            <a:custGeom>
              <a:avLst/>
              <a:gdLst>
                <a:gd name="T0" fmla="*/ 4 w 4"/>
                <a:gd name="T1" fmla="*/ 16 h 16"/>
                <a:gd name="T2" fmla="*/ 4 w 4"/>
                <a:gd name="T3" fmla="*/ 15 h 16"/>
                <a:gd name="T4" fmla="*/ 4 w 4"/>
                <a:gd name="T5" fmla="*/ 14 h 16"/>
                <a:gd name="T6" fmla="*/ 2 w 4"/>
                <a:gd name="T7" fmla="*/ 8 h 16"/>
                <a:gd name="T8" fmla="*/ 0 w 4"/>
                <a:gd name="T9" fmla="*/ 2 h 16"/>
                <a:gd name="T10" fmla="*/ 1 w 4"/>
                <a:gd name="T11" fmla="*/ 1 h 16"/>
                <a:gd name="T12" fmla="*/ 1 w 4"/>
                <a:gd name="T13" fmla="*/ 0 h 16"/>
                <a:gd name="T14" fmla="*/ 1 w 4"/>
                <a:gd name="T15" fmla="*/ 1 h 16"/>
                <a:gd name="T16" fmla="*/ 0 w 4"/>
                <a:gd name="T17" fmla="*/ 2 h 16"/>
                <a:gd name="T18" fmla="*/ 2 w 4"/>
                <a:gd name="T19" fmla="*/ 8 h 16"/>
                <a:gd name="T20" fmla="*/ 4 w 4"/>
                <a:gd name="T21" fmla="*/ 14 h 16"/>
                <a:gd name="T22" fmla="*/ 4 w 4"/>
                <a:gd name="T23" fmla="*/ 15 h 16"/>
                <a:gd name="T24" fmla="*/ 4 w 4"/>
                <a:gd name="T25" fmla="*/ 16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 h="16">
                  <a:moveTo>
                    <a:pt x="4" y="16"/>
                  </a:moveTo>
                  <a:cubicBezTo>
                    <a:pt x="4" y="16"/>
                    <a:pt x="4" y="16"/>
                    <a:pt x="4" y="15"/>
                  </a:cubicBezTo>
                  <a:cubicBezTo>
                    <a:pt x="4" y="15"/>
                    <a:pt x="4" y="14"/>
                    <a:pt x="4" y="14"/>
                  </a:cubicBezTo>
                  <a:cubicBezTo>
                    <a:pt x="3" y="12"/>
                    <a:pt x="2" y="10"/>
                    <a:pt x="2" y="8"/>
                  </a:cubicBezTo>
                  <a:cubicBezTo>
                    <a:pt x="1" y="6"/>
                    <a:pt x="0" y="4"/>
                    <a:pt x="0" y="2"/>
                  </a:cubicBezTo>
                  <a:cubicBezTo>
                    <a:pt x="0" y="2"/>
                    <a:pt x="0" y="1"/>
                    <a:pt x="1" y="1"/>
                  </a:cubicBezTo>
                  <a:cubicBezTo>
                    <a:pt x="1" y="0"/>
                    <a:pt x="1" y="0"/>
                    <a:pt x="1" y="0"/>
                  </a:cubicBezTo>
                  <a:cubicBezTo>
                    <a:pt x="1" y="0"/>
                    <a:pt x="1" y="0"/>
                    <a:pt x="1" y="1"/>
                  </a:cubicBezTo>
                  <a:cubicBezTo>
                    <a:pt x="0" y="1"/>
                    <a:pt x="0" y="2"/>
                    <a:pt x="0" y="2"/>
                  </a:cubicBezTo>
                  <a:cubicBezTo>
                    <a:pt x="1" y="4"/>
                    <a:pt x="2" y="6"/>
                    <a:pt x="2" y="8"/>
                  </a:cubicBezTo>
                  <a:cubicBezTo>
                    <a:pt x="3" y="10"/>
                    <a:pt x="4" y="12"/>
                    <a:pt x="4" y="14"/>
                  </a:cubicBezTo>
                  <a:cubicBezTo>
                    <a:pt x="4" y="14"/>
                    <a:pt x="4" y="15"/>
                    <a:pt x="4" y="15"/>
                  </a:cubicBezTo>
                  <a:cubicBezTo>
                    <a:pt x="4" y="16"/>
                    <a:pt x="4" y="16"/>
                    <a:pt x="4" y="16"/>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19">
              <a:extLst>
                <a:ext uri="{FF2B5EF4-FFF2-40B4-BE49-F238E27FC236}">
                  <a16:creationId xmlns:a16="http://schemas.microsoft.com/office/drawing/2014/main" id="{6AADB3C3-17DE-429D-A783-247078352211}"/>
                </a:ext>
              </a:extLst>
            </p:cNvPr>
            <p:cNvSpPr>
              <a:spLocks/>
            </p:cNvSpPr>
            <p:nvPr/>
          </p:nvSpPr>
          <p:spPr bwMode="auto">
            <a:xfrm>
              <a:off x="2274" y="1960"/>
              <a:ext cx="12" cy="36"/>
            </a:xfrm>
            <a:custGeom>
              <a:avLst/>
              <a:gdLst>
                <a:gd name="T0" fmla="*/ 2 w 3"/>
                <a:gd name="T1" fmla="*/ 9 h 9"/>
                <a:gd name="T2" fmla="*/ 1 w 3"/>
                <a:gd name="T3" fmla="*/ 9 h 9"/>
                <a:gd name="T4" fmla="*/ 1 w 3"/>
                <a:gd name="T5" fmla="*/ 8 h 9"/>
                <a:gd name="T6" fmla="*/ 1 w 3"/>
                <a:gd name="T7" fmla="*/ 4 h 9"/>
                <a:gd name="T8" fmla="*/ 3 w 3"/>
                <a:gd name="T9" fmla="*/ 0 h 9"/>
                <a:gd name="T10" fmla="*/ 2 w 3"/>
                <a:gd name="T11" fmla="*/ 5 h 9"/>
                <a:gd name="T12" fmla="*/ 1 w 3"/>
                <a:gd name="T13" fmla="*/ 8 h 9"/>
                <a:gd name="T14" fmla="*/ 1 w 3"/>
                <a:gd name="T15" fmla="*/ 9 h 9"/>
                <a:gd name="T16" fmla="*/ 2 w 3"/>
                <a:gd name="T17"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 h="9">
                  <a:moveTo>
                    <a:pt x="2" y="9"/>
                  </a:moveTo>
                  <a:cubicBezTo>
                    <a:pt x="2" y="9"/>
                    <a:pt x="1" y="9"/>
                    <a:pt x="1" y="9"/>
                  </a:cubicBezTo>
                  <a:cubicBezTo>
                    <a:pt x="1" y="9"/>
                    <a:pt x="1" y="8"/>
                    <a:pt x="1" y="8"/>
                  </a:cubicBezTo>
                  <a:cubicBezTo>
                    <a:pt x="0" y="7"/>
                    <a:pt x="1" y="6"/>
                    <a:pt x="1" y="4"/>
                  </a:cubicBezTo>
                  <a:cubicBezTo>
                    <a:pt x="2" y="2"/>
                    <a:pt x="3" y="0"/>
                    <a:pt x="3" y="0"/>
                  </a:cubicBezTo>
                  <a:cubicBezTo>
                    <a:pt x="3" y="0"/>
                    <a:pt x="3" y="2"/>
                    <a:pt x="2" y="5"/>
                  </a:cubicBezTo>
                  <a:cubicBezTo>
                    <a:pt x="2" y="6"/>
                    <a:pt x="1" y="7"/>
                    <a:pt x="1" y="8"/>
                  </a:cubicBezTo>
                  <a:cubicBezTo>
                    <a:pt x="1" y="8"/>
                    <a:pt x="1" y="8"/>
                    <a:pt x="1" y="9"/>
                  </a:cubicBezTo>
                  <a:cubicBezTo>
                    <a:pt x="1" y="9"/>
                    <a:pt x="2" y="9"/>
                    <a:pt x="2" y="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20">
              <a:extLst>
                <a:ext uri="{FF2B5EF4-FFF2-40B4-BE49-F238E27FC236}">
                  <a16:creationId xmlns:a16="http://schemas.microsoft.com/office/drawing/2014/main" id="{7E5B34FA-F0AD-484D-A63D-9D8C42CEADC3}"/>
                </a:ext>
              </a:extLst>
            </p:cNvPr>
            <p:cNvSpPr>
              <a:spLocks/>
            </p:cNvSpPr>
            <p:nvPr/>
          </p:nvSpPr>
          <p:spPr bwMode="auto">
            <a:xfrm>
              <a:off x="2174" y="1456"/>
              <a:ext cx="32" cy="4"/>
            </a:xfrm>
            <a:custGeom>
              <a:avLst/>
              <a:gdLst>
                <a:gd name="T0" fmla="*/ 8 w 8"/>
                <a:gd name="T1" fmla="*/ 1 h 1"/>
                <a:gd name="T2" fmla="*/ 4 w 8"/>
                <a:gd name="T3" fmla="*/ 1 h 1"/>
                <a:gd name="T4" fmla="*/ 0 w 8"/>
                <a:gd name="T5" fmla="*/ 0 h 1"/>
                <a:gd name="T6" fmla="*/ 1 w 8"/>
                <a:gd name="T7" fmla="*/ 0 h 1"/>
                <a:gd name="T8" fmla="*/ 4 w 8"/>
                <a:gd name="T9" fmla="*/ 0 h 1"/>
                <a:gd name="T10" fmla="*/ 7 w 8"/>
                <a:gd name="T11" fmla="*/ 1 h 1"/>
                <a:gd name="T12" fmla="*/ 8 w 8"/>
                <a:gd name="T13" fmla="*/ 1 h 1"/>
              </a:gdLst>
              <a:ahLst/>
              <a:cxnLst>
                <a:cxn ang="0">
                  <a:pos x="T0" y="T1"/>
                </a:cxn>
                <a:cxn ang="0">
                  <a:pos x="T2" y="T3"/>
                </a:cxn>
                <a:cxn ang="0">
                  <a:pos x="T4" y="T5"/>
                </a:cxn>
                <a:cxn ang="0">
                  <a:pos x="T6" y="T7"/>
                </a:cxn>
                <a:cxn ang="0">
                  <a:pos x="T8" y="T9"/>
                </a:cxn>
                <a:cxn ang="0">
                  <a:pos x="T10" y="T11"/>
                </a:cxn>
                <a:cxn ang="0">
                  <a:pos x="T12" y="T13"/>
                </a:cxn>
              </a:cxnLst>
              <a:rect l="0" t="0" r="r" b="b"/>
              <a:pathLst>
                <a:path w="8" h="1">
                  <a:moveTo>
                    <a:pt x="8" y="1"/>
                  </a:moveTo>
                  <a:cubicBezTo>
                    <a:pt x="8" y="1"/>
                    <a:pt x="6" y="1"/>
                    <a:pt x="4" y="1"/>
                  </a:cubicBezTo>
                  <a:cubicBezTo>
                    <a:pt x="2" y="0"/>
                    <a:pt x="0" y="0"/>
                    <a:pt x="0" y="0"/>
                  </a:cubicBezTo>
                  <a:cubicBezTo>
                    <a:pt x="0" y="0"/>
                    <a:pt x="1" y="0"/>
                    <a:pt x="1" y="0"/>
                  </a:cubicBezTo>
                  <a:cubicBezTo>
                    <a:pt x="2" y="0"/>
                    <a:pt x="3" y="0"/>
                    <a:pt x="4" y="0"/>
                  </a:cubicBezTo>
                  <a:cubicBezTo>
                    <a:pt x="5" y="0"/>
                    <a:pt x="6" y="0"/>
                    <a:pt x="7" y="1"/>
                  </a:cubicBezTo>
                  <a:cubicBezTo>
                    <a:pt x="8" y="1"/>
                    <a:pt x="8" y="1"/>
                    <a:pt x="8"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21">
              <a:extLst>
                <a:ext uri="{FF2B5EF4-FFF2-40B4-BE49-F238E27FC236}">
                  <a16:creationId xmlns:a16="http://schemas.microsoft.com/office/drawing/2014/main" id="{BB055BDA-74F5-4539-B800-BBF4D800F37A}"/>
                </a:ext>
              </a:extLst>
            </p:cNvPr>
            <p:cNvSpPr>
              <a:spLocks/>
            </p:cNvSpPr>
            <p:nvPr/>
          </p:nvSpPr>
          <p:spPr bwMode="auto">
            <a:xfrm>
              <a:off x="2222" y="1480"/>
              <a:ext cx="12" cy="4"/>
            </a:xfrm>
            <a:custGeom>
              <a:avLst/>
              <a:gdLst>
                <a:gd name="T0" fmla="*/ 3 w 3"/>
                <a:gd name="T1" fmla="*/ 1 h 1"/>
                <a:gd name="T2" fmla="*/ 1 w 3"/>
                <a:gd name="T3" fmla="*/ 1 h 1"/>
                <a:gd name="T4" fmla="*/ 0 w 3"/>
                <a:gd name="T5" fmla="*/ 0 h 1"/>
                <a:gd name="T6" fmla="*/ 1 w 3"/>
                <a:gd name="T7" fmla="*/ 0 h 1"/>
                <a:gd name="T8" fmla="*/ 3 w 3"/>
                <a:gd name="T9" fmla="*/ 1 h 1"/>
              </a:gdLst>
              <a:ahLst/>
              <a:cxnLst>
                <a:cxn ang="0">
                  <a:pos x="T0" y="T1"/>
                </a:cxn>
                <a:cxn ang="0">
                  <a:pos x="T2" y="T3"/>
                </a:cxn>
                <a:cxn ang="0">
                  <a:pos x="T4" y="T5"/>
                </a:cxn>
                <a:cxn ang="0">
                  <a:pos x="T6" y="T7"/>
                </a:cxn>
                <a:cxn ang="0">
                  <a:pos x="T8" y="T9"/>
                </a:cxn>
              </a:cxnLst>
              <a:rect l="0" t="0" r="r" b="b"/>
              <a:pathLst>
                <a:path w="3" h="1">
                  <a:moveTo>
                    <a:pt x="3" y="1"/>
                  </a:moveTo>
                  <a:cubicBezTo>
                    <a:pt x="3" y="1"/>
                    <a:pt x="2" y="1"/>
                    <a:pt x="1" y="1"/>
                  </a:cubicBezTo>
                  <a:cubicBezTo>
                    <a:pt x="0" y="1"/>
                    <a:pt x="0" y="0"/>
                    <a:pt x="0" y="0"/>
                  </a:cubicBezTo>
                  <a:cubicBezTo>
                    <a:pt x="0" y="0"/>
                    <a:pt x="1" y="0"/>
                    <a:pt x="1" y="0"/>
                  </a:cubicBezTo>
                  <a:cubicBezTo>
                    <a:pt x="2" y="0"/>
                    <a:pt x="3" y="1"/>
                    <a:pt x="3"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22">
              <a:extLst>
                <a:ext uri="{FF2B5EF4-FFF2-40B4-BE49-F238E27FC236}">
                  <a16:creationId xmlns:a16="http://schemas.microsoft.com/office/drawing/2014/main" id="{CAFFCA88-61EC-483D-BB0C-B8A061069030}"/>
                </a:ext>
              </a:extLst>
            </p:cNvPr>
            <p:cNvSpPr>
              <a:spLocks/>
            </p:cNvSpPr>
            <p:nvPr/>
          </p:nvSpPr>
          <p:spPr bwMode="auto">
            <a:xfrm>
              <a:off x="1579" y="1660"/>
              <a:ext cx="16" cy="4"/>
            </a:xfrm>
            <a:custGeom>
              <a:avLst/>
              <a:gdLst>
                <a:gd name="T0" fmla="*/ 4 w 4"/>
                <a:gd name="T1" fmla="*/ 1 h 1"/>
                <a:gd name="T2" fmla="*/ 2 w 4"/>
                <a:gd name="T3" fmla="*/ 1 h 1"/>
                <a:gd name="T4" fmla="*/ 0 w 4"/>
                <a:gd name="T5" fmla="*/ 0 h 1"/>
                <a:gd name="T6" fmla="*/ 2 w 4"/>
                <a:gd name="T7" fmla="*/ 0 h 1"/>
                <a:gd name="T8" fmla="*/ 4 w 4"/>
                <a:gd name="T9" fmla="*/ 1 h 1"/>
              </a:gdLst>
              <a:ahLst/>
              <a:cxnLst>
                <a:cxn ang="0">
                  <a:pos x="T0" y="T1"/>
                </a:cxn>
                <a:cxn ang="0">
                  <a:pos x="T2" y="T3"/>
                </a:cxn>
                <a:cxn ang="0">
                  <a:pos x="T4" y="T5"/>
                </a:cxn>
                <a:cxn ang="0">
                  <a:pos x="T6" y="T7"/>
                </a:cxn>
                <a:cxn ang="0">
                  <a:pos x="T8" y="T9"/>
                </a:cxn>
              </a:cxnLst>
              <a:rect l="0" t="0" r="r" b="b"/>
              <a:pathLst>
                <a:path w="4" h="1">
                  <a:moveTo>
                    <a:pt x="4" y="1"/>
                  </a:moveTo>
                  <a:cubicBezTo>
                    <a:pt x="4" y="1"/>
                    <a:pt x="3" y="1"/>
                    <a:pt x="2" y="1"/>
                  </a:cubicBezTo>
                  <a:cubicBezTo>
                    <a:pt x="1" y="0"/>
                    <a:pt x="0" y="0"/>
                    <a:pt x="0" y="0"/>
                  </a:cubicBezTo>
                  <a:cubicBezTo>
                    <a:pt x="0" y="0"/>
                    <a:pt x="1" y="0"/>
                    <a:pt x="2" y="0"/>
                  </a:cubicBezTo>
                  <a:cubicBezTo>
                    <a:pt x="3" y="0"/>
                    <a:pt x="4" y="1"/>
                    <a:pt x="4"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23">
              <a:extLst>
                <a:ext uri="{FF2B5EF4-FFF2-40B4-BE49-F238E27FC236}">
                  <a16:creationId xmlns:a16="http://schemas.microsoft.com/office/drawing/2014/main" id="{BC63751B-B6E1-48CE-8C4D-403CCD65D419}"/>
                </a:ext>
              </a:extLst>
            </p:cNvPr>
            <p:cNvSpPr>
              <a:spLocks/>
            </p:cNvSpPr>
            <p:nvPr/>
          </p:nvSpPr>
          <p:spPr bwMode="auto">
            <a:xfrm>
              <a:off x="1607" y="1672"/>
              <a:ext cx="96" cy="40"/>
            </a:xfrm>
            <a:custGeom>
              <a:avLst/>
              <a:gdLst>
                <a:gd name="T0" fmla="*/ 24 w 24"/>
                <a:gd name="T1" fmla="*/ 10 h 10"/>
                <a:gd name="T2" fmla="*/ 23 w 24"/>
                <a:gd name="T3" fmla="*/ 10 h 10"/>
                <a:gd name="T4" fmla="*/ 20 w 24"/>
                <a:gd name="T5" fmla="*/ 8 h 10"/>
                <a:gd name="T6" fmla="*/ 13 w 24"/>
                <a:gd name="T7" fmla="*/ 3 h 10"/>
                <a:gd name="T8" fmla="*/ 8 w 24"/>
                <a:gd name="T9" fmla="*/ 1 h 10"/>
                <a:gd name="T10" fmla="*/ 4 w 24"/>
                <a:gd name="T11" fmla="*/ 0 h 10"/>
                <a:gd name="T12" fmla="*/ 1 w 24"/>
                <a:gd name="T13" fmla="*/ 0 h 10"/>
                <a:gd name="T14" fmla="*/ 0 w 24"/>
                <a:gd name="T15" fmla="*/ 0 h 10"/>
                <a:gd name="T16" fmla="*/ 1 w 24"/>
                <a:gd name="T17" fmla="*/ 0 h 10"/>
                <a:gd name="T18" fmla="*/ 4 w 24"/>
                <a:gd name="T19" fmla="*/ 0 h 10"/>
                <a:gd name="T20" fmla="*/ 8 w 24"/>
                <a:gd name="T21" fmla="*/ 0 h 10"/>
                <a:gd name="T22" fmla="*/ 13 w 24"/>
                <a:gd name="T23" fmla="*/ 2 h 10"/>
                <a:gd name="T24" fmla="*/ 20 w 24"/>
                <a:gd name="T25" fmla="*/ 8 h 10"/>
                <a:gd name="T26" fmla="*/ 23 w 24"/>
                <a:gd name="T27" fmla="*/ 9 h 10"/>
                <a:gd name="T28" fmla="*/ 24 w 24"/>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4" h="10">
                  <a:moveTo>
                    <a:pt x="24" y="10"/>
                  </a:moveTo>
                  <a:cubicBezTo>
                    <a:pt x="24" y="10"/>
                    <a:pt x="23" y="10"/>
                    <a:pt x="23" y="10"/>
                  </a:cubicBezTo>
                  <a:cubicBezTo>
                    <a:pt x="22" y="9"/>
                    <a:pt x="21" y="9"/>
                    <a:pt x="20" y="8"/>
                  </a:cubicBezTo>
                  <a:cubicBezTo>
                    <a:pt x="18" y="7"/>
                    <a:pt x="16" y="5"/>
                    <a:pt x="13" y="3"/>
                  </a:cubicBezTo>
                  <a:cubicBezTo>
                    <a:pt x="11" y="2"/>
                    <a:pt x="10" y="1"/>
                    <a:pt x="8" y="1"/>
                  </a:cubicBezTo>
                  <a:cubicBezTo>
                    <a:pt x="7" y="0"/>
                    <a:pt x="5" y="0"/>
                    <a:pt x="4" y="0"/>
                  </a:cubicBezTo>
                  <a:cubicBezTo>
                    <a:pt x="3" y="0"/>
                    <a:pt x="2" y="0"/>
                    <a:pt x="1" y="0"/>
                  </a:cubicBezTo>
                  <a:cubicBezTo>
                    <a:pt x="1" y="0"/>
                    <a:pt x="0" y="0"/>
                    <a:pt x="0" y="0"/>
                  </a:cubicBezTo>
                  <a:cubicBezTo>
                    <a:pt x="0" y="0"/>
                    <a:pt x="1" y="0"/>
                    <a:pt x="1" y="0"/>
                  </a:cubicBezTo>
                  <a:cubicBezTo>
                    <a:pt x="2" y="0"/>
                    <a:pt x="3" y="0"/>
                    <a:pt x="4" y="0"/>
                  </a:cubicBezTo>
                  <a:cubicBezTo>
                    <a:pt x="5" y="0"/>
                    <a:pt x="7" y="0"/>
                    <a:pt x="8" y="0"/>
                  </a:cubicBezTo>
                  <a:cubicBezTo>
                    <a:pt x="10" y="0"/>
                    <a:pt x="12" y="1"/>
                    <a:pt x="13" y="2"/>
                  </a:cubicBezTo>
                  <a:cubicBezTo>
                    <a:pt x="16" y="4"/>
                    <a:pt x="19" y="7"/>
                    <a:pt x="20" y="8"/>
                  </a:cubicBezTo>
                  <a:cubicBezTo>
                    <a:pt x="21" y="9"/>
                    <a:pt x="22" y="9"/>
                    <a:pt x="23" y="9"/>
                  </a:cubicBezTo>
                  <a:cubicBezTo>
                    <a:pt x="23" y="10"/>
                    <a:pt x="24" y="10"/>
                    <a:pt x="24" y="1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224">
              <a:extLst>
                <a:ext uri="{FF2B5EF4-FFF2-40B4-BE49-F238E27FC236}">
                  <a16:creationId xmlns:a16="http://schemas.microsoft.com/office/drawing/2014/main" id="{08F23A52-DA33-43EA-9379-A5A946F9360F}"/>
                </a:ext>
              </a:extLst>
            </p:cNvPr>
            <p:cNvSpPr>
              <a:spLocks/>
            </p:cNvSpPr>
            <p:nvPr/>
          </p:nvSpPr>
          <p:spPr bwMode="auto">
            <a:xfrm>
              <a:off x="1827" y="1812"/>
              <a:ext cx="4" cy="32"/>
            </a:xfrm>
            <a:custGeom>
              <a:avLst/>
              <a:gdLst>
                <a:gd name="T0" fmla="*/ 0 w 1"/>
                <a:gd name="T1" fmla="*/ 8 h 8"/>
                <a:gd name="T2" fmla="*/ 0 w 1"/>
                <a:gd name="T3" fmla="*/ 7 h 8"/>
                <a:gd name="T4" fmla="*/ 0 w 1"/>
                <a:gd name="T5" fmla="*/ 4 h 8"/>
                <a:gd name="T6" fmla="*/ 1 w 1"/>
                <a:gd name="T7" fmla="*/ 1 h 8"/>
                <a:gd name="T8" fmla="*/ 1 w 1"/>
                <a:gd name="T9" fmla="*/ 0 h 8"/>
                <a:gd name="T10" fmla="*/ 1 w 1"/>
                <a:gd name="T11" fmla="*/ 4 h 8"/>
                <a:gd name="T12" fmla="*/ 0 w 1"/>
                <a:gd name="T13" fmla="*/ 8 h 8"/>
              </a:gdLst>
              <a:ahLst/>
              <a:cxnLst>
                <a:cxn ang="0">
                  <a:pos x="T0" y="T1"/>
                </a:cxn>
                <a:cxn ang="0">
                  <a:pos x="T2" y="T3"/>
                </a:cxn>
                <a:cxn ang="0">
                  <a:pos x="T4" y="T5"/>
                </a:cxn>
                <a:cxn ang="0">
                  <a:pos x="T6" y="T7"/>
                </a:cxn>
                <a:cxn ang="0">
                  <a:pos x="T8" y="T9"/>
                </a:cxn>
                <a:cxn ang="0">
                  <a:pos x="T10" y="T11"/>
                </a:cxn>
                <a:cxn ang="0">
                  <a:pos x="T12" y="T13"/>
                </a:cxn>
              </a:cxnLst>
              <a:rect l="0" t="0" r="r" b="b"/>
              <a:pathLst>
                <a:path w="1" h="8">
                  <a:moveTo>
                    <a:pt x="0" y="8"/>
                  </a:moveTo>
                  <a:cubicBezTo>
                    <a:pt x="0" y="8"/>
                    <a:pt x="0" y="8"/>
                    <a:pt x="0" y="7"/>
                  </a:cubicBezTo>
                  <a:cubicBezTo>
                    <a:pt x="0" y="6"/>
                    <a:pt x="0" y="5"/>
                    <a:pt x="0" y="4"/>
                  </a:cubicBezTo>
                  <a:cubicBezTo>
                    <a:pt x="0" y="3"/>
                    <a:pt x="0" y="2"/>
                    <a:pt x="1" y="1"/>
                  </a:cubicBezTo>
                  <a:cubicBezTo>
                    <a:pt x="1" y="0"/>
                    <a:pt x="1" y="0"/>
                    <a:pt x="1" y="0"/>
                  </a:cubicBezTo>
                  <a:cubicBezTo>
                    <a:pt x="1" y="0"/>
                    <a:pt x="1" y="2"/>
                    <a:pt x="1" y="4"/>
                  </a:cubicBezTo>
                  <a:cubicBezTo>
                    <a:pt x="1" y="7"/>
                    <a:pt x="0" y="8"/>
                    <a:pt x="0" y="8"/>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225">
              <a:extLst>
                <a:ext uri="{FF2B5EF4-FFF2-40B4-BE49-F238E27FC236}">
                  <a16:creationId xmlns:a16="http://schemas.microsoft.com/office/drawing/2014/main" id="{029B2E2F-7DF7-4625-8914-A099263B55E0}"/>
                </a:ext>
              </a:extLst>
            </p:cNvPr>
            <p:cNvSpPr>
              <a:spLocks/>
            </p:cNvSpPr>
            <p:nvPr/>
          </p:nvSpPr>
          <p:spPr bwMode="auto">
            <a:xfrm>
              <a:off x="1819" y="1852"/>
              <a:ext cx="8" cy="40"/>
            </a:xfrm>
            <a:custGeom>
              <a:avLst/>
              <a:gdLst>
                <a:gd name="T0" fmla="*/ 0 w 2"/>
                <a:gd name="T1" fmla="*/ 10 h 10"/>
                <a:gd name="T2" fmla="*/ 0 w 2"/>
                <a:gd name="T3" fmla="*/ 9 h 10"/>
                <a:gd name="T4" fmla="*/ 1 w 2"/>
                <a:gd name="T5" fmla="*/ 7 h 10"/>
                <a:gd name="T6" fmla="*/ 1 w 2"/>
                <a:gd name="T7" fmla="*/ 6 h 10"/>
                <a:gd name="T8" fmla="*/ 1 w 2"/>
                <a:gd name="T9" fmla="*/ 4 h 10"/>
                <a:gd name="T10" fmla="*/ 1 w 2"/>
                <a:gd name="T11" fmla="*/ 2 h 10"/>
                <a:gd name="T12" fmla="*/ 1 w 2"/>
                <a:gd name="T13" fmla="*/ 0 h 10"/>
                <a:gd name="T14" fmla="*/ 1 w 2"/>
                <a:gd name="T15" fmla="*/ 2 h 10"/>
                <a:gd name="T16" fmla="*/ 2 w 2"/>
                <a:gd name="T17" fmla="*/ 4 h 10"/>
                <a:gd name="T18" fmla="*/ 2 w 2"/>
                <a:gd name="T19" fmla="*/ 6 h 10"/>
                <a:gd name="T20" fmla="*/ 2 w 2"/>
                <a:gd name="T21" fmla="*/ 8 h 10"/>
                <a:gd name="T22" fmla="*/ 1 w 2"/>
                <a:gd name="T23" fmla="*/ 9 h 10"/>
                <a:gd name="T24" fmla="*/ 0 w 2"/>
                <a:gd name="T25"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 h="10">
                  <a:moveTo>
                    <a:pt x="0" y="10"/>
                  </a:moveTo>
                  <a:cubicBezTo>
                    <a:pt x="0" y="10"/>
                    <a:pt x="0" y="10"/>
                    <a:pt x="0" y="9"/>
                  </a:cubicBezTo>
                  <a:cubicBezTo>
                    <a:pt x="0" y="8"/>
                    <a:pt x="1" y="8"/>
                    <a:pt x="1" y="7"/>
                  </a:cubicBezTo>
                  <a:cubicBezTo>
                    <a:pt x="1" y="7"/>
                    <a:pt x="1" y="6"/>
                    <a:pt x="1" y="6"/>
                  </a:cubicBezTo>
                  <a:cubicBezTo>
                    <a:pt x="1" y="5"/>
                    <a:pt x="1" y="4"/>
                    <a:pt x="1" y="4"/>
                  </a:cubicBezTo>
                  <a:cubicBezTo>
                    <a:pt x="1" y="3"/>
                    <a:pt x="1" y="2"/>
                    <a:pt x="1" y="2"/>
                  </a:cubicBezTo>
                  <a:cubicBezTo>
                    <a:pt x="1" y="1"/>
                    <a:pt x="1" y="0"/>
                    <a:pt x="1" y="0"/>
                  </a:cubicBezTo>
                  <a:cubicBezTo>
                    <a:pt x="1" y="0"/>
                    <a:pt x="1" y="1"/>
                    <a:pt x="1" y="2"/>
                  </a:cubicBezTo>
                  <a:cubicBezTo>
                    <a:pt x="1" y="2"/>
                    <a:pt x="2" y="3"/>
                    <a:pt x="2" y="4"/>
                  </a:cubicBezTo>
                  <a:cubicBezTo>
                    <a:pt x="2" y="4"/>
                    <a:pt x="2" y="5"/>
                    <a:pt x="2" y="6"/>
                  </a:cubicBezTo>
                  <a:cubicBezTo>
                    <a:pt x="2" y="7"/>
                    <a:pt x="2" y="7"/>
                    <a:pt x="2" y="8"/>
                  </a:cubicBezTo>
                  <a:cubicBezTo>
                    <a:pt x="1" y="8"/>
                    <a:pt x="1" y="9"/>
                    <a:pt x="1" y="9"/>
                  </a:cubicBezTo>
                  <a:cubicBezTo>
                    <a:pt x="0" y="10"/>
                    <a:pt x="0" y="10"/>
                    <a:pt x="0" y="1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226">
              <a:extLst>
                <a:ext uri="{FF2B5EF4-FFF2-40B4-BE49-F238E27FC236}">
                  <a16:creationId xmlns:a16="http://schemas.microsoft.com/office/drawing/2014/main" id="{64B4FA3B-991B-4557-9437-1E9DA485C5E4}"/>
                </a:ext>
              </a:extLst>
            </p:cNvPr>
            <p:cNvSpPr>
              <a:spLocks/>
            </p:cNvSpPr>
            <p:nvPr/>
          </p:nvSpPr>
          <p:spPr bwMode="auto">
            <a:xfrm>
              <a:off x="1779" y="1920"/>
              <a:ext cx="20" cy="20"/>
            </a:xfrm>
            <a:custGeom>
              <a:avLst/>
              <a:gdLst>
                <a:gd name="T0" fmla="*/ 0 w 5"/>
                <a:gd name="T1" fmla="*/ 5 h 5"/>
                <a:gd name="T2" fmla="*/ 2 w 5"/>
                <a:gd name="T3" fmla="*/ 2 h 5"/>
                <a:gd name="T4" fmla="*/ 5 w 5"/>
                <a:gd name="T5" fmla="*/ 0 h 5"/>
                <a:gd name="T6" fmla="*/ 3 w 5"/>
                <a:gd name="T7" fmla="*/ 3 h 5"/>
                <a:gd name="T8" fmla="*/ 0 w 5"/>
                <a:gd name="T9" fmla="*/ 5 h 5"/>
              </a:gdLst>
              <a:ahLst/>
              <a:cxnLst>
                <a:cxn ang="0">
                  <a:pos x="T0" y="T1"/>
                </a:cxn>
                <a:cxn ang="0">
                  <a:pos x="T2" y="T3"/>
                </a:cxn>
                <a:cxn ang="0">
                  <a:pos x="T4" y="T5"/>
                </a:cxn>
                <a:cxn ang="0">
                  <a:pos x="T6" y="T7"/>
                </a:cxn>
                <a:cxn ang="0">
                  <a:pos x="T8" y="T9"/>
                </a:cxn>
              </a:cxnLst>
              <a:rect l="0" t="0" r="r" b="b"/>
              <a:pathLst>
                <a:path w="5" h="5">
                  <a:moveTo>
                    <a:pt x="0" y="5"/>
                  </a:moveTo>
                  <a:cubicBezTo>
                    <a:pt x="0" y="5"/>
                    <a:pt x="0" y="4"/>
                    <a:pt x="2" y="2"/>
                  </a:cubicBezTo>
                  <a:cubicBezTo>
                    <a:pt x="4" y="1"/>
                    <a:pt x="5" y="0"/>
                    <a:pt x="5" y="0"/>
                  </a:cubicBezTo>
                  <a:cubicBezTo>
                    <a:pt x="5" y="0"/>
                    <a:pt x="4" y="2"/>
                    <a:pt x="3" y="3"/>
                  </a:cubicBezTo>
                  <a:cubicBezTo>
                    <a:pt x="1" y="4"/>
                    <a:pt x="0" y="5"/>
                    <a:pt x="0" y="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27">
              <a:extLst>
                <a:ext uri="{FF2B5EF4-FFF2-40B4-BE49-F238E27FC236}">
                  <a16:creationId xmlns:a16="http://schemas.microsoft.com/office/drawing/2014/main" id="{1ED51191-99F0-4FC5-BB41-D865399D8BD6}"/>
                </a:ext>
              </a:extLst>
            </p:cNvPr>
            <p:cNvSpPr>
              <a:spLocks/>
            </p:cNvSpPr>
            <p:nvPr/>
          </p:nvSpPr>
          <p:spPr bwMode="auto">
            <a:xfrm>
              <a:off x="1751" y="1956"/>
              <a:ext cx="12" cy="28"/>
            </a:xfrm>
            <a:custGeom>
              <a:avLst/>
              <a:gdLst>
                <a:gd name="T0" fmla="*/ 0 w 3"/>
                <a:gd name="T1" fmla="*/ 7 h 7"/>
                <a:gd name="T2" fmla="*/ 1 w 3"/>
                <a:gd name="T3" fmla="*/ 3 h 7"/>
                <a:gd name="T4" fmla="*/ 3 w 3"/>
                <a:gd name="T5" fmla="*/ 0 h 7"/>
                <a:gd name="T6" fmla="*/ 2 w 3"/>
                <a:gd name="T7" fmla="*/ 4 h 7"/>
                <a:gd name="T8" fmla="*/ 0 w 3"/>
                <a:gd name="T9" fmla="*/ 7 h 7"/>
              </a:gdLst>
              <a:ahLst/>
              <a:cxnLst>
                <a:cxn ang="0">
                  <a:pos x="T0" y="T1"/>
                </a:cxn>
                <a:cxn ang="0">
                  <a:pos x="T2" y="T3"/>
                </a:cxn>
                <a:cxn ang="0">
                  <a:pos x="T4" y="T5"/>
                </a:cxn>
                <a:cxn ang="0">
                  <a:pos x="T6" y="T7"/>
                </a:cxn>
                <a:cxn ang="0">
                  <a:pos x="T8" y="T9"/>
                </a:cxn>
              </a:cxnLst>
              <a:rect l="0" t="0" r="r" b="b"/>
              <a:pathLst>
                <a:path w="3" h="7">
                  <a:moveTo>
                    <a:pt x="0" y="7"/>
                  </a:moveTo>
                  <a:cubicBezTo>
                    <a:pt x="0" y="7"/>
                    <a:pt x="0" y="5"/>
                    <a:pt x="1" y="3"/>
                  </a:cubicBezTo>
                  <a:cubicBezTo>
                    <a:pt x="2" y="1"/>
                    <a:pt x="3" y="0"/>
                    <a:pt x="3" y="0"/>
                  </a:cubicBezTo>
                  <a:cubicBezTo>
                    <a:pt x="3" y="0"/>
                    <a:pt x="3" y="2"/>
                    <a:pt x="2" y="4"/>
                  </a:cubicBezTo>
                  <a:cubicBezTo>
                    <a:pt x="1" y="6"/>
                    <a:pt x="0" y="7"/>
                    <a:pt x="0" y="7"/>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28">
              <a:extLst>
                <a:ext uri="{FF2B5EF4-FFF2-40B4-BE49-F238E27FC236}">
                  <a16:creationId xmlns:a16="http://schemas.microsoft.com/office/drawing/2014/main" id="{CE95E363-DC32-4A17-A50D-06B546D2427A}"/>
                </a:ext>
              </a:extLst>
            </p:cNvPr>
            <p:cNvSpPr>
              <a:spLocks/>
            </p:cNvSpPr>
            <p:nvPr/>
          </p:nvSpPr>
          <p:spPr bwMode="auto">
            <a:xfrm>
              <a:off x="1731" y="2012"/>
              <a:ext cx="8" cy="28"/>
            </a:xfrm>
            <a:custGeom>
              <a:avLst/>
              <a:gdLst>
                <a:gd name="T0" fmla="*/ 0 w 2"/>
                <a:gd name="T1" fmla="*/ 7 h 7"/>
                <a:gd name="T2" fmla="*/ 0 w 2"/>
                <a:gd name="T3" fmla="*/ 4 h 7"/>
                <a:gd name="T4" fmla="*/ 1 w 2"/>
                <a:gd name="T5" fmla="*/ 0 h 7"/>
                <a:gd name="T6" fmla="*/ 1 w 2"/>
                <a:gd name="T7" fmla="*/ 4 h 7"/>
                <a:gd name="T8" fmla="*/ 0 w 2"/>
                <a:gd name="T9" fmla="*/ 7 h 7"/>
              </a:gdLst>
              <a:ahLst/>
              <a:cxnLst>
                <a:cxn ang="0">
                  <a:pos x="T0" y="T1"/>
                </a:cxn>
                <a:cxn ang="0">
                  <a:pos x="T2" y="T3"/>
                </a:cxn>
                <a:cxn ang="0">
                  <a:pos x="T4" y="T5"/>
                </a:cxn>
                <a:cxn ang="0">
                  <a:pos x="T6" y="T7"/>
                </a:cxn>
                <a:cxn ang="0">
                  <a:pos x="T8" y="T9"/>
                </a:cxn>
              </a:cxnLst>
              <a:rect l="0" t="0" r="r" b="b"/>
              <a:pathLst>
                <a:path w="2" h="7">
                  <a:moveTo>
                    <a:pt x="0" y="7"/>
                  </a:moveTo>
                  <a:cubicBezTo>
                    <a:pt x="0" y="7"/>
                    <a:pt x="0" y="5"/>
                    <a:pt x="0" y="4"/>
                  </a:cubicBezTo>
                  <a:cubicBezTo>
                    <a:pt x="1" y="2"/>
                    <a:pt x="1" y="0"/>
                    <a:pt x="1" y="0"/>
                  </a:cubicBezTo>
                  <a:cubicBezTo>
                    <a:pt x="1" y="0"/>
                    <a:pt x="2" y="2"/>
                    <a:pt x="1" y="4"/>
                  </a:cubicBezTo>
                  <a:cubicBezTo>
                    <a:pt x="1" y="6"/>
                    <a:pt x="0" y="7"/>
                    <a:pt x="0" y="7"/>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229">
              <a:extLst>
                <a:ext uri="{FF2B5EF4-FFF2-40B4-BE49-F238E27FC236}">
                  <a16:creationId xmlns:a16="http://schemas.microsoft.com/office/drawing/2014/main" id="{7D41231B-2103-40BE-A6A6-4E4158C466EF}"/>
                </a:ext>
              </a:extLst>
            </p:cNvPr>
            <p:cNvSpPr>
              <a:spLocks/>
            </p:cNvSpPr>
            <p:nvPr/>
          </p:nvSpPr>
          <p:spPr bwMode="auto">
            <a:xfrm>
              <a:off x="1507" y="1472"/>
              <a:ext cx="52" cy="36"/>
            </a:xfrm>
            <a:custGeom>
              <a:avLst/>
              <a:gdLst>
                <a:gd name="T0" fmla="*/ 13 w 13"/>
                <a:gd name="T1" fmla="*/ 9 h 9"/>
                <a:gd name="T2" fmla="*/ 6 w 13"/>
                <a:gd name="T3" fmla="*/ 5 h 9"/>
                <a:gd name="T4" fmla="*/ 0 w 13"/>
                <a:gd name="T5" fmla="*/ 0 h 9"/>
                <a:gd name="T6" fmla="*/ 7 w 13"/>
                <a:gd name="T7" fmla="*/ 4 h 9"/>
                <a:gd name="T8" fmla="*/ 13 w 13"/>
                <a:gd name="T9" fmla="*/ 9 h 9"/>
              </a:gdLst>
              <a:ahLst/>
              <a:cxnLst>
                <a:cxn ang="0">
                  <a:pos x="T0" y="T1"/>
                </a:cxn>
                <a:cxn ang="0">
                  <a:pos x="T2" y="T3"/>
                </a:cxn>
                <a:cxn ang="0">
                  <a:pos x="T4" y="T5"/>
                </a:cxn>
                <a:cxn ang="0">
                  <a:pos x="T6" y="T7"/>
                </a:cxn>
                <a:cxn ang="0">
                  <a:pos x="T8" y="T9"/>
                </a:cxn>
              </a:cxnLst>
              <a:rect l="0" t="0" r="r" b="b"/>
              <a:pathLst>
                <a:path w="13" h="9">
                  <a:moveTo>
                    <a:pt x="13" y="9"/>
                  </a:moveTo>
                  <a:cubicBezTo>
                    <a:pt x="13" y="9"/>
                    <a:pt x="10" y="7"/>
                    <a:pt x="6" y="5"/>
                  </a:cubicBezTo>
                  <a:cubicBezTo>
                    <a:pt x="3" y="3"/>
                    <a:pt x="0" y="0"/>
                    <a:pt x="0" y="0"/>
                  </a:cubicBezTo>
                  <a:cubicBezTo>
                    <a:pt x="0" y="0"/>
                    <a:pt x="3" y="2"/>
                    <a:pt x="7" y="4"/>
                  </a:cubicBezTo>
                  <a:cubicBezTo>
                    <a:pt x="10" y="7"/>
                    <a:pt x="13" y="9"/>
                    <a:pt x="13" y="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230">
              <a:extLst>
                <a:ext uri="{FF2B5EF4-FFF2-40B4-BE49-F238E27FC236}">
                  <a16:creationId xmlns:a16="http://schemas.microsoft.com/office/drawing/2014/main" id="{4E0F69A8-2177-4165-A0A7-AA3E60F89348}"/>
                </a:ext>
              </a:extLst>
            </p:cNvPr>
            <p:cNvSpPr>
              <a:spLocks/>
            </p:cNvSpPr>
            <p:nvPr/>
          </p:nvSpPr>
          <p:spPr bwMode="auto">
            <a:xfrm>
              <a:off x="1555" y="1488"/>
              <a:ext cx="8" cy="12"/>
            </a:xfrm>
            <a:custGeom>
              <a:avLst/>
              <a:gdLst>
                <a:gd name="T0" fmla="*/ 0 w 2"/>
                <a:gd name="T1" fmla="*/ 0 h 3"/>
                <a:gd name="T2" fmla="*/ 1 w 2"/>
                <a:gd name="T3" fmla="*/ 1 h 3"/>
                <a:gd name="T4" fmla="*/ 2 w 2"/>
                <a:gd name="T5" fmla="*/ 3 h 3"/>
                <a:gd name="T6" fmla="*/ 1 w 2"/>
                <a:gd name="T7" fmla="*/ 2 h 3"/>
                <a:gd name="T8" fmla="*/ 0 w 2"/>
                <a:gd name="T9" fmla="*/ 0 h 3"/>
              </a:gdLst>
              <a:ahLst/>
              <a:cxnLst>
                <a:cxn ang="0">
                  <a:pos x="T0" y="T1"/>
                </a:cxn>
                <a:cxn ang="0">
                  <a:pos x="T2" y="T3"/>
                </a:cxn>
                <a:cxn ang="0">
                  <a:pos x="T4" y="T5"/>
                </a:cxn>
                <a:cxn ang="0">
                  <a:pos x="T6" y="T7"/>
                </a:cxn>
                <a:cxn ang="0">
                  <a:pos x="T8" y="T9"/>
                </a:cxn>
              </a:cxnLst>
              <a:rect l="0" t="0" r="r" b="b"/>
              <a:pathLst>
                <a:path w="2" h="3">
                  <a:moveTo>
                    <a:pt x="0" y="0"/>
                  </a:moveTo>
                  <a:cubicBezTo>
                    <a:pt x="0" y="0"/>
                    <a:pt x="1" y="1"/>
                    <a:pt x="1" y="1"/>
                  </a:cubicBezTo>
                  <a:cubicBezTo>
                    <a:pt x="2" y="2"/>
                    <a:pt x="2" y="3"/>
                    <a:pt x="2" y="3"/>
                  </a:cubicBezTo>
                  <a:cubicBezTo>
                    <a:pt x="2" y="3"/>
                    <a:pt x="1" y="3"/>
                    <a:pt x="1" y="2"/>
                  </a:cubicBezTo>
                  <a:cubicBezTo>
                    <a:pt x="0" y="1"/>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231">
              <a:extLst>
                <a:ext uri="{FF2B5EF4-FFF2-40B4-BE49-F238E27FC236}">
                  <a16:creationId xmlns:a16="http://schemas.microsoft.com/office/drawing/2014/main" id="{CFEDC977-3499-42DE-BB1D-0F8F718E2AF5}"/>
                </a:ext>
              </a:extLst>
            </p:cNvPr>
            <p:cNvSpPr>
              <a:spLocks/>
            </p:cNvSpPr>
            <p:nvPr/>
          </p:nvSpPr>
          <p:spPr bwMode="auto">
            <a:xfrm>
              <a:off x="1551" y="1448"/>
              <a:ext cx="4" cy="28"/>
            </a:xfrm>
            <a:custGeom>
              <a:avLst/>
              <a:gdLst>
                <a:gd name="T0" fmla="*/ 1 w 1"/>
                <a:gd name="T1" fmla="*/ 0 h 7"/>
                <a:gd name="T2" fmla="*/ 1 w 1"/>
                <a:gd name="T3" fmla="*/ 4 h 7"/>
                <a:gd name="T4" fmla="*/ 0 w 1"/>
                <a:gd name="T5" fmla="*/ 7 h 7"/>
                <a:gd name="T6" fmla="*/ 0 w 1"/>
                <a:gd name="T7" fmla="*/ 6 h 7"/>
                <a:gd name="T8" fmla="*/ 0 w 1"/>
                <a:gd name="T9" fmla="*/ 3 h 7"/>
                <a:gd name="T10" fmla="*/ 1 w 1"/>
                <a:gd name="T11" fmla="*/ 1 h 7"/>
                <a:gd name="T12" fmla="*/ 1 w 1"/>
                <a:gd name="T13" fmla="*/ 0 h 7"/>
              </a:gdLst>
              <a:ahLst/>
              <a:cxnLst>
                <a:cxn ang="0">
                  <a:pos x="T0" y="T1"/>
                </a:cxn>
                <a:cxn ang="0">
                  <a:pos x="T2" y="T3"/>
                </a:cxn>
                <a:cxn ang="0">
                  <a:pos x="T4" y="T5"/>
                </a:cxn>
                <a:cxn ang="0">
                  <a:pos x="T6" y="T7"/>
                </a:cxn>
                <a:cxn ang="0">
                  <a:pos x="T8" y="T9"/>
                </a:cxn>
                <a:cxn ang="0">
                  <a:pos x="T10" y="T11"/>
                </a:cxn>
                <a:cxn ang="0">
                  <a:pos x="T12" y="T13"/>
                </a:cxn>
              </a:cxnLst>
              <a:rect l="0" t="0" r="r" b="b"/>
              <a:pathLst>
                <a:path w="1" h="7">
                  <a:moveTo>
                    <a:pt x="1" y="0"/>
                  </a:moveTo>
                  <a:cubicBezTo>
                    <a:pt x="1" y="0"/>
                    <a:pt x="1" y="2"/>
                    <a:pt x="1" y="4"/>
                  </a:cubicBezTo>
                  <a:cubicBezTo>
                    <a:pt x="0" y="5"/>
                    <a:pt x="0" y="7"/>
                    <a:pt x="0" y="7"/>
                  </a:cubicBezTo>
                  <a:cubicBezTo>
                    <a:pt x="0" y="7"/>
                    <a:pt x="0" y="7"/>
                    <a:pt x="0" y="6"/>
                  </a:cubicBezTo>
                  <a:cubicBezTo>
                    <a:pt x="0" y="5"/>
                    <a:pt x="0" y="4"/>
                    <a:pt x="0" y="3"/>
                  </a:cubicBezTo>
                  <a:cubicBezTo>
                    <a:pt x="0" y="2"/>
                    <a:pt x="0" y="1"/>
                    <a:pt x="1" y="1"/>
                  </a:cubicBezTo>
                  <a:cubicBezTo>
                    <a:pt x="1" y="0"/>
                    <a:pt x="1" y="0"/>
                    <a:pt x="1"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232">
              <a:extLst>
                <a:ext uri="{FF2B5EF4-FFF2-40B4-BE49-F238E27FC236}">
                  <a16:creationId xmlns:a16="http://schemas.microsoft.com/office/drawing/2014/main" id="{BF64FA5C-89D7-4E2C-B419-86448EBD7052}"/>
                </a:ext>
              </a:extLst>
            </p:cNvPr>
            <p:cNvSpPr>
              <a:spLocks/>
            </p:cNvSpPr>
            <p:nvPr/>
          </p:nvSpPr>
          <p:spPr bwMode="auto">
            <a:xfrm>
              <a:off x="1639" y="1232"/>
              <a:ext cx="220" cy="96"/>
            </a:xfrm>
            <a:custGeom>
              <a:avLst/>
              <a:gdLst>
                <a:gd name="T0" fmla="*/ 55 w 55"/>
                <a:gd name="T1" fmla="*/ 0 h 24"/>
                <a:gd name="T2" fmla="*/ 55 w 55"/>
                <a:gd name="T3" fmla="*/ 1 h 24"/>
                <a:gd name="T4" fmla="*/ 54 w 55"/>
                <a:gd name="T5" fmla="*/ 2 h 24"/>
                <a:gd name="T6" fmla="*/ 48 w 55"/>
                <a:gd name="T7" fmla="*/ 5 h 24"/>
                <a:gd name="T8" fmla="*/ 43 w 55"/>
                <a:gd name="T9" fmla="*/ 7 h 24"/>
                <a:gd name="T10" fmla="*/ 39 w 55"/>
                <a:gd name="T11" fmla="*/ 9 h 24"/>
                <a:gd name="T12" fmla="*/ 37 w 55"/>
                <a:gd name="T13" fmla="*/ 11 h 24"/>
                <a:gd name="T14" fmla="*/ 36 w 55"/>
                <a:gd name="T15" fmla="*/ 14 h 24"/>
                <a:gd name="T16" fmla="*/ 35 w 55"/>
                <a:gd name="T17" fmla="*/ 15 h 24"/>
                <a:gd name="T18" fmla="*/ 33 w 55"/>
                <a:gd name="T19" fmla="*/ 16 h 24"/>
                <a:gd name="T20" fmla="*/ 31 w 55"/>
                <a:gd name="T21" fmla="*/ 17 h 24"/>
                <a:gd name="T22" fmla="*/ 25 w 55"/>
                <a:gd name="T23" fmla="*/ 21 h 24"/>
                <a:gd name="T24" fmla="*/ 19 w 55"/>
                <a:gd name="T25" fmla="*/ 22 h 24"/>
                <a:gd name="T26" fmla="*/ 9 w 55"/>
                <a:gd name="T27" fmla="*/ 23 h 24"/>
                <a:gd name="T28" fmla="*/ 0 w 55"/>
                <a:gd name="T29" fmla="*/ 24 h 24"/>
                <a:gd name="T30" fmla="*/ 9 w 55"/>
                <a:gd name="T31" fmla="*/ 23 h 24"/>
                <a:gd name="T32" fmla="*/ 19 w 55"/>
                <a:gd name="T33" fmla="*/ 22 h 24"/>
                <a:gd name="T34" fmla="*/ 25 w 55"/>
                <a:gd name="T35" fmla="*/ 20 h 24"/>
                <a:gd name="T36" fmla="*/ 30 w 55"/>
                <a:gd name="T37" fmla="*/ 17 h 24"/>
                <a:gd name="T38" fmla="*/ 31 w 55"/>
                <a:gd name="T39" fmla="*/ 15 h 24"/>
                <a:gd name="T40" fmla="*/ 33 w 55"/>
                <a:gd name="T41" fmla="*/ 15 h 24"/>
                <a:gd name="T42" fmla="*/ 35 w 55"/>
                <a:gd name="T43" fmla="*/ 14 h 24"/>
                <a:gd name="T44" fmla="*/ 36 w 55"/>
                <a:gd name="T45" fmla="*/ 11 h 24"/>
                <a:gd name="T46" fmla="*/ 38 w 55"/>
                <a:gd name="T47" fmla="*/ 8 h 24"/>
                <a:gd name="T48" fmla="*/ 43 w 55"/>
                <a:gd name="T49" fmla="*/ 6 h 24"/>
                <a:gd name="T50" fmla="*/ 48 w 55"/>
                <a:gd name="T51" fmla="*/ 5 h 24"/>
                <a:gd name="T52" fmla="*/ 54 w 55"/>
                <a:gd name="T53" fmla="*/ 2 h 24"/>
                <a:gd name="T54" fmla="*/ 55 w 55"/>
                <a:gd name="T55" fmla="*/ 1 h 24"/>
                <a:gd name="T56" fmla="*/ 55 w 55"/>
                <a:gd name="T57" fmla="*/ 0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55" h="24">
                  <a:moveTo>
                    <a:pt x="55" y="0"/>
                  </a:moveTo>
                  <a:cubicBezTo>
                    <a:pt x="55" y="0"/>
                    <a:pt x="55" y="0"/>
                    <a:pt x="55" y="1"/>
                  </a:cubicBezTo>
                  <a:cubicBezTo>
                    <a:pt x="55" y="1"/>
                    <a:pt x="54" y="2"/>
                    <a:pt x="54" y="2"/>
                  </a:cubicBezTo>
                  <a:cubicBezTo>
                    <a:pt x="53" y="3"/>
                    <a:pt x="51" y="5"/>
                    <a:pt x="48" y="5"/>
                  </a:cubicBezTo>
                  <a:cubicBezTo>
                    <a:pt x="46" y="6"/>
                    <a:pt x="45" y="6"/>
                    <a:pt x="43" y="7"/>
                  </a:cubicBezTo>
                  <a:cubicBezTo>
                    <a:pt x="42" y="7"/>
                    <a:pt x="40" y="8"/>
                    <a:pt x="39" y="9"/>
                  </a:cubicBezTo>
                  <a:cubicBezTo>
                    <a:pt x="38" y="10"/>
                    <a:pt x="37" y="10"/>
                    <a:pt x="37" y="11"/>
                  </a:cubicBezTo>
                  <a:cubicBezTo>
                    <a:pt x="37" y="12"/>
                    <a:pt x="37" y="13"/>
                    <a:pt x="36" y="14"/>
                  </a:cubicBezTo>
                  <a:cubicBezTo>
                    <a:pt x="36" y="15"/>
                    <a:pt x="35" y="15"/>
                    <a:pt x="35" y="15"/>
                  </a:cubicBezTo>
                  <a:cubicBezTo>
                    <a:pt x="34" y="16"/>
                    <a:pt x="34" y="16"/>
                    <a:pt x="33" y="16"/>
                  </a:cubicBezTo>
                  <a:cubicBezTo>
                    <a:pt x="32" y="16"/>
                    <a:pt x="31" y="16"/>
                    <a:pt x="31" y="17"/>
                  </a:cubicBezTo>
                  <a:cubicBezTo>
                    <a:pt x="29" y="19"/>
                    <a:pt x="27" y="20"/>
                    <a:pt x="25" y="21"/>
                  </a:cubicBezTo>
                  <a:cubicBezTo>
                    <a:pt x="23" y="22"/>
                    <a:pt x="21" y="22"/>
                    <a:pt x="19" y="22"/>
                  </a:cubicBezTo>
                  <a:cubicBezTo>
                    <a:pt x="16" y="23"/>
                    <a:pt x="12" y="23"/>
                    <a:pt x="9" y="23"/>
                  </a:cubicBezTo>
                  <a:cubicBezTo>
                    <a:pt x="4" y="24"/>
                    <a:pt x="0" y="24"/>
                    <a:pt x="0" y="24"/>
                  </a:cubicBezTo>
                  <a:cubicBezTo>
                    <a:pt x="0" y="24"/>
                    <a:pt x="4" y="24"/>
                    <a:pt x="9" y="23"/>
                  </a:cubicBezTo>
                  <a:cubicBezTo>
                    <a:pt x="12" y="23"/>
                    <a:pt x="16" y="22"/>
                    <a:pt x="19" y="22"/>
                  </a:cubicBezTo>
                  <a:cubicBezTo>
                    <a:pt x="21" y="21"/>
                    <a:pt x="23" y="21"/>
                    <a:pt x="25" y="20"/>
                  </a:cubicBezTo>
                  <a:cubicBezTo>
                    <a:pt x="27" y="19"/>
                    <a:pt x="29" y="18"/>
                    <a:pt x="30" y="17"/>
                  </a:cubicBezTo>
                  <a:cubicBezTo>
                    <a:pt x="30" y="16"/>
                    <a:pt x="31" y="16"/>
                    <a:pt x="31" y="15"/>
                  </a:cubicBezTo>
                  <a:cubicBezTo>
                    <a:pt x="32" y="15"/>
                    <a:pt x="32" y="15"/>
                    <a:pt x="33" y="15"/>
                  </a:cubicBezTo>
                  <a:cubicBezTo>
                    <a:pt x="34" y="15"/>
                    <a:pt x="35" y="14"/>
                    <a:pt x="35" y="14"/>
                  </a:cubicBezTo>
                  <a:cubicBezTo>
                    <a:pt x="36" y="13"/>
                    <a:pt x="36" y="12"/>
                    <a:pt x="36" y="11"/>
                  </a:cubicBezTo>
                  <a:cubicBezTo>
                    <a:pt x="37" y="10"/>
                    <a:pt x="37" y="9"/>
                    <a:pt x="38" y="8"/>
                  </a:cubicBezTo>
                  <a:cubicBezTo>
                    <a:pt x="40" y="7"/>
                    <a:pt x="41" y="6"/>
                    <a:pt x="43" y="6"/>
                  </a:cubicBezTo>
                  <a:cubicBezTo>
                    <a:pt x="45" y="5"/>
                    <a:pt x="46" y="5"/>
                    <a:pt x="48" y="5"/>
                  </a:cubicBezTo>
                  <a:cubicBezTo>
                    <a:pt x="50" y="4"/>
                    <a:pt x="52" y="3"/>
                    <a:pt x="54" y="2"/>
                  </a:cubicBezTo>
                  <a:cubicBezTo>
                    <a:pt x="54" y="1"/>
                    <a:pt x="54" y="1"/>
                    <a:pt x="55" y="1"/>
                  </a:cubicBezTo>
                  <a:cubicBezTo>
                    <a:pt x="55" y="0"/>
                    <a:pt x="55" y="0"/>
                    <a:pt x="55"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233">
              <a:extLst>
                <a:ext uri="{FF2B5EF4-FFF2-40B4-BE49-F238E27FC236}">
                  <a16:creationId xmlns:a16="http://schemas.microsoft.com/office/drawing/2014/main" id="{32D02BFE-C700-4DC6-A062-6A4324997211}"/>
                </a:ext>
              </a:extLst>
            </p:cNvPr>
            <p:cNvSpPr>
              <a:spLocks/>
            </p:cNvSpPr>
            <p:nvPr/>
          </p:nvSpPr>
          <p:spPr bwMode="auto">
            <a:xfrm>
              <a:off x="1859" y="1216"/>
              <a:ext cx="11" cy="8"/>
            </a:xfrm>
            <a:custGeom>
              <a:avLst/>
              <a:gdLst>
                <a:gd name="T0" fmla="*/ 3 w 3"/>
                <a:gd name="T1" fmla="*/ 0 h 2"/>
                <a:gd name="T2" fmla="*/ 2 w 3"/>
                <a:gd name="T3" fmla="*/ 1 h 2"/>
                <a:gd name="T4" fmla="*/ 0 w 3"/>
                <a:gd name="T5" fmla="*/ 2 h 2"/>
                <a:gd name="T6" fmla="*/ 1 w 3"/>
                <a:gd name="T7" fmla="*/ 1 h 2"/>
                <a:gd name="T8" fmla="*/ 3 w 3"/>
                <a:gd name="T9" fmla="*/ 0 h 2"/>
              </a:gdLst>
              <a:ahLst/>
              <a:cxnLst>
                <a:cxn ang="0">
                  <a:pos x="T0" y="T1"/>
                </a:cxn>
                <a:cxn ang="0">
                  <a:pos x="T2" y="T3"/>
                </a:cxn>
                <a:cxn ang="0">
                  <a:pos x="T4" y="T5"/>
                </a:cxn>
                <a:cxn ang="0">
                  <a:pos x="T6" y="T7"/>
                </a:cxn>
                <a:cxn ang="0">
                  <a:pos x="T8" y="T9"/>
                </a:cxn>
              </a:cxnLst>
              <a:rect l="0" t="0" r="r" b="b"/>
              <a:pathLst>
                <a:path w="3" h="2">
                  <a:moveTo>
                    <a:pt x="3" y="0"/>
                  </a:moveTo>
                  <a:cubicBezTo>
                    <a:pt x="3" y="0"/>
                    <a:pt x="3" y="1"/>
                    <a:pt x="2" y="1"/>
                  </a:cubicBezTo>
                  <a:cubicBezTo>
                    <a:pt x="1" y="2"/>
                    <a:pt x="0" y="2"/>
                    <a:pt x="0" y="2"/>
                  </a:cubicBezTo>
                  <a:cubicBezTo>
                    <a:pt x="0" y="2"/>
                    <a:pt x="0" y="1"/>
                    <a:pt x="1" y="1"/>
                  </a:cubicBezTo>
                  <a:cubicBezTo>
                    <a:pt x="2" y="0"/>
                    <a:pt x="3" y="0"/>
                    <a:pt x="3"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234">
              <a:extLst>
                <a:ext uri="{FF2B5EF4-FFF2-40B4-BE49-F238E27FC236}">
                  <a16:creationId xmlns:a16="http://schemas.microsoft.com/office/drawing/2014/main" id="{1A1437D3-F2B4-427B-8C10-2367AA15DD11}"/>
                </a:ext>
              </a:extLst>
            </p:cNvPr>
            <p:cNvSpPr>
              <a:spLocks/>
            </p:cNvSpPr>
            <p:nvPr/>
          </p:nvSpPr>
          <p:spPr bwMode="auto">
            <a:xfrm>
              <a:off x="1870" y="1200"/>
              <a:ext cx="8" cy="12"/>
            </a:xfrm>
            <a:custGeom>
              <a:avLst/>
              <a:gdLst>
                <a:gd name="T0" fmla="*/ 2 w 2"/>
                <a:gd name="T1" fmla="*/ 0 h 3"/>
                <a:gd name="T2" fmla="*/ 2 w 2"/>
                <a:gd name="T3" fmla="*/ 1 h 3"/>
                <a:gd name="T4" fmla="*/ 1 w 2"/>
                <a:gd name="T5" fmla="*/ 1 h 3"/>
                <a:gd name="T6" fmla="*/ 1 w 2"/>
                <a:gd name="T7" fmla="*/ 2 h 3"/>
                <a:gd name="T8" fmla="*/ 1 w 2"/>
                <a:gd name="T9" fmla="*/ 3 h 3"/>
                <a:gd name="T10" fmla="*/ 0 w 2"/>
                <a:gd name="T11" fmla="*/ 1 h 3"/>
                <a:gd name="T12" fmla="*/ 2 w 2"/>
                <a:gd name="T13" fmla="*/ 0 h 3"/>
              </a:gdLst>
              <a:ahLst/>
              <a:cxnLst>
                <a:cxn ang="0">
                  <a:pos x="T0" y="T1"/>
                </a:cxn>
                <a:cxn ang="0">
                  <a:pos x="T2" y="T3"/>
                </a:cxn>
                <a:cxn ang="0">
                  <a:pos x="T4" y="T5"/>
                </a:cxn>
                <a:cxn ang="0">
                  <a:pos x="T6" y="T7"/>
                </a:cxn>
                <a:cxn ang="0">
                  <a:pos x="T8" y="T9"/>
                </a:cxn>
                <a:cxn ang="0">
                  <a:pos x="T10" y="T11"/>
                </a:cxn>
                <a:cxn ang="0">
                  <a:pos x="T12" y="T13"/>
                </a:cxn>
              </a:cxnLst>
              <a:rect l="0" t="0" r="r" b="b"/>
              <a:pathLst>
                <a:path w="2" h="3">
                  <a:moveTo>
                    <a:pt x="2" y="0"/>
                  </a:moveTo>
                  <a:cubicBezTo>
                    <a:pt x="2" y="0"/>
                    <a:pt x="2" y="0"/>
                    <a:pt x="2" y="1"/>
                  </a:cubicBezTo>
                  <a:cubicBezTo>
                    <a:pt x="1" y="1"/>
                    <a:pt x="1" y="1"/>
                    <a:pt x="1" y="1"/>
                  </a:cubicBezTo>
                  <a:cubicBezTo>
                    <a:pt x="1" y="2"/>
                    <a:pt x="1" y="2"/>
                    <a:pt x="1" y="2"/>
                  </a:cubicBezTo>
                  <a:cubicBezTo>
                    <a:pt x="1" y="2"/>
                    <a:pt x="1" y="3"/>
                    <a:pt x="1" y="3"/>
                  </a:cubicBezTo>
                  <a:cubicBezTo>
                    <a:pt x="1" y="3"/>
                    <a:pt x="0" y="2"/>
                    <a:pt x="0" y="1"/>
                  </a:cubicBezTo>
                  <a:cubicBezTo>
                    <a:pt x="1" y="0"/>
                    <a:pt x="2" y="0"/>
                    <a:pt x="2"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235">
              <a:extLst>
                <a:ext uri="{FF2B5EF4-FFF2-40B4-BE49-F238E27FC236}">
                  <a16:creationId xmlns:a16="http://schemas.microsoft.com/office/drawing/2014/main" id="{9D0CAA1A-04F3-4AB0-B56B-49C4CCA9E5D6}"/>
                </a:ext>
              </a:extLst>
            </p:cNvPr>
            <p:cNvSpPr>
              <a:spLocks/>
            </p:cNvSpPr>
            <p:nvPr/>
          </p:nvSpPr>
          <p:spPr bwMode="auto">
            <a:xfrm>
              <a:off x="2062" y="1244"/>
              <a:ext cx="68" cy="132"/>
            </a:xfrm>
            <a:custGeom>
              <a:avLst/>
              <a:gdLst>
                <a:gd name="T0" fmla="*/ 16 w 17"/>
                <a:gd name="T1" fmla="*/ 33 h 33"/>
                <a:gd name="T2" fmla="*/ 15 w 17"/>
                <a:gd name="T3" fmla="*/ 32 h 33"/>
                <a:gd name="T4" fmla="*/ 16 w 17"/>
                <a:gd name="T5" fmla="*/ 27 h 33"/>
                <a:gd name="T6" fmla="*/ 16 w 17"/>
                <a:gd name="T7" fmla="*/ 20 h 33"/>
                <a:gd name="T8" fmla="*/ 16 w 17"/>
                <a:gd name="T9" fmla="*/ 16 h 33"/>
                <a:gd name="T10" fmla="*/ 16 w 17"/>
                <a:gd name="T11" fmla="*/ 13 h 33"/>
                <a:gd name="T12" fmla="*/ 16 w 17"/>
                <a:gd name="T13" fmla="*/ 12 h 33"/>
                <a:gd name="T14" fmla="*/ 15 w 17"/>
                <a:gd name="T15" fmla="*/ 11 h 33"/>
                <a:gd name="T16" fmla="*/ 14 w 17"/>
                <a:gd name="T17" fmla="*/ 11 h 33"/>
                <a:gd name="T18" fmla="*/ 12 w 17"/>
                <a:gd name="T19" fmla="*/ 10 h 33"/>
                <a:gd name="T20" fmla="*/ 8 w 17"/>
                <a:gd name="T21" fmla="*/ 8 h 33"/>
                <a:gd name="T22" fmla="*/ 5 w 17"/>
                <a:gd name="T23" fmla="*/ 7 h 33"/>
                <a:gd name="T24" fmla="*/ 2 w 17"/>
                <a:gd name="T25" fmla="*/ 6 h 33"/>
                <a:gd name="T26" fmla="*/ 0 w 17"/>
                <a:gd name="T27" fmla="*/ 1 h 33"/>
                <a:gd name="T28" fmla="*/ 0 w 17"/>
                <a:gd name="T29" fmla="*/ 0 h 33"/>
                <a:gd name="T30" fmla="*/ 0 w 17"/>
                <a:gd name="T31" fmla="*/ 0 h 33"/>
                <a:gd name="T32" fmla="*/ 0 w 17"/>
                <a:gd name="T33" fmla="*/ 0 h 33"/>
                <a:gd name="T34" fmla="*/ 0 w 17"/>
                <a:gd name="T35" fmla="*/ 1 h 33"/>
                <a:gd name="T36" fmla="*/ 2 w 17"/>
                <a:gd name="T37" fmla="*/ 5 h 33"/>
                <a:gd name="T38" fmla="*/ 9 w 17"/>
                <a:gd name="T39" fmla="*/ 7 h 33"/>
                <a:gd name="T40" fmla="*/ 13 w 17"/>
                <a:gd name="T41" fmla="*/ 9 h 33"/>
                <a:gd name="T42" fmla="*/ 15 w 17"/>
                <a:gd name="T43" fmla="*/ 10 h 33"/>
                <a:gd name="T44" fmla="*/ 16 w 17"/>
                <a:gd name="T45" fmla="*/ 10 h 33"/>
                <a:gd name="T46" fmla="*/ 17 w 17"/>
                <a:gd name="T47" fmla="*/ 11 h 33"/>
                <a:gd name="T48" fmla="*/ 17 w 17"/>
                <a:gd name="T49" fmla="*/ 12 h 33"/>
                <a:gd name="T50" fmla="*/ 17 w 17"/>
                <a:gd name="T51" fmla="*/ 13 h 33"/>
                <a:gd name="T52" fmla="*/ 17 w 17"/>
                <a:gd name="T53" fmla="*/ 16 h 33"/>
                <a:gd name="T54" fmla="*/ 17 w 17"/>
                <a:gd name="T55" fmla="*/ 20 h 33"/>
                <a:gd name="T56" fmla="*/ 16 w 17"/>
                <a:gd name="T57" fmla="*/ 27 h 33"/>
                <a:gd name="T58" fmla="*/ 16 w 17"/>
                <a:gd name="T59" fmla="*/ 32 h 33"/>
                <a:gd name="T60" fmla="*/ 16 w 17"/>
                <a:gd name="T61" fmla="*/ 33 h 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7" h="33">
                  <a:moveTo>
                    <a:pt x="16" y="33"/>
                  </a:moveTo>
                  <a:cubicBezTo>
                    <a:pt x="16" y="33"/>
                    <a:pt x="15" y="33"/>
                    <a:pt x="15" y="32"/>
                  </a:cubicBezTo>
                  <a:cubicBezTo>
                    <a:pt x="15" y="31"/>
                    <a:pt x="16" y="29"/>
                    <a:pt x="16" y="27"/>
                  </a:cubicBezTo>
                  <a:cubicBezTo>
                    <a:pt x="16" y="25"/>
                    <a:pt x="17" y="22"/>
                    <a:pt x="16" y="20"/>
                  </a:cubicBezTo>
                  <a:cubicBezTo>
                    <a:pt x="16" y="19"/>
                    <a:pt x="16" y="17"/>
                    <a:pt x="16" y="16"/>
                  </a:cubicBezTo>
                  <a:cubicBezTo>
                    <a:pt x="16" y="15"/>
                    <a:pt x="16" y="14"/>
                    <a:pt x="16" y="13"/>
                  </a:cubicBezTo>
                  <a:cubicBezTo>
                    <a:pt x="16" y="13"/>
                    <a:pt x="16" y="12"/>
                    <a:pt x="16" y="12"/>
                  </a:cubicBezTo>
                  <a:cubicBezTo>
                    <a:pt x="16" y="11"/>
                    <a:pt x="15" y="11"/>
                    <a:pt x="15" y="11"/>
                  </a:cubicBezTo>
                  <a:cubicBezTo>
                    <a:pt x="14" y="11"/>
                    <a:pt x="14" y="11"/>
                    <a:pt x="14" y="11"/>
                  </a:cubicBezTo>
                  <a:cubicBezTo>
                    <a:pt x="13" y="10"/>
                    <a:pt x="13" y="10"/>
                    <a:pt x="12" y="10"/>
                  </a:cubicBezTo>
                  <a:cubicBezTo>
                    <a:pt x="11" y="9"/>
                    <a:pt x="10" y="8"/>
                    <a:pt x="8" y="8"/>
                  </a:cubicBezTo>
                  <a:cubicBezTo>
                    <a:pt x="7" y="7"/>
                    <a:pt x="6" y="7"/>
                    <a:pt x="5" y="7"/>
                  </a:cubicBezTo>
                  <a:cubicBezTo>
                    <a:pt x="4" y="7"/>
                    <a:pt x="2" y="6"/>
                    <a:pt x="2" y="6"/>
                  </a:cubicBezTo>
                  <a:cubicBezTo>
                    <a:pt x="0" y="4"/>
                    <a:pt x="0" y="2"/>
                    <a:pt x="0" y="1"/>
                  </a:cubicBezTo>
                  <a:cubicBezTo>
                    <a:pt x="0" y="1"/>
                    <a:pt x="0" y="0"/>
                    <a:pt x="0" y="0"/>
                  </a:cubicBezTo>
                  <a:cubicBezTo>
                    <a:pt x="0" y="0"/>
                    <a:pt x="0" y="0"/>
                    <a:pt x="0" y="0"/>
                  </a:cubicBezTo>
                  <a:cubicBezTo>
                    <a:pt x="0" y="0"/>
                    <a:pt x="0" y="0"/>
                    <a:pt x="0" y="0"/>
                  </a:cubicBezTo>
                  <a:cubicBezTo>
                    <a:pt x="0" y="0"/>
                    <a:pt x="0" y="1"/>
                    <a:pt x="0" y="1"/>
                  </a:cubicBezTo>
                  <a:cubicBezTo>
                    <a:pt x="0" y="2"/>
                    <a:pt x="0" y="4"/>
                    <a:pt x="2" y="5"/>
                  </a:cubicBezTo>
                  <a:cubicBezTo>
                    <a:pt x="3" y="6"/>
                    <a:pt x="6" y="6"/>
                    <a:pt x="9" y="7"/>
                  </a:cubicBezTo>
                  <a:cubicBezTo>
                    <a:pt x="10" y="7"/>
                    <a:pt x="11" y="8"/>
                    <a:pt x="13" y="9"/>
                  </a:cubicBezTo>
                  <a:cubicBezTo>
                    <a:pt x="13" y="9"/>
                    <a:pt x="14" y="9"/>
                    <a:pt x="15" y="10"/>
                  </a:cubicBezTo>
                  <a:cubicBezTo>
                    <a:pt x="16" y="10"/>
                    <a:pt x="16" y="10"/>
                    <a:pt x="16" y="10"/>
                  </a:cubicBezTo>
                  <a:cubicBezTo>
                    <a:pt x="16" y="10"/>
                    <a:pt x="16" y="10"/>
                    <a:pt x="17" y="11"/>
                  </a:cubicBezTo>
                  <a:cubicBezTo>
                    <a:pt x="17" y="11"/>
                    <a:pt x="17" y="12"/>
                    <a:pt x="17" y="12"/>
                  </a:cubicBezTo>
                  <a:cubicBezTo>
                    <a:pt x="17" y="13"/>
                    <a:pt x="17" y="13"/>
                    <a:pt x="17" y="13"/>
                  </a:cubicBezTo>
                  <a:cubicBezTo>
                    <a:pt x="17" y="14"/>
                    <a:pt x="17" y="15"/>
                    <a:pt x="17" y="16"/>
                  </a:cubicBezTo>
                  <a:cubicBezTo>
                    <a:pt x="17" y="17"/>
                    <a:pt x="17" y="18"/>
                    <a:pt x="17" y="20"/>
                  </a:cubicBezTo>
                  <a:cubicBezTo>
                    <a:pt x="17" y="23"/>
                    <a:pt x="17" y="25"/>
                    <a:pt x="16" y="27"/>
                  </a:cubicBezTo>
                  <a:cubicBezTo>
                    <a:pt x="16" y="29"/>
                    <a:pt x="16" y="31"/>
                    <a:pt x="16" y="32"/>
                  </a:cubicBezTo>
                  <a:cubicBezTo>
                    <a:pt x="16" y="33"/>
                    <a:pt x="16" y="33"/>
                    <a:pt x="16" y="33"/>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236">
              <a:extLst>
                <a:ext uri="{FF2B5EF4-FFF2-40B4-BE49-F238E27FC236}">
                  <a16:creationId xmlns:a16="http://schemas.microsoft.com/office/drawing/2014/main" id="{F0162F0B-FC56-458A-8D78-7468DD73619F}"/>
                </a:ext>
              </a:extLst>
            </p:cNvPr>
            <p:cNvSpPr>
              <a:spLocks/>
            </p:cNvSpPr>
            <p:nvPr/>
          </p:nvSpPr>
          <p:spPr bwMode="auto">
            <a:xfrm>
              <a:off x="2158" y="1356"/>
              <a:ext cx="120" cy="56"/>
            </a:xfrm>
            <a:custGeom>
              <a:avLst/>
              <a:gdLst>
                <a:gd name="T0" fmla="*/ 30 w 30"/>
                <a:gd name="T1" fmla="*/ 14 h 14"/>
                <a:gd name="T2" fmla="*/ 26 w 30"/>
                <a:gd name="T3" fmla="*/ 11 h 14"/>
                <a:gd name="T4" fmla="*/ 24 w 30"/>
                <a:gd name="T5" fmla="*/ 9 h 14"/>
                <a:gd name="T6" fmla="*/ 21 w 30"/>
                <a:gd name="T7" fmla="*/ 10 h 14"/>
                <a:gd name="T8" fmla="*/ 18 w 30"/>
                <a:gd name="T9" fmla="*/ 10 h 14"/>
                <a:gd name="T10" fmla="*/ 16 w 30"/>
                <a:gd name="T11" fmla="*/ 9 h 14"/>
                <a:gd name="T12" fmla="*/ 15 w 30"/>
                <a:gd name="T13" fmla="*/ 8 h 14"/>
                <a:gd name="T14" fmla="*/ 13 w 30"/>
                <a:gd name="T15" fmla="*/ 8 h 14"/>
                <a:gd name="T16" fmla="*/ 11 w 30"/>
                <a:gd name="T17" fmla="*/ 6 h 14"/>
                <a:gd name="T18" fmla="*/ 9 w 30"/>
                <a:gd name="T19" fmla="*/ 4 h 14"/>
                <a:gd name="T20" fmla="*/ 7 w 30"/>
                <a:gd name="T21" fmla="*/ 2 h 14"/>
                <a:gd name="T22" fmla="*/ 5 w 30"/>
                <a:gd name="T23" fmla="*/ 2 h 14"/>
                <a:gd name="T24" fmla="*/ 1 w 30"/>
                <a:gd name="T25" fmla="*/ 3 h 14"/>
                <a:gd name="T26" fmla="*/ 0 w 30"/>
                <a:gd name="T27" fmla="*/ 3 h 14"/>
                <a:gd name="T28" fmla="*/ 1 w 30"/>
                <a:gd name="T29" fmla="*/ 3 h 14"/>
                <a:gd name="T30" fmla="*/ 5 w 30"/>
                <a:gd name="T31" fmla="*/ 1 h 14"/>
                <a:gd name="T32" fmla="*/ 15 w 30"/>
                <a:gd name="T33" fmla="*/ 7 h 14"/>
                <a:gd name="T34" fmla="*/ 17 w 30"/>
                <a:gd name="T35" fmla="*/ 8 h 14"/>
                <a:gd name="T36" fmla="*/ 18 w 30"/>
                <a:gd name="T37" fmla="*/ 9 h 14"/>
                <a:gd name="T38" fmla="*/ 21 w 30"/>
                <a:gd name="T39" fmla="*/ 9 h 14"/>
                <a:gd name="T40" fmla="*/ 24 w 30"/>
                <a:gd name="T41" fmla="*/ 9 h 14"/>
                <a:gd name="T42" fmla="*/ 25 w 30"/>
                <a:gd name="T43" fmla="*/ 9 h 14"/>
                <a:gd name="T44" fmla="*/ 26 w 30"/>
                <a:gd name="T45" fmla="*/ 10 h 14"/>
                <a:gd name="T46" fmla="*/ 30 w 30"/>
                <a:gd name="T47" fmla="*/ 14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0" h="14">
                  <a:moveTo>
                    <a:pt x="30" y="14"/>
                  </a:moveTo>
                  <a:cubicBezTo>
                    <a:pt x="30" y="14"/>
                    <a:pt x="28" y="13"/>
                    <a:pt x="26" y="11"/>
                  </a:cubicBezTo>
                  <a:cubicBezTo>
                    <a:pt x="25" y="10"/>
                    <a:pt x="25" y="9"/>
                    <a:pt x="24" y="9"/>
                  </a:cubicBezTo>
                  <a:cubicBezTo>
                    <a:pt x="23" y="9"/>
                    <a:pt x="22" y="10"/>
                    <a:pt x="21" y="10"/>
                  </a:cubicBezTo>
                  <a:cubicBezTo>
                    <a:pt x="20" y="10"/>
                    <a:pt x="19" y="10"/>
                    <a:pt x="18" y="10"/>
                  </a:cubicBezTo>
                  <a:cubicBezTo>
                    <a:pt x="17" y="10"/>
                    <a:pt x="16" y="9"/>
                    <a:pt x="16" y="9"/>
                  </a:cubicBezTo>
                  <a:cubicBezTo>
                    <a:pt x="15" y="8"/>
                    <a:pt x="15" y="8"/>
                    <a:pt x="15" y="8"/>
                  </a:cubicBezTo>
                  <a:cubicBezTo>
                    <a:pt x="14" y="7"/>
                    <a:pt x="14" y="8"/>
                    <a:pt x="13" y="8"/>
                  </a:cubicBezTo>
                  <a:cubicBezTo>
                    <a:pt x="12" y="7"/>
                    <a:pt x="12" y="7"/>
                    <a:pt x="11" y="6"/>
                  </a:cubicBezTo>
                  <a:cubicBezTo>
                    <a:pt x="11" y="6"/>
                    <a:pt x="10" y="5"/>
                    <a:pt x="9" y="4"/>
                  </a:cubicBezTo>
                  <a:cubicBezTo>
                    <a:pt x="8" y="3"/>
                    <a:pt x="8" y="3"/>
                    <a:pt x="7" y="2"/>
                  </a:cubicBezTo>
                  <a:cubicBezTo>
                    <a:pt x="6" y="2"/>
                    <a:pt x="5" y="2"/>
                    <a:pt x="5" y="2"/>
                  </a:cubicBezTo>
                  <a:cubicBezTo>
                    <a:pt x="3" y="2"/>
                    <a:pt x="2" y="3"/>
                    <a:pt x="1" y="3"/>
                  </a:cubicBezTo>
                  <a:cubicBezTo>
                    <a:pt x="0" y="3"/>
                    <a:pt x="0" y="3"/>
                    <a:pt x="0" y="3"/>
                  </a:cubicBezTo>
                  <a:cubicBezTo>
                    <a:pt x="0" y="3"/>
                    <a:pt x="0" y="3"/>
                    <a:pt x="1" y="3"/>
                  </a:cubicBezTo>
                  <a:cubicBezTo>
                    <a:pt x="2" y="3"/>
                    <a:pt x="3" y="2"/>
                    <a:pt x="5" y="1"/>
                  </a:cubicBezTo>
                  <a:cubicBezTo>
                    <a:pt x="9" y="0"/>
                    <a:pt x="10" y="7"/>
                    <a:pt x="15" y="7"/>
                  </a:cubicBezTo>
                  <a:cubicBezTo>
                    <a:pt x="16" y="7"/>
                    <a:pt x="16" y="8"/>
                    <a:pt x="17" y="8"/>
                  </a:cubicBezTo>
                  <a:cubicBezTo>
                    <a:pt x="17" y="9"/>
                    <a:pt x="17" y="9"/>
                    <a:pt x="18" y="9"/>
                  </a:cubicBezTo>
                  <a:cubicBezTo>
                    <a:pt x="19" y="9"/>
                    <a:pt x="20" y="9"/>
                    <a:pt x="21" y="9"/>
                  </a:cubicBezTo>
                  <a:cubicBezTo>
                    <a:pt x="22" y="9"/>
                    <a:pt x="23" y="9"/>
                    <a:pt x="24" y="9"/>
                  </a:cubicBezTo>
                  <a:cubicBezTo>
                    <a:pt x="25" y="9"/>
                    <a:pt x="25" y="9"/>
                    <a:pt x="25" y="9"/>
                  </a:cubicBezTo>
                  <a:cubicBezTo>
                    <a:pt x="26" y="10"/>
                    <a:pt x="26" y="10"/>
                    <a:pt x="26" y="10"/>
                  </a:cubicBezTo>
                  <a:cubicBezTo>
                    <a:pt x="28" y="13"/>
                    <a:pt x="30" y="14"/>
                    <a:pt x="30" y="1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237">
              <a:extLst>
                <a:ext uri="{FF2B5EF4-FFF2-40B4-BE49-F238E27FC236}">
                  <a16:creationId xmlns:a16="http://schemas.microsoft.com/office/drawing/2014/main" id="{48CAA1CE-6DDE-4534-BBEF-F57FB5BD5966}"/>
                </a:ext>
              </a:extLst>
            </p:cNvPr>
            <p:cNvSpPr>
              <a:spLocks/>
            </p:cNvSpPr>
            <p:nvPr/>
          </p:nvSpPr>
          <p:spPr bwMode="auto">
            <a:xfrm>
              <a:off x="2294" y="1420"/>
              <a:ext cx="28" cy="44"/>
            </a:xfrm>
            <a:custGeom>
              <a:avLst/>
              <a:gdLst>
                <a:gd name="T0" fmla="*/ 6 w 7"/>
                <a:gd name="T1" fmla="*/ 11 h 11"/>
                <a:gd name="T2" fmla="*/ 6 w 7"/>
                <a:gd name="T3" fmla="*/ 11 h 11"/>
                <a:gd name="T4" fmla="*/ 6 w 7"/>
                <a:gd name="T5" fmla="*/ 9 h 11"/>
                <a:gd name="T6" fmla="*/ 4 w 7"/>
                <a:gd name="T7" fmla="*/ 6 h 11"/>
                <a:gd name="T8" fmla="*/ 0 w 7"/>
                <a:gd name="T9" fmla="*/ 0 h 11"/>
                <a:gd name="T10" fmla="*/ 5 w 7"/>
                <a:gd name="T11" fmla="*/ 5 h 11"/>
                <a:gd name="T12" fmla="*/ 7 w 7"/>
                <a:gd name="T13" fmla="*/ 9 h 11"/>
                <a:gd name="T14" fmla="*/ 6 w 7"/>
                <a:gd name="T15" fmla="*/ 11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 h="11">
                  <a:moveTo>
                    <a:pt x="6" y="11"/>
                  </a:moveTo>
                  <a:cubicBezTo>
                    <a:pt x="6" y="11"/>
                    <a:pt x="6" y="11"/>
                    <a:pt x="6" y="11"/>
                  </a:cubicBezTo>
                  <a:cubicBezTo>
                    <a:pt x="6" y="11"/>
                    <a:pt x="6" y="10"/>
                    <a:pt x="6" y="9"/>
                  </a:cubicBezTo>
                  <a:cubicBezTo>
                    <a:pt x="6" y="8"/>
                    <a:pt x="5" y="7"/>
                    <a:pt x="4" y="6"/>
                  </a:cubicBezTo>
                  <a:cubicBezTo>
                    <a:pt x="2" y="3"/>
                    <a:pt x="0" y="0"/>
                    <a:pt x="0" y="0"/>
                  </a:cubicBezTo>
                  <a:cubicBezTo>
                    <a:pt x="0" y="0"/>
                    <a:pt x="2" y="2"/>
                    <a:pt x="5" y="5"/>
                  </a:cubicBezTo>
                  <a:cubicBezTo>
                    <a:pt x="6" y="6"/>
                    <a:pt x="7" y="8"/>
                    <a:pt x="7" y="9"/>
                  </a:cubicBezTo>
                  <a:cubicBezTo>
                    <a:pt x="7" y="11"/>
                    <a:pt x="6" y="11"/>
                    <a:pt x="6" y="1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238">
              <a:extLst>
                <a:ext uri="{FF2B5EF4-FFF2-40B4-BE49-F238E27FC236}">
                  <a16:creationId xmlns:a16="http://schemas.microsoft.com/office/drawing/2014/main" id="{8FDB7D0D-3B01-4676-8ABB-AA066F037174}"/>
                </a:ext>
              </a:extLst>
            </p:cNvPr>
            <p:cNvSpPr>
              <a:spLocks/>
            </p:cNvSpPr>
            <p:nvPr/>
          </p:nvSpPr>
          <p:spPr bwMode="auto">
            <a:xfrm>
              <a:off x="2282" y="1476"/>
              <a:ext cx="28" cy="8"/>
            </a:xfrm>
            <a:custGeom>
              <a:avLst/>
              <a:gdLst>
                <a:gd name="T0" fmla="*/ 0 w 7"/>
                <a:gd name="T1" fmla="*/ 1 h 2"/>
                <a:gd name="T2" fmla="*/ 4 w 7"/>
                <a:gd name="T3" fmla="*/ 0 h 2"/>
                <a:gd name="T4" fmla="*/ 7 w 7"/>
                <a:gd name="T5" fmla="*/ 0 h 2"/>
                <a:gd name="T6" fmla="*/ 6 w 7"/>
                <a:gd name="T7" fmla="*/ 0 h 2"/>
                <a:gd name="T8" fmla="*/ 4 w 7"/>
                <a:gd name="T9" fmla="*/ 1 h 2"/>
                <a:gd name="T10" fmla="*/ 1 w 7"/>
                <a:gd name="T11" fmla="*/ 1 h 2"/>
                <a:gd name="T12" fmla="*/ 0 w 7"/>
                <a:gd name="T13" fmla="*/ 1 h 2"/>
              </a:gdLst>
              <a:ahLst/>
              <a:cxnLst>
                <a:cxn ang="0">
                  <a:pos x="T0" y="T1"/>
                </a:cxn>
                <a:cxn ang="0">
                  <a:pos x="T2" y="T3"/>
                </a:cxn>
                <a:cxn ang="0">
                  <a:pos x="T4" y="T5"/>
                </a:cxn>
                <a:cxn ang="0">
                  <a:pos x="T6" y="T7"/>
                </a:cxn>
                <a:cxn ang="0">
                  <a:pos x="T8" y="T9"/>
                </a:cxn>
                <a:cxn ang="0">
                  <a:pos x="T10" y="T11"/>
                </a:cxn>
                <a:cxn ang="0">
                  <a:pos x="T12" y="T13"/>
                </a:cxn>
              </a:cxnLst>
              <a:rect l="0" t="0" r="r" b="b"/>
              <a:pathLst>
                <a:path w="7" h="2">
                  <a:moveTo>
                    <a:pt x="0" y="1"/>
                  </a:moveTo>
                  <a:cubicBezTo>
                    <a:pt x="0" y="1"/>
                    <a:pt x="2" y="1"/>
                    <a:pt x="4" y="0"/>
                  </a:cubicBezTo>
                  <a:cubicBezTo>
                    <a:pt x="5" y="0"/>
                    <a:pt x="7" y="0"/>
                    <a:pt x="7" y="0"/>
                  </a:cubicBezTo>
                  <a:cubicBezTo>
                    <a:pt x="7" y="0"/>
                    <a:pt x="7" y="0"/>
                    <a:pt x="6" y="0"/>
                  </a:cubicBezTo>
                  <a:cubicBezTo>
                    <a:pt x="6" y="1"/>
                    <a:pt x="5" y="1"/>
                    <a:pt x="4" y="1"/>
                  </a:cubicBezTo>
                  <a:cubicBezTo>
                    <a:pt x="3" y="2"/>
                    <a:pt x="2" y="2"/>
                    <a:pt x="1" y="1"/>
                  </a:cubicBezTo>
                  <a:cubicBezTo>
                    <a:pt x="1" y="1"/>
                    <a:pt x="0" y="1"/>
                    <a:pt x="0" y="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239">
              <a:extLst>
                <a:ext uri="{FF2B5EF4-FFF2-40B4-BE49-F238E27FC236}">
                  <a16:creationId xmlns:a16="http://schemas.microsoft.com/office/drawing/2014/main" id="{BBF6C2D6-E258-4B16-A785-A6DA9099BEFC}"/>
                </a:ext>
              </a:extLst>
            </p:cNvPr>
            <p:cNvSpPr>
              <a:spLocks/>
            </p:cNvSpPr>
            <p:nvPr/>
          </p:nvSpPr>
          <p:spPr bwMode="auto">
            <a:xfrm>
              <a:off x="1535" y="1672"/>
              <a:ext cx="32" cy="4"/>
            </a:xfrm>
            <a:custGeom>
              <a:avLst/>
              <a:gdLst>
                <a:gd name="T0" fmla="*/ 0 w 8"/>
                <a:gd name="T1" fmla="*/ 0 h 1"/>
                <a:gd name="T2" fmla="*/ 4 w 8"/>
                <a:gd name="T3" fmla="*/ 0 h 1"/>
                <a:gd name="T4" fmla="*/ 8 w 8"/>
                <a:gd name="T5" fmla="*/ 0 h 1"/>
                <a:gd name="T6" fmla="*/ 7 w 8"/>
                <a:gd name="T7" fmla="*/ 0 h 1"/>
                <a:gd name="T8" fmla="*/ 4 w 8"/>
                <a:gd name="T9" fmla="*/ 1 h 1"/>
                <a:gd name="T10" fmla="*/ 1 w 8"/>
                <a:gd name="T11" fmla="*/ 0 h 1"/>
                <a:gd name="T12" fmla="*/ 0 w 8"/>
                <a:gd name="T13" fmla="*/ 0 h 1"/>
              </a:gdLst>
              <a:ahLst/>
              <a:cxnLst>
                <a:cxn ang="0">
                  <a:pos x="T0" y="T1"/>
                </a:cxn>
                <a:cxn ang="0">
                  <a:pos x="T2" y="T3"/>
                </a:cxn>
                <a:cxn ang="0">
                  <a:pos x="T4" y="T5"/>
                </a:cxn>
                <a:cxn ang="0">
                  <a:pos x="T6" y="T7"/>
                </a:cxn>
                <a:cxn ang="0">
                  <a:pos x="T8" y="T9"/>
                </a:cxn>
                <a:cxn ang="0">
                  <a:pos x="T10" y="T11"/>
                </a:cxn>
                <a:cxn ang="0">
                  <a:pos x="T12" y="T13"/>
                </a:cxn>
              </a:cxnLst>
              <a:rect l="0" t="0" r="r" b="b"/>
              <a:pathLst>
                <a:path w="8" h="1">
                  <a:moveTo>
                    <a:pt x="0" y="0"/>
                  </a:moveTo>
                  <a:cubicBezTo>
                    <a:pt x="0" y="0"/>
                    <a:pt x="2" y="0"/>
                    <a:pt x="4" y="0"/>
                  </a:cubicBezTo>
                  <a:cubicBezTo>
                    <a:pt x="6" y="0"/>
                    <a:pt x="8" y="0"/>
                    <a:pt x="8" y="0"/>
                  </a:cubicBezTo>
                  <a:cubicBezTo>
                    <a:pt x="8" y="0"/>
                    <a:pt x="7" y="0"/>
                    <a:pt x="7" y="0"/>
                  </a:cubicBezTo>
                  <a:cubicBezTo>
                    <a:pt x="6" y="1"/>
                    <a:pt x="5" y="1"/>
                    <a:pt x="4" y="1"/>
                  </a:cubicBezTo>
                  <a:cubicBezTo>
                    <a:pt x="3" y="1"/>
                    <a:pt x="2" y="1"/>
                    <a:pt x="1" y="0"/>
                  </a:cubicBezTo>
                  <a:cubicBezTo>
                    <a:pt x="1" y="0"/>
                    <a:pt x="0" y="0"/>
                    <a:pt x="0"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240">
              <a:extLst>
                <a:ext uri="{FF2B5EF4-FFF2-40B4-BE49-F238E27FC236}">
                  <a16:creationId xmlns:a16="http://schemas.microsoft.com/office/drawing/2014/main" id="{7F33AA54-EBF7-4A75-B0A4-EF2C55D972BA}"/>
                </a:ext>
              </a:extLst>
            </p:cNvPr>
            <p:cNvSpPr>
              <a:spLocks/>
            </p:cNvSpPr>
            <p:nvPr/>
          </p:nvSpPr>
          <p:spPr bwMode="auto">
            <a:xfrm>
              <a:off x="1511" y="1664"/>
              <a:ext cx="16" cy="12"/>
            </a:xfrm>
            <a:custGeom>
              <a:avLst/>
              <a:gdLst>
                <a:gd name="T0" fmla="*/ 1 w 4"/>
                <a:gd name="T1" fmla="*/ 0 h 3"/>
                <a:gd name="T2" fmla="*/ 1 w 4"/>
                <a:gd name="T3" fmla="*/ 0 h 3"/>
                <a:gd name="T4" fmla="*/ 2 w 4"/>
                <a:gd name="T5" fmla="*/ 2 h 3"/>
                <a:gd name="T6" fmla="*/ 3 w 4"/>
                <a:gd name="T7" fmla="*/ 2 h 3"/>
                <a:gd name="T8" fmla="*/ 4 w 4"/>
                <a:gd name="T9" fmla="*/ 2 h 3"/>
                <a:gd name="T10" fmla="*/ 3 w 4"/>
                <a:gd name="T11" fmla="*/ 3 h 3"/>
                <a:gd name="T12" fmla="*/ 1 w 4"/>
                <a:gd name="T13" fmla="*/ 2 h 3"/>
                <a:gd name="T14" fmla="*/ 0 w 4"/>
                <a:gd name="T15" fmla="*/ 1 h 3"/>
                <a:gd name="T16" fmla="*/ 1 w 4"/>
                <a:gd name="T17"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 h="3">
                  <a:moveTo>
                    <a:pt x="1" y="0"/>
                  </a:moveTo>
                  <a:cubicBezTo>
                    <a:pt x="1" y="0"/>
                    <a:pt x="1" y="0"/>
                    <a:pt x="1" y="0"/>
                  </a:cubicBezTo>
                  <a:cubicBezTo>
                    <a:pt x="1" y="1"/>
                    <a:pt x="1" y="1"/>
                    <a:pt x="2" y="2"/>
                  </a:cubicBezTo>
                  <a:cubicBezTo>
                    <a:pt x="2" y="2"/>
                    <a:pt x="3" y="2"/>
                    <a:pt x="3" y="2"/>
                  </a:cubicBezTo>
                  <a:cubicBezTo>
                    <a:pt x="3" y="2"/>
                    <a:pt x="4" y="2"/>
                    <a:pt x="4" y="2"/>
                  </a:cubicBezTo>
                  <a:cubicBezTo>
                    <a:pt x="4" y="2"/>
                    <a:pt x="4" y="3"/>
                    <a:pt x="3" y="3"/>
                  </a:cubicBezTo>
                  <a:cubicBezTo>
                    <a:pt x="3" y="3"/>
                    <a:pt x="2" y="3"/>
                    <a:pt x="1" y="2"/>
                  </a:cubicBezTo>
                  <a:cubicBezTo>
                    <a:pt x="1" y="2"/>
                    <a:pt x="0" y="1"/>
                    <a:pt x="0" y="1"/>
                  </a:cubicBezTo>
                  <a:cubicBezTo>
                    <a:pt x="0" y="0"/>
                    <a:pt x="1" y="0"/>
                    <a:pt x="1"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241">
              <a:extLst>
                <a:ext uri="{FF2B5EF4-FFF2-40B4-BE49-F238E27FC236}">
                  <a16:creationId xmlns:a16="http://schemas.microsoft.com/office/drawing/2014/main" id="{E6BED268-7D0A-4A07-8172-21C2876C0B93}"/>
                </a:ext>
              </a:extLst>
            </p:cNvPr>
            <p:cNvSpPr>
              <a:spLocks/>
            </p:cNvSpPr>
            <p:nvPr/>
          </p:nvSpPr>
          <p:spPr bwMode="auto">
            <a:xfrm>
              <a:off x="1415" y="1472"/>
              <a:ext cx="52" cy="136"/>
            </a:xfrm>
            <a:custGeom>
              <a:avLst/>
              <a:gdLst>
                <a:gd name="T0" fmla="*/ 13 w 13"/>
                <a:gd name="T1" fmla="*/ 0 h 34"/>
                <a:gd name="T2" fmla="*/ 13 w 13"/>
                <a:gd name="T3" fmla="*/ 0 h 34"/>
                <a:gd name="T4" fmla="*/ 12 w 13"/>
                <a:gd name="T5" fmla="*/ 1 h 34"/>
                <a:gd name="T6" fmla="*/ 7 w 13"/>
                <a:gd name="T7" fmla="*/ 3 h 34"/>
                <a:gd name="T8" fmla="*/ 4 w 13"/>
                <a:gd name="T9" fmla="*/ 6 h 34"/>
                <a:gd name="T10" fmla="*/ 4 w 13"/>
                <a:gd name="T11" fmla="*/ 10 h 34"/>
                <a:gd name="T12" fmla="*/ 3 w 13"/>
                <a:gd name="T13" fmla="*/ 12 h 34"/>
                <a:gd name="T14" fmla="*/ 1 w 13"/>
                <a:gd name="T15" fmla="*/ 14 h 34"/>
                <a:gd name="T16" fmla="*/ 1 w 13"/>
                <a:gd name="T17" fmla="*/ 15 h 34"/>
                <a:gd name="T18" fmla="*/ 2 w 13"/>
                <a:gd name="T19" fmla="*/ 16 h 34"/>
                <a:gd name="T20" fmla="*/ 3 w 13"/>
                <a:gd name="T21" fmla="*/ 17 h 34"/>
                <a:gd name="T22" fmla="*/ 3 w 13"/>
                <a:gd name="T23" fmla="*/ 20 h 34"/>
                <a:gd name="T24" fmla="*/ 5 w 13"/>
                <a:gd name="T25" fmla="*/ 21 h 34"/>
                <a:gd name="T26" fmla="*/ 10 w 13"/>
                <a:gd name="T27" fmla="*/ 21 h 34"/>
                <a:gd name="T28" fmla="*/ 12 w 13"/>
                <a:gd name="T29" fmla="*/ 22 h 34"/>
                <a:gd name="T30" fmla="*/ 13 w 13"/>
                <a:gd name="T31" fmla="*/ 23 h 34"/>
                <a:gd name="T32" fmla="*/ 12 w 13"/>
                <a:gd name="T33" fmla="*/ 24 h 34"/>
                <a:gd name="T34" fmla="*/ 11 w 13"/>
                <a:gd name="T35" fmla="*/ 26 h 34"/>
                <a:gd name="T36" fmla="*/ 11 w 13"/>
                <a:gd name="T37" fmla="*/ 27 h 34"/>
                <a:gd name="T38" fmla="*/ 12 w 13"/>
                <a:gd name="T39" fmla="*/ 30 h 34"/>
                <a:gd name="T40" fmla="*/ 12 w 13"/>
                <a:gd name="T41" fmla="*/ 32 h 34"/>
                <a:gd name="T42" fmla="*/ 12 w 13"/>
                <a:gd name="T43" fmla="*/ 34 h 34"/>
                <a:gd name="T44" fmla="*/ 12 w 13"/>
                <a:gd name="T45" fmla="*/ 34 h 34"/>
                <a:gd name="T46" fmla="*/ 12 w 13"/>
                <a:gd name="T47" fmla="*/ 34 h 34"/>
                <a:gd name="T48" fmla="*/ 12 w 13"/>
                <a:gd name="T49" fmla="*/ 32 h 34"/>
                <a:gd name="T50" fmla="*/ 11 w 13"/>
                <a:gd name="T51" fmla="*/ 30 h 34"/>
                <a:gd name="T52" fmla="*/ 10 w 13"/>
                <a:gd name="T53" fmla="*/ 27 h 34"/>
                <a:gd name="T54" fmla="*/ 10 w 13"/>
                <a:gd name="T55" fmla="*/ 26 h 34"/>
                <a:gd name="T56" fmla="*/ 12 w 13"/>
                <a:gd name="T57" fmla="*/ 24 h 34"/>
                <a:gd name="T58" fmla="*/ 11 w 13"/>
                <a:gd name="T59" fmla="*/ 23 h 34"/>
                <a:gd name="T60" fmla="*/ 10 w 13"/>
                <a:gd name="T61" fmla="*/ 22 h 34"/>
                <a:gd name="T62" fmla="*/ 5 w 13"/>
                <a:gd name="T63" fmla="*/ 22 h 34"/>
                <a:gd name="T64" fmla="*/ 2 w 13"/>
                <a:gd name="T65" fmla="*/ 20 h 34"/>
                <a:gd name="T66" fmla="*/ 2 w 13"/>
                <a:gd name="T67" fmla="*/ 19 h 34"/>
                <a:gd name="T68" fmla="*/ 2 w 13"/>
                <a:gd name="T69" fmla="*/ 18 h 34"/>
                <a:gd name="T70" fmla="*/ 1 w 13"/>
                <a:gd name="T71" fmla="*/ 17 h 34"/>
                <a:gd name="T72" fmla="*/ 0 w 13"/>
                <a:gd name="T73" fmla="*/ 16 h 34"/>
                <a:gd name="T74" fmla="*/ 0 w 13"/>
                <a:gd name="T75" fmla="*/ 14 h 34"/>
                <a:gd name="T76" fmla="*/ 1 w 13"/>
                <a:gd name="T77" fmla="*/ 13 h 34"/>
                <a:gd name="T78" fmla="*/ 2 w 13"/>
                <a:gd name="T79" fmla="*/ 12 h 34"/>
                <a:gd name="T80" fmla="*/ 3 w 13"/>
                <a:gd name="T81" fmla="*/ 10 h 34"/>
                <a:gd name="T82" fmla="*/ 4 w 13"/>
                <a:gd name="T83" fmla="*/ 5 h 34"/>
                <a:gd name="T84" fmla="*/ 7 w 13"/>
                <a:gd name="T85" fmla="*/ 3 h 34"/>
                <a:gd name="T86" fmla="*/ 12 w 13"/>
                <a:gd name="T87" fmla="*/ 1 h 34"/>
                <a:gd name="T88" fmla="*/ 13 w 13"/>
                <a:gd name="T89" fmla="*/ 0 h 34"/>
                <a:gd name="T90" fmla="*/ 13 w 13"/>
                <a:gd name="T91" fmla="*/ 0 h 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3" h="34">
                  <a:moveTo>
                    <a:pt x="13" y="0"/>
                  </a:moveTo>
                  <a:cubicBezTo>
                    <a:pt x="13" y="0"/>
                    <a:pt x="13" y="0"/>
                    <a:pt x="13" y="0"/>
                  </a:cubicBezTo>
                  <a:cubicBezTo>
                    <a:pt x="13" y="0"/>
                    <a:pt x="12" y="1"/>
                    <a:pt x="12" y="1"/>
                  </a:cubicBezTo>
                  <a:cubicBezTo>
                    <a:pt x="11" y="2"/>
                    <a:pt x="9" y="2"/>
                    <a:pt x="7" y="3"/>
                  </a:cubicBezTo>
                  <a:cubicBezTo>
                    <a:pt x="6" y="4"/>
                    <a:pt x="5" y="4"/>
                    <a:pt x="4" y="6"/>
                  </a:cubicBezTo>
                  <a:cubicBezTo>
                    <a:pt x="4" y="7"/>
                    <a:pt x="4" y="8"/>
                    <a:pt x="4" y="10"/>
                  </a:cubicBezTo>
                  <a:cubicBezTo>
                    <a:pt x="4" y="10"/>
                    <a:pt x="4" y="11"/>
                    <a:pt x="3" y="12"/>
                  </a:cubicBezTo>
                  <a:cubicBezTo>
                    <a:pt x="3" y="13"/>
                    <a:pt x="2" y="13"/>
                    <a:pt x="1" y="14"/>
                  </a:cubicBezTo>
                  <a:cubicBezTo>
                    <a:pt x="1" y="14"/>
                    <a:pt x="1" y="15"/>
                    <a:pt x="1" y="15"/>
                  </a:cubicBezTo>
                  <a:cubicBezTo>
                    <a:pt x="1" y="15"/>
                    <a:pt x="2" y="16"/>
                    <a:pt x="2" y="16"/>
                  </a:cubicBezTo>
                  <a:cubicBezTo>
                    <a:pt x="2" y="16"/>
                    <a:pt x="3" y="17"/>
                    <a:pt x="3" y="17"/>
                  </a:cubicBezTo>
                  <a:cubicBezTo>
                    <a:pt x="3" y="18"/>
                    <a:pt x="3" y="19"/>
                    <a:pt x="3" y="20"/>
                  </a:cubicBezTo>
                  <a:cubicBezTo>
                    <a:pt x="4" y="20"/>
                    <a:pt x="4" y="20"/>
                    <a:pt x="5" y="21"/>
                  </a:cubicBezTo>
                  <a:cubicBezTo>
                    <a:pt x="6" y="21"/>
                    <a:pt x="8" y="21"/>
                    <a:pt x="10" y="21"/>
                  </a:cubicBezTo>
                  <a:cubicBezTo>
                    <a:pt x="10" y="21"/>
                    <a:pt x="11" y="22"/>
                    <a:pt x="12" y="22"/>
                  </a:cubicBezTo>
                  <a:cubicBezTo>
                    <a:pt x="12" y="22"/>
                    <a:pt x="13" y="23"/>
                    <a:pt x="13" y="23"/>
                  </a:cubicBezTo>
                  <a:cubicBezTo>
                    <a:pt x="13" y="24"/>
                    <a:pt x="12" y="24"/>
                    <a:pt x="12" y="24"/>
                  </a:cubicBezTo>
                  <a:cubicBezTo>
                    <a:pt x="12" y="25"/>
                    <a:pt x="11" y="25"/>
                    <a:pt x="11" y="26"/>
                  </a:cubicBezTo>
                  <a:cubicBezTo>
                    <a:pt x="11" y="26"/>
                    <a:pt x="11" y="27"/>
                    <a:pt x="11" y="27"/>
                  </a:cubicBezTo>
                  <a:cubicBezTo>
                    <a:pt x="11" y="28"/>
                    <a:pt x="11" y="29"/>
                    <a:pt x="12" y="30"/>
                  </a:cubicBezTo>
                  <a:cubicBezTo>
                    <a:pt x="12" y="31"/>
                    <a:pt x="12" y="32"/>
                    <a:pt x="12" y="32"/>
                  </a:cubicBezTo>
                  <a:cubicBezTo>
                    <a:pt x="12" y="33"/>
                    <a:pt x="12" y="34"/>
                    <a:pt x="12" y="34"/>
                  </a:cubicBezTo>
                  <a:cubicBezTo>
                    <a:pt x="12" y="34"/>
                    <a:pt x="12" y="34"/>
                    <a:pt x="12" y="34"/>
                  </a:cubicBezTo>
                  <a:cubicBezTo>
                    <a:pt x="12" y="34"/>
                    <a:pt x="12" y="34"/>
                    <a:pt x="12" y="34"/>
                  </a:cubicBezTo>
                  <a:cubicBezTo>
                    <a:pt x="12" y="34"/>
                    <a:pt x="12" y="33"/>
                    <a:pt x="12" y="32"/>
                  </a:cubicBezTo>
                  <a:cubicBezTo>
                    <a:pt x="12" y="32"/>
                    <a:pt x="12" y="31"/>
                    <a:pt x="11" y="30"/>
                  </a:cubicBezTo>
                  <a:cubicBezTo>
                    <a:pt x="11" y="30"/>
                    <a:pt x="10" y="29"/>
                    <a:pt x="10" y="27"/>
                  </a:cubicBezTo>
                  <a:cubicBezTo>
                    <a:pt x="10" y="27"/>
                    <a:pt x="10" y="26"/>
                    <a:pt x="10" y="26"/>
                  </a:cubicBezTo>
                  <a:cubicBezTo>
                    <a:pt x="11" y="25"/>
                    <a:pt x="11" y="24"/>
                    <a:pt x="12" y="24"/>
                  </a:cubicBezTo>
                  <a:cubicBezTo>
                    <a:pt x="12" y="23"/>
                    <a:pt x="12" y="23"/>
                    <a:pt x="11" y="23"/>
                  </a:cubicBezTo>
                  <a:cubicBezTo>
                    <a:pt x="11" y="22"/>
                    <a:pt x="10" y="22"/>
                    <a:pt x="10" y="22"/>
                  </a:cubicBezTo>
                  <a:cubicBezTo>
                    <a:pt x="8" y="22"/>
                    <a:pt x="7" y="22"/>
                    <a:pt x="5" y="22"/>
                  </a:cubicBezTo>
                  <a:cubicBezTo>
                    <a:pt x="4" y="21"/>
                    <a:pt x="3" y="21"/>
                    <a:pt x="2" y="20"/>
                  </a:cubicBezTo>
                  <a:cubicBezTo>
                    <a:pt x="2" y="20"/>
                    <a:pt x="2" y="19"/>
                    <a:pt x="2" y="19"/>
                  </a:cubicBezTo>
                  <a:cubicBezTo>
                    <a:pt x="2" y="18"/>
                    <a:pt x="2" y="18"/>
                    <a:pt x="2" y="18"/>
                  </a:cubicBezTo>
                  <a:cubicBezTo>
                    <a:pt x="2" y="17"/>
                    <a:pt x="1" y="17"/>
                    <a:pt x="1" y="17"/>
                  </a:cubicBezTo>
                  <a:cubicBezTo>
                    <a:pt x="1" y="16"/>
                    <a:pt x="1" y="16"/>
                    <a:pt x="0" y="16"/>
                  </a:cubicBezTo>
                  <a:cubicBezTo>
                    <a:pt x="0" y="16"/>
                    <a:pt x="0" y="15"/>
                    <a:pt x="0" y="14"/>
                  </a:cubicBezTo>
                  <a:cubicBezTo>
                    <a:pt x="0" y="14"/>
                    <a:pt x="0" y="13"/>
                    <a:pt x="1" y="13"/>
                  </a:cubicBezTo>
                  <a:cubicBezTo>
                    <a:pt x="1" y="12"/>
                    <a:pt x="2" y="12"/>
                    <a:pt x="2" y="12"/>
                  </a:cubicBezTo>
                  <a:cubicBezTo>
                    <a:pt x="3" y="11"/>
                    <a:pt x="3" y="10"/>
                    <a:pt x="3" y="10"/>
                  </a:cubicBezTo>
                  <a:cubicBezTo>
                    <a:pt x="3" y="8"/>
                    <a:pt x="3" y="7"/>
                    <a:pt x="4" y="5"/>
                  </a:cubicBezTo>
                  <a:cubicBezTo>
                    <a:pt x="4" y="4"/>
                    <a:pt x="6" y="3"/>
                    <a:pt x="7" y="3"/>
                  </a:cubicBezTo>
                  <a:cubicBezTo>
                    <a:pt x="9" y="2"/>
                    <a:pt x="11" y="2"/>
                    <a:pt x="12" y="1"/>
                  </a:cubicBezTo>
                  <a:cubicBezTo>
                    <a:pt x="12" y="1"/>
                    <a:pt x="13" y="0"/>
                    <a:pt x="13" y="0"/>
                  </a:cubicBezTo>
                  <a:cubicBezTo>
                    <a:pt x="13" y="0"/>
                    <a:pt x="13" y="0"/>
                    <a:pt x="13"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242">
              <a:extLst>
                <a:ext uri="{FF2B5EF4-FFF2-40B4-BE49-F238E27FC236}">
                  <a16:creationId xmlns:a16="http://schemas.microsoft.com/office/drawing/2014/main" id="{81905419-2F47-40FF-AC77-59D203C4EC13}"/>
                </a:ext>
              </a:extLst>
            </p:cNvPr>
            <p:cNvSpPr>
              <a:spLocks/>
            </p:cNvSpPr>
            <p:nvPr/>
          </p:nvSpPr>
          <p:spPr bwMode="auto">
            <a:xfrm>
              <a:off x="1475" y="1468"/>
              <a:ext cx="28" cy="8"/>
            </a:xfrm>
            <a:custGeom>
              <a:avLst/>
              <a:gdLst>
                <a:gd name="T0" fmla="*/ 7 w 7"/>
                <a:gd name="T1" fmla="*/ 2 h 2"/>
                <a:gd name="T2" fmla="*/ 3 w 7"/>
                <a:gd name="T3" fmla="*/ 2 h 2"/>
                <a:gd name="T4" fmla="*/ 0 w 7"/>
                <a:gd name="T5" fmla="*/ 1 h 2"/>
                <a:gd name="T6" fmla="*/ 1 w 7"/>
                <a:gd name="T7" fmla="*/ 1 h 2"/>
                <a:gd name="T8" fmla="*/ 4 w 7"/>
                <a:gd name="T9" fmla="*/ 1 h 2"/>
                <a:gd name="T10" fmla="*/ 6 w 7"/>
                <a:gd name="T11" fmla="*/ 2 h 2"/>
                <a:gd name="T12" fmla="*/ 7 w 7"/>
                <a:gd name="T13" fmla="*/ 2 h 2"/>
              </a:gdLst>
              <a:ahLst/>
              <a:cxnLst>
                <a:cxn ang="0">
                  <a:pos x="T0" y="T1"/>
                </a:cxn>
                <a:cxn ang="0">
                  <a:pos x="T2" y="T3"/>
                </a:cxn>
                <a:cxn ang="0">
                  <a:pos x="T4" y="T5"/>
                </a:cxn>
                <a:cxn ang="0">
                  <a:pos x="T6" y="T7"/>
                </a:cxn>
                <a:cxn ang="0">
                  <a:pos x="T8" y="T9"/>
                </a:cxn>
                <a:cxn ang="0">
                  <a:pos x="T10" y="T11"/>
                </a:cxn>
                <a:cxn ang="0">
                  <a:pos x="T12" y="T13"/>
                </a:cxn>
              </a:cxnLst>
              <a:rect l="0" t="0" r="r" b="b"/>
              <a:pathLst>
                <a:path w="7" h="2">
                  <a:moveTo>
                    <a:pt x="7" y="2"/>
                  </a:moveTo>
                  <a:cubicBezTo>
                    <a:pt x="7" y="2"/>
                    <a:pt x="5" y="2"/>
                    <a:pt x="3" y="2"/>
                  </a:cubicBezTo>
                  <a:cubicBezTo>
                    <a:pt x="2" y="1"/>
                    <a:pt x="0" y="1"/>
                    <a:pt x="0" y="1"/>
                  </a:cubicBezTo>
                  <a:cubicBezTo>
                    <a:pt x="0" y="1"/>
                    <a:pt x="1" y="1"/>
                    <a:pt x="1" y="1"/>
                  </a:cubicBezTo>
                  <a:cubicBezTo>
                    <a:pt x="2" y="0"/>
                    <a:pt x="3" y="0"/>
                    <a:pt x="4" y="1"/>
                  </a:cubicBezTo>
                  <a:cubicBezTo>
                    <a:pt x="5" y="1"/>
                    <a:pt x="5" y="1"/>
                    <a:pt x="6" y="2"/>
                  </a:cubicBezTo>
                  <a:cubicBezTo>
                    <a:pt x="6" y="2"/>
                    <a:pt x="7" y="2"/>
                    <a:pt x="7" y="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243">
              <a:extLst>
                <a:ext uri="{FF2B5EF4-FFF2-40B4-BE49-F238E27FC236}">
                  <a16:creationId xmlns:a16="http://schemas.microsoft.com/office/drawing/2014/main" id="{E4C38A39-BC09-4680-93C7-5C827BDFD205}"/>
                </a:ext>
              </a:extLst>
            </p:cNvPr>
            <p:cNvSpPr>
              <a:spLocks/>
            </p:cNvSpPr>
            <p:nvPr/>
          </p:nvSpPr>
          <p:spPr bwMode="auto">
            <a:xfrm>
              <a:off x="1519" y="1744"/>
              <a:ext cx="112" cy="220"/>
            </a:xfrm>
            <a:custGeom>
              <a:avLst/>
              <a:gdLst>
                <a:gd name="T0" fmla="*/ 28 w 28"/>
                <a:gd name="T1" fmla="*/ 55 h 55"/>
                <a:gd name="T2" fmla="*/ 27 w 28"/>
                <a:gd name="T3" fmla="*/ 52 h 55"/>
                <a:gd name="T4" fmla="*/ 24 w 28"/>
                <a:gd name="T5" fmla="*/ 46 h 55"/>
                <a:gd name="T6" fmla="*/ 21 w 28"/>
                <a:gd name="T7" fmla="*/ 43 h 55"/>
                <a:gd name="T8" fmla="*/ 19 w 28"/>
                <a:gd name="T9" fmla="*/ 40 h 55"/>
                <a:gd name="T10" fmla="*/ 19 w 28"/>
                <a:gd name="T11" fmla="*/ 37 h 55"/>
                <a:gd name="T12" fmla="*/ 18 w 28"/>
                <a:gd name="T13" fmla="*/ 34 h 55"/>
                <a:gd name="T14" fmla="*/ 17 w 28"/>
                <a:gd name="T15" fmla="*/ 32 h 55"/>
                <a:gd name="T16" fmla="*/ 13 w 28"/>
                <a:gd name="T17" fmla="*/ 27 h 55"/>
                <a:gd name="T18" fmla="*/ 3 w 28"/>
                <a:gd name="T19" fmla="*/ 19 h 55"/>
                <a:gd name="T20" fmla="*/ 0 w 28"/>
                <a:gd name="T21" fmla="*/ 9 h 55"/>
                <a:gd name="T22" fmla="*/ 1 w 28"/>
                <a:gd name="T23" fmla="*/ 2 h 55"/>
                <a:gd name="T24" fmla="*/ 2 w 28"/>
                <a:gd name="T25" fmla="*/ 0 h 55"/>
                <a:gd name="T26" fmla="*/ 2 w 28"/>
                <a:gd name="T27" fmla="*/ 0 h 55"/>
                <a:gd name="T28" fmla="*/ 2 w 28"/>
                <a:gd name="T29" fmla="*/ 0 h 55"/>
                <a:gd name="T30" fmla="*/ 1 w 28"/>
                <a:gd name="T31" fmla="*/ 2 h 55"/>
                <a:gd name="T32" fmla="*/ 0 w 28"/>
                <a:gd name="T33" fmla="*/ 9 h 55"/>
                <a:gd name="T34" fmla="*/ 3 w 28"/>
                <a:gd name="T35" fmla="*/ 18 h 55"/>
                <a:gd name="T36" fmla="*/ 13 w 28"/>
                <a:gd name="T37" fmla="*/ 26 h 55"/>
                <a:gd name="T38" fmla="*/ 18 w 28"/>
                <a:gd name="T39" fmla="*/ 31 h 55"/>
                <a:gd name="T40" fmla="*/ 19 w 28"/>
                <a:gd name="T41" fmla="*/ 34 h 55"/>
                <a:gd name="T42" fmla="*/ 19 w 28"/>
                <a:gd name="T43" fmla="*/ 37 h 55"/>
                <a:gd name="T44" fmla="*/ 20 w 28"/>
                <a:gd name="T45" fmla="*/ 40 h 55"/>
                <a:gd name="T46" fmla="*/ 21 w 28"/>
                <a:gd name="T47" fmla="*/ 42 h 55"/>
                <a:gd name="T48" fmla="*/ 25 w 28"/>
                <a:gd name="T49" fmla="*/ 46 h 55"/>
                <a:gd name="T50" fmla="*/ 27 w 28"/>
                <a:gd name="T51" fmla="*/ 52 h 55"/>
                <a:gd name="T52" fmla="*/ 28 w 28"/>
                <a:gd name="T53" fmla="*/ 55 h 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 h="55">
                  <a:moveTo>
                    <a:pt x="28" y="55"/>
                  </a:moveTo>
                  <a:cubicBezTo>
                    <a:pt x="28" y="55"/>
                    <a:pt x="28" y="54"/>
                    <a:pt x="27" y="52"/>
                  </a:cubicBezTo>
                  <a:cubicBezTo>
                    <a:pt x="27" y="51"/>
                    <a:pt x="26" y="48"/>
                    <a:pt x="24" y="46"/>
                  </a:cubicBezTo>
                  <a:cubicBezTo>
                    <a:pt x="23" y="45"/>
                    <a:pt x="22" y="44"/>
                    <a:pt x="21" y="43"/>
                  </a:cubicBezTo>
                  <a:cubicBezTo>
                    <a:pt x="20" y="42"/>
                    <a:pt x="19" y="41"/>
                    <a:pt x="19" y="40"/>
                  </a:cubicBezTo>
                  <a:cubicBezTo>
                    <a:pt x="19" y="39"/>
                    <a:pt x="19" y="38"/>
                    <a:pt x="19" y="37"/>
                  </a:cubicBezTo>
                  <a:cubicBezTo>
                    <a:pt x="19" y="36"/>
                    <a:pt x="19" y="35"/>
                    <a:pt x="18" y="34"/>
                  </a:cubicBezTo>
                  <a:cubicBezTo>
                    <a:pt x="18" y="33"/>
                    <a:pt x="18" y="32"/>
                    <a:pt x="17" y="32"/>
                  </a:cubicBezTo>
                  <a:cubicBezTo>
                    <a:pt x="16" y="30"/>
                    <a:pt x="14" y="29"/>
                    <a:pt x="13" y="27"/>
                  </a:cubicBezTo>
                  <a:cubicBezTo>
                    <a:pt x="9" y="25"/>
                    <a:pt x="5" y="22"/>
                    <a:pt x="3" y="19"/>
                  </a:cubicBezTo>
                  <a:cubicBezTo>
                    <a:pt x="0" y="15"/>
                    <a:pt x="0" y="12"/>
                    <a:pt x="0" y="9"/>
                  </a:cubicBezTo>
                  <a:cubicBezTo>
                    <a:pt x="0" y="6"/>
                    <a:pt x="0" y="3"/>
                    <a:pt x="1" y="2"/>
                  </a:cubicBezTo>
                  <a:cubicBezTo>
                    <a:pt x="2" y="1"/>
                    <a:pt x="2" y="0"/>
                    <a:pt x="2" y="0"/>
                  </a:cubicBezTo>
                  <a:cubicBezTo>
                    <a:pt x="2" y="0"/>
                    <a:pt x="2" y="0"/>
                    <a:pt x="2" y="0"/>
                  </a:cubicBezTo>
                  <a:cubicBezTo>
                    <a:pt x="2" y="0"/>
                    <a:pt x="2" y="0"/>
                    <a:pt x="2" y="0"/>
                  </a:cubicBezTo>
                  <a:cubicBezTo>
                    <a:pt x="2" y="1"/>
                    <a:pt x="2" y="1"/>
                    <a:pt x="1" y="2"/>
                  </a:cubicBezTo>
                  <a:cubicBezTo>
                    <a:pt x="1" y="3"/>
                    <a:pt x="0" y="6"/>
                    <a:pt x="0" y="9"/>
                  </a:cubicBezTo>
                  <a:cubicBezTo>
                    <a:pt x="0" y="12"/>
                    <a:pt x="1" y="15"/>
                    <a:pt x="3" y="18"/>
                  </a:cubicBezTo>
                  <a:cubicBezTo>
                    <a:pt x="6" y="22"/>
                    <a:pt x="9" y="24"/>
                    <a:pt x="13" y="26"/>
                  </a:cubicBezTo>
                  <a:cubicBezTo>
                    <a:pt x="15" y="28"/>
                    <a:pt x="17" y="29"/>
                    <a:pt x="18" y="31"/>
                  </a:cubicBezTo>
                  <a:cubicBezTo>
                    <a:pt x="19" y="32"/>
                    <a:pt x="19" y="33"/>
                    <a:pt x="19" y="34"/>
                  </a:cubicBezTo>
                  <a:cubicBezTo>
                    <a:pt x="19" y="35"/>
                    <a:pt x="19" y="36"/>
                    <a:pt x="19" y="37"/>
                  </a:cubicBezTo>
                  <a:cubicBezTo>
                    <a:pt x="19" y="38"/>
                    <a:pt x="19" y="39"/>
                    <a:pt x="20" y="40"/>
                  </a:cubicBezTo>
                  <a:cubicBezTo>
                    <a:pt x="20" y="41"/>
                    <a:pt x="21" y="41"/>
                    <a:pt x="21" y="42"/>
                  </a:cubicBezTo>
                  <a:cubicBezTo>
                    <a:pt x="22" y="43"/>
                    <a:pt x="24" y="44"/>
                    <a:pt x="25" y="46"/>
                  </a:cubicBezTo>
                  <a:cubicBezTo>
                    <a:pt x="26" y="48"/>
                    <a:pt x="27" y="50"/>
                    <a:pt x="27" y="52"/>
                  </a:cubicBezTo>
                  <a:cubicBezTo>
                    <a:pt x="28" y="54"/>
                    <a:pt x="28" y="55"/>
                    <a:pt x="28" y="5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244">
              <a:extLst>
                <a:ext uri="{FF2B5EF4-FFF2-40B4-BE49-F238E27FC236}">
                  <a16:creationId xmlns:a16="http://schemas.microsoft.com/office/drawing/2014/main" id="{564EBC41-2EE3-4D59-9E88-92DA21C05559}"/>
                </a:ext>
              </a:extLst>
            </p:cNvPr>
            <p:cNvSpPr>
              <a:spLocks/>
            </p:cNvSpPr>
            <p:nvPr/>
          </p:nvSpPr>
          <p:spPr bwMode="auto">
            <a:xfrm>
              <a:off x="1623" y="1968"/>
              <a:ext cx="24" cy="128"/>
            </a:xfrm>
            <a:custGeom>
              <a:avLst/>
              <a:gdLst>
                <a:gd name="T0" fmla="*/ 6 w 6"/>
                <a:gd name="T1" fmla="*/ 32 h 32"/>
                <a:gd name="T2" fmla="*/ 5 w 6"/>
                <a:gd name="T3" fmla="*/ 31 h 32"/>
                <a:gd name="T4" fmla="*/ 4 w 6"/>
                <a:gd name="T5" fmla="*/ 27 h 32"/>
                <a:gd name="T6" fmla="*/ 3 w 6"/>
                <a:gd name="T7" fmla="*/ 22 h 32"/>
                <a:gd name="T8" fmla="*/ 3 w 6"/>
                <a:gd name="T9" fmla="*/ 19 h 32"/>
                <a:gd name="T10" fmla="*/ 2 w 6"/>
                <a:gd name="T11" fmla="*/ 18 h 32"/>
                <a:gd name="T12" fmla="*/ 2 w 6"/>
                <a:gd name="T13" fmla="*/ 16 h 32"/>
                <a:gd name="T14" fmla="*/ 2 w 6"/>
                <a:gd name="T15" fmla="*/ 14 h 32"/>
                <a:gd name="T16" fmla="*/ 0 w 6"/>
                <a:gd name="T17" fmla="*/ 13 h 32"/>
                <a:gd name="T18" fmla="*/ 0 w 6"/>
                <a:gd name="T19" fmla="*/ 11 h 32"/>
                <a:gd name="T20" fmla="*/ 0 w 6"/>
                <a:gd name="T21" fmla="*/ 10 h 32"/>
                <a:gd name="T22" fmla="*/ 0 w 6"/>
                <a:gd name="T23" fmla="*/ 5 h 32"/>
                <a:gd name="T24" fmla="*/ 0 w 6"/>
                <a:gd name="T25" fmla="*/ 0 h 32"/>
                <a:gd name="T26" fmla="*/ 1 w 6"/>
                <a:gd name="T27" fmla="*/ 5 h 32"/>
                <a:gd name="T28" fmla="*/ 1 w 6"/>
                <a:gd name="T29" fmla="*/ 10 h 32"/>
                <a:gd name="T30" fmla="*/ 1 w 6"/>
                <a:gd name="T31" fmla="*/ 13 h 32"/>
                <a:gd name="T32" fmla="*/ 2 w 6"/>
                <a:gd name="T33" fmla="*/ 14 h 32"/>
                <a:gd name="T34" fmla="*/ 3 w 6"/>
                <a:gd name="T35" fmla="*/ 16 h 32"/>
                <a:gd name="T36" fmla="*/ 3 w 6"/>
                <a:gd name="T37" fmla="*/ 17 h 32"/>
                <a:gd name="T38" fmla="*/ 4 w 6"/>
                <a:gd name="T39" fmla="*/ 19 h 32"/>
                <a:gd name="T40" fmla="*/ 4 w 6"/>
                <a:gd name="T41" fmla="*/ 22 h 32"/>
                <a:gd name="T42" fmla="*/ 4 w 6"/>
                <a:gd name="T43" fmla="*/ 27 h 32"/>
                <a:gd name="T44" fmla="*/ 5 w 6"/>
                <a:gd name="T45" fmla="*/ 31 h 32"/>
                <a:gd name="T46" fmla="*/ 6 w 6"/>
                <a:gd name="T47" fmla="*/ 32 h 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 h="32">
                  <a:moveTo>
                    <a:pt x="6" y="32"/>
                  </a:moveTo>
                  <a:cubicBezTo>
                    <a:pt x="6" y="32"/>
                    <a:pt x="6" y="31"/>
                    <a:pt x="5" y="31"/>
                  </a:cubicBezTo>
                  <a:cubicBezTo>
                    <a:pt x="5" y="30"/>
                    <a:pt x="4" y="29"/>
                    <a:pt x="4" y="27"/>
                  </a:cubicBezTo>
                  <a:cubicBezTo>
                    <a:pt x="3" y="26"/>
                    <a:pt x="3" y="24"/>
                    <a:pt x="3" y="22"/>
                  </a:cubicBezTo>
                  <a:cubicBezTo>
                    <a:pt x="3" y="21"/>
                    <a:pt x="3" y="20"/>
                    <a:pt x="3" y="19"/>
                  </a:cubicBezTo>
                  <a:cubicBezTo>
                    <a:pt x="3" y="19"/>
                    <a:pt x="2" y="18"/>
                    <a:pt x="2" y="18"/>
                  </a:cubicBezTo>
                  <a:cubicBezTo>
                    <a:pt x="2" y="17"/>
                    <a:pt x="2" y="16"/>
                    <a:pt x="2" y="16"/>
                  </a:cubicBezTo>
                  <a:cubicBezTo>
                    <a:pt x="2" y="15"/>
                    <a:pt x="2" y="15"/>
                    <a:pt x="2" y="14"/>
                  </a:cubicBezTo>
                  <a:cubicBezTo>
                    <a:pt x="1" y="14"/>
                    <a:pt x="1" y="14"/>
                    <a:pt x="0" y="13"/>
                  </a:cubicBezTo>
                  <a:cubicBezTo>
                    <a:pt x="0" y="13"/>
                    <a:pt x="0" y="12"/>
                    <a:pt x="0" y="11"/>
                  </a:cubicBezTo>
                  <a:cubicBezTo>
                    <a:pt x="0" y="11"/>
                    <a:pt x="0" y="10"/>
                    <a:pt x="0" y="10"/>
                  </a:cubicBezTo>
                  <a:cubicBezTo>
                    <a:pt x="0" y="8"/>
                    <a:pt x="0" y="6"/>
                    <a:pt x="0" y="5"/>
                  </a:cubicBezTo>
                  <a:cubicBezTo>
                    <a:pt x="0" y="2"/>
                    <a:pt x="0" y="0"/>
                    <a:pt x="0" y="0"/>
                  </a:cubicBezTo>
                  <a:cubicBezTo>
                    <a:pt x="0" y="0"/>
                    <a:pt x="0" y="2"/>
                    <a:pt x="1" y="5"/>
                  </a:cubicBezTo>
                  <a:cubicBezTo>
                    <a:pt x="1" y="6"/>
                    <a:pt x="1" y="8"/>
                    <a:pt x="1" y="10"/>
                  </a:cubicBezTo>
                  <a:cubicBezTo>
                    <a:pt x="1" y="11"/>
                    <a:pt x="1" y="12"/>
                    <a:pt x="1" y="13"/>
                  </a:cubicBezTo>
                  <a:cubicBezTo>
                    <a:pt x="1" y="13"/>
                    <a:pt x="2" y="13"/>
                    <a:pt x="2" y="14"/>
                  </a:cubicBezTo>
                  <a:cubicBezTo>
                    <a:pt x="3" y="15"/>
                    <a:pt x="3" y="15"/>
                    <a:pt x="3" y="16"/>
                  </a:cubicBezTo>
                  <a:cubicBezTo>
                    <a:pt x="3" y="16"/>
                    <a:pt x="3" y="17"/>
                    <a:pt x="3" y="17"/>
                  </a:cubicBezTo>
                  <a:cubicBezTo>
                    <a:pt x="3" y="18"/>
                    <a:pt x="3" y="18"/>
                    <a:pt x="4" y="19"/>
                  </a:cubicBezTo>
                  <a:cubicBezTo>
                    <a:pt x="4" y="20"/>
                    <a:pt x="4" y="21"/>
                    <a:pt x="4" y="22"/>
                  </a:cubicBezTo>
                  <a:cubicBezTo>
                    <a:pt x="4" y="24"/>
                    <a:pt x="4" y="26"/>
                    <a:pt x="4" y="27"/>
                  </a:cubicBezTo>
                  <a:cubicBezTo>
                    <a:pt x="5" y="29"/>
                    <a:pt x="5" y="30"/>
                    <a:pt x="5" y="31"/>
                  </a:cubicBezTo>
                  <a:cubicBezTo>
                    <a:pt x="6" y="31"/>
                    <a:pt x="6" y="32"/>
                    <a:pt x="6" y="32"/>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245">
              <a:extLst>
                <a:ext uri="{FF2B5EF4-FFF2-40B4-BE49-F238E27FC236}">
                  <a16:creationId xmlns:a16="http://schemas.microsoft.com/office/drawing/2014/main" id="{3E540CFF-C25C-4E56-8F17-971DA9691D98}"/>
                </a:ext>
              </a:extLst>
            </p:cNvPr>
            <p:cNvSpPr>
              <a:spLocks/>
            </p:cNvSpPr>
            <p:nvPr/>
          </p:nvSpPr>
          <p:spPr bwMode="auto">
            <a:xfrm>
              <a:off x="1719" y="1720"/>
              <a:ext cx="80" cy="68"/>
            </a:xfrm>
            <a:custGeom>
              <a:avLst/>
              <a:gdLst>
                <a:gd name="T0" fmla="*/ 20 w 20"/>
                <a:gd name="T1" fmla="*/ 17 h 17"/>
                <a:gd name="T2" fmla="*/ 16 w 20"/>
                <a:gd name="T3" fmla="*/ 16 h 17"/>
                <a:gd name="T4" fmla="*/ 12 w 20"/>
                <a:gd name="T5" fmla="*/ 14 h 17"/>
                <a:gd name="T6" fmla="*/ 9 w 20"/>
                <a:gd name="T7" fmla="*/ 14 h 17"/>
                <a:gd name="T8" fmla="*/ 7 w 20"/>
                <a:gd name="T9" fmla="*/ 12 h 17"/>
                <a:gd name="T10" fmla="*/ 6 w 20"/>
                <a:gd name="T11" fmla="*/ 9 h 17"/>
                <a:gd name="T12" fmla="*/ 5 w 20"/>
                <a:gd name="T13" fmla="*/ 7 h 17"/>
                <a:gd name="T14" fmla="*/ 3 w 20"/>
                <a:gd name="T15" fmla="*/ 3 h 17"/>
                <a:gd name="T16" fmla="*/ 1 w 20"/>
                <a:gd name="T17" fmla="*/ 1 h 17"/>
                <a:gd name="T18" fmla="*/ 0 w 20"/>
                <a:gd name="T19" fmla="*/ 0 h 17"/>
                <a:gd name="T20" fmla="*/ 1 w 20"/>
                <a:gd name="T21" fmla="*/ 1 h 17"/>
                <a:gd name="T22" fmla="*/ 3 w 20"/>
                <a:gd name="T23" fmla="*/ 2 h 17"/>
                <a:gd name="T24" fmla="*/ 6 w 20"/>
                <a:gd name="T25" fmla="*/ 6 h 17"/>
                <a:gd name="T26" fmla="*/ 8 w 20"/>
                <a:gd name="T27" fmla="*/ 11 h 17"/>
                <a:gd name="T28" fmla="*/ 10 w 20"/>
                <a:gd name="T29" fmla="*/ 13 h 17"/>
                <a:gd name="T30" fmla="*/ 12 w 20"/>
                <a:gd name="T31" fmla="*/ 14 h 17"/>
                <a:gd name="T32" fmla="*/ 16 w 20"/>
                <a:gd name="T33" fmla="*/ 15 h 17"/>
                <a:gd name="T34" fmla="*/ 20 w 20"/>
                <a:gd name="T35"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0" h="17">
                  <a:moveTo>
                    <a:pt x="20" y="17"/>
                  </a:moveTo>
                  <a:cubicBezTo>
                    <a:pt x="20" y="17"/>
                    <a:pt x="19" y="17"/>
                    <a:pt x="16" y="16"/>
                  </a:cubicBezTo>
                  <a:cubicBezTo>
                    <a:pt x="15" y="15"/>
                    <a:pt x="13" y="15"/>
                    <a:pt x="12" y="14"/>
                  </a:cubicBezTo>
                  <a:cubicBezTo>
                    <a:pt x="11" y="14"/>
                    <a:pt x="10" y="14"/>
                    <a:pt x="9" y="14"/>
                  </a:cubicBezTo>
                  <a:cubicBezTo>
                    <a:pt x="9" y="13"/>
                    <a:pt x="8" y="13"/>
                    <a:pt x="7" y="12"/>
                  </a:cubicBezTo>
                  <a:cubicBezTo>
                    <a:pt x="6" y="11"/>
                    <a:pt x="6" y="10"/>
                    <a:pt x="6" y="9"/>
                  </a:cubicBezTo>
                  <a:cubicBezTo>
                    <a:pt x="5" y="8"/>
                    <a:pt x="5" y="7"/>
                    <a:pt x="5" y="7"/>
                  </a:cubicBezTo>
                  <a:cubicBezTo>
                    <a:pt x="4" y="5"/>
                    <a:pt x="4" y="4"/>
                    <a:pt x="3" y="3"/>
                  </a:cubicBezTo>
                  <a:cubicBezTo>
                    <a:pt x="2" y="2"/>
                    <a:pt x="1" y="1"/>
                    <a:pt x="1" y="1"/>
                  </a:cubicBezTo>
                  <a:cubicBezTo>
                    <a:pt x="0" y="0"/>
                    <a:pt x="0" y="0"/>
                    <a:pt x="0" y="0"/>
                  </a:cubicBezTo>
                  <a:cubicBezTo>
                    <a:pt x="0" y="0"/>
                    <a:pt x="0" y="0"/>
                    <a:pt x="1" y="1"/>
                  </a:cubicBezTo>
                  <a:cubicBezTo>
                    <a:pt x="2" y="1"/>
                    <a:pt x="2" y="2"/>
                    <a:pt x="3" y="2"/>
                  </a:cubicBezTo>
                  <a:cubicBezTo>
                    <a:pt x="4" y="3"/>
                    <a:pt x="5" y="5"/>
                    <a:pt x="6" y="6"/>
                  </a:cubicBezTo>
                  <a:cubicBezTo>
                    <a:pt x="6" y="8"/>
                    <a:pt x="6" y="10"/>
                    <a:pt x="8" y="11"/>
                  </a:cubicBezTo>
                  <a:cubicBezTo>
                    <a:pt x="8" y="12"/>
                    <a:pt x="9" y="12"/>
                    <a:pt x="10" y="13"/>
                  </a:cubicBezTo>
                  <a:cubicBezTo>
                    <a:pt x="11" y="13"/>
                    <a:pt x="11" y="13"/>
                    <a:pt x="12" y="14"/>
                  </a:cubicBezTo>
                  <a:cubicBezTo>
                    <a:pt x="14" y="14"/>
                    <a:pt x="15" y="15"/>
                    <a:pt x="16" y="15"/>
                  </a:cubicBezTo>
                  <a:cubicBezTo>
                    <a:pt x="19" y="16"/>
                    <a:pt x="20" y="17"/>
                    <a:pt x="20" y="17"/>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246">
              <a:extLst>
                <a:ext uri="{FF2B5EF4-FFF2-40B4-BE49-F238E27FC236}">
                  <a16:creationId xmlns:a16="http://schemas.microsoft.com/office/drawing/2014/main" id="{FD58140C-85FE-4B48-AAF5-5D42961F0433}"/>
                </a:ext>
              </a:extLst>
            </p:cNvPr>
            <p:cNvSpPr>
              <a:spLocks/>
            </p:cNvSpPr>
            <p:nvPr/>
          </p:nvSpPr>
          <p:spPr bwMode="auto">
            <a:xfrm>
              <a:off x="1783" y="1872"/>
              <a:ext cx="72" cy="92"/>
            </a:xfrm>
            <a:custGeom>
              <a:avLst/>
              <a:gdLst>
                <a:gd name="T0" fmla="*/ 18 w 18"/>
                <a:gd name="T1" fmla="*/ 0 h 23"/>
                <a:gd name="T2" fmla="*/ 18 w 18"/>
                <a:gd name="T3" fmla="*/ 2 h 23"/>
                <a:gd name="T4" fmla="*/ 17 w 18"/>
                <a:gd name="T5" fmla="*/ 5 h 23"/>
                <a:gd name="T6" fmla="*/ 13 w 18"/>
                <a:gd name="T7" fmla="*/ 14 h 23"/>
                <a:gd name="T8" fmla="*/ 8 w 18"/>
                <a:gd name="T9" fmla="*/ 18 h 23"/>
                <a:gd name="T10" fmla="*/ 4 w 18"/>
                <a:gd name="T11" fmla="*/ 20 h 23"/>
                <a:gd name="T12" fmla="*/ 1 w 18"/>
                <a:gd name="T13" fmla="*/ 22 h 23"/>
                <a:gd name="T14" fmla="*/ 0 w 18"/>
                <a:gd name="T15" fmla="*/ 23 h 23"/>
                <a:gd name="T16" fmla="*/ 1 w 18"/>
                <a:gd name="T17" fmla="*/ 22 h 23"/>
                <a:gd name="T18" fmla="*/ 3 w 18"/>
                <a:gd name="T19" fmla="*/ 20 h 23"/>
                <a:gd name="T20" fmla="*/ 7 w 18"/>
                <a:gd name="T21" fmla="*/ 17 h 23"/>
                <a:gd name="T22" fmla="*/ 12 w 18"/>
                <a:gd name="T23" fmla="*/ 14 h 23"/>
                <a:gd name="T24" fmla="*/ 17 w 18"/>
                <a:gd name="T25" fmla="*/ 5 h 23"/>
                <a:gd name="T26" fmla="*/ 18 w 18"/>
                <a:gd name="T27" fmla="*/ 2 h 23"/>
                <a:gd name="T28" fmla="*/ 18 w 18"/>
                <a:gd name="T29"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8" h="23">
                  <a:moveTo>
                    <a:pt x="18" y="0"/>
                  </a:moveTo>
                  <a:cubicBezTo>
                    <a:pt x="18" y="0"/>
                    <a:pt x="18" y="1"/>
                    <a:pt x="18" y="2"/>
                  </a:cubicBezTo>
                  <a:cubicBezTo>
                    <a:pt x="18" y="2"/>
                    <a:pt x="18" y="3"/>
                    <a:pt x="17" y="5"/>
                  </a:cubicBezTo>
                  <a:cubicBezTo>
                    <a:pt x="17" y="7"/>
                    <a:pt x="15" y="11"/>
                    <a:pt x="13" y="14"/>
                  </a:cubicBezTo>
                  <a:cubicBezTo>
                    <a:pt x="11" y="16"/>
                    <a:pt x="9" y="17"/>
                    <a:pt x="8" y="18"/>
                  </a:cubicBezTo>
                  <a:cubicBezTo>
                    <a:pt x="6" y="19"/>
                    <a:pt x="5" y="19"/>
                    <a:pt x="4" y="20"/>
                  </a:cubicBezTo>
                  <a:cubicBezTo>
                    <a:pt x="3" y="21"/>
                    <a:pt x="2" y="21"/>
                    <a:pt x="1" y="22"/>
                  </a:cubicBezTo>
                  <a:cubicBezTo>
                    <a:pt x="1" y="22"/>
                    <a:pt x="0" y="23"/>
                    <a:pt x="0" y="23"/>
                  </a:cubicBezTo>
                  <a:cubicBezTo>
                    <a:pt x="0" y="23"/>
                    <a:pt x="1" y="22"/>
                    <a:pt x="1" y="22"/>
                  </a:cubicBezTo>
                  <a:cubicBezTo>
                    <a:pt x="1" y="21"/>
                    <a:pt x="2" y="20"/>
                    <a:pt x="3" y="20"/>
                  </a:cubicBezTo>
                  <a:cubicBezTo>
                    <a:pt x="5" y="19"/>
                    <a:pt x="6" y="18"/>
                    <a:pt x="7" y="17"/>
                  </a:cubicBezTo>
                  <a:cubicBezTo>
                    <a:pt x="9" y="16"/>
                    <a:pt x="10" y="15"/>
                    <a:pt x="12" y="14"/>
                  </a:cubicBezTo>
                  <a:cubicBezTo>
                    <a:pt x="15" y="11"/>
                    <a:pt x="16" y="7"/>
                    <a:pt x="17" y="5"/>
                  </a:cubicBezTo>
                  <a:cubicBezTo>
                    <a:pt x="17" y="3"/>
                    <a:pt x="17" y="2"/>
                    <a:pt x="18" y="2"/>
                  </a:cubicBezTo>
                  <a:cubicBezTo>
                    <a:pt x="18" y="1"/>
                    <a:pt x="18" y="0"/>
                    <a:pt x="18"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247">
              <a:extLst>
                <a:ext uri="{FF2B5EF4-FFF2-40B4-BE49-F238E27FC236}">
                  <a16:creationId xmlns:a16="http://schemas.microsoft.com/office/drawing/2014/main" id="{8FD2D697-BC0E-4B7D-B331-50B2BA7AF601}"/>
                </a:ext>
              </a:extLst>
            </p:cNvPr>
            <p:cNvSpPr>
              <a:spLocks/>
            </p:cNvSpPr>
            <p:nvPr/>
          </p:nvSpPr>
          <p:spPr bwMode="auto">
            <a:xfrm>
              <a:off x="1831" y="1904"/>
              <a:ext cx="28" cy="40"/>
            </a:xfrm>
            <a:custGeom>
              <a:avLst/>
              <a:gdLst>
                <a:gd name="T0" fmla="*/ 7 w 7"/>
                <a:gd name="T1" fmla="*/ 0 h 10"/>
                <a:gd name="T2" fmla="*/ 7 w 7"/>
                <a:gd name="T3" fmla="*/ 2 h 10"/>
                <a:gd name="T4" fmla="*/ 5 w 7"/>
                <a:gd name="T5" fmla="*/ 6 h 10"/>
                <a:gd name="T6" fmla="*/ 2 w 7"/>
                <a:gd name="T7" fmla="*/ 9 h 10"/>
                <a:gd name="T8" fmla="*/ 0 w 7"/>
                <a:gd name="T9" fmla="*/ 10 h 10"/>
                <a:gd name="T10" fmla="*/ 1 w 7"/>
                <a:gd name="T11" fmla="*/ 9 h 10"/>
                <a:gd name="T12" fmla="*/ 4 w 7"/>
                <a:gd name="T13" fmla="*/ 5 h 10"/>
                <a:gd name="T14" fmla="*/ 6 w 7"/>
                <a:gd name="T15" fmla="*/ 2 h 10"/>
                <a:gd name="T16" fmla="*/ 7 w 7"/>
                <a:gd name="T17" fmla="*/ 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 h="10">
                  <a:moveTo>
                    <a:pt x="7" y="0"/>
                  </a:moveTo>
                  <a:cubicBezTo>
                    <a:pt x="7" y="0"/>
                    <a:pt x="7" y="1"/>
                    <a:pt x="7" y="2"/>
                  </a:cubicBezTo>
                  <a:cubicBezTo>
                    <a:pt x="6" y="3"/>
                    <a:pt x="6" y="4"/>
                    <a:pt x="5" y="6"/>
                  </a:cubicBezTo>
                  <a:cubicBezTo>
                    <a:pt x="4" y="7"/>
                    <a:pt x="3" y="8"/>
                    <a:pt x="2" y="9"/>
                  </a:cubicBezTo>
                  <a:cubicBezTo>
                    <a:pt x="1" y="10"/>
                    <a:pt x="0" y="10"/>
                    <a:pt x="0" y="10"/>
                  </a:cubicBezTo>
                  <a:cubicBezTo>
                    <a:pt x="0" y="10"/>
                    <a:pt x="1" y="9"/>
                    <a:pt x="1" y="9"/>
                  </a:cubicBezTo>
                  <a:cubicBezTo>
                    <a:pt x="2" y="8"/>
                    <a:pt x="3" y="7"/>
                    <a:pt x="4" y="5"/>
                  </a:cubicBezTo>
                  <a:cubicBezTo>
                    <a:pt x="5" y="4"/>
                    <a:pt x="6" y="3"/>
                    <a:pt x="6" y="2"/>
                  </a:cubicBezTo>
                  <a:cubicBezTo>
                    <a:pt x="7" y="1"/>
                    <a:pt x="7" y="0"/>
                    <a:pt x="7"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248">
              <a:extLst>
                <a:ext uri="{FF2B5EF4-FFF2-40B4-BE49-F238E27FC236}">
                  <a16:creationId xmlns:a16="http://schemas.microsoft.com/office/drawing/2014/main" id="{BB32B1CF-4CD0-421B-A817-C175A8E2114D}"/>
                </a:ext>
              </a:extLst>
            </p:cNvPr>
            <p:cNvSpPr>
              <a:spLocks/>
            </p:cNvSpPr>
            <p:nvPr/>
          </p:nvSpPr>
          <p:spPr bwMode="auto">
            <a:xfrm>
              <a:off x="1986" y="1640"/>
              <a:ext cx="40" cy="64"/>
            </a:xfrm>
            <a:custGeom>
              <a:avLst/>
              <a:gdLst>
                <a:gd name="T0" fmla="*/ 10 w 10"/>
                <a:gd name="T1" fmla="*/ 15 h 16"/>
                <a:gd name="T2" fmla="*/ 9 w 10"/>
                <a:gd name="T3" fmla="*/ 16 h 16"/>
                <a:gd name="T4" fmla="*/ 7 w 10"/>
                <a:gd name="T5" fmla="*/ 15 h 16"/>
                <a:gd name="T6" fmla="*/ 5 w 10"/>
                <a:gd name="T7" fmla="*/ 13 h 16"/>
                <a:gd name="T8" fmla="*/ 2 w 10"/>
                <a:gd name="T9" fmla="*/ 9 h 16"/>
                <a:gd name="T10" fmla="*/ 1 w 10"/>
                <a:gd name="T11" fmla="*/ 8 h 16"/>
                <a:gd name="T12" fmla="*/ 0 w 10"/>
                <a:gd name="T13" fmla="*/ 7 h 16"/>
                <a:gd name="T14" fmla="*/ 0 w 10"/>
                <a:gd name="T15" fmla="*/ 6 h 16"/>
                <a:gd name="T16" fmla="*/ 1 w 10"/>
                <a:gd name="T17" fmla="*/ 4 h 16"/>
                <a:gd name="T18" fmla="*/ 2 w 10"/>
                <a:gd name="T19" fmla="*/ 3 h 16"/>
                <a:gd name="T20" fmla="*/ 3 w 10"/>
                <a:gd name="T21" fmla="*/ 0 h 16"/>
                <a:gd name="T22" fmla="*/ 2 w 10"/>
                <a:gd name="T23" fmla="*/ 3 h 16"/>
                <a:gd name="T24" fmla="*/ 1 w 10"/>
                <a:gd name="T25" fmla="*/ 4 h 16"/>
                <a:gd name="T26" fmla="*/ 1 w 10"/>
                <a:gd name="T27" fmla="*/ 6 h 16"/>
                <a:gd name="T28" fmla="*/ 2 w 10"/>
                <a:gd name="T29" fmla="*/ 7 h 16"/>
                <a:gd name="T30" fmla="*/ 3 w 10"/>
                <a:gd name="T31" fmla="*/ 9 h 16"/>
                <a:gd name="T32" fmla="*/ 5 w 10"/>
                <a:gd name="T33" fmla="*/ 12 h 16"/>
                <a:gd name="T34" fmla="*/ 7 w 10"/>
                <a:gd name="T35" fmla="*/ 15 h 16"/>
                <a:gd name="T36" fmla="*/ 9 w 10"/>
                <a:gd name="T37" fmla="*/ 15 h 16"/>
                <a:gd name="T38" fmla="*/ 10 w 10"/>
                <a:gd name="T39" fmla="*/ 15 h 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0" h="16">
                  <a:moveTo>
                    <a:pt x="10" y="15"/>
                  </a:moveTo>
                  <a:cubicBezTo>
                    <a:pt x="10" y="15"/>
                    <a:pt x="10" y="16"/>
                    <a:pt x="9" y="16"/>
                  </a:cubicBezTo>
                  <a:cubicBezTo>
                    <a:pt x="9" y="16"/>
                    <a:pt x="8" y="15"/>
                    <a:pt x="7" y="15"/>
                  </a:cubicBezTo>
                  <a:cubicBezTo>
                    <a:pt x="6" y="15"/>
                    <a:pt x="5" y="14"/>
                    <a:pt x="5" y="13"/>
                  </a:cubicBezTo>
                  <a:cubicBezTo>
                    <a:pt x="4" y="12"/>
                    <a:pt x="3" y="10"/>
                    <a:pt x="2" y="9"/>
                  </a:cubicBezTo>
                  <a:cubicBezTo>
                    <a:pt x="2" y="9"/>
                    <a:pt x="2" y="8"/>
                    <a:pt x="1" y="8"/>
                  </a:cubicBezTo>
                  <a:cubicBezTo>
                    <a:pt x="1" y="8"/>
                    <a:pt x="0" y="7"/>
                    <a:pt x="0" y="7"/>
                  </a:cubicBezTo>
                  <a:cubicBezTo>
                    <a:pt x="0" y="7"/>
                    <a:pt x="0" y="6"/>
                    <a:pt x="0" y="6"/>
                  </a:cubicBezTo>
                  <a:cubicBezTo>
                    <a:pt x="0" y="5"/>
                    <a:pt x="0" y="5"/>
                    <a:pt x="1" y="4"/>
                  </a:cubicBezTo>
                  <a:cubicBezTo>
                    <a:pt x="1" y="4"/>
                    <a:pt x="1" y="3"/>
                    <a:pt x="2" y="3"/>
                  </a:cubicBezTo>
                  <a:cubicBezTo>
                    <a:pt x="3" y="1"/>
                    <a:pt x="3" y="0"/>
                    <a:pt x="3" y="0"/>
                  </a:cubicBezTo>
                  <a:cubicBezTo>
                    <a:pt x="3" y="0"/>
                    <a:pt x="3" y="1"/>
                    <a:pt x="2" y="3"/>
                  </a:cubicBezTo>
                  <a:cubicBezTo>
                    <a:pt x="2" y="4"/>
                    <a:pt x="2" y="4"/>
                    <a:pt x="1" y="4"/>
                  </a:cubicBezTo>
                  <a:cubicBezTo>
                    <a:pt x="1" y="5"/>
                    <a:pt x="1" y="6"/>
                    <a:pt x="1" y="6"/>
                  </a:cubicBezTo>
                  <a:cubicBezTo>
                    <a:pt x="1" y="6"/>
                    <a:pt x="1" y="7"/>
                    <a:pt x="2" y="7"/>
                  </a:cubicBezTo>
                  <a:cubicBezTo>
                    <a:pt x="2" y="8"/>
                    <a:pt x="3" y="8"/>
                    <a:pt x="3" y="9"/>
                  </a:cubicBezTo>
                  <a:cubicBezTo>
                    <a:pt x="4" y="10"/>
                    <a:pt x="5" y="11"/>
                    <a:pt x="5" y="12"/>
                  </a:cubicBezTo>
                  <a:cubicBezTo>
                    <a:pt x="6" y="13"/>
                    <a:pt x="7" y="14"/>
                    <a:pt x="7" y="15"/>
                  </a:cubicBezTo>
                  <a:cubicBezTo>
                    <a:pt x="8" y="15"/>
                    <a:pt x="9" y="15"/>
                    <a:pt x="9" y="15"/>
                  </a:cubicBezTo>
                  <a:cubicBezTo>
                    <a:pt x="10" y="15"/>
                    <a:pt x="10" y="15"/>
                    <a:pt x="10" y="15"/>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249">
              <a:extLst>
                <a:ext uri="{FF2B5EF4-FFF2-40B4-BE49-F238E27FC236}">
                  <a16:creationId xmlns:a16="http://schemas.microsoft.com/office/drawing/2014/main" id="{0E7D4DB8-5817-4FBD-AC6E-1D409CFF8556}"/>
                </a:ext>
              </a:extLst>
            </p:cNvPr>
            <p:cNvSpPr>
              <a:spLocks/>
            </p:cNvSpPr>
            <p:nvPr/>
          </p:nvSpPr>
          <p:spPr bwMode="auto">
            <a:xfrm>
              <a:off x="1966" y="1652"/>
              <a:ext cx="24" cy="44"/>
            </a:xfrm>
            <a:custGeom>
              <a:avLst/>
              <a:gdLst>
                <a:gd name="T0" fmla="*/ 6 w 6"/>
                <a:gd name="T1" fmla="*/ 11 h 11"/>
                <a:gd name="T2" fmla="*/ 5 w 6"/>
                <a:gd name="T3" fmla="*/ 10 h 11"/>
                <a:gd name="T4" fmla="*/ 2 w 6"/>
                <a:gd name="T5" fmla="*/ 6 h 11"/>
                <a:gd name="T6" fmla="*/ 0 w 6"/>
                <a:gd name="T7" fmla="*/ 2 h 11"/>
                <a:gd name="T8" fmla="*/ 0 w 6"/>
                <a:gd name="T9" fmla="*/ 0 h 11"/>
                <a:gd name="T10" fmla="*/ 0 w 6"/>
                <a:gd name="T11" fmla="*/ 2 h 11"/>
                <a:gd name="T12" fmla="*/ 3 w 6"/>
                <a:gd name="T13" fmla="*/ 6 h 11"/>
                <a:gd name="T14" fmla="*/ 5 w 6"/>
                <a:gd name="T15" fmla="*/ 9 h 11"/>
                <a:gd name="T16" fmla="*/ 6 w 6"/>
                <a:gd name="T17" fmla="*/ 11 h 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 h="11">
                  <a:moveTo>
                    <a:pt x="6" y="11"/>
                  </a:moveTo>
                  <a:cubicBezTo>
                    <a:pt x="6" y="11"/>
                    <a:pt x="6" y="10"/>
                    <a:pt x="5" y="10"/>
                  </a:cubicBezTo>
                  <a:cubicBezTo>
                    <a:pt x="4" y="9"/>
                    <a:pt x="3" y="8"/>
                    <a:pt x="2" y="6"/>
                  </a:cubicBezTo>
                  <a:cubicBezTo>
                    <a:pt x="1" y="5"/>
                    <a:pt x="0" y="3"/>
                    <a:pt x="0" y="2"/>
                  </a:cubicBezTo>
                  <a:cubicBezTo>
                    <a:pt x="0" y="1"/>
                    <a:pt x="0" y="0"/>
                    <a:pt x="0" y="0"/>
                  </a:cubicBezTo>
                  <a:cubicBezTo>
                    <a:pt x="0" y="0"/>
                    <a:pt x="0" y="1"/>
                    <a:pt x="0" y="2"/>
                  </a:cubicBezTo>
                  <a:cubicBezTo>
                    <a:pt x="1" y="3"/>
                    <a:pt x="2" y="4"/>
                    <a:pt x="3" y="6"/>
                  </a:cubicBezTo>
                  <a:cubicBezTo>
                    <a:pt x="4" y="7"/>
                    <a:pt x="5" y="8"/>
                    <a:pt x="5" y="9"/>
                  </a:cubicBezTo>
                  <a:cubicBezTo>
                    <a:pt x="6" y="10"/>
                    <a:pt x="6" y="11"/>
                    <a:pt x="6" y="11"/>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250">
              <a:extLst>
                <a:ext uri="{FF2B5EF4-FFF2-40B4-BE49-F238E27FC236}">
                  <a16:creationId xmlns:a16="http://schemas.microsoft.com/office/drawing/2014/main" id="{6E7ADEB3-8557-4489-8C30-E470B60C416D}"/>
                </a:ext>
              </a:extLst>
            </p:cNvPr>
            <p:cNvSpPr>
              <a:spLocks/>
            </p:cNvSpPr>
            <p:nvPr/>
          </p:nvSpPr>
          <p:spPr bwMode="auto">
            <a:xfrm>
              <a:off x="1539" y="1460"/>
              <a:ext cx="68" cy="80"/>
            </a:xfrm>
            <a:custGeom>
              <a:avLst/>
              <a:gdLst>
                <a:gd name="T0" fmla="*/ 17 w 17"/>
                <a:gd name="T1" fmla="*/ 0 h 20"/>
                <a:gd name="T2" fmla="*/ 17 w 17"/>
                <a:gd name="T3" fmla="*/ 5 h 20"/>
                <a:gd name="T4" fmla="*/ 17 w 17"/>
                <a:gd name="T5" fmla="*/ 10 h 20"/>
                <a:gd name="T6" fmla="*/ 16 w 17"/>
                <a:gd name="T7" fmla="*/ 11 h 20"/>
                <a:gd name="T8" fmla="*/ 16 w 17"/>
                <a:gd name="T9" fmla="*/ 11 h 20"/>
                <a:gd name="T10" fmla="*/ 14 w 17"/>
                <a:gd name="T11" fmla="*/ 12 h 20"/>
                <a:gd name="T12" fmla="*/ 14 w 17"/>
                <a:gd name="T13" fmla="*/ 14 h 20"/>
                <a:gd name="T14" fmla="*/ 9 w 17"/>
                <a:gd name="T15" fmla="*/ 19 h 20"/>
                <a:gd name="T16" fmla="*/ 4 w 17"/>
                <a:gd name="T17" fmla="*/ 20 h 20"/>
                <a:gd name="T18" fmla="*/ 1 w 17"/>
                <a:gd name="T19" fmla="*/ 19 h 20"/>
                <a:gd name="T20" fmla="*/ 0 w 17"/>
                <a:gd name="T21" fmla="*/ 19 h 20"/>
                <a:gd name="T22" fmla="*/ 1 w 17"/>
                <a:gd name="T23" fmla="*/ 19 h 20"/>
                <a:gd name="T24" fmla="*/ 4 w 17"/>
                <a:gd name="T25" fmla="*/ 19 h 20"/>
                <a:gd name="T26" fmla="*/ 9 w 17"/>
                <a:gd name="T27" fmla="*/ 18 h 20"/>
                <a:gd name="T28" fmla="*/ 13 w 17"/>
                <a:gd name="T29" fmla="*/ 14 h 20"/>
                <a:gd name="T30" fmla="*/ 13 w 17"/>
                <a:gd name="T31" fmla="*/ 13 h 20"/>
                <a:gd name="T32" fmla="*/ 14 w 17"/>
                <a:gd name="T33" fmla="*/ 11 h 20"/>
                <a:gd name="T34" fmla="*/ 15 w 17"/>
                <a:gd name="T35" fmla="*/ 10 h 20"/>
                <a:gd name="T36" fmla="*/ 16 w 17"/>
                <a:gd name="T37" fmla="*/ 10 h 20"/>
                <a:gd name="T38" fmla="*/ 16 w 17"/>
                <a:gd name="T39" fmla="*/ 5 h 20"/>
                <a:gd name="T40" fmla="*/ 17 w 17"/>
                <a:gd name="T41" fmla="*/ 0 h 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7" h="20">
                  <a:moveTo>
                    <a:pt x="17" y="0"/>
                  </a:moveTo>
                  <a:cubicBezTo>
                    <a:pt x="17" y="0"/>
                    <a:pt x="17" y="2"/>
                    <a:pt x="17" y="5"/>
                  </a:cubicBezTo>
                  <a:cubicBezTo>
                    <a:pt x="17" y="6"/>
                    <a:pt x="17" y="8"/>
                    <a:pt x="17" y="10"/>
                  </a:cubicBezTo>
                  <a:cubicBezTo>
                    <a:pt x="17" y="10"/>
                    <a:pt x="17" y="10"/>
                    <a:pt x="16" y="11"/>
                  </a:cubicBezTo>
                  <a:cubicBezTo>
                    <a:pt x="16" y="11"/>
                    <a:pt x="16" y="11"/>
                    <a:pt x="16" y="11"/>
                  </a:cubicBezTo>
                  <a:cubicBezTo>
                    <a:pt x="15" y="11"/>
                    <a:pt x="15" y="11"/>
                    <a:pt x="14" y="12"/>
                  </a:cubicBezTo>
                  <a:cubicBezTo>
                    <a:pt x="14" y="12"/>
                    <a:pt x="14" y="13"/>
                    <a:pt x="14" y="14"/>
                  </a:cubicBezTo>
                  <a:cubicBezTo>
                    <a:pt x="13" y="17"/>
                    <a:pt x="11" y="18"/>
                    <a:pt x="9" y="19"/>
                  </a:cubicBezTo>
                  <a:cubicBezTo>
                    <a:pt x="8" y="20"/>
                    <a:pt x="6" y="20"/>
                    <a:pt x="4" y="20"/>
                  </a:cubicBezTo>
                  <a:cubicBezTo>
                    <a:pt x="3" y="20"/>
                    <a:pt x="2" y="19"/>
                    <a:pt x="1" y="19"/>
                  </a:cubicBezTo>
                  <a:cubicBezTo>
                    <a:pt x="0" y="19"/>
                    <a:pt x="0" y="19"/>
                    <a:pt x="0" y="19"/>
                  </a:cubicBezTo>
                  <a:cubicBezTo>
                    <a:pt x="0" y="19"/>
                    <a:pt x="0" y="19"/>
                    <a:pt x="1" y="19"/>
                  </a:cubicBezTo>
                  <a:cubicBezTo>
                    <a:pt x="2" y="19"/>
                    <a:pt x="3" y="19"/>
                    <a:pt x="4" y="19"/>
                  </a:cubicBezTo>
                  <a:cubicBezTo>
                    <a:pt x="6" y="19"/>
                    <a:pt x="8" y="19"/>
                    <a:pt x="9" y="18"/>
                  </a:cubicBezTo>
                  <a:cubicBezTo>
                    <a:pt x="11" y="18"/>
                    <a:pt x="12" y="16"/>
                    <a:pt x="13" y="14"/>
                  </a:cubicBezTo>
                  <a:cubicBezTo>
                    <a:pt x="13" y="14"/>
                    <a:pt x="13" y="13"/>
                    <a:pt x="13" y="13"/>
                  </a:cubicBezTo>
                  <a:cubicBezTo>
                    <a:pt x="13" y="12"/>
                    <a:pt x="13" y="11"/>
                    <a:pt x="14" y="11"/>
                  </a:cubicBezTo>
                  <a:cubicBezTo>
                    <a:pt x="14" y="11"/>
                    <a:pt x="15" y="11"/>
                    <a:pt x="15" y="10"/>
                  </a:cubicBezTo>
                  <a:cubicBezTo>
                    <a:pt x="16" y="10"/>
                    <a:pt x="16" y="10"/>
                    <a:pt x="16" y="10"/>
                  </a:cubicBezTo>
                  <a:cubicBezTo>
                    <a:pt x="16" y="8"/>
                    <a:pt x="16" y="6"/>
                    <a:pt x="16" y="5"/>
                  </a:cubicBezTo>
                  <a:cubicBezTo>
                    <a:pt x="16" y="2"/>
                    <a:pt x="17" y="0"/>
                    <a:pt x="17"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251">
              <a:extLst>
                <a:ext uri="{FF2B5EF4-FFF2-40B4-BE49-F238E27FC236}">
                  <a16:creationId xmlns:a16="http://schemas.microsoft.com/office/drawing/2014/main" id="{30BF058D-2F64-4103-8839-0F5B2342E68F}"/>
                </a:ext>
              </a:extLst>
            </p:cNvPr>
            <p:cNvSpPr>
              <a:spLocks/>
            </p:cNvSpPr>
            <p:nvPr/>
          </p:nvSpPr>
          <p:spPr bwMode="auto">
            <a:xfrm>
              <a:off x="1603" y="1476"/>
              <a:ext cx="16" cy="36"/>
            </a:xfrm>
            <a:custGeom>
              <a:avLst/>
              <a:gdLst>
                <a:gd name="T0" fmla="*/ 0 w 4"/>
                <a:gd name="T1" fmla="*/ 9 h 9"/>
                <a:gd name="T2" fmla="*/ 0 w 4"/>
                <a:gd name="T3" fmla="*/ 9 h 9"/>
                <a:gd name="T4" fmla="*/ 1 w 4"/>
                <a:gd name="T5" fmla="*/ 9 h 9"/>
                <a:gd name="T6" fmla="*/ 2 w 4"/>
                <a:gd name="T7" fmla="*/ 6 h 9"/>
                <a:gd name="T8" fmla="*/ 2 w 4"/>
                <a:gd name="T9" fmla="*/ 3 h 9"/>
                <a:gd name="T10" fmla="*/ 3 w 4"/>
                <a:gd name="T11" fmla="*/ 1 h 9"/>
                <a:gd name="T12" fmla="*/ 4 w 4"/>
                <a:gd name="T13" fmla="*/ 1 h 9"/>
                <a:gd name="T14" fmla="*/ 4 w 4"/>
                <a:gd name="T15" fmla="*/ 0 h 9"/>
                <a:gd name="T16" fmla="*/ 4 w 4"/>
                <a:gd name="T17" fmla="*/ 1 h 9"/>
                <a:gd name="T18" fmla="*/ 3 w 4"/>
                <a:gd name="T19" fmla="*/ 2 h 9"/>
                <a:gd name="T20" fmla="*/ 3 w 4"/>
                <a:gd name="T21" fmla="*/ 3 h 9"/>
                <a:gd name="T22" fmla="*/ 3 w 4"/>
                <a:gd name="T23" fmla="*/ 5 h 9"/>
                <a:gd name="T24" fmla="*/ 3 w 4"/>
                <a:gd name="T25" fmla="*/ 8 h 9"/>
                <a:gd name="T26" fmla="*/ 2 w 4"/>
                <a:gd name="T27" fmla="*/ 9 h 9"/>
                <a:gd name="T28" fmla="*/ 0 w 4"/>
                <a:gd name="T29"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 h="9">
                  <a:moveTo>
                    <a:pt x="0" y="9"/>
                  </a:moveTo>
                  <a:cubicBezTo>
                    <a:pt x="0" y="9"/>
                    <a:pt x="0" y="9"/>
                    <a:pt x="0" y="9"/>
                  </a:cubicBezTo>
                  <a:cubicBezTo>
                    <a:pt x="1" y="9"/>
                    <a:pt x="1" y="9"/>
                    <a:pt x="1" y="9"/>
                  </a:cubicBezTo>
                  <a:cubicBezTo>
                    <a:pt x="2" y="8"/>
                    <a:pt x="3" y="7"/>
                    <a:pt x="2" y="6"/>
                  </a:cubicBezTo>
                  <a:cubicBezTo>
                    <a:pt x="2" y="5"/>
                    <a:pt x="2" y="4"/>
                    <a:pt x="2" y="3"/>
                  </a:cubicBezTo>
                  <a:cubicBezTo>
                    <a:pt x="2" y="2"/>
                    <a:pt x="2" y="2"/>
                    <a:pt x="3" y="1"/>
                  </a:cubicBezTo>
                  <a:cubicBezTo>
                    <a:pt x="3" y="1"/>
                    <a:pt x="3" y="1"/>
                    <a:pt x="4" y="1"/>
                  </a:cubicBezTo>
                  <a:cubicBezTo>
                    <a:pt x="4" y="0"/>
                    <a:pt x="4" y="0"/>
                    <a:pt x="4" y="0"/>
                  </a:cubicBezTo>
                  <a:cubicBezTo>
                    <a:pt x="4" y="0"/>
                    <a:pt x="4" y="0"/>
                    <a:pt x="4" y="1"/>
                  </a:cubicBezTo>
                  <a:cubicBezTo>
                    <a:pt x="4" y="1"/>
                    <a:pt x="3" y="1"/>
                    <a:pt x="3" y="2"/>
                  </a:cubicBezTo>
                  <a:cubicBezTo>
                    <a:pt x="3" y="2"/>
                    <a:pt x="3" y="3"/>
                    <a:pt x="3" y="3"/>
                  </a:cubicBezTo>
                  <a:cubicBezTo>
                    <a:pt x="3" y="4"/>
                    <a:pt x="3" y="4"/>
                    <a:pt x="3" y="5"/>
                  </a:cubicBezTo>
                  <a:cubicBezTo>
                    <a:pt x="4" y="6"/>
                    <a:pt x="4" y="7"/>
                    <a:pt x="3" y="8"/>
                  </a:cubicBezTo>
                  <a:cubicBezTo>
                    <a:pt x="3" y="8"/>
                    <a:pt x="2" y="9"/>
                    <a:pt x="2" y="9"/>
                  </a:cubicBezTo>
                  <a:cubicBezTo>
                    <a:pt x="1" y="9"/>
                    <a:pt x="0" y="9"/>
                    <a:pt x="0" y="9"/>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252">
              <a:extLst>
                <a:ext uri="{FF2B5EF4-FFF2-40B4-BE49-F238E27FC236}">
                  <a16:creationId xmlns:a16="http://schemas.microsoft.com/office/drawing/2014/main" id="{158DB5E6-2071-4FAA-814E-EBCFF991896E}"/>
                </a:ext>
              </a:extLst>
            </p:cNvPr>
            <p:cNvSpPr>
              <a:spLocks/>
            </p:cNvSpPr>
            <p:nvPr/>
          </p:nvSpPr>
          <p:spPr bwMode="auto">
            <a:xfrm>
              <a:off x="1703" y="1264"/>
              <a:ext cx="179" cy="92"/>
            </a:xfrm>
            <a:custGeom>
              <a:avLst/>
              <a:gdLst>
                <a:gd name="T0" fmla="*/ 45 w 45"/>
                <a:gd name="T1" fmla="*/ 0 h 23"/>
                <a:gd name="T2" fmla="*/ 40 w 45"/>
                <a:gd name="T3" fmla="*/ 6 h 23"/>
                <a:gd name="T4" fmla="*/ 37 w 45"/>
                <a:gd name="T5" fmla="*/ 9 h 23"/>
                <a:gd name="T6" fmla="*/ 35 w 45"/>
                <a:gd name="T7" fmla="*/ 10 h 23"/>
                <a:gd name="T8" fmla="*/ 33 w 45"/>
                <a:gd name="T9" fmla="*/ 12 h 23"/>
                <a:gd name="T10" fmla="*/ 30 w 45"/>
                <a:gd name="T11" fmla="*/ 12 h 23"/>
                <a:gd name="T12" fmla="*/ 28 w 45"/>
                <a:gd name="T13" fmla="*/ 12 h 23"/>
                <a:gd name="T14" fmla="*/ 24 w 45"/>
                <a:gd name="T15" fmla="*/ 14 h 23"/>
                <a:gd name="T16" fmla="*/ 20 w 45"/>
                <a:gd name="T17" fmla="*/ 19 h 23"/>
                <a:gd name="T18" fmla="*/ 16 w 45"/>
                <a:gd name="T19" fmla="*/ 22 h 23"/>
                <a:gd name="T20" fmla="*/ 7 w 45"/>
                <a:gd name="T21" fmla="*/ 22 h 23"/>
                <a:gd name="T22" fmla="*/ 2 w 45"/>
                <a:gd name="T23" fmla="*/ 20 h 23"/>
                <a:gd name="T24" fmla="*/ 0 w 45"/>
                <a:gd name="T25" fmla="*/ 19 h 23"/>
                <a:gd name="T26" fmla="*/ 2 w 45"/>
                <a:gd name="T27" fmla="*/ 20 h 23"/>
                <a:gd name="T28" fmla="*/ 7 w 45"/>
                <a:gd name="T29" fmla="*/ 22 h 23"/>
                <a:gd name="T30" fmla="*/ 16 w 45"/>
                <a:gd name="T31" fmla="*/ 21 h 23"/>
                <a:gd name="T32" fmla="*/ 20 w 45"/>
                <a:gd name="T33" fmla="*/ 18 h 23"/>
                <a:gd name="T34" fmla="*/ 23 w 45"/>
                <a:gd name="T35" fmla="*/ 14 h 23"/>
                <a:gd name="T36" fmla="*/ 28 w 45"/>
                <a:gd name="T37" fmla="*/ 11 h 23"/>
                <a:gd name="T38" fmla="*/ 33 w 45"/>
                <a:gd name="T39" fmla="*/ 11 h 23"/>
                <a:gd name="T40" fmla="*/ 35 w 45"/>
                <a:gd name="T41" fmla="*/ 10 h 23"/>
                <a:gd name="T42" fmla="*/ 36 w 45"/>
                <a:gd name="T43" fmla="*/ 8 h 23"/>
                <a:gd name="T44" fmla="*/ 39 w 45"/>
                <a:gd name="T45" fmla="*/ 6 h 23"/>
                <a:gd name="T46" fmla="*/ 45 w 45"/>
                <a:gd name="T47" fmla="*/ 0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45" h="23">
                  <a:moveTo>
                    <a:pt x="45" y="0"/>
                  </a:moveTo>
                  <a:cubicBezTo>
                    <a:pt x="45" y="0"/>
                    <a:pt x="43" y="2"/>
                    <a:pt x="40" y="6"/>
                  </a:cubicBezTo>
                  <a:cubicBezTo>
                    <a:pt x="39" y="7"/>
                    <a:pt x="38" y="8"/>
                    <a:pt x="37" y="9"/>
                  </a:cubicBezTo>
                  <a:cubicBezTo>
                    <a:pt x="36" y="9"/>
                    <a:pt x="36" y="10"/>
                    <a:pt x="35" y="10"/>
                  </a:cubicBezTo>
                  <a:cubicBezTo>
                    <a:pt x="35" y="11"/>
                    <a:pt x="34" y="12"/>
                    <a:pt x="33" y="12"/>
                  </a:cubicBezTo>
                  <a:cubicBezTo>
                    <a:pt x="32" y="12"/>
                    <a:pt x="31" y="12"/>
                    <a:pt x="30" y="12"/>
                  </a:cubicBezTo>
                  <a:cubicBezTo>
                    <a:pt x="30" y="11"/>
                    <a:pt x="29" y="11"/>
                    <a:pt x="28" y="12"/>
                  </a:cubicBezTo>
                  <a:cubicBezTo>
                    <a:pt x="26" y="12"/>
                    <a:pt x="25" y="13"/>
                    <a:pt x="24" y="14"/>
                  </a:cubicBezTo>
                  <a:cubicBezTo>
                    <a:pt x="23" y="16"/>
                    <a:pt x="22" y="17"/>
                    <a:pt x="20" y="19"/>
                  </a:cubicBezTo>
                  <a:cubicBezTo>
                    <a:pt x="19" y="20"/>
                    <a:pt x="18" y="21"/>
                    <a:pt x="16" y="22"/>
                  </a:cubicBezTo>
                  <a:cubicBezTo>
                    <a:pt x="13" y="23"/>
                    <a:pt x="10" y="23"/>
                    <a:pt x="7" y="22"/>
                  </a:cubicBezTo>
                  <a:cubicBezTo>
                    <a:pt x="5" y="22"/>
                    <a:pt x="3" y="21"/>
                    <a:pt x="2" y="20"/>
                  </a:cubicBezTo>
                  <a:cubicBezTo>
                    <a:pt x="0" y="20"/>
                    <a:pt x="0" y="19"/>
                    <a:pt x="0" y="19"/>
                  </a:cubicBezTo>
                  <a:cubicBezTo>
                    <a:pt x="0" y="19"/>
                    <a:pt x="0" y="20"/>
                    <a:pt x="2" y="20"/>
                  </a:cubicBezTo>
                  <a:cubicBezTo>
                    <a:pt x="3" y="21"/>
                    <a:pt x="5" y="21"/>
                    <a:pt x="7" y="22"/>
                  </a:cubicBezTo>
                  <a:cubicBezTo>
                    <a:pt x="10" y="22"/>
                    <a:pt x="13" y="22"/>
                    <a:pt x="16" y="21"/>
                  </a:cubicBezTo>
                  <a:cubicBezTo>
                    <a:pt x="17" y="21"/>
                    <a:pt x="19" y="20"/>
                    <a:pt x="20" y="18"/>
                  </a:cubicBezTo>
                  <a:cubicBezTo>
                    <a:pt x="21" y="17"/>
                    <a:pt x="22" y="15"/>
                    <a:pt x="23" y="14"/>
                  </a:cubicBezTo>
                  <a:cubicBezTo>
                    <a:pt x="24" y="12"/>
                    <a:pt x="26" y="11"/>
                    <a:pt x="28" y="11"/>
                  </a:cubicBezTo>
                  <a:cubicBezTo>
                    <a:pt x="30" y="10"/>
                    <a:pt x="32" y="11"/>
                    <a:pt x="33" y="11"/>
                  </a:cubicBezTo>
                  <a:cubicBezTo>
                    <a:pt x="34" y="11"/>
                    <a:pt x="34" y="10"/>
                    <a:pt x="35" y="10"/>
                  </a:cubicBezTo>
                  <a:cubicBezTo>
                    <a:pt x="35" y="9"/>
                    <a:pt x="36" y="9"/>
                    <a:pt x="36" y="8"/>
                  </a:cubicBezTo>
                  <a:cubicBezTo>
                    <a:pt x="37" y="7"/>
                    <a:pt x="38" y="6"/>
                    <a:pt x="39" y="6"/>
                  </a:cubicBezTo>
                  <a:cubicBezTo>
                    <a:pt x="43" y="2"/>
                    <a:pt x="45" y="0"/>
                    <a:pt x="45"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253">
              <a:extLst>
                <a:ext uri="{FF2B5EF4-FFF2-40B4-BE49-F238E27FC236}">
                  <a16:creationId xmlns:a16="http://schemas.microsoft.com/office/drawing/2014/main" id="{D46D8F4C-2AF8-4930-9566-118675D1748C}"/>
                </a:ext>
              </a:extLst>
            </p:cNvPr>
            <p:cNvSpPr>
              <a:spLocks/>
            </p:cNvSpPr>
            <p:nvPr/>
          </p:nvSpPr>
          <p:spPr bwMode="auto">
            <a:xfrm>
              <a:off x="1827" y="1292"/>
              <a:ext cx="63" cy="28"/>
            </a:xfrm>
            <a:custGeom>
              <a:avLst/>
              <a:gdLst>
                <a:gd name="T0" fmla="*/ 16 w 16"/>
                <a:gd name="T1" fmla="*/ 0 h 7"/>
                <a:gd name="T2" fmla="*/ 15 w 16"/>
                <a:gd name="T3" fmla="*/ 1 h 7"/>
                <a:gd name="T4" fmla="*/ 13 w 16"/>
                <a:gd name="T5" fmla="*/ 1 h 7"/>
                <a:gd name="T6" fmla="*/ 11 w 16"/>
                <a:gd name="T7" fmla="*/ 3 h 7"/>
                <a:gd name="T8" fmla="*/ 10 w 16"/>
                <a:gd name="T9" fmla="*/ 4 h 7"/>
                <a:gd name="T10" fmla="*/ 9 w 16"/>
                <a:gd name="T11" fmla="*/ 6 h 7"/>
                <a:gd name="T12" fmla="*/ 7 w 16"/>
                <a:gd name="T13" fmla="*/ 6 h 7"/>
                <a:gd name="T14" fmla="*/ 5 w 16"/>
                <a:gd name="T15" fmla="*/ 6 h 7"/>
                <a:gd name="T16" fmla="*/ 2 w 16"/>
                <a:gd name="T17" fmla="*/ 7 h 7"/>
                <a:gd name="T18" fmla="*/ 0 w 16"/>
                <a:gd name="T19" fmla="*/ 7 h 7"/>
                <a:gd name="T20" fmla="*/ 2 w 16"/>
                <a:gd name="T21" fmla="*/ 6 h 7"/>
                <a:gd name="T22" fmla="*/ 5 w 16"/>
                <a:gd name="T23" fmla="*/ 5 h 7"/>
                <a:gd name="T24" fmla="*/ 7 w 16"/>
                <a:gd name="T25" fmla="*/ 5 h 7"/>
                <a:gd name="T26" fmla="*/ 8 w 16"/>
                <a:gd name="T27" fmla="*/ 5 h 7"/>
                <a:gd name="T28" fmla="*/ 9 w 16"/>
                <a:gd name="T29" fmla="*/ 4 h 7"/>
                <a:gd name="T30" fmla="*/ 11 w 16"/>
                <a:gd name="T31" fmla="*/ 2 h 7"/>
                <a:gd name="T32" fmla="*/ 13 w 16"/>
                <a:gd name="T33" fmla="*/ 1 h 7"/>
                <a:gd name="T34" fmla="*/ 15 w 16"/>
                <a:gd name="T35" fmla="*/ 0 h 7"/>
                <a:gd name="T36" fmla="*/ 16 w 16"/>
                <a:gd name="T37" fmla="*/ 0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6" h="7">
                  <a:moveTo>
                    <a:pt x="16" y="0"/>
                  </a:moveTo>
                  <a:cubicBezTo>
                    <a:pt x="16" y="0"/>
                    <a:pt x="16" y="0"/>
                    <a:pt x="15" y="1"/>
                  </a:cubicBezTo>
                  <a:cubicBezTo>
                    <a:pt x="15" y="1"/>
                    <a:pt x="14" y="1"/>
                    <a:pt x="13" y="1"/>
                  </a:cubicBezTo>
                  <a:cubicBezTo>
                    <a:pt x="13" y="2"/>
                    <a:pt x="12" y="2"/>
                    <a:pt x="11" y="3"/>
                  </a:cubicBezTo>
                  <a:cubicBezTo>
                    <a:pt x="11" y="3"/>
                    <a:pt x="11" y="4"/>
                    <a:pt x="10" y="4"/>
                  </a:cubicBezTo>
                  <a:cubicBezTo>
                    <a:pt x="10" y="5"/>
                    <a:pt x="10" y="5"/>
                    <a:pt x="9" y="6"/>
                  </a:cubicBezTo>
                  <a:cubicBezTo>
                    <a:pt x="8" y="6"/>
                    <a:pt x="8" y="6"/>
                    <a:pt x="7" y="6"/>
                  </a:cubicBezTo>
                  <a:cubicBezTo>
                    <a:pt x="6" y="6"/>
                    <a:pt x="6" y="6"/>
                    <a:pt x="5" y="6"/>
                  </a:cubicBezTo>
                  <a:cubicBezTo>
                    <a:pt x="4" y="6"/>
                    <a:pt x="3" y="7"/>
                    <a:pt x="2" y="7"/>
                  </a:cubicBezTo>
                  <a:cubicBezTo>
                    <a:pt x="1" y="7"/>
                    <a:pt x="0" y="7"/>
                    <a:pt x="0" y="7"/>
                  </a:cubicBezTo>
                  <a:cubicBezTo>
                    <a:pt x="0" y="7"/>
                    <a:pt x="1" y="7"/>
                    <a:pt x="2" y="6"/>
                  </a:cubicBezTo>
                  <a:cubicBezTo>
                    <a:pt x="3" y="6"/>
                    <a:pt x="4" y="6"/>
                    <a:pt x="5" y="5"/>
                  </a:cubicBezTo>
                  <a:cubicBezTo>
                    <a:pt x="6" y="5"/>
                    <a:pt x="6" y="5"/>
                    <a:pt x="7" y="5"/>
                  </a:cubicBezTo>
                  <a:cubicBezTo>
                    <a:pt x="7" y="5"/>
                    <a:pt x="8" y="5"/>
                    <a:pt x="8" y="5"/>
                  </a:cubicBezTo>
                  <a:cubicBezTo>
                    <a:pt x="9" y="4"/>
                    <a:pt x="9" y="4"/>
                    <a:pt x="9" y="4"/>
                  </a:cubicBezTo>
                  <a:cubicBezTo>
                    <a:pt x="10" y="3"/>
                    <a:pt x="10" y="3"/>
                    <a:pt x="11" y="2"/>
                  </a:cubicBezTo>
                  <a:cubicBezTo>
                    <a:pt x="12" y="1"/>
                    <a:pt x="12" y="1"/>
                    <a:pt x="13" y="1"/>
                  </a:cubicBezTo>
                  <a:cubicBezTo>
                    <a:pt x="14" y="0"/>
                    <a:pt x="15" y="0"/>
                    <a:pt x="15" y="0"/>
                  </a:cubicBezTo>
                  <a:cubicBezTo>
                    <a:pt x="16" y="0"/>
                    <a:pt x="16" y="0"/>
                    <a:pt x="16" y="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254">
              <a:extLst>
                <a:ext uri="{FF2B5EF4-FFF2-40B4-BE49-F238E27FC236}">
                  <a16:creationId xmlns:a16="http://schemas.microsoft.com/office/drawing/2014/main" id="{912D6780-F204-4DFB-BB48-6A4F3BA12BAA}"/>
                </a:ext>
              </a:extLst>
            </p:cNvPr>
            <p:cNvSpPr>
              <a:spLocks/>
            </p:cNvSpPr>
            <p:nvPr/>
          </p:nvSpPr>
          <p:spPr bwMode="auto">
            <a:xfrm>
              <a:off x="2190" y="1216"/>
              <a:ext cx="235" cy="256"/>
            </a:xfrm>
            <a:custGeom>
              <a:avLst/>
              <a:gdLst>
                <a:gd name="T0" fmla="*/ 59 w 59"/>
                <a:gd name="T1" fmla="*/ 64 h 64"/>
                <a:gd name="T2" fmla="*/ 57 w 59"/>
                <a:gd name="T3" fmla="*/ 60 h 64"/>
                <a:gd name="T4" fmla="*/ 55 w 59"/>
                <a:gd name="T5" fmla="*/ 57 h 64"/>
                <a:gd name="T6" fmla="*/ 52 w 59"/>
                <a:gd name="T7" fmla="*/ 52 h 64"/>
                <a:gd name="T8" fmla="*/ 49 w 59"/>
                <a:gd name="T9" fmla="*/ 47 h 64"/>
                <a:gd name="T10" fmla="*/ 45 w 59"/>
                <a:gd name="T11" fmla="*/ 41 h 64"/>
                <a:gd name="T12" fmla="*/ 34 w 59"/>
                <a:gd name="T13" fmla="*/ 28 h 64"/>
                <a:gd name="T14" fmla="*/ 22 w 59"/>
                <a:gd name="T15" fmla="*/ 16 h 64"/>
                <a:gd name="T16" fmla="*/ 16 w 59"/>
                <a:gd name="T17" fmla="*/ 11 h 64"/>
                <a:gd name="T18" fmla="*/ 11 w 59"/>
                <a:gd name="T19" fmla="*/ 7 h 64"/>
                <a:gd name="T20" fmla="*/ 6 w 59"/>
                <a:gd name="T21" fmla="*/ 4 h 64"/>
                <a:gd name="T22" fmla="*/ 3 w 59"/>
                <a:gd name="T23" fmla="*/ 2 h 64"/>
                <a:gd name="T24" fmla="*/ 0 w 59"/>
                <a:gd name="T25" fmla="*/ 0 h 64"/>
                <a:gd name="T26" fmla="*/ 3 w 59"/>
                <a:gd name="T27" fmla="*/ 2 h 64"/>
                <a:gd name="T28" fmla="*/ 7 w 59"/>
                <a:gd name="T29" fmla="*/ 4 h 64"/>
                <a:gd name="T30" fmla="*/ 12 w 59"/>
                <a:gd name="T31" fmla="*/ 6 h 64"/>
                <a:gd name="T32" fmla="*/ 17 w 59"/>
                <a:gd name="T33" fmla="*/ 10 h 64"/>
                <a:gd name="T34" fmla="*/ 23 w 59"/>
                <a:gd name="T35" fmla="*/ 14 h 64"/>
                <a:gd name="T36" fmla="*/ 36 w 59"/>
                <a:gd name="T37" fmla="*/ 26 h 64"/>
                <a:gd name="T38" fmla="*/ 47 w 59"/>
                <a:gd name="T39" fmla="*/ 40 h 64"/>
                <a:gd name="T40" fmla="*/ 51 w 59"/>
                <a:gd name="T41" fmla="*/ 46 h 64"/>
                <a:gd name="T42" fmla="*/ 54 w 59"/>
                <a:gd name="T43" fmla="*/ 52 h 64"/>
                <a:gd name="T44" fmla="*/ 56 w 59"/>
                <a:gd name="T45" fmla="*/ 57 h 64"/>
                <a:gd name="T46" fmla="*/ 58 w 59"/>
                <a:gd name="T47" fmla="*/ 60 h 64"/>
                <a:gd name="T48" fmla="*/ 59 w 59"/>
                <a:gd name="T49" fmla="*/ 64 h 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59" h="64">
                  <a:moveTo>
                    <a:pt x="59" y="64"/>
                  </a:moveTo>
                  <a:cubicBezTo>
                    <a:pt x="59" y="64"/>
                    <a:pt x="58" y="62"/>
                    <a:pt x="57" y="60"/>
                  </a:cubicBezTo>
                  <a:cubicBezTo>
                    <a:pt x="57" y="60"/>
                    <a:pt x="56" y="58"/>
                    <a:pt x="55" y="57"/>
                  </a:cubicBezTo>
                  <a:cubicBezTo>
                    <a:pt x="54" y="56"/>
                    <a:pt x="53" y="54"/>
                    <a:pt x="52" y="52"/>
                  </a:cubicBezTo>
                  <a:cubicBezTo>
                    <a:pt x="51" y="51"/>
                    <a:pt x="50" y="49"/>
                    <a:pt x="49" y="47"/>
                  </a:cubicBezTo>
                  <a:cubicBezTo>
                    <a:pt x="48" y="45"/>
                    <a:pt x="46" y="43"/>
                    <a:pt x="45" y="41"/>
                  </a:cubicBezTo>
                  <a:cubicBezTo>
                    <a:pt x="41" y="37"/>
                    <a:pt x="38" y="32"/>
                    <a:pt x="34" y="28"/>
                  </a:cubicBezTo>
                  <a:cubicBezTo>
                    <a:pt x="30" y="24"/>
                    <a:pt x="25" y="20"/>
                    <a:pt x="22" y="16"/>
                  </a:cubicBezTo>
                  <a:cubicBezTo>
                    <a:pt x="20" y="15"/>
                    <a:pt x="18" y="13"/>
                    <a:pt x="16" y="11"/>
                  </a:cubicBezTo>
                  <a:cubicBezTo>
                    <a:pt x="14" y="10"/>
                    <a:pt x="12" y="9"/>
                    <a:pt x="11" y="7"/>
                  </a:cubicBezTo>
                  <a:cubicBezTo>
                    <a:pt x="9" y="6"/>
                    <a:pt x="8" y="5"/>
                    <a:pt x="6" y="4"/>
                  </a:cubicBezTo>
                  <a:cubicBezTo>
                    <a:pt x="5" y="3"/>
                    <a:pt x="4" y="3"/>
                    <a:pt x="3" y="2"/>
                  </a:cubicBezTo>
                  <a:cubicBezTo>
                    <a:pt x="1" y="1"/>
                    <a:pt x="0" y="0"/>
                    <a:pt x="0" y="0"/>
                  </a:cubicBezTo>
                  <a:cubicBezTo>
                    <a:pt x="0" y="0"/>
                    <a:pt x="1" y="1"/>
                    <a:pt x="3" y="2"/>
                  </a:cubicBezTo>
                  <a:cubicBezTo>
                    <a:pt x="4" y="2"/>
                    <a:pt x="6" y="3"/>
                    <a:pt x="7" y="4"/>
                  </a:cubicBezTo>
                  <a:cubicBezTo>
                    <a:pt x="8" y="4"/>
                    <a:pt x="10" y="5"/>
                    <a:pt x="12" y="6"/>
                  </a:cubicBezTo>
                  <a:cubicBezTo>
                    <a:pt x="13" y="7"/>
                    <a:pt x="15" y="8"/>
                    <a:pt x="17" y="10"/>
                  </a:cubicBezTo>
                  <a:cubicBezTo>
                    <a:pt x="19" y="11"/>
                    <a:pt x="21" y="13"/>
                    <a:pt x="23" y="14"/>
                  </a:cubicBezTo>
                  <a:cubicBezTo>
                    <a:pt x="27" y="18"/>
                    <a:pt x="32" y="22"/>
                    <a:pt x="36" y="26"/>
                  </a:cubicBezTo>
                  <a:cubicBezTo>
                    <a:pt x="40" y="31"/>
                    <a:pt x="44" y="35"/>
                    <a:pt x="47" y="40"/>
                  </a:cubicBezTo>
                  <a:cubicBezTo>
                    <a:pt x="48" y="42"/>
                    <a:pt x="49" y="44"/>
                    <a:pt x="51" y="46"/>
                  </a:cubicBezTo>
                  <a:cubicBezTo>
                    <a:pt x="52" y="48"/>
                    <a:pt x="53" y="50"/>
                    <a:pt x="54" y="52"/>
                  </a:cubicBezTo>
                  <a:cubicBezTo>
                    <a:pt x="55" y="53"/>
                    <a:pt x="55" y="55"/>
                    <a:pt x="56" y="57"/>
                  </a:cubicBezTo>
                  <a:cubicBezTo>
                    <a:pt x="57" y="58"/>
                    <a:pt x="57" y="59"/>
                    <a:pt x="58" y="60"/>
                  </a:cubicBezTo>
                  <a:cubicBezTo>
                    <a:pt x="58" y="62"/>
                    <a:pt x="59" y="64"/>
                    <a:pt x="59" y="64"/>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255">
              <a:extLst>
                <a:ext uri="{FF2B5EF4-FFF2-40B4-BE49-F238E27FC236}">
                  <a16:creationId xmlns:a16="http://schemas.microsoft.com/office/drawing/2014/main" id="{C6E8DC59-7B93-40E1-85F4-4E090C461879}"/>
                </a:ext>
              </a:extLst>
            </p:cNvPr>
            <p:cNvSpPr>
              <a:spLocks/>
            </p:cNvSpPr>
            <p:nvPr/>
          </p:nvSpPr>
          <p:spPr bwMode="auto">
            <a:xfrm>
              <a:off x="2338" y="1280"/>
              <a:ext cx="64" cy="68"/>
            </a:xfrm>
            <a:custGeom>
              <a:avLst/>
              <a:gdLst>
                <a:gd name="T0" fmla="*/ 16 w 16"/>
                <a:gd name="T1" fmla="*/ 17 h 17"/>
                <a:gd name="T2" fmla="*/ 13 w 16"/>
                <a:gd name="T3" fmla="*/ 15 h 17"/>
                <a:gd name="T4" fmla="*/ 7 w 16"/>
                <a:gd name="T5" fmla="*/ 9 h 17"/>
                <a:gd name="T6" fmla="*/ 2 w 16"/>
                <a:gd name="T7" fmla="*/ 3 h 17"/>
                <a:gd name="T8" fmla="*/ 0 w 16"/>
                <a:gd name="T9" fmla="*/ 0 h 17"/>
                <a:gd name="T10" fmla="*/ 3 w 16"/>
                <a:gd name="T11" fmla="*/ 2 h 17"/>
                <a:gd name="T12" fmla="*/ 9 w 16"/>
                <a:gd name="T13" fmla="*/ 7 h 17"/>
                <a:gd name="T14" fmla="*/ 14 w 16"/>
                <a:gd name="T15" fmla="*/ 14 h 17"/>
                <a:gd name="T16" fmla="*/ 16 w 16"/>
                <a:gd name="T17" fmla="*/ 17 h 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 h="17">
                  <a:moveTo>
                    <a:pt x="16" y="17"/>
                  </a:moveTo>
                  <a:cubicBezTo>
                    <a:pt x="16" y="17"/>
                    <a:pt x="15" y="16"/>
                    <a:pt x="13" y="15"/>
                  </a:cubicBezTo>
                  <a:cubicBezTo>
                    <a:pt x="11" y="13"/>
                    <a:pt x="9" y="11"/>
                    <a:pt x="7" y="9"/>
                  </a:cubicBezTo>
                  <a:cubicBezTo>
                    <a:pt x="5" y="7"/>
                    <a:pt x="3" y="4"/>
                    <a:pt x="2" y="3"/>
                  </a:cubicBezTo>
                  <a:cubicBezTo>
                    <a:pt x="1" y="1"/>
                    <a:pt x="0" y="0"/>
                    <a:pt x="0" y="0"/>
                  </a:cubicBezTo>
                  <a:cubicBezTo>
                    <a:pt x="0" y="0"/>
                    <a:pt x="1" y="0"/>
                    <a:pt x="3" y="2"/>
                  </a:cubicBezTo>
                  <a:cubicBezTo>
                    <a:pt x="5" y="3"/>
                    <a:pt x="7" y="5"/>
                    <a:pt x="9" y="7"/>
                  </a:cubicBezTo>
                  <a:cubicBezTo>
                    <a:pt x="12" y="9"/>
                    <a:pt x="13" y="12"/>
                    <a:pt x="14" y="14"/>
                  </a:cubicBezTo>
                  <a:cubicBezTo>
                    <a:pt x="15" y="16"/>
                    <a:pt x="16" y="17"/>
                    <a:pt x="16" y="17"/>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256">
              <a:extLst>
                <a:ext uri="{FF2B5EF4-FFF2-40B4-BE49-F238E27FC236}">
                  <a16:creationId xmlns:a16="http://schemas.microsoft.com/office/drawing/2014/main" id="{56285003-FF23-430B-8ECE-48C9E61A4D86}"/>
                </a:ext>
              </a:extLst>
            </p:cNvPr>
            <p:cNvSpPr>
              <a:spLocks/>
            </p:cNvSpPr>
            <p:nvPr/>
          </p:nvSpPr>
          <p:spPr bwMode="auto">
            <a:xfrm>
              <a:off x="2382" y="1272"/>
              <a:ext cx="32" cy="40"/>
            </a:xfrm>
            <a:custGeom>
              <a:avLst/>
              <a:gdLst>
                <a:gd name="T0" fmla="*/ 8 w 8"/>
                <a:gd name="T1" fmla="*/ 10 h 10"/>
                <a:gd name="T2" fmla="*/ 6 w 8"/>
                <a:gd name="T3" fmla="*/ 9 h 10"/>
                <a:gd name="T4" fmla="*/ 3 w 8"/>
                <a:gd name="T5" fmla="*/ 6 h 10"/>
                <a:gd name="T6" fmla="*/ 0 w 8"/>
                <a:gd name="T7" fmla="*/ 2 h 10"/>
                <a:gd name="T8" fmla="*/ 0 w 8"/>
                <a:gd name="T9" fmla="*/ 0 h 10"/>
                <a:gd name="T10" fmla="*/ 1 w 8"/>
                <a:gd name="T11" fmla="*/ 1 h 10"/>
                <a:gd name="T12" fmla="*/ 5 w 8"/>
                <a:gd name="T13" fmla="*/ 4 h 10"/>
                <a:gd name="T14" fmla="*/ 7 w 8"/>
                <a:gd name="T15" fmla="*/ 8 h 10"/>
                <a:gd name="T16" fmla="*/ 8 w 8"/>
                <a:gd name="T17"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 h="10">
                  <a:moveTo>
                    <a:pt x="8" y="10"/>
                  </a:moveTo>
                  <a:cubicBezTo>
                    <a:pt x="8" y="10"/>
                    <a:pt x="7" y="10"/>
                    <a:pt x="6" y="9"/>
                  </a:cubicBezTo>
                  <a:cubicBezTo>
                    <a:pt x="5" y="9"/>
                    <a:pt x="4" y="7"/>
                    <a:pt x="3" y="6"/>
                  </a:cubicBezTo>
                  <a:cubicBezTo>
                    <a:pt x="2" y="5"/>
                    <a:pt x="1" y="3"/>
                    <a:pt x="0" y="2"/>
                  </a:cubicBezTo>
                  <a:cubicBezTo>
                    <a:pt x="0" y="1"/>
                    <a:pt x="0" y="0"/>
                    <a:pt x="0" y="0"/>
                  </a:cubicBezTo>
                  <a:cubicBezTo>
                    <a:pt x="0" y="0"/>
                    <a:pt x="0" y="1"/>
                    <a:pt x="1" y="1"/>
                  </a:cubicBezTo>
                  <a:cubicBezTo>
                    <a:pt x="3" y="2"/>
                    <a:pt x="4" y="3"/>
                    <a:pt x="5" y="4"/>
                  </a:cubicBezTo>
                  <a:cubicBezTo>
                    <a:pt x="6" y="6"/>
                    <a:pt x="7" y="7"/>
                    <a:pt x="7" y="8"/>
                  </a:cubicBezTo>
                  <a:cubicBezTo>
                    <a:pt x="7" y="10"/>
                    <a:pt x="8" y="10"/>
                    <a:pt x="8" y="10"/>
                  </a:cubicBezTo>
                  <a:close/>
                </a:path>
              </a:pathLst>
            </a:custGeom>
            <a:solidFill>
              <a:srgbClr val="743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275" name="Shape 188">
            <a:extLst>
              <a:ext uri="{FF2B5EF4-FFF2-40B4-BE49-F238E27FC236}">
                <a16:creationId xmlns:a16="http://schemas.microsoft.com/office/drawing/2014/main" id="{11205817-0884-4106-A504-71732E5DA067}"/>
              </a:ext>
            </a:extLst>
          </p:cNvPr>
          <p:cNvSpPr>
            <a:spLocks noChangeArrowheads="1"/>
          </p:cNvSpPr>
          <p:nvPr/>
        </p:nvSpPr>
        <p:spPr bwMode="auto">
          <a:xfrm>
            <a:off x="5602288" y="3081676"/>
            <a:ext cx="5724525" cy="1803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 Entrepreneurship ranges in scale from solo, part-time projects to large-scale.</a:t>
            </a:r>
          </a:p>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 Entrepreneurship ranges in scale from solo, part-time projects to large-scale undertakings that create</a:t>
            </a:r>
          </a:p>
        </p:txBody>
      </p:sp>
      <p:sp>
        <p:nvSpPr>
          <p:cNvPr id="277" name="CuadroTexto 276">
            <a:extLst>
              <a:ext uri="{FF2B5EF4-FFF2-40B4-BE49-F238E27FC236}">
                <a16:creationId xmlns:a16="http://schemas.microsoft.com/office/drawing/2014/main" id="{1E1E5CCE-5BA3-405B-A0D5-9DA6D560972F}"/>
              </a:ext>
            </a:extLst>
          </p:cNvPr>
          <p:cNvSpPr txBox="1"/>
          <p:nvPr/>
        </p:nvSpPr>
        <p:spPr>
          <a:xfrm>
            <a:off x="5480051" y="2157224"/>
            <a:ext cx="5372100" cy="892552"/>
          </a:xfrm>
          <a:prstGeom prst="rect">
            <a:avLst/>
          </a:prstGeom>
          <a:noFill/>
        </p:spPr>
        <p:txBody>
          <a:bodyPr wrap="square" rtlCol="0">
            <a:spAutoFit/>
          </a:bodyPr>
          <a:lstStyle/>
          <a:p>
            <a:r>
              <a:rPr lang="en-US" sz="5200" dirty="0">
                <a:solidFill>
                  <a:srgbClr val="5E391D"/>
                </a:solidFill>
                <a:latin typeface="Aloja Ligh" panose="02000500000000000000" pitchFamily="2" charset="0"/>
                <a:ea typeface="+mj-ea"/>
                <a:cs typeface="+mj-cs"/>
              </a:rPr>
              <a:t>Introduction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4">
            <a:extLst>
              <a:ext uri="{FF2B5EF4-FFF2-40B4-BE49-F238E27FC236}">
                <a16:creationId xmlns:a16="http://schemas.microsoft.com/office/drawing/2014/main" id="{D5371DBA-7443-4F2E-A673-5B8720446A23}"/>
              </a:ext>
            </a:extLst>
          </p:cNvPr>
          <p:cNvGrpSpPr>
            <a:grpSpLocks noChangeAspect="1"/>
          </p:cNvGrpSpPr>
          <p:nvPr/>
        </p:nvGrpSpPr>
        <p:grpSpPr bwMode="auto">
          <a:xfrm>
            <a:off x="2499989" y="456286"/>
            <a:ext cx="7313159" cy="3758255"/>
            <a:chOff x="1" y="0"/>
            <a:chExt cx="3784" cy="2738"/>
          </a:xfrm>
        </p:grpSpPr>
        <p:sp>
          <p:nvSpPr>
            <p:cNvPr id="14" name="AutoShape 3">
              <a:extLst>
                <a:ext uri="{FF2B5EF4-FFF2-40B4-BE49-F238E27FC236}">
                  <a16:creationId xmlns:a16="http://schemas.microsoft.com/office/drawing/2014/main" id="{36AF8AD7-3F20-4B21-A8C5-B88B115C49B6}"/>
                </a:ext>
              </a:extLst>
            </p:cNvPr>
            <p:cNvSpPr>
              <a:spLocks noChangeAspect="1" noChangeArrowheads="1" noTextEdit="1"/>
            </p:cNvSpPr>
            <p:nvPr/>
          </p:nvSpPr>
          <p:spPr bwMode="auto">
            <a:xfrm>
              <a:off x="1" y="0"/>
              <a:ext cx="3762" cy="2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5">
              <a:extLst>
                <a:ext uri="{FF2B5EF4-FFF2-40B4-BE49-F238E27FC236}">
                  <a16:creationId xmlns:a16="http://schemas.microsoft.com/office/drawing/2014/main" id="{101B2670-A262-4C88-BFC3-21D8973D5880}"/>
                </a:ext>
              </a:extLst>
            </p:cNvPr>
            <p:cNvSpPr>
              <a:spLocks/>
            </p:cNvSpPr>
            <p:nvPr/>
          </p:nvSpPr>
          <p:spPr bwMode="auto">
            <a:xfrm>
              <a:off x="6" y="0"/>
              <a:ext cx="587" cy="278"/>
            </a:xfrm>
            <a:custGeom>
              <a:avLst/>
              <a:gdLst>
                <a:gd name="T0" fmla="*/ 189 w 247"/>
                <a:gd name="T1" fmla="*/ 97 h 117"/>
                <a:gd name="T2" fmla="*/ 220 w 247"/>
                <a:gd name="T3" fmla="*/ 95 h 117"/>
                <a:gd name="T4" fmla="*/ 245 w 247"/>
                <a:gd name="T5" fmla="*/ 33 h 117"/>
                <a:gd name="T6" fmla="*/ 229 w 247"/>
                <a:gd name="T7" fmla="*/ 12 h 117"/>
                <a:gd name="T8" fmla="*/ 185 w 247"/>
                <a:gd name="T9" fmla="*/ 2 h 117"/>
                <a:gd name="T10" fmla="*/ 178 w 247"/>
                <a:gd name="T11" fmla="*/ 26 h 117"/>
                <a:gd name="T12" fmla="*/ 173 w 247"/>
                <a:gd name="T13" fmla="*/ 0 h 117"/>
                <a:gd name="T14" fmla="*/ 59 w 247"/>
                <a:gd name="T15" fmla="*/ 16 h 117"/>
                <a:gd name="T16" fmla="*/ 57 w 247"/>
                <a:gd name="T17" fmla="*/ 55 h 117"/>
                <a:gd name="T18" fmla="*/ 48 w 247"/>
                <a:gd name="T19" fmla="*/ 20 h 117"/>
                <a:gd name="T20" fmla="*/ 0 w 247"/>
                <a:gd name="T21" fmla="*/ 65 h 117"/>
                <a:gd name="T22" fmla="*/ 15 w 247"/>
                <a:gd name="T23" fmla="*/ 93 h 117"/>
                <a:gd name="T24" fmla="*/ 189 w 247"/>
                <a:gd name="T25" fmla="*/ 117 h 117"/>
                <a:gd name="T26" fmla="*/ 189 w 247"/>
                <a:gd name="T27" fmla="*/ 9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7" h="117">
                  <a:moveTo>
                    <a:pt x="189" y="97"/>
                  </a:moveTo>
                  <a:cubicBezTo>
                    <a:pt x="190" y="97"/>
                    <a:pt x="220" y="95"/>
                    <a:pt x="220" y="95"/>
                  </a:cubicBezTo>
                  <a:cubicBezTo>
                    <a:pt x="220" y="95"/>
                    <a:pt x="245" y="44"/>
                    <a:pt x="245" y="33"/>
                  </a:cubicBezTo>
                  <a:cubicBezTo>
                    <a:pt x="245" y="33"/>
                    <a:pt x="247" y="22"/>
                    <a:pt x="229" y="12"/>
                  </a:cubicBezTo>
                  <a:cubicBezTo>
                    <a:pt x="211" y="3"/>
                    <a:pt x="185" y="2"/>
                    <a:pt x="185" y="2"/>
                  </a:cubicBezTo>
                  <a:cubicBezTo>
                    <a:pt x="178" y="26"/>
                    <a:pt x="178" y="26"/>
                    <a:pt x="178" y="26"/>
                  </a:cubicBezTo>
                  <a:cubicBezTo>
                    <a:pt x="173" y="0"/>
                    <a:pt x="173" y="0"/>
                    <a:pt x="173" y="0"/>
                  </a:cubicBezTo>
                  <a:cubicBezTo>
                    <a:pt x="173" y="0"/>
                    <a:pt x="97" y="2"/>
                    <a:pt x="59" y="16"/>
                  </a:cubicBezTo>
                  <a:cubicBezTo>
                    <a:pt x="57" y="55"/>
                    <a:pt x="57" y="55"/>
                    <a:pt x="57" y="55"/>
                  </a:cubicBezTo>
                  <a:cubicBezTo>
                    <a:pt x="48" y="20"/>
                    <a:pt x="48" y="20"/>
                    <a:pt x="48" y="20"/>
                  </a:cubicBezTo>
                  <a:cubicBezTo>
                    <a:pt x="48" y="20"/>
                    <a:pt x="1" y="34"/>
                    <a:pt x="0" y="65"/>
                  </a:cubicBezTo>
                  <a:cubicBezTo>
                    <a:pt x="0" y="65"/>
                    <a:pt x="0" y="83"/>
                    <a:pt x="15" y="93"/>
                  </a:cubicBezTo>
                  <a:cubicBezTo>
                    <a:pt x="30" y="103"/>
                    <a:pt x="189" y="117"/>
                    <a:pt x="189" y="117"/>
                  </a:cubicBezTo>
                  <a:cubicBezTo>
                    <a:pt x="189" y="97"/>
                    <a:pt x="189" y="97"/>
                    <a:pt x="189" y="97"/>
                  </a:cubicBezTo>
                </a:path>
              </a:pathLst>
            </a:custGeom>
            <a:solidFill>
              <a:srgbClr val="C084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7">
              <a:extLst>
                <a:ext uri="{FF2B5EF4-FFF2-40B4-BE49-F238E27FC236}">
                  <a16:creationId xmlns:a16="http://schemas.microsoft.com/office/drawing/2014/main" id="{3A03A619-2480-4BC6-80B3-8A6233DEA642}"/>
                </a:ext>
              </a:extLst>
            </p:cNvPr>
            <p:cNvSpPr>
              <a:spLocks/>
            </p:cNvSpPr>
            <p:nvPr/>
          </p:nvSpPr>
          <p:spPr bwMode="auto">
            <a:xfrm>
              <a:off x="6" y="143"/>
              <a:ext cx="3779" cy="2405"/>
            </a:xfrm>
            <a:custGeom>
              <a:avLst/>
              <a:gdLst>
                <a:gd name="T0" fmla="*/ 1434 w 1591"/>
                <a:gd name="T1" fmla="*/ 53 h 1012"/>
                <a:gd name="T2" fmla="*/ 1429 w 1591"/>
                <a:gd name="T3" fmla="*/ 58 h 1012"/>
                <a:gd name="T4" fmla="*/ 1301 w 1591"/>
                <a:gd name="T5" fmla="*/ 39 h 1012"/>
                <a:gd name="T6" fmla="*/ 1289 w 1591"/>
                <a:gd name="T7" fmla="*/ 70 h 1012"/>
                <a:gd name="T8" fmla="*/ 1192 w 1591"/>
                <a:gd name="T9" fmla="*/ 33 h 1012"/>
                <a:gd name="T10" fmla="*/ 1177 w 1591"/>
                <a:gd name="T11" fmla="*/ 113 h 1012"/>
                <a:gd name="T12" fmla="*/ 1134 w 1591"/>
                <a:gd name="T13" fmla="*/ 31 h 1012"/>
                <a:gd name="T14" fmla="*/ 1092 w 1591"/>
                <a:gd name="T15" fmla="*/ 39 h 1012"/>
                <a:gd name="T16" fmla="*/ 1085 w 1591"/>
                <a:gd name="T17" fmla="*/ 30 h 1012"/>
                <a:gd name="T18" fmla="*/ 446 w 1591"/>
                <a:gd name="T19" fmla="*/ 50 h 1012"/>
                <a:gd name="T20" fmla="*/ 442 w 1591"/>
                <a:gd name="T21" fmla="*/ 42 h 1012"/>
                <a:gd name="T22" fmla="*/ 320 w 1591"/>
                <a:gd name="T23" fmla="*/ 77 h 1012"/>
                <a:gd name="T24" fmla="*/ 314 w 1591"/>
                <a:gd name="T25" fmla="*/ 45 h 1012"/>
                <a:gd name="T26" fmla="*/ 256 w 1591"/>
                <a:gd name="T27" fmla="*/ 52 h 1012"/>
                <a:gd name="T28" fmla="*/ 251 w 1591"/>
                <a:gd name="T29" fmla="*/ 45 h 1012"/>
                <a:gd name="T30" fmla="*/ 9 w 1591"/>
                <a:gd name="T31" fmla="*/ 18 h 1012"/>
                <a:gd name="T32" fmla="*/ 0 w 1591"/>
                <a:gd name="T33" fmla="*/ 5 h 1012"/>
                <a:gd name="T34" fmla="*/ 14 w 1591"/>
                <a:gd name="T35" fmla="*/ 968 h 1012"/>
                <a:gd name="T36" fmla="*/ 106 w 1591"/>
                <a:gd name="T37" fmla="*/ 981 h 1012"/>
                <a:gd name="T38" fmla="*/ 114 w 1591"/>
                <a:gd name="T39" fmla="*/ 1003 h 1012"/>
                <a:gd name="T40" fmla="*/ 330 w 1591"/>
                <a:gd name="T41" fmla="*/ 1002 h 1012"/>
                <a:gd name="T42" fmla="*/ 335 w 1591"/>
                <a:gd name="T43" fmla="*/ 987 h 1012"/>
                <a:gd name="T44" fmla="*/ 629 w 1591"/>
                <a:gd name="T45" fmla="*/ 977 h 1012"/>
                <a:gd name="T46" fmla="*/ 630 w 1591"/>
                <a:gd name="T47" fmla="*/ 936 h 1012"/>
                <a:gd name="T48" fmla="*/ 647 w 1591"/>
                <a:gd name="T49" fmla="*/ 976 h 1012"/>
                <a:gd name="T50" fmla="*/ 659 w 1591"/>
                <a:gd name="T51" fmla="*/ 957 h 1012"/>
                <a:gd name="T52" fmla="*/ 668 w 1591"/>
                <a:gd name="T53" fmla="*/ 975 h 1012"/>
                <a:gd name="T54" fmla="*/ 984 w 1591"/>
                <a:gd name="T55" fmla="*/ 978 h 1012"/>
                <a:gd name="T56" fmla="*/ 991 w 1591"/>
                <a:gd name="T57" fmla="*/ 959 h 1012"/>
                <a:gd name="T58" fmla="*/ 1280 w 1591"/>
                <a:gd name="T59" fmla="*/ 1006 h 1012"/>
                <a:gd name="T60" fmla="*/ 1293 w 1591"/>
                <a:gd name="T61" fmla="*/ 961 h 1012"/>
                <a:gd name="T62" fmla="*/ 1363 w 1591"/>
                <a:gd name="T63" fmla="*/ 1010 h 1012"/>
                <a:gd name="T64" fmla="*/ 1537 w 1591"/>
                <a:gd name="T65" fmla="*/ 71 h 10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591" h="1012">
                  <a:moveTo>
                    <a:pt x="1537" y="71"/>
                  </a:moveTo>
                  <a:cubicBezTo>
                    <a:pt x="1515" y="66"/>
                    <a:pt x="1482" y="60"/>
                    <a:pt x="1434" y="53"/>
                  </a:cubicBezTo>
                  <a:cubicBezTo>
                    <a:pt x="1433" y="55"/>
                    <a:pt x="1432" y="56"/>
                    <a:pt x="1431" y="58"/>
                  </a:cubicBezTo>
                  <a:cubicBezTo>
                    <a:pt x="1431" y="59"/>
                    <a:pt x="1430" y="59"/>
                    <a:pt x="1429" y="58"/>
                  </a:cubicBezTo>
                  <a:cubicBezTo>
                    <a:pt x="1429" y="56"/>
                    <a:pt x="1429" y="54"/>
                    <a:pt x="1429" y="52"/>
                  </a:cubicBezTo>
                  <a:cubicBezTo>
                    <a:pt x="1394" y="48"/>
                    <a:pt x="1352" y="43"/>
                    <a:pt x="1301" y="39"/>
                  </a:cubicBezTo>
                  <a:cubicBezTo>
                    <a:pt x="1298" y="49"/>
                    <a:pt x="1295" y="60"/>
                    <a:pt x="1291" y="70"/>
                  </a:cubicBezTo>
                  <a:cubicBezTo>
                    <a:pt x="1290" y="71"/>
                    <a:pt x="1289" y="71"/>
                    <a:pt x="1289" y="70"/>
                  </a:cubicBezTo>
                  <a:cubicBezTo>
                    <a:pt x="1287" y="59"/>
                    <a:pt x="1287" y="49"/>
                    <a:pt x="1287" y="38"/>
                  </a:cubicBezTo>
                  <a:cubicBezTo>
                    <a:pt x="1258" y="36"/>
                    <a:pt x="1226" y="34"/>
                    <a:pt x="1192" y="33"/>
                  </a:cubicBezTo>
                  <a:cubicBezTo>
                    <a:pt x="1188" y="60"/>
                    <a:pt x="1183" y="87"/>
                    <a:pt x="1180" y="114"/>
                  </a:cubicBezTo>
                  <a:cubicBezTo>
                    <a:pt x="1179" y="115"/>
                    <a:pt x="1177" y="115"/>
                    <a:pt x="1177" y="113"/>
                  </a:cubicBezTo>
                  <a:cubicBezTo>
                    <a:pt x="1177" y="86"/>
                    <a:pt x="1177" y="59"/>
                    <a:pt x="1173" y="32"/>
                  </a:cubicBezTo>
                  <a:cubicBezTo>
                    <a:pt x="1160" y="31"/>
                    <a:pt x="1147" y="31"/>
                    <a:pt x="1134" y="31"/>
                  </a:cubicBezTo>
                  <a:cubicBezTo>
                    <a:pt x="1121" y="30"/>
                    <a:pt x="1109" y="30"/>
                    <a:pt x="1095" y="30"/>
                  </a:cubicBezTo>
                  <a:cubicBezTo>
                    <a:pt x="1094" y="33"/>
                    <a:pt x="1093" y="36"/>
                    <a:pt x="1092" y="39"/>
                  </a:cubicBezTo>
                  <a:cubicBezTo>
                    <a:pt x="1091" y="39"/>
                    <a:pt x="1090" y="40"/>
                    <a:pt x="1090" y="39"/>
                  </a:cubicBezTo>
                  <a:cubicBezTo>
                    <a:pt x="1088" y="36"/>
                    <a:pt x="1086" y="33"/>
                    <a:pt x="1085" y="30"/>
                  </a:cubicBezTo>
                  <a:cubicBezTo>
                    <a:pt x="916" y="28"/>
                    <a:pt x="649" y="37"/>
                    <a:pt x="450" y="42"/>
                  </a:cubicBezTo>
                  <a:cubicBezTo>
                    <a:pt x="449" y="45"/>
                    <a:pt x="448" y="47"/>
                    <a:pt x="446" y="50"/>
                  </a:cubicBezTo>
                  <a:cubicBezTo>
                    <a:pt x="446" y="51"/>
                    <a:pt x="445" y="51"/>
                    <a:pt x="444" y="50"/>
                  </a:cubicBezTo>
                  <a:cubicBezTo>
                    <a:pt x="443" y="47"/>
                    <a:pt x="443" y="45"/>
                    <a:pt x="442" y="42"/>
                  </a:cubicBezTo>
                  <a:cubicBezTo>
                    <a:pt x="401" y="43"/>
                    <a:pt x="363" y="44"/>
                    <a:pt x="330" y="44"/>
                  </a:cubicBezTo>
                  <a:cubicBezTo>
                    <a:pt x="327" y="55"/>
                    <a:pt x="324" y="67"/>
                    <a:pt x="320" y="77"/>
                  </a:cubicBezTo>
                  <a:cubicBezTo>
                    <a:pt x="320" y="79"/>
                    <a:pt x="318" y="78"/>
                    <a:pt x="318" y="77"/>
                  </a:cubicBezTo>
                  <a:cubicBezTo>
                    <a:pt x="317" y="66"/>
                    <a:pt x="315" y="55"/>
                    <a:pt x="314" y="45"/>
                  </a:cubicBezTo>
                  <a:cubicBezTo>
                    <a:pt x="293" y="45"/>
                    <a:pt x="274" y="45"/>
                    <a:pt x="257" y="45"/>
                  </a:cubicBezTo>
                  <a:cubicBezTo>
                    <a:pt x="257" y="47"/>
                    <a:pt x="256" y="49"/>
                    <a:pt x="256" y="52"/>
                  </a:cubicBezTo>
                  <a:cubicBezTo>
                    <a:pt x="256" y="53"/>
                    <a:pt x="255" y="54"/>
                    <a:pt x="254" y="52"/>
                  </a:cubicBezTo>
                  <a:cubicBezTo>
                    <a:pt x="253" y="50"/>
                    <a:pt x="252" y="47"/>
                    <a:pt x="251" y="45"/>
                  </a:cubicBezTo>
                  <a:cubicBezTo>
                    <a:pt x="247" y="45"/>
                    <a:pt x="244" y="45"/>
                    <a:pt x="241" y="45"/>
                  </a:cubicBezTo>
                  <a:cubicBezTo>
                    <a:pt x="99" y="49"/>
                    <a:pt x="20" y="29"/>
                    <a:pt x="9" y="18"/>
                  </a:cubicBezTo>
                  <a:cubicBezTo>
                    <a:pt x="1" y="10"/>
                    <a:pt x="1" y="4"/>
                    <a:pt x="1" y="0"/>
                  </a:cubicBezTo>
                  <a:cubicBezTo>
                    <a:pt x="1" y="1"/>
                    <a:pt x="0" y="3"/>
                    <a:pt x="0" y="5"/>
                  </a:cubicBezTo>
                  <a:cubicBezTo>
                    <a:pt x="0" y="5"/>
                    <a:pt x="19" y="203"/>
                    <a:pt x="29" y="496"/>
                  </a:cubicBezTo>
                  <a:cubicBezTo>
                    <a:pt x="35" y="700"/>
                    <a:pt x="6" y="932"/>
                    <a:pt x="14" y="968"/>
                  </a:cubicBezTo>
                  <a:cubicBezTo>
                    <a:pt x="14" y="968"/>
                    <a:pt x="37" y="989"/>
                    <a:pt x="104" y="1001"/>
                  </a:cubicBezTo>
                  <a:cubicBezTo>
                    <a:pt x="105" y="995"/>
                    <a:pt x="105" y="987"/>
                    <a:pt x="106" y="981"/>
                  </a:cubicBezTo>
                  <a:cubicBezTo>
                    <a:pt x="106" y="980"/>
                    <a:pt x="108" y="980"/>
                    <a:pt x="108" y="981"/>
                  </a:cubicBezTo>
                  <a:cubicBezTo>
                    <a:pt x="111" y="988"/>
                    <a:pt x="113" y="996"/>
                    <a:pt x="114" y="1003"/>
                  </a:cubicBezTo>
                  <a:cubicBezTo>
                    <a:pt x="155" y="1009"/>
                    <a:pt x="210" y="1012"/>
                    <a:pt x="284" y="1006"/>
                  </a:cubicBezTo>
                  <a:cubicBezTo>
                    <a:pt x="300" y="1005"/>
                    <a:pt x="315" y="1003"/>
                    <a:pt x="330" y="1002"/>
                  </a:cubicBezTo>
                  <a:cubicBezTo>
                    <a:pt x="332" y="997"/>
                    <a:pt x="332" y="992"/>
                    <a:pt x="333" y="987"/>
                  </a:cubicBezTo>
                  <a:cubicBezTo>
                    <a:pt x="333" y="986"/>
                    <a:pt x="335" y="986"/>
                    <a:pt x="335" y="987"/>
                  </a:cubicBezTo>
                  <a:cubicBezTo>
                    <a:pt x="337" y="992"/>
                    <a:pt x="339" y="996"/>
                    <a:pt x="341" y="1001"/>
                  </a:cubicBezTo>
                  <a:cubicBezTo>
                    <a:pt x="442" y="992"/>
                    <a:pt x="532" y="983"/>
                    <a:pt x="629" y="977"/>
                  </a:cubicBezTo>
                  <a:cubicBezTo>
                    <a:pt x="629" y="973"/>
                    <a:pt x="629" y="970"/>
                    <a:pt x="629" y="966"/>
                  </a:cubicBezTo>
                  <a:cubicBezTo>
                    <a:pt x="629" y="956"/>
                    <a:pt x="629" y="946"/>
                    <a:pt x="630" y="936"/>
                  </a:cubicBezTo>
                  <a:cubicBezTo>
                    <a:pt x="630" y="935"/>
                    <a:pt x="631" y="935"/>
                    <a:pt x="632" y="936"/>
                  </a:cubicBezTo>
                  <a:cubicBezTo>
                    <a:pt x="640" y="948"/>
                    <a:pt x="643" y="962"/>
                    <a:pt x="647" y="976"/>
                  </a:cubicBezTo>
                  <a:cubicBezTo>
                    <a:pt x="651" y="976"/>
                    <a:pt x="655" y="976"/>
                    <a:pt x="659" y="976"/>
                  </a:cubicBezTo>
                  <a:cubicBezTo>
                    <a:pt x="659" y="957"/>
                    <a:pt x="659" y="957"/>
                    <a:pt x="659" y="957"/>
                  </a:cubicBezTo>
                  <a:cubicBezTo>
                    <a:pt x="659" y="956"/>
                    <a:pt x="661" y="956"/>
                    <a:pt x="661" y="957"/>
                  </a:cubicBezTo>
                  <a:cubicBezTo>
                    <a:pt x="663" y="963"/>
                    <a:pt x="666" y="969"/>
                    <a:pt x="668" y="975"/>
                  </a:cubicBezTo>
                  <a:cubicBezTo>
                    <a:pt x="735" y="972"/>
                    <a:pt x="805" y="971"/>
                    <a:pt x="885" y="973"/>
                  </a:cubicBezTo>
                  <a:cubicBezTo>
                    <a:pt x="919" y="974"/>
                    <a:pt x="952" y="976"/>
                    <a:pt x="984" y="978"/>
                  </a:cubicBezTo>
                  <a:cubicBezTo>
                    <a:pt x="986" y="971"/>
                    <a:pt x="986" y="965"/>
                    <a:pt x="989" y="959"/>
                  </a:cubicBezTo>
                  <a:cubicBezTo>
                    <a:pt x="989" y="958"/>
                    <a:pt x="990" y="958"/>
                    <a:pt x="991" y="959"/>
                  </a:cubicBezTo>
                  <a:cubicBezTo>
                    <a:pt x="993" y="965"/>
                    <a:pt x="995" y="972"/>
                    <a:pt x="997" y="979"/>
                  </a:cubicBezTo>
                  <a:cubicBezTo>
                    <a:pt x="1113" y="986"/>
                    <a:pt x="1212" y="999"/>
                    <a:pt x="1280" y="1006"/>
                  </a:cubicBezTo>
                  <a:cubicBezTo>
                    <a:pt x="1284" y="991"/>
                    <a:pt x="1285" y="975"/>
                    <a:pt x="1291" y="961"/>
                  </a:cubicBezTo>
                  <a:cubicBezTo>
                    <a:pt x="1291" y="959"/>
                    <a:pt x="1293" y="960"/>
                    <a:pt x="1293" y="961"/>
                  </a:cubicBezTo>
                  <a:cubicBezTo>
                    <a:pt x="1295" y="977"/>
                    <a:pt x="1298" y="992"/>
                    <a:pt x="1300" y="1008"/>
                  </a:cubicBezTo>
                  <a:cubicBezTo>
                    <a:pt x="1327" y="1010"/>
                    <a:pt x="1349" y="1011"/>
                    <a:pt x="1363" y="1010"/>
                  </a:cubicBezTo>
                  <a:cubicBezTo>
                    <a:pt x="1582" y="103"/>
                    <a:pt x="1582" y="103"/>
                    <a:pt x="1582" y="103"/>
                  </a:cubicBezTo>
                  <a:cubicBezTo>
                    <a:pt x="1582" y="103"/>
                    <a:pt x="1591" y="83"/>
                    <a:pt x="1537" y="71"/>
                  </a:cubicBezTo>
                </a:path>
              </a:pathLst>
            </a:custGeom>
            <a:solidFill>
              <a:srgbClr val="5E391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8">
              <a:extLst>
                <a:ext uri="{FF2B5EF4-FFF2-40B4-BE49-F238E27FC236}">
                  <a16:creationId xmlns:a16="http://schemas.microsoft.com/office/drawing/2014/main" id="{BC27E247-EE43-45C5-9423-5E4B54754CCE}"/>
                </a:ext>
              </a:extLst>
            </p:cNvPr>
            <p:cNvSpPr>
              <a:spLocks/>
            </p:cNvSpPr>
            <p:nvPr/>
          </p:nvSpPr>
          <p:spPr bwMode="auto">
            <a:xfrm>
              <a:off x="277" y="64"/>
              <a:ext cx="311" cy="188"/>
            </a:xfrm>
            <a:custGeom>
              <a:avLst/>
              <a:gdLst>
                <a:gd name="T0" fmla="*/ 129 w 131"/>
                <a:gd name="T1" fmla="*/ 0 h 79"/>
                <a:gd name="T2" fmla="*/ 89 w 131"/>
                <a:gd name="T3" fmla="*/ 35 h 79"/>
                <a:gd name="T4" fmla="*/ 85 w 131"/>
                <a:gd name="T5" fmla="*/ 63 h 79"/>
                <a:gd name="T6" fmla="*/ 80 w 131"/>
                <a:gd name="T7" fmla="*/ 37 h 79"/>
                <a:gd name="T8" fmla="*/ 66 w 131"/>
                <a:gd name="T9" fmla="*/ 38 h 79"/>
                <a:gd name="T10" fmla="*/ 0 w 131"/>
                <a:gd name="T11" fmla="*/ 20 h 79"/>
                <a:gd name="T12" fmla="*/ 6 w 131"/>
                <a:gd name="T13" fmla="*/ 75 h 79"/>
                <a:gd name="T14" fmla="*/ 127 w 131"/>
                <a:gd name="T15" fmla="*/ 78 h 79"/>
                <a:gd name="T16" fmla="*/ 131 w 131"/>
                <a:gd name="T17" fmla="*/ 6 h 79"/>
                <a:gd name="T18" fmla="*/ 129 w 131"/>
                <a:gd name="T19" fmla="*/ 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31" h="79">
                  <a:moveTo>
                    <a:pt x="129" y="0"/>
                  </a:moveTo>
                  <a:cubicBezTo>
                    <a:pt x="130" y="8"/>
                    <a:pt x="128" y="27"/>
                    <a:pt x="89" y="35"/>
                  </a:cubicBezTo>
                  <a:cubicBezTo>
                    <a:pt x="88" y="44"/>
                    <a:pt x="85" y="64"/>
                    <a:pt x="85" y="63"/>
                  </a:cubicBezTo>
                  <a:cubicBezTo>
                    <a:pt x="83" y="54"/>
                    <a:pt x="82" y="45"/>
                    <a:pt x="80" y="37"/>
                  </a:cubicBezTo>
                  <a:cubicBezTo>
                    <a:pt x="75" y="37"/>
                    <a:pt x="71" y="38"/>
                    <a:pt x="66" y="38"/>
                  </a:cubicBezTo>
                  <a:cubicBezTo>
                    <a:pt x="66" y="38"/>
                    <a:pt x="11" y="41"/>
                    <a:pt x="0" y="20"/>
                  </a:cubicBezTo>
                  <a:cubicBezTo>
                    <a:pt x="6" y="75"/>
                    <a:pt x="6" y="75"/>
                    <a:pt x="6" y="75"/>
                  </a:cubicBezTo>
                  <a:cubicBezTo>
                    <a:pt x="39" y="78"/>
                    <a:pt x="80" y="79"/>
                    <a:pt x="127" y="78"/>
                  </a:cubicBezTo>
                  <a:cubicBezTo>
                    <a:pt x="131" y="6"/>
                    <a:pt x="131" y="6"/>
                    <a:pt x="131" y="6"/>
                  </a:cubicBezTo>
                  <a:cubicBezTo>
                    <a:pt x="131" y="6"/>
                    <a:pt x="131" y="4"/>
                    <a:pt x="129" y="0"/>
                  </a:cubicBezTo>
                  <a:close/>
                </a:path>
              </a:pathLst>
            </a:custGeom>
            <a:solidFill>
              <a:srgbClr val="E9BD7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9">
              <a:extLst>
                <a:ext uri="{FF2B5EF4-FFF2-40B4-BE49-F238E27FC236}">
                  <a16:creationId xmlns:a16="http://schemas.microsoft.com/office/drawing/2014/main" id="{05B7A12A-EDC4-48B7-A9DC-9D3AF522F30F}"/>
                </a:ext>
              </a:extLst>
            </p:cNvPr>
            <p:cNvSpPr>
              <a:spLocks/>
            </p:cNvSpPr>
            <p:nvPr/>
          </p:nvSpPr>
          <p:spPr bwMode="auto">
            <a:xfrm>
              <a:off x="3198" y="307"/>
              <a:ext cx="363" cy="166"/>
            </a:xfrm>
            <a:custGeom>
              <a:avLst/>
              <a:gdLst>
                <a:gd name="T0" fmla="*/ 138 w 153"/>
                <a:gd name="T1" fmla="*/ 8 h 70"/>
                <a:gd name="T2" fmla="*/ 40 w 153"/>
                <a:gd name="T3" fmla="*/ 11 h 70"/>
                <a:gd name="T4" fmla="*/ 37 w 153"/>
                <a:gd name="T5" fmla="*/ 27 h 70"/>
                <a:gd name="T6" fmla="*/ 32 w 153"/>
                <a:gd name="T7" fmla="*/ 13 h 70"/>
                <a:gd name="T8" fmla="*/ 10 w 153"/>
                <a:gd name="T9" fmla="*/ 18 h 70"/>
                <a:gd name="T10" fmla="*/ 4 w 153"/>
                <a:gd name="T11" fmla="*/ 28 h 70"/>
                <a:gd name="T12" fmla="*/ 11 w 153"/>
                <a:gd name="T13" fmla="*/ 44 h 70"/>
                <a:gd name="T14" fmla="*/ 85 w 153"/>
                <a:gd name="T15" fmla="*/ 70 h 70"/>
                <a:gd name="T16" fmla="*/ 81 w 153"/>
                <a:gd name="T17" fmla="*/ 25 h 70"/>
                <a:gd name="T18" fmla="*/ 153 w 153"/>
                <a:gd name="T19" fmla="*/ 18 h 70"/>
                <a:gd name="T20" fmla="*/ 138 w 153"/>
                <a:gd name="T21" fmla="*/ 8 h 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3" h="70">
                  <a:moveTo>
                    <a:pt x="138" y="8"/>
                  </a:moveTo>
                  <a:cubicBezTo>
                    <a:pt x="92" y="0"/>
                    <a:pt x="40" y="11"/>
                    <a:pt x="40" y="11"/>
                  </a:cubicBezTo>
                  <a:cubicBezTo>
                    <a:pt x="37" y="27"/>
                    <a:pt x="37" y="27"/>
                    <a:pt x="37" y="27"/>
                  </a:cubicBezTo>
                  <a:cubicBezTo>
                    <a:pt x="32" y="13"/>
                    <a:pt x="32" y="13"/>
                    <a:pt x="32" y="13"/>
                  </a:cubicBezTo>
                  <a:cubicBezTo>
                    <a:pt x="32" y="13"/>
                    <a:pt x="20" y="14"/>
                    <a:pt x="10" y="18"/>
                  </a:cubicBezTo>
                  <a:cubicBezTo>
                    <a:pt x="0" y="22"/>
                    <a:pt x="4" y="28"/>
                    <a:pt x="4" y="28"/>
                  </a:cubicBezTo>
                  <a:cubicBezTo>
                    <a:pt x="11" y="44"/>
                    <a:pt x="11" y="44"/>
                    <a:pt x="11" y="44"/>
                  </a:cubicBezTo>
                  <a:cubicBezTo>
                    <a:pt x="28" y="61"/>
                    <a:pt x="58" y="68"/>
                    <a:pt x="85" y="70"/>
                  </a:cubicBezTo>
                  <a:cubicBezTo>
                    <a:pt x="84" y="57"/>
                    <a:pt x="81" y="25"/>
                    <a:pt x="81" y="25"/>
                  </a:cubicBezTo>
                  <a:cubicBezTo>
                    <a:pt x="149" y="32"/>
                    <a:pt x="153" y="18"/>
                    <a:pt x="153" y="18"/>
                  </a:cubicBezTo>
                  <a:cubicBezTo>
                    <a:pt x="152" y="13"/>
                    <a:pt x="138" y="8"/>
                    <a:pt x="138" y="8"/>
                  </a:cubicBezTo>
                </a:path>
              </a:pathLst>
            </a:custGeom>
            <a:solidFill>
              <a:srgbClr val="C0843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pic>
          <p:nvPicPr>
            <p:cNvPr id="21" name="Picture 10">
              <a:extLst>
                <a:ext uri="{FF2B5EF4-FFF2-40B4-BE49-F238E27FC236}">
                  <a16:creationId xmlns:a16="http://schemas.microsoft.com/office/drawing/2014/main" id="{49C7ECCE-A34D-4563-83B0-CA362CD23C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98" y="307"/>
              <a:ext cx="378" cy="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 name="Freeform 11">
              <a:extLst>
                <a:ext uri="{FF2B5EF4-FFF2-40B4-BE49-F238E27FC236}">
                  <a16:creationId xmlns:a16="http://schemas.microsoft.com/office/drawing/2014/main" id="{C9AE89AA-DE5C-4AEC-BC91-B3949B2A2BC8}"/>
                </a:ext>
              </a:extLst>
            </p:cNvPr>
            <p:cNvSpPr>
              <a:spLocks/>
            </p:cNvSpPr>
            <p:nvPr/>
          </p:nvSpPr>
          <p:spPr bwMode="auto">
            <a:xfrm>
              <a:off x="3390" y="349"/>
              <a:ext cx="171" cy="131"/>
            </a:xfrm>
            <a:custGeom>
              <a:avLst/>
              <a:gdLst>
                <a:gd name="T0" fmla="*/ 0 w 72"/>
                <a:gd name="T1" fmla="*/ 7 h 55"/>
                <a:gd name="T2" fmla="*/ 4 w 72"/>
                <a:gd name="T3" fmla="*/ 52 h 55"/>
                <a:gd name="T4" fmla="*/ 68 w 72"/>
                <a:gd name="T5" fmla="*/ 51 h 55"/>
                <a:gd name="T6" fmla="*/ 72 w 72"/>
                <a:gd name="T7" fmla="*/ 0 h 55"/>
                <a:gd name="T8" fmla="*/ 0 w 72"/>
                <a:gd name="T9" fmla="*/ 7 h 55"/>
              </a:gdLst>
              <a:ahLst/>
              <a:cxnLst>
                <a:cxn ang="0">
                  <a:pos x="T0" y="T1"/>
                </a:cxn>
                <a:cxn ang="0">
                  <a:pos x="T2" y="T3"/>
                </a:cxn>
                <a:cxn ang="0">
                  <a:pos x="T4" y="T5"/>
                </a:cxn>
                <a:cxn ang="0">
                  <a:pos x="T6" y="T7"/>
                </a:cxn>
                <a:cxn ang="0">
                  <a:pos x="T8" y="T9"/>
                </a:cxn>
              </a:cxnLst>
              <a:rect l="0" t="0" r="r" b="b"/>
              <a:pathLst>
                <a:path w="72" h="55">
                  <a:moveTo>
                    <a:pt x="0" y="7"/>
                  </a:moveTo>
                  <a:cubicBezTo>
                    <a:pt x="0" y="7"/>
                    <a:pt x="3" y="39"/>
                    <a:pt x="4" y="52"/>
                  </a:cubicBezTo>
                  <a:cubicBezTo>
                    <a:pt x="38" y="55"/>
                    <a:pt x="68" y="51"/>
                    <a:pt x="68" y="51"/>
                  </a:cubicBezTo>
                  <a:cubicBezTo>
                    <a:pt x="72" y="0"/>
                    <a:pt x="72" y="0"/>
                    <a:pt x="72" y="0"/>
                  </a:cubicBezTo>
                  <a:cubicBezTo>
                    <a:pt x="72" y="0"/>
                    <a:pt x="68" y="14"/>
                    <a:pt x="0" y="7"/>
                  </a:cubicBezTo>
                  <a:close/>
                </a:path>
              </a:pathLst>
            </a:custGeom>
            <a:solidFill>
              <a:srgbClr val="6B4B1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2">
              <a:extLst>
                <a:ext uri="{FF2B5EF4-FFF2-40B4-BE49-F238E27FC236}">
                  <a16:creationId xmlns:a16="http://schemas.microsoft.com/office/drawing/2014/main" id="{1A2FDB68-97F6-41BD-9619-DF6C9EECEEB9}"/>
                </a:ext>
              </a:extLst>
            </p:cNvPr>
            <p:cNvSpPr>
              <a:spLocks/>
            </p:cNvSpPr>
            <p:nvPr/>
          </p:nvSpPr>
          <p:spPr bwMode="auto">
            <a:xfrm>
              <a:off x="3188" y="373"/>
              <a:ext cx="578" cy="2365"/>
            </a:xfrm>
            <a:custGeom>
              <a:avLst/>
              <a:gdLst>
                <a:gd name="T0" fmla="*/ 243 w 243"/>
                <a:gd name="T1" fmla="*/ 1 h 995"/>
                <a:gd name="T2" fmla="*/ 191 w 243"/>
                <a:gd name="T3" fmla="*/ 24 h 995"/>
                <a:gd name="T4" fmla="*/ 176 w 243"/>
                <a:gd name="T5" fmla="*/ 61 h 995"/>
                <a:gd name="T6" fmla="*/ 175 w 243"/>
                <a:gd name="T7" fmla="*/ 31 h 995"/>
                <a:gd name="T8" fmla="*/ 8 w 243"/>
                <a:gd name="T9" fmla="*/ 0 h 995"/>
                <a:gd name="T10" fmla="*/ 17 w 243"/>
                <a:gd name="T11" fmla="*/ 580 h 995"/>
                <a:gd name="T12" fmla="*/ 4 w 243"/>
                <a:gd name="T13" fmla="*/ 942 h 995"/>
                <a:gd name="T14" fmla="*/ 34 w 243"/>
                <a:gd name="T15" fmla="*/ 972 h 995"/>
                <a:gd name="T16" fmla="*/ 40 w 243"/>
                <a:gd name="T17" fmla="*/ 947 h 995"/>
                <a:gd name="T18" fmla="*/ 43 w 243"/>
                <a:gd name="T19" fmla="*/ 979 h 995"/>
                <a:gd name="T20" fmla="*/ 159 w 243"/>
                <a:gd name="T21" fmla="*/ 973 h 995"/>
                <a:gd name="T22" fmla="*/ 163 w 243"/>
                <a:gd name="T23" fmla="*/ 937 h 995"/>
                <a:gd name="T24" fmla="*/ 168 w 243"/>
                <a:gd name="T25" fmla="*/ 965 h 995"/>
                <a:gd name="T26" fmla="*/ 203 w 243"/>
                <a:gd name="T27" fmla="*/ 920 h 995"/>
                <a:gd name="T28" fmla="*/ 215 w 243"/>
                <a:gd name="T29" fmla="*/ 521 h 995"/>
                <a:gd name="T30" fmla="*/ 243 w 243"/>
                <a:gd name="T31" fmla="*/ 1 h 9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3" h="995">
                  <a:moveTo>
                    <a:pt x="243" y="1"/>
                  </a:moveTo>
                  <a:cubicBezTo>
                    <a:pt x="243" y="1"/>
                    <a:pt x="243" y="19"/>
                    <a:pt x="191" y="24"/>
                  </a:cubicBezTo>
                  <a:cubicBezTo>
                    <a:pt x="176" y="61"/>
                    <a:pt x="176" y="61"/>
                    <a:pt x="176" y="61"/>
                  </a:cubicBezTo>
                  <a:cubicBezTo>
                    <a:pt x="175" y="31"/>
                    <a:pt x="175" y="31"/>
                    <a:pt x="175" y="31"/>
                  </a:cubicBezTo>
                  <a:cubicBezTo>
                    <a:pt x="175" y="31"/>
                    <a:pt x="32" y="44"/>
                    <a:pt x="8" y="0"/>
                  </a:cubicBezTo>
                  <a:cubicBezTo>
                    <a:pt x="8" y="0"/>
                    <a:pt x="20" y="383"/>
                    <a:pt x="17" y="580"/>
                  </a:cubicBezTo>
                  <a:cubicBezTo>
                    <a:pt x="15" y="777"/>
                    <a:pt x="0" y="924"/>
                    <a:pt x="4" y="942"/>
                  </a:cubicBezTo>
                  <a:cubicBezTo>
                    <a:pt x="4" y="942"/>
                    <a:pt x="18" y="962"/>
                    <a:pt x="34" y="972"/>
                  </a:cubicBezTo>
                  <a:cubicBezTo>
                    <a:pt x="40" y="947"/>
                    <a:pt x="40" y="947"/>
                    <a:pt x="40" y="947"/>
                  </a:cubicBezTo>
                  <a:cubicBezTo>
                    <a:pt x="43" y="979"/>
                    <a:pt x="43" y="979"/>
                    <a:pt x="43" y="979"/>
                  </a:cubicBezTo>
                  <a:cubicBezTo>
                    <a:pt x="43" y="979"/>
                    <a:pt x="103" y="995"/>
                    <a:pt x="159" y="973"/>
                  </a:cubicBezTo>
                  <a:cubicBezTo>
                    <a:pt x="163" y="937"/>
                    <a:pt x="163" y="937"/>
                    <a:pt x="163" y="937"/>
                  </a:cubicBezTo>
                  <a:cubicBezTo>
                    <a:pt x="168" y="965"/>
                    <a:pt x="168" y="965"/>
                    <a:pt x="168" y="965"/>
                  </a:cubicBezTo>
                  <a:cubicBezTo>
                    <a:pt x="168" y="965"/>
                    <a:pt x="191" y="952"/>
                    <a:pt x="203" y="920"/>
                  </a:cubicBezTo>
                  <a:cubicBezTo>
                    <a:pt x="203" y="920"/>
                    <a:pt x="214" y="638"/>
                    <a:pt x="215" y="521"/>
                  </a:cubicBezTo>
                  <a:cubicBezTo>
                    <a:pt x="217" y="354"/>
                    <a:pt x="242" y="18"/>
                    <a:pt x="243" y="1"/>
                  </a:cubicBezTo>
                </a:path>
              </a:pathLst>
            </a:custGeom>
            <a:solidFill>
              <a:srgbClr val="FEE3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3">
              <a:extLst>
                <a:ext uri="{FF2B5EF4-FFF2-40B4-BE49-F238E27FC236}">
                  <a16:creationId xmlns:a16="http://schemas.microsoft.com/office/drawing/2014/main" id="{74B06C96-1F7A-40C5-95E4-72E715072EFB}"/>
                </a:ext>
              </a:extLst>
            </p:cNvPr>
            <p:cNvSpPr>
              <a:spLocks/>
            </p:cNvSpPr>
            <p:nvPr/>
          </p:nvSpPr>
          <p:spPr bwMode="auto">
            <a:xfrm>
              <a:off x="3766" y="376"/>
              <a:ext cx="0" cy="2"/>
            </a:xfrm>
            <a:custGeom>
              <a:avLst/>
              <a:gdLst>
                <a:gd name="T0" fmla="*/ 0 h 1"/>
                <a:gd name="T1" fmla="*/ 1 h 1"/>
                <a:gd name="T2" fmla="*/ 1 h 1"/>
                <a:gd name="T3" fmla="*/ 0 h 1"/>
                <a:gd name="T4" fmla="*/ 0 h 1"/>
              </a:gdLst>
              <a:ahLst/>
              <a:cxnLst>
                <a:cxn ang="0">
                  <a:pos x="0" y="T0"/>
                </a:cxn>
                <a:cxn ang="0">
                  <a:pos x="0" y="T1"/>
                </a:cxn>
                <a:cxn ang="0">
                  <a:pos x="0" y="T2"/>
                </a:cxn>
                <a:cxn ang="0">
                  <a:pos x="0" y="T3"/>
                </a:cxn>
                <a:cxn ang="0">
                  <a:pos x="0" y="T4"/>
                </a:cxn>
              </a:cxnLst>
              <a:rect l="0" t="0" r="r" b="b"/>
              <a:pathLst>
                <a:path h="1">
                  <a:moveTo>
                    <a:pt x="0" y="0"/>
                  </a:moveTo>
                  <a:cubicBezTo>
                    <a:pt x="0" y="0"/>
                    <a:pt x="0" y="1"/>
                    <a:pt x="0" y="1"/>
                  </a:cubicBezTo>
                  <a:cubicBezTo>
                    <a:pt x="0" y="1"/>
                    <a:pt x="0" y="1"/>
                    <a:pt x="0" y="1"/>
                  </a:cubicBezTo>
                  <a:cubicBezTo>
                    <a:pt x="0" y="1"/>
                    <a:pt x="0" y="0"/>
                    <a:pt x="0" y="0"/>
                  </a:cubicBezTo>
                  <a:cubicBezTo>
                    <a:pt x="0" y="0"/>
                    <a:pt x="0" y="0"/>
                    <a:pt x="0" y="0"/>
                  </a:cubicBezTo>
                </a:path>
              </a:pathLst>
            </a:custGeom>
            <a:solidFill>
              <a:srgbClr val="FEE3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4">
              <a:extLst>
                <a:ext uri="{FF2B5EF4-FFF2-40B4-BE49-F238E27FC236}">
                  <a16:creationId xmlns:a16="http://schemas.microsoft.com/office/drawing/2014/main" id="{7859E94B-DF17-4D5B-8E37-698CCE81846B}"/>
                </a:ext>
              </a:extLst>
            </p:cNvPr>
            <p:cNvSpPr>
              <a:spLocks noEditPoints="1"/>
            </p:cNvSpPr>
            <p:nvPr/>
          </p:nvSpPr>
          <p:spPr bwMode="auto">
            <a:xfrm>
              <a:off x="3720" y="378"/>
              <a:ext cx="46" cy="36"/>
            </a:xfrm>
            <a:custGeom>
              <a:avLst/>
              <a:gdLst>
                <a:gd name="T0" fmla="*/ 15 w 19"/>
                <a:gd name="T1" fmla="*/ 7 h 15"/>
                <a:gd name="T2" fmla="*/ 0 w 19"/>
                <a:gd name="T3" fmla="*/ 15 h 15"/>
                <a:gd name="T4" fmla="*/ 0 w 19"/>
                <a:gd name="T5" fmla="*/ 15 h 15"/>
                <a:gd name="T6" fmla="*/ 15 w 19"/>
                <a:gd name="T7" fmla="*/ 7 h 15"/>
                <a:gd name="T8" fmla="*/ 15 w 19"/>
                <a:gd name="T9" fmla="*/ 6 h 15"/>
                <a:gd name="T10" fmla="*/ 15 w 19"/>
                <a:gd name="T11" fmla="*/ 7 h 15"/>
                <a:gd name="T12" fmla="*/ 15 w 19"/>
                <a:gd name="T13" fmla="*/ 6 h 15"/>
                <a:gd name="T14" fmla="*/ 15 w 19"/>
                <a:gd name="T15" fmla="*/ 6 h 15"/>
                <a:gd name="T16" fmla="*/ 15 w 19"/>
                <a:gd name="T17" fmla="*/ 6 h 15"/>
                <a:gd name="T18" fmla="*/ 15 w 19"/>
                <a:gd name="T19" fmla="*/ 6 h 15"/>
                <a:gd name="T20" fmla="*/ 15 w 19"/>
                <a:gd name="T21" fmla="*/ 6 h 15"/>
                <a:gd name="T22" fmla="*/ 15 w 19"/>
                <a:gd name="T23" fmla="*/ 6 h 15"/>
                <a:gd name="T24" fmla="*/ 15 w 19"/>
                <a:gd name="T25" fmla="*/ 6 h 15"/>
                <a:gd name="T26" fmla="*/ 15 w 19"/>
                <a:gd name="T27" fmla="*/ 6 h 15"/>
                <a:gd name="T28" fmla="*/ 15 w 19"/>
                <a:gd name="T29" fmla="*/ 6 h 15"/>
                <a:gd name="T30" fmla="*/ 15 w 19"/>
                <a:gd name="T31" fmla="*/ 6 h 15"/>
                <a:gd name="T32" fmla="*/ 15 w 19"/>
                <a:gd name="T33" fmla="*/ 6 h 15"/>
                <a:gd name="T34" fmla="*/ 15 w 19"/>
                <a:gd name="T35" fmla="*/ 6 h 15"/>
                <a:gd name="T36" fmla="*/ 15 w 19"/>
                <a:gd name="T37" fmla="*/ 6 h 15"/>
                <a:gd name="T38" fmla="*/ 15 w 19"/>
                <a:gd name="T39" fmla="*/ 6 h 15"/>
                <a:gd name="T40" fmla="*/ 15 w 19"/>
                <a:gd name="T41" fmla="*/ 6 h 15"/>
                <a:gd name="T42" fmla="*/ 15 w 19"/>
                <a:gd name="T43" fmla="*/ 6 h 15"/>
                <a:gd name="T44" fmla="*/ 19 w 19"/>
                <a:gd name="T45" fmla="*/ 0 h 15"/>
                <a:gd name="T46" fmla="*/ 19 w 19"/>
                <a:gd name="T47" fmla="*/ 0 h 15"/>
                <a:gd name="T48" fmla="*/ 19 w 19"/>
                <a:gd name="T49" fmla="*/ 0 h 15"/>
                <a:gd name="T50" fmla="*/ 19 w 19"/>
                <a:gd name="T51" fmla="*/ 0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9" h="15">
                  <a:moveTo>
                    <a:pt x="15" y="7"/>
                  </a:moveTo>
                  <a:cubicBezTo>
                    <a:pt x="12" y="9"/>
                    <a:pt x="7" y="12"/>
                    <a:pt x="0" y="15"/>
                  </a:cubicBezTo>
                  <a:cubicBezTo>
                    <a:pt x="0" y="15"/>
                    <a:pt x="0" y="15"/>
                    <a:pt x="0" y="15"/>
                  </a:cubicBezTo>
                  <a:cubicBezTo>
                    <a:pt x="7" y="12"/>
                    <a:pt x="12" y="9"/>
                    <a:pt x="15" y="7"/>
                  </a:cubicBezTo>
                  <a:moveTo>
                    <a:pt x="15" y="6"/>
                  </a:moveTo>
                  <a:cubicBezTo>
                    <a:pt x="15" y="7"/>
                    <a:pt x="15" y="7"/>
                    <a:pt x="15" y="7"/>
                  </a:cubicBezTo>
                  <a:cubicBezTo>
                    <a:pt x="15" y="7"/>
                    <a:pt x="15" y="7"/>
                    <a:pt x="15" y="6"/>
                  </a:cubicBezTo>
                  <a:moveTo>
                    <a:pt x="15" y="6"/>
                  </a:moveTo>
                  <a:cubicBezTo>
                    <a:pt x="15" y="6"/>
                    <a:pt x="15" y="6"/>
                    <a:pt x="15" y="6"/>
                  </a:cubicBezTo>
                  <a:cubicBezTo>
                    <a:pt x="15" y="6"/>
                    <a:pt x="15" y="6"/>
                    <a:pt x="15" y="6"/>
                  </a:cubicBezTo>
                  <a:moveTo>
                    <a:pt x="15" y="6"/>
                  </a:moveTo>
                  <a:cubicBezTo>
                    <a:pt x="15" y="6"/>
                    <a:pt x="15" y="6"/>
                    <a:pt x="15" y="6"/>
                  </a:cubicBezTo>
                  <a:cubicBezTo>
                    <a:pt x="15" y="6"/>
                    <a:pt x="15" y="6"/>
                    <a:pt x="15" y="6"/>
                  </a:cubicBezTo>
                  <a:moveTo>
                    <a:pt x="15" y="6"/>
                  </a:moveTo>
                  <a:cubicBezTo>
                    <a:pt x="15" y="6"/>
                    <a:pt x="15" y="6"/>
                    <a:pt x="15" y="6"/>
                  </a:cubicBezTo>
                  <a:cubicBezTo>
                    <a:pt x="15" y="6"/>
                    <a:pt x="15" y="6"/>
                    <a:pt x="15" y="6"/>
                  </a:cubicBezTo>
                  <a:moveTo>
                    <a:pt x="15" y="6"/>
                  </a:moveTo>
                  <a:cubicBezTo>
                    <a:pt x="15" y="6"/>
                    <a:pt x="15" y="6"/>
                    <a:pt x="15" y="6"/>
                  </a:cubicBezTo>
                  <a:cubicBezTo>
                    <a:pt x="15" y="6"/>
                    <a:pt x="15" y="6"/>
                    <a:pt x="15" y="6"/>
                  </a:cubicBezTo>
                  <a:moveTo>
                    <a:pt x="15" y="6"/>
                  </a:moveTo>
                  <a:cubicBezTo>
                    <a:pt x="15" y="6"/>
                    <a:pt x="15" y="6"/>
                    <a:pt x="15" y="6"/>
                  </a:cubicBezTo>
                  <a:cubicBezTo>
                    <a:pt x="15" y="6"/>
                    <a:pt x="15" y="6"/>
                    <a:pt x="15" y="6"/>
                  </a:cubicBezTo>
                  <a:moveTo>
                    <a:pt x="19" y="0"/>
                  </a:moveTo>
                  <a:cubicBezTo>
                    <a:pt x="19" y="0"/>
                    <a:pt x="19" y="0"/>
                    <a:pt x="19" y="0"/>
                  </a:cubicBezTo>
                  <a:cubicBezTo>
                    <a:pt x="19" y="0"/>
                    <a:pt x="19" y="0"/>
                    <a:pt x="19" y="0"/>
                  </a:cubicBezTo>
                  <a:cubicBezTo>
                    <a:pt x="19" y="0"/>
                    <a:pt x="19" y="0"/>
                    <a:pt x="19" y="0"/>
                  </a:cubicBezTo>
                </a:path>
              </a:pathLst>
            </a:custGeom>
            <a:solidFill>
              <a:srgbClr val="FBB5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15">
              <a:extLst>
                <a:ext uri="{FF2B5EF4-FFF2-40B4-BE49-F238E27FC236}">
                  <a16:creationId xmlns:a16="http://schemas.microsoft.com/office/drawing/2014/main" id="{017E401E-684C-44AD-ABDF-140B03D101CA}"/>
                </a:ext>
              </a:extLst>
            </p:cNvPr>
            <p:cNvSpPr>
              <a:spLocks noEditPoints="1"/>
            </p:cNvSpPr>
            <p:nvPr/>
          </p:nvSpPr>
          <p:spPr bwMode="auto">
            <a:xfrm>
              <a:off x="3659" y="461"/>
              <a:ext cx="102" cy="2128"/>
            </a:xfrm>
            <a:custGeom>
              <a:avLst/>
              <a:gdLst>
                <a:gd name="T0" fmla="*/ 0 w 43"/>
                <a:gd name="T1" fmla="*/ 895 h 895"/>
                <a:gd name="T2" fmla="*/ 0 w 43"/>
                <a:gd name="T3" fmla="*/ 894 h 895"/>
                <a:gd name="T4" fmla="*/ 0 w 43"/>
                <a:gd name="T5" fmla="*/ 894 h 895"/>
                <a:gd name="T6" fmla="*/ 0 w 43"/>
                <a:gd name="T7" fmla="*/ 894 h 895"/>
                <a:gd name="T8" fmla="*/ 0 w 43"/>
                <a:gd name="T9" fmla="*/ 893 h 895"/>
                <a:gd name="T10" fmla="*/ 0 w 43"/>
                <a:gd name="T11" fmla="*/ 893 h 895"/>
                <a:gd name="T12" fmla="*/ 0 w 43"/>
                <a:gd name="T13" fmla="*/ 893 h 895"/>
                <a:gd name="T14" fmla="*/ 1 w 43"/>
                <a:gd name="T15" fmla="*/ 893 h 895"/>
                <a:gd name="T16" fmla="*/ 1 w 43"/>
                <a:gd name="T17" fmla="*/ 893 h 895"/>
                <a:gd name="T18" fmla="*/ 1 w 43"/>
                <a:gd name="T19" fmla="*/ 892 h 895"/>
                <a:gd name="T20" fmla="*/ 1 w 43"/>
                <a:gd name="T21" fmla="*/ 892 h 895"/>
                <a:gd name="T22" fmla="*/ 1 w 43"/>
                <a:gd name="T23" fmla="*/ 892 h 895"/>
                <a:gd name="T24" fmla="*/ 1 w 43"/>
                <a:gd name="T25" fmla="*/ 892 h 895"/>
                <a:gd name="T26" fmla="*/ 1 w 43"/>
                <a:gd name="T27" fmla="*/ 891 h 895"/>
                <a:gd name="T28" fmla="*/ 1 w 43"/>
                <a:gd name="T29" fmla="*/ 891 h 895"/>
                <a:gd name="T30" fmla="*/ 1 w 43"/>
                <a:gd name="T31" fmla="*/ 891 h 895"/>
                <a:gd name="T32" fmla="*/ 2 w 43"/>
                <a:gd name="T33" fmla="*/ 891 h 895"/>
                <a:gd name="T34" fmla="*/ 2 w 43"/>
                <a:gd name="T35" fmla="*/ 891 h 895"/>
                <a:gd name="T36" fmla="*/ 2 w 43"/>
                <a:gd name="T37" fmla="*/ 891 h 895"/>
                <a:gd name="T38" fmla="*/ 2 w 43"/>
                <a:gd name="T39" fmla="*/ 890 h 895"/>
                <a:gd name="T40" fmla="*/ 2 w 43"/>
                <a:gd name="T41" fmla="*/ 890 h 895"/>
                <a:gd name="T42" fmla="*/ 2 w 43"/>
                <a:gd name="T43" fmla="*/ 890 h 895"/>
                <a:gd name="T44" fmla="*/ 2 w 43"/>
                <a:gd name="T45" fmla="*/ 889 h 895"/>
                <a:gd name="T46" fmla="*/ 2 w 43"/>
                <a:gd name="T47" fmla="*/ 889 h 895"/>
                <a:gd name="T48" fmla="*/ 2 w 43"/>
                <a:gd name="T49" fmla="*/ 889 h 895"/>
                <a:gd name="T50" fmla="*/ 3 w 43"/>
                <a:gd name="T51" fmla="*/ 888 h 895"/>
                <a:gd name="T52" fmla="*/ 3 w 43"/>
                <a:gd name="T53" fmla="*/ 888 h 895"/>
                <a:gd name="T54" fmla="*/ 3 w 43"/>
                <a:gd name="T55" fmla="*/ 888 h 895"/>
                <a:gd name="T56" fmla="*/ 3 w 43"/>
                <a:gd name="T57" fmla="*/ 888 h 895"/>
                <a:gd name="T58" fmla="*/ 3 w 43"/>
                <a:gd name="T59" fmla="*/ 888 h 895"/>
                <a:gd name="T60" fmla="*/ 3 w 43"/>
                <a:gd name="T61" fmla="*/ 888 h 895"/>
                <a:gd name="T62" fmla="*/ 3 w 43"/>
                <a:gd name="T63" fmla="*/ 887 h 895"/>
                <a:gd name="T64" fmla="*/ 3 w 43"/>
                <a:gd name="T65" fmla="*/ 887 h 895"/>
                <a:gd name="T66" fmla="*/ 4 w 43"/>
                <a:gd name="T67" fmla="*/ 886 h 895"/>
                <a:gd name="T68" fmla="*/ 4 w 43"/>
                <a:gd name="T69" fmla="*/ 885 h 895"/>
                <a:gd name="T70" fmla="*/ 4 w 43"/>
                <a:gd name="T71" fmla="*/ 885 h 895"/>
                <a:gd name="T72" fmla="*/ 4 w 43"/>
                <a:gd name="T73" fmla="*/ 885 h 895"/>
                <a:gd name="T74" fmla="*/ 4 w 43"/>
                <a:gd name="T75" fmla="*/ 885 h 895"/>
                <a:gd name="T76" fmla="*/ 4 w 43"/>
                <a:gd name="T77" fmla="*/ 885 h 895"/>
                <a:gd name="T78" fmla="*/ 4 w 43"/>
                <a:gd name="T79" fmla="*/ 885 h 895"/>
                <a:gd name="T80" fmla="*/ 5 w 43"/>
                <a:gd name="T81" fmla="*/ 884 h 895"/>
                <a:gd name="T82" fmla="*/ 5 w 43"/>
                <a:gd name="T83" fmla="*/ 884 h 895"/>
                <a:gd name="T84" fmla="*/ 5 w 43"/>
                <a:gd name="T85" fmla="*/ 884 h 895"/>
                <a:gd name="T86" fmla="*/ 5 w 43"/>
                <a:gd name="T87" fmla="*/ 883 h 895"/>
                <a:gd name="T88" fmla="*/ 5 w 43"/>
                <a:gd name="T89" fmla="*/ 883 h 895"/>
                <a:gd name="T90" fmla="*/ 17 w 43"/>
                <a:gd name="T91" fmla="*/ 484 h 895"/>
                <a:gd name="T92" fmla="*/ 43 w 43"/>
                <a:gd name="T93" fmla="*/ 0 h 895"/>
                <a:gd name="T94" fmla="*/ 43 w 43"/>
                <a:gd name="T95" fmla="*/ 0 h 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3" h="895">
                  <a:moveTo>
                    <a:pt x="0" y="895"/>
                  </a:moveTo>
                  <a:cubicBezTo>
                    <a:pt x="0" y="895"/>
                    <a:pt x="0" y="895"/>
                    <a:pt x="0" y="895"/>
                  </a:cubicBezTo>
                  <a:cubicBezTo>
                    <a:pt x="0" y="895"/>
                    <a:pt x="0" y="895"/>
                    <a:pt x="0" y="895"/>
                  </a:cubicBezTo>
                  <a:moveTo>
                    <a:pt x="0" y="894"/>
                  </a:moveTo>
                  <a:cubicBezTo>
                    <a:pt x="0" y="894"/>
                    <a:pt x="0" y="894"/>
                    <a:pt x="0" y="894"/>
                  </a:cubicBezTo>
                  <a:cubicBezTo>
                    <a:pt x="0" y="894"/>
                    <a:pt x="0" y="894"/>
                    <a:pt x="0" y="894"/>
                  </a:cubicBezTo>
                  <a:moveTo>
                    <a:pt x="0" y="894"/>
                  </a:moveTo>
                  <a:cubicBezTo>
                    <a:pt x="0" y="894"/>
                    <a:pt x="0" y="894"/>
                    <a:pt x="0" y="894"/>
                  </a:cubicBezTo>
                  <a:cubicBezTo>
                    <a:pt x="0" y="894"/>
                    <a:pt x="0" y="894"/>
                    <a:pt x="0" y="894"/>
                  </a:cubicBezTo>
                  <a:moveTo>
                    <a:pt x="0" y="893"/>
                  </a:moveTo>
                  <a:cubicBezTo>
                    <a:pt x="0" y="893"/>
                    <a:pt x="0" y="893"/>
                    <a:pt x="0" y="893"/>
                  </a:cubicBezTo>
                  <a:cubicBezTo>
                    <a:pt x="0" y="893"/>
                    <a:pt x="0" y="893"/>
                    <a:pt x="0" y="893"/>
                  </a:cubicBezTo>
                  <a:moveTo>
                    <a:pt x="1" y="893"/>
                  </a:moveTo>
                  <a:cubicBezTo>
                    <a:pt x="1" y="893"/>
                    <a:pt x="0" y="893"/>
                    <a:pt x="0" y="893"/>
                  </a:cubicBezTo>
                  <a:cubicBezTo>
                    <a:pt x="0" y="893"/>
                    <a:pt x="1" y="893"/>
                    <a:pt x="1" y="893"/>
                  </a:cubicBezTo>
                  <a:moveTo>
                    <a:pt x="1" y="893"/>
                  </a:moveTo>
                  <a:cubicBezTo>
                    <a:pt x="1" y="893"/>
                    <a:pt x="1" y="893"/>
                    <a:pt x="1" y="893"/>
                  </a:cubicBezTo>
                  <a:cubicBezTo>
                    <a:pt x="1" y="893"/>
                    <a:pt x="1" y="893"/>
                    <a:pt x="1" y="893"/>
                  </a:cubicBezTo>
                  <a:moveTo>
                    <a:pt x="1" y="892"/>
                  </a:moveTo>
                  <a:cubicBezTo>
                    <a:pt x="1" y="892"/>
                    <a:pt x="1" y="892"/>
                    <a:pt x="1" y="892"/>
                  </a:cubicBezTo>
                  <a:cubicBezTo>
                    <a:pt x="1" y="892"/>
                    <a:pt x="1" y="892"/>
                    <a:pt x="1" y="892"/>
                  </a:cubicBezTo>
                  <a:moveTo>
                    <a:pt x="1" y="892"/>
                  </a:moveTo>
                  <a:cubicBezTo>
                    <a:pt x="1" y="892"/>
                    <a:pt x="1" y="892"/>
                    <a:pt x="1" y="892"/>
                  </a:cubicBezTo>
                  <a:cubicBezTo>
                    <a:pt x="1" y="892"/>
                    <a:pt x="1" y="892"/>
                    <a:pt x="1" y="892"/>
                  </a:cubicBezTo>
                  <a:moveTo>
                    <a:pt x="1" y="892"/>
                  </a:moveTo>
                  <a:cubicBezTo>
                    <a:pt x="1" y="892"/>
                    <a:pt x="1" y="892"/>
                    <a:pt x="1" y="892"/>
                  </a:cubicBezTo>
                  <a:cubicBezTo>
                    <a:pt x="1" y="892"/>
                    <a:pt x="1" y="892"/>
                    <a:pt x="1" y="892"/>
                  </a:cubicBezTo>
                  <a:moveTo>
                    <a:pt x="1" y="891"/>
                  </a:moveTo>
                  <a:cubicBezTo>
                    <a:pt x="1" y="891"/>
                    <a:pt x="1" y="891"/>
                    <a:pt x="1" y="892"/>
                  </a:cubicBezTo>
                  <a:cubicBezTo>
                    <a:pt x="1" y="891"/>
                    <a:pt x="1" y="891"/>
                    <a:pt x="1" y="891"/>
                  </a:cubicBezTo>
                  <a:moveTo>
                    <a:pt x="2" y="891"/>
                  </a:moveTo>
                  <a:cubicBezTo>
                    <a:pt x="1" y="891"/>
                    <a:pt x="1" y="891"/>
                    <a:pt x="1" y="891"/>
                  </a:cubicBezTo>
                  <a:cubicBezTo>
                    <a:pt x="1" y="891"/>
                    <a:pt x="1" y="891"/>
                    <a:pt x="2" y="891"/>
                  </a:cubicBezTo>
                  <a:moveTo>
                    <a:pt x="2" y="891"/>
                  </a:moveTo>
                  <a:cubicBezTo>
                    <a:pt x="2" y="891"/>
                    <a:pt x="2" y="891"/>
                    <a:pt x="2" y="891"/>
                  </a:cubicBezTo>
                  <a:cubicBezTo>
                    <a:pt x="2" y="891"/>
                    <a:pt x="2" y="891"/>
                    <a:pt x="2" y="891"/>
                  </a:cubicBezTo>
                  <a:moveTo>
                    <a:pt x="2" y="890"/>
                  </a:moveTo>
                  <a:cubicBezTo>
                    <a:pt x="2" y="890"/>
                    <a:pt x="2" y="890"/>
                    <a:pt x="2" y="891"/>
                  </a:cubicBezTo>
                  <a:cubicBezTo>
                    <a:pt x="2" y="890"/>
                    <a:pt x="2" y="890"/>
                    <a:pt x="2" y="890"/>
                  </a:cubicBezTo>
                  <a:moveTo>
                    <a:pt x="2" y="890"/>
                  </a:moveTo>
                  <a:cubicBezTo>
                    <a:pt x="2" y="890"/>
                    <a:pt x="2" y="890"/>
                    <a:pt x="2" y="890"/>
                  </a:cubicBezTo>
                  <a:cubicBezTo>
                    <a:pt x="2" y="890"/>
                    <a:pt x="2" y="890"/>
                    <a:pt x="2" y="890"/>
                  </a:cubicBezTo>
                  <a:moveTo>
                    <a:pt x="2" y="890"/>
                  </a:moveTo>
                  <a:cubicBezTo>
                    <a:pt x="2" y="890"/>
                    <a:pt x="2" y="890"/>
                    <a:pt x="2" y="890"/>
                  </a:cubicBezTo>
                  <a:cubicBezTo>
                    <a:pt x="2" y="890"/>
                    <a:pt x="2" y="890"/>
                    <a:pt x="2" y="890"/>
                  </a:cubicBezTo>
                  <a:moveTo>
                    <a:pt x="2" y="889"/>
                  </a:moveTo>
                  <a:cubicBezTo>
                    <a:pt x="2" y="889"/>
                    <a:pt x="2" y="889"/>
                    <a:pt x="2" y="890"/>
                  </a:cubicBezTo>
                  <a:cubicBezTo>
                    <a:pt x="2" y="889"/>
                    <a:pt x="2" y="889"/>
                    <a:pt x="2" y="889"/>
                  </a:cubicBezTo>
                  <a:moveTo>
                    <a:pt x="2" y="889"/>
                  </a:moveTo>
                  <a:cubicBezTo>
                    <a:pt x="2" y="889"/>
                    <a:pt x="2" y="889"/>
                    <a:pt x="2" y="889"/>
                  </a:cubicBezTo>
                  <a:cubicBezTo>
                    <a:pt x="2" y="889"/>
                    <a:pt x="2" y="889"/>
                    <a:pt x="2" y="889"/>
                  </a:cubicBezTo>
                  <a:moveTo>
                    <a:pt x="3" y="888"/>
                  </a:moveTo>
                  <a:cubicBezTo>
                    <a:pt x="3" y="888"/>
                    <a:pt x="3" y="889"/>
                    <a:pt x="2" y="889"/>
                  </a:cubicBezTo>
                  <a:cubicBezTo>
                    <a:pt x="3" y="889"/>
                    <a:pt x="3" y="888"/>
                    <a:pt x="3" y="888"/>
                  </a:cubicBezTo>
                  <a:moveTo>
                    <a:pt x="3" y="888"/>
                  </a:moveTo>
                  <a:cubicBezTo>
                    <a:pt x="3" y="888"/>
                    <a:pt x="3" y="888"/>
                    <a:pt x="3" y="888"/>
                  </a:cubicBezTo>
                  <a:cubicBezTo>
                    <a:pt x="3" y="888"/>
                    <a:pt x="3" y="888"/>
                    <a:pt x="3" y="888"/>
                  </a:cubicBezTo>
                  <a:moveTo>
                    <a:pt x="3" y="888"/>
                  </a:moveTo>
                  <a:cubicBezTo>
                    <a:pt x="3" y="888"/>
                    <a:pt x="3" y="888"/>
                    <a:pt x="3" y="888"/>
                  </a:cubicBezTo>
                  <a:cubicBezTo>
                    <a:pt x="3" y="888"/>
                    <a:pt x="3" y="888"/>
                    <a:pt x="3" y="888"/>
                  </a:cubicBezTo>
                  <a:moveTo>
                    <a:pt x="3" y="887"/>
                  </a:moveTo>
                  <a:cubicBezTo>
                    <a:pt x="3" y="887"/>
                    <a:pt x="3" y="887"/>
                    <a:pt x="3" y="888"/>
                  </a:cubicBezTo>
                  <a:cubicBezTo>
                    <a:pt x="3" y="887"/>
                    <a:pt x="3" y="887"/>
                    <a:pt x="3" y="887"/>
                  </a:cubicBezTo>
                  <a:moveTo>
                    <a:pt x="3" y="887"/>
                  </a:moveTo>
                  <a:cubicBezTo>
                    <a:pt x="3" y="887"/>
                    <a:pt x="3" y="887"/>
                    <a:pt x="3" y="887"/>
                  </a:cubicBezTo>
                  <a:cubicBezTo>
                    <a:pt x="3" y="887"/>
                    <a:pt x="3" y="887"/>
                    <a:pt x="3" y="887"/>
                  </a:cubicBezTo>
                  <a:moveTo>
                    <a:pt x="4" y="886"/>
                  </a:moveTo>
                  <a:cubicBezTo>
                    <a:pt x="4" y="886"/>
                    <a:pt x="4" y="886"/>
                    <a:pt x="4" y="886"/>
                  </a:cubicBezTo>
                  <a:cubicBezTo>
                    <a:pt x="4" y="886"/>
                    <a:pt x="4" y="886"/>
                    <a:pt x="4" y="886"/>
                  </a:cubicBezTo>
                  <a:moveTo>
                    <a:pt x="4" y="885"/>
                  </a:moveTo>
                  <a:cubicBezTo>
                    <a:pt x="4" y="886"/>
                    <a:pt x="4" y="886"/>
                    <a:pt x="4" y="886"/>
                  </a:cubicBezTo>
                  <a:cubicBezTo>
                    <a:pt x="4" y="886"/>
                    <a:pt x="4" y="886"/>
                    <a:pt x="4" y="885"/>
                  </a:cubicBezTo>
                  <a:moveTo>
                    <a:pt x="4" y="885"/>
                  </a:moveTo>
                  <a:cubicBezTo>
                    <a:pt x="4" y="885"/>
                    <a:pt x="4" y="885"/>
                    <a:pt x="4" y="885"/>
                  </a:cubicBezTo>
                  <a:cubicBezTo>
                    <a:pt x="4" y="885"/>
                    <a:pt x="4" y="885"/>
                    <a:pt x="4" y="885"/>
                  </a:cubicBezTo>
                  <a:moveTo>
                    <a:pt x="4" y="885"/>
                  </a:moveTo>
                  <a:cubicBezTo>
                    <a:pt x="4" y="885"/>
                    <a:pt x="4" y="885"/>
                    <a:pt x="4" y="885"/>
                  </a:cubicBezTo>
                  <a:cubicBezTo>
                    <a:pt x="4" y="885"/>
                    <a:pt x="4" y="885"/>
                    <a:pt x="4" y="885"/>
                  </a:cubicBezTo>
                  <a:moveTo>
                    <a:pt x="4" y="884"/>
                  </a:moveTo>
                  <a:cubicBezTo>
                    <a:pt x="4" y="884"/>
                    <a:pt x="4" y="884"/>
                    <a:pt x="4" y="885"/>
                  </a:cubicBezTo>
                  <a:cubicBezTo>
                    <a:pt x="4" y="884"/>
                    <a:pt x="4" y="884"/>
                    <a:pt x="4" y="884"/>
                  </a:cubicBezTo>
                  <a:moveTo>
                    <a:pt x="5" y="884"/>
                  </a:moveTo>
                  <a:cubicBezTo>
                    <a:pt x="5" y="884"/>
                    <a:pt x="5" y="884"/>
                    <a:pt x="5" y="884"/>
                  </a:cubicBezTo>
                  <a:cubicBezTo>
                    <a:pt x="5" y="884"/>
                    <a:pt x="5" y="884"/>
                    <a:pt x="5" y="884"/>
                  </a:cubicBezTo>
                  <a:moveTo>
                    <a:pt x="5" y="883"/>
                  </a:moveTo>
                  <a:cubicBezTo>
                    <a:pt x="5" y="883"/>
                    <a:pt x="5" y="883"/>
                    <a:pt x="5" y="884"/>
                  </a:cubicBezTo>
                  <a:cubicBezTo>
                    <a:pt x="5" y="883"/>
                    <a:pt x="5" y="883"/>
                    <a:pt x="5" y="883"/>
                  </a:cubicBezTo>
                  <a:moveTo>
                    <a:pt x="5" y="883"/>
                  </a:moveTo>
                  <a:cubicBezTo>
                    <a:pt x="5" y="883"/>
                    <a:pt x="5" y="883"/>
                    <a:pt x="5" y="883"/>
                  </a:cubicBezTo>
                  <a:cubicBezTo>
                    <a:pt x="5" y="883"/>
                    <a:pt x="5" y="883"/>
                    <a:pt x="5" y="883"/>
                  </a:cubicBezTo>
                  <a:moveTo>
                    <a:pt x="42" y="2"/>
                  </a:moveTo>
                  <a:cubicBezTo>
                    <a:pt x="36" y="98"/>
                    <a:pt x="19" y="347"/>
                    <a:pt x="17" y="484"/>
                  </a:cubicBezTo>
                  <a:cubicBezTo>
                    <a:pt x="19" y="347"/>
                    <a:pt x="36" y="98"/>
                    <a:pt x="42" y="2"/>
                  </a:cubicBezTo>
                  <a:moveTo>
                    <a:pt x="43" y="0"/>
                  </a:moveTo>
                  <a:cubicBezTo>
                    <a:pt x="43" y="0"/>
                    <a:pt x="43" y="1"/>
                    <a:pt x="42" y="2"/>
                  </a:cubicBezTo>
                  <a:cubicBezTo>
                    <a:pt x="43" y="1"/>
                    <a:pt x="43" y="0"/>
                    <a:pt x="43" y="0"/>
                  </a:cubicBezTo>
                </a:path>
              </a:pathLst>
            </a:custGeom>
            <a:solidFill>
              <a:srgbClr val="FEE3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16">
              <a:extLst>
                <a:ext uri="{FF2B5EF4-FFF2-40B4-BE49-F238E27FC236}">
                  <a16:creationId xmlns:a16="http://schemas.microsoft.com/office/drawing/2014/main" id="{920CCA59-ABCF-41C0-8E43-77884117203C}"/>
                </a:ext>
              </a:extLst>
            </p:cNvPr>
            <p:cNvSpPr>
              <a:spLocks/>
            </p:cNvSpPr>
            <p:nvPr/>
          </p:nvSpPr>
          <p:spPr bwMode="auto">
            <a:xfrm>
              <a:off x="3630" y="376"/>
              <a:ext cx="136" cy="2253"/>
            </a:xfrm>
            <a:custGeom>
              <a:avLst/>
              <a:gdLst>
                <a:gd name="T0" fmla="*/ 57 w 57"/>
                <a:gd name="T1" fmla="*/ 1 h 948"/>
                <a:gd name="T2" fmla="*/ 53 w 57"/>
                <a:gd name="T3" fmla="*/ 7 h 948"/>
                <a:gd name="T4" fmla="*/ 53 w 57"/>
                <a:gd name="T5" fmla="*/ 7 h 948"/>
                <a:gd name="T6" fmla="*/ 53 w 57"/>
                <a:gd name="T7" fmla="*/ 7 h 948"/>
                <a:gd name="T8" fmla="*/ 53 w 57"/>
                <a:gd name="T9" fmla="*/ 7 h 948"/>
                <a:gd name="T10" fmla="*/ 53 w 57"/>
                <a:gd name="T11" fmla="*/ 7 h 948"/>
                <a:gd name="T12" fmla="*/ 53 w 57"/>
                <a:gd name="T13" fmla="*/ 7 h 948"/>
                <a:gd name="T14" fmla="*/ 53 w 57"/>
                <a:gd name="T15" fmla="*/ 8 h 948"/>
                <a:gd name="T16" fmla="*/ 0 w 57"/>
                <a:gd name="T17" fmla="*/ 948 h 948"/>
                <a:gd name="T18" fmla="*/ 12 w 57"/>
                <a:gd name="T19" fmla="*/ 931 h 948"/>
                <a:gd name="T20" fmla="*/ 12 w 57"/>
                <a:gd name="T21" fmla="*/ 930 h 948"/>
                <a:gd name="T22" fmla="*/ 12 w 57"/>
                <a:gd name="T23" fmla="*/ 930 h 948"/>
                <a:gd name="T24" fmla="*/ 12 w 57"/>
                <a:gd name="T25" fmla="*/ 929 h 948"/>
                <a:gd name="T26" fmla="*/ 13 w 57"/>
                <a:gd name="T27" fmla="*/ 929 h 948"/>
                <a:gd name="T28" fmla="*/ 13 w 57"/>
                <a:gd name="T29" fmla="*/ 929 h 948"/>
                <a:gd name="T30" fmla="*/ 13 w 57"/>
                <a:gd name="T31" fmla="*/ 928 h 948"/>
                <a:gd name="T32" fmla="*/ 13 w 57"/>
                <a:gd name="T33" fmla="*/ 928 h 948"/>
                <a:gd name="T34" fmla="*/ 13 w 57"/>
                <a:gd name="T35" fmla="*/ 928 h 948"/>
                <a:gd name="T36" fmla="*/ 13 w 57"/>
                <a:gd name="T37" fmla="*/ 927 h 948"/>
                <a:gd name="T38" fmla="*/ 14 w 57"/>
                <a:gd name="T39" fmla="*/ 927 h 948"/>
                <a:gd name="T40" fmla="*/ 14 w 57"/>
                <a:gd name="T41" fmla="*/ 927 h 948"/>
                <a:gd name="T42" fmla="*/ 14 w 57"/>
                <a:gd name="T43" fmla="*/ 926 h 948"/>
                <a:gd name="T44" fmla="*/ 14 w 57"/>
                <a:gd name="T45" fmla="*/ 926 h 948"/>
                <a:gd name="T46" fmla="*/ 14 w 57"/>
                <a:gd name="T47" fmla="*/ 926 h 948"/>
                <a:gd name="T48" fmla="*/ 14 w 57"/>
                <a:gd name="T49" fmla="*/ 925 h 948"/>
                <a:gd name="T50" fmla="*/ 14 w 57"/>
                <a:gd name="T51" fmla="*/ 925 h 948"/>
                <a:gd name="T52" fmla="*/ 15 w 57"/>
                <a:gd name="T53" fmla="*/ 924 h 948"/>
                <a:gd name="T54" fmla="*/ 15 w 57"/>
                <a:gd name="T55" fmla="*/ 924 h 948"/>
                <a:gd name="T56" fmla="*/ 15 w 57"/>
                <a:gd name="T57" fmla="*/ 924 h 948"/>
                <a:gd name="T58" fmla="*/ 15 w 57"/>
                <a:gd name="T59" fmla="*/ 923 h 948"/>
                <a:gd name="T60" fmla="*/ 15 w 57"/>
                <a:gd name="T61" fmla="*/ 923 h 948"/>
                <a:gd name="T62" fmla="*/ 16 w 57"/>
                <a:gd name="T63" fmla="*/ 922 h 948"/>
                <a:gd name="T64" fmla="*/ 16 w 57"/>
                <a:gd name="T65" fmla="*/ 921 h 948"/>
                <a:gd name="T66" fmla="*/ 16 w 57"/>
                <a:gd name="T67" fmla="*/ 921 h 948"/>
                <a:gd name="T68" fmla="*/ 16 w 57"/>
                <a:gd name="T69" fmla="*/ 921 h 948"/>
                <a:gd name="T70" fmla="*/ 16 w 57"/>
                <a:gd name="T71" fmla="*/ 920 h 948"/>
                <a:gd name="T72" fmla="*/ 17 w 57"/>
                <a:gd name="T73" fmla="*/ 920 h 948"/>
                <a:gd name="T74" fmla="*/ 17 w 57"/>
                <a:gd name="T75" fmla="*/ 919 h 948"/>
                <a:gd name="T76" fmla="*/ 17 w 57"/>
                <a:gd name="T77" fmla="*/ 919 h 948"/>
                <a:gd name="T78" fmla="*/ 29 w 57"/>
                <a:gd name="T79" fmla="*/ 520 h 948"/>
                <a:gd name="T80" fmla="*/ 54 w 57"/>
                <a:gd name="T81" fmla="*/ 38 h 948"/>
                <a:gd name="T82" fmla="*/ 55 w 57"/>
                <a:gd name="T83" fmla="*/ 36 h 9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57" h="948">
                  <a:moveTo>
                    <a:pt x="57" y="0"/>
                  </a:moveTo>
                  <a:cubicBezTo>
                    <a:pt x="57" y="0"/>
                    <a:pt x="57" y="1"/>
                    <a:pt x="57" y="1"/>
                  </a:cubicBezTo>
                  <a:cubicBezTo>
                    <a:pt x="57" y="1"/>
                    <a:pt x="57" y="1"/>
                    <a:pt x="57" y="1"/>
                  </a:cubicBezTo>
                  <a:cubicBezTo>
                    <a:pt x="56" y="3"/>
                    <a:pt x="55" y="5"/>
                    <a:pt x="53" y="7"/>
                  </a:cubicBezTo>
                  <a:cubicBezTo>
                    <a:pt x="53" y="7"/>
                    <a:pt x="53" y="7"/>
                    <a:pt x="53" y="7"/>
                  </a:cubicBezTo>
                  <a:cubicBezTo>
                    <a:pt x="53" y="7"/>
                    <a:pt x="53" y="7"/>
                    <a:pt x="53" y="7"/>
                  </a:cubicBezTo>
                  <a:cubicBezTo>
                    <a:pt x="53" y="7"/>
                    <a:pt x="53" y="7"/>
                    <a:pt x="53" y="7"/>
                  </a:cubicBezTo>
                  <a:cubicBezTo>
                    <a:pt x="53" y="7"/>
                    <a:pt x="53" y="7"/>
                    <a:pt x="53" y="7"/>
                  </a:cubicBezTo>
                  <a:cubicBezTo>
                    <a:pt x="53" y="7"/>
                    <a:pt x="53" y="7"/>
                    <a:pt x="53" y="7"/>
                  </a:cubicBezTo>
                  <a:cubicBezTo>
                    <a:pt x="53" y="7"/>
                    <a:pt x="53" y="7"/>
                    <a:pt x="53" y="7"/>
                  </a:cubicBezTo>
                  <a:cubicBezTo>
                    <a:pt x="53" y="7"/>
                    <a:pt x="53" y="7"/>
                    <a:pt x="53" y="7"/>
                  </a:cubicBezTo>
                  <a:cubicBezTo>
                    <a:pt x="53" y="7"/>
                    <a:pt x="53" y="7"/>
                    <a:pt x="53" y="7"/>
                  </a:cubicBezTo>
                  <a:cubicBezTo>
                    <a:pt x="53" y="7"/>
                    <a:pt x="53" y="7"/>
                    <a:pt x="53" y="7"/>
                  </a:cubicBezTo>
                  <a:cubicBezTo>
                    <a:pt x="53" y="7"/>
                    <a:pt x="53" y="7"/>
                    <a:pt x="53" y="7"/>
                  </a:cubicBezTo>
                  <a:cubicBezTo>
                    <a:pt x="53" y="8"/>
                    <a:pt x="53" y="8"/>
                    <a:pt x="53" y="8"/>
                  </a:cubicBezTo>
                  <a:cubicBezTo>
                    <a:pt x="53" y="8"/>
                    <a:pt x="53" y="8"/>
                    <a:pt x="53" y="8"/>
                  </a:cubicBezTo>
                  <a:cubicBezTo>
                    <a:pt x="50" y="10"/>
                    <a:pt x="45" y="13"/>
                    <a:pt x="38" y="16"/>
                  </a:cubicBezTo>
                  <a:cubicBezTo>
                    <a:pt x="34" y="72"/>
                    <a:pt x="6" y="369"/>
                    <a:pt x="0" y="948"/>
                  </a:cubicBezTo>
                  <a:cubicBezTo>
                    <a:pt x="4" y="944"/>
                    <a:pt x="8" y="938"/>
                    <a:pt x="12" y="931"/>
                  </a:cubicBezTo>
                  <a:cubicBezTo>
                    <a:pt x="12" y="931"/>
                    <a:pt x="12" y="931"/>
                    <a:pt x="12" y="931"/>
                  </a:cubicBezTo>
                  <a:cubicBezTo>
                    <a:pt x="12" y="931"/>
                    <a:pt x="12" y="930"/>
                    <a:pt x="12" y="930"/>
                  </a:cubicBezTo>
                  <a:cubicBezTo>
                    <a:pt x="12" y="930"/>
                    <a:pt x="12" y="930"/>
                    <a:pt x="12" y="930"/>
                  </a:cubicBezTo>
                  <a:cubicBezTo>
                    <a:pt x="12" y="930"/>
                    <a:pt x="12" y="930"/>
                    <a:pt x="12" y="930"/>
                  </a:cubicBezTo>
                  <a:cubicBezTo>
                    <a:pt x="12" y="930"/>
                    <a:pt x="12" y="930"/>
                    <a:pt x="12" y="930"/>
                  </a:cubicBezTo>
                  <a:cubicBezTo>
                    <a:pt x="12" y="930"/>
                    <a:pt x="12" y="930"/>
                    <a:pt x="12" y="929"/>
                  </a:cubicBezTo>
                  <a:cubicBezTo>
                    <a:pt x="12" y="929"/>
                    <a:pt x="12" y="929"/>
                    <a:pt x="12" y="929"/>
                  </a:cubicBezTo>
                  <a:cubicBezTo>
                    <a:pt x="12" y="929"/>
                    <a:pt x="12" y="929"/>
                    <a:pt x="12" y="929"/>
                  </a:cubicBezTo>
                  <a:cubicBezTo>
                    <a:pt x="12" y="929"/>
                    <a:pt x="13" y="929"/>
                    <a:pt x="13" y="929"/>
                  </a:cubicBezTo>
                  <a:cubicBezTo>
                    <a:pt x="13" y="929"/>
                    <a:pt x="13" y="929"/>
                    <a:pt x="13" y="929"/>
                  </a:cubicBezTo>
                  <a:cubicBezTo>
                    <a:pt x="13" y="929"/>
                    <a:pt x="13" y="929"/>
                    <a:pt x="13" y="929"/>
                  </a:cubicBezTo>
                  <a:cubicBezTo>
                    <a:pt x="13" y="929"/>
                    <a:pt x="13" y="929"/>
                    <a:pt x="13" y="928"/>
                  </a:cubicBezTo>
                  <a:cubicBezTo>
                    <a:pt x="13" y="928"/>
                    <a:pt x="13" y="928"/>
                    <a:pt x="13" y="928"/>
                  </a:cubicBezTo>
                  <a:cubicBezTo>
                    <a:pt x="13" y="928"/>
                    <a:pt x="13" y="928"/>
                    <a:pt x="13" y="928"/>
                  </a:cubicBezTo>
                  <a:cubicBezTo>
                    <a:pt x="13" y="928"/>
                    <a:pt x="13" y="928"/>
                    <a:pt x="13" y="928"/>
                  </a:cubicBezTo>
                  <a:cubicBezTo>
                    <a:pt x="13" y="928"/>
                    <a:pt x="13" y="928"/>
                    <a:pt x="13" y="928"/>
                  </a:cubicBezTo>
                  <a:cubicBezTo>
                    <a:pt x="13" y="928"/>
                    <a:pt x="13" y="928"/>
                    <a:pt x="13" y="928"/>
                  </a:cubicBezTo>
                  <a:cubicBezTo>
                    <a:pt x="13" y="928"/>
                    <a:pt x="13" y="928"/>
                    <a:pt x="13" y="928"/>
                  </a:cubicBezTo>
                  <a:cubicBezTo>
                    <a:pt x="13" y="927"/>
                    <a:pt x="13" y="927"/>
                    <a:pt x="13" y="927"/>
                  </a:cubicBezTo>
                  <a:cubicBezTo>
                    <a:pt x="13" y="927"/>
                    <a:pt x="13" y="927"/>
                    <a:pt x="13" y="927"/>
                  </a:cubicBezTo>
                  <a:cubicBezTo>
                    <a:pt x="13" y="927"/>
                    <a:pt x="13" y="927"/>
                    <a:pt x="14" y="927"/>
                  </a:cubicBezTo>
                  <a:cubicBezTo>
                    <a:pt x="14" y="927"/>
                    <a:pt x="14" y="927"/>
                    <a:pt x="14" y="927"/>
                  </a:cubicBezTo>
                  <a:cubicBezTo>
                    <a:pt x="14" y="927"/>
                    <a:pt x="14" y="927"/>
                    <a:pt x="14" y="927"/>
                  </a:cubicBezTo>
                  <a:cubicBezTo>
                    <a:pt x="14" y="927"/>
                    <a:pt x="14" y="927"/>
                    <a:pt x="14" y="927"/>
                  </a:cubicBezTo>
                  <a:cubicBezTo>
                    <a:pt x="14" y="926"/>
                    <a:pt x="14" y="926"/>
                    <a:pt x="14" y="926"/>
                  </a:cubicBezTo>
                  <a:cubicBezTo>
                    <a:pt x="14" y="926"/>
                    <a:pt x="14" y="926"/>
                    <a:pt x="14" y="926"/>
                  </a:cubicBezTo>
                  <a:cubicBezTo>
                    <a:pt x="14" y="926"/>
                    <a:pt x="14" y="926"/>
                    <a:pt x="14" y="926"/>
                  </a:cubicBezTo>
                  <a:cubicBezTo>
                    <a:pt x="14" y="926"/>
                    <a:pt x="14" y="926"/>
                    <a:pt x="14" y="926"/>
                  </a:cubicBezTo>
                  <a:cubicBezTo>
                    <a:pt x="14" y="926"/>
                    <a:pt x="14" y="926"/>
                    <a:pt x="14" y="926"/>
                  </a:cubicBezTo>
                  <a:cubicBezTo>
                    <a:pt x="14" y="926"/>
                    <a:pt x="14" y="926"/>
                    <a:pt x="14" y="926"/>
                  </a:cubicBezTo>
                  <a:cubicBezTo>
                    <a:pt x="14" y="925"/>
                    <a:pt x="14" y="925"/>
                    <a:pt x="14" y="925"/>
                  </a:cubicBezTo>
                  <a:cubicBezTo>
                    <a:pt x="14" y="925"/>
                    <a:pt x="14" y="925"/>
                    <a:pt x="14" y="925"/>
                  </a:cubicBezTo>
                  <a:cubicBezTo>
                    <a:pt x="14" y="925"/>
                    <a:pt x="14" y="925"/>
                    <a:pt x="14" y="925"/>
                  </a:cubicBezTo>
                  <a:cubicBezTo>
                    <a:pt x="14" y="925"/>
                    <a:pt x="14" y="925"/>
                    <a:pt x="14" y="925"/>
                  </a:cubicBezTo>
                  <a:cubicBezTo>
                    <a:pt x="15" y="925"/>
                    <a:pt x="15" y="924"/>
                    <a:pt x="15" y="924"/>
                  </a:cubicBezTo>
                  <a:cubicBezTo>
                    <a:pt x="15" y="924"/>
                    <a:pt x="15" y="924"/>
                    <a:pt x="15" y="924"/>
                  </a:cubicBezTo>
                  <a:cubicBezTo>
                    <a:pt x="15" y="924"/>
                    <a:pt x="15" y="924"/>
                    <a:pt x="15" y="924"/>
                  </a:cubicBezTo>
                  <a:cubicBezTo>
                    <a:pt x="15" y="924"/>
                    <a:pt x="15" y="924"/>
                    <a:pt x="15" y="924"/>
                  </a:cubicBezTo>
                  <a:cubicBezTo>
                    <a:pt x="15" y="924"/>
                    <a:pt x="15" y="924"/>
                    <a:pt x="15" y="924"/>
                  </a:cubicBezTo>
                  <a:cubicBezTo>
                    <a:pt x="15" y="924"/>
                    <a:pt x="15" y="924"/>
                    <a:pt x="15" y="924"/>
                  </a:cubicBezTo>
                  <a:cubicBezTo>
                    <a:pt x="15" y="923"/>
                    <a:pt x="15" y="923"/>
                    <a:pt x="15" y="923"/>
                  </a:cubicBezTo>
                  <a:cubicBezTo>
                    <a:pt x="15" y="923"/>
                    <a:pt x="15" y="923"/>
                    <a:pt x="15" y="923"/>
                  </a:cubicBezTo>
                  <a:cubicBezTo>
                    <a:pt x="15" y="923"/>
                    <a:pt x="15" y="923"/>
                    <a:pt x="15" y="923"/>
                  </a:cubicBezTo>
                  <a:cubicBezTo>
                    <a:pt x="15" y="922"/>
                    <a:pt x="16" y="922"/>
                    <a:pt x="16" y="922"/>
                  </a:cubicBezTo>
                  <a:cubicBezTo>
                    <a:pt x="16" y="922"/>
                    <a:pt x="16" y="922"/>
                    <a:pt x="16" y="922"/>
                  </a:cubicBezTo>
                  <a:cubicBezTo>
                    <a:pt x="16" y="922"/>
                    <a:pt x="16" y="922"/>
                    <a:pt x="16" y="922"/>
                  </a:cubicBezTo>
                  <a:cubicBezTo>
                    <a:pt x="16" y="922"/>
                    <a:pt x="16" y="922"/>
                    <a:pt x="16" y="921"/>
                  </a:cubicBezTo>
                  <a:cubicBezTo>
                    <a:pt x="16" y="921"/>
                    <a:pt x="16" y="921"/>
                    <a:pt x="16" y="921"/>
                  </a:cubicBezTo>
                  <a:cubicBezTo>
                    <a:pt x="16" y="921"/>
                    <a:pt x="16" y="921"/>
                    <a:pt x="16" y="921"/>
                  </a:cubicBezTo>
                  <a:cubicBezTo>
                    <a:pt x="16" y="921"/>
                    <a:pt x="16" y="921"/>
                    <a:pt x="16" y="921"/>
                  </a:cubicBezTo>
                  <a:cubicBezTo>
                    <a:pt x="16" y="921"/>
                    <a:pt x="16" y="921"/>
                    <a:pt x="16" y="921"/>
                  </a:cubicBezTo>
                  <a:cubicBezTo>
                    <a:pt x="16" y="921"/>
                    <a:pt x="16" y="921"/>
                    <a:pt x="16" y="921"/>
                  </a:cubicBezTo>
                  <a:cubicBezTo>
                    <a:pt x="16" y="920"/>
                    <a:pt x="16" y="920"/>
                    <a:pt x="16" y="920"/>
                  </a:cubicBezTo>
                  <a:cubicBezTo>
                    <a:pt x="16" y="920"/>
                    <a:pt x="16" y="920"/>
                    <a:pt x="17" y="920"/>
                  </a:cubicBezTo>
                  <a:cubicBezTo>
                    <a:pt x="17" y="920"/>
                    <a:pt x="17" y="920"/>
                    <a:pt x="17" y="920"/>
                  </a:cubicBezTo>
                  <a:cubicBezTo>
                    <a:pt x="17" y="920"/>
                    <a:pt x="17" y="920"/>
                    <a:pt x="17" y="920"/>
                  </a:cubicBezTo>
                  <a:cubicBezTo>
                    <a:pt x="17" y="919"/>
                    <a:pt x="17" y="919"/>
                    <a:pt x="17" y="919"/>
                  </a:cubicBezTo>
                  <a:cubicBezTo>
                    <a:pt x="17" y="919"/>
                    <a:pt x="17" y="919"/>
                    <a:pt x="17" y="919"/>
                  </a:cubicBezTo>
                  <a:cubicBezTo>
                    <a:pt x="17" y="919"/>
                    <a:pt x="17" y="919"/>
                    <a:pt x="17" y="919"/>
                  </a:cubicBezTo>
                  <a:cubicBezTo>
                    <a:pt x="17" y="919"/>
                    <a:pt x="17" y="919"/>
                    <a:pt x="17" y="919"/>
                  </a:cubicBezTo>
                  <a:cubicBezTo>
                    <a:pt x="17" y="919"/>
                    <a:pt x="28" y="637"/>
                    <a:pt x="29" y="520"/>
                  </a:cubicBezTo>
                  <a:cubicBezTo>
                    <a:pt x="29" y="520"/>
                    <a:pt x="29" y="520"/>
                    <a:pt x="29" y="520"/>
                  </a:cubicBezTo>
                  <a:cubicBezTo>
                    <a:pt x="31" y="383"/>
                    <a:pt x="48" y="134"/>
                    <a:pt x="54" y="38"/>
                  </a:cubicBezTo>
                  <a:cubicBezTo>
                    <a:pt x="54" y="38"/>
                    <a:pt x="54" y="38"/>
                    <a:pt x="54" y="38"/>
                  </a:cubicBezTo>
                  <a:cubicBezTo>
                    <a:pt x="55" y="37"/>
                    <a:pt x="55" y="36"/>
                    <a:pt x="55" y="36"/>
                  </a:cubicBezTo>
                  <a:cubicBezTo>
                    <a:pt x="56" y="16"/>
                    <a:pt x="57" y="3"/>
                    <a:pt x="57" y="0"/>
                  </a:cubicBezTo>
                </a:path>
              </a:pathLst>
            </a:custGeom>
            <a:solidFill>
              <a:srgbClr val="FDCA8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17">
              <a:extLst>
                <a:ext uri="{FF2B5EF4-FFF2-40B4-BE49-F238E27FC236}">
                  <a16:creationId xmlns:a16="http://schemas.microsoft.com/office/drawing/2014/main" id="{67D1F217-F853-4F29-9D4B-B8D550015C03}"/>
                </a:ext>
              </a:extLst>
            </p:cNvPr>
            <p:cNvSpPr>
              <a:spLocks/>
            </p:cNvSpPr>
            <p:nvPr/>
          </p:nvSpPr>
          <p:spPr bwMode="auto">
            <a:xfrm>
              <a:off x="274" y="64"/>
              <a:ext cx="311" cy="179"/>
            </a:xfrm>
            <a:custGeom>
              <a:avLst/>
              <a:gdLst>
                <a:gd name="T0" fmla="*/ 130 w 131"/>
                <a:gd name="T1" fmla="*/ 4 h 75"/>
                <a:gd name="T2" fmla="*/ 130 w 131"/>
                <a:gd name="T3" fmla="*/ 7 h 75"/>
                <a:gd name="T4" fmla="*/ 128 w 131"/>
                <a:gd name="T5" fmla="*/ 12 h 75"/>
                <a:gd name="T6" fmla="*/ 125 w 131"/>
                <a:gd name="T7" fmla="*/ 17 h 75"/>
                <a:gd name="T8" fmla="*/ 120 w 131"/>
                <a:gd name="T9" fmla="*/ 22 h 75"/>
                <a:gd name="T10" fmla="*/ 114 w 131"/>
                <a:gd name="T11" fmla="*/ 26 h 75"/>
                <a:gd name="T12" fmla="*/ 107 w 131"/>
                <a:gd name="T13" fmla="*/ 29 h 75"/>
                <a:gd name="T14" fmla="*/ 97 w 131"/>
                <a:gd name="T15" fmla="*/ 32 h 75"/>
                <a:gd name="T16" fmla="*/ 89 w 131"/>
                <a:gd name="T17" fmla="*/ 34 h 75"/>
                <a:gd name="T18" fmla="*/ 87 w 131"/>
                <a:gd name="T19" fmla="*/ 48 h 75"/>
                <a:gd name="T20" fmla="*/ 86 w 131"/>
                <a:gd name="T21" fmla="*/ 50 h 75"/>
                <a:gd name="T22" fmla="*/ 83 w 131"/>
                <a:gd name="T23" fmla="*/ 36 h 75"/>
                <a:gd name="T24" fmla="*/ 80 w 131"/>
                <a:gd name="T25" fmla="*/ 34 h 75"/>
                <a:gd name="T26" fmla="*/ 67 w 131"/>
                <a:gd name="T27" fmla="*/ 36 h 75"/>
                <a:gd name="T28" fmla="*/ 60 w 131"/>
                <a:gd name="T29" fmla="*/ 36 h 75"/>
                <a:gd name="T30" fmla="*/ 28 w 131"/>
                <a:gd name="T31" fmla="*/ 33 h 75"/>
                <a:gd name="T32" fmla="*/ 14 w 131"/>
                <a:gd name="T33" fmla="*/ 28 h 75"/>
                <a:gd name="T34" fmla="*/ 7 w 131"/>
                <a:gd name="T35" fmla="*/ 24 h 75"/>
                <a:gd name="T36" fmla="*/ 3 w 131"/>
                <a:gd name="T37" fmla="*/ 19 h 75"/>
                <a:gd name="T38" fmla="*/ 0 w 131"/>
                <a:gd name="T39" fmla="*/ 21 h 75"/>
                <a:gd name="T40" fmla="*/ 1 w 131"/>
                <a:gd name="T41" fmla="*/ 29 h 75"/>
                <a:gd name="T42" fmla="*/ 1 w 131"/>
                <a:gd name="T43" fmla="*/ 34 h 75"/>
                <a:gd name="T44" fmla="*/ 2 w 131"/>
                <a:gd name="T45" fmla="*/ 40 h 75"/>
                <a:gd name="T46" fmla="*/ 3 w 131"/>
                <a:gd name="T47" fmla="*/ 48 h 75"/>
                <a:gd name="T48" fmla="*/ 5 w 131"/>
                <a:gd name="T49" fmla="*/ 47 h 75"/>
                <a:gd name="T50" fmla="*/ 3 w 131"/>
                <a:gd name="T51" fmla="*/ 25 h 75"/>
                <a:gd name="T52" fmla="*/ 7 w 131"/>
                <a:gd name="T53" fmla="*/ 29 h 75"/>
                <a:gd name="T54" fmla="*/ 17 w 131"/>
                <a:gd name="T55" fmla="*/ 34 h 75"/>
                <a:gd name="T56" fmla="*/ 38 w 131"/>
                <a:gd name="T57" fmla="*/ 39 h 75"/>
                <a:gd name="T58" fmla="*/ 65 w 131"/>
                <a:gd name="T59" fmla="*/ 40 h 75"/>
                <a:gd name="T60" fmla="*/ 70 w 131"/>
                <a:gd name="T61" fmla="*/ 40 h 75"/>
                <a:gd name="T62" fmla="*/ 80 w 131"/>
                <a:gd name="T63" fmla="*/ 44 h 75"/>
                <a:gd name="T64" fmla="*/ 82 w 131"/>
                <a:gd name="T65" fmla="*/ 54 h 75"/>
                <a:gd name="T66" fmla="*/ 84 w 131"/>
                <a:gd name="T67" fmla="*/ 62 h 75"/>
                <a:gd name="T68" fmla="*/ 84 w 131"/>
                <a:gd name="T69" fmla="*/ 63 h 75"/>
                <a:gd name="T70" fmla="*/ 86 w 131"/>
                <a:gd name="T71" fmla="*/ 65 h 75"/>
                <a:gd name="T72" fmla="*/ 88 w 131"/>
                <a:gd name="T73" fmla="*/ 64 h 75"/>
                <a:gd name="T74" fmla="*/ 88 w 131"/>
                <a:gd name="T75" fmla="*/ 63 h 75"/>
                <a:gd name="T76" fmla="*/ 89 w 131"/>
                <a:gd name="T77" fmla="*/ 59 h 75"/>
                <a:gd name="T78" fmla="*/ 90 w 131"/>
                <a:gd name="T79" fmla="*/ 49 h 75"/>
                <a:gd name="T80" fmla="*/ 98 w 131"/>
                <a:gd name="T81" fmla="*/ 35 h 75"/>
                <a:gd name="T82" fmla="*/ 105 w 131"/>
                <a:gd name="T83" fmla="*/ 33 h 75"/>
                <a:gd name="T84" fmla="*/ 112 w 131"/>
                <a:gd name="T85" fmla="*/ 29 h 75"/>
                <a:gd name="T86" fmla="*/ 118 w 131"/>
                <a:gd name="T87" fmla="*/ 26 h 75"/>
                <a:gd name="T88" fmla="*/ 124 w 131"/>
                <a:gd name="T89" fmla="*/ 21 h 75"/>
                <a:gd name="T90" fmla="*/ 128 w 131"/>
                <a:gd name="T91" fmla="*/ 14 h 75"/>
                <a:gd name="T92" fmla="*/ 129 w 131"/>
                <a:gd name="T93" fmla="*/ 11 h 75"/>
                <a:gd name="T94" fmla="*/ 131 w 131"/>
                <a:gd name="T95" fmla="*/ 5 h 75"/>
                <a:gd name="T96" fmla="*/ 130 w 131"/>
                <a:gd name="T97" fmla="*/ 0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31" h="75">
                  <a:moveTo>
                    <a:pt x="130" y="0"/>
                  </a:moveTo>
                  <a:cubicBezTo>
                    <a:pt x="130" y="1"/>
                    <a:pt x="130" y="2"/>
                    <a:pt x="130" y="4"/>
                  </a:cubicBezTo>
                  <a:cubicBezTo>
                    <a:pt x="130" y="5"/>
                    <a:pt x="130" y="5"/>
                    <a:pt x="130" y="5"/>
                  </a:cubicBezTo>
                  <a:cubicBezTo>
                    <a:pt x="130" y="7"/>
                    <a:pt x="130" y="7"/>
                    <a:pt x="130" y="7"/>
                  </a:cubicBezTo>
                  <a:cubicBezTo>
                    <a:pt x="129" y="8"/>
                    <a:pt x="129" y="9"/>
                    <a:pt x="129" y="11"/>
                  </a:cubicBezTo>
                  <a:cubicBezTo>
                    <a:pt x="128" y="12"/>
                    <a:pt x="128" y="12"/>
                    <a:pt x="128" y="12"/>
                  </a:cubicBezTo>
                  <a:cubicBezTo>
                    <a:pt x="127" y="14"/>
                    <a:pt x="127" y="14"/>
                    <a:pt x="127" y="14"/>
                  </a:cubicBezTo>
                  <a:cubicBezTo>
                    <a:pt x="126" y="15"/>
                    <a:pt x="126" y="16"/>
                    <a:pt x="125" y="17"/>
                  </a:cubicBezTo>
                  <a:cubicBezTo>
                    <a:pt x="124" y="18"/>
                    <a:pt x="123" y="18"/>
                    <a:pt x="123" y="19"/>
                  </a:cubicBezTo>
                  <a:cubicBezTo>
                    <a:pt x="120" y="22"/>
                    <a:pt x="120" y="22"/>
                    <a:pt x="120" y="22"/>
                  </a:cubicBezTo>
                  <a:cubicBezTo>
                    <a:pt x="119" y="22"/>
                    <a:pt x="118" y="23"/>
                    <a:pt x="117" y="24"/>
                  </a:cubicBezTo>
                  <a:cubicBezTo>
                    <a:pt x="116" y="24"/>
                    <a:pt x="115" y="25"/>
                    <a:pt x="114" y="26"/>
                  </a:cubicBezTo>
                  <a:cubicBezTo>
                    <a:pt x="113" y="26"/>
                    <a:pt x="112" y="27"/>
                    <a:pt x="111" y="27"/>
                  </a:cubicBezTo>
                  <a:cubicBezTo>
                    <a:pt x="109" y="28"/>
                    <a:pt x="108" y="28"/>
                    <a:pt x="107" y="29"/>
                  </a:cubicBezTo>
                  <a:cubicBezTo>
                    <a:pt x="104" y="30"/>
                    <a:pt x="104" y="30"/>
                    <a:pt x="104" y="30"/>
                  </a:cubicBezTo>
                  <a:cubicBezTo>
                    <a:pt x="102" y="31"/>
                    <a:pt x="99" y="31"/>
                    <a:pt x="97" y="32"/>
                  </a:cubicBezTo>
                  <a:cubicBezTo>
                    <a:pt x="95" y="32"/>
                    <a:pt x="92" y="33"/>
                    <a:pt x="90" y="33"/>
                  </a:cubicBezTo>
                  <a:cubicBezTo>
                    <a:pt x="89" y="34"/>
                    <a:pt x="89" y="34"/>
                    <a:pt x="89" y="34"/>
                  </a:cubicBezTo>
                  <a:cubicBezTo>
                    <a:pt x="88" y="35"/>
                    <a:pt x="88" y="35"/>
                    <a:pt x="88" y="35"/>
                  </a:cubicBezTo>
                  <a:cubicBezTo>
                    <a:pt x="88" y="39"/>
                    <a:pt x="87" y="44"/>
                    <a:pt x="87" y="48"/>
                  </a:cubicBezTo>
                  <a:cubicBezTo>
                    <a:pt x="86" y="52"/>
                    <a:pt x="86" y="52"/>
                    <a:pt x="86" y="52"/>
                  </a:cubicBezTo>
                  <a:cubicBezTo>
                    <a:pt x="86" y="51"/>
                    <a:pt x="86" y="50"/>
                    <a:pt x="86" y="50"/>
                  </a:cubicBezTo>
                  <a:cubicBezTo>
                    <a:pt x="84" y="43"/>
                    <a:pt x="84" y="43"/>
                    <a:pt x="84" y="43"/>
                  </a:cubicBezTo>
                  <a:cubicBezTo>
                    <a:pt x="83" y="36"/>
                    <a:pt x="83" y="36"/>
                    <a:pt x="83" y="36"/>
                  </a:cubicBezTo>
                  <a:cubicBezTo>
                    <a:pt x="82" y="34"/>
                    <a:pt x="82" y="34"/>
                    <a:pt x="82" y="34"/>
                  </a:cubicBezTo>
                  <a:cubicBezTo>
                    <a:pt x="80" y="34"/>
                    <a:pt x="80" y="34"/>
                    <a:pt x="80" y="34"/>
                  </a:cubicBezTo>
                  <a:cubicBezTo>
                    <a:pt x="70" y="35"/>
                    <a:pt x="70" y="35"/>
                    <a:pt x="70" y="35"/>
                  </a:cubicBezTo>
                  <a:cubicBezTo>
                    <a:pt x="67" y="36"/>
                    <a:pt x="67" y="36"/>
                    <a:pt x="67" y="36"/>
                  </a:cubicBezTo>
                  <a:cubicBezTo>
                    <a:pt x="66" y="36"/>
                    <a:pt x="66" y="36"/>
                    <a:pt x="65" y="36"/>
                  </a:cubicBezTo>
                  <a:cubicBezTo>
                    <a:pt x="63" y="36"/>
                    <a:pt x="61" y="36"/>
                    <a:pt x="60" y="36"/>
                  </a:cubicBezTo>
                  <a:cubicBezTo>
                    <a:pt x="53" y="36"/>
                    <a:pt x="46" y="35"/>
                    <a:pt x="39" y="35"/>
                  </a:cubicBezTo>
                  <a:cubicBezTo>
                    <a:pt x="35" y="34"/>
                    <a:pt x="32" y="34"/>
                    <a:pt x="28" y="33"/>
                  </a:cubicBezTo>
                  <a:cubicBezTo>
                    <a:pt x="25" y="32"/>
                    <a:pt x="22" y="31"/>
                    <a:pt x="19" y="30"/>
                  </a:cubicBezTo>
                  <a:cubicBezTo>
                    <a:pt x="17" y="30"/>
                    <a:pt x="15" y="29"/>
                    <a:pt x="14" y="28"/>
                  </a:cubicBezTo>
                  <a:cubicBezTo>
                    <a:pt x="12" y="28"/>
                    <a:pt x="11" y="27"/>
                    <a:pt x="9" y="26"/>
                  </a:cubicBezTo>
                  <a:cubicBezTo>
                    <a:pt x="9" y="25"/>
                    <a:pt x="8" y="25"/>
                    <a:pt x="7" y="24"/>
                  </a:cubicBezTo>
                  <a:cubicBezTo>
                    <a:pt x="7" y="24"/>
                    <a:pt x="6" y="23"/>
                    <a:pt x="6" y="23"/>
                  </a:cubicBezTo>
                  <a:cubicBezTo>
                    <a:pt x="4" y="22"/>
                    <a:pt x="3" y="20"/>
                    <a:pt x="3" y="19"/>
                  </a:cubicBezTo>
                  <a:cubicBezTo>
                    <a:pt x="0" y="15"/>
                    <a:pt x="0" y="15"/>
                    <a:pt x="0" y="15"/>
                  </a:cubicBezTo>
                  <a:cubicBezTo>
                    <a:pt x="0" y="17"/>
                    <a:pt x="0" y="19"/>
                    <a:pt x="0" y="21"/>
                  </a:cubicBezTo>
                  <a:cubicBezTo>
                    <a:pt x="0" y="27"/>
                    <a:pt x="0" y="27"/>
                    <a:pt x="0" y="27"/>
                  </a:cubicBezTo>
                  <a:cubicBezTo>
                    <a:pt x="1" y="28"/>
                    <a:pt x="1" y="29"/>
                    <a:pt x="1" y="29"/>
                  </a:cubicBezTo>
                  <a:cubicBezTo>
                    <a:pt x="1" y="30"/>
                    <a:pt x="1" y="30"/>
                    <a:pt x="1" y="30"/>
                  </a:cubicBezTo>
                  <a:cubicBezTo>
                    <a:pt x="1" y="34"/>
                    <a:pt x="1" y="34"/>
                    <a:pt x="1" y="34"/>
                  </a:cubicBezTo>
                  <a:cubicBezTo>
                    <a:pt x="1" y="34"/>
                    <a:pt x="1" y="35"/>
                    <a:pt x="1" y="35"/>
                  </a:cubicBezTo>
                  <a:cubicBezTo>
                    <a:pt x="2" y="37"/>
                    <a:pt x="2" y="38"/>
                    <a:pt x="2" y="40"/>
                  </a:cubicBezTo>
                  <a:cubicBezTo>
                    <a:pt x="2" y="40"/>
                    <a:pt x="2" y="40"/>
                    <a:pt x="2" y="41"/>
                  </a:cubicBezTo>
                  <a:cubicBezTo>
                    <a:pt x="2" y="43"/>
                    <a:pt x="3" y="45"/>
                    <a:pt x="3" y="48"/>
                  </a:cubicBezTo>
                  <a:cubicBezTo>
                    <a:pt x="4" y="57"/>
                    <a:pt x="5" y="66"/>
                    <a:pt x="7" y="75"/>
                  </a:cubicBezTo>
                  <a:cubicBezTo>
                    <a:pt x="6" y="66"/>
                    <a:pt x="6" y="57"/>
                    <a:pt x="5" y="47"/>
                  </a:cubicBezTo>
                  <a:cubicBezTo>
                    <a:pt x="5" y="43"/>
                    <a:pt x="4" y="38"/>
                    <a:pt x="4" y="33"/>
                  </a:cubicBezTo>
                  <a:cubicBezTo>
                    <a:pt x="3" y="25"/>
                    <a:pt x="3" y="25"/>
                    <a:pt x="3" y="25"/>
                  </a:cubicBezTo>
                  <a:cubicBezTo>
                    <a:pt x="4" y="26"/>
                    <a:pt x="4" y="27"/>
                    <a:pt x="5" y="27"/>
                  </a:cubicBezTo>
                  <a:cubicBezTo>
                    <a:pt x="6" y="28"/>
                    <a:pt x="7" y="28"/>
                    <a:pt x="7" y="29"/>
                  </a:cubicBezTo>
                  <a:cubicBezTo>
                    <a:pt x="9" y="30"/>
                    <a:pt x="10" y="31"/>
                    <a:pt x="12" y="32"/>
                  </a:cubicBezTo>
                  <a:cubicBezTo>
                    <a:pt x="14" y="33"/>
                    <a:pt x="15" y="33"/>
                    <a:pt x="17" y="34"/>
                  </a:cubicBezTo>
                  <a:cubicBezTo>
                    <a:pt x="21" y="35"/>
                    <a:pt x="24" y="36"/>
                    <a:pt x="28" y="37"/>
                  </a:cubicBezTo>
                  <a:cubicBezTo>
                    <a:pt x="31" y="38"/>
                    <a:pt x="35" y="38"/>
                    <a:pt x="38" y="39"/>
                  </a:cubicBezTo>
                  <a:cubicBezTo>
                    <a:pt x="45" y="40"/>
                    <a:pt x="52" y="40"/>
                    <a:pt x="60" y="40"/>
                  </a:cubicBezTo>
                  <a:cubicBezTo>
                    <a:pt x="61" y="40"/>
                    <a:pt x="63" y="40"/>
                    <a:pt x="65" y="40"/>
                  </a:cubicBezTo>
                  <a:cubicBezTo>
                    <a:pt x="66" y="40"/>
                    <a:pt x="67" y="40"/>
                    <a:pt x="68" y="40"/>
                  </a:cubicBezTo>
                  <a:cubicBezTo>
                    <a:pt x="70" y="40"/>
                    <a:pt x="70" y="40"/>
                    <a:pt x="70" y="40"/>
                  </a:cubicBezTo>
                  <a:cubicBezTo>
                    <a:pt x="79" y="39"/>
                    <a:pt x="79" y="39"/>
                    <a:pt x="79" y="39"/>
                  </a:cubicBezTo>
                  <a:cubicBezTo>
                    <a:pt x="80" y="44"/>
                    <a:pt x="80" y="44"/>
                    <a:pt x="80" y="44"/>
                  </a:cubicBezTo>
                  <a:cubicBezTo>
                    <a:pt x="81" y="50"/>
                    <a:pt x="81" y="50"/>
                    <a:pt x="81" y="50"/>
                  </a:cubicBezTo>
                  <a:cubicBezTo>
                    <a:pt x="82" y="54"/>
                    <a:pt x="82" y="54"/>
                    <a:pt x="82" y="54"/>
                  </a:cubicBezTo>
                  <a:cubicBezTo>
                    <a:pt x="82" y="55"/>
                    <a:pt x="82" y="56"/>
                    <a:pt x="83" y="57"/>
                  </a:cubicBezTo>
                  <a:cubicBezTo>
                    <a:pt x="84" y="62"/>
                    <a:pt x="84" y="62"/>
                    <a:pt x="84" y="62"/>
                  </a:cubicBezTo>
                  <a:cubicBezTo>
                    <a:pt x="84" y="63"/>
                    <a:pt x="84" y="63"/>
                    <a:pt x="84" y="63"/>
                  </a:cubicBezTo>
                  <a:cubicBezTo>
                    <a:pt x="84" y="63"/>
                    <a:pt x="84" y="63"/>
                    <a:pt x="84" y="63"/>
                  </a:cubicBezTo>
                  <a:cubicBezTo>
                    <a:pt x="84" y="63"/>
                    <a:pt x="84" y="64"/>
                    <a:pt x="85" y="65"/>
                  </a:cubicBezTo>
                  <a:cubicBezTo>
                    <a:pt x="86" y="65"/>
                    <a:pt x="86" y="65"/>
                    <a:pt x="86" y="65"/>
                  </a:cubicBezTo>
                  <a:cubicBezTo>
                    <a:pt x="87" y="65"/>
                    <a:pt x="87" y="65"/>
                    <a:pt x="87" y="65"/>
                  </a:cubicBezTo>
                  <a:cubicBezTo>
                    <a:pt x="87" y="64"/>
                    <a:pt x="88" y="64"/>
                    <a:pt x="88" y="64"/>
                  </a:cubicBezTo>
                  <a:cubicBezTo>
                    <a:pt x="88" y="63"/>
                    <a:pt x="88" y="63"/>
                    <a:pt x="88" y="63"/>
                  </a:cubicBezTo>
                  <a:cubicBezTo>
                    <a:pt x="88" y="63"/>
                    <a:pt x="88" y="63"/>
                    <a:pt x="88" y="63"/>
                  </a:cubicBezTo>
                  <a:cubicBezTo>
                    <a:pt x="88" y="63"/>
                    <a:pt x="88" y="63"/>
                    <a:pt x="88" y="63"/>
                  </a:cubicBezTo>
                  <a:cubicBezTo>
                    <a:pt x="89" y="61"/>
                    <a:pt x="89" y="60"/>
                    <a:pt x="89" y="59"/>
                  </a:cubicBezTo>
                  <a:cubicBezTo>
                    <a:pt x="89" y="56"/>
                    <a:pt x="89" y="56"/>
                    <a:pt x="89" y="56"/>
                  </a:cubicBezTo>
                  <a:cubicBezTo>
                    <a:pt x="90" y="49"/>
                    <a:pt x="90" y="49"/>
                    <a:pt x="90" y="49"/>
                  </a:cubicBezTo>
                  <a:cubicBezTo>
                    <a:pt x="91" y="45"/>
                    <a:pt x="91" y="41"/>
                    <a:pt x="92" y="36"/>
                  </a:cubicBezTo>
                  <a:cubicBezTo>
                    <a:pt x="94" y="36"/>
                    <a:pt x="96" y="35"/>
                    <a:pt x="98" y="35"/>
                  </a:cubicBezTo>
                  <a:cubicBezTo>
                    <a:pt x="101" y="34"/>
                    <a:pt x="101" y="34"/>
                    <a:pt x="101" y="34"/>
                  </a:cubicBezTo>
                  <a:cubicBezTo>
                    <a:pt x="102" y="33"/>
                    <a:pt x="104" y="33"/>
                    <a:pt x="105" y="33"/>
                  </a:cubicBezTo>
                  <a:cubicBezTo>
                    <a:pt x="108" y="31"/>
                    <a:pt x="108" y="31"/>
                    <a:pt x="108" y="31"/>
                  </a:cubicBezTo>
                  <a:cubicBezTo>
                    <a:pt x="109" y="31"/>
                    <a:pt x="111" y="30"/>
                    <a:pt x="112" y="29"/>
                  </a:cubicBezTo>
                  <a:cubicBezTo>
                    <a:pt x="113" y="29"/>
                    <a:pt x="114" y="28"/>
                    <a:pt x="115" y="28"/>
                  </a:cubicBezTo>
                  <a:cubicBezTo>
                    <a:pt x="116" y="27"/>
                    <a:pt x="117" y="26"/>
                    <a:pt x="118" y="26"/>
                  </a:cubicBezTo>
                  <a:cubicBezTo>
                    <a:pt x="119" y="25"/>
                    <a:pt x="120" y="24"/>
                    <a:pt x="121" y="23"/>
                  </a:cubicBezTo>
                  <a:cubicBezTo>
                    <a:pt x="122" y="22"/>
                    <a:pt x="123" y="21"/>
                    <a:pt x="124" y="21"/>
                  </a:cubicBezTo>
                  <a:cubicBezTo>
                    <a:pt x="124" y="20"/>
                    <a:pt x="125" y="19"/>
                    <a:pt x="126" y="18"/>
                  </a:cubicBezTo>
                  <a:cubicBezTo>
                    <a:pt x="127" y="16"/>
                    <a:pt x="127" y="15"/>
                    <a:pt x="128" y="14"/>
                  </a:cubicBezTo>
                  <a:cubicBezTo>
                    <a:pt x="129" y="13"/>
                    <a:pt x="129" y="13"/>
                    <a:pt x="129" y="13"/>
                  </a:cubicBezTo>
                  <a:cubicBezTo>
                    <a:pt x="129" y="11"/>
                    <a:pt x="129" y="11"/>
                    <a:pt x="129" y="11"/>
                  </a:cubicBezTo>
                  <a:cubicBezTo>
                    <a:pt x="130" y="10"/>
                    <a:pt x="130" y="8"/>
                    <a:pt x="130" y="7"/>
                  </a:cubicBezTo>
                  <a:cubicBezTo>
                    <a:pt x="131" y="5"/>
                    <a:pt x="131" y="5"/>
                    <a:pt x="131" y="5"/>
                  </a:cubicBezTo>
                  <a:cubicBezTo>
                    <a:pt x="131" y="4"/>
                    <a:pt x="131" y="4"/>
                    <a:pt x="131" y="4"/>
                  </a:cubicBezTo>
                  <a:cubicBezTo>
                    <a:pt x="131" y="2"/>
                    <a:pt x="130" y="1"/>
                    <a:pt x="130" y="0"/>
                  </a:cubicBezTo>
                  <a:close/>
                </a:path>
              </a:pathLst>
            </a:custGeom>
            <a:solidFill>
              <a:srgbClr val="FFFA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18">
              <a:extLst>
                <a:ext uri="{FF2B5EF4-FFF2-40B4-BE49-F238E27FC236}">
                  <a16:creationId xmlns:a16="http://schemas.microsoft.com/office/drawing/2014/main" id="{89538C01-BA35-4A97-A663-8DE4D50D955C}"/>
                </a:ext>
              </a:extLst>
            </p:cNvPr>
            <p:cNvSpPr>
              <a:spLocks/>
            </p:cNvSpPr>
            <p:nvPr/>
          </p:nvSpPr>
          <p:spPr bwMode="auto">
            <a:xfrm>
              <a:off x="4" y="145"/>
              <a:ext cx="3652" cy="1177"/>
            </a:xfrm>
            <a:custGeom>
              <a:avLst/>
              <a:gdLst>
                <a:gd name="T0" fmla="*/ 1435 w 1538"/>
                <a:gd name="T1" fmla="*/ 52 h 495"/>
                <a:gd name="T2" fmla="*/ 1432 w 1538"/>
                <a:gd name="T3" fmla="*/ 57 h 495"/>
                <a:gd name="T4" fmla="*/ 1431 w 1538"/>
                <a:gd name="T5" fmla="*/ 55 h 495"/>
                <a:gd name="T6" fmla="*/ 1382 w 1538"/>
                <a:gd name="T7" fmla="*/ 45 h 495"/>
                <a:gd name="T8" fmla="*/ 1302 w 1538"/>
                <a:gd name="T9" fmla="*/ 38 h 495"/>
                <a:gd name="T10" fmla="*/ 1291 w 1538"/>
                <a:gd name="T11" fmla="*/ 68 h 495"/>
                <a:gd name="T12" fmla="*/ 1290 w 1538"/>
                <a:gd name="T13" fmla="*/ 58 h 495"/>
                <a:gd name="T14" fmla="*/ 1288 w 1538"/>
                <a:gd name="T15" fmla="*/ 36 h 495"/>
                <a:gd name="T16" fmla="*/ 1180 w 1538"/>
                <a:gd name="T17" fmla="*/ 104 h 495"/>
                <a:gd name="T18" fmla="*/ 1178 w 1538"/>
                <a:gd name="T19" fmla="*/ 52 h 495"/>
                <a:gd name="T20" fmla="*/ 1096 w 1538"/>
                <a:gd name="T21" fmla="*/ 27 h 495"/>
                <a:gd name="T22" fmla="*/ 1092 w 1538"/>
                <a:gd name="T23" fmla="*/ 36 h 495"/>
                <a:gd name="T24" fmla="*/ 1089 w 1538"/>
                <a:gd name="T25" fmla="*/ 31 h 495"/>
                <a:gd name="T26" fmla="*/ 967 w 1538"/>
                <a:gd name="T27" fmla="*/ 27 h 495"/>
                <a:gd name="T28" fmla="*/ 451 w 1538"/>
                <a:gd name="T29" fmla="*/ 39 h 495"/>
                <a:gd name="T30" fmla="*/ 447 w 1538"/>
                <a:gd name="T31" fmla="*/ 46 h 495"/>
                <a:gd name="T32" fmla="*/ 443 w 1538"/>
                <a:gd name="T33" fmla="*/ 39 h 495"/>
                <a:gd name="T34" fmla="*/ 324 w 1538"/>
                <a:gd name="T35" fmla="*/ 60 h 495"/>
                <a:gd name="T36" fmla="*/ 317 w 1538"/>
                <a:gd name="T37" fmla="*/ 43 h 495"/>
                <a:gd name="T38" fmla="*/ 256 w 1538"/>
                <a:gd name="T39" fmla="*/ 43 h 495"/>
                <a:gd name="T40" fmla="*/ 253 w 1538"/>
                <a:gd name="T41" fmla="*/ 42 h 495"/>
                <a:gd name="T42" fmla="*/ 185 w 1538"/>
                <a:gd name="T43" fmla="*/ 42 h 495"/>
                <a:gd name="T44" fmla="*/ 15 w 1538"/>
                <a:gd name="T45" fmla="*/ 18 h 495"/>
                <a:gd name="T46" fmla="*/ 2 w 1538"/>
                <a:gd name="T47" fmla="*/ 35 h 495"/>
                <a:gd name="T48" fmla="*/ 18 w 1538"/>
                <a:gd name="T49" fmla="*/ 250 h 495"/>
                <a:gd name="T50" fmla="*/ 30 w 1538"/>
                <a:gd name="T51" fmla="*/ 495 h 495"/>
                <a:gd name="T52" fmla="*/ 19 w 1538"/>
                <a:gd name="T53" fmla="*/ 249 h 495"/>
                <a:gd name="T54" fmla="*/ 5 w 1538"/>
                <a:gd name="T55" fmla="*/ 35 h 495"/>
                <a:gd name="T56" fmla="*/ 9 w 1538"/>
                <a:gd name="T57" fmla="*/ 18 h 495"/>
                <a:gd name="T58" fmla="*/ 37 w 1538"/>
                <a:gd name="T59" fmla="*/ 30 h 495"/>
                <a:gd name="T60" fmla="*/ 235 w 1538"/>
                <a:gd name="T61" fmla="*/ 46 h 495"/>
                <a:gd name="T62" fmla="*/ 252 w 1538"/>
                <a:gd name="T63" fmla="*/ 51 h 495"/>
                <a:gd name="T64" fmla="*/ 258 w 1538"/>
                <a:gd name="T65" fmla="*/ 53 h 495"/>
                <a:gd name="T66" fmla="*/ 259 w 1538"/>
                <a:gd name="T67" fmla="*/ 49 h 495"/>
                <a:gd name="T68" fmla="*/ 317 w 1538"/>
                <a:gd name="T69" fmla="*/ 74 h 495"/>
                <a:gd name="T70" fmla="*/ 317 w 1538"/>
                <a:gd name="T71" fmla="*/ 77 h 495"/>
                <a:gd name="T72" fmla="*/ 323 w 1538"/>
                <a:gd name="T73" fmla="*/ 78 h 495"/>
                <a:gd name="T74" fmla="*/ 323 w 1538"/>
                <a:gd name="T75" fmla="*/ 77 h 495"/>
                <a:gd name="T76" fmla="*/ 328 w 1538"/>
                <a:gd name="T77" fmla="*/ 61 h 495"/>
                <a:gd name="T78" fmla="*/ 442 w 1538"/>
                <a:gd name="T79" fmla="*/ 47 h 495"/>
                <a:gd name="T80" fmla="*/ 443 w 1538"/>
                <a:gd name="T81" fmla="*/ 50 h 495"/>
                <a:gd name="T82" fmla="*/ 448 w 1538"/>
                <a:gd name="T83" fmla="*/ 51 h 495"/>
                <a:gd name="T84" fmla="*/ 449 w 1538"/>
                <a:gd name="T85" fmla="*/ 50 h 495"/>
                <a:gd name="T86" fmla="*/ 453 w 1538"/>
                <a:gd name="T87" fmla="*/ 43 h 495"/>
                <a:gd name="T88" fmla="*/ 1007 w 1538"/>
                <a:gd name="T89" fmla="*/ 31 h 495"/>
                <a:gd name="T90" fmla="*/ 1088 w 1538"/>
                <a:gd name="T91" fmla="*/ 37 h 495"/>
                <a:gd name="T92" fmla="*/ 1090 w 1538"/>
                <a:gd name="T93" fmla="*/ 40 h 495"/>
                <a:gd name="T94" fmla="*/ 1094 w 1538"/>
                <a:gd name="T95" fmla="*/ 39 h 495"/>
                <a:gd name="T96" fmla="*/ 1096 w 1538"/>
                <a:gd name="T97" fmla="*/ 35 h 495"/>
                <a:gd name="T98" fmla="*/ 1175 w 1538"/>
                <a:gd name="T99" fmla="*/ 52 h 495"/>
                <a:gd name="T100" fmla="*/ 1179 w 1538"/>
                <a:gd name="T101" fmla="*/ 115 h 495"/>
                <a:gd name="T102" fmla="*/ 1182 w 1538"/>
                <a:gd name="T103" fmla="*/ 113 h 495"/>
                <a:gd name="T104" fmla="*/ 1183 w 1538"/>
                <a:gd name="T105" fmla="*/ 109 h 495"/>
                <a:gd name="T106" fmla="*/ 1287 w 1538"/>
                <a:gd name="T107" fmla="*/ 45 h 495"/>
                <a:gd name="T108" fmla="*/ 1289 w 1538"/>
                <a:gd name="T109" fmla="*/ 68 h 495"/>
                <a:gd name="T110" fmla="*/ 1292 w 1538"/>
                <a:gd name="T111" fmla="*/ 70 h 495"/>
                <a:gd name="T112" fmla="*/ 1298 w 1538"/>
                <a:gd name="T113" fmla="*/ 54 h 495"/>
                <a:gd name="T114" fmla="*/ 1398 w 1538"/>
                <a:gd name="T115" fmla="*/ 48 h 495"/>
                <a:gd name="T116" fmla="*/ 1431 w 1538"/>
                <a:gd name="T117" fmla="*/ 58 h 495"/>
                <a:gd name="T118" fmla="*/ 1435 w 1538"/>
                <a:gd name="T119" fmla="*/ 53 h 495"/>
                <a:gd name="T120" fmla="*/ 1538 w 1538"/>
                <a:gd name="T121" fmla="*/ 70 h 4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538" h="495">
                  <a:moveTo>
                    <a:pt x="1513" y="65"/>
                  </a:moveTo>
                  <a:cubicBezTo>
                    <a:pt x="1500" y="62"/>
                    <a:pt x="1500" y="62"/>
                    <a:pt x="1500" y="62"/>
                  </a:cubicBezTo>
                  <a:cubicBezTo>
                    <a:pt x="1498" y="62"/>
                    <a:pt x="1495" y="61"/>
                    <a:pt x="1493" y="61"/>
                  </a:cubicBezTo>
                  <a:cubicBezTo>
                    <a:pt x="1487" y="60"/>
                    <a:pt x="1487" y="60"/>
                    <a:pt x="1487" y="60"/>
                  </a:cubicBezTo>
                  <a:cubicBezTo>
                    <a:pt x="1435" y="52"/>
                    <a:pt x="1435" y="52"/>
                    <a:pt x="1435" y="52"/>
                  </a:cubicBezTo>
                  <a:cubicBezTo>
                    <a:pt x="1435" y="52"/>
                    <a:pt x="1435" y="52"/>
                    <a:pt x="1435" y="52"/>
                  </a:cubicBezTo>
                  <a:cubicBezTo>
                    <a:pt x="1435" y="52"/>
                    <a:pt x="1435" y="52"/>
                    <a:pt x="1435" y="52"/>
                  </a:cubicBezTo>
                  <a:cubicBezTo>
                    <a:pt x="1433" y="55"/>
                    <a:pt x="1433" y="55"/>
                    <a:pt x="1433" y="55"/>
                  </a:cubicBezTo>
                  <a:cubicBezTo>
                    <a:pt x="1432" y="56"/>
                    <a:pt x="1432" y="56"/>
                    <a:pt x="1432" y="56"/>
                  </a:cubicBezTo>
                  <a:cubicBezTo>
                    <a:pt x="1432" y="57"/>
                    <a:pt x="1432" y="57"/>
                    <a:pt x="1432" y="57"/>
                  </a:cubicBezTo>
                  <a:cubicBezTo>
                    <a:pt x="1432" y="57"/>
                    <a:pt x="1432" y="57"/>
                    <a:pt x="1432" y="57"/>
                  </a:cubicBezTo>
                  <a:cubicBezTo>
                    <a:pt x="1431" y="57"/>
                    <a:pt x="1431" y="57"/>
                    <a:pt x="1431" y="57"/>
                  </a:cubicBezTo>
                  <a:cubicBezTo>
                    <a:pt x="1431" y="57"/>
                    <a:pt x="1431" y="57"/>
                    <a:pt x="1431" y="57"/>
                  </a:cubicBezTo>
                  <a:cubicBezTo>
                    <a:pt x="1431" y="56"/>
                    <a:pt x="1431" y="56"/>
                    <a:pt x="1431" y="56"/>
                  </a:cubicBezTo>
                  <a:cubicBezTo>
                    <a:pt x="1431" y="55"/>
                    <a:pt x="1431" y="55"/>
                    <a:pt x="1431" y="55"/>
                  </a:cubicBezTo>
                  <a:cubicBezTo>
                    <a:pt x="1430" y="54"/>
                    <a:pt x="1430" y="52"/>
                    <a:pt x="1430" y="51"/>
                  </a:cubicBezTo>
                  <a:cubicBezTo>
                    <a:pt x="1430" y="51"/>
                    <a:pt x="1430" y="51"/>
                    <a:pt x="1430" y="51"/>
                  </a:cubicBezTo>
                  <a:cubicBezTo>
                    <a:pt x="1430" y="51"/>
                    <a:pt x="1430" y="51"/>
                    <a:pt x="1430" y="51"/>
                  </a:cubicBezTo>
                  <a:cubicBezTo>
                    <a:pt x="1398" y="47"/>
                    <a:pt x="1398" y="47"/>
                    <a:pt x="1398" y="47"/>
                  </a:cubicBezTo>
                  <a:cubicBezTo>
                    <a:pt x="1382" y="45"/>
                    <a:pt x="1382" y="45"/>
                    <a:pt x="1382" y="45"/>
                  </a:cubicBezTo>
                  <a:cubicBezTo>
                    <a:pt x="1374" y="44"/>
                    <a:pt x="1374" y="44"/>
                    <a:pt x="1374" y="44"/>
                  </a:cubicBezTo>
                  <a:cubicBezTo>
                    <a:pt x="1372" y="44"/>
                    <a:pt x="1369" y="44"/>
                    <a:pt x="1366" y="43"/>
                  </a:cubicBezTo>
                  <a:cubicBezTo>
                    <a:pt x="1303" y="37"/>
                    <a:pt x="1303" y="37"/>
                    <a:pt x="1303" y="37"/>
                  </a:cubicBezTo>
                  <a:cubicBezTo>
                    <a:pt x="1302" y="37"/>
                    <a:pt x="1302" y="37"/>
                    <a:pt x="1302" y="37"/>
                  </a:cubicBezTo>
                  <a:cubicBezTo>
                    <a:pt x="1302" y="38"/>
                    <a:pt x="1302" y="38"/>
                    <a:pt x="1302" y="38"/>
                  </a:cubicBezTo>
                  <a:cubicBezTo>
                    <a:pt x="1296" y="54"/>
                    <a:pt x="1296" y="54"/>
                    <a:pt x="1296" y="54"/>
                  </a:cubicBezTo>
                  <a:cubicBezTo>
                    <a:pt x="1293" y="62"/>
                    <a:pt x="1293" y="62"/>
                    <a:pt x="1293" y="62"/>
                  </a:cubicBezTo>
                  <a:cubicBezTo>
                    <a:pt x="1292" y="65"/>
                    <a:pt x="1292" y="65"/>
                    <a:pt x="1292" y="65"/>
                  </a:cubicBezTo>
                  <a:cubicBezTo>
                    <a:pt x="1291" y="68"/>
                    <a:pt x="1291" y="68"/>
                    <a:pt x="1291" y="68"/>
                  </a:cubicBezTo>
                  <a:cubicBezTo>
                    <a:pt x="1291" y="68"/>
                    <a:pt x="1291" y="68"/>
                    <a:pt x="1291" y="68"/>
                  </a:cubicBezTo>
                  <a:cubicBezTo>
                    <a:pt x="1291" y="68"/>
                    <a:pt x="1291" y="68"/>
                    <a:pt x="1291" y="68"/>
                  </a:cubicBezTo>
                  <a:cubicBezTo>
                    <a:pt x="1291" y="68"/>
                    <a:pt x="1291" y="68"/>
                    <a:pt x="1291" y="68"/>
                  </a:cubicBezTo>
                  <a:cubicBezTo>
                    <a:pt x="1291" y="66"/>
                    <a:pt x="1291" y="66"/>
                    <a:pt x="1291" y="66"/>
                  </a:cubicBezTo>
                  <a:cubicBezTo>
                    <a:pt x="1290" y="62"/>
                    <a:pt x="1290" y="62"/>
                    <a:pt x="1290" y="62"/>
                  </a:cubicBezTo>
                  <a:cubicBezTo>
                    <a:pt x="1290" y="61"/>
                    <a:pt x="1290" y="59"/>
                    <a:pt x="1290" y="58"/>
                  </a:cubicBezTo>
                  <a:cubicBezTo>
                    <a:pt x="1290" y="54"/>
                    <a:pt x="1290" y="54"/>
                    <a:pt x="1290" y="54"/>
                  </a:cubicBezTo>
                  <a:cubicBezTo>
                    <a:pt x="1289" y="51"/>
                    <a:pt x="1289" y="48"/>
                    <a:pt x="1289" y="45"/>
                  </a:cubicBezTo>
                  <a:cubicBezTo>
                    <a:pt x="1289" y="37"/>
                    <a:pt x="1289" y="37"/>
                    <a:pt x="1289" y="37"/>
                  </a:cubicBezTo>
                  <a:cubicBezTo>
                    <a:pt x="1289" y="36"/>
                    <a:pt x="1289" y="36"/>
                    <a:pt x="1289" y="36"/>
                  </a:cubicBezTo>
                  <a:cubicBezTo>
                    <a:pt x="1288" y="36"/>
                    <a:pt x="1288" y="36"/>
                    <a:pt x="1288" y="36"/>
                  </a:cubicBezTo>
                  <a:cubicBezTo>
                    <a:pt x="1193" y="30"/>
                    <a:pt x="1193" y="30"/>
                    <a:pt x="1193" y="30"/>
                  </a:cubicBezTo>
                  <a:cubicBezTo>
                    <a:pt x="1191" y="30"/>
                    <a:pt x="1191" y="30"/>
                    <a:pt x="1191" y="30"/>
                  </a:cubicBezTo>
                  <a:cubicBezTo>
                    <a:pt x="1191" y="32"/>
                    <a:pt x="1191" y="32"/>
                    <a:pt x="1191" y="32"/>
                  </a:cubicBezTo>
                  <a:cubicBezTo>
                    <a:pt x="1185" y="73"/>
                    <a:pt x="1185" y="73"/>
                    <a:pt x="1185" y="73"/>
                  </a:cubicBezTo>
                  <a:cubicBezTo>
                    <a:pt x="1180" y="104"/>
                    <a:pt x="1180" y="104"/>
                    <a:pt x="1180" y="104"/>
                  </a:cubicBezTo>
                  <a:cubicBezTo>
                    <a:pt x="1180" y="107"/>
                    <a:pt x="1180" y="107"/>
                    <a:pt x="1180" y="107"/>
                  </a:cubicBezTo>
                  <a:cubicBezTo>
                    <a:pt x="1180" y="104"/>
                    <a:pt x="1180" y="104"/>
                    <a:pt x="1180" y="104"/>
                  </a:cubicBezTo>
                  <a:cubicBezTo>
                    <a:pt x="1180" y="93"/>
                    <a:pt x="1180" y="93"/>
                    <a:pt x="1180" y="93"/>
                  </a:cubicBezTo>
                  <a:cubicBezTo>
                    <a:pt x="1179" y="72"/>
                    <a:pt x="1179" y="72"/>
                    <a:pt x="1179" y="72"/>
                  </a:cubicBezTo>
                  <a:cubicBezTo>
                    <a:pt x="1179" y="65"/>
                    <a:pt x="1178" y="59"/>
                    <a:pt x="1178" y="52"/>
                  </a:cubicBezTo>
                  <a:cubicBezTo>
                    <a:pt x="1176" y="31"/>
                    <a:pt x="1176" y="31"/>
                    <a:pt x="1176" y="31"/>
                  </a:cubicBezTo>
                  <a:cubicBezTo>
                    <a:pt x="1176" y="29"/>
                    <a:pt x="1176" y="29"/>
                    <a:pt x="1176" y="29"/>
                  </a:cubicBezTo>
                  <a:cubicBezTo>
                    <a:pt x="1174" y="29"/>
                    <a:pt x="1174" y="29"/>
                    <a:pt x="1174" y="29"/>
                  </a:cubicBezTo>
                  <a:cubicBezTo>
                    <a:pt x="1135" y="28"/>
                    <a:pt x="1135" y="28"/>
                    <a:pt x="1135" y="28"/>
                  </a:cubicBezTo>
                  <a:cubicBezTo>
                    <a:pt x="1096" y="27"/>
                    <a:pt x="1096" y="27"/>
                    <a:pt x="1096" y="27"/>
                  </a:cubicBezTo>
                  <a:cubicBezTo>
                    <a:pt x="1095" y="27"/>
                    <a:pt x="1095" y="27"/>
                    <a:pt x="1095" y="27"/>
                  </a:cubicBezTo>
                  <a:cubicBezTo>
                    <a:pt x="1094" y="28"/>
                    <a:pt x="1094" y="28"/>
                    <a:pt x="1094" y="28"/>
                  </a:cubicBezTo>
                  <a:cubicBezTo>
                    <a:pt x="1093" y="31"/>
                    <a:pt x="1093" y="31"/>
                    <a:pt x="1093" y="31"/>
                  </a:cubicBezTo>
                  <a:cubicBezTo>
                    <a:pt x="1093" y="32"/>
                    <a:pt x="1093" y="33"/>
                    <a:pt x="1093" y="33"/>
                  </a:cubicBezTo>
                  <a:cubicBezTo>
                    <a:pt x="1092" y="36"/>
                    <a:pt x="1092" y="36"/>
                    <a:pt x="1092" y="36"/>
                  </a:cubicBezTo>
                  <a:cubicBezTo>
                    <a:pt x="1091" y="35"/>
                    <a:pt x="1091" y="35"/>
                    <a:pt x="1091" y="35"/>
                  </a:cubicBezTo>
                  <a:cubicBezTo>
                    <a:pt x="1091" y="35"/>
                    <a:pt x="1091" y="34"/>
                    <a:pt x="1091" y="34"/>
                  </a:cubicBezTo>
                  <a:cubicBezTo>
                    <a:pt x="1090" y="33"/>
                    <a:pt x="1090" y="33"/>
                    <a:pt x="1090" y="33"/>
                  </a:cubicBezTo>
                  <a:cubicBezTo>
                    <a:pt x="1090" y="33"/>
                    <a:pt x="1090" y="32"/>
                    <a:pt x="1089" y="32"/>
                  </a:cubicBezTo>
                  <a:cubicBezTo>
                    <a:pt x="1089" y="31"/>
                    <a:pt x="1089" y="31"/>
                    <a:pt x="1089" y="31"/>
                  </a:cubicBezTo>
                  <a:cubicBezTo>
                    <a:pt x="1089" y="30"/>
                    <a:pt x="1088" y="29"/>
                    <a:pt x="1088" y="28"/>
                  </a:cubicBezTo>
                  <a:cubicBezTo>
                    <a:pt x="1088" y="27"/>
                    <a:pt x="1088" y="27"/>
                    <a:pt x="1088" y="27"/>
                  </a:cubicBezTo>
                  <a:cubicBezTo>
                    <a:pt x="1086" y="27"/>
                    <a:pt x="1086" y="27"/>
                    <a:pt x="1086" y="27"/>
                  </a:cubicBezTo>
                  <a:cubicBezTo>
                    <a:pt x="1007" y="27"/>
                    <a:pt x="1007" y="27"/>
                    <a:pt x="1007" y="27"/>
                  </a:cubicBezTo>
                  <a:cubicBezTo>
                    <a:pt x="967" y="27"/>
                    <a:pt x="967" y="27"/>
                    <a:pt x="967" y="27"/>
                  </a:cubicBezTo>
                  <a:cubicBezTo>
                    <a:pt x="954" y="27"/>
                    <a:pt x="941" y="27"/>
                    <a:pt x="927" y="27"/>
                  </a:cubicBezTo>
                  <a:cubicBezTo>
                    <a:pt x="808" y="30"/>
                    <a:pt x="808" y="30"/>
                    <a:pt x="808" y="30"/>
                  </a:cubicBezTo>
                  <a:cubicBezTo>
                    <a:pt x="795" y="30"/>
                    <a:pt x="782" y="30"/>
                    <a:pt x="769" y="30"/>
                  </a:cubicBezTo>
                  <a:cubicBezTo>
                    <a:pt x="610" y="34"/>
                    <a:pt x="610" y="34"/>
                    <a:pt x="610" y="34"/>
                  </a:cubicBezTo>
                  <a:cubicBezTo>
                    <a:pt x="451" y="39"/>
                    <a:pt x="451" y="39"/>
                    <a:pt x="451" y="39"/>
                  </a:cubicBezTo>
                  <a:cubicBezTo>
                    <a:pt x="450" y="39"/>
                    <a:pt x="450" y="39"/>
                    <a:pt x="450" y="39"/>
                  </a:cubicBezTo>
                  <a:cubicBezTo>
                    <a:pt x="449" y="40"/>
                    <a:pt x="449" y="40"/>
                    <a:pt x="449" y="40"/>
                  </a:cubicBezTo>
                  <a:cubicBezTo>
                    <a:pt x="448" y="42"/>
                    <a:pt x="448" y="42"/>
                    <a:pt x="448" y="42"/>
                  </a:cubicBezTo>
                  <a:cubicBezTo>
                    <a:pt x="448" y="43"/>
                    <a:pt x="448" y="44"/>
                    <a:pt x="447" y="44"/>
                  </a:cubicBezTo>
                  <a:cubicBezTo>
                    <a:pt x="447" y="46"/>
                    <a:pt x="447" y="46"/>
                    <a:pt x="447" y="46"/>
                  </a:cubicBezTo>
                  <a:cubicBezTo>
                    <a:pt x="446" y="45"/>
                    <a:pt x="446" y="45"/>
                    <a:pt x="446" y="45"/>
                  </a:cubicBezTo>
                  <a:cubicBezTo>
                    <a:pt x="446" y="44"/>
                    <a:pt x="446" y="43"/>
                    <a:pt x="446" y="43"/>
                  </a:cubicBezTo>
                  <a:cubicBezTo>
                    <a:pt x="445" y="41"/>
                    <a:pt x="445" y="41"/>
                    <a:pt x="445" y="41"/>
                  </a:cubicBezTo>
                  <a:cubicBezTo>
                    <a:pt x="445" y="39"/>
                    <a:pt x="445" y="39"/>
                    <a:pt x="445" y="39"/>
                  </a:cubicBezTo>
                  <a:cubicBezTo>
                    <a:pt x="443" y="39"/>
                    <a:pt x="443" y="39"/>
                    <a:pt x="443" y="39"/>
                  </a:cubicBezTo>
                  <a:cubicBezTo>
                    <a:pt x="331" y="41"/>
                    <a:pt x="331" y="41"/>
                    <a:pt x="331" y="41"/>
                  </a:cubicBezTo>
                  <a:cubicBezTo>
                    <a:pt x="329" y="41"/>
                    <a:pt x="329" y="41"/>
                    <a:pt x="329" y="41"/>
                  </a:cubicBezTo>
                  <a:cubicBezTo>
                    <a:pt x="329" y="43"/>
                    <a:pt x="329" y="43"/>
                    <a:pt x="329" y="43"/>
                  </a:cubicBezTo>
                  <a:cubicBezTo>
                    <a:pt x="327" y="51"/>
                    <a:pt x="327" y="51"/>
                    <a:pt x="327" y="51"/>
                  </a:cubicBezTo>
                  <a:cubicBezTo>
                    <a:pt x="326" y="54"/>
                    <a:pt x="325" y="57"/>
                    <a:pt x="324" y="60"/>
                  </a:cubicBezTo>
                  <a:cubicBezTo>
                    <a:pt x="322" y="68"/>
                    <a:pt x="322" y="68"/>
                    <a:pt x="322" y="68"/>
                  </a:cubicBezTo>
                  <a:cubicBezTo>
                    <a:pt x="321" y="72"/>
                    <a:pt x="321" y="72"/>
                    <a:pt x="321" y="72"/>
                  </a:cubicBezTo>
                  <a:cubicBezTo>
                    <a:pt x="320" y="69"/>
                    <a:pt x="320" y="69"/>
                    <a:pt x="320" y="69"/>
                  </a:cubicBezTo>
                  <a:cubicBezTo>
                    <a:pt x="319" y="61"/>
                    <a:pt x="319" y="61"/>
                    <a:pt x="319" y="61"/>
                  </a:cubicBezTo>
                  <a:cubicBezTo>
                    <a:pt x="317" y="43"/>
                    <a:pt x="317" y="43"/>
                    <a:pt x="317" y="43"/>
                  </a:cubicBezTo>
                  <a:cubicBezTo>
                    <a:pt x="317" y="41"/>
                    <a:pt x="317" y="41"/>
                    <a:pt x="317" y="41"/>
                  </a:cubicBezTo>
                  <a:cubicBezTo>
                    <a:pt x="315" y="41"/>
                    <a:pt x="315" y="41"/>
                    <a:pt x="315" y="41"/>
                  </a:cubicBezTo>
                  <a:cubicBezTo>
                    <a:pt x="258" y="42"/>
                    <a:pt x="258" y="42"/>
                    <a:pt x="258" y="42"/>
                  </a:cubicBezTo>
                  <a:cubicBezTo>
                    <a:pt x="257" y="42"/>
                    <a:pt x="257" y="42"/>
                    <a:pt x="257" y="42"/>
                  </a:cubicBezTo>
                  <a:cubicBezTo>
                    <a:pt x="256" y="43"/>
                    <a:pt x="256" y="43"/>
                    <a:pt x="256" y="43"/>
                  </a:cubicBezTo>
                  <a:cubicBezTo>
                    <a:pt x="256" y="45"/>
                    <a:pt x="256" y="46"/>
                    <a:pt x="255" y="48"/>
                  </a:cubicBezTo>
                  <a:cubicBezTo>
                    <a:pt x="255" y="47"/>
                    <a:pt x="255" y="47"/>
                    <a:pt x="255" y="47"/>
                  </a:cubicBezTo>
                  <a:cubicBezTo>
                    <a:pt x="255" y="47"/>
                    <a:pt x="255" y="46"/>
                    <a:pt x="254" y="45"/>
                  </a:cubicBezTo>
                  <a:cubicBezTo>
                    <a:pt x="254" y="43"/>
                    <a:pt x="254" y="43"/>
                    <a:pt x="254" y="43"/>
                  </a:cubicBezTo>
                  <a:cubicBezTo>
                    <a:pt x="253" y="42"/>
                    <a:pt x="253" y="42"/>
                    <a:pt x="253" y="42"/>
                  </a:cubicBezTo>
                  <a:cubicBezTo>
                    <a:pt x="252" y="42"/>
                    <a:pt x="252" y="42"/>
                    <a:pt x="252" y="42"/>
                  </a:cubicBezTo>
                  <a:cubicBezTo>
                    <a:pt x="243" y="42"/>
                    <a:pt x="243" y="42"/>
                    <a:pt x="243" y="42"/>
                  </a:cubicBezTo>
                  <a:cubicBezTo>
                    <a:pt x="240" y="42"/>
                    <a:pt x="238" y="42"/>
                    <a:pt x="235" y="42"/>
                  </a:cubicBezTo>
                  <a:cubicBezTo>
                    <a:pt x="229" y="42"/>
                    <a:pt x="224" y="42"/>
                    <a:pt x="218" y="42"/>
                  </a:cubicBezTo>
                  <a:cubicBezTo>
                    <a:pt x="207" y="42"/>
                    <a:pt x="196" y="42"/>
                    <a:pt x="185" y="42"/>
                  </a:cubicBezTo>
                  <a:cubicBezTo>
                    <a:pt x="163" y="42"/>
                    <a:pt x="141" y="41"/>
                    <a:pt x="119" y="39"/>
                  </a:cubicBezTo>
                  <a:cubicBezTo>
                    <a:pt x="97" y="37"/>
                    <a:pt x="75" y="35"/>
                    <a:pt x="54" y="30"/>
                  </a:cubicBezTo>
                  <a:cubicBezTo>
                    <a:pt x="48" y="29"/>
                    <a:pt x="43" y="28"/>
                    <a:pt x="37" y="26"/>
                  </a:cubicBezTo>
                  <a:cubicBezTo>
                    <a:pt x="32" y="25"/>
                    <a:pt x="27" y="23"/>
                    <a:pt x="22" y="21"/>
                  </a:cubicBezTo>
                  <a:cubicBezTo>
                    <a:pt x="19" y="20"/>
                    <a:pt x="17" y="19"/>
                    <a:pt x="15" y="18"/>
                  </a:cubicBezTo>
                  <a:cubicBezTo>
                    <a:pt x="14" y="17"/>
                    <a:pt x="14" y="17"/>
                    <a:pt x="14" y="17"/>
                  </a:cubicBezTo>
                  <a:cubicBezTo>
                    <a:pt x="7" y="15"/>
                    <a:pt x="3" y="7"/>
                    <a:pt x="2" y="0"/>
                  </a:cubicBezTo>
                  <a:cubicBezTo>
                    <a:pt x="0" y="5"/>
                    <a:pt x="0" y="11"/>
                    <a:pt x="1" y="17"/>
                  </a:cubicBezTo>
                  <a:cubicBezTo>
                    <a:pt x="1" y="18"/>
                    <a:pt x="1" y="19"/>
                    <a:pt x="1" y="19"/>
                  </a:cubicBezTo>
                  <a:cubicBezTo>
                    <a:pt x="2" y="35"/>
                    <a:pt x="2" y="35"/>
                    <a:pt x="2" y="35"/>
                  </a:cubicBezTo>
                  <a:cubicBezTo>
                    <a:pt x="3" y="45"/>
                    <a:pt x="4" y="55"/>
                    <a:pt x="5" y="66"/>
                  </a:cubicBezTo>
                  <a:cubicBezTo>
                    <a:pt x="10" y="127"/>
                    <a:pt x="10" y="127"/>
                    <a:pt x="10" y="127"/>
                  </a:cubicBezTo>
                  <a:cubicBezTo>
                    <a:pt x="10" y="137"/>
                    <a:pt x="11" y="147"/>
                    <a:pt x="12" y="158"/>
                  </a:cubicBezTo>
                  <a:cubicBezTo>
                    <a:pt x="14" y="188"/>
                    <a:pt x="14" y="188"/>
                    <a:pt x="14" y="188"/>
                  </a:cubicBezTo>
                  <a:cubicBezTo>
                    <a:pt x="18" y="250"/>
                    <a:pt x="18" y="250"/>
                    <a:pt x="18" y="250"/>
                  </a:cubicBezTo>
                  <a:cubicBezTo>
                    <a:pt x="20" y="280"/>
                    <a:pt x="20" y="280"/>
                    <a:pt x="20" y="280"/>
                  </a:cubicBezTo>
                  <a:cubicBezTo>
                    <a:pt x="20" y="296"/>
                    <a:pt x="20" y="296"/>
                    <a:pt x="20" y="296"/>
                  </a:cubicBezTo>
                  <a:cubicBezTo>
                    <a:pt x="21" y="311"/>
                    <a:pt x="21" y="311"/>
                    <a:pt x="21" y="311"/>
                  </a:cubicBezTo>
                  <a:cubicBezTo>
                    <a:pt x="24" y="372"/>
                    <a:pt x="24" y="372"/>
                    <a:pt x="24" y="372"/>
                  </a:cubicBezTo>
                  <a:cubicBezTo>
                    <a:pt x="30" y="495"/>
                    <a:pt x="30" y="495"/>
                    <a:pt x="30" y="495"/>
                  </a:cubicBezTo>
                  <a:cubicBezTo>
                    <a:pt x="25" y="372"/>
                    <a:pt x="25" y="372"/>
                    <a:pt x="25" y="372"/>
                  </a:cubicBezTo>
                  <a:cubicBezTo>
                    <a:pt x="23" y="311"/>
                    <a:pt x="23" y="311"/>
                    <a:pt x="23" y="311"/>
                  </a:cubicBezTo>
                  <a:cubicBezTo>
                    <a:pt x="22" y="296"/>
                    <a:pt x="22" y="296"/>
                    <a:pt x="22" y="296"/>
                  </a:cubicBezTo>
                  <a:cubicBezTo>
                    <a:pt x="21" y="280"/>
                    <a:pt x="21" y="280"/>
                    <a:pt x="21" y="280"/>
                  </a:cubicBezTo>
                  <a:cubicBezTo>
                    <a:pt x="19" y="249"/>
                    <a:pt x="19" y="249"/>
                    <a:pt x="19" y="249"/>
                  </a:cubicBezTo>
                  <a:cubicBezTo>
                    <a:pt x="16" y="188"/>
                    <a:pt x="16" y="188"/>
                    <a:pt x="16" y="188"/>
                  </a:cubicBezTo>
                  <a:cubicBezTo>
                    <a:pt x="14" y="157"/>
                    <a:pt x="14" y="157"/>
                    <a:pt x="14" y="157"/>
                  </a:cubicBezTo>
                  <a:cubicBezTo>
                    <a:pt x="14" y="147"/>
                    <a:pt x="13" y="137"/>
                    <a:pt x="12" y="127"/>
                  </a:cubicBezTo>
                  <a:cubicBezTo>
                    <a:pt x="8" y="65"/>
                    <a:pt x="8" y="65"/>
                    <a:pt x="8" y="65"/>
                  </a:cubicBezTo>
                  <a:cubicBezTo>
                    <a:pt x="7" y="55"/>
                    <a:pt x="6" y="45"/>
                    <a:pt x="5" y="35"/>
                  </a:cubicBezTo>
                  <a:cubicBezTo>
                    <a:pt x="3" y="10"/>
                    <a:pt x="3" y="10"/>
                    <a:pt x="3" y="10"/>
                  </a:cubicBezTo>
                  <a:cubicBezTo>
                    <a:pt x="4" y="12"/>
                    <a:pt x="5" y="14"/>
                    <a:pt x="6" y="15"/>
                  </a:cubicBezTo>
                  <a:cubicBezTo>
                    <a:pt x="8" y="17"/>
                    <a:pt x="8" y="17"/>
                    <a:pt x="8" y="17"/>
                  </a:cubicBezTo>
                  <a:cubicBezTo>
                    <a:pt x="8" y="17"/>
                    <a:pt x="8" y="17"/>
                    <a:pt x="8" y="17"/>
                  </a:cubicBezTo>
                  <a:cubicBezTo>
                    <a:pt x="9" y="18"/>
                    <a:pt x="9" y="18"/>
                    <a:pt x="9" y="18"/>
                  </a:cubicBezTo>
                  <a:cubicBezTo>
                    <a:pt x="9" y="18"/>
                    <a:pt x="9" y="18"/>
                    <a:pt x="9" y="18"/>
                  </a:cubicBezTo>
                  <a:cubicBezTo>
                    <a:pt x="10" y="19"/>
                    <a:pt x="10" y="19"/>
                    <a:pt x="11" y="20"/>
                  </a:cubicBezTo>
                  <a:cubicBezTo>
                    <a:pt x="12" y="20"/>
                    <a:pt x="12" y="20"/>
                    <a:pt x="13" y="21"/>
                  </a:cubicBezTo>
                  <a:cubicBezTo>
                    <a:pt x="15" y="22"/>
                    <a:pt x="18" y="23"/>
                    <a:pt x="21" y="24"/>
                  </a:cubicBezTo>
                  <a:cubicBezTo>
                    <a:pt x="26" y="26"/>
                    <a:pt x="31" y="28"/>
                    <a:pt x="37" y="30"/>
                  </a:cubicBezTo>
                  <a:cubicBezTo>
                    <a:pt x="42" y="31"/>
                    <a:pt x="47" y="32"/>
                    <a:pt x="53" y="33"/>
                  </a:cubicBezTo>
                  <a:cubicBezTo>
                    <a:pt x="75" y="38"/>
                    <a:pt x="97" y="41"/>
                    <a:pt x="119" y="43"/>
                  </a:cubicBezTo>
                  <a:cubicBezTo>
                    <a:pt x="141" y="45"/>
                    <a:pt x="163" y="46"/>
                    <a:pt x="185" y="46"/>
                  </a:cubicBezTo>
                  <a:cubicBezTo>
                    <a:pt x="196" y="46"/>
                    <a:pt x="207" y="46"/>
                    <a:pt x="218" y="46"/>
                  </a:cubicBezTo>
                  <a:cubicBezTo>
                    <a:pt x="224" y="46"/>
                    <a:pt x="230" y="46"/>
                    <a:pt x="235" y="46"/>
                  </a:cubicBezTo>
                  <a:cubicBezTo>
                    <a:pt x="238" y="46"/>
                    <a:pt x="241" y="46"/>
                    <a:pt x="243" y="46"/>
                  </a:cubicBezTo>
                  <a:cubicBezTo>
                    <a:pt x="250" y="46"/>
                    <a:pt x="250" y="46"/>
                    <a:pt x="250" y="46"/>
                  </a:cubicBezTo>
                  <a:cubicBezTo>
                    <a:pt x="251" y="47"/>
                    <a:pt x="251" y="47"/>
                    <a:pt x="251" y="47"/>
                  </a:cubicBezTo>
                  <a:cubicBezTo>
                    <a:pt x="251" y="47"/>
                    <a:pt x="251" y="48"/>
                    <a:pt x="251" y="49"/>
                  </a:cubicBezTo>
                  <a:cubicBezTo>
                    <a:pt x="252" y="51"/>
                    <a:pt x="252" y="51"/>
                    <a:pt x="252" y="51"/>
                  </a:cubicBezTo>
                  <a:cubicBezTo>
                    <a:pt x="253" y="52"/>
                    <a:pt x="253" y="52"/>
                    <a:pt x="253" y="52"/>
                  </a:cubicBezTo>
                  <a:cubicBezTo>
                    <a:pt x="253" y="52"/>
                    <a:pt x="253" y="52"/>
                    <a:pt x="253" y="52"/>
                  </a:cubicBezTo>
                  <a:cubicBezTo>
                    <a:pt x="253" y="53"/>
                    <a:pt x="253" y="53"/>
                    <a:pt x="254" y="53"/>
                  </a:cubicBezTo>
                  <a:cubicBezTo>
                    <a:pt x="254" y="53"/>
                    <a:pt x="255" y="54"/>
                    <a:pt x="255" y="54"/>
                  </a:cubicBezTo>
                  <a:cubicBezTo>
                    <a:pt x="256" y="54"/>
                    <a:pt x="257" y="54"/>
                    <a:pt x="258" y="53"/>
                  </a:cubicBezTo>
                  <a:cubicBezTo>
                    <a:pt x="258" y="53"/>
                    <a:pt x="259" y="52"/>
                    <a:pt x="259" y="52"/>
                  </a:cubicBezTo>
                  <a:cubicBezTo>
                    <a:pt x="259" y="51"/>
                    <a:pt x="259" y="51"/>
                    <a:pt x="259" y="51"/>
                  </a:cubicBezTo>
                  <a:cubicBezTo>
                    <a:pt x="259" y="51"/>
                    <a:pt x="259" y="51"/>
                    <a:pt x="259" y="51"/>
                  </a:cubicBezTo>
                  <a:cubicBezTo>
                    <a:pt x="259" y="51"/>
                    <a:pt x="259" y="51"/>
                    <a:pt x="259" y="51"/>
                  </a:cubicBezTo>
                  <a:cubicBezTo>
                    <a:pt x="259" y="49"/>
                    <a:pt x="259" y="49"/>
                    <a:pt x="259" y="49"/>
                  </a:cubicBezTo>
                  <a:cubicBezTo>
                    <a:pt x="259" y="48"/>
                    <a:pt x="260" y="47"/>
                    <a:pt x="260" y="46"/>
                  </a:cubicBezTo>
                  <a:cubicBezTo>
                    <a:pt x="313" y="46"/>
                    <a:pt x="313" y="46"/>
                    <a:pt x="313" y="46"/>
                  </a:cubicBezTo>
                  <a:cubicBezTo>
                    <a:pt x="315" y="61"/>
                    <a:pt x="315" y="61"/>
                    <a:pt x="315" y="61"/>
                  </a:cubicBezTo>
                  <a:cubicBezTo>
                    <a:pt x="316" y="70"/>
                    <a:pt x="316" y="70"/>
                    <a:pt x="316" y="70"/>
                  </a:cubicBezTo>
                  <a:cubicBezTo>
                    <a:pt x="317" y="74"/>
                    <a:pt x="317" y="74"/>
                    <a:pt x="317" y="74"/>
                  </a:cubicBezTo>
                  <a:cubicBezTo>
                    <a:pt x="317" y="76"/>
                    <a:pt x="317" y="76"/>
                    <a:pt x="317" y="76"/>
                  </a:cubicBezTo>
                  <a:cubicBezTo>
                    <a:pt x="317" y="76"/>
                    <a:pt x="317" y="76"/>
                    <a:pt x="317" y="76"/>
                  </a:cubicBezTo>
                  <a:cubicBezTo>
                    <a:pt x="317" y="76"/>
                    <a:pt x="317" y="76"/>
                    <a:pt x="317" y="76"/>
                  </a:cubicBezTo>
                  <a:cubicBezTo>
                    <a:pt x="317" y="76"/>
                    <a:pt x="317" y="76"/>
                    <a:pt x="317" y="76"/>
                  </a:cubicBezTo>
                  <a:cubicBezTo>
                    <a:pt x="317" y="77"/>
                    <a:pt x="317" y="77"/>
                    <a:pt x="317" y="77"/>
                  </a:cubicBezTo>
                  <a:cubicBezTo>
                    <a:pt x="317" y="78"/>
                    <a:pt x="318" y="79"/>
                    <a:pt x="319" y="79"/>
                  </a:cubicBezTo>
                  <a:cubicBezTo>
                    <a:pt x="320" y="79"/>
                    <a:pt x="321" y="79"/>
                    <a:pt x="322" y="79"/>
                  </a:cubicBezTo>
                  <a:cubicBezTo>
                    <a:pt x="323" y="78"/>
                    <a:pt x="323" y="78"/>
                    <a:pt x="323" y="78"/>
                  </a:cubicBezTo>
                  <a:cubicBezTo>
                    <a:pt x="323" y="78"/>
                    <a:pt x="323" y="78"/>
                    <a:pt x="323" y="78"/>
                  </a:cubicBezTo>
                  <a:cubicBezTo>
                    <a:pt x="323" y="78"/>
                    <a:pt x="323" y="78"/>
                    <a:pt x="323" y="78"/>
                  </a:cubicBezTo>
                  <a:cubicBezTo>
                    <a:pt x="323" y="77"/>
                    <a:pt x="323" y="77"/>
                    <a:pt x="323" y="77"/>
                  </a:cubicBezTo>
                  <a:cubicBezTo>
                    <a:pt x="323" y="77"/>
                    <a:pt x="323" y="77"/>
                    <a:pt x="323" y="77"/>
                  </a:cubicBezTo>
                  <a:cubicBezTo>
                    <a:pt x="323" y="77"/>
                    <a:pt x="323" y="77"/>
                    <a:pt x="323" y="77"/>
                  </a:cubicBezTo>
                  <a:cubicBezTo>
                    <a:pt x="323" y="77"/>
                    <a:pt x="323" y="77"/>
                    <a:pt x="323" y="77"/>
                  </a:cubicBezTo>
                  <a:cubicBezTo>
                    <a:pt x="323" y="77"/>
                    <a:pt x="323" y="77"/>
                    <a:pt x="323" y="77"/>
                  </a:cubicBezTo>
                  <a:cubicBezTo>
                    <a:pt x="324" y="77"/>
                    <a:pt x="324" y="77"/>
                    <a:pt x="324" y="77"/>
                  </a:cubicBezTo>
                  <a:cubicBezTo>
                    <a:pt x="324" y="76"/>
                    <a:pt x="324" y="76"/>
                    <a:pt x="324" y="76"/>
                  </a:cubicBezTo>
                  <a:cubicBezTo>
                    <a:pt x="325" y="74"/>
                    <a:pt x="325" y="74"/>
                    <a:pt x="325" y="74"/>
                  </a:cubicBezTo>
                  <a:cubicBezTo>
                    <a:pt x="326" y="69"/>
                    <a:pt x="326" y="69"/>
                    <a:pt x="326" y="69"/>
                  </a:cubicBezTo>
                  <a:cubicBezTo>
                    <a:pt x="328" y="61"/>
                    <a:pt x="328" y="61"/>
                    <a:pt x="328" y="61"/>
                  </a:cubicBezTo>
                  <a:cubicBezTo>
                    <a:pt x="329" y="58"/>
                    <a:pt x="330" y="55"/>
                    <a:pt x="331" y="52"/>
                  </a:cubicBezTo>
                  <a:cubicBezTo>
                    <a:pt x="332" y="45"/>
                    <a:pt x="332" y="45"/>
                    <a:pt x="332" y="45"/>
                  </a:cubicBezTo>
                  <a:cubicBezTo>
                    <a:pt x="441" y="43"/>
                    <a:pt x="441" y="43"/>
                    <a:pt x="441" y="43"/>
                  </a:cubicBezTo>
                  <a:cubicBezTo>
                    <a:pt x="442" y="44"/>
                    <a:pt x="442" y="44"/>
                    <a:pt x="442" y="44"/>
                  </a:cubicBezTo>
                  <a:cubicBezTo>
                    <a:pt x="442" y="45"/>
                    <a:pt x="442" y="46"/>
                    <a:pt x="442" y="47"/>
                  </a:cubicBezTo>
                  <a:cubicBezTo>
                    <a:pt x="443" y="49"/>
                    <a:pt x="443" y="49"/>
                    <a:pt x="443" y="49"/>
                  </a:cubicBezTo>
                  <a:cubicBezTo>
                    <a:pt x="443" y="49"/>
                    <a:pt x="443" y="49"/>
                    <a:pt x="443" y="49"/>
                  </a:cubicBezTo>
                  <a:cubicBezTo>
                    <a:pt x="443" y="50"/>
                    <a:pt x="443" y="50"/>
                    <a:pt x="443" y="50"/>
                  </a:cubicBezTo>
                  <a:cubicBezTo>
                    <a:pt x="443" y="50"/>
                    <a:pt x="443" y="50"/>
                    <a:pt x="443" y="50"/>
                  </a:cubicBezTo>
                  <a:cubicBezTo>
                    <a:pt x="443" y="50"/>
                    <a:pt x="443" y="50"/>
                    <a:pt x="443" y="50"/>
                  </a:cubicBezTo>
                  <a:cubicBezTo>
                    <a:pt x="444" y="50"/>
                    <a:pt x="444" y="50"/>
                    <a:pt x="444" y="50"/>
                  </a:cubicBezTo>
                  <a:cubicBezTo>
                    <a:pt x="444" y="50"/>
                    <a:pt x="444" y="50"/>
                    <a:pt x="444" y="50"/>
                  </a:cubicBezTo>
                  <a:cubicBezTo>
                    <a:pt x="444" y="51"/>
                    <a:pt x="444" y="51"/>
                    <a:pt x="444" y="51"/>
                  </a:cubicBezTo>
                  <a:cubicBezTo>
                    <a:pt x="445" y="52"/>
                    <a:pt x="446" y="52"/>
                    <a:pt x="447" y="52"/>
                  </a:cubicBezTo>
                  <a:cubicBezTo>
                    <a:pt x="448" y="51"/>
                    <a:pt x="448" y="51"/>
                    <a:pt x="448" y="51"/>
                  </a:cubicBezTo>
                  <a:cubicBezTo>
                    <a:pt x="449" y="50"/>
                    <a:pt x="449" y="50"/>
                    <a:pt x="449" y="50"/>
                  </a:cubicBezTo>
                  <a:cubicBezTo>
                    <a:pt x="449" y="50"/>
                    <a:pt x="449" y="50"/>
                    <a:pt x="449" y="50"/>
                  </a:cubicBezTo>
                  <a:cubicBezTo>
                    <a:pt x="449" y="50"/>
                    <a:pt x="449" y="50"/>
                    <a:pt x="449" y="50"/>
                  </a:cubicBezTo>
                  <a:cubicBezTo>
                    <a:pt x="449" y="50"/>
                    <a:pt x="449" y="50"/>
                    <a:pt x="449" y="50"/>
                  </a:cubicBezTo>
                  <a:cubicBezTo>
                    <a:pt x="449" y="50"/>
                    <a:pt x="449" y="50"/>
                    <a:pt x="449" y="50"/>
                  </a:cubicBezTo>
                  <a:cubicBezTo>
                    <a:pt x="449" y="50"/>
                    <a:pt x="449" y="50"/>
                    <a:pt x="449" y="50"/>
                  </a:cubicBezTo>
                  <a:cubicBezTo>
                    <a:pt x="450" y="48"/>
                    <a:pt x="450" y="48"/>
                    <a:pt x="450" y="48"/>
                  </a:cubicBezTo>
                  <a:cubicBezTo>
                    <a:pt x="451" y="46"/>
                    <a:pt x="451" y="46"/>
                    <a:pt x="451" y="46"/>
                  </a:cubicBezTo>
                  <a:cubicBezTo>
                    <a:pt x="452" y="45"/>
                    <a:pt x="452" y="45"/>
                    <a:pt x="452" y="44"/>
                  </a:cubicBezTo>
                  <a:cubicBezTo>
                    <a:pt x="453" y="43"/>
                    <a:pt x="453" y="43"/>
                    <a:pt x="453" y="43"/>
                  </a:cubicBezTo>
                  <a:cubicBezTo>
                    <a:pt x="769" y="35"/>
                    <a:pt x="769" y="35"/>
                    <a:pt x="769" y="35"/>
                  </a:cubicBezTo>
                  <a:cubicBezTo>
                    <a:pt x="782" y="34"/>
                    <a:pt x="795" y="34"/>
                    <a:pt x="808" y="34"/>
                  </a:cubicBezTo>
                  <a:cubicBezTo>
                    <a:pt x="927" y="31"/>
                    <a:pt x="927" y="31"/>
                    <a:pt x="927" y="31"/>
                  </a:cubicBezTo>
                  <a:cubicBezTo>
                    <a:pt x="941" y="31"/>
                    <a:pt x="954" y="31"/>
                    <a:pt x="967" y="31"/>
                  </a:cubicBezTo>
                  <a:cubicBezTo>
                    <a:pt x="1007" y="31"/>
                    <a:pt x="1007" y="31"/>
                    <a:pt x="1007" y="31"/>
                  </a:cubicBezTo>
                  <a:cubicBezTo>
                    <a:pt x="1085" y="31"/>
                    <a:pt x="1085" y="31"/>
                    <a:pt x="1085" y="31"/>
                  </a:cubicBezTo>
                  <a:cubicBezTo>
                    <a:pt x="1085" y="31"/>
                    <a:pt x="1085" y="32"/>
                    <a:pt x="1085" y="32"/>
                  </a:cubicBezTo>
                  <a:cubicBezTo>
                    <a:pt x="1086" y="33"/>
                    <a:pt x="1086" y="33"/>
                    <a:pt x="1086" y="33"/>
                  </a:cubicBezTo>
                  <a:cubicBezTo>
                    <a:pt x="1086" y="34"/>
                    <a:pt x="1086" y="34"/>
                    <a:pt x="1087" y="35"/>
                  </a:cubicBezTo>
                  <a:cubicBezTo>
                    <a:pt x="1087" y="36"/>
                    <a:pt x="1088" y="37"/>
                    <a:pt x="1088" y="37"/>
                  </a:cubicBezTo>
                  <a:cubicBezTo>
                    <a:pt x="1089" y="39"/>
                    <a:pt x="1089" y="39"/>
                    <a:pt x="1089" y="39"/>
                  </a:cubicBezTo>
                  <a:cubicBezTo>
                    <a:pt x="1089" y="39"/>
                    <a:pt x="1089" y="39"/>
                    <a:pt x="1089" y="39"/>
                  </a:cubicBezTo>
                  <a:cubicBezTo>
                    <a:pt x="1089" y="39"/>
                    <a:pt x="1089" y="39"/>
                    <a:pt x="1089" y="39"/>
                  </a:cubicBezTo>
                  <a:cubicBezTo>
                    <a:pt x="1090" y="39"/>
                    <a:pt x="1090" y="39"/>
                    <a:pt x="1090" y="39"/>
                  </a:cubicBezTo>
                  <a:cubicBezTo>
                    <a:pt x="1090" y="40"/>
                    <a:pt x="1090" y="40"/>
                    <a:pt x="1090" y="40"/>
                  </a:cubicBezTo>
                  <a:cubicBezTo>
                    <a:pt x="1091" y="40"/>
                    <a:pt x="1091" y="40"/>
                    <a:pt x="1091" y="40"/>
                  </a:cubicBezTo>
                  <a:cubicBezTo>
                    <a:pt x="1092" y="40"/>
                    <a:pt x="1093" y="40"/>
                    <a:pt x="1094" y="39"/>
                  </a:cubicBezTo>
                  <a:cubicBezTo>
                    <a:pt x="1094" y="39"/>
                    <a:pt x="1094" y="39"/>
                    <a:pt x="1094" y="39"/>
                  </a:cubicBezTo>
                  <a:cubicBezTo>
                    <a:pt x="1094" y="39"/>
                    <a:pt x="1094" y="39"/>
                    <a:pt x="1094" y="39"/>
                  </a:cubicBezTo>
                  <a:cubicBezTo>
                    <a:pt x="1094" y="39"/>
                    <a:pt x="1094" y="39"/>
                    <a:pt x="1094" y="39"/>
                  </a:cubicBezTo>
                  <a:cubicBezTo>
                    <a:pt x="1094" y="39"/>
                    <a:pt x="1094" y="39"/>
                    <a:pt x="1094" y="39"/>
                  </a:cubicBezTo>
                  <a:cubicBezTo>
                    <a:pt x="1095" y="38"/>
                    <a:pt x="1095" y="38"/>
                    <a:pt x="1095" y="38"/>
                  </a:cubicBezTo>
                  <a:cubicBezTo>
                    <a:pt x="1095" y="38"/>
                    <a:pt x="1095" y="38"/>
                    <a:pt x="1095" y="38"/>
                  </a:cubicBezTo>
                  <a:cubicBezTo>
                    <a:pt x="1095" y="37"/>
                    <a:pt x="1095" y="37"/>
                    <a:pt x="1095" y="37"/>
                  </a:cubicBezTo>
                  <a:cubicBezTo>
                    <a:pt x="1096" y="35"/>
                    <a:pt x="1096" y="35"/>
                    <a:pt x="1096" y="35"/>
                  </a:cubicBezTo>
                  <a:cubicBezTo>
                    <a:pt x="1097" y="34"/>
                    <a:pt x="1097" y="33"/>
                    <a:pt x="1097" y="32"/>
                  </a:cubicBezTo>
                  <a:cubicBezTo>
                    <a:pt x="1097" y="31"/>
                    <a:pt x="1097" y="31"/>
                    <a:pt x="1097" y="31"/>
                  </a:cubicBezTo>
                  <a:cubicBezTo>
                    <a:pt x="1135" y="31"/>
                    <a:pt x="1135" y="31"/>
                    <a:pt x="1135" y="31"/>
                  </a:cubicBezTo>
                  <a:cubicBezTo>
                    <a:pt x="1173" y="33"/>
                    <a:pt x="1173" y="33"/>
                    <a:pt x="1173" y="33"/>
                  </a:cubicBezTo>
                  <a:cubicBezTo>
                    <a:pt x="1175" y="52"/>
                    <a:pt x="1175" y="52"/>
                    <a:pt x="1175" y="52"/>
                  </a:cubicBezTo>
                  <a:cubicBezTo>
                    <a:pt x="1175" y="59"/>
                    <a:pt x="1176" y="66"/>
                    <a:pt x="1176" y="73"/>
                  </a:cubicBezTo>
                  <a:cubicBezTo>
                    <a:pt x="1176" y="93"/>
                    <a:pt x="1176" y="93"/>
                    <a:pt x="1176" y="93"/>
                  </a:cubicBezTo>
                  <a:cubicBezTo>
                    <a:pt x="1177" y="112"/>
                    <a:pt x="1177" y="112"/>
                    <a:pt x="1177" y="112"/>
                  </a:cubicBezTo>
                  <a:cubicBezTo>
                    <a:pt x="1177" y="112"/>
                    <a:pt x="1177" y="113"/>
                    <a:pt x="1177" y="114"/>
                  </a:cubicBezTo>
                  <a:cubicBezTo>
                    <a:pt x="1178" y="115"/>
                    <a:pt x="1178" y="115"/>
                    <a:pt x="1179" y="115"/>
                  </a:cubicBezTo>
                  <a:cubicBezTo>
                    <a:pt x="1180" y="115"/>
                    <a:pt x="1180" y="115"/>
                    <a:pt x="1181" y="115"/>
                  </a:cubicBezTo>
                  <a:cubicBezTo>
                    <a:pt x="1182" y="114"/>
                    <a:pt x="1182" y="114"/>
                    <a:pt x="1182" y="114"/>
                  </a:cubicBezTo>
                  <a:cubicBezTo>
                    <a:pt x="1182" y="114"/>
                    <a:pt x="1182" y="114"/>
                    <a:pt x="1182" y="113"/>
                  </a:cubicBezTo>
                  <a:cubicBezTo>
                    <a:pt x="1182" y="113"/>
                    <a:pt x="1182" y="113"/>
                    <a:pt x="1182" y="113"/>
                  </a:cubicBezTo>
                  <a:cubicBezTo>
                    <a:pt x="1182" y="113"/>
                    <a:pt x="1182" y="113"/>
                    <a:pt x="1182" y="113"/>
                  </a:cubicBezTo>
                  <a:cubicBezTo>
                    <a:pt x="1182" y="113"/>
                    <a:pt x="1182" y="113"/>
                    <a:pt x="1182" y="113"/>
                  </a:cubicBezTo>
                  <a:cubicBezTo>
                    <a:pt x="1182" y="113"/>
                    <a:pt x="1182" y="113"/>
                    <a:pt x="1182" y="113"/>
                  </a:cubicBezTo>
                  <a:cubicBezTo>
                    <a:pt x="1182" y="112"/>
                    <a:pt x="1182" y="112"/>
                    <a:pt x="1182" y="112"/>
                  </a:cubicBezTo>
                  <a:cubicBezTo>
                    <a:pt x="1182" y="112"/>
                    <a:pt x="1182" y="112"/>
                    <a:pt x="1182" y="112"/>
                  </a:cubicBezTo>
                  <a:cubicBezTo>
                    <a:pt x="1183" y="109"/>
                    <a:pt x="1183" y="109"/>
                    <a:pt x="1183" y="109"/>
                  </a:cubicBezTo>
                  <a:cubicBezTo>
                    <a:pt x="1183" y="104"/>
                    <a:pt x="1183" y="104"/>
                    <a:pt x="1183" y="104"/>
                  </a:cubicBezTo>
                  <a:cubicBezTo>
                    <a:pt x="1188" y="73"/>
                    <a:pt x="1188" y="73"/>
                    <a:pt x="1188" y="73"/>
                  </a:cubicBezTo>
                  <a:cubicBezTo>
                    <a:pt x="1194" y="33"/>
                    <a:pt x="1194" y="33"/>
                    <a:pt x="1194" y="33"/>
                  </a:cubicBezTo>
                  <a:cubicBezTo>
                    <a:pt x="1287" y="38"/>
                    <a:pt x="1287" y="38"/>
                    <a:pt x="1287" y="38"/>
                  </a:cubicBezTo>
                  <a:cubicBezTo>
                    <a:pt x="1287" y="45"/>
                    <a:pt x="1287" y="45"/>
                    <a:pt x="1287" y="45"/>
                  </a:cubicBezTo>
                  <a:cubicBezTo>
                    <a:pt x="1287" y="48"/>
                    <a:pt x="1287" y="51"/>
                    <a:pt x="1287" y="54"/>
                  </a:cubicBezTo>
                  <a:cubicBezTo>
                    <a:pt x="1288" y="58"/>
                    <a:pt x="1288" y="58"/>
                    <a:pt x="1288" y="58"/>
                  </a:cubicBezTo>
                  <a:cubicBezTo>
                    <a:pt x="1288" y="59"/>
                    <a:pt x="1288" y="61"/>
                    <a:pt x="1288" y="62"/>
                  </a:cubicBezTo>
                  <a:cubicBezTo>
                    <a:pt x="1288" y="66"/>
                    <a:pt x="1288" y="66"/>
                    <a:pt x="1288" y="66"/>
                  </a:cubicBezTo>
                  <a:cubicBezTo>
                    <a:pt x="1289" y="68"/>
                    <a:pt x="1289" y="68"/>
                    <a:pt x="1289" y="68"/>
                  </a:cubicBezTo>
                  <a:cubicBezTo>
                    <a:pt x="1289" y="69"/>
                    <a:pt x="1289" y="69"/>
                    <a:pt x="1289" y="69"/>
                  </a:cubicBezTo>
                  <a:cubicBezTo>
                    <a:pt x="1289" y="69"/>
                    <a:pt x="1289" y="69"/>
                    <a:pt x="1289" y="69"/>
                  </a:cubicBezTo>
                  <a:cubicBezTo>
                    <a:pt x="1289" y="70"/>
                    <a:pt x="1289" y="70"/>
                    <a:pt x="1290" y="70"/>
                  </a:cubicBezTo>
                  <a:cubicBezTo>
                    <a:pt x="1290" y="70"/>
                    <a:pt x="1291" y="71"/>
                    <a:pt x="1291" y="70"/>
                  </a:cubicBezTo>
                  <a:cubicBezTo>
                    <a:pt x="1292" y="70"/>
                    <a:pt x="1292" y="70"/>
                    <a:pt x="1292" y="70"/>
                  </a:cubicBezTo>
                  <a:cubicBezTo>
                    <a:pt x="1292" y="70"/>
                    <a:pt x="1292" y="70"/>
                    <a:pt x="1292" y="70"/>
                  </a:cubicBezTo>
                  <a:cubicBezTo>
                    <a:pt x="1293" y="69"/>
                    <a:pt x="1293" y="70"/>
                    <a:pt x="1293" y="69"/>
                  </a:cubicBezTo>
                  <a:cubicBezTo>
                    <a:pt x="1294" y="66"/>
                    <a:pt x="1294" y="66"/>
                    <a:pt x="1294" y="66"/>
                  </a:cubicBezTo>
                  <a:cubicBezTo>
                    <a:pt x="1295" y="62"/>
                    <a:pt x="1295" y="62"/>
                    <a:pt x="1295" y="62"/>
                  </a:cubicBezTo>
                  <a:cubicBezTo>
                    <a:pt x="1298" y="54"/>
                    <a:pt x="1298" y="54"/>
                    <a:pt x="1298" y="54"/>
                  </a:cubicBezTo>
                  <a:cubicBezTo>
                    <a:pt x="1303" y="39"/>
                    <a:pt x="1303" y="39"/>
                    <a:pt x="1303" y="39"/>
                  </a:cubicBezTo>
                  <a:cubicBezTo>
                    <a:pt x="1366" y="45"/>
                    <a:pt x="1366" y="45"/>
                    <a:pt x="1366" y="45"/>
                  </a:cubicBezTo>
                  <a:cubicBezTo>
                    <a:pt x="1369" y="45"/>
                    <a:pt x="1372" y="45"/>
                    <a:pt x="1374" y="45"/>
                  </a:cubicBezTo>
                  <a:cubicBezTo>
                    <a:pt x="1382" y="46"/>
                    <a:pt x="1382" y="46"/>
                    <a:pt x="1382" y="46"/>
                  </a:cubicBezTo>
                  <a:cubicBezTo>
                    <a:pt x="1398" y="48"/>
                    <a:pt x="1398" y="48"/>
                    <a:pt x="1398" y="48"/>
                  </a:cubicBezTo>
                  <a:cubicBezTo>
                    <a:pt x="1430" y="52"/>
                    <a:pt x="1430" y="52"/>
                    <a:pt x="1430" y="52"/>
                  </a:cubicBezTo>
                  <a:cubicBezTo>
                    <a:pt x="1430" y="53"/>
                    <a:pt x="1429" y="54"/>
                    <a:pt x="1430" y="55"/>
                  </a:cubicBezTo>
                  <a:cubicBezTo>
                    <a:pt x="1430" y="56"/>
                    <a:pt x="1430" y="56"/>
                    <a:pt x="1430" y="56"/>
                  </a:cubicBezTo>
                  <a:cubicBezTo>
                    <a:pt x="1430" y="57"/>
                    <a:pt x="1430" y="57"/>
                    <a:pt x="1430" y="57"/>
                  </a:cubicBezTo>
                  <a:cubicBezTo>
                    <a:pt x="1431" y="58"/>
                    <a:pt x="1431" y="58"/>
                    <a:pt x="1431" y="58"/>
                  </a:cubicBezTo>
                  <a:cubicBezTo>
                    <a:pt x="1432" y="58"/>
                    <a:pt x="1432" y="58"/>
                    <a:pt x="1433" y="57"/>
                  </a:cubicBezTo>
                  <a:cubicBezTo>
                    <a:pt x="1433" y="57"/>
                    <a:pt x="1433" y="57"/>
                    <a:pt x="1433" y="57"/>
                  </a:cubicBezTo>
                  <a:cubicBezTo>
                    <a:pt x="1433" y="57"/>
                    <a:pt x="1433" y="57"/>
                    <a:pt x="1433" y="57"/>
                  </a:cubicBezTo>
                  <a:cubicBezTo>
                    <a:pt x="1434" y="55"/>
                    <a:pt x="1434" y="55"/>
                    <a:pt x="1434" y="55"/>
                  </a:cubicBezTo>
                  <a:cubicBezTo>
                    <a:pt x="1435" y="53"/>
                    <a:pt x="1435" y="53"/>
                    <a:pt x="1435" y="53"/>
                  </a:cubicBezTo>
                  <a:cubicBezTo>
                    <a:pt x="1487" y="60"/>
                    <a:pt x="1487" y="60"/>
                    <a:pt x="1487" y="60"/>
                  </a:cubicBezTo>
                  <a:cubicBezTo>
                    <a:pt x="1493" y="61"/>
                    <a:pt x="1493" y="61"/>
                    <a:pt x="1493" y="61"/>
                  </a:cubicBezTo>
                  <a:cubicBezTo>
                    <a:pt x="1495" y="62"/>
                    <a:pt x="1498" y="62"/>
                    <a:pt x="1500" y="62"/>
                  </a:cubicBezTo>
                  <a:cubicBezTo>
                    <a:pt x="1512" y="65"/>
                    <a:pt x="1512" y="65"/>
                    <a:pt x="1512" y="65"/>
                  </a:cubicBezTo>
                  <a:cubicBezTo>
                    <a:pt x="1538" y="70"/>
                    <a:pt x="1538" y="70"/>
                    <a:pt x="1538" y="70"/>
                  </a:cubicBezTo>
                  <a:lnTo>
                    <a:pt x="1513" y="65"/>
                  </a:lnTo>
                  <a:close/>
                </a:path>
              </a:pathLst>
            </a:custGeom>
            <a:solidFill>
              <a:srgbClr val="FFFA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19">
              <a:extLst>
                <a:ext uri="{FF2B5EF4-FFF2-40B4-BE49-F238E27FC236}">
                  <a16:creationId xmlns:a16="http://schemas.microsoft.com/office/drawing/2014/main" id="{7222CD4A-E83F-442E-A9B5-14274801C5D3}"/>
                </a:ext>
              </a:extLst>
            </p:cNvPr>
            <p:cNvSpPr>
              <a:spLocks/>
            </p:cNvSpPr>
            <p:nvPr/>
          </p:nvSpPr>
          <p:spPr bwMode="auto">
            <a:xfrm>
              <a:off x="609" y="266"/>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FFFA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0">
              <a:extLst>
                <a:ext uri="{FF2B5EF4-FFF2-40B4-BE49-F238E27FC236}">
                  <a16:creationId xmlns:a16="http://schemas.microsoft.com/office/drawing/2014/main" id="{CA01E87D-A016-4765-9EB0-6CF199255703}"/>
                </a:ext>
              </a:extLst>
            </p:cNvPr>
            <p:cNvSpPr>
              <a:spLocks/>
            </p:cNvSpPr>
            <p:nvPr/>
          </p:nvSpPr>
          <p:spPr bwMode="auto">
            <a:xfrm>
              <a:off x="609" y="266"/>
              <a:ext cx="0" cy="0"/>
            </a:xfrm>
            <a:custGeom>
              <a:avLst/>
              <a:gdLst/>
              <a:ahLst/>
              <a:cxnLst>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close/>
                </a:path>
              </a:pathLst>
            </a:custGeom>
            <a:solidFill>
              <a:srgbClr val="FFFA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1">
              <a:extLst>
                <a:ext uri="{FF2B5EF4-FFF2-40B4-BE49-F238E27FC236}">
                  <a16:creationId xmlns:a16="http://schemas.microsoft.com/office/drawing/2014/main" id="{68B30E02-01CC-4D4A-A111-43D6DEBD5B4B}"/>
                </a:ext>
              </a:extLst>
            </p:cNvPr>
            <p:cNvSpPr>
              <a:spLocks/>
            </p:cNvSpPr>
            <p:nvPr/>
          </p:nvSpPr>
          <p:spPr bwMode="auto">
            <a:xfrm>
              <a:off x="614" y="264"/>
              <a:ext cx="0" cy="2"/>
            </a:xfrm>
            <a:custGeom>
              <a:avLst/>
              <a:gdLst>
                <a:gd name="T0" fmla="*/ 0 h 2"/>
                <a:gd name="T1" fmla="*/ 2 h 2"/>
                <a:gd name="T2" fmla="*/ 0 h 2"/>
              </a:gdLst>
              <a:ahLst/>
              <a:cxnLst>
                <a:cxn ang="0">
                  <a:pos x="0" y="T0"/>
                </a:cxn>
                <a:cxn ang="0">
                  <a:pos x="0" y="T1"/>
                </a:cxn>
                <a:cxn ang="0">
                  <a:pos x="0" y="T2"/>
                </a:cxn>
              </a:cxnLst>
              <a:rect l="0" t="0" r="r" b="b"/>
              <a:pathLst>
                <a:path h="2">
                  <a:moveTo>
                    <a:pt x="0" y="0"/>
                  </a:moveTo>
                  <a:lnTo>
                    <a:pt x="0" y="2"/>
                  </a:lnTo>
                  <a:lnTo>
                    <a:pt x="0" y="0"/>
                  </a:lnTo>
                  <a:close/>
                </a:path>
              </a:pathLst>
            </a:custGeom>
            <a:solidFill>
              <a:srgbClr val="FFFA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2">
              <a:extLst>
                <a:ext uri="{FF2B5EF4-FFF2-40B4-BE49-F238E27FC236}">
                  <a16:creationId xmlns:a16="http://schemas.microsoft.com/office/drawing/2014/main" id="{A4D06249-567B-488E-B124-E1378030DF0B}"/>
                </a:ext>
              </a:extLst>
            </p:cNvPr>
            <p:cNvSpPr>
              <a:spLocks/>
            </p:cNvSpPr>
            <p:nvPr/>
          </p:nvSpPr>
          <p:spPr bwMode="auto">
            <a:xfrm>
              <a:off x="761" y="326"/>
              <a:ext cx="3" cy="0"/>
            </a:xfrm>
            <a:custGeom>
              <a:avLst/>
              <a:gdLst>
                <a:gd name="T0" fmla="*/ 3 w 3"/>
                <a:gd name="T1" fmla="*/ 3 w 3"/>
                <a:gd name="T2" fmla="*/ 3 w 3"/>
                <a:gd name="T3" fmla="*/ 3 w 3"/>
                <a:gd name="T4" fmla="*/ 0 w 3"/>
                <a:gd name="T5" fmla="*/ 3 w 3"/>
              </a:gdLst>
              <a:ahLst/>
              <a:cxnLst>
                <a:cxn ang="0">
                  <a:pos x="T0" y="0"/>
                </a:cxn>
                <a:cxn ang="0">
                  <a:pos x="T1" y="0"/>
                </a:cxn>
                <a:cxn ang="0">
                  <a:pos x="T2" y="0"/>
                </a:cxn>
                <a:cxn ang="0">
                  <a:pos x="T3" y="0"/>
                </a:cxn>
                <a:cxn ang="0">
                  <a:pos x="T4" y="0"/>
                </a:cxn>
                <a:cxn ang="0">
                  <a:pos x="T5" y="0"/>
                </a:cxn>
              </a:cxnLst>
              <a:rect l="0" t="0" r="r" b="b"/>
              <a:pathLst>
                <a:path w="3">
                  <a:moveTo>
                    <a:pt x="3" y="0"/>
                  </a:moveTo>
                  <a:lnTo>
                    <a:pt x="3" y="0"/>
                  </a:lnTo>
                  <a:lnTo>
                    <a:pt x="3" y="0"/>
                  </a:lnTo>
                  <a:lnTo>
                    <a:pt x="3" y="0"/>
                  </a:lnTo>
                  <a:lnTo>
                    <a:pt x="0" y="0"/>
                  </a:lnTo>
                  <a:lnTo>
                    <a:pt x="3" y="0"/>
                  </a:lnTo>
                  <a:close/>
                </a:path>
              </a:pathLst>
            </a:custGeom>
            <a:solidFill>
              <a:srgbClr val="FFFA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Rectangle 23">
              <a:extLst>
                <a:ext uri="{FF2B5EF4-FFF2-40B4-BE49-F238E27FC236}">
                  <a16:creationId xmlns:a16="http://schemas.microsoft.com/office/drawing/2014/main" id="{668825BB-C361-4FE4-BD6C-DFFAF464660B}"/>
                </a:ext>
              </a:extLst>
            </p:cNvPr>
            <p:cNvSpPr>
              <a:spLocks noChangeArrowheads="1"/>
            </p:cNvSpPr>
            <p:nvPr/>
          </p:nvSpPr>
          <p:spPr bwMode="auto">
            <a:xfrm>
              <a:off x="766" y="326"/>
              <a:ext cx="1" cy="1"/>
            </a:xfrm>
            <a:prstGeom prst="rect">
              <a:avLst/>
            </a:prstGeom>
            <a:solidFill>
              <a:srgbClr val="FFFAC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Rectangle 24">
              <a:extLst>
                <a:ext uri="{FF2B5EF4-FFF2-40B4-BE49-F238E27FC236}">
                  <a16:creationId xmlns:a16="http://schemas.microsoft.com/office/drawing/2014/main" id="{F0C5EE73-891D-4339-8015-8CC5982C1CE9}"/>
                </a:ext>
              </a:extLst>
            </p:cNvPr>
            <p:cNvSpPr>
              <a:spLocks noChangeArrowheads="1"/>
            </p:cNvSpPr>
            <p:nvPr/>
          </p:nvSpPr>
          <p:spPr bwMode="auto">
            <a:xfrm>
              <a:off x="1063" y="259"/>
              <a:ext cx="1" cy="1"/>
            </a:xfrm>
            <a:prstGeom prst="rect">
              <a:avLst/>
            </a:prstGeom>
            <a:solidFill>
              <a:srgbClr val="FFFAC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Rectangle 25">
              <a:extLst>
                <a:ext uri="{FF2B5EF4-FFF2-40B4-BE49-F238E27FC236}">
                  <a16:creationId xmlns:a16="http://schemas.microsoft.com/office/drawing/2014/main" id="{62B5396D-581B-4EB7-B6AF-BDE37C210ACC}"/>
                </a:ext>
              </a:extLst>
            </p:cNvPr>
            <p:cNvSpPr>
              <a:spLocks noChangeArrowheads="1"/>
            </p:cNvSpPr>
            <p:nvPr/>
          </p:nvSpPr>
          <p:spPr bwMode="auto">
            <a:xfrm>
              <a:off x="2804" y="411"/>
              <a:ext cx="1" cy="1"/>
            </a:xfrm>
            <a:prstGeom prst="rect">
              <a:avLst/>
            </a:prstGeom>
            <a:solidFill>
              <a:srgbClr val="FFFAC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Line 26">
              <a:extLst>
                <a:ext uri="{FF2B5EF4-FFF2-40B4-BE49-F238E27FC236}">
                  <a16:creationId xmlns:a16="http://schemas.microsoft.com/office/drawing/2014/main" id="{FBF7CCFE-9B4B-477A-8B35-E4B045F72189}"/>
                </a:ext>
              </a:extLst>
            </p:cNvPr>
            <p:cNvSpPr>
              <a:spLocks noChangeShapeType="1"/>
            </p:cNvSpPr>
            <p:nvPr/>
          </p:nvSpPr>
          <p:spPr bwMode="auto">
            <a:xfrm>
              <a:off x="2806" y="411"/>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Line 27">
              <a:extLst>
                <a:ext uri="{FF2B5EF4-FFF2-40B4-BE49-F238E27FC236}">
                  <a16:creationId xmlns:a16="http://schemas.microsoft.com/office/drawing/2014/main" id="{5E195EDB-A7D1-484D-9875-42F9AA2C03B9}"/>
                </a:ext>
              </a:extLst>
            </p:cNvPr>
            <p:cNvSpPr>
              <a:spLocks noChangeShapeType="1"/>
            </p:cNvSpPr>
            <p:nvPr/>
          </p:nvSpPr>
          <p:spPr bwMode="auto">
            <a:xfrm>
              <a:off x="2806" y="411"/>
              <a:ext cx="0" cy="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Rectangle 28">
              <a:extLst>
                <a:ext uri="{FF2B5EF4-FFF2-40B4-BE49-F238E27FC236}">
                  <a16:creationId xmlns:a16="http://schemas.microsoft.com/office/drawing/2014/main" id="{25DFF906-8B12-4C13-ABDA-70BCA8B3B136}"/>
                </a:ext>
              </a:extLst>
            </p:cNvPr>
            <p:cNvSpPr>
              <a:spLocks noChangeArrowheads="1"/>
            </p:cNvSpPr>
            <p:nvPr/>
          </p:nvSpPr>
          <p:spPr bwMode="auto">
            <a:xfrm>
              <a:off x="3070" y="307"/>
              <a:ext cx="1" cy="1"/>
            </a:xfrm>
            <a:prstGeom prst="rect">
              <a:avLst/>
            </a:prstGeom>
            <a:solidFill>
              <a:srgbClr val="FFFAC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9">
              <a:extLst>
                <a:ext uri="{FF2B5EF4-FFF2-40B4-BE49-F238E27FC236}">
                  <a16:creationId xmlns:a16="http://schemas.microsoft.com/office/drawing/2014/main" id="{109F1FC8-60A0-47F0-9347-E25D1ACA8F25}"/>
                </a:ext>
              </a:extLst>
            </p:cNvPr>
            <p:cNvSpPr>
              <a:spLocks/>
            </p:cNvSpPr>
            <p:nvPr/>
          </p:nvSpPr>
          <p:spPr bwMode="auto">
            <a:xfrm>
              <a:off x="3070" y="307"/>
              <a:ext cx="0" cy="0"/>
            </a:xfrm>
            <a:custGeom>
              <a:avLst/>
              <a:gdLst/>
              <a:ahLst/>
              <a:cxnLst>
                <a:cxn ang="0">
                  <a:pos x="0" y="0"/>
                </a:cxn>
                <a:cxn ang="0">
                  <a:pos x="0" y="0"/>
                </a:cxn>
                <a:cxn ang="0">
                  <a:pos x="0" y="0"/>
                </a:cxn>
              </a:cxnLst>
              <a:rect l="0" t="0" r="r" b="b"/>
              <a:pathLst>
                <a:path>
                  <a:moveTo>
                    <a:pt x="0" y="0"/>
                  </a:moveTo>
                  <a:lnTo>
                    <a:pt x="0" y="0"/>
                  </a:lnTo>
                  <a:lnTo>
                    <a:pt x="0" y="0"/>
                  </a:lnTo>
                  <a:close/>
                </a:path>
              </a:pathLst>
            </a:custGeom>
            <a:solidFill>
              <a:srgbClr val="FFFA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30">
              <a:extLst>
                <a:ext uri="{FF2B5EF4-FFF2-40B4-BE49-F238E27FC236}">
                  <a16:creationId xmlns:a16="http://schemas.microsoft.com/office/drawing/2014/main" id="{E0C4DA79-FF85-40A3-B29E-F89F8312BC5F}"/>
                </a:ext>
              </a:extLst>
            </p:cNvPr>
            <p:cNvSpPr>
              <a:spLocks/>
            </p:cNvSpPr>
            <p:nvPr/>
          </p:nvSpPr>
          <p:spPr bwMode="auto">
            <a:xfrm>
              <a:off x="3203" y="361"/>
              <a:ext cx="563" cy="1391"/>
            </a:xfrm>
            <a:custGeom>
              <a:avLst/>
              <a:gdLst>
                <a:gd name="T0" fmla="*/ 235 w 237"/>
                <a:gd name="T1" fmla="*/ 11 h 585"/>
                <a:gd name="T2" fmla="*/ 231 w 237"/>
                <a:gd name="T3" fmla="*/ 15 h 585"/>
                <a:gd name="T4" fmla="*/ 225 w 237"/>
                <a:gd name="T5" fmla="*/ 19 h 585"/>
                <a:gd name="T6" fmla="*/ 218 w 237"/>
                <a:gd name="T7" fmla="*/ 22 h 585"/>
                <a:gd name="T8" fmla="*/ 211 w 237"/>
                <a:gd name="T9" fmla="*/ 24 h 585"/>
                <a:gd name="T10" fmla="*/ 200 w 237"/>
                <a:gd name="T11" fmla="*/ 27 h 585"/>
                <a:gd name="T12" fmla="*/ 185 w 237"/>
                <a:gd name="T13" fmla="*/ 28 h 585"/>
                <a:gd name="T14" fmla="*/ 184 w 237"/>
                <a:gd name="T15" fmla="*/ 29 h 585"/>
                <a:gd name="T16" fmla="*/ 170 w 237"/>
                <a:gd name="T17" fmla="*/ 36 h 585"/>
                <a:gd name="T18" fmla="*/ 169 w 237"/>
                <a:gd name="T19" fmla="*/ 35 h 585"/>
                <a:gd name="T20" fmla="*/ 81 w 237"/>
                <a:gd name="T21" fmla="*/ 34 h 585"/>
                <a:gd name="T22" fmla="*/ 60 w 237"/>
                <a:gd name="T23" fmla="*/ 31 h 585"/>
                <a:gd name="T24" fmla="*/ 39 w 237"/>
                <a:gd name="T25" fmla="*/ 26 h 585"/>
                <a:gd name="T26" fmla="*/ 28 w 237"/>
                <a:gd name="T27" fmla="*/ 23 h 585"/>
                <a:gd name="T28" fmla="*/ 14 w 237"/>
                <a:gd name="T29" fmla="*/ 15 h 585"/>
                <a:gd name="T30" fmla="*/ 9 w 237"/>
                <a:gd name="T31" fmla="*/ 11 h 585"/>
                <a:gd name="T32" fmla="*/ 7 w 237"/>
                <a:gd name="T33" fmla="*/ 8 h 585"/>
                <a:gd name="T34" fmla="*/ 1 w 237"/>
                <a:gd name="T35" fmla="*/ 0 h 585"/>
                <a:gd name="T36" fmla="*/ 0 w 237"/>
                <a:gd name="T37" fmla="*/ 5 h 585"/>
                <a:gd name="T38" fmla="*/ 4 w 237"/>
                <a:gd name="T39" fmla="*/ 150 h 585"/>
                <a:gd name="T40" fmla="*/ 7 w 237"/>
                <a:gd name="T41" fmla="*/ 295 h 585"/>
                <a:gd name="T42" fmla="*/ 9 w 237"/>
                <a:gd name="T43" fmla="*/ 404 h 585"/>
                <a:gd name="T44" fmla="*/ 10 w 237"/>
                <a:gd name="T45" fmla="*/ 513 h 585"/>
                <a:gd name="T46" fmla="*/ 12 w 237"/>
                <a:gd name="T47" fmla="*/ 513 h 585"/>
                <a:gd name="T48" fmla="*/ 12 w 237"/>
                <a:gd name="T49" fmla="*/ 404 h 585"/>
                <a:gd name="T50" fmla="*/ 11 w 237"/>
                <a:gd name="T51" fmla="*/ 295 h 585"/>
                <a:gd name="T52" fmla="*/ 8 w 237"/>
                <a:gd name="T53" fmla="*/ 150 h 585"/>
                <a:gd name="T54" fmla="*/ 4 w 237"/>
                <a:gd name="T55" fmla="*/ 12 h 585"/>
                <a:gd name="T56" fmla="*/ 7 w 237"/>
                <a:gd name="T57" fmla="*/ 14 h 585"/>
                <a:gd name="T58" fmla="*/ 12 w 237"/>
                <a:gd name="T59" fmla="*/ 18 h 585"/>
                <a:gd name="T60" fmla="*/ 27 w 237"/>
                <a:gd name="T61" fmla="*/ 26 h 585"/>
                <a:gd name="T62" fmla="*/ 38 w 237"/>
                <a:gd name="T63" fmla="*/ 30 h 585"/>
                <a:gd name="T64" fmla="*/ 59 w 237"/>
                <a:gd name="T65" fmla="*/ 35 h 585"/>
                <a:gd name="T66" fmla="*/ 81 w 237"/>
                <a:gd name="T67" fmla="*/ 38 h 585"/>
                <a:gd name="T68" fmla="*/ 168 w 237"/>
                <a:gd name="T69" fmla="*/ 37 h 585"/>
                <a:gd name="T70" fmla="*/ 169 w 237"/>
                <a:gd name="T71" fmla="*/ 71 h 585"/>
                <a:gd name="T72" fmla="*/ 185 w 237"/>
                <a:gd name="T73" fmla="*/ 30 h 585"/>
                <a:gd name="T74" fmla="*/ 200 w 237"/>
                <a:gd name="T75" fmla="*/ 28 h 585"/>
                <a:gd name="T76" fmla="*/ 211 w 237"/>
                <a:gd name="T77" fmla="*/ 25 h 585"/>
                <a:gd name="T78" fmla="*/ 218 w 237"/>
                <a:gd name="T79" fmla="*/ 23 h 585"/>
                <a:gd name="T80" fmla="*/ 225 w 237"/>
                <a:gd name="T81" fmla="*/ 19 h 585"/>
                <a:gd name="T82" fmla="*/ 231 w 237"/>
                <a:gd name="T83" fmla="*/ 15 h 585"/>
                <a:gd name="T84" fmla="*/ 235 w 237"/>
                <a:gd name="T85" fmla="*/ 11 h 585"/>
                <a:gd name="T86" fmla="*/ 237 w 237"/>
                <a:gd name="T87" fmla="*/ 6 h 5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37" h="585">
                  <a:moveTo>
                    <a:pt x="236" y="9"/>
                  </a:moveTo>
                  <a:cubicBezTo>
                    <a:pt x="236" y="10"/>
                    <a:pt x="235" y="10"/>
                    <a:pt x="235" y="11"/>
                  </a:cubicBezTo>
                  <a:cubicBezTo>
                    <a:pt x="235" y="11"/>
                    <a:pt x="234" y="12"/>
                    <a:pt x="234" y="12"/>
                  </a:cubicBezTo>
                  <a:cubicBezTo>
                    <a:pt x="233" y="13"/>
                    <a:pt x="232" y="14"/>
                    <a:pt x="231" y="15"/>
                  </a:cubicBezTo>
                  <a:cubicBezTo>
                    <a:pt x="230" y="16"/>
                    <a:pt x="229" y="16"/>
                    <a:pt x="228" y="17"/>
                  </a:cubicBezTo>
                  <a:cubicBezTo>
                    <a:pt x="227" y="18"/>
                    <a:pt x="226" y="18"/>
                    <a:pt x="225" y="19"/>
                  </a:cubicBezTo>
                  <a:cubicBezTo>
                    <a:pt x="224" y="20"/>
                    <a:pt x="222" y="20"/>
                    <a:pt x="221" y="21"/>
                  </a:cubicBezTo>
                  <a:cubicBezTo>
                    <a:pt x="220" y="21"/>
                    <a:pt x="219" y="21"/>
                    <a:pt x="218" y="22"/>
                  </a:cubicBezTo>
                  <a:cubicBezTo>
                    <a:pt x="217" y="22"/>
                    <a:pt x="216" y="23"/>
                    <a:pt x="214" y="23"/>
                  </a:cubicBezTo>
                  <a:cubicBezTo>
                    <a:pt x="211" y="24"/>
                    <a:pt x="211" y="24"/>
                    <a:pt x="211" y="24"/>
                  </a:cubicBezTo>
                  <a:cubicBezTo>
                    <a:pt x="209" y="25"/>
                    <a:pt x="208" y="25"/>
                    <a:pt x="207" y="25"/>
                  </a:cubicBezTo>
                  <a:cubicBezTo>
                    <a:pt x="205" y="26"/>
                    <a:pt x="202" y="26"/>
                    <a:pt x="200" y="27"/>
                  </a:cubicBezTo>
                  <a:cubicBezTo>
                    <a:pt x="197" y="27"/>
                    <a:pt x="195" y="27"/>
                    <a:pt x="192" y="28"/>
                  </a:cubicBezTo>
                  <a:cubicBezTo>
                    <a:pt x="185" y="28"/>
                    <a:pt x="185" y="28"/>
                    <a:pt x="185" y="28"/>
                  </a:cubicBezTo>
                  <a:cubicBezTo>
                    <a:pt x="184" y="29"/>
                    <a:pt x="184" y="29"/>
                    <a:pt x="184" y="29"/>
                  </a:cubicBezTo>
                  <a:cubicBezTo>
                    <a:pt x="184" y="29"/>
                    <a:pt x="184" y="29"/>
                    <a:pt x="184" y="29"/>
                  </a:cubicBezTo>
                  <a:cubicBezTo>
                    <a:pt x="171" y="61"/>
                    <a:pt x="171" y="61"/>
                    <a:pt x="171" y="61"/>
                  </a:cubicBezTo>
                  <a:cubicBezTo>
                    <a:pt x="170" y="36"/>
                    <a:pt x="170" y="36"/>
                    <a:pt x="170" y="36"/>
                  </a:cubicBezTo>
                  <a:cubicBezTo>
                    <a:pt x="170" y="35"/>
                    <a:pt x="170" y="35"/>
                    <a:pt x="170" y="35"/>
                  </a:cubicBezTo>
                  <a:cubicBezTo>
                    <a:pt x="169" y="35"/>
                    <a:pt x="169" y="35"/>
                    <a:pt x="169" y="35"/>
                  </a:cubicBezTo>
                  <a:cubicBezTo>
                    <a:pt x="154" y="36"/>
                    <a:pt x="140" y="36"/>
                    <a:pt x="125" y="36"/>
                  </a:cubicBezTo>
                  <a:cubicBezTo>
                    <a:pt x="110" y="36"/>
                    <a:pt x="96" y="36"/>
                    <a:pt x="81" y="34"/>
                  </a:cubicBezTo>
                  <a:cubicBezTo>
                    <a:pt x="78" y="34"/>
                    <a:pt x="74" y="33"/>
                    <a:pt x="71" y="33"/>
                  </a:cubicBezTo>
                  <a:cubicBezTo>
                    <a:pt x="67" y="32"/>
                    <a:pt x="63" y="32"/>
                    <a:pt x="60" y="31"/>
                  </a:cubicBezTo>
                  <a:cubicBezTo>
                    <a:pt x="56" y="31"/>
                    <a:pt x="53" y="30"/>
                    <a:pt x="49" y="29"/>
                  </a:cubicBezTo>
                  <a:cubicBezTo>
                    <a:pt x="46" y="28"/>
                    <a:pt x="42" y="27"/>
                    <a:pt x="39" y="26"/>
                  </a:cubicBezTo>
                  <a:cubicBezTo>
                    <a:pt x="33" y="25"/>
                    <a:pt x="33" y="25"/>
                    <a:pt x="33" y="25"/>
                  </a:cubicBezTo>
                  <a:cubicBezTo>
                    <a:pt x="32" y="24"/>
                    <a:pt x="30" y="23"/>
                    <a:pt x="28" y="23"/>
                  </a:cubicBezTo>
                  <a:cubicBezTo>
                    <a:pt x="25" y="21"/>
                    <a:pt x="22" y="20"/>
                    <a:pt x="19" y="18"/>
                  </a:cubicBezTo>
                  <a:cubicBezTo>
                    <a:pt x="17" y="17"/>
                    <a:pt x="16" y="16"/>
                    <a:pt x="14" y="15"/>
                  </a:cubicBezTo>
                  <a:cubicBezTo>
                    <a:pt x="13" y="14"/>
                    <a:pt x="12" y="13"/>
                    <a:pt x="10" y="12"/>
                  </a:cubicBezTo>
                  <a:cubicBezTo>
                    <a:pt x="9" y="11"/>
                    <a:pt x="9" y="11"/>
                    <a:pt x="9" y="11"/>
                  </a:cubicBezTo>
                  <a:cubicBezTo>
                    <a:pt x="8" y="10"/>
                    <a:pt x="8" y="10"/>
                    <a:pt x="8" y="10"/>
                  </a:cubicBezTo>
                  <a:cubicBezTo>
                    <a:pt x="7" y="8"/>
                    <a:pt x="7" y="8"/>
                    <a:pt x="7" y="8"/>
                  </a:cubicBezTo>
                  <a:cubicBezTo>
                    <a:pt x="6" y="7"/>
                    <a:pt x="5" y="5"/>
                    <a:pt x="4" y="4"/>
                  </a:cubicBezTo>
                  <a:cubicBezTo>
                    <a:pt x="1" y="0"/>
                    <a:pt x="1" y="0"/>
                    <a:pt x="1" y="0"/>
                  </a:cubicBezTo>
                  <a:cubicBezTo>
                    <a:pt x="1" y="2"/>
                    <a:pt x="0" y="3"/>
                    <a:pt x="0" y="4"/>
                  </a:cubicBezTo>
                  <a:cubicBezTo>
                    <a:pt x="0" y="5"/>
                    <a:pt x="0" y="5"/>
                    <a:pt x="0" y="5"/>
                  </a:cubicBezTo>
                  <a:cubicBezTo>
                    <a:pt x="2" y="77"/>
                    <a:pt x="2" y="77"/>
                    <a:pt x="2" y="77"/>
                  </a:cubicBezTo>
                  <a:cubicBezTo>
                    <a:pt x="4" y="150"/>
                    <a:pt x="4" y="150"/>
                    <a:pt x="4" y="150"/>
                  </a:cubicBezTo>
                  <a:cubicBezTo>
                    <a:pt x="5" y="222"/>
                    <a:pt x="5" y="222"/>
                    <a:pt x="5" y="222"/>
                  </a:cubicBezTo>
                  <a:cubicBezTo>
                    <a:pt x="7" y="295"/>
                    <a:pt x="7" y="295"/>
                    <a:pt x="7" y="295"/>
                  </a:cubicBezTo>
                  <a:cubicBezTo>
                    <a:pt x="7" y="319"/>
                    <a:pt x="8" y="343"/>
                    <a:pt x="8" y="368"/>
                  </a:cubicBezTo>
                  <a:cubicBezTo>
                    <a:pt x="9" y="404"/>
                    <a:pt x="9" y="404"/>
                    <a:pt x="9" y="404"/>
                  </a:cubicBezTo>
                  <a:cubicBezTo>
                    <a:pt x="9" y="416"/>
                    <a:pt x="9" y="428"/>
                    <a:pt x="9" y="440"/>
                  </a:cubicBezTo>
                  <a:cubicBezTo>
                    <a:pt x="10" y="513"/>
                    <a:pt x="10" y="513"/>
                    <a:pt x="10" y="513"/>
                  </a:cubicBezTo>
                  <a:cubicBezTo>
                    <a:pt x="11" y="585"/>
                    <a:pt x="11" y="585"/>
                    <a:pt x="11" y="585"/>
                  </a:cubicBezTo>
                  <a:cubicBezTo>
                    <a:pt x="12" y="513"/>
                    <a:pt x="12" y="513"/>
                    <a:pt x="12" y="513"/>
                  </a:cubicBezTo>
                  <a:cubicBezTo>
                    <a:pt x="12" y="440"/>
                    <a:pt x="12" y="440"/>
                    <a:pt x="12" y="440"/>
                  </a:cubicBezTo>
                  <a:cubicBezTo>
                    <a:pt x="12" y="428"/>
                    <a:pt x="12" y="416"/>
                    <a:pt x="12" y="404"/>
                  </a:cubicBezTo>
                  <a:cubicBezTo>
                    <a:pt x="12" y="367"/>
                    <a:pt x="12" y="367"/>
                    <a:pt x="12" y="367"/>
                  </a:cubicBezTo>
                  <a:cubicBezTo>
                    <a:pt x="11" y="343"/>
                    <a:pt x="11" y="319"/>
                    <a:pt x="11" y="295"/>
                  </a:cubicBezTo>
                  <a:cubicBezTo>
                    <a:pt x="10" y="222"/>
                    <a:pt x="10" y="222"/>
                    <a:pt x="10" y="222"/>
                  </a:cubicBezTo>
                  <a:cubicBezTo>
                    <a:pt x="8" y="150"/>
                    <a:pt x="8" y="150"/>
                    <a:pt x="8" y="150"/>
                  </a:cubicBezTo>
                  <a:cubicBezTo>
                    <a:pt x="6" y="77"/>
                    <a:pt x="6" y="77"/>
                    <a:pt x="6" y="77"/>
                  </a:cubicBezTo>
                  <a:cubicBezTo>
                    <a:pt x="4" y="12"/>
                    <a:pt x="4" y="12"/>
                    <a:pt x="4" y="12"/>
                  </a:cubicBezTo>
                  <a:cubicBezTo>
                    <a:pt x="6" y="13"/>
                    <a:pt x="6" y="13"/>
                    <a:pt x="6" y="13"/>
                  </a:cubicBezTo>
                  <a:cubicBezTo>
                    <a:pt x="7" y="14"/>
                    <a:pt x="7" y="14"/>
                    <a:pt x="7" y="14"/>
                  </a:cubicBezTo>
                  <a:cubicBezTo>
                    <a:pt x="8" y="15"/>
                    <a:pt x="8" y="15"/>
                    <a:pt x="8" y="15"/>
                  </a:cubicBezTo>
                  <a:cubicBezTo>
                    <a:pt x="9" y="16"/>
                    <a:pt x="10" y="17"/>
                    <a:pt x="12" y="18"/>
                  </a:cubicBezTo>
                  <a:cubicBezTo>
                    <a:pt x="14" y="20"/>
                    <a:pt x="15" y="21"/>
                    <a:pt x="17" y="22"/>
                  </a:cubicBezTo>
                  <a:cubicBezTo>
                    <a:pt x="20" y="23"/>
                    <a:pt x="24" y="25"/>
                    <a:pt x="27" y="26"/>
                  </a:cubicBezTo>
                  <a:cubicBezTo>
                    <a:pt x="29" y="27"/>
                    <a:pt x="30" y="28"/>
                    <a:pt x="32" y="28"/>
                  </a:cubicBezTo>
                  <a:cubicBezTo>
                    <a:pt x="38" y="30"/>
                    <a:pt x="38" y="30"/>
                    <a:pt x="38" y="30"/>
                  </a:cubicBezTo>
                  <a:cubicBezTo>
                    <a:pt x="41" y="31"/>
                    <a:pt x="45" y="32"/>
                    <a:pt x="48" y="33"/>
                  </a:cubicBezTo>
                  <a:cubicBezTo>
                    <a:pt x="52" y="34"/>
                    <a:pt x="56" y="34"/>
                    <a:pt x="59" y="35"/>
                  </a:cubicBezTo>
                  <a:cubicBezTo>
                    <a:pt x="63" y="35"/>
                    <a:pt x="66" y="36"/>
                    <a:pt x="70" y="36"/>
                  </a:cubicBezTo>
                  <a:cubicBezTo>
                    <a:pt x="74" y="37"/>
                    <a:pt x="77" y="37"/>
                    <a:pt x="81" y="38"/>
                  </a:cubicBezTo>
                  <a:cubicBezTo>
                    <a:pt x="96" y="39"/>
                    <a:pt x="110" y="39"/>
                    <a:pt x="125" y="39"/>
                  </a:cubicBezTo>
                  <a:cubicBezTo>
                    <a:pt x="139" y="39"/>
                    <a:pt x="153" y="38"/>
                    <a:pt x="168" y="37"/>
                  </a:cubicBezTo>
                  <a:cubicBezTo>
                    <a:pt x="169" y="66"/>
                    <a:pt x="169" y="66"/>
                    <a:pt x="169" y="66"/>
                  </a:cubicBezTo>
                  <a:cubicBezTo>
                    <a:pt x="169" y="71"/>
                    <a:pt x="169" y="71"/>
                    <a:pt x="169" y="71"/>
                  </a:cubicBezTo>
                  <a:cubicBezTo>
                    <a:pt x="171" y="67"/>
                    <a:pt x="171" y="67"/>
                    <a:pt x="171" y="67"/>
                  </a:cubicBezTo>
                  <a:cubicBezTo>
                    <a:pt x="185" y="30"/>
                    <a:pt x="185" y="30"/>
                    <a:pt x="185" y="30"/>
                  </a:cubicBezTo>
                  <a:cubicBezTo>
                    <a:pt x="192" y="29"/>
                    <a:pt x="192" y="29"/>
                    <a:pt x="192" y="29"/>
                  </a:cubicBezTo>
                  <a:cubicBezTo>
                    <a:pt x="195" y="29"/>
                    <a:pt x="197" y="28"/>
                    <a:pt x="200" y="28"/>
                  </a:cubicBezTo>
                  <a:cubicBezTo>
                    <a:pt x="202" y="27"/>
                    <a:pt x="205" y="26"/>
                    <a:pt x="207" y="26"/>
                  </a:cubicBezTo>
                  <a:cubicBezTo>
                    <a:pt x="208" y="26"/>
                    <a:pt x="210" y="25"/>
                    <a:pt x="211" y="25"/>
                  </a:cubicBezTo>
                  <a:cubicBezTo>
                    <a:pt x="215" y="24"/>
                    <a:pt x="215" y="24"/>
                    <a:pt x="215" y="24"/>
                  </a:cubicBezTo>
                  <a:cubicBezTo>
                    <a:pt x="216" y="23"/>
                    <a:pt x="217" y="23"/>
                    <a:pt x="218" y="23"/>
                  </a:cubicBezTo>
                  <a:cubicBezTo>
                    <a:pt x="219" y="22"/>
                    <a:pt x="220" y="22"/>
                    <a:pt x="222" y="21"/>
                  </a:cubicBezTo>
                  <a:cubicBezTo>
                    <a:pt x="223" y="20"/>
                    <a:pt x="224" y="20"/>
                    <a:pt x="225" y="19"/>
                  </a:cubicBezTo>
                  <a:cubicBezTo>
                    <a:pt x="226" y="19"/>
                    <a:pt x="227" y="18"/>
                    <a:pt x="228" y="17"/>
                  </a:cubicBezTo>
                  <a:cubicBezTo>
                    <a:pt x="229" y="17"/>
                    <a:pt x="230" y="16"/>
                    <a:pt x="231" y="15"/>
                  </a:cubicBezTo>
                  <a:cubicBezTo>
                    <a:pt x="232" y="14"/>
                    <a:pt x="233" y="13"/>
                    <a:pt x="234" y="12"/>
                  </a:cubicBezTo>
                  <a:cubicBezTo>
                    <a:pt x="234" y="12"/>
                    <a:pt x="235" y="11"/>
                    <a:pt x="235" y="11"/>
                  </a:cubicBezTo>
                  <a:cubicBezTo>
                    <a:pt x="235" y="10"/>
                    <a:pt x="236" y="10"/>
                    <a:pt x="236" y="9"/>
                  </a:cubicBezTo>
                  <a:cubicBezTo>
                    <a:pt x="237" y="8"/>
                    <a:pt x="237" y="7"/>
                    <a:pt x="237" y="6"/>
                  </a:cubicBezTo>
                  <a:cubicBezTo>
                    <a:pt x="237" y="7"/>
                    <a:pt x="237" y="8"/>
                    <a:pt x="236" y="9"/>
                  </a:cubicBezTo>
                  <a:close/>
                </a:path>
              </a:pathLst>
            </a:custGeom>
            <a:solidFill>
              <a:srgbClr val="FFFAC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7" name="Google Shape;147;p29">
            <a:extLst>
              <a:ext uri="{FF2B5EF4-FFF2-40B4-BE49-F238E27FC236}">
                <a16:creationId xmlns:a16="http://schemas.microsoft.com/office/drawing/2014/main" id="{D59AB29B-D3F7-44B8-B498-D05F4841023C}"/>
              </a:ext>
            </a:extLst>
          </p:cNvPr>
          <p:cNvSpPr txBox="1">
            <a:spLocks/>
          </p:cNvSpPr>
          <p:nvPr/>
        </p:nvSpPr>
        <p:spPr>
          <a:xfrm>
            <a:off x="2884667" y="1540959"/>
            <a:ext cx="5634900" cy="1955400"/>
          </a:xfrm>
          <a:prstGeom prst="rect">
            <a:avLst/>
          </a:prstGeom>
        </p:spPr>
        <p:txBody>
          <a:bodyPr spcFirstLastPara="1" wrap="square" lIns="91425" tIns="91425" rIns="91425" bIns="91425" anchor="b"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buFont typeface="Arial" panose="020B0604020202020204" pitchFamily="34" charset="0"/>
              <a:buNone/>
            </a:pPr>
            <a:r>
              <a:rPr lang="en-US" sz="5200" dirty="0">
                <a:solidFill>
                  <a:srgbClr val="D9B866"/>
                </a:solidFill>
                <a:latin typeface="Aloja Ligh" panose="02000500000000000000" pitchFamily="2" charset="0"/>
                <a:ea typeface="+mj-ea"/>
                <a:cs typeface="+mj-cs"/>
              </a:rPr>
              <a:t>This is a quote</a:t>
            </a:r>
            <a:r>
              <a:rPr lang="en-US" sz="5200" dirty="0">
                <a:solidFill>
                  <a:srgbClr val="5E391D"/>
                </a:solidFill>
                <a:latin typeface="Aloja Ligh" panose="02000500000000000000" pitchFamily="2" charset="0"/>
                <a:ea typeface="+mj-ea"/>
                <a:cs typeface="+mj-cs"/>
              </a:rPr>
              <a:t>. </a:t>
            </a:r>
          </a:p>
          <a:p>
            <a:pPr marL="0" indent="0" algn="ctr">
              <a:spcBef>
                <a:spcPts val="0"/>
              </a:spcBef>
              <a:buFont typeface="Arial" panose="020B0604020202020204" pitchFamily="34" charset="0"/>
              <a:buNone/>
            </a:pPr>
            <a:r>
              <a:rPr lang="en-US" sz="4400" dirty="0">
                <a:solidFill>
                  <a:schemeClr val="bg1"/>
                </a:solidFill>
                <a:latin typeface="Aloja Ligh" panose="02000500000000000000" pitchFamily="2" charset="0"/>
                <a:ea typeface="+mj-ea"/>
                <a:cs typeface="+mj-cs"/>
              </a:rPr>
              <a:t>“</a:t>
            </a:r>
            <a:r>
              <a:rPr lang="en-US" sz="1800" dirty="0">
                <a:solidFill>
                  <a:schemeClr val="bg1"/>
                </a:solidFill>
                <a:latin typeface="Calibri Light" panose="020F0302020204030204" pitchFamily="34" charset="0"/>
                <a:ea typeface="MS PGothic" panose="020B0600070205080204" pitchFamily="34" charset="-128"/>
                <a:cs typeface="Calibri Light" panose="020F0302020204030204" pitchFamily="34" charset="0"/>
              </a:rPr>
              <a:t>We are not makers of history. We are made by history</a:t>
            </a:r>
            <a:r>
              <a:rPr lang="en-US" sz="4400" dirty="0">
                <a:solidFill>
                  <a:schemeClr val="bg1"/>
                </a:solidFill>
                <a:latin typeface="Aloja Ligh" panose="02000500000000000000" pitchFamily="2" charset="0"/>
                <a:ea typeface="+mj-ea"/>
                <a:cs typeface="+mj-cs"/>
              </a:rPr>
              <a:t>”</a:t>
            </a:r>
          </a:p>
        </p:txBody>
      </p:sp>
      <p:grpSp>
        <p:nvGrpSpPr>
          <p:cNvPr id="3" name="Group 4">
            <a:extLst>
              <a:ext uri="{FF2B5EF4-FFF2-40B4-BE49-F238E27FC236}">
                <a16:creationId xmlns:a16="http://schemas.microsoft.com/office/drawing/2014/main" id="{9C613A10-5F89-4443-9F12-B2D8B248EACC}"/>
              </a:ext>
            </a:extLst>
          </p:cNvPr>
          <p:cNvGrpSpPr>
            <a:grpSpLocks noChangeAspect="1"/>
          </p:cNvGrpSpPr>
          <p:nvPr/>
        </p:nvGrpSpPr>
        <p:grpSpPr bwMode="auto">
          <a:xfrm>
            <a:off x="9689362" y="2209970"/>
            <a:ext cx="2251390" cy="4648030"/>
            <a:chOff x="1" y="-1"/>
            <a:chExt cx="682" cy="1408"/>
          </a:xfrm>
          <a:solidFill>
            <a:srgbClr val="5E391D"/>
          </a:solidFill>
        </p:grpSpPr>
        <p:sp>
          <p:nvSpPr>
            <p:cNvPr id="5" name="Freeform 5">
              <a:extLst>
                <a:ext uri="{FF2B5EF4-FFF2-40B4-BE49-F238E27FC236}">
                  <a16:creationId xmlns:a16="http://schemas.microsoft.com/office/drawing/2014/main" id="{25311485-69C2-4DE8-A533-2A6D64C755A9}"/>
                </a:ext>
              </a:extLst>
            </p:cNvPr>
            <p:cNvSpPr>
              <a:spLocks noEditPoints="1"/>
            </p:cNvSpPr>
            <p:nvPr/>
          </p:nvSpPr>
          <p:spPr bwMode="auto">
            <a:xfrm>
              <a:off x="1" y="-1"/>
              <a:ext cx="682" cy="1408"/>
            </a:xfrm>
            <a:custGeom>
              <a:avLst/>
              <a:gdLst>
                <a:gd name="T0" fmla="*/ 0 w 285"/>
                <a:gd name="T1" fmla="*/ 54 h 591"/>
                <a:gd name="T2" fmla="*/ 43 w 285"/>
                <a:gd name="T3" fmla="*/ 561 h 591"/>
                <a:gd name="T4" fmla="*/ 250 w 285"/>
                <a:gd name="T5" fmla="*/ 574 h 591"/>
                <a:gd name="T6" fmla="*/ 230 w 285"/>
                <a:gd name="T7" fmla="*/ 109 h 591"/>
                <a:gd name="T8" fmla="*/ 218 w 285"/>
                <a:gd name="T9" fmla="*/ 571 h 591"/>
                <a:gd name="T10" fmla="*/ 49 w 285"/>
                <a:gd name="T11" fmla="*/ 572 h 591"/>
                <a:gd name="T12" fmla="*/ 218 w 285"/>
                <a:gd name="T13" fmla="*/ 572 h 591"/>
                <a:gd name="T14" fmla="*/ 78 w 285"/>
                <a:gd name="T15" fmla="*/ 579 h 591"/>
                <a:gd name="T16" fmla="*/ 178 w 285"/>
                <a:gd name="T17" fmla="*/ 581 h 591"/>
                <a:gd name="T18" fmla="*/ 49 w 285"/>
                <a:gd name="T19" fmla="*/ 567 h 591"/>
                <a:gd name="T20" fmla="*/ 237 w 285"/>
                <a:gd name="T21" fmla="*/ 564 h 591"/>
                <a:gd name="T22" fmla="*/ 105 w 285"/>
                <a:gd name="T23" fmla="*/ 538 h 591"/>
                <a:gd name="T24" fmla="*/ 127 w 285"/>
                <a:gd name="T25" fmla="*/ 538 h 591"/>
                <a:gd name="T26" fmla="*/ 153 w 285"/>
                <a:gd name="T27" fmla="*/ 122 h 591"/>
                <a:gd name="T28" fmla="*/ 215 w 285"/>
                <a:gd name="T29" fmla="*/ 123 h 591"/>
                <a:gd name="T30" fmla="*/ 193 w 285"/>
                <a:gd name="T31" fmla="*/ 538 h 591"/>
                <a:gd name="T32" fmla="*/ 180 w 285"/>
                <a:gd name="T33" fmla="*/ 126 h 591"/>
                <a:gd name="T34" fmla="*/ 83 w 285"/>
                <a:gd name="T35" fmla="*/ 538 h 591"/>
                <a:gd name="T36" fmla="*/ 67 w 285"/>
                <a:gd name="T37" fmla="*/ 123 h 591"/>
                <a:gd name="T38" fmla="*/ 166 w 285"/>
                <a:gd name="T39" fmla="*/ 504 h 591"/>
                <a:gd name="T40" fmla="*/ 142 w 285"/>
                <a:gd name="T41" fmla="*/ 485 h 591"/>
                <a:gd name="T42" fmla="*/ 119 w 285"/>
                <a:gd name="T43" fmla="*/ 516 h 591"/>
                <a:gd name="T44" fmla="*/ 96 w 285"/>
                <a:gd name="T45" fmla="*/ 126 h 591"/>
                <a:gd name="T46" fmla="*/ 68 w 285"/>
                <a:gd name="T47" fmla="*/ 117 h 591"/>
                <a:gd name="T48" fmla="*/ 195 w 285"/>
                <a:gd name="T49" fmla="*/ 86 h 591"/>
                <a:gd name="T50" fmla="*/ 187 w 285"/>
                <a:gd name="T51" fmla="*/ 68 h 591"/>
                <a:gd name="T52" fmla="*/ 188 w 285"/>
                <a:gd name="T53" fmla="*/ 77 h 591"/>
                <a:gd name="T54" fmla="*/ 195 w 285"/>
                <a:gd name="T55" fmla="*/ 94 h 591"/>
                <a:gd name="T56" fmla="*/ 62 w 285"/>
                <a:gd name="T57" fmla="*/ 105 h 591"/>
                <a:gd name="T58" fmla="*/ 96 w 285"/>
                <a:gd name="T59" fmla="*/ 79 h 591"/>
                <a:gd name="T60" fmla="*/ 99 w 285"/>
                <a:gd name="T61" fmla="*/ 68 h 591"/>
                <a:gd name="T62" fmla="*/ 66 w 285"/>
                <a:gd name="T63" fmla="*/ 99 h 591"/>
                <a:gd name="T64" fmla="*/ 234 w 285"/>
                <a:gd name="T65" fmla="*/ 10 h 591"/>
                <a:gd name="T66" fmla="*/ 249 w 285"/>
                <a:gd name="T67" fmla="*/ 26 h 591"/>
                <a:gd name="T68" fmla="*/ 247 w 285"/>
                <a:gd name="T69" fmla="*/ 82 h 591"/>
                <a:gd name="T70" fmla="*/ 207 w 285"/>
                <a:gd name="T71" fmla="*/ 67 h 591"/>
                <a:gd name="T72" fmla="*/ 226 w 285"/>
                <a:gd name="T73" fmla="*/ 40 h 591"/>
                <a:gd name="T74" fmla="*/ 242 w 285"/>
                <a:gd name="T75" fmla="*/ 54 h 591"/>
                <a:gd name="T76" fmla="*/ 241 w 285"/>
                <a:gd name="T77" fmla="*/ 59 h 591"/>
                <a:gd name="T78" fmla="*/ 230 w 285"/>
                <a:gd name="T79" fmla="*/ 68 h 591"/>
                <a:gd name="T80" fmla="*/ 222 w 285"/>
                <a:gd name="T81" fmla="*/ 52 h 591"/>
                <a:gd name="T82" fmla="*/ 236 w 285"/>
                <a:gd name="T83" fmla="*/ 59 h 591"/>
                <a:gd name="T84" fmla="*/ 246 w 285"/>
                <a:gd name="T85" fmla="*/ 65 h 591"/>
                <a:gd name="T86" fmla="*/ 249 w 285"/>
                <a:gd name="T87" fmla="*/ 55 h 591"/>
                <a:gd name="T88" fmla="*/ 230 w 285"/>
                <a:gd name="T89" fmla="*/ 32 h 591"/>
                <a:gd name="T90" fmla="*/ 197 w 285"/>
                <a:gd name="T91" fmla="*/ 58 h 591"/>
                <a:gd name="T92" fmla="*/ 230 w 285"/>
                <a:gd name="T93" fmla="*/ 95 h 591"/>
                <a:gd name="T94" fmla="*/ 280 w 285"/>
                <a:gd name="T95" fmla="*/ 53 h 591"/>
                <a:gd name="T96" fmla="*/ 268 w 285"/>
                <a:gd name="T97" fmla="*/ 86 h 591"/>
                <a:gd name="T98" fmla="*/ 242 w 285"/>
                <a:gd name="T99" fmla="*/ 102 h 591"/>
                <a:gd name="T100" fmla="*/ 244 w 285"/>
                <a:gd name="T101" fmla="*/ 100 h 591"/>
                <a:gd name="T102" fmla="*/ 272 w 285"/>
                <a:gd name="T103" fmla="*/ 74 h 591"/>
                <a:gd name="T104" fmla="*/ 277 w 285"/>
                <a:gd name="T105" fmla="*/ 50 h 591"/>
                <a:gd name="T106" fmla="*/ 254 w 285"/>
                <a:gd name="T107" fmla="*/ 13 h 591"/>
                <a:gd name="T108" fmla="*/ 258 w 285"/>
                <a:gd name="T109" fmla="*/ 14 h 5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85" h="591">
                  <a:moveTo>
                    <a:pt x="249" y="3"/>
                  </a:moveTo>
                  <a:cubicBezTo>
                    <a:pt x="249" y="3"/>
                    <a:pt x="236" y="0"/>
                    <a:pt x="227" y="0"/>
                  </a:cubicBezTo>
                  <a:cubicBezTo>
                    <a:pt x="218" y="0"/>
                    <a:pt x="56" y="0"/>
                    <a:pt x="56" y="0"/>
                  </a:cubicBezTo>
                  <a:cubicBezTo>
                    <a:pt x="55" y="0"/>
                    <a:pt x="55" y="0"/>
                    <a:pt x="54" y="0"/>
                  </a:cubicBezTo>
                  <a:cubicBezTo>
                    <a:pt x="51" y="0"/>
                    <a:pt x="47" y="0"/>
                    <a:pt x="44" y="1"/>
                  </a:cubicBezTo>
                  <a:cubicBezTo>
                    <a:pt x="37" y="2"/>
                    <a:pt x="35" y="3"/>
                    <a:pt x="35" y="3"/>
                  </a:cubicBezTo>
                  <a:cubicBezTo>
                    <a:pt x="14" y="11"/>
                    <a:pt x="0" y="31"/>
                    <a:pt x="0" y="54"/>
                  </a:cubicBezTo>
                  <a:cubicBezTo>
                    <a:pt x="0" y="84"/>
                    <a:pt x="24" y="109"/>
                    <a:pt x="54" y="109"/>
                  </a:cubicBezTo>
                  <a:cubicBezTo>
                    <a:pt x="54" y="109"/>
                    <a:pt x="54" y="109"/>
                    <a:pt x="55" y="109"/>
                  </a:cubicBezTo>
                  <a:cubicBezTo>
                    <a:pt x="56" y="111"/>
                    <a:pt x="58" y="112"/>
                    <a:pt x="61" y="113"/>
                  </a:cubicBezTo>
                  <a:cubicBezTo>
                    <a:pt x="61" y="549"/>
                    <a:pt x="61" y="549"/>
                    <a:pt x="61" y="549"/>
                  </a:cubicBezTo>
                  <a:cubicBezTo>
                    <a:pt x="61" y="549"/>
                    <a:pt x="61" y="550"/>
                    <a:pt x="61" y="550"/>
                  </a:cubicBezTo>
                  <a:cubicBezTo>
                    <a:pt x="57" y="550"/>
                    <a:pt x="57" y="550"/>
                    <a:pt x="57" y="550"/>
                  </a:cubicBezTo>
                  <a:cubicBezTo>
                    <a:pt x="50" y="550"/>
                    <a:pt x="45" y="554"/>
                    <a:pt x="43" y="561"/>
                  </a:cubicBezTo>
                  <a:cubicBezTo>
                    <a:pt x="38" y="563"/>
                    <a:pt x="35" y="567"/>
                    <a:pt x="35" y="574"/>
                  </a:cubicBezTo>
                  <a:cubicBezTo>
                    <a:pt x="35" y="584"/>
                    <a:pt x="35" y="584"/>
                    <a:pt x="35" y="584"/>
                  </a:cubicBezTo>
                  <a:cubicBezTo>
                    <a:pt x="35" y="588"/>
                    <a:pt x="38" y="591"/>
                    <a:pt x="42" y="591"/>
                  </a:cubicBezTo>
                  <a:cubicBezTo>
                    <a:pt x="142" y="591"/>
                    <a:pt x="142" y="591"/>
                    <a:pt x="142" y="591"/>
                  </a:cubicBezTo>
                  <a:cubicBezTo>
                    <a:pt x="242" y="591"/>
                    <a:pt x="242" y="591"/>
                    <a:pt x="242" y="591"/>
                  </a:cubicBezTo>
                  <a:cubicBezTo>
                    <a:pt x="247" y="591"/>
                    <a:pt x="250" y="588"/>
                    <a:pt x="250" y="584"/>
                  </a:cubicBezTo>
                  <a:cubicBezTo>
                    <a:pt x="250" y="574"/>
                    <a:pt x="250" y="574"/>
                    <a:pt x="250" y="574"/>
                  </a:cubicBezTo>
                  <a:cubicBezTo>
                    <a:pt x="250" y="567"/>
                    <a:pt x="246" y="563"/>
                    <a:pt x="242" y="561"/>
                  </a:cubicBezTo>
                  <a:cubicBezTo>
                    <a:pt x="240" y="554"/>
                    <a:pt x="234" y="550"/>
                    <a:pt x="227" y="550"/>
                  </a:cubicBezTo>
                  <a:cubicBezTo>
                    <a:pt x="224" y="550"/>
                    <a:pt x="224" y="550"/>
                    <a:pt x="224" y="550"/>
                  </a:cubicBezTo>
                  <a:cubicBezTo>
                    <a:pt x="224" y="549"/>
                    <a:pt x="224" y="549"/>
                    <a:pt x="224" y="549"/>
                  </a:cubicBezTo>
                  <a:cubicBezTo>
                    <a:pt x="224" y="113"/>
                    <a:pt x="224" y="113"/>
                    <a:pt x="224" y="113"/>
                  </a:cubicBezTo>
                  <a:cubicBezTo>
                    <a:pt x="226" y="112"/>
                    <a:pt x="229" y="111"/>
                    <a:pt x="230" y="109"/>
                  </a:cubicBezTo>
                  <a:cubicBezTo>
                    <a:pt x="230" y="109"/>
                    <a:pt x="230" y="109"/>
                    <a:pt x="230" y="109"/>
                  </a:cubicBezTo>
                  <a:cubicBezTo>
                    <a:pt x="260" y="109"/>
                    <a:pt x="285" y="84"/>
                    <a:pt x="285" y="54"/>
                  </a:cubicBezTo>
                  <a:cubicBezTo>
                    <a:pt x="285" y="31"/>
                    <a:pt x="270" y="11"/>
                    <a:pt x="249" y="3"/>
                  </a:cubicBezTo>
                  <a:close/>
                  <a:moveTo>
                    <a:pt x="237" y="564"/>
                  </a:moveTo>
                  <a:cubicBezTo>
                    <a:pt x="210" y="565"/>
                    <a:pt x="210" y="565"/>
                    <a:pt x="210" y="565"/>
                  </a:cubicBezTo>
                  <a:cubicBezTo>
                    <a:pt x="53" y="567"/>
                    <a:pt x="53" y="567"/>
                    <a:pt x="53" y="567"/>
                  </a:cubicBezTo>
                  <a:cubicBezTo>
                    <a:pt x="216" y="569"/>
                    <a:pt x="216" y="569"/>
                    <a:pt x="216" y="569"/>
                  </a:cubicBezTo>
                  <a:cubicBezTo>
                    <a:pt x="217" y="570"/>
                    <a:pt x="217" y="571"/>
                    <a:pt x="218" y="571"/>
                  </a:cubicBezTo>
                  <a:cubicBezTo>
                    <a:pt x="215" y="571"/>
                    <a:pt x="211" y="571"/>
                    <a:pt x="208" y="571"/>
                  </a:cubicBezTo>
                  <a:cubicBezTo>
                    <a:pt x="199" y="571"/>
                    <a:pt x="189" y="571"/>
                    <a:pt x="178" y="571"/>
                  </a:cubicBezTo>
                  <a:cubicBezTo>
                    <a:pt x="167" y="571"/>
                    <a:pt x="155" y="571"/>
                    <a:pt x="143" y="571"/>
                  </a:cubicBezTo>
                  <a:cubicBezTo>
                    <a:pt x="131" y="571"/>
                    <a:pt x="119" y="571"/>
                    <a:pt x="108" y="571"/>
                  </a:cubicBezTo>
                  <a:cubicBezTo>
                    <a:pt x="97" y="571"/>
                    <a:pt x="87" y="571"/>
                    <a:pt x="78" y="571"/>
                  </a:cubicBezTo>
                  <a:cubicBezTo>
                    <a:pt x="69" y="571"/>
                    <a:pt x="62" y="572"/>
                    <a:pt x="57" y="572"/>
                  </a:cubicBezTo>
                  <a:cubicBezTo>
                    <a:pt x="52" y="572"/>
                    <a:pt x="49" y="572"/>
                    <a:pt x="49" y="572"/>
                  </a:cubicBezTo>
                  <a:cubicBezTo>
                    <a:pt x="49" y="572"/>
                    <a:pt x="52" y="572"/>
                    <a:pt x="57" y="572"/>
                  </a:cubicBezTo>
                  <a:cubicBezTo>
                    <a:pt x="62" y="572"/>
                    <a:pt x="69" y="572"/>
                    <a:pt x="78" y="573"/>
                  </a:cubicBezTo>
                  <a:cubicBezTo>
                    <a:pt x="87" y="573"/>
                    <a:pt x="97" y="573"/>
                    <a:pt x="108" y="573"/>
                  </a:cubicBezTo>
                  <a:cubicBezTo>
                    <a:pt x="119" y="573"/>
                    <a:pt x="131" y="573"/>
                    <a:pt x="143" y="573"/>
                  </a:cubicBezTo>
                  <a:cubicBezTo>
                    <a:pt x="155" y="573"/>
                    <a:pt x="167" y="573"/>
                    <a:pt x="178" y="573"/>
                  </a:cubicBezTo>
                  <a:cubicBezTo>
                    <a:pt x="189" y="573"/>
                    <a:pt x="199" y="573"/>
                    <a:pt x="208" y="573"/>
                  </a:cubicBezTo>
                  <a:cubicBezTo>
                    <a:pt x="212" y="573"/>
                    <a:pt x="215" y="572"/>
                    <a:pt x="218" y="572"/>
                  </a:cubicBezTo>
                  <a:cubicBezTo>
                    <a:pt x="218" y="573"/>
                    <a:pt x="219" y="574"/>
                    <a:pt x="219" y="576"/>
                  </a:cubicBezTo>
                  <a:cubicBezTo>
                    <a:pt x="219" y="577"/>
                    <a:pt x="219" y="578"/>
                    <a:pt x="219" y="579"/>
                  </a:cubicBezTo>
                  <a:cubicBezTo>
                    <a:pt x="215" y="579"/>
                    <a:pt x="212" y="579"/>
                    <a:pt x="208" y="579"/>
                  </a:cubicBezTo>
                  <a:cubicBezTo>
                    <a:pt x="199" y="579"/>
                    <a:pt x="189" y="578"/>
                    <a:pt x="178" y="578"/>
                  </a:cubicBezTo>
                  <a:cubicBezTo>
                    <a:pt x="167" y="578"/>
                    <a:pt x="155" y="578"/>
                    <a:pt x="143" y="578"/>
                  </a:cubicBezTo>
                  <a:cubicBezTo>
                    <a:pt x="131" y="578"/>
                    <a:pt x="119" y="578"/>
                    <a:pt x="108" y="578"/>
                  </a:cubicBezTo>
                  <a:cubicBezTo>
                    <a:pt x="97" y="578"/>
                    <a:pt x="87" y="579"/>
                    <a:pt x="78" y="579"/>
                  </a:cubicBezTo>
                  <a:cubicBezTo>
                    <a:pt x="69" y="579"/>
                    <a:pt x="62" y="579"/>
                    <a:pt x="57" y="579"/>
                  </a:cubicBezTo>
                  <a:cubicBezTo>
                    <a:pt x="52" y="579"/>
                    <a:pt x="49" y="579"/>
                    <a:pt x="49" y="579"/>
                  </a:cubicBezTo>
                  <a:cubicBezTo>
                    <a:pt x="49" y="579"/>
                    <a:pt x="52" y="580"/>
                    <a:pt x="57" y="580"/>
                  </a:cubicBezTo>
                  <a:cubicBezTo>
                    <a:pt x="62" y="580"/>
                    <a:pt x="69" y="580"/>
                    <a:pt x="78" y="580"/>
                  </a:cubicBezTo>
                  <a:cubicBezTo>
                    <a:pt x="87" y="580"/>
                    <a:pt x="97" y="580"/>
                    <a:pt x="108" y="581"/>
                  </a:cubicBezTo>
                  <a:cubicBezTo>
                    <a:pt x="119" y="581"/>
                    <a:pt x="131" y="581"/>
                    <a:pt x="143" y="581"/>
                  </a:cubicBezTo>
                  <a:cubicBezTo>
                    <a:pt x="155" y="581"/>
                    <a:pt x="167" y="581"/>
                    <a:pt x="178" y="581"/>
                  </a:cubicBezTo>
                  <a:cubicBezTo>
                    <a:pt x="189" y="580"/>
                    <a:pt x="199" y="580"/>
                    <a:pt x="208" y="580"/>
                  </a:cubicBezTo>
                  <a:cubicBezTo>
                    <a:pt x="212" y="580"/>
                    <a:pt x="215" y="580"/>
                    <a:pt x="219" y="580"/>
                  </a:cubicBezTo>
                  <a:cubicBezTo>
                    <a:pt x="219" y="582"/>
                    <a:pt x="219" y="583"/>
                    <a:pt x="219" y="584"/>
                  </a:cubicBezTo>
                  <a:cubicBezTo>
                    <a:pt x="142" y="584"/>
                    <a:pt x="142" y="584"/>
                    <a:pt x="142" y="584"/>
                  </a:cubicBezTo>
                  <a:cubicBezTo>
                    <a:pt x="42" y="584"/>
                    <a:pt x="42" y="584"/>
                    <a:pt x="42" y="584"/>
                  </a:cubicBezTo>
                  <a:cubicBezTo>
                    <a:pt x="42" y="584"/>
                    <a:pt x="42" y="579"/>
                    <a:pt x="42" y="574"/>
                  </a:cubicBezTo>
                  <a:cubicBezTo>
                    <a:pt x="42" y="567"/>
                    <a:pt x="49" y="567"/>
                    <a:pt x="49" y="567"/>
                  </a:cubicBezTo>
                  <a:cubicBezTo>
                    <a:pt x="49" y="567"/>
                    <a:pt x="49" y="567"/>
                    <a:pt x="49" y="567"/>
                  </a:cubicBezTo>
                  <a:cubicBezTo>
                    <a:pt x="49" y="561"/>
                    <a:pt x="53" y="558"/>
                    <a:pt x="57" y="558"/>
                  </a:cubicBezTo>
                  <a:cubicBezTo>
                    <a:pt x="64" y="558"/>
                    <a:pt x="80" y="558"/>
                    <a:pt x="80" y="558"/>
                  </a:cubicBezTo>
                  <a:cubicBezTo>
                    <a:pt x="204" y="558"/>
                    <a:pt x="204" y="558"/>
                    <a:pt x="204" y="558"/>
                  </a:cubicBezTo>
                  <a:cubicBezTo>
                    <a:pt x="204" y="558"/>
                    <a:pt x="205" y="558"/>
                    <a:pt x="205" y="558"/>
                  </a:cubicBezTo>
                  <a:cubicBezTo>
                    <a:pt x="206" y="559"/>
                    <a:pt x="208" y="560"/>
                    <a:pt x="209" y="561"/>
                  </a:cubicBezTo>
                  <a:lnTo>
                    <a:pt x="237" y="564"/>
                  </a:lnTo>
                  <a:close/>
                  <a:moveTo>
                    <a:pt x="105" y="538"/>
                  </a:moveTo>
                  <a:cubicBezTo>
                    <a:pt x="105" y="126"/>
                    <a:pt x="105" y="126"/>
                    <a:pt x="105" y="126"/>
                  </a:cubicBezTo>
                  <a:cubicBezTo>
                    <a:pt x="105" y="124"/>
                    <a:pt x="107" y="122"/>
                    <a:pt x="109" y="122"/>
                  </a:cubicBezTo>
                  <a:cubicBezTo>
                    <a:pt x="112" y="122"/>
                    <a:pt x="114" y="124"/>
                    <a:pt x="114" y="126"/>
                  </a:cubicBezTo>
                  <a:cubicBezTo>
                    <a:pt x="114" y="538"/>
                    <a:pt x="114" y="538"/>
                    <a:pt x="114" y="538"/>
                  </a:cubicBezTo>
                  <a:cubicBezTo>
                    <a:pt x="114" y="540"/>
                    <a:pt x="112" y="542"/>
                    <a:pt x="109" y="542"/>
                  </a:cubicBezTo>
                  <a:cubicBezTo>
                    <a:pt x="107" y="542"/>
                    <a:pt x="105" y="540"/>
                    <a:pt x="105" y="538"/>
                  </a:cubicBezTo>
                  <a:close/>
                  <a:moveTo>
                    <a:pt x="127" y="538"/>
                  </a:moveTo>
                  <a:cubicBezTo>
                    <a:pt x="127" y="126"/>
                    <a:pt x="127" y="126"/>
                    <a:pt x="127" y="126"/>
                  </a:cubicBezTo>
                  <a:cubicBezTo>
                    <a:pt x="127" y="124"/>
                    <a:pt x="129" y="122"/>
                    <a:pt x="131" y="122"/>
                  </a:cubicBezTo>
                  <a:cubicBezTo>
                    <a:pt x="134" y="122"/>
                    <a:pt x="136" y="124"/>
                    <a:pt x="136" y="126"/>
                  </a:cubicBezTo>
                  <a:cubicBezTo>
                    <a:pt x="136" y="538"/>
                    <a:pt x="136" y="538"/>
                    <a:pt x="136" y="538"/>
                  </a:cubicBezTo>
                  <a:cubicBezTo>
                    <a:pt x="136" y="540"/>
                    <a:pt x="134" y="542"/>
                    <a:pt x="131" y="542"/>
                  </a:cubicBezTo>
                  <a:cubicBezTo>
                    <a:pt x="129" y="542"/>
                    <a:pt x="127" y="540"/>
                    <a:pt x="127" y="538"/>
                  </a:cubicBezTo>
                  <a:close/>
                  <a:moveTo>
                    <a:pt x="153" y="122"/>
                  </a:moveTo>
                  <a:cubicBezTo>
                    <a:pt x="156" y="122"/>
                    <a:pt x="158" y="124"/>
                    <a:pt x="158" y="126"/>
                  </a:cubicBezTo>
                  <a:cubicBezTo>
                    <a:pt x="158" y="538"/>
                    <a:pt x="158" y="538"/>
                    <a:pt x="158" y="538"/>
                  </a:cubicBezTo>
                  <a:cubicBezTo>
                    <a:pt x="158" y="540"/>
                    <a:pt x="156" y="542"/>
                    <a:pt x="153" y="542"/>
                  </a:cubicBezTo>
                  <a:cubicBezTo>
                    <a:pt x="151" y="542"/>
                    <a:pt x="149" y="540"/>
                    <a:pt x="149" y="538"/>
                  </a:cubicBezTo>
                  <a:cubicBezTo>
                    <a:pt x="149" y="126"/>
                    <a:pt x="149" y="126"/>
                    <a:pt x="149" y="126"/>
                  </a:cubicBezTo>
                  <a:cubicBezTo>
                    <a:pt x="149" y="124"/>
                    <a:pt x="151" y="122"/>
                    <a:pt x="153" y="122"/>
                  </a:cubicBezTo>
                  <a:close/>
                  <a:moveTo>
                    <a:pt x="215" y="123"/>
                  </a:moveTo>
                  <a:cubicBezTo>
                    <a:pt x="215" y="122"/>
                    <a:pt x="215" y="122"/>
                    <a:pt x="216" y="122"/>
                  </a:cubicBezTo>
                  <a:cubicBezTo>
                    <a:pt x="216" y="122"/>
                    <a:pt x="216" y="122"/>
                    <a:pt x="216" y="123"/>
                  </a:cubicBezTo>
                  <a:cubicBezTo>
                    <a:pt x="216" y="541"/>
                    <a:pt x="216" y="541"/>
                    <a:pt x="216" y="541"/>
                  </a:cubicBezTo>
                  <a:cubicBezTo>
                    <a:pt x="216" y="542"/>
                    <a:pt x="216" y="542"/>
                    <a:pt x="216" y="542"/>
                  </a:cubicBezTo>
                  <a:cubicBezTo>
                    <a:pt x="215" y="542"/>
                    <a:pt x="215" y="542"/>
                    <a:pt x="215" y="541"/>
                  </a:cubicBezTo>
                  <a:lnTo>
                    <a:pt x="215" y="123"/>
                  </a:lnTo>
                  <a:close/>
                  <a:moveTo>
                    <a:pt x="193" y="538"/>
                  </a:moveTo>
                  <a:cubicBezTo>
                    <a:pt x="193" y="126"/>
                    <a:pt x="193" y="126"/>
                    <a:pt x="193" y="126"/>
                  </a:cubicBezTo>
                  <a:cubicBezTo>
                    <a:pt x="193" y="124"/>
                    <a:pt x="195" y="122"/>
                    <a:pt x="198" y="122"/>
                  </a:cubicBezTo>
                  <a:cubicBezTo>
                    <a:pt x="200" y="122"/>
                    <a:pt x="202" y="124"/>
                    <a:pt x="202" y="126"/>
                  </a:cubicBezTo>
                  <a:cubicBezTo>
                    <a:pt x="202" y="538"/>
                    <a:pt x="202" y="538"/>
                    <a:pt x="202" y="538"/>
                  </a:cubicBezTo>
                  <a:cubicBezTo>
                    <a:pt x="202" y="540"/>
                    <a:pt x="200" y="542"/>
                    <a:pt x="198" y="542"/>
                  </a:cubicBezTo>
                  <a:cubicBezTo>
                    <a:pt x="195" y="542"/>
                    <a:pt x="193" y="540"/>
                    <a:pt x="193" y="538"/>
                  </a:cubicBezTo>
                  <a:close/>
                  <a:moveTo>
                    <a:pt x="180" y="126"/>
                  </a:moveTo>
                  <a:cubicBezTo>
                    <a:pt x="180" y="538"/>
                    <a:pt x="180" y="538"/>
                    <a:pt x="180" y="538"/>
                  </a:cubicBezTo>
                  <a:cubicBezTo>
                    <a:pt x="180" y="540"/>
                    <a:pt x="178" y="542"/>
                    <a:pt x="175" y="542"/>
                  </a:cubicBezTo>
                  <a:cubicBezTo>
                    <a:pt x="173" y="542"/>
                    <a:pt x="171" y="540"/>
                    <a:pt x="171" y="538"/>
                  </a:cubicBezTo>
                  <a:cubicBezTo>
                    <a:pt x="171" y="126"/>
                    <a:pt x="171" y="126"/>
                    <a:pt x="171" y="126"/>
                  </a:cubicBezTo>
                  <a:cubicBezTo>
                    <a:pt x="171" y="124"/>
                    <a:pt x="173" y="122"/>
                    <a:pt x="175" y="122"/>
                  </a:cubicBezTo>
                  <a:cubicBezTo>
                    <a:pt x="178" y="122"/>
                    <a:pt x="180" y="124"/>
                    <a:pt x="180" y="126"/>
                  </a:cubicBezTo>
                  <a:close/>
                  <a:moveTo>
                    <a:pt x="83" y="538"/>
                  </a:moveTo>
                  <a:cubicBezTo>
                    <a:pt x="83" y="126"/>
                    <a:pt x="83" y="126"/>
                    <a:pt x="83" y="126"/>
                  </a:cubicBezTo>
                  <a:cubicBezTo>
                    <a:pt x="83" y="124"/>
                    <a:pt x="85" y="122"/>
                    <a:pt x="87" y="122"/>
                  </a:cubicBezTo>
                  <a:cubicBezTo>
                    <a:pt x="89" y="122"/>
                    <a:pt x="91" y="124"/>
                    <a:pt x="91" y="126"/>
                  </a:cubicBezTo>
                  <a:cubicBezTo>
                    <a:pt x="91" y="538"/>
                    <a:pt x="91" y="538"/>
                    <a:pt x="91" y="538"/>
                  </a:cubicBezTo>
                  <a:cubicBezTo>
                    <a:pt x="91" y="540"/>
                    <a:pt x="89" y="542"/>
                    <a:pt x="87" y="542"/>
                  </a:cubicBezTo>
                  <a:cubicBezTo>
                    <a:pt x="85" y="542"/>
                    <a:pt x="83" y="540"/>
                    <a:pt x="83" y="538"/>
                  </a:cubicBezTo>
                  <a:close/>
                  <a:moveTo>
                    <a:pt x="67" y="123"/>
                  </a:moveTo>
                  <a:cubicBezTo>
                    <a:pt x="67" y="123"/>
                    <a:pt x="67" y="122"/>
                    <a:pt x="68" y="122"/>
                  </a:cubicBezTo>
                  <a:cubicBezTo>
                    <a:pt x="69" y="122"/>
                    <a:pt x="69" y="123"/>
                    <a:pt x="69" y="123"/>
                  </a:cubicBezTo>
                  <a:cubicBezTo>
                    <a:pt x="69" y="541"/>
                    <a:pt x="69" y="541"/>
                    <a:pt x="69" y="541"/>
                  </a:cubicBezTo>
                  <a:cubicBezTo>
                    <a:pt x="69" y="541"/>
                    <a:pt x="69" y="542"/>
                    <a:pt x="68" y="542"/>
                  </a:cubicBezTo>
                  <a:cubicBezTo>
                    <a:pt x="67" y="542"/>
                    <a:pt x="67" y="541"/>
                    <a:pt x="67" y="541"/>
                  </a:cubicBezTo>
                  <a:lnTo>
                    <a:pt x="67" y="123"/>
                  </a:lnTo>
                  <a:close/>
                  <a:moveTo>
                    <a:pt x="187" y="482"/>
                  </a:moveTo>
                  <a:cubicBezTo>
                    <a:pt x="186" y="459"/>
                    <a:pt x="186" y="459"/>
                    <a:pt x="186" y="459"/>
                  </a:cubicBezTo>
                  <a:cubicBezTo>
                    <a:pt x="185" y="482"/>
                    <a:pt x="185" y="482"/>
                    <a:pt x="185" y="482"/>
                  </a:cubicBezTo>
                  <a:cubicBezTo>
                    <a:pt x="185" y="126"/>
                    <a:pt x="185" y="126"/>
                    <a:pt x="185" y="126"/>
                  </a:cubicBezTo>
                  <a:cubicBezTo>
                    <a:pt x="185" y="121"/>
                    <a:pt x="181" y="117"/>
                    <a:pt x="175" y="117"/>
                  </a:cubicBezTo>
                  <a:cubicBezTo>
                    <a:pt x="170" y="117"/>
                    <a:pt x="166" y="121"/>
                    <a:pt x="166" y="126"/>
                  </a:cubicBezTo>
                  <a:cubicBezTo>
                    <a:pt x="166" y="504"/>
                    <a:pt x="166" y="504"/>
                    <a:pt x="166" y="504"/>
                  </a:cubicBezTo>
                  <a:cubicBezTo>
                    <a:pt x="164" y="474"/>
                    <a:pt x="164" y="474"/>
                    <a:pt x="164" y="474"/>
                  </a:cubicBezTo>
                  <a:cubicBezTo>
                    <a:pt x="163" y="501"/>
                    <a:pt x="163" y="501"/>
                    <a:pt x="163" y="501"/>
                  </a:cubicBezTo>
                  <a:cubicBezTo>
                    <a:pt x="163" y="126"/>
                    <a:pt x="163" y="126"/>
                    <a:pt x="163" y="126"/>
                  </a:cubicBezTo>
                  <a:cubicBezTo>
                    <a:pt x="163" y="121"/>
                    <a:pt x="159" y="117"/>
                    <a:pt x="153" y="117"/>
                  </a:cubicBezTo>
                  <a:cubicBezTo>
                    <a:pt x="148" y="117"/>
                    <a:pt x="144" y="121"/>
                    <a:pt x="144" y="126"/>
                  </a:cubicBezTo>
                  <a:cubicBezTo>
                    <a:pt x="144" y="509"/>
                    <a:pt x="144" y="509"/>
                    <a:pt x="144" y="509"/>
                  </a:cubicBezTo>
                  <a:cubicBezTo>
                    <a:pt x="142" y="485"/>
                    <a:pt x="142" y="485"/>
                    <a:pt x="142" y="485"/>
                  </a:cubicBezTo>
                  <a:cubicBezTo>
                    <a:pt x="141" y="509"/>
                    <a:pt x="141" y="509"/>
                    <a:pt x="141" y="509"/>
                  </a:cubicBezTo>
                  <a:cubicBezTo>
                    <a:pt x="141" y="126"/>
                    <a:pt x="141" y="126"/>
                    <a:pt x="141" y="126"/>
                  </a:cubicBezTo>
                  <a:cubicBezTo>
                    <a:pt x="141" y="121"/>
                    <a:pt x="136" y="117"/>
                    <a:pt x="131" y="117"/>
                  </a:cubicBezTo>
                  <a:cubicBezTo>
                    <a:pt x="126" y="117"/>
                    <a:pt x="122" y="121"/>
                    <a:pt x="122" y="126"/>
                  </a:cubicBezTo>
                  <a:cubicBezTo>
                    <a:pt x="122" y="513"/>
                    <a:pt x="122" y="513"/>
                    <a:pt x="122" y="513"/>
                  </a:cubicBezTo>
                  <a:cubicBezTo>
                    <a:pt x="120" y="494"/>
                    <a:pt x="120" y="494"/>
                    <a:pt x="120" y="494"/>
                  </a:cubicBezTo>
                  <a:cubicBezTo>
                    <a:pt x="119" y="516"/>
                    <a:pt x="119" y="516"/>
                    <a:pt x="119" y="516"/>
                  </a:cubicBezTo>
                  <a:cubicBezTo>
                    <a:pt x="119" y="126"/>
                    <a:pt x="119" y="126"/>
                    <a:pt x="119" y="126"/>
                  </a:cubicBezTo>
                  <a:cubicBezTo>
                    <a:pt x="119" y="121"/>
                    <a:pt x="114" y="117"/>
                    <a:pt x="109" y="117"/>
                  </a:cubicBezTo>
                  <a:cubicBezTo>
                    <a:pt x="104" y="117"/>
                    <a:pt x="100" y="121"/>
                    <a:pt x="100" y="126"/>
                  </a:cubicBezTo>
                  <a:cubicBezTo>
                    <a:pt x="100" y="519"/>
                    <a:pt x="100" y="519"/>
                    <a:pt x="100" y="519"/>
                  </a:cubicBezTo>
                  <a:cubicBezTo>
                    <a:pt x="98" y="500"/>
                    <a:pt x="98" y="500"/>
                    <a:pt x="98" y="500"/>
                  </a:cubicBezTo>
                  <a:cubicBezTo>
                    <a:pt x="96" y="518"/>
                    <a:pt x="96" y="518"/>
                    <a:pt x="96" y="518"/>
                  </a:cubicBezTo>
                  <a:cubicBezTo>
                    <a:pt x="96" y="126"/>
                    <a:pt x="96" y="126"/>
                    <a:pt x="96" y="126"/>
                  </a:cubicBezTo>
                  <a:cubicBezTo>
                    <a:pt x="96" y="121"/>
                    <a:pt x="92" y="117"/>
                    <a:pt x="87" y="117"/>
                  </a:cubicBezTo>
                  <a:cubicBezTo>
                    <a:pt x="82" y="117"/>
                    <a:pt x="78" y="121"/>
                    <a:pt x="78" y="126"/>
                  </a:cubicBezTo>
                  <a:cubicBezTo>
                    <a:pt x="78" y="523"/>
                    <a:pt x="78" y="523"/>
                    <a:pt x="78" y="523"/>
                  </a:cubicBezTo>
                  <a:cubicBezTo>
                    <a:pt x="76" y="509"/>
                    <a:pt x="76" y="509"/>
                    <a:pt x="76" y="509"/>
                  </a:cubicBezTo>
                  <a:cubicBezTo>
                    <a:pt x="74" y="524"/>
                    <a:pt x="74" y="524"/>
                    <a:pt x="74" y="524"/>
                  </a:cubicBezTo>
                  <a:cubicBezTo>
                    <a:pt x="74" y="123"/>
                    <a:pt x="74" y="123"/>
                    <a:pt x="74" y="123"/>
                  </a:cubicBezTo>
                  <a:cubicBezTo>
                    <a:pt x="74" y="120"/>
                    <a:pt x="72" y="117"/>
                    <a:pt x="68" y="117"/>
                  </a:cubicBezTo>
                  <a:cubicBezTo>
                    <a:pt x="68" y="117"/>
                    <a:pt x="68" y="117"/>
                    <a:pt x="68" y="117"/>
                  </a:cubicBezTo>
                  <a:cubicBezTo>
                    <a:pt x="68" y="113"/>
                    <a:pt x="68" y="113"/>
                    <a:pt x="68" y="113"/>
                  </a:cubicBezTo>
                  <a:cubicBezTo>
                    <a:pt x="187" y="113"/>
                    <a:pt x="187" y="113"/>
                    <a:pt x="187" y="113"/>
                  </a:cubicBezTo>
                  <a:lnTo>
                    <a:pt x="187" y="482"/>
                  </a:lnTo>
                  <a:close/>
                  <a:moveTo>
                    <a:pt x="213" y="97"/>
                  </a:moveTo>
                  <a:cubicBezTo>
                    <a:pt x="208" y="95"/>
                    <a:pt x="204" y="93"/>
                    <a:pt x="200" y="90"/>
                  </a:cubicBezTo>
                  <a:cubicBezTo>
                    <a:pt x="198" y="88"/>
                    <a:pt x="197" y="87"/>
                    <a:pt x="195" y="86"/>
                  </a:cubicBezTo>
                  <a:cubicBezTo>
                    <a:pt x="195" y="85"/>
                    <a:pt x="194" y="84"/>
                    <a:pt x="193" y="83"/>
                  </a:cubicBezTo>
                  <a:cubicBezTo>
                    <a:pt x="193" y="83"/>
                    <a:pt x="192" y="82"/>
                    <a:pt x="192" y="81"/>
                  </a:cubicBezTo>
                  <a:cubicBezTo>
                    <a:pt x="191" y="80"/>
                    <a:pt x="191" y="80"/>
                    <a:pt x="190" y="79"/>
                  </a:cubicBezTo>
                  <a:cubicBezTo>
                    <a:pt x="190" y="78"/>
                    <a:pt x="190" y="77"/>
                    <a:pt x="189" y="76"/>
                  </a:cubicBezTo>
                  <a:cubicBezTo>
                    <a:pt x="189" y="76"/>
                    <a:pt x="189" y="75"/>
                    <a:pt x="188" y="74"/>
                  </a:cubicBezTo>
                  <a:cubicBezTo>
                    <a:pt x="188" y="73"/>
                    <a:pt x="188" y="72"/>
                    <a:pt x="188" y="72"/>
                  </a:cubicBezTo>
                  <a:cubicBezTo>
                    <a:pt x="187" y="70"/>
                    <a:pt x="187" y="69"/>
                    <a:pt x="187" y="68"/>
                  </a:cubicBezTo>
                  <a:cubicBezTo>
                    <a:pt x="186" y="66"/>
                    <a:pt x="186" y="65"/>
                    <a:pt x="186" y="64"/>
                  </a:cubicBezTo>
                  <a:cubicBezTo>
                    <a:pt x="186" y="63"/>
                    <a:pt x="186" y="62"/>
                    <a:pt x="186" y="62"/>
                  </a:cubicBezTo>
                  <a:cubicBezTo>
                    <a:pt x="186" y="62"/>
                    <a:pt x="186" y="63"/>
                    <a:pt x="186" y="65"/>
                  </a:cubicBezTo>
                  <a:cubicBezTo>
                    <a:pt x="186" y="65"/>
                    <a:pt x="186" y="66"/>
                    <a:pt x="186" y="68"/>
                  </a:cubicBezTo>
                  <a:cubicBezTo>
                    <a:pt x="186" y="69"/>
                    <a:pt x="186" y="70"/>
                    <a:pt x="187" y="72"/>
                  </a:cubicBezTo>
                  <a:cubicBezTo>
                    <a:pt x="187" y="73"/>
                    <a:pt x="187" y="74"/>
                    <a:pt x="187" y="74"/>
                  </a:cubicBezTo>
                  <a:cubicBezTo>
                    <a:pt x="187" y="75"/>
                    <a:pt x="188" y="76"/>
                    <a:pt x="188" y="77"/>
                  </a:cubicBezTo>
                  <a:cubicBezTo>
                    <a:pt x="188" y="78"/>
                    <a:pt x="189" y="79"/>
                    <a:pt x="189" y="79"/>
                  </a:cubicBezTo>
                  <a:cubicBezTo>
                    <a:pt x="189" y="80"/>
                    <a:pt x="190" y="81"/>
                    <a:pt x="190" y="82"/>
                  </a:cubicBezTo>
                  <a:cubicBezTo>
                    <a:pt x="191" y="83"/>
                    <a:pt x="191" y="84"/>
                    <a:pt x="192" y="85"/>
                  </a:cubicBezTo>
                  <a:cubicBezTo>
                    <a:pt x="192" y="85"/>
                    <a:pt x="193" y="86"/>
                    <a:pt x="194" y="87"/>
                  </a:cubicBezTo>
                  <a:cubicBezTo>
                    <a:pt x="194" y="88"/>
                    <a:pt x="195" y="89"/>
                    <a:pt x="195" y="89"/>
                  </a:cubicBezTo>
                  <a:cubicBezTo>
                    <a:pt x="195" y="93"/>
                    <a:pt x="195" y="93"/>
                    <a:pt x="195" y="93"/>
                  </a:cubicBezTo>
                  <a:cubicBezTo>
                    <a:pt x="195" y="93"/>
                    <a:pt x="195" y="94"/>
                    <a:pt x="195" y="94"/>
                  </a:cubicBezTo>
                  <a:cubicBezTo>
                    <a:pt x="88" y="98"/>
                    <a:pt x="88" y="98"/>
                    <a:pt x="88" y="98"/>
                  </a:cubicBezTo>
                  <a:cubicBezTo>
                    <a:pt x="153" y="100"/>
                    <a:pt x="153" y="100"/>
                    <a:pt x="153" y="100"/>
                  </a:cubicBezTo>
                  <a:cubicBezTo>
                    <a:pt x="78" y="103"/>
                    <a:pt x="78" y="103"/>
                    <a:pt x="78" y="103"/>
                  </a:cubicBezTo>
                  <a:cubicBezTo>
                    <a:pt x="146" y="106"/>
                    <a:pt x="146" y="106"/>
                    <a:pt x="146" y="106"/>
                  </a:cubicBezTo>
                  <a:cubicBezTo>
                    <a:pt x="132" y="106"/>
                    <a:pt x="118" y="106"/>
                    <a:pt x="105" y="106"/>
                  </a:cubicBezTo>
                  <a:cubicBezTo>
                    <a:pt x="91" y="106"/>
                    <a:pt x="78" y="106"/>
                    <a:pt x="64" y="106"/>
                  </a:cubicBezTo>
                  <a:cubicBezTo>
                    <a:pt x="63" y="106"/>
                    <a:pt x="63" y="106"/>
                    <a:pt x="62" y="105"/>
                  </a:cubicBezTo>
                  <a:cubicBezTo>
                    <a:pt x="63" y="105"/>
                    <a:pt x="65" y="104"/>
                    <a:pt x="67" y="104"/>
                  </a:cubicBezTo>
                  <a:cubicBezTo>
                    <a:pt x="70" y="102"/>
                    <a:pt x="74" y="101"/>
                    <a:pt x="77" y="99"/>
                  </a:cubicBezTo>
                  <a:cubicBezTo>
                    <a:pt x="79" y="98"/>
                    <a:pt x="80" y="97"/>
                    <a:pt x="82" y="96"/>
                  </a:cubicBezTo>
                  <a:cubicBezTo>
                    <a:pt x="84" y="94"/>
                    <a:pt x="86" y="93"/>
                    <a:pt x="87" y="92"/>
                  </a:cubicBezTo>
                  <a:cubicBezTo>
                    <a:pt x="89" y="90"/>
                    <a:pt x="90" y="89"/>
                    <a:pt x="91" y="87"/>
                  </a:cubicBezTo>
                  <a:cubicBezTo>
                    <a:pt x="93" y="85"/>
                    <a:pt x="94" y="84"/>
                    <a:pt x="95" y="82"/>
                  </a:cubicBezTo>
                  <a:cubicBezTo>
                    <a:pt x="95" y="81"/>
                    <a:pt x="96" y="80"/>
                    <a:pt x="96" y="79"/>
                  </a:cubicBezTo>
                  <a:cubicBezTo>
                    <a:pt x="96" y="78"/>
                    <a:pt x="97" y="78"/>
                    <a:pt x="97" y="77"/>
                  </a:cubicBezTo>
                  <a:cubicBezTo>
                    <a:pt x="98" y="75"/>
                    <a:pt x="98" y="73"/>
                    <a:pt x="99" y="72"/>
                  </a:cubicBezTo>
                  <a:cubicBezTo>
                    <a:pt x="99" y="70"/>
                    <a:pt x="99" y="69"/>
                    <a:pt x="99" y="68"/>
                  </a:cubicBezTo>
                  <a:cubicBezTo>
                    <a:pt x="99" y="66"/>
                    <a:pt x="99" y="65"/>
                    <a:pt x="99" y="65"/>
                  </a:cubicBezTo>
                  <a:cubicBezTo>
                    <a:pt x="99" y="63"/>
                    <a:pt x="99" y="62"/>
                    <a:pt x="99" y="62"/>
                  </a:cubicBezTo>
                  <a:cubicBezTo>
                    <a:pt x="99" y="62"/>
                    <a:pt x="99" y="63"/>
                    <a:pt x="99" y="64"/>
                  </a:cubicBezTo>
                  <a:cubicBezTo>
                    <a:pt x="99" y="65"/>
                    <a:pt x="99" y="66"/>
                    <a:pt x="99" y="68"/>
                  </a:cubicBezTo>
                  <a:cubicBezTo>
                    <a:pt x="98" y="69"/>
                    <a:pt x="98" y="70"/>
                    <a:pt x="98" y="72"/>
                  </a:cubicBezTo>
                  <a:cubicBezTo>
                    <a:pt x="97" y="73"/>
                    <a:pt x="97" y="75"/>
                    <a:pt x="96" y="76"/>
                  </a:cubicBezTo>
                  <a:cubicBezTo>
                    <a:pt x="96" y="77"/>
                    <a:pt x="95" y="78"/>
                    <a:pt x="95" y="79"/>
                  </a:cubicBezTo>
                  <a:cubicBezTo>
                    <a:pt x="94" y="79"/>
                    <a:pt x="94" y="80"/>
                    <a:pt x="93" y="81"/>
                  </a:cubicBezTo>
                  <a:cubicBezTo>
                    <a:pt x="92" y="83"/>
                    <a:pt x="91" y="84"/>
                    <a:pt x="90" y="85"/>
                  </a:cubicBezTo>
                  <a:cubicBezTo>
                    <a:pt x="88" y="87"/>
                    <a:pt x="87" y="88"/>
                    <a:pt x="85" y="89"/>
                  </a:cubicBezTo>
                  <a:cubicBezTo>
                    <a:pt x="79" y="94"/>
                    <a:pt x="71" y="97"/>
                    <a:pt x="66" y="99"/>
                  </a:cubicBezTo>
                  <a:cubicBezTo>
                    <a:pt x="63" y="100"/>
                    <a:pt x="60" y="100"/>
                    <a:pt x="59" y="101"/>
                  </a:cubicBezTo>
                  <a:cubicBezTo>
                    <a:pt x="58" y="101"/>
                    <a:pt x="58" y="101"/>
                    <a:pt x="58" y="101"/>
                  </a:cubicBezTo>
                  <a:cubicBezTo>
                    <a:pt x="56" y="101"/>
                    <a:pt x="55" y="101"/>
                    <a:pt x="54" y="101"/>
                  </a:cubicBezTo>
                  <a:cubicBezTo>
                    <a:pt x="28" y="101"/>
                    <a:pt x="7" y="80"/>
                    <a:pt x="7" y="54"/>
                  </a:cubicBezTo>
                  <a:cubicBezTo>
                    <a:pt x="7" y="28"/>
                    <a:pt x="28" y="7"/>
                    <a:pt x="54" y="7"/>
                  </a:cubicBezTo>
                  <a:cubicBezTo>
                    <a:pt x="54" y="7"/>
                    <a:pt x="206" y="7"/>
                    <a:pt x="221" y="7"/>
                  </a:cubicBezTo>
                  <a:cubicBezTo>
                    <a:pt x="228" y="7"/>
                    <a:pt x="234" y="10"/>
                    <a:pt x="234" y="10"/>
                  </a:cubicBezTo>
                  <a:cubicBezTo>
                    <a:pt x="237" y="12"/>
                    <a:pt x="241" y="15"/>
                    <a:pt x="246" y="20"/>
                  </a:cubicBezTo>
                  <a:cubicBezTo>
                    <a:pt x="243" y="18"/>
                    <a:pt x="239" y="18"/>
                    <a:pt x="236" y="17"/>
                  </a:cubicBezTo>
                  <a:cubicBezTo>
                    <a:pt x="232" y="16"/>
                    <a:pt x="228" y="16"/>
                    <a:pt x="226" y="16"/>
                  </a:cubicBezTo>
                  <a:cubicBezTo>
                    <a:pt x="224" y="17"/>
                    <a:pt x="223" y="17"/>
                    <a:pt x="223" y="17"/>
                  </a:cubicBezTo>
                  <a:cubicBezTo>
                    <a:pt x="223" y="17"/>
                    <a:pt x="224" y="17"/>
                    <a:pt x="226" y="17"/>
                  </a:cubicBezTo>
                  <a:cubicBezTo>
                    <a:pt x="228" y="17"/>
                    <a:pt x="232" y="18"/>
                    <a:pt x="236" y="19"/>
                  </a:cubicBezTo>
                  <a:cubicBezTo>
                    <a:pt x="240" y="20"/>
                    <a:pt x="245" y="22"/>
                    <a:pt x="249" y="26"/>
                  </a:cubicBezTo>
                  <a:cubicBezTo>
                    <a:pt x="254" y="30"/>
                    <a:pt x="258" y="35"/>
                    <a:pt x="260" y="41"/>
                  </a:cubicBezTo>
                  <a:cubicBezTo>
                    <a:pt x="261" y="45"/>
                    <a:pt x="261" y="48"/>
                    <a:pt x="262" y="52"/>
                  </a:cubicBezTo>
                  <a:cubicBezTo>
                    <a:pt x="262" y="53"/>
                    <a:pt x="262" y="54"/>
                    <a:pt x="262" y="55"/>
                  </a:cubicBezTo>
                  <a:cubicBezTo>
                    <a:pt x="262" y="55"/>
                    <a:pt x="262" y="56"/>
                    <a:pt x="262" y="56"/>
                  </a:cubicBezTo>
                  <a:cubicBezTo>
                    <a:pt x="262" y="58"/>
                    <a:pt x="262" y="58"/>
                    <a:pt x="262" y="58"/>
                  </a:cubicBezTo>
                  <a:cubicBezTo>
                    <a:pt x="261" y="59"/>
                    <a:pt x="261" y="61"/>
                    <a:pt x="261" y="63"/>
                  </a:cubicBezTo>
                  <a:cubicBezTo>
                    <a:pt x="259" y="70"/>
                    <a:pt x="254" y="77"/>
                    <a:pt x="247" y="82"/>
                  </a:cubicBezTo>
                  <a:cubicBezTo>
                    <a:pt x="243" y="84"/>
                    <a:pt x="239" y="85"/>
                    <a:pt x="235" y="86"/>
                  </a:cubicBezTo>
                  <a:cubicBezTo>
                    <a:pt x="234" y="86"/>
                    <a:pt x="233" y="86"/>
                    <a:pt x="232" y="86"/>
                  </a:cubicBezTo>
                  <a:cubicBezTo>
                    <a:pt x="230" y="86"/>
                    <a:pt x="230" y="86"/>
                    <a:pt x="230" y="86"/>
                  </a:cubicBezTo>
                  <a:cubicBezTo>
                    <a:pt x="229" y="86"/>
                    <a:pt x="229" y="86"/>
                    <a:pt x="229" y="86"/>
                  </a:cubicBezTo>
                  <a:cubicBezTo>
                    <a:pt x="227" y="85"/>
                    <a:pt x="225" y="85"/>
                    <a:pt x="223" y="84"/>
                  </a:cubicBezTo>
                  <a:cubicBezTo>
                    <a:pt x="219" y="83"/>
                    <a:pt x="215" y="81"/>
                    <a:pt x="213" y="78"/>
                  </a:cubicBezTo>
                  <a:cubicBezTo>
                    <a:pt x="210" y="74"/>
                    <a:pt x="208" y="71"/>
                    <a:pt x="207" y="67"/>
                  </a:cubicBezTo>
                  <a:cubicBezTo>
                    <a:pt x="207" y="64"/>
                    <a:pt x="206" y="62"/>
                    <a:pt x="206" y="60"/>
                  </a:cubicBezTo>
                  <a:cubicBezTo>
                    <a:pt x="206" y="60"/>
                    <a:pt x="206" y="59"/>
                    <a:pt x="206" y="59"/>
                  </a:cubicBezTo>
                  <a:cubicBezTo>
                    <a:pt x="206" y="58"/>
                    <a:pt x="206" y="58"/>
                    <a:pt x="206" y="57"/>
                  </a:cubicBezTo>
                  <a:cubicBezTo>
                    <a:pt x="207" y="56"/>
                    <a:pt x="207" y="55"/>
                    <a:pt x="207" y="54"/>
                  </a:cubicBezTo>
                  <a:cubicBezTo>
                    <a:pt x="208" y="50"/>
                    <a:pt x="211" y="47"/>
                    <a:pt x="214" y="44"/>
                  </a:cubicBezTo>
                  <a:cubicBezTo>
                    <a:pt x="217" y="42"/>
                    <a:pt x="221" y="40"/>
                    <a:pt x="224" y="40"/>
                  </a:cubicBezTo>
                  <a:cubicBezTo>
                    <a:pt x="225" y="40"/>
                    <a:pt x="225" y="40"/>
                    <a:pt x="226" y="40"/>
                  </a:cubicBezTo>
                  <a:cubicBezTo>
                    <a:pt x="228" y="40"/>
                    <a:pt x="228" y="40"/>
                    <a:pt x="228" y="40"/>
                  </a:cubicBezTo>
                  <a:cubicBezTo>
                    <a:pt x="228" y="40"/>
                    <a:pt x="228" y="40"/>
                    <a:pt x="229" y="40"/>
                  </a:cubicBezTo>
                  <a:cubicBezTo>
                    <a:pt x="229" y="40"/>
                    <a:pt x="230" y="40"/>
                    <a:pt x="230" y="40"/>
                  </a:cubicBezTo>
                  <a:cubicBezTo>
                    <a:pt x="232" y="41"/>
                    <a:pt x="234" y="42"/>
                    <a:pt x="235" y="43"/>
                  </a:cubicBezTo>
                  <a:cubicBezTo>
                    <a:pt x="238" y="45"/>
                    <a:pt x="240" y="48"/>
                    <a:pt x="241" y="51"/>
                  </a:cubicBezTo>
                  <a:cubicBezTo>
                    <a:pt x="241" y="52"/>
                    <a:pt x="241" y="52"/>
                    <a:pt x="242" y="53"/>
                  </a:cubicBezTo>
                  <a:cubicBezTo>
                    <a:pt x="242" y="53"/>
                    <a:pt x="242" y="54"/>
                    <a:pt x="242" y="54"/>
                  </a:cubicBezTo>
                  <a:cubicBezTo>
                    <a:pt x="242" y="55"/>
                    <a:pt x="242" y="55"/>
                    <a:pt x="242" y="55"/>
                  </a:cubicBezTo>
                  <a:cubicBezTo>
                    <a:pt x="242" y="55"/>
                    <a:pt x="242" y="55"/>
                    <a:pt x="242" y="55"/>
                  </a:cubicBezTo>
                  <a:cubicBezTo>
                    <a:pt x="242" y="55"/>
                    <a:pt x="242" y="55"/>
                    <a:pt x="242" y="55"/>
                  </a:cubicBezTo>
                  <a:cubicBezTo>
                    <a:pt x="242" y="55"/>
                    <a:pt x="242" y="55"/>
                    <a:pt x="242" y="55"/>
                  </a:cubicBezTo>
                  <a:cubicBezTo>
                    <a:pt x="242" y="55"/>
                    <a:pt x="242" y="55"/>
                    <a:pt x="242" y="55"/>
                  </a:cubicBezTo>
                  <a:cubicBezTo>
                    <a:pt x="242" y="56"/>
                    <a:pt x="242" y="57"/>
                    <a:pt x="242" y="57"/>
                  </a:cubicBezTo>
                  <a:cubicBezTo>
                    <a:pt x="242" y="57"/>
                    <a:pt x="242" y="58"/>
                    <a:pt x="241" y="59"/>
                  </a:cubicBezTo>
                  <a:cubicBezTo>
                    <a:pt x="241" y="60"/>
                    <a:pt x="241" y="60"/>
                    <a:pt x="241" y="60"/>
                  </a:cubicBezTo>
                  <a:cubicBezTo>
                    <a:pt x="241" y="61"/>
                    <a:pt x="240" y="61"/>
                    <a:pt x="240" y="61"/>
                  </a:cubicBezTo>
                  <a:cubicBezTo>
                    <a:pt x="239" y="64"/>
                    <a:pt x="236" y="66"/>
                    <a:pt x="233" y="67"/>
                  </a:cubicBezTo>
                  <a:cubicBezTo>
                    <a:pt x="232" y="68"/>
                    <a:pt x="231" y="68"/>
                    <a:pt x="230" y="68"/>
                  </a:cubicBezTo>
                  <a:cubicBezTo>
                    <a:pt x="230" y="68"/>
                    <a:pt x="230" y="68"/>
                    <a:pt x="230" y="68"/>
                  </a:cubicBezTo>
                  <a:cubicBezTo>
                    <a:pt x="230" y="68"/>
                    <a:pt x="230" y="68"/>
                    <a:pt x="230" y="68"/>
                  </a:cubicBezTo>
                  <a:cubicBezTo>
                    <a:pt x="230" y="68"/>
                    <a:pt x="230" y="68"/>
                    <a:pt x="230" y="68"/>
                  </a:cubicBezTo>
                  <a:cubicBezTo>
                    <a:pt x="230" y="68"/>
                    <a:pt x="230" y="68"/>
                    <a:pt x="230" y="68"/>
                  </a:cubicBezTo>
                  <a:cubicBezTo>
                    <a:pt x="229" y="68"/>
                    <a:pt x="229" y="68"/>
                    <a:pt x="229" y="68"/>
                  </a:cubicBezTo>
                  <a:cubicBezTo>
                    <a:pt x="229" y="68"/>
                    <a:pt x="228" y="68"/>
                    <a:pt x="228" y="68"/>
                  </a:cubicBezTo>
                  <a:cubicBezTo>
                    <a:pt x="227" y="67"/>
                    <a:pt x="225" y="67"/>
                    <a:pt x="224" y="66"/>
                  </a:cubicBezTo>
                  <a:cubicBezTo>
                    <a:pt x="221" y="64"/>
                    <a:pt x="220" y="62"/>
                    <a:pt x="220" y="59"/>
                  </a:cubicBezTo>
                  <a:cubicBezTo>
                    <a:pt x="219" y="57"/>
                    <a:pt x="220" y="56"/>
                    <a:pt x="220" y="55"/>
                  </a:cubicBezTo>
                  <a:cubicBezTo>
                    <a:pt x="221" y="54"/>
                    <a:pt x="221" y="53"/>
                    <a:pt x="222" y="52"/>
                  </a:cubicBezTo>
                  <a:cubicBezTo>
                    <a:pt x="224" y="50"/>
                    <a:pt x="227" y="49"/>
                    <a:pt x="229" y="50"/>
                  </a:cubicBezTo>
                  <a:cubicBezTo>
                    <a:pt x="231" y="50"/>
                    <a:pt x="233" y="51"/>
                    <a:pt x="234" y="53"/>
                  </a:cubicBezTo>
                  <a:cubicBezTo>
                    <a:pt x="235" y="55"/>
                    <a:pt x="235" y="57"/>
                    <a:pt x="234" y="58"/>
                  </a:cubicBezTo>
                  <a:cubicBezTo>
                    <a:pt x="234" y="60"/>
                    <a:pt x="233" y="61"/>
                    <a:pt x="232" y="61"/>
                  </a:cubicBezTo>
                  <a:cubicBezTo>
                    <a:pt x="230" y="63"/>
                    <a:pt x="229" y="63"/>
                    <a:pt x="229" y="63"/>
                  </a:cubicBezTo>
                  <a:cubicBezTo>
                    <a:pt x="229" y="62"/>
                    <a:pt x="230" y="63"/>
                    <a:pt x="233" y="62"/>
                  </a:cubicBezTo>
                  <a:cubicBezTo>
                    <a:pt x="234" y="61"/>
                    <a:pt x="235" y="60"/>
                    <a:pt x="236" y="59"/>
                  </a:cubicBezTo>
                  <a:cubicBezTo>
                    <a:pt x="236" y="57"/>
                    <a:pt x="236" y="55"/>
                    <a:pt x="235" y="52"/>
                  </a:cubicBezTo>
                  <a:cubicBezTo>
                    <a:pt x="234" y="50"/>
                    <a:pt x="232" y="48"/>
                    <a:pt x="229" y="47"/>
                  </a:cubicBezTo>
                  <a:cubicBezTo>
                    <a:pt x="226" y="46"/>
                    <a:pt x="223" y="47"/>
                    <a:pt x="220" y="49"/>
                  </a:cubicBezTo>
                  <a:cubicBezTo>
                    <a:pt x="219" y="50"/>
                    <a:pt x="217" y="52"/>
                    <a:pt x="216" y="53"/>
                  </a:cubicBezTo>
                  <a:cubicBezTo>
                    <a:pt x="216" y="55"/>
                    <a:pt x="215" y="57"/>
                    <a:pt x="215" y="59"/>
                  </a:cubicBezTo>
                  <a:cubicBezTo>
                    <a:pt x="215" y="63"/>
                    <a:pt x="217" y="67"/>
                    <a:pt x="221" y="70"/>
                  </a:cubicBezTo>
                  <a:cubicBezTo>
                    <a:pt x="228" y="76"/>
                    <a:pt x="240" y="74"/>
                    <a:pt x="246" y="65"/>
                  </a:cubicBezTo>
                  <a:cubicBezTo>
                    <a:pt x="246" y="65"/>
                    <a:pt x="247" y="64"/>
                    <a:pt x="247" y="63"/>
                  </a:cubicBezTo>
                  <a:cubicBezTo>
                    <a:pt x="247" y="63"/>
                    <a:pt x="248" y="62"/>
                    <a:pt x="248" y="62"/>
                  </a:cubicBezTo>
                  <a:cubicBezTo>
                    <a:pt x="248" y="60"/>
                    <a:pt x="249" y="59"/>
                    <a:pt x="249" y="58"/>
                  </a:cubicBezTo>
                  <a:cubicBezTo>
                    <a:pt x="249" y="57"/>
                    <a:pt x="249" y="56"/>
                    <a:pt x="249" y="56"/>
                  </a:cubicBezTo>
                  <a:cubicBezTo>
                    <a:pt x="249" y="55"/>
                    <a:pt x="249" y="55"/>
                    <a:pt x="249" y="55"/>
                  </a:cubicBezTo>
                  <a:cubicBezTo>
                    <a:pt x="249" y="55"/>
                    <a:pt x="249" y="55"/>
                    <a:pt x="249" y="55"/>
                  </a:cubicBezTo>
                  <a:cubicBezTo>
                    <a:pt x="249" y="55"/>
                    <a:pt x="249" y="55"/>
                    <a:pt x="249" y="55"/>
                  </a:cubicBezTo>
                  <a:cubicBezTo>
                    <a:pt x="249" y="55"/>
                    <a:pt x="249" y="55"/>
                    <a:pt x="249" y="55"/>
                  </a:cubicBezTo>
                  <a:cubicBezTo>
                    <a:pt x="249" y="54"/>
                    <a:pt x="249" y="54"/>
                    <a:pt x="249" y="54"/>
                  </a:cubicBezTo>
                  <a:cubicBezTo>
                    <a:pt x="249" y="53"/>
                    <a:pt x="249" y="52"/>
                    <a:pt x="249" y="52"/>
                  </a:cubicBezTo>
                  <a:cubicBezTo>
                    <a:pt x="249" y="51"/>
                    <a:pt x="249" y="50"/>
                    <a:pt x="249" y="50"/>
                  </a:cubicBezTo>
                  <a:cubicBezTo>
                    <a:pt x="248" y="44"/>
                    <a:pt x="244" y="39"/>
                    <a:pt x="240" y="36"/>
                  </a:cubicBezTo>
                  <a:cubicBezTo>
                    <a:pt x="238" y="34"/>
                    <a:pt x="235" y="33"/>
                    <a:pt x="232" y="32"/>
                  </a:cubicBezTo>
                  <a:cubicBezTo>
                    <a:pt x="232" y="32"/>
                    <a:pt x="231" y="32"/>
                    <a:pt x="230" y="32"/>
                  </a:cubicBezTo>
                  <a:cubicBezTo>
                    <a:pt x="229" y="32"/>
                    <a:pt x="229" y="31"/>
                    <a:pt x="228" y="31"/>
                  </a:cubicBezTo>
                  <a:cubicBezTo>
                    <a:pt x="226" y="31"/>
                    <a:pt x="226" y="31"/>
                    <a:pt x="226" y="31"/>
                  </a:cubicBezTo>
                  <a:cubicBezTo>
                    <a:pt x="225" y="31"/>
                    <a:pt x="225" y="31"/>
                    <a:pt x="224" y="31"/>
                  </a:cubicBezTo>
                  <a:cubicBezTo>
                    <a:pt x="218" y="32"/>
                    <a:pt x="213" y="34"/>
                    <a:pt x="208" y="37"/>
                  </a:cubicBezTo>
                  <a:cubicBezTo>
                    <a:pt x="203" y="41"/>
                    <a:pt x="200" y="46"/>
                    <a:pt x="198" y="52"/>
                  </a:cubicBezTo>
                  <a:cubicBezTo>
                    <a:pt x="198" y="53"/>
                    <a:pt x="197" y="54"/>
                    <a:pt x="197" y="56"/>
                  </a:cubicBezTo>
                  <a:cubicBezTo>
                    <a:pt x="197" y="57"/>
                    <a:pt x="197" y="57"/>
                    <a:pt x="197" y="58"/>
                  </a:cubicBezTo>
                  <a:cubicBezTo>
                    <a:pt x="197" y="59"/>
                    <a:pt x="197" y="59"/>
                    <a:pt x="197" y="60"/>
                  </a:cubicBezTo>
                  <a:cubicBezTo>
                    <a:pt x="197" y="63"/>
                    <a:pt x="197" y="66"/>
                    <a:pt x="198" y="69"/>
                  </a:cubicBezTo>
                  <a:cubicBezTo>
                    <a:pt x="199" y="71"/>
                    <a:pt x="199" y="74"/>
                    <a:pt x="201" y="77"/>
                  </a:cubicBezTo>
                  <a:cubicBezTo>
                    <a:pt x="202" y="79"/>
                    <a:pt x="204" y="82"/>
                    <a:pt x="206" y="84"/>
                  </a:cubicBezTo>
                  <a:cubicBezTo>
                    <a:pt x="210" y="88"/>
                    <a:pt x="215" y="91"/>
                    <a:pt x="220" y="93"/>
                  </a:cubicBezTo>
                  <a:cubicBezTo>
                    <a:pt x="223" y="94"/>
                    <a:pt x="225" y="95"/>
                    <a:pt x="228" y="95"/>
                  </a:cubicBezTo>
                  <a:cubicBezTo>
                    <a:pt x="230" y="95"/>
                    <a:pt x="230" y="95"/>
                    <a:pt x="230" y="95"/>
                  </a:cubicBezTo>
                  <a:cubicBezTo>
                    <a:pt x="232" y="95"/>
                    <a:pt x="232" y="95"/>
                    <a:pt x="232" y="95"/>
                  </a:cubicBezTo>
                  <a:cubicBezTo>
                    <a:pt x="234" y="95"/>
                    <a:pt x="235" y="95"/>
                    <a:pt x="236" y="95"/>
                  </a:cubicBezTo>
                  <a:cubicBezTo>
                    <a:pt x="238" y="95"/>
                    <a:pt x="239" y="94"/>
                    <a:pt x="240" y="94"/>
                  </a:cubicBezTo>
                  <a:cubicBezTo>
                    <a:pt x="233" y="98"/>
                    <a:pt x="223" y="100"/>
                    <a:pt x="213" y="97"/>
                  </a:cubicBezTo>
                  <a:close/>
                  <a:moveTo>
                    <a:pt x="277" y="38"/>
                  </a:moveTo>
                  <a:cubicBezTo>
                    <a:pt x="279" y="42"/>
                    <a:pt x="280" y="46"/>
                    <a:pt x="280" y="50"/>
                  </a:cubicBezTo>
                  <a:cubicBezTo>
                    <a:pt x="280" y="51"/>
                    <a:pt x="280" y="52"/>
                    <a:pt x="280" y="53"/>
                  </a:cubicBezTo>
                  <a:cubicBezTo>
                    <a:pt x="280" y="55"/>
                    <a:pt x="280" y="56"/>
                    <a:pt x="280" y="57"/>
                  </a:cubicBezTo>
                  <a:cubicBezTo>
                    <a:pt x="280" y="58"/>
                    <a:pt x="280" y="59"/>
                    <a:pt x="280" y="60"/>
                  </a:cubicBezTo>
                  <a:cubicBezTo>
                    <a:pt x="279" y="63"/>
                    <a:pt x="279" y="63"/>
                    <a:pt x="279" y="63"/>
                  </a:cubicBezTo>
                  <a:cubicBezTo>
                    <a:pt x="279" y="64"/>
                    <a:pt x="279" y="65"/>
                    <a:pt x="279" y="67"/>
                  </a:cubicBezTo>
                  <a:cubicBezTo>
                    <a:pt x="278" y="68"/>
                    <a:pt x="278" y="69"/>
                    <a:pt x="278" y="70"/>
                  </a:cubicBezTo>
                  <a:cubicBezTo>
                    <a:pt x="277" y="72"/>
                    <a:pt x="276" y="74"/>
                    <a:pt x="275" y="76"/>
                  </a:cubicBezTo>
                  <a:cubicBezTo>
                    <a:pt x="274" y="80"/>
                    <a:pt x="271" y="83"/>
                    <a:pt x="268" y="86"/>
                  </a:cubicBezTo>
                  <a:cubicBezTo>
                    <a:pt x="266" y="90"/>
                    <a:pt x="263" y="92"/>
                    <a:pt x="260" y="94"/>
                  </a:cubicBezTo>
                  <a:cubicBezTo>
                    <a:pt x="259" y="95"/>
                    <a:pt x="258" y="96"/>
                    <a:pt x="257" y="96"/>
                  </a:cubicBezTo>
                  <a:cubicBezTo>
                    <a:pt x="257" y="96"/>
                    <a:pt x="256" y="97"/>
                    <a:pt x="255" y="97"/>
                  </a:cubicBezTo>
                  <a:cubicBezTo>
                    <a:pt x="254" y="98"/>
                    <a:pt x="252" y="99"/>
                    <a:pt x="250" y="100"/>
                  </a:cubicBezTo>
                  <a:cubicBezTo>
                    <a:pt x="249" y="100"/>
                    <a:pt x="248" y="101"/>
                    <a:pt x="246" y="101"/>
                  </a:cubicBezTo>
                  <a:cubicBezTo>
                    <a:pt x="245" y="101"/>
                    <a:pt x="245" y="102"/>
                    <a:pt x="244" y="102"/>
                  </a:cubicBezTo>
                  <a:cubicBezTo>
                    <a:pt x="243" y="102"/>
                    <a:pt x="243" y="102"/>
                    <a:pt x="242" y="102"/>
                  </a:cubicBezTo>
                  <a:cubicBezTo>
                    <a:pt x="239" y="103"/>
                    <a:pt x="237" y="103"/>
                    <a:pt x="235" y="103"/>
                  </a:cubicBezTo>
                  <a:cubicBezTo>
                    <a:pt x="233" y="103"/>
                    <a:pt x="232" y="103"/>
                    <a:pt x="231" y="103"/>
                  </a:cubicBezTo>
                  <a:cubicBezTo>
                    <a:pt x="230" y="103"/>
                    <a:pt x="229" y="103"/>
                    <a:pt x="229" y="103"/>
                  </a:cubicBezTo>
                  <a:cubicBezTo>
                    <a:pt x="229" y="103"/>
                    <a:pt x="230" y="103"/>
                    <a:pt x="231" y="103"/>
                  </a:cubicBezTo>
                  <a:cubicBezTo>
                    <a:pt x="232" y="103"/>
                    <a:pt x="233" y="103"/>
                    <a:pt x="235" y="103"/>
                  </a:cubicBezTo>
                  <a:cubicBezTo>
                    <a:pt x="237" y="102"/>
                    <a:pt x="239" y="102"/>
                    <a:pt x="242" y="101"/>
                  </a:cubicBezTo>
                  <a:cubicBezTo>
                    <a:pt x="242" y="101"/>
                    <a:pt x="243" y="101"/>
                    <a:pt x="244" y="100"/>
                  </a:cubicBezTo>
                  <a:cubicBezTo>
                    <a:pt x="244" y="100"/>
                    <a:pt x="245" y="100"/>
                    <a:pt x="246" y="100"/>
                  </a:cubicBezTo>
                  <a:cubicBezTo>
                    <a:pt x="247" y="99"/>
                    <a:pt x="248" y="99"/>
                    <a:pt x="250" y="98"/>
                  </a:cubicBezTo>
                  <a:cubicBezTo>
                    <a:pt x="251" y="97"/>
                    <a:pt x="252" y="96"/>
                    <a:pt x="254" y="95"/>
                  </a:cubicBezTo>
                  <a:cubicBezTo>
                    <a:pt x="255" y="95"/>
                    <a:pt x="255" y="94"/>
                    <a:pt x="256" y="94"/>
                  </a:cubicBezTo>
                  <a:cubicBezTo>
                    <a:pt x="257" y="93"/>
                    <a:pt x="257" y="93"/>
                    <a:pt x="258" y="92"/>
                  </a:cubicBezTo>
                  <a:cubicBezTo>
                    <a:pt x="261" y="90"/>
                    <a:pt x="263" y="87"/>
                    <a:pt x="266" y="84"/>
                  </a:cubicBezTo>
                  <a:cubicBezTo>
                    <a:pt x="268" y="81"/>
                    <a:pt x="271" y="78"/>
                    <a:pt x="272" y="74"/>
                  </a:cubicBezTo>
                  <a:cubicBezTo>
                    <a:pt x="273" y="73"/>
                    <a:pt x="274" y="71"/>
                    <a:pt x="274" y="69"/>
                  </a:cubicBezTo>
                  <a:cubicBezTo>
                    <a:pt x="275" y="68"/>
                    <a:pt x="275" y="67"/>
                    <a:pt x="275" y="66"/>
                  </a:cubicBezTo>
                  <a:cubicBezTo>
                    <a:pt x="275" y="65"/>
                    <a:pt x="276" y="64"/>
                    <a:pt x="276" y="63"/>
                  </a:cubicBezTo>
                  <a:cubicBezTo>
                    <a:pt x="276" y="60"/>
                    <a:pt x="276" y="60"/>
                    <a:pt x="276" y="60"/>
                  </a:cubicBezTo>
                  <a:cubicBezTo>
                    <a:pt x="277" y="59"/>
                    <a:pt x="276" y="58"/>
                    <a:pt x="277" y="57"/>
                  </a:cubicBezTo>
                  <a:cubicBezTo>
                    <a:pt x="277" y="56"/>
                    <a:pt x="277" y="54"/>
                    <a:pt x="277" y="54"/>
                  </a:cubicBezTo>
                  <a:cubicBezTo>
                    <a:pt x="277" y="52"/>
                    <a:pt x="277" y="51"/>
                    <a:pt x="277" y="50"/>
                  </a:cubicBezTo>
                  <a:cubicBezTo>
                    <a:pt x="276" y="46"/>
                    <a:pt x="275" y="42"/>
                    <a:pt x="274" y="39"/>
                  </a:cubicBezTo>
                  <a:cubicBezTo>
                    <a:pt x="273" y="35"/>
                    <a:pt x="271" y="32"/>
                    <a:pt x="270" y="29"/>
                  </a:cubicBezTo>
                  <a:cubicBezTo>
                    <a:pt x="268" y="26"/>
                    <a:pt x="266" y="23"/>
                    <a:pt x="264" y="21"/>
                  </a:cubicBezTo>
                  <a:cubicBezTo>
                    <a:pt x="263" y="19"/>
                    <a:pt x="262" y="18"/>
                    <a:pt x="260" y="17"/>
                  </a:cubicBezTo>
                  <a:cubicBezTo>
                    <a:pt x="260" y="17"/>
                    <a:pt x="259" y="16"/>
                    <a:pt x="259" y="16"/>
                  </a:cubicBezTo>
                  <a:cubicBezTo>
                    <a:pt x="258" y="16"/>
                    <a:pt x="258" y="15"/>
                    <a:pt x="257" y="15"/>
                  </a:cubicBezTo>
                  <a:cubicBezTo>
                    <a:pt x="256" y="14"/>
                    <a:pt x="255" y="13"/>
                    <a:pt x="254" y="13"/>
                  </a:cubicBezTo>
                  <a:cubicBezTo>
                    <a:pt x="254" y="12"/>
                    <a:pt x="253" y="11"/>
                    <a:pt x="252" y="11"/>
                  </a:cubicBezTo>
                  <a:cubicBezTo>
                    <a:pt x="250" y="10"/>
                    <a:pt x="249" y="9"/>
                    <a:pt x="248" y="9"/>
                  </a:cubicBezTo>
                  <a:cubicBezTo>
                    <a:pt x="247" y="9"/>
                    <a:pt x="247" y="8"/>
                    <a:pt x="247" y="8"/>
                  </a:cubicBezTo>
                  <a:cubicBezTo>
                    <a:pt x="247" y="8"/>
                    <a:pt x="247" y="8"/>
                    <a:pt x="248" y="9"/>
                  </a:cubicBezTo>
                  <a:cubicBezTo>
                    <a:pt x="249" y="9"/>
                    <a:pt x="251" y="10"/>
                    <a:pt x="252" y="10"/>
                  </a:cubicBezTo>
                  <a:cubicBezTo>
                    <a:pt x="253" y="11"/>
                    <a:pt x="254" y="11"/>
                    <a:pt x="255" y="12"/>
                  </a:cubicBezTo>
                  <a:cubicBezTo>
                    <a:pt x="256" y="12"/>
                    <a:pt x="257" y="13"/>
                    <a:pt x="258" y="14"/>
                  </a:cubicBezTo>
                  <a:cubicBezTo>
                    <a:pt x="259" y="14"/>
                    <a:pt x="259" y="14"/>
                    <a:pt x="260" y="15"/>
                  </a:cubicBezTo>
                  <a:cubicBezTo>
                    <a:pt x="260" y="15"/>
                    <a:pt x="261" y="16"/>
                    <a:pt x="262" y="16"/>
                  </a:cubicBezTo>
                  <a:cubicBezTo>
                    <a:pt x="263" y="17"/>
                    <a:pt x="264" y="18"/>
                    <a:pt x="265" y="19"/>
                  </a:cubicBezTo>
                  <a:cubicBezTo>
                    <a:pt x="267" y="21"/>
                    <a:pt x="270" y="24"/>
                    <a:pt x="272" y="27"/>
                  </a:cubicBezTo>
                  <a:cubicBezTo>
                    <a:pt x="274" y="30"/>
                    <a:pt x="276" y="34"/>
                    <a:pt x="277" y="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1AC24796-264E-4520-9CCA-4ABEE92A5756}"/>
                </a:ext>
              </a:extLst>
            </p:cNvPr>
            <p:cNvSpPr>
              <a:spLocks/>
            </p:cNvSpPr>
            <p:nvPr/>
          </p:nvSpPr>
          <p:spPr bwMode="auto">
            <a:xfrm>
              <a:off x="35" y="37"/>
              <a:ext cx="172" cy="188"/>
            </a:xfrm>
            <a:custGeom>
              <a:avLst/>
              <a:gdLst>
                <a:gd name="T0" fmla="*/ 70 w 72"/>
                <a:gd name="T1" fmla="*/ 36 h 79"/>
                <a:gd name="T2" fmla="*/ 45 w 72"/>
                <a:gd name="T3" fmla="*/ 15 h 79"/>
                <a:gd name="T4" fmla="*/ 41 w 72"/>
                <a:gd name="T5" fmla="*/ 15 h 79"/>
                <a:gd name="T6" fmla="*/ 36 w 72"/>
                <a:gd name="T7" fmla="*/ 16 h 79"/>
                <a:gd name="T8" fmla="*/ 20 w 72"/>
                <a:gd name="T9" fmla="*/ 34 h 79"/>
                <a:gd name="T10" fmla="*/ 19 w 72"/>
                <a:gd name="T11" fmla="*/ 38 h 79"/>
                <a:gd name="T12" fmla="*/ 19 w 72"/>
                <a:gd name="T13" fmla="*/ 39 h 79"/>
                <a:gd name="T14" fmla="*/ 19 w 72"/>
                <a:gd name="T15" fmla="*/ 39 h 79"/>
                <a:gd name="T16" fmla="*/ 20 w 72"/>
                <a:gd name="T17" fmla="*/ 42 h 79"/>
                <a:gd name="T18" fmla="*/ 21 w 72"/>
                <a:gd name="T19" fmla="*/ 47 h 79"/>
                <a:gd name="T20" fmla="*/ 48 w 72"/>
                <a:gd name="T21" fmla="*/ 54 h 79"/>
                <a:gd name="T22" fmla="*/ 52 w 72"/>
                <a:gd name="T23" fmla="*/ 37 h 79"/>
                <a:gd name="T24" fmla="*/ 39 w 72"/>
                <a:gd name="T25" fmla="*/ 31 h 79"/>
                <a:gd name="T26" fmla="*/ 33 w 72"/>
                <a:gd name="T27" fmla="*/ 43 h 79"/>
                <a:gd name="T28" fmla="*/ 40 w 72"/>
                <a:gd name="T29" fmla="*/ 47 h 79"/>
                <a:gd name="T30" fmla="*/ 34 w 72"/>
                <a:gd name="T31" fmla="*/ 42 h 79"/>
                <a:gd name="T32" fmla="*/ 40 w 72"/>
                <a:gd name="T33" fmla="*/ 34 h 79"/>
                <a:gd name="T34" fmla="*/ 48 w 72"/>
                <a:gd name="T35" fmla="*/ 39 h 79"/>
                <a:gd name="T36" fmla="*/ 45 w 72"/>
                <a:gd name="T37" fmla="*/ 50 h 79"/>
                <a:gd name="T38" fmla="*/ 40 w 72"/>
                <a:gd name="T39" fmla="*/ 52 h 79"/>
                <a:gd name="T40" fmla="*/ 39 w 72"/>
                <a:gd name="T41" fmla="*/ 52 h 79"/>
                <a:gd name="T42" fmla="*/ 39 w 72"/>
                <a:gd name="T43" fmla="*/ 52 h 79"/>
                <a:gd name="T44" fmla="*/ 36 w 72"/>
                <a:gd name="T45" fmla="*/ 51 h 79"/>
                <a:gd name="T46" fmla="*/ 28 w 72"/>
                <a:gd name="T47" fmla="*/ 44 h 79"/>
                <a:gd name="T48" fmla="*/ 27 w 72"/>
                <a:gd name="T49" fmla="*/ 41 h 79"/>
                <a:gd name="T50" fmla="*/ 27 w 72"/>
                <a:gd name="T51" fmla="*/ 39 h 79"/>
                <a:gd name="T52" fmla="*/ 27 w 72"/>
                <a:gd name="T53" fmla="*/ 39 h 79"/>
                <a:gd name="T54" fmla="*/ 27 w 72"/>
                <a:gd name="T55" fmla="*/ 38 h 79"/>
                <a:gd name="T56" fmla="*/ 27 w 72"/>
                <a:gd name="T57" fmla="*/ 35 h 79"/>
                <a:gd name="T58" fmla="*/ 38 w 72"/>
                <a:gd name="T59" fmla="*/ 24 h 79"/>
                <a:gd name="T60" fmla="*/ 41 w 72"/>
                <a:gd name="T61" fmla="*/ 24 h 79"/>
                <a:gd name="T62" fmla="*/ 44 w 72"/>
                <a:gd name="T63" fmla="*/ 24 h 79"/>
                <a:gd name="T64" fmla="*/ 61 w 72"/>
                <a:gd name="T65" fmla="*/ 38 h 79"/>
                <a:gd name="T66" fmla="*/ 62 w 72"/>
                <a:gd name="T67" fmla="*/ 43 h 79"/>
                <a:gd name="T68" fmla="*/ 62 w 72"/>
                <a:gd name="T69" fmla="*/ 51 h 79"/>
                <a:gd name="T70" fmla="*/ 46 w 72"/>
                <a:gd name="T71" fmla="*/ 68 h 79"/>
                <a:gd name="T72" fmla="*/ 38 w 72"/>
                <a:gd name="T73" fmla="*/ 70 h 79"/>
                <a:gd name="T74" fmla="*/ 33 w 72"/>
                <a:gd name="T75" fmla="*/ 70 h 79"/>
                <a:gd name="T76" fmla="*/ 8 w 72"/>
                <a:gd name="T77" fmla="*/ 47 h 79"/>
                <a:gd name="T78" fmla="*/ 7 w 72"/>
                <a:gd name="T79" fmla="*/ 40 h 79"/>
                <a:gd name="T80" fmla="*/ 7 w 72"/>
                <a:gd name="T81" fmla="*/ 36 h 79"/>
                <a:gd name="T82" fmla="*/ 19 w 72"/>
                <a:gd name="T83" fmla="*/ 10 h 79"/>
                <a:gd name="T84" fmla="*/ 42 w 72"/>
                <a:gd name="T85" fmla="*/ 1 h 79"/>
                <a:gd name="T86" fmla="*/ 42 w 72"/>
                <a:gd name="T87" fmla="*/ 0 h 79"/>
                <a:gd name="T88" fmla="*/ 17 w 72"/>
                <a:gd name="T89" fmla="*/ 7 h 79"/>
                <a:gd name="T90" fmla="*/ 0 w 72"/>
                <a:gd name="T91" fmla="*/ 35 h 79"/>
                <a:gd name="T92" fmla="*/ 0 w 72"/>
                <a:gd name="T93" fmla="*/ 40 h 79"/>
                <a:gd name="T94" fmla="*/ 1 w 72"/>
                <a:gd name="T95" fmla="*/ 49 h 79"/>
                <a:gd name="T96" fmla="*/ 32 w 72"/>
                <a:gd name="T97" fmla="*/ 79 h 79"/>
                <a:gd name="T98" fmla="*/ 38 w 72"/>
                <a:gd name="T99" fmla="*/ 79 h 79"/>
                <a:gd name="T100" fmla="*/ 49 w 72"/>
                <a:gd name="T101" fmla="*/ 77 h 79"/>
                <a:gd name="T102" fmla="*/ 68 w 72"/>
                <a:gd name="T103" fmla="*/ 61 h 79"/>
                <a:gd name="T104" fmla="*/ 72 w 72"/>
                <a:gd name="T105" fmla="*/ 44 h 79"/>
                <a:gd name="T106" fmla="*/ 71 w 72"/>
                <a:gd name="T107" fmla="*/ 4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2" h="79">
                  <a:moveTo>
                    <a:pt x="71" y="40"/>
                  </a:moveTo>
                  <a:cubicBezTo>
                    <a:pt x="71" y="38"/>
                    <a:pt x="71" y="37"/>
                    <a:pt x="70" y="36"/>
                  </a:cubicBezTo>
                  <a:cubicBezTo>
                    <a:pt x="69" y="30"/>
                    <a:pt x="65" y="25"/>
                    <a:pt x="61" y="21"/>
                  </a:cubicBezTo>
                  <a:cubicBezTo>
                    <a:pt x="56" y="18"/>
                    <a:pt x="50" y="16"/>
                    <a:pt x="45" y="15"/>
                  </a:cubicBezTo>
                  <a:cubicBezTo>
                    <a:pt x="44" y="15"/>
                    <a:pt x="43" y="15"/>
                    <a:pt x="43" y="15"/>
                  </a:cubicBezTo>
                  <a:cubicBezTo>
                    <a:pt x="41" y="15"/>
                    <a:pt x="41" y="15"/>
                    <a:pt x="41" y="15"/>
                  </a:cubicBezTo>
                  <a:cubicBezTo>
                    <a:pt x="40" y="15"/>
                    <a:pt x="39" y="16"/>
                    <a:pt x="38" y="16"/>
                  </a:cubicBezTo>
                  <a:cubicBezTo>
                    <a:pt x="38" y="16"/>
                    <a:pt x="37" y="16"/>
                    <a:pt x="36" y="16"/>
                  </a:cubicBezTo>
                  <a:cubicBezTo>
                    <a:pt x="33" y="17"/>
                    <a:pt x="31" y="18"/>
                    <a:pt x="29" y="20"/>
                  </a:cubicBezTo>
                  <a:cubicBezTo>
                    <a:pt x="24" y="23"/>
                    <a:pt x="21" y="28"/>
                    <a:pt x="20" y="34"/>
                  </a:cubicBezTo>
                  <a:cubicBezTo>
                    <a:pt x="20" y="34"/>
                    <a:pt x="20" y="35"/>
                    <a:pt x="20" y="36"/>
                  </a:cubicBezTo>
                  <a:cubicBezTo>
                    <a:pt x="19" y="36"/>
                    <a:pt x="19" y="37"/>
                    <a:pt x="19" y="38"/>
                  </a:cubicBezTo>
                  <a:cubicBezTo>
                    <a:pt x="19" y="39"/>
                    <a:pt x="19" y="39"/>
                    <a:pt x="19" y="39"/>
                  </a:cubicBezTo>
                  <a:cubicBezTo>
                    <a:pt x="19" y="39"/>
                    <a:pt x="19" y="39"/>
                    <a:pt x="19" y="39"/>
                  </a:cubicBezTo>
                  <a:cubicBezTo>
                    <a:pt x="19" y="39"/>
                    <a:pt x="19" y="39"/>
                    <a:pt x="19" y="39"/>
                  </a:cubicBezTo>
                  <a:cubicBezTo>
                    <a:pt x="19" y="39"/>
                    <a:pt x="19" y="39"/>
                    <a:pt x="19" y="39"/>
                  </a:cubicBezTo>
                  <a:cubicBezTo>
                    <a:pt x="19" y="40"/>
                    <a:pt x="19" y="40"/>
                    <a:pt x="19" y="40"/>
                  </a:cubicBezTo>
                  <a:cubicBezTo>
                    <a:pt x="19" y="40"/>
                    <a:pt x="19" y="41"/>
                    <a:pt x="20" y="42"/>
                  </a:cubicBezTo>
                  <a:cubicBezTo>
                    <a:pt x="20" y="43"/>
                    <a:pt x="20" y="44"/>
                    <a:pt x="21" y="46"/>
                  </a:cubicBezTo>
                  <a:cubicBezTo>
                    <a:pt x="21" y="46"/>
                    <a:pt x="21" y="47"/>
                    <a:pt x="21" y="47"/>
                  </a:cubicBezTo>
                  <a:cubicBezTo>
                    <a:pt x="22" y="48"/>
                    <a:pt x="22" y="49"/>
                    <a:pt x="22" y="49"/>
                  </a:cubicBezTo>
                  <a:cubicBezTo>
                    <a:pt x="28" y="58"/>
                    <a:pt x="41" y="60"/>
                    <a:pt x="48" y="54"/>
                  </a:cubicBezTo>
                  <a:cubicBezTo>
                    <a:pt x="51" y="51"/>
                    <a:pt x="53" y="47"/>
                    <a:pt x="53" y="43"/>
                  </a:cubicBezTo>
                  <a:cubicBezTo>
                    <a:pt x="53" y="41"/>
                    <a:pt x="53" y="39"/>
                    <a:pt x="52" y="37"/>
                  </a:cubicBezTo>
                  <a:cubicBezTo>
                    <a:pt x="51" y="36"/>
                    <a:pt x="50" y="34"/>
                    <a:pt x="49" y="33"/>
                  </a:cubicBezTo>
                  <a:cubicBezTo>
                    <a:pt x="46" y="31"/>
                    <a:pt x="42" y="30"/>
                    <a:pt x="39" y="31"/>
                  </a:cubicBezTo>
                  <a:cubicBezTo>
                    <a:pt x="36" y="32"/>
                    <a:pt x="34" y="34"/>
                    <a:pt x="33" y="36"/>
                  </a:cubicBezTo>
                  <a:cubicBezTo>
                    <a:pt x="32" y="39"/>
                    <a:pt x="32" y="41"/>
                    <a:pt x="33" y="43"/>
                  </a:cubicBezTo>
                  <a:cubicBezTo>
                    <a:pt x="34" y="44"/>
                    <a:pt x="35" y="45"/>
                    <a:pt x="36" y="46"/>
                  </a:cubicBezTo>
                  <a:cubicBezTo>
                    <a:pt x="38" y="47"/>
                    <a:pt x="40" y="46"/>
                    <a:pt x="40" y="47"/>
                  </a:cubicBezTo>
                  <a:cubicBezTo>
                    <a:pt x="40" y="47"/>
                    <a:pt x="38" y="47"/>
                    <a:pt x="36" y="45"/>
                  </a:cubicBezTo>
                  <a:cubicBezTo>
                    <a:pt x="35" y="45"/>
                    <a:pt x="34" y="44"/>
                    <a:pt x="34" y="42"/>
                  </a:cubicBezTo>
                  <a:cubicBezTo>
                    <a:pt x="34" y="41"/>
                    <a:pt x="34" y="39"/>
                    <a:pt x="35" y="37"/>
                  </a:cubicBezTo>
                  <a:cubicBezTo>
                    <a:pt x="36" y="35"/>
                    <a:pt x="38" y="34"/>
                    <a:pt x="40" y="34"/>
                  </a:cubicBezTo>
                  <a:cubicBezTo>
                    <a:pt x="42" y="33"/>
                    <a:pt x="44" y="34"/>
                    <a:pt x="46" y="36"/>
                  </a:cubicBezTo>
                  <a:cubicBezTo>
                    <a:pt x="47" y="37"/>
                    <a:pt x="48" y="38"/>
                    <a:pt x="48" y="39"/>
                  </a:cubicBezTo>
                  <a:cubicBezTo>
                    <a:pt x="49" y="40"/>
                    <a:pt x="49" y="41"/>
                    <a:pt x="49" y="43"/>
                  </a:cubicBezTo>
                  <a:cubicBezTo>
                    <a:pt x="49" y="46"/>
                    <a:pt x="47" y="48"/>
                    <a:pt x="45" y="50"/>
                  </a:cubicBezTo>
                  <a:cubicBezTo>
                    <a:pt x="43" y="51"/>
                    <a:pt x="42" y="51"/>
                    <a:pt x="41" y="52"/>
                  </a:cubicBezTo>
                  <a:cubicBezTo>
                    <a:pt x="40" y="52"/>
                    <a:pt x="40" y="52"/>
                    <a:pt x="40" y="52"/>
                  </a:cubicBezTo>
                  <a:cubicBezTo>
                    <a:pt x="39" y="52"/>
                    <a:pt x="39" y="52"/>
                    <a:pt x="39" y="52"/>
                  </a:cubicBezTo>
                  <a:cubicBezTo>
                    <a:pt x="39" y="52"/>
                    <a:pt x="39" y="52"/>
                    <a:pt x="39" y="52"/>
                  </a:cubicBezTo>
                  <a:cubicBezTo>
                    <a:pt x="39" y="52"/>
                    <a:pt x="39" y="52"/>
                    <a:pt x="39" y="52"/>
                  </a:cubicBezTo>
                  <a:cubicBezTo>
                    <a:pt x="39" y="52"/>
                    <a:pt x="39" y="52"/>
                    <a:pt x="39" y="52"/>
                  </a:cubicBezTo>
                  <a:cubicBezTo>
                    <a:pt x="38" y="52"/>
                    <a:pt x="38" y="52"/>
                    <a:pt x="38" y="52"/>
                  </a:cubicBezTo>
                  <a:cubicBezTo>
                    <a:pt x="37" y="52"/>
                    <a:pt x="37" y="52"/>
                    <a:pt x="36" y="51"/>
                  </a:cubicBezTo>
                  <a:cubicBezTo>
                    <a:pt x="33" y="50"/>
                    <a:pt x="30" y="48"/>
                    <a:pt x="28" y="45"/>
                  </a:cubicBezTo>
                  <a:cubicBezTo>
                    <a:pt x="28" y="45"/>
                    <a:pt x="28" y="45"/>
                    <a:pt x="28" y="44"/>
                  </a:cubicBezTo>
                  <a:cubicBezTo>
                    <a:pt x="28" y="44"/>
                    <a:pt x="27" y="44"/>
                    <a:pt x="27" y="43"/>
                  </a:cubicBezTo>
                  <a:cubicBezTo>
                    <a:pt x="27" y="42"/>
                    <a:pt x="27" y="41"/>
                    <a:pt x="27" y="41"/>
                  </a:cubicBezTo>
                  <a:cubicBezTo>
                    <a:pt x="27" y="41"/>
                    <a:pt x="27" y="40"/>
                    <a:pt x="27" y="39"/>
                  </a:cubicBezTo>
                  <a:cubicBezTo>
                    <a:pt x="27" y="39"/>
                    <a:pt x="27" y="39"/>
                    <a:pt x="27" y="39"/>
                  </a:cubicBezTo>
                  <a:cubicBezTo>
                    <a:pt x="27" y="39"/>
                    <a:pt x="27" y="39"/>
                    <a:pt x="27" y="39"/>
                  </a:cubicBezTo>
                  <a:cubicBezTo>
                    <a:pt x="27" y="39"/>
                    <a:pt x="27" y="39"/>
                    <a:pt x="27" y="39"/>
                  </a:cubicBezTo>
                  <a:cubicBezTo>
                    <a:pt x="27" y="39"/>
                    <a:pt x="27" y="39"/>
                    <a:pt x="27" y="39"/>
                  </a:cubicBezTo>
                  <a:cubicBezTo>
                    <a:pt x="27" y="38"/>
                    <a:pt x="27" y="38"/>
                    <a:pt x="27" y="38"/>
                  </a:cubicBezTo>
                  <a:cubicBezTo>
                    <a:pt x="27" y="38"/>
                    <a:pt x="27" y="37"/>
                    <a:pt x="27" y="37"/>
                  </a:cubicBezTo>
                  <a:cubicBezTo>
                    <a:pt x="27" y="36"/>
                    <a:pt x="27" y="36"/>
                    <a:pt x="27" y="35"/>
                  </a:cubicBezTo>
                  <a:cubicBezTo>
                    <a:pt x="28" y="32"/>
                    <a:pt x="30" y="29"/>
                    <a:pt x="33" y="27"/>
                  </a:cubicBezTo>
                  <a:cubicBezTo>
                    <a:pt x="35" y="26"/>
                    <a:pt x="37" y="25"/>
                    <a:pt x="38" y="24"/>
                  </a:cubicBezTo>
                  <a:cubicBezTo>
                    <a:pt x="39" y="24"/>
                    <a:pt x="39" y="24"/>
                    <a:pt x="40" y="24"/>
                  </a:cubicBezTo>
                  <a:cubicBezTo>
                    <a:pt x="40" y="24"/>
                    <a:pt x="40" y="24"/>
                    <a:pt x="41" y="24"/>
                  </a:cubicBezTo>
                  <a:cubicBezTo>
                    <a:pt x="43" y="24"/>
                    <a:pt x="43" y="24"/>
                    <a:pt x="43" y="24"/>
                  </a:cubicBezTo>
                  <a:cubicBezTo>
                    <a:pt x="43" y="24"/>
                    <a:pt x="44" y="24"/>
                    <a:pt x="44" y="24"/>
                  </a:cubicBezTo>
                  <a:cubicBezTo>
                    <a:pt x="48" y="24"/>
                    <a:pt x="52" y="26"/>
                    <a:pt x="55" y="28"/>
                  </a:cubicBezTo>
                  <a:cubicBezTo>
                    <a:pt x="58" y="31"/>
                    <a:pt x="60" y="34"/>
                    <a:pt x="61" y="38"/>
                  </a:cubicBezTo>
                  <a:cubicBezTo>
                    <a:pt x="62" y="39"/>
                    <a:pt x="62" y="40"/>
                    <a:pt x="62" y="41"/>
                  </a:cubicBezTo>
                  <a:cubicBezTo>
                    <a:pt x="62" y="42"/>
                    <a:pt x="62" y="42"/>
                    <a:pt x="62" y="43"/>
                  </a:cubicBezTo>
                  <a:cubicBezTo>
                    <a:pt x="62" y="43"/>
                    <a:pt x="62" y="44"/>
                    <a:pt x="62" y="44"/>
                  </a:cubicBezTo>
                  <a:cubicBezTo>
                    <a:pt x="62" y="46"/>
                    <a:pt x="62" y="48"/>
                    <a:pt x="62" y="51"/>
                  </a:cubicBezTo>
                  <a:cubicBezTo>
                    <a:pt x="61" y="55"/>
                    <a:pt x="59" y="58"/>
                    <a:pt x="56" y="62"/>
                  </a:cubicBezTo>
                  <a:cubicBezTo>
                    <a:pt x="53" y="65"/>
                    <a:pt x="50" y="67"/>
                    <a:pt x="46" y="68"/>
                  </a:cubicBezTo>
                  <a:cubicBezTo>
                    <a:pt x="44" y="69"/>
                    <a:pt x="42" y="69"/>
                    <a:pt x="40" y="70"/>
                  </a:cubicBezTo>
                  <a:cubicBezTo>
                    <a:pt x="38" y="70"/>
                    <a:pt x="38" y="70"/>
                    <a:pt x="38" y="70"/>
                  </a:cubicBezTo>
                  <a:cubicBezTo>
                    <a:pt x="36" y="70"/>
                    <a:pt x="36" y="70"/>
                    <a:pt x="36" y="70"/>
                  </a:cubicBezTo>
                  <a:cubicBezTo>
                    <a:pt x="35" y="70"/>
                    <a:pt x="34" y="70"/>
                    <a:pt x="33" y="70"/>
                  </a:cubicBezTo>
                  <a:cubicBezTo>
                    <a:pt x="29" y="69"/>
                    <a:pt x="25" y="68"/>
                    <a:pt x="22" y="66"/>
                  </a:cubicBezTo>
                  <a:cubicBezTo>
                    <a:pt x="15" y="61"/>
                    <a:pt x="10" y="54"/>
                    <a:pt x="8" y="47"/>
                  </a:cubicBezTo>
                  <a:cubicBezTo>
                    <a:pt x="8" y="45"/>
                    <a:pt x="7" y="43"/>
                    <a:pt x="7" y="42"/>
                  </a:cubicBezTo>
                  <a:cubicBezTo>
                    <a:pt x="7" y="40"/>
                    <a:pt x="7" y="40"/>
                    <a:pt x="7" y="40"/>
                  </a:cubicBezTo>
                  <a:cubicBezTo>
                    <a:pt x="7" y="40"/>
                    <a:pt x="7" y="39"/>
                    <a:pt x="7" y="39"/>
                  </a:cubicBezTo>
                  <a:cubicBezTo>
                    <a:pt x="7" y="38"/>
                    <a:pt x="7" y="37"/>
                    <a:pt x="7" y="36"/>
                  </a:cubicBezTo>
                  <a:cubicBezTo>
                    <a:pt x="7" y="32"/>
                    <a:pt x="8" y="29"/>
                    <a:pt x="9" y="25"/>
                  </a:cubicBezTo>
                  <a:cubicBezTo>
                    <a:pt x="11" y="19"/>
                    <a:pt x="15" y="14"/>
                    <a:pt x="19" y="10"/>
                  </a:cubicBezTo>
                  <a:cubicBezTo>
                    <a:pt x="24" y="6"/>
                    <a:pt x="29" y="4"/>
                    <a:pt x="33" y="3"/>
                  </a:cubicBezTo>
                  <a:cubicBezTo>
                    <a:pt x="37" y="2"/>
                    <a:pt x="40" y="1"/>
                    <a:pt x="42" y="1"/>
                  </a:cubicBezTo>
                  <a:cubicBezTo>
                    <a:pt x="45" y="1"/>
                    <a:pt x="46" y="1"/>
                    <a:pt x="46" y="1"/>
                  </a:cubicBezTo>
                  <a:cubicBezTo>
                    <a:pt x="46" y="1"/>
                    <a:pt x="45" y="1"/>
                    <a:pt x="42" y="0"/>
                  </a:cubicBezTo>
                  <a:cubicBezTo>
                    <a:pt x="40" y="0"/>
                    <a:pt x="37" y="0"/>
                    <a:pt x="32" y="1"/>
                  </a:cubicBezTo>
                  <a:cubicBezTo>
                    <a:pt x="28" y="2"/>
                    <a:pt x="22" y="3"/>
                    <a:pt x="17" y="7"/>
                  </a:cubicBezTo>
                  <a:cubicBezTo>
                    <a:pt x="12" y="10"/>
                    <a:pt x="6" y="16"/>
                    <a:pt x="3" y="23"/>
                  </a:cubicBezTo>
                  <a:cubicBezTo>
                    <a:pt x="2" y="27"/>
                    <a:pt x="1" y="31"/>
                    <a:pt x="0" y="35"/>
                  </a:cubicBezTo>
                  <a:cubicBezTo>
                    <a:pt x="0" y="36"/>
                    <a:pt x="0" y="38"/>
                    <a:pt x="0" y="39"/>
                  </a:cubicBezTo>
                  <a:cubicBezTo>
                    <a:pt x="0" y="39"/>
                    <a:pt x="0" y="40"/>
                    <a:pt x="0" y="40"/>
                  </a:cubicBezTo>
                  <a:cubicBezTo>
                    <a:pt x="0" y="42"/>
                    <a:pt x="0" y="42"/>
                    <a:pt x="0" y="42"/>
                  </a:cubicBezTo>
                  <a:cubicBezTo>
                    <a:pt x="0" y="44"/>
                    <a:pt x="0" y="47"/>
                    <a:pt x="1" y="49"/>
                  </a:cubicBezTo>
                  <a:cubicBezTo>
                    <a:pt x="3" y="58"/>
                    <a:pt x="8" y="67"/>
                    <a:pt x="17" y="73"/>
                  </a:cubicBezTo>
                  <a:cubicBezTo>
                    <a:pt x="22" y="76"/>
                    <a:pt x="27" y="78"/>
                    <a:pt x="32" y="79"/>
                  </a:cubicBezTo>
                  <a:cubicBezTo>
                    <a:pt x="34" y="79"/>
                    <a:pt x="35" y="79"/>
                    <a:pt x="36" y="79"/>
                  </a:cubicBezTo>
                  <a:cubicBezTo>
                    <a:pt x="38" y="79"/>
                    <a:pt x="38" y="79"/>
                    <a:pt x="38" y="79"/>
                  </a:cubicBezTo>
                  <a:cubicBezTo>
                    <a:pt x="40" y="79"/>
                    <a:pt x="40" y="79"/>
                    <a:pt x="40" y="79"/>
                  </a:cubicBezTo>
                  <a:cubicBezTo>
                    <a:pt x="43" y="79"/>
                    <a:pt x="46" y="78"/>
                    <a:pt x="49" y="77"/>
                  </a:cubicBezTo>
                  <a:cubicBezTo>
                    <a:pt x="54" y="75"/>
                    <a:pt x="59" y="72"/>
                    <a:pt x="63" y="68"/>
                  </a:cubicBezTo>
                  <a:cubicBezTo>
                    <a:pt x="65" y="66"/>
                    <a:pt x="66" y="63"/>
                    <a:pt x="68" y="61"/>
                  </a:cubicBezTo>
                  <a:cubicBezTo>
                    <a:pt x="69" y="58"/>
                    <a:pt x="70" y="55"/>
                    <a:pt x="71" y="53"/>
                  </a:cubicBezTo>
                  <a:cubicBezTo>
                    <a:pt x="71" y="50"/>
                    <a:pt x="72" y="47"/>
                    <a:pt x="72" y="44"/>
                  </a:cubicBezTo>
                  <a:cubicBezTo>
                    <a:pt x="72" y="43"/>
                    <a:pt x="72" y="43"/>
                    <a:pt x="72" y="42"/>
                  </a:cubicBezTo>
                  <a:cubicBezTo>
                    <a:pt x="72" y="41"/>
                    <a:pt x="71" y="41"/>
                    <a:pt x="71"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a:extLst>
                <a:ext uri="{FF2B5EF4-FFF2-40B4-BE49-F238E27FC236}">
                  <a16:creationId xmlns:a16="http://schemas.microsoft.com/office/drawing/2014/main" id="{AAD53357-45B7-4452-BE9B-8D455483864C}"/>
                </a:ext>
              </a:extLst>
            </p:cNvPr>
            <p:cNvSpPr>
              <a:spLocks/>
            </p:cNvSpPr>
            <p:nvPr/>
          </p:nvSpPr>
          <p:spPr bwMode="auto">
            <a:xfrm>
              <a:off x="145" y="53"/>
              <a:ext cx="394" cy="58"/>
            </a:xfrm>
            <a:custGeom>
              <a:avLst/>
              <a:gdLst>
                <a:gd name="T0" fmla="*/ 150 w 165"/>
                <a:gd name="T1" fmla="*/ 3 h 24"/>
                <a:gd name="T2" fmla="*/ 158 w 165"/>
                <a:gd name="T3" fmla="*/ 1 h 24"/>
                <a:gd name="T4" fmla="*/ 163 w 165"/>
                <a:gd name="T5" fmla="*/ 0 h 24"/>
                <a:gd name="T6" fmla="*/ 165 w 165"/>
                <a:gd name="T7" fmla="*/ 0 h 24"/>
                <a:gd name="T8" fmla="*/ 163 w 165"/>
                <a:gd name="T9" fmla="*/ 0 h 24"/>
                <a:gd name="T10" fmla="*/ 161 w 165"/>
                <a:gd name="T11" fmla="*/ 0 h 24"/>
                <a:gd name="T12" fmla="*/ 158 w 165"/>
                <a:gd name="T13" fmla="*/ 0 h 24"/>
                <a:gd name="T14" fmla="*/ 149 w 165"/>
                <a:gd name="T15" fmla="*/ 0 h 24"/>
                <a:gd name="T16" fmla="*/ 138 w 165"/>
                <a:gd name="T17" fmla="*/ 4 h 24"/>
                <a:gd name="T18" fmla="*/ 126 w 165"/>
                <a:gd name="T19" fmla="*/ 10 h 24"/>
                <a:gd name="T20" fmla="*/ 113 w 165"/>
                <a:gd name="T21" fmla="*/ 14 h 24"/>
                <a:gd name="T22" fmla="*/ 98 w 165"/>
                <a:gd name="T23" fmla="*/ 16 h 24"/>
                <a:gd name="T24" fmla="*/ 82 w 165"/>
                <a:gd name="T25" fmla="*/ 16 h 24"/>
                <a:gd name="T26" fmla="*/ 52 w 165"/>
                <a:gd name="T27" fmla="*/ 14 h 24"/>
                <a:gd name="T28" fmla="*/ 38 w 165"/>
                <a:gd name="T29" fmla="*/ 10 h 24"/>
                <a:gd name="T30" fmla="*/ 26 w 165"/>
                <a:gd name="T31" fmla="*/ 5 h 24"/>
                <a:gd name="T32" fmla="*/ 16 w 165"/>
                <a:gd name="T33" fmla="*/ 1 h 24"/>
                <a:gd name="T34" fmla="*/ 7 w 165"/>
                <a:gd name="T35" fmla="*/ 0 h 24"/>
                <a:gd name="T36" fmla="*/ 1 w 165"/>
                <a:gd name="T37" fmla="*/ 0 h 24"/>
                <a:gd name="T38" fmla="*/ 0 w 165"/>
                <a:gd name="T39" fmla="*/ 0 h 24"/>
                <a:gd name="T40" fmla="*/ 1 w 165"/>
                <a:gd name="T41" fmla="*/ 0 h 24"/>
                <a:gd name="T42" fmla="*/ 7 w 165"/>
                <a:gd name="T43" fmla="*/ 1 h 24"/>
                <a:gd name="T44" fmla="*/ 15 w 165"/>
                <a:gd name="T45" fmla="*/ 4 h 24"/>
                <a:gd name="T46" fmla="*/ 24 w 165"/>
                <a:gd name="T47" fmla="*/ 9 h 24"/>
                <a:gd name="T48" fmla="*/ 29 w 165"/>
                <a:gd name="T49" fmla="*/ 13 h 24"/>
                <a:gd name="T50" fmla="*/ 36 w 165"/>
                <a:gd name="T51" fmla="*/ 16 h 24"/>
                <a:gd name="T52" fmla="*/ 50 w 165"/>
                <a:gd name="T53" fmla="*/ 21 h 24"/>
                <a:gd name="T54" fmla="*/ 82 w 165"/>
                <a:gd name="T55" fmla="*/ 24 h 24"/>
                <a:gd name="T56" fmla="*/ 99 w 165"/>
                <a:gd name="T57" fmla="*/ 24 h 24"/>
                <a:gd name="T58" fmla="*/ 115 w 165"/>
                <a:gd name="T59" fmla="*/ 21 h 24"/>
                <a:gd name="T60" fmla="*/ 129 w 165"/>
                <a:gd name="T61" fmla="*/ 15 h 24"/>
                <a:gd name="T62" fmla="*/ 140 w 165"/>
                <a:gd name="T63" fmla="*/ 8 h 24"/>
                <a:gd name="T64" fmla="*/ 150 w 165"/>
                <a:gd name="T65" fmla="*/ 3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5" h="24">
                  <a:moveTo>
                    <a:pt x="150" y="3"/>
                  </a:moveTo>
                  <a:cubicBezTo>
                    <a:pt x="153" y="2"/>
                    <a:pt x="155" y="2"/>
                    <a:pt x="158" y="1"/>
                  </a:cubicBezTo>
                  <a:cubicBezTo>
                    <a:pt x="160" y="1"/>
                    <a:pt x="162" y="0"/>
                    <a:pt x="163" y="0"/>
                  </a:cubicBezTo>
                  <a:cubicBezTo>
                    <a:pt x="164" y="0"/>
                    <a:pt x="165" y="0"/>
                    <a:pt x="165" y="0"/>
                  </a:cubicBezTo>
                  <a:cubicBezTo>
                    <a:pt x="165" y="0"/>
                    <a:pt x="164" y="0"/>
                    <a:pt x="163" y="0"/>
                  </a:cubicBezTo>
                  <a:cubicBezTo>
                    <a:pt x="162" y="0"/>
                    <a:pt x="162" y="0"/>
                    <a:pt x="161" y="0"/>
                  </a:cubicBezTo>
                  <a:cubicBezTo>
                    <a:pt x="160" y="0"/>
                    <a:pt x="159" y="0"/>
                    <a:pt x="158" y="0"/>
                  </a:cubicBezTo>
                  <a:cubicBezTo>
                    <a:pt x="155" y="0"/>
                    <a:pt x="152" y="0"/>
                    <a:pt x="149" y="0"/>
                  </a:cubicBezTo>
                  <a:cubicBezTo>
                    <a:pt x="146" y="1"/>
                    <a:pt x="142" y="2"/>
                    <a:pt x="138" y="4"/>
                  </a:cubicBezTo>
                  <a:cubicBezTo>
                    <a:pt x="134" y="6"/>
                    <a:pt x="130" y="8"/>
                    <a:pt x="126" y="10"/>
                  </a:cubicBezTo>
                  <a:cubicBezTo>
                    <a:pt x="122" y="11"/>
                    <a:pt x="118" y="13"/>
                    <a:pt x="113" y="14"/>
                  </a:cubicBezTo>
                  <a:cubicBezTo>
                    <a:pt x="108" y="15"/>
                    <a:pt x="103" y="15"/>
                    <a:pt x="98" y="16"/>
                  </a:cubicBezTo>
                  <a:cubicBezTo>
                    <a:pt x="93" y="16"/>
                    <a:pt x="88" y="16"/>
                    <a:pt x="82" y="16"/>
                  </a:cubicBezTo>
                  <a:cubicBezTo>
                    <a:pt x="72" y="16"/>
                    <a:pt x="61" y="15"/>
                    <a:pt x="52" y="14"/>
                  </a:cubicBezTo>
                  <a:cubicBezTo>
                    <a:pt x="47" y="13"/>
                    <a:pt x="42" y="12"/>
                    <a:pt x="38" y="10"/>
                  </a:cubicBezTo>
                  <a:cubicBezTo>
                    <a:pt x="34" y="9"/>
                    <a:pt x="30" y="7"/>
                    <a:pt x="26" y="5"/>
                  </a:cubicBezTo>
                  <a:cubicBezTo>
                    <a:pt x="23" y="3"/>
                    <a:pt x="19" y="2"/>
                    <a:pt x="16" y="1"/>
                  </a:cubicBezTo>
                  <a:cubicBezTo>
                    <a:pt x="12" y="0"/>
                    <a:pt x="9" y="0"/>
                    <a:pt x="7" y="0"/>
                  </a:cubicBezTo>
                  <a:cubicBezTo>
                    <a:pt x="5" y="0"/>
                    <a:pt x="3" y="0"/>
                    <a:pt x="1" y="0"/>
                  </a:cubicBezTo>
                  <a:cubicBezTo>
                    <a:pt x="0" y="0"/>
                    <a:pt x="0" y="0"/>
                    <a:pt x="0" y="0"/>
                  </a:cubicBezTo>
                  <a:cubicBezTo>
                    <a:pt x="0" y="0"/>
                    <a:pt x="0" y="0"/>
                    <a:pt x="1" y="0"/>
                  </a:cubicBezTo>
                  <a:cubicBezTo>
                    <a:pt x="3" y="0"/>
                    <a:pt x="5" y="1"/>
                    <a:pt x="7" y="1"/>
                  </a:cubicBezTo>
                  <a:cubicBezTo>
                    <a:pt x="9" y="2"/>
                    <a:pt x="12" y="3"/>
                    <a:pt x="15" y="4"/>
                  </a:cubicBezTo>
                  <a:cubicBezTo>
                    <a:pt x="18" y="5"/>
                    <a:pt x="21" y="7"/>
                    <a:pt x="24" y="9"/>
                  </a:cubicBezTo>
                  <a:cubicBezTo>
                    <a:pt x="26" y="10"/>
                    <a:pt x="28" y="11"/>
                    <a:pt x="29" y="13"/>
                  </a:cubicBezTo>
                  <a:cubicBezTo>
                    <a:pt x="31" y="14"/>
                    <a:pt x="33" y="15"/>
                    <a:pt x="36" y="16"/>
                  </a:cubicBezTo>
                  <a:cubicBezTo>
                    <a:pt x="40" y="18"/>
                    <a:pt x="45" y="20"/>
                    <a:pt x="50" y="21"/>
                  </a:cubicBezTo>
                  <a:cubicBezTo>
                    <a:pt x="60" y="23"/>
                    <a:pt x="71" y="24"/>
                    <a:pt x="82" y="24"/>
                  </a:cubicBezTo>
                  <a:cubicBezTo>
                    <a:pt x="88" y="24"/>
                    <a:pt x="93" y="24"/>
                    <a:pt x="99" y="24"/>
                  </a:cubicBezTo>
                  <a:cubicBezTo>
                    <a:pt x="104" y="23"/>
                    <a:pt x="110" y="22"/>
                    <a:pt x="115" y="21"/>
                  </a:cubicBezTo>
                  <a:cubicBezTo>
                    <a:pt x="120" y="20"/>
                    <a:pt x="125" y="18"/>
                    <a:pt x="129" y="15"/>
                  </a:cubicBezTo>
                  <a:cubicBezTo>
                    <a:pt x="133" y="13"/>
                    <a:pt x="137" y="10"/>
                    <a:pt x="140" y="8"/>
                  </a:cubicBezTo>
                  <a:cubicBezTo>
                    <a:pt x="144" y="6"/>
                    <a:pt x="147" y="5"/>
                    <a:pt x="15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a:extLst>
                <a:ext uri="{FF2B5EF4-FFF2-40B4-BE49-F238E27FC236}">
                  <a16:creationId xmlns:a16="http://schemas.microsoft.com/office/drawing/2014/main" id="{85AC30A4-1C2E-4C89-AA4A-0C0E76BF54E0}"/>
                </a:ext>
              </a:extLst>
            </p:cNvPr>
            <p:cNvSpPr>
              <a:spLocks/>
            </p:cNvSpPr>
            <p:nvPr/>
          </p:nvSpPr>
          <p:spPr bwMode="auto">
            <a:xfrm>
              <a:off x="240" y="111"/>
              <a:ext cx="204" cy="19"/>
            </a:xfrm>
            <a:custGeom>
              <a:avLst/>
              <a:gdLst>
                <a:gd name="T0" fmla="*/ 81 w 85"/>
                <a:gd name="T1" fmla="*/ 1 h 8"/>
                <a:gd name="T2" fmla="*/ 77 w 85"/>
                <a:gd name="T3" fmla="*/ 1 h 8"/>
                <a:gd name="T4" fmla="*/ 71 w 85"/>
                <a:gd name="T5" fmla="*/ 1 h 8"/>
                <a:gd name="T6" fmla="*/ 65 w 85"/>
                <a:gd name="T7" fmla="*/ 3 h 8"/>
                <a:gd name="T8" fmla="*/ 58 w 85"/>
                <a:gd name="T9" fmla="*/ 4 h 8"/>
                <a:gd name="T10" fmla="*/ 50 w 85"/>
                <a:gd name="T11" fmla="*/ 4 h 8"/>
                <a:gd name="T12" fmla="*/ 42 w 85"/>
                <a:gd name="T13" fmla="*/ 4 h 8"/>
                <a:gd name="T14" fmla="*/ 34 w 85"/>
                <a:gd name="T15" fmla="*/ 4 h 8"/>
                <a:gd name="T16" fmla="*/ 27 w 85"/>
                <a:gd name="T17" fmla="*/ 4 h 8"/>
                <a:gd name="T18" fmla="*/ 20 w 85"/>
                <a:gd name="T19" fmla="*/ 3 h 8"/>
                <a:gd name="T20" fmla="*/ 13 w 85"/>
                <a:gd name="T21" fmla="*/ 2 h 8"/>
                <a:gd name="T22" fmla="*/ 8 w 85"/>
                <a:gd name="T23" fmla="*/ 1 h 8"/>
                <a:gd name="T24" fmla="*/ 4 w 85"/>
                <a:gd name="T25" fmla="*/ 1 h 8"/>
                <a:gd name="T26" fmla="*/ 1 w 85"/>
                <a:gd name="T27" fmla="*/ 1 h 8"/>
                <a:gd name="T28" fmla="*/ 0 w 85"/>
                <a:gd name="T29" fmla="*/ 1 h 8"/>
                <a:gd name="T30" fmla="*/ 3 w 85"/>
                <a:gd name="T31" fmla="*/ 1 h 8"/>
                <a:gd name="T32" fmla="*/ 8 w 85"/>
                <a:gd name="T33" fmla="*/ 2 h 8"/>
                <a:gd name="T34" fmla="*/ 13 w 85"/>
                <a:gd name="T35" fmla="*/ 4 h 8"/>
                <a:gd name="T36" fmla="*/ 19 w 85"/>
                <a:gd name="T37" fmla="*/ 6 h 8"/>
                <a:gd name="T38" fmla="*/ 26 w 85"/>
                <a:gd name="T39" fmla="*/ 7 h 8"/>
                <a:gd name="T40" fmla="*/ 34 w 85"/>
                <a:gd name="T41" fmla="*/ 8 h 8"/>
                <a:gd name="T42" fmla="*/ 42 w 85"/>
                <a:gd name="T43" fmla="*/ 8 h 8"/>
                <a:gd name="T44" fmla="*/ 50 w 85"/>
                <a:gd name="T45" fmla="*/ 8 h 8"/>
                <a:gd name="T46" fmla="*/ 54 w 85"/>
                <a:gd name="T47" fmla="*/ 8 h 8"/>
                <a:gd name="T48" fmla="*/ 58 w 85"/>
                <a:gd name="T49" fmla="*/ 7 h 8"/>
                <a:gd name="T50" fmla="*/ 66 w 85"/>
                <a:gd name="T51" fmla="*/ 6 h 8"/>
                <a:gd name="T52" fmla="*/ 72 w 85"/>
                <a:gd name="T53" fmla="*/ 4 h 8"/>
                <a:gd name="T54" fmla="*/ 77 w 85"/>
                <a:gd name="T55" fmla="*/ 2 h 8"/>
                <a:gd name="T56" fmla="*/ 81 w 85"/>
                <a:gd name="T57" fmla="*/ 1 h 8"/>
                <a:gd name="T58" fmla="*/ 85 w 85"/>
                <a:gd name="T59" fmla="*/ 1 h 8"/>
                <a:gd name="T60" fmla="*/ 84 w 85"/>
                <a:gd name="T61" fmla="*/ 1 h 8"/>
                <a:gd name="T62" fmla="*/ 81 w 85"/>
                <a:gd name="T63" fmla="*/ 1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85" h="8">
                  <a:moveTo>
                    <a:pt x="81" y="1"/>
                  </a:moveTo>
                  <a:cubicBezTo>
                    <a:pt x="80" y="1"/>
                    <a:pt x="78" y="0"/>
                    <a:pt x="77" y="1"/>
                  </a:cubicBezTo>
                  <a:cubicBezTo>
                    <a:pt x="75" y="1"/>
                    <a:pt x="73" y="1"/>
                    <a:pt x="71" y="1"/>
                  </a:cubicBezTo>
                  <a:cubicBezTo>
                    <a:pt x="69" y="2"/>
                    <a:pt x="67" y="2"/>
                    <a:pt x="65" y="3"/>
                  </a:cubicBezTo>
                  <a:cubicBezTo>
                    <a:pt x="63" y="3"/>
                    <a:pt x="60" y="3"/>
                    <a:pt x="58" y="4"/>
                  </a:cubicBezTo>
                  <a:cubicBezTo>
                    <a:pt x="55" y="4"/>
                    <a:pt x="53" y="4"/>
                    <a:pt x="50" y="4"/>
                  </a:cubicBezTo>
                  <a:cubicBezTo>
                    <a:pt x="48" y="4"/>
                    <a:pt x="45" y="4"/>
                    <a:pt x="42" y="4"/>
                  </a:cubicBezTo>
                  <a:cubicBezTo>
                    <a:pt x="40" y="4"/>
                    <a:pt x="37" y="4"/>
                    <a:pt x="34" y="4"/>
                  </a:cubicBezTo>
                  <a:cubicBezTo>
                    <a:pt x="32" y="4"/>
                    <a:pt x="29" y="4"/>
                    <a:pt x="27" y="4"/>
                  </a:cubicBezTo>
                  <a:cubicBezTo>
                    <a:pt x="24" y="3"/>
                    <a:pt x="22" y="3"/>
                    <a:pt x="20" y="3"/>
                  </a:cubicBezTo>
                  <a:cubicBezTo>
                    <a:pt x="17" y="2"/>
                    <a:pt x="15" y="2"/>
                    <a:pt x="13" y="2"/>
                  </a:cubicBezTo>
                  <a:cubicBezTo>
                    <a:pt x="11" y="1"/>
                    <a:pt x="10" y="1"/>
                    <a:pt x="8" y="1"/>
                  </a:cubicBezTo>
                  <a:cubicBezTo>
                    <a:pt x="6" y="1"/>
                    <a:pt x="5" y="1"/>
                    <a:pt x="4" y="1"/>
                  </a:cubicBezTo>
                  <a:cubicBezTo>
                    <a:pt x="2" y="1"/>
                    <a:pt x="1" y="1"/>
                    <a:pt x="1" y="1"/>
                  </a:cubicBezTo>
                  <a:cubicBezTo>
                    <a:pt x="0" y="1"/>
                    <a:pt x="0" y="1"/>
                    <a:pt x="0" y="1"/>
                  </a:cubicBezTo>
                  <a:cubicBezTo>
                    <a:pt x="0" y="1"/>
                    <a:pt x="1" y="1"/>
                    <a:pt x="3" y="1"/>
                  </a:cubicBezTo>
                  <a:cubicBezTo>
                    <a:pt x="5" y="2"/>
                    <a:pt x="6" y="2"/>
                    <a:pt x="8" y="2"/>
                  </a:cubicBezTo>
                  <a:cubicBezTo>
                    <a:pt x="9" y="3"/>
                    <a:pt x="11" y="3"/>
                    <a:pt x="13" y="4"/>
                  </a:cubicBezTo>
                  <a:cubicBezTo>
                    <a:pt x="15" y="5"/>
                    <a:pt x="17" y="5"/>
                    <a:pt x="19" y="6"/>
                  </a:cubicBezTo>
                  <a:cubicBezTo>
                    <a:pt x="21" y="6"/>
                    <a:pt x="24" y="7"/>
                    <a:pt x="26" y="7"/>
                  </a:cubicBezTo>
                  <a:cubicBezTo>
                    <a:pt x="29" y="8"/>
                    <a:pt x="32" y="8"/>
                    <a:pt x="34" y="8"/>
                  </a:cubicBezTo>
                  <a:cubicBezTo>
                    <a:pt x="37" y="8"/>
                    <a:pt x="40" y="8"/>
                    <a:pt x="42" y="8"/>
                  </a:cubicBezTo>
                  <a:cubicBezTo>
                    <a:pt x="45" y="8"/>
                    <a:pt x="48" y="8"/>
                    <a:pt x="50" y="8"/>
                  </a:cubicBezTo>
                  <a:cubicBezTo>
                    <a:pt x="52" y="8"/>
                    <a:pt x="53" y="8"/>
                    <a:pt x="54" y="8"/>
                  </a:cubicBezTo>
                  <a:cubicBezTo>
                    <a:pt x="56" y="8"/>
                    <a:pt x="57" y="7"/>
                    <a:pt x="58" y="7"/>
                  </a:cubicBezTo>
                  <a:cubicBezTo>
                    <a:pt x="61" y="7"/>
                    <a:pt x="63" y="6"/>
                    <a:pt x="66" y="6"/>
                  </a:cubicBezTo>
                  <a:cubicBezTo>
                    <a:pt x="68" y="5"/>
                    <a:pt x="70" y="4"/>
                    <a:pt x="72" y="4"/>
                  </a:cubicBezTo>
                  <a:cubicBezTo>
                    <a:pt x="74" y="3"/>
                    <a:pt x="75" y="3"/>
                    <a:pt x="77" y="2"/>
                  </a:cubicBezTo>
                  <a:cubicBezTo>
                    <a:pt x="79" y="2"/>
                    <a:pt x="80" y="2"/>
                    <a:pt x="81" y="1"/>
                  </a:cubicBezTo>
                  <a:cubicBezTo>
                    <a:pt x="83" y="1"/>
                    <a:pt x="85" y="1"/>
                    <a:pt x="85" y="1"/>
                  </a:cubicBezTo>
                  <a:cubicBezTo>
                    <a:pt x="85" y="1"/>
                    <a:pt x="84" y="1"/>
                    <a:pt x="84" y="1"/>
                  </a:cubicBezTo>
                  <a:cubicBezTo>
                    <a:pt x="83" y="1"/>
                    <a:pt x="82" y="1"/>
                    <a:pt x="81"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a:extLst>
                <a:ext uri="{FF2B5EF4-FFF2-40B4-BE49-F238E27FC236}">
                  <a16:creationId xmlns:a16="http://schemas.microsoft.com/office/drawing/2014/main" id="{3158BDC8-B4AC-47AC-B150-F62C0C60914D}"/>
                </a:ext>
              </a:extLst>
            </p:cNvPr>
            <p:cNvSpPr>
              <a:spLocks/>
            </p:cNvSpPr>
            <p:nvPr/>
          </p:nvSpPr>
          <p:spPr bwMode="auto">
            <a:xfrm>
              <a:off x="169" y="34"/>
              <a:ext cx="346" cy="8"/>
            </a:xfrm>
            <a:custGeom>
              <a:avLst/>
              <a:gdLst>
                <a:gd name="T0" fmla="*/ 23 w 145"/>
                <a:gd name="T1" fmla="*/ 2 h 3"/>
                <a:gd name="T2" fmla="*/ 46 w 145"/>
                <a:gd name="T3" fmla="*/ 3 h 3"/>
                <a:gd name="T4" fmla="*/ 59 w 145"/>
                <a:gd name="T5" fmla="*/ 3 h 3"/>
                <a:gd name="T6" fmla="*/ 72 w 145"/>
                <a:gd name="T7" fmla="*/ 3 h 3"/>
                <a:gd name="T8" fmla="*/ 86 w 145"/>
                <a:gd name="T9" fmla="*/ 3 h 3"/>
                <a:gd name="T10" fmla="*/ 99 w 145"/>
                <a:gd name="T11" fmla="*/ 3 h 3"/>
                <a:gd name="T12" fmla="*/ 122 w 145"/>
                <a:gd name="T13" fmla="*/ 2 h 3"/>
                <a:gd name="T14" fmla="*/ 138 w 145"/>
                <a:gd name="T15" fmla="*/ 2 h 3"/>
                <a:gd name="T16" fmla="*/ 145 w 145"/>
                <a:gd name="T17" fmla="*/ 1 h 3"/>
                <a:gd name="T18" fmla="*/ 138 w 145"/>
                <a:gd name="T19" fmla="*/ 1 h 3"/>
                <a:gd name="T20" fmla="*/ 122 w 145"/>
                <a:gd name="T21" fmla="*/ 0 h 3"/>
                <a:gd name="T22" fmla="*/ 99 w 145"/>
                <a:gd name="T23" fmla="*/ 0 h 3"/>
                <a:gd name="T24" fmla="*/ 86 w 145"/>
                <a:gd name="T25" fmla="*/ 0 h 3"/>
                <a:gd name="T26" fmla="*/ 72 w 145"/>
                <a:gd name="T27" fmla="*/ 0 h 3"/>
                <a:gd name="T28" fmla="*/ 59 w 145"/>
                <a:gd name="T29" fmla="*/ 0 h 3"/>
                <a:gd name="T30" fmla="*/ 46 w 145"/>
                <a:gd name="T31" fmla="*/ 0 h 3"/>
                <a:gd name="T32" fmla="*/ 23 w 145"/>
                <a:gd name="T33" fmla="*/ 0 h 3"/>
                <a:gd name="T34" fmla="*/ 6 w 145"/>
                <a:gd name="T35" fmla="*/ 1 h 3"/>
                <a:gd name="T36" fmla="*/ 0 w 145"/>
                <a:gd name="T37" fmla="*/ 1 h 3"/>
                <a:gd name="T38" fmla="*/ 6 w 145"/>
                <a:gd name="T39" fmla="*/ 2 h 3"/>
                <a:gd name="T40" fmla="*/ 23 w 145"/>
                <a:gd name="T41" fmla="*/ 2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5" h="3">
                  <a:moveTo>
                    <a:pt x="23" y="2"/>
                  </a:moveTo>
                  <a:cubicBezTo>
                    <a:pt x="29" y="3"/>
                    <a:pt x="37" y="3"/>
                    <a:pt x="46" y="3"/>
                  </a:cubicBezTo>
                  <a:cubicBezTo>
                    <a:pt x="50" y="3"/>
                    <a:pt x="54" y="3"/>
                    <a:pt x="59" y="3"/>
                  </a:cubicBezTo>
                  <a:cubicBezTo>
                    <a:pt x="63" y="3"/>
                    <a:pt x="68" y="3"/>
                    <a:pt x="72" y="3"/>
                  </a:cubicBezTo>
                  <a:cubicBezTo>
                    <a:pt x="77" y="3"/>
                    <a:pt x="81" y="3"/>
                    <a:pt x="86" y="3"/>
                  </a:cubicBezTo>
                  <a:cubicBezTo>
                    <a:pt x="90" y="3"/>
                    <a:pt x="95" y="3"/>
                    <a:pt x="99" y="3"/>
                  </a:cubicBezTo>
                  <a:cubicBezTo>
                    <a:pt x="107" y="3"/>
                    <a:pt x="115" y="3"/>
                    <a:pt x="122" y="2"/>
                  </a:cubicBezTo>
                  <a:cubicBezTo>
                    <a:pt x="129" y="2"/>
                    <a:pt x="135" y="2"/>
                    <a:pt x="138" y="2"/>
                  </a:cubicBezTo>
                  <a:cubicBezTo>
                    <a:pt x="142" y="2"/>
                    <a:pt x="145" y="1"/>
                    <a:pt x="145" y="1"/>
                  </a:cubicBezTo>
                  <a:cubicBezTo>
                    <a:pt x="145" y="1"/>
                    <a:pt x="142" y="1"/>
                    <a:pt x="138" y="1"/>
                  </a:cubicBezTo>
                  <a:cubicBezTo>
                    <a:pt x="135" y="1"/>
                    <a:pt x="129" y="1"/>
                    <a:pt x="122" y="0"/>
                  </a:cubicBezTo>
                  <a:cubicBezTo>
                    <a:pt x="115" y="0"/>
                    <a:pt x="107" y="0"/>
                    <a:pt x="99" y="0"/>
                  </a:cubicBezTo>
                  <a:cubicBezTo>
                    <a:pt x="95" y="0"/>
                    <a:pt x="90" y="0"/>
                    <a:pt x="86" y="0"/>
                  </a:cubicBezTo>
                  <a:cubicBezTo>
                    <a:pt x="81" y="0"/>
                    <a:pt x="77" y="0"/>
                    <a:pt x="72" y="0"/>
                  </a:cubicBezTo>
                  <a:cubicBezTo>
                    <a:pt x="68" y="0"/>
                    <a:pt x="63" y="0"/>
                    <a:pt x="59" y="0"/>
                  </a:cubicBezTo>
                  <a:cubicBezTo>
                    <a:pt x="54" y="0"/>
                    <a:pt x="50" y="0"/>
                    <a:pt x="46" y="0"/>
                  </a:cubicBezTo>
                  <a:cubicBezTo>
                    <a:pt x="37" y="0"/>
                    <a:pt x="29" y="0"/>
                    <a:pt x="23" y="0"/>
                  </a:cubicBezTo>
                  <a:cubicBezTo>
                    <a:pt x="16" y="1"/>
                    <a:pt x="10" y="1"/>
                    <a:pt x="6" y="1"/>
                  </a:cubicBezTo>
                  <a:cubicBezTo>
                    <a:pt x="2" y="1"/>
                    <a:pt x="0" y="1"/>
                    <a:pt x="0" y="1"/>
                  </a:cubicBezTo>
                  <a:cubicBezTo>
                    <a:pt x="0" y="1"/>
                    <a:pt x="2" y="2"/>
                    <a:pt x="6" y="2"/>
                  </a:cubicBezTo>
                  <a:cubicBezTo>
                    <a:pt x="10" y="2"/>
                    <a:pt x="16" y="2"/>
                    <a:pt x="23"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
              <a:extLst>
                <a:ext uri="{FF2B5EF4-FFF2-40B4-BE49-F238E27FC236}">
                  <a16:creationId xmlns:a16="http://schemas.microsoft.com/office/drawing/2014/main" id="{F84D3755-CA14-480A-A76D-5DDBC91FC77A}"/>
                </a:ext>
              </a:extLst>
            </p:cNvPr>
            <p:cNvSpPr>
              <a:spLocks/>
            </p:cNvSpPr>
            <p:nvPr/>
          </p:nvSpPr>
          <p:spPr bwMode="auto">
            <a:xfrm>
              <a:off x="209" y="53"/>
              <a:ext cx="266" cy="8"/>
            </a:xfrm>
            <a:custGeom>
              <a:avLst/>
              <a:gdLst>
                <a:gd name="T0" fmla="*/ 76 w 111"/>
                <a:gd name="T1" fmla="*/ 0 h 3"/>
                <a:gd name="T2" fmla="*/ 66 w 111"/>
                <a:gd name="T3" fmla="*/ 0 h 3"/>
                <a:gd name="T4" fmla="*/ 55 w 111"/>
                <a:gd name="T5" fmla="*/ 0 h 3"/>
                <a:gd name="T6" fmla="*/ 45 w 111"/>
                <a:gd name="T7" fmla="*/ 0 h 3"/>
                <a:gd name="T8" fmla="*/ 35 w 111"/>
                <a:gd name="T9" fmla="*/ 0 h 3"/>
                <a:gd name="T10" fmla="*/ 17 w 111"/>
                <a:gd name="T11" fmla="*/ 1 h 3"/>
                <a:gd name="T12" fmla="*/ 4 w 111"/>
                <a:gd name="T13" fmla="*/ 1 h 3"/>
                <a:gd name="T14" fmla="*/ 0 w 111"/>
                <a:gd name="T15" fmla="*/ 2 h 3"/>
                <a:gd name="T16" fmla="*/ 4 w 111"/>
                <a:gd name="T17" fmla="*/ 2 h 3"/>
                <a:gd name="T18" fmla="*/ 17 w 111"/>
                <a:gd name="T19" fmla="*/ 3 h 3"/>
                <a:gd name="T20" fmla="*/ 35 w 111"/>
                <a:gd name="T21" fmla="*/ 3 h 3"/>
                <a:gd name="T22" fmla="*/ 45 w 111"/>
                <a:gd name="T23" fmla="*/ 3 h 3"/>
                <a:gd name="T24" fmla="*/ 55 w 111"/>
                <a:gd name="T25" fmla="*/ 3 h 3"/>
                <a:gd name="T26" fmla="*/ 66 w 111"/>
                <a:gd name="T27" fmla="*/ 3 h 3"/>
                <a:gd name="T28" fmla="*/ 76 w 111"/>
                <a:gd name="T29" fmla="*/ 3 h 3"/>
                <a:gd name="T30" fmla="*/ 94 w 111"/>
                <a:gd name="T31" fmla="*/ 3 h 3"/>
                <a:gd name="T32" fmla="*/ 106 w 111"/>
                <a:gd name="T33" fmla="*/ 2 h 3"/>
                <a:gd name="T34" fmla="*/ 111 w 111"/>
                <a:gd name="T35" fmla="*/ 2 h 3"/>
                <a:gd name="T36" fmla="*/ 106 w 111"/>
                <a:gd name="T37" fmla="*/ 1 h 3"/>
                <a:gd name="T38" fmla="*/ 94 w 111"/>
                <a:gd name="T39" fmla="*/ 1 h 3"/>
                <a:gd name="T40" fmla="*/ 76 w 111"/>
                <a:gd name="T41"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1" h="3">
                  <a:moveTo>
                    <a:pt x="76" y="0"/>
                  </a:moveTo>
                  <a:cubicBezTo>
                    <a:pt x="72" y="0"/>
                    <a:pt x="69" y="0"/>
                    <a:pt x="66" y="0"/>
                  </a:cubicBezTo>
                  <a:cubicBezTo>
                    <a:pt x="62" y="0"/>
                    <a:pt x="59" y="0"/>
                    <a:pt x="55" y="0"/>
                  </a:cubicBezTo>
                  <a:cubicBezTo>
                    <a:pt x="52" y="0"/>
                    <a:pt x="48" y="0"/>
                    <a:pt x="45" y="0"/>
                  </a:cubicBezTo>
                  <a:cubicBezTo>
                    <a:pt x="41" y="0"/>
                    <a:pt x="38" y="0"/>
                    <a:pt x="35" y="0"/>
                  </a:cubicBezTo>
                  <a:cubicBezTo>
                    <a:pt x="28" y="0"/>
                    <a:pt x="22" y="1"/>
                    <a:pt x="17" y="1"/>
                  </a:cubicBezTo>
                  <a:cubicBezTo>
                    <a:pt x="12" y="1"/>
                    <a:pt x="8" y="1"/>
                    <a:pt x="4" y="1"/>
                  </a:cubicBezTo>
                  <a:cubicBezTo>
                    <a:pt x="1" y="2"/>
                    <a:pt x="0" y="2"/>
                    <a:pt x="0" y="2"/>
                  </a:cubicBezTo>
                  <a:cubicBezTo>
                    <a:pt x="0" y="2"/>
                    <a:pt x="1" y="2"/>
                    <a:pt x="4" y="2"/>
                  </a:cubicBezTo>
                  <a:cubicBezTo>
                    <a:pt x="8" y="2"/>
                    <a:pt x="12" y="2"/>
                    <a:pt x="17" y="3"/>
                  </a:cubicBezTo>
                  <a:cubicBezTo>
                    <a:pt x="22" y="3"/>
                    <a:pt x="28" y="3"/>
                    <a:pt x="35" y="3"/>
                  </a:cubicBezTo>
                  <a:cubicBezTo>
                    <a:pt x="38" y="3"/>
                    <a:pt x="41" y="3"/>
                    <a:pt x="45" y="3"/>
                  </a:cubicBezTo>
                  <a:cubicBezTo>
                    <a:pt x="48" y="3"/>
                    <a:pt x="52" y="3"/>
                    <a:pt x="55" y="3"/>
                  </a:cubicBezTo>
                  <a:cubicBezTo>
                    <a:pt x="59" y="3"/>
                    <a:pt x="62" y="3"/>
                    <a:pt x="66" y="3"/>
                  </a:cubicBezTo>
                  <a:cubicBezTo>
                    <a:pt x="69" y="3"/>
                    <a:pt x="72" y="3"/>
                    <a:pt x="76" y="3"/>
                  </a:cubicBezTo>
                  <a:cubicBezTo>
                    <a:pt x="82" y="3"/>
                    <a:pt x="88" y="3"/>
                    <a:pt x="94" y="3"/>
                  </a:cubicBezTo>
                  <a:cubicBezTo>
                    <a:pt x="99" y="2"/>
                    <a:pt x="103" y="2"/>
                    <a:pt x="106" y="2"/>
                  </a:cubicBezTo>
                  <a:cubicBezTo>
                    <a:pt x="109" y="2"/>
                    <a:pt x="111" y="2"/>
                    <a:pt x="111" y="2"/>
                  </a:cubicBezTo>
                  <a:cubicBezTo>
                    <a:pt x="111" y="2"/>
                    <a:pt x="109" y="2"/>
                    <a:pt x="106" y="1"/>
                  </a:cubicBezTo>
                  <a:cubicBezTo>
                    <a:pt x="103" y="1"/>
                    <a:pt x="99" y="1"/>
                    <a:pt x="94" y="1"/>
                  </a:cubicBezTo>
                  <a:cubicBezTo>
                    <a:pt x="88" y="1"/>
                    <a:pt x="82" y="0"/>
                    <a:pt x="7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a:extLst>
                <a:ext uri="{FF2B5EF4-FFF2-40B4-BE49-F238E27FC236}">
                  <a16:creationId xmlns:a16="http://schemas.microsoft.com/office/drawing/2014/main" id="{100313A6-374A-41A1-87F5-519A752084A0}"/>
                </a:ext>
              </a:extLst>
            </p:cNvPr>
            <p:cNvSpPr>
              <a:spLocks/>
            </p:cNvSpPr>
            <p:nvPr/>
          </p:nvSpPr>
          <p:spPr bwMode="auto">
            <a:xfrm>
              <a:off x="247" y="192"/>
              <a:ext cx="190" cy="9"/>
            </a:xfrm>
            <a:custGeom>
              <a:avLst/>
              <a:gdLst>
                <a:gd name="T0" fmla="*/ 54 w 79"/>
                <a:gd name="T1" fmla="*/ 1 h 4"/>
                <a:gd name="T2" fmla="*/ 47 w 79"/>
                <a:gd name="T3" fmla="*/ 0 h 4"/>
                <a:gd name="T4" fmla="*/ 39 w 79"/>
                <a:gd name="T5" fmla="*/ 0 h 4"/>
                <a:gd name="T6" fmla="*/ 32 w 79"/>
                <a:gd name="T7" fmla="*/ 0 h 4"/>
                <a:gd name="T8" fmla="*/ 25 w 79"/>
                <a:gd name="T9" fmla="*/ 1 h 4"/>
                <a:gd name="T10" fmla="*/ 12 w 79"/>
                <a:gd name="T11" fmla="*/ 1 h 4"/>
                <a:gd name="T12" fmla="*/ 0 w 79"/>
                <a:gd name="T13" fmla="*/ 2 h 4"/>
                <a:gd name="T14" fmla="*/ 12 w 79"/>
                <a:gd name="T15" fmla="*/ 3 h 4"/>
                <a:gd name="T16" fmla="*/ 25 w 79"/>
                <a:gd name="T17" fmla="*/ 3 h 4"/>
                <a:gd name="T18" fmla="*/ 32 w 79"/>
                <a:gd name="T19" fmla="*/ 4 h 4"/>
                <a:gd name="T20" fmla="*/ 39 w 79"/>
                <a:gd name="T21" fmla="*/ 4 h 4"/>
                <a:gd name="T22" fmla="*/ 47 w 79"/>
                <a:gd name="T23" fmla="*/ 4 h 4"/>
                <a:gd name="T24" fmla="*/ 54 w 79"/>
                <a:gd name="T25" fmla="*/ 3 h 4"/>
                <a:gd name="T26" fmla="*/ 66 w 79"/>
                <a:gd name="T27" fmla="*/ 3 h 4"/>
                <a:gd name="T28" fmla="*/ 79 w 79"/>
                <a:gd name="T29" fmla="*/ 2 h 4"/>
                <a:gd name="T30" fmla="*/ 66 w 79"/>
                <a:gd name="T31" fmla="*/ 1 h 4"/>
                <a:gd name="T32" fmla="*/ 54 w 79"/>
                <a:gd name="T33"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9" h="4">
                  <a:moveTo>
                    <a:pt x="54" y="1"/>
                  </a:moveTo>
                  <a:cubicBezTo>
                    <a:pt x="51" y="1"/>
                    <a:pt x="49" y="0"/>
                    <a:pt x="47" y="0"/>
                  </a:cubicBezTo>
                  <a:cubicBezTo>
                    <a:pt x="44" y="0"/>
                    <a:pt x="42" y="0"/>
                    <a:pt x="39" y="0"/>
                  </a:cubicBezTo>
                  <a:cubicBezTo>
                    <a:pt x="37" y="0"/>
                    <a:pt x="34" y="0"/>
                    <a:pt x="32" y="0"/>
                  </a:cubicBezTo>
                  <a:cubicBezTo>
                    <a:pt x="30" y="0"/>
                    <a:pt x="27" y="1"/>
                    <a:pt x="25" y="1"/>
                  </a:cubicBezTo>
                  <a:cubicBezTo>
                    <a:pt x="20" y="1"/>
                    <a:pt x="16" y="1"/>
                    <a:pt x="12" y="1"/>
                  </a:cubicBezTo>
                  <a:cubicBezTo>
                    <a:pt x="5" y="1"/>
                    <a:pt x="0" y="2"/>
                    <a:pt x="0" y="2"/>
                  </a:cubicBezTo>
                  <a:cubicBezTo>
                    <a:pt x="0" y="2"/>
                    <a:pt x="5" y="3"/>
                    <a:pt x="12" y="3"/>
                  </a:cubicBezTo>
                  <a:cubicBezTo>
                    <a:pt x="16" y="3"/>
                    <a:pt x="20" y="3"/>
                    <a:pt x="25" y="3"/>
                  </a:cubicBezTo>
                  <a:cubicBezTo>
                    <a:pt x="27" y="3"/>
                    <a:pt x="30" y="4"/>
                    <a:pt x="32" y="4"/>
                  </a:cubicBezTo>
                  <a:cubicBezTo>
                    <a:pt x="34" y="4"/>
                    <a:pt x="37" y="4"/>
                    <a:pt x="39" y="4"/>
                  </a:cubicBezTo>
                  <a:cubicBezTo>
                    <a:pt x="42" y="4"/>
                    <a:pt x="44" y="4"/>
                    <a:pt x="47" y="4"/>
                  </a:cubicBezTo>
                  <a:cubicBezTo>
                    <a:pt x="49" y="4"/>
                    <a:pt x="51" y="3"/>
                    <a:pt x="54" y="3"/>
                  </a:cubicBezTo>
                  <a:cubicBezTo>
                    <a:pt x="58" y="3"/>
                    <a:pt x="63" y="3"/>
                    <a:pt x="66" y="3"/>
                  </a:cubicBezTo>
                  <a:cubicBezTo>
                    <a:pt x="74" y="3"/>
                    <a:pt x="79" y="2"/>
                    <a:pt x="79" y="2"/>
                  </a:cubicBezTo>
                  <a:cubicBezTo>
                    <a:pt x="79" y="2"/>
                    <a:pt x="74" y="1"/>
                    <a:pt x="66" y="1"/>
                  </a:cubicBezTo>
                  <a:cubicBezTo>
                    <a:pt x="63" y="1"/>
                    <a:pt x="58" y="1"/>
                    <a:pt x="54"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12">
              <a:extLst>
                <a:ext uri="{FF2B5EF4-FFF2-40B4-BE49-F238E27FC236}">
                  <a16:creationId xmlns:a16="http://schemas.microsoft.com/office/drawing/2014/main" id="{426EA1BD-379C-4444-9C03-4B9FE318EE72}"/>
                </a:ext>
              </a:extLst>
            </p:cNvPr>
            <p:cNvSpPr>
              <a:spLocks/>
            </p:cNvSpPr>
            <p:nvPr/>
          </p:nvSpPr>
          <p:spPr bwMode="auto">
            <a:xfrm>
              <a:off x="247" y="156"/>
              <a:ext cx="190" cy="9"/>
            </a:xfrm>
            <a:custGeom>
              <a:avLst/>
              <a:gdLst>
                <a:gd name="T0" fmla="*/ 54 w 79"/>
                <a:gd name="T1" fmla="*/ 1 h 4"/>
                <a:gd name="T2" fmla="*/ 47 w 79"/>
                <a:gd name="T3" fmla="*/ 0 h 4"/>
                <a:gd name="T4" fmla="*/ 39 w 79"/>
                <a:gd name="T5" fmla="*/ 0 h 4"/>
                <a:gd name="T6" fmla="*/ 32 w 79"/>
                <a:gd name="T7" fmla="*/ 0 h 4"/>
                <a:gd name="T8" fmla="*/ 25 w 79"/>
                <a:gd name="T9" fmla="*/ 1 h 4"/>
                <a:gd name="T10" fmla="*/ 12 w 79"/>
                <a:gd name="T11" fmla="*/ 1 h 4"/>
                <a:gd name="T12" fmla="*/ 0 w 79"/>
                <a:gd name="T13" fmla="*/ 2 h 4"/>
                <a:gd name="T14" fmla="*/ 12 w 79"/>
                <a:gd name="T15" fmla="*/ 3 h 4"/>
                <a:gd name="T16" fmla="*/ 25 w 79"/>
                <a:gd name="T17" fmla="*/ 3 h 4"/>
                <a:gd name="T18" fmla="*/ 32 w 79"/>
                <a:gd name="T19" fmla="*/ 4 h 4"/>
                <a:gd name="T20" fmla="*/ 39 w 79"/>
                <a:gd name="T21" fmla="*/ 4 h 4"/>
                <a:gd name="T22" fmla="*/ 47 w 79"/>
                <a:gd name="T23" fmla="*/ 4 h 4"/>
                <a:gd name="T24" fmla="*/ 54 w 79"/>
                <a:gd name="T25" fmla="*/ 3 h 4"/>
                <a:gd name="T26" fmla="*/ 66 w 79"/>
                <a:gd name="T27" fmla="*/ 3 h 4"/>
                <a:gd name="T28" fmla="*/ 79 w 79"/>
                <a:gd name="T29" fmla="*/ 2 h 4"/>
                <a:gd name="T30" fmla="*/ 66 w 79"/>
                <a:gd name="T31" fmla="*/ 1 h 4"/>
                <a:gd name="T32" fmla="*/ 54 w 79"/>
                <a:gd name="T33"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9" h="4">
                  <a:moveTo>
                    <a:pt x="54" y="1"/>
                  </a:moveTo>
                  <a:cubicBezTo>
                    <a:pt x="51" y="0"/>
                    <a:pt x="49" y="0"/>
                    <a:pt x="47" y="0"/>
                  </a:cubicBezTo>
                  <a:cubicBezTo>
                    <a:pt x="44" y="0"/>
                    <a:pt x="42" y="0"/>
                    <a:pt x="39" y="0"/>
                  </a:cubicBezTo>
                  <a:cubicBezTo>
                    <a:pt x="37" y="0"/>
                    <a:pt x="34" y="0"/>
                    <a:pt x="32" y="0"/>
                  </a:cubicBezTo>
                  <a:cubicBezTo>
                    <a:pt x="30" y="0"/>
                    <a:pt x="27" y="0"/>
                    <a:pt x="25" y="1"/>
                  </a:cubicBezTo>
                  <a:cubicBezTo>
                    <a:pt x="20" y="1"/>
                    <a:pt x="16" y="1"/>
                    <a:pt x="12" y="1"/>
                  </a:cubicBezTo>
                  <a:cubicBezTo>
                    <a:pt x="5" y="1"/>
                    <a:pt x="0" y="2"/>
                    <a:pt x="0" y="2"/>
                  </a:cubicBezTo>
                  <a:cubicBezTo>
                    <a:pt x="0" y="2"/>
                    <a:pt x="5" y="3"/>
                    <a:pt x="12" y="3"/>
                  </a:cubicBezTo>
                  <a:cubicBezTo>
                    <a:pt x="16" y="3"/>
                    <a:pt x="20" y="3"/>
                    <a:pt x="25" y="3"/>
                  </a:cubicBezTo>
                  <a:cubicBezTo>
                    <a:pt x="27" y="3"/>
                    <a:pt x="30" y="4"/>
                    <a:pt x="32" y="4"/>
                  </a:cubicBezTo>
                  <a:cubicBezTo>
                    <a:pt x="34" y="4"/>
                    <a:pt x="37" y="4"/>
                    <a:pt x="39" y="4"/>
                  </a:cubicBezTo>
                  <a:cubicBezTo>
                    <a:pt x="42" y="4"/>
                    <a:pt x="44" y="4"/>
                    <a:pt x="47" y="4"/>
                  </a:cubicBezTo>
                  <a:cubicBezTo>
                    <a:pt x="49" y="4"/>
                    <a:pt x="51" y="3"/>
                    <a:pt x="54" y="3"/>
                  </a:cubicBezTo>
                  <a:cubicBezTo>
                    <a:pt x="58" y="3"/>
                    <a:pt x="63" y="3"/>
                    <a:pt x="66" y="3"/>
                  </a:cubicBezTo>
                  <a:cubicBezTo>
                    <a:pt x="74" y="3"/>
                    <a:pt x="79" y="2"/>
                    <a:pt x="79" y="2"/>
                  </a:cubicBezTo>
                  <a:cubicBezTo>
                    <a:pt x="79" y="2"/>
                    <a:pt x="74" y="1"/>
                    <a:pt x="66" y="1"/>
                  </a:cubicBezTo>
                  <a:cubicBezTo>
                    <a:pt x="63" y="1"/>
                    <a:pt x="58" y="1"/>
                    <a:pt x="54"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1" name="Group 4">
            <a:extLst>
              <a:ext uri="{FF2B5EF4-FFF2-40B4-BE49-F238E27FC236}">
                <a16:creationId xmlns:a16="http://schemas.microsoft.com/office/drawing/2014/main" id="{2B62956F-7AA6-48B7-89DE-CA4E3EDBABBB}"/>
              </a:ext>
            </a:extLst>
          </p:cNvPr>
          <p:cNvGrpSpPr>
            <a:grpSpLocks noChangeAspect="1"/>
          </p:cNvGrpSpPr>
          <p:nvPr/>
        </p:nvGrpSpPr>
        <p:grpSpPr bwMode="auto">
          <a:xfrm>
            <a:off x="208729" y="2362370"/>
            <a:ext cx="2251390" cy="4648030"/>
            <a:chOff x="1" y="-1"/>
            <a:chExt cx="682" cy="1408"/>
          </a:xfrm>
          <a:solidFill>
            <a:srgbClr val="5E391D"/>
          </a:solidFill>
        </p:grpSpPr>
        <p:sp>
          <p:nvSpPr>
            <p:cNvPr id="52" name="Freeform 5">
              <a:extLst>
                <a:ext uri="{FF2B5EF4-FFF2-40B4-BE49-F238E27FC236}">
                  <a16:creationId xmlns:a16="http://schemas.microsoft.com/office/drawing/2014/main" id="{206A4AD8-1289-4E62-86A7-9515BE7DB171}"/>
                </a:ext>
              </a:extLst>
            </p:cNvPr>
            <p:cNvSpPr>
              <a:spLocks noEditPoints="1"/>
            </p:cNvSpPr>
            <p:nvPr/>
          </p:nvSpPr>
          <p:spPr bwMode="auto">
            <a:xfrm>
              <a:off x="1" y="-1"/>
              <a:ext cx="682" cy="1408"/>
            </a:xfrm>
            <a:custGeom>
              <a:avLst/>
              <a:gdLst>
                <a:gd name="T0" fmla="*/ 0 w 285"/>
                <a:gd name="T1" fmla="*/ 54 h 591"/>
                <a:gd name="T2" fmla="*/ 43 w 285"/>
                <a:gd name="T3" fmla="*/ 561 h 591"/>
                <a:gd name="T4" fmla="*/ 250 w 285"/>
                <a:gd name="T5" fmla="*/ 574 h 591"/>
                <a:gd name="T6" fmla="*/ 230 w 285"/>
                <a:gd name="T7" fmla="*/ 109 h 591"/>
                <a:gd name="T8" fmla="*/ 218 w 285"/>
                <a:gd name="T9" fmla="*/ 571 h 591"/>
                <a:gd name="T10" fmla="*/ 49 w 285"/>
                <a:gd name="T11" fmla="*/ 572 h 591"/>
                <a:gd name="T12" fmla="*/ 218 w 285"/>
                <a:gd name="T13" fmla="*/ 572 h 591"/>
                <a:gd name="T14" fmla="*/ 78 w 285"/>
                <a:gd name="T15" fmla="*/ 579 h 591"/>
                <a:gd name="T16" fmla="*/ 178 w 285"/>
                <a:gd name="T17" fmla="*/ 581 h 591"/>
                <a:gd name="T18" fmla="*/ 49 w 285"/>
                <a:gd name="T19" fmla="*/ 567 h 591"/>
                <a:gd name="T20" fmla="*/ 237 w 285"/>
                <a:gd name="T21" fmla="*/ 564 h 591"/>
                <a:gd name="T22" fmla="*/ 105 w 285"/>
                <a:gd name="T23" fmla="*/ 538 h 591"/>
                <a:gd name="T24" fmla="*/ 127 w 285"/>
                <a:gd name="T25" fmla="*/ 538 h 591"/>
                <a:gd name="T26" fmla="*/ 153 w 285"/>
                <a:gd name="T27" fmla="*/ 122 h 591"/>
                <a:gd name="T28" fmla="*/ 215 w 285"/>
                <a:gd name="T29" fmla="*/ 123 h 591"/>
                <a:gd name="T30" fmla="*/ 193 w 285"/>
                <a:gd name="T31" fmla="*/ 538 h 591"/>
                <a:gd name="T32" fmla="*/ 180 w 285"/>
                <a:gd name="T33" fmla="*/ 126 h 591"/>
                <a:gd name="T34" fmla="*/ 83 w 285"/>
                <a:gd name="T35" fmla="*/ 538 h 591"/>
                <a:gd name="T36" fmla="*/ 67 w 285"/>
                <a:gd name="T37" fmla="*/ 123 h 591"/>
                <a:gd name="T38" fmla="*/ 166 w 285"/>
                <a:gd name="T39" fmla="*/ 504 h 591"/>
                <a:gd name="T40" fmla="*/ 142 w 285"/>
                <a:gd name="T41" fmla="*/ 485 h 591"/>
                <a:gd name="T42" fmla="*/ 119 w 285"/>
                <a:gd name="T43" fmla="*/ 516 h 591"/>
                <a:gd name="T44" fmla="*/ 96 w 285"/>
                <a:gd name="T45" fmla="*/ 126 h 591"/>
                <a:gd name="T46" fmla="*/ 68 w 285"/>
                <a:gd name="T47" fmla="*/ 117 h 591"/>
                <a:gd name="T48" fmla="*/ 195 w 285"/>
                <a:gd name="T49" fmla="*/ 86 h 591"/>
                <a:gd name="T50" fmla="*/ 187 w 285"/>
                <a:gd name="T51" fmla="*/ 68 h 591"/>
                <a:gd name="T52" fmla="*/ 188 w 285"/>
                <a:gd name="T53" fmla="*/ 77 h 591"/>
                <a:gd name="T54" fmla="*/ 195 w 285"/>
                <a:gd name="T55" fmla="*/ 94 h 591"/>
                <a:gd name="T56" fmla="*/ 62 w 285"/>
                <a:gd name="T57" fmla="*/ 105 h 591"/>
                <a:gd name="T58" fmla="*/ 96 w 285"/>
                <a:gd name="T59" fmla="*/ 79 h 591"/>
                <a:gd name="T60" fmla="*/ 99 w 285"/>
                <a:gd name="T61" fmla="*/ 68 h 591"/>
                <a:gd name="T62" fmla="*/ 66 w 285"/>
                <a:gd name="T63" fmla="*/ 99 h 591"/>
                <a:gd name="T64" fmla="*/ 234 w 285"/>
                <a:gd name="T65" fmla="*/ 10 h 591"/>
                <a:gd name="T66" fmla="*/ 249 w 285"/>
                <a:gd name="T67" fmla="*/ 26 h 591"/>
                <a:gd name="T68" fmla="*/ 247 w 285"/>
                <a:gd name="T69" fmla="*/ 82 h 591"/>
                <a:gd name="T70" fmla="*/ 207 w 285"/>
                <a:gd name="T71" fmla="*/ 67 h 591"/>
                <a:gd name="T72" fmla="*/ 226 w 285"/>
                <a:gd name="T73" fmla="*/ 40 h 591"/>
                <a:gd name="T74" fmla="*/ 242 w 285"/>
                <a:gd name="T75" fmla="*/ 54 h 591"/>
                <a:gd name="T76" fmla="*/ 241 w 285"/>
                <a:gd name="T77" fmla="*/ 59 h 591"/>
                <a:gd name="T78" fmla="*/ 230 w 285"/>
                <a:gd name="T79" fmla="*/ 68 h 591"/>
                <a:gd name="T80" fmla="*/ 222 w 285"/>
                <a:gd name="T81" fmla="*/ 52 h 591"/>
                <a:gd name="T82" fmla="*/ 236 w 285"/>
                <a:gd name="T83" fmla="*/ 59 h 591"/>
                <a:gd name="T84" fmla="*/ 246 w 285"/>
                <a:gd name="T85" fmla="*/ 65 h 591"/>
                <a:gd name="T86" fmla="*/ 249 w 285"/>
                <a:gd name="T87" fmla="*/ 55 h 591"/>
                <a:gd name="T88" fmla="*/ 230 w 285"/>
                <a:gd name="T89" fmla="*/ 32 h 591"/>
                <a:gd name="T90" fmla="*/ 197 w 285"/>
                <a:gd name="T91" fmla="*/ 58 h 591"/>
                <a:gd name="T92" fmla="*/ 230 w 285"/>
                <a:gd name="T93" fmla="*/ 95 h 591"/>
                <a:gd name="T94" fmla="*/ 280 w 285"/>
                <a:gd name="T95" fmla="*/ 53 h 591"/>
                <a:gd name="T96" fmla="*/ 268 w 285"/>
                <a:gd name="T97" fmla="*/ 86 h 591"/>
                <a:gd name="T98" fmla="*/ 242 w 285"/>
                <a:gd name="T99" fmla="*/ 102 h 591"/>
                <a:gd name="T100" fmla="*/ 244 w 285"/>
                <a:gd name="T101" fmla="*/ 100 h 591"/>
                <a:gd name="T102" fmla="*/ 272 w 285"/>
                <a:gd name="T103" fmla="*/ 74 h 591"/>
                <a:gd name="T104" fmla="*/ 277 w 285"/>
                <a:gd name="T105" fmla="*/ 50 h 591"/>
                <a:gd name="T106" fmla="*/ 254 w 285"/>
                <a:gd name="T107" fmla="*/ 13 h 591"/>
                <a:gd name="T108" fmla="*/ 258 w 285"/>
                <a:gd name="T109" fmla="*/ 14 h 5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85" h="591">
                  <a:moveTo>
                    <a:pt x="249" y="3"/>
                  </a:moveTo>
                  <a:cubicBezTo>
                    <a:pt x="249" y="3"/>
                    <a:pt x="236" y="0"/>
                    <a:pt x="227" y="0"/>
                  </a:cubicBezTo>
                  <a:cubicBezTo>
                    <a:pt x="218" y="0"/>
                    <a:pt x="56" y="0"/>
                    <a:pt x="56" y="0"/>
                  </a:cubicBezTo>
                  <a:cubicBezTo>
                    <a:pt x="55" y="0"/>
                    <a:pt x="55" y="0"/>
                    <a:pt x="54" y="0"/>
                  </a:cubicBezTo>
                  <a:cubicBezTo>
                    <a:pt x="51" y="0"/>
                    <a:pt x="47" y="0"/>
                    <a:pt x="44" y="1"/>
                  </a:cubicBezTo>
                  <a:cubicBezTo>
                    <a:pt x="37" y="2"/>
                    <a:pt x="35" y="3"/>
                    <a:pt x="35" y="3"/>
                  </a:cubicBezTo>
                  <a:cubicBezTo>
                    <a:pt x="14" y="11"/>
                    <a:pt x="0" y="31"/>
                    <a:pt x="0" y="54"/>
                  </a:cubicBezTo>
                  <a:cubicBezTo>
                    <a:pt x="0" y="84"/>
                    <a:pt x="24" y="109"/>
                    <a:pt x="54" y="109"/>
                  </a:cubicBezTo>
                  <a:cubicBezTo>
                    <a:pt x="54" y="109"/>
                    <a:pt x="54" y="109"/>
                    <a:pt x="55" y="109"/>
                  </a:cubicBezTo>
                  <a:cubicBezTo>
                    <a:pt x="56" y="111"/>
                    <a:pt x="58" y="112"/>
                    <a:pt x="61" y="113"/>
                  </a:cubicBezTo>
                  <a:cubicBezTo>
                    <a:pt x="61" y="549"/>
                    <a:pt x="61" y="549"/>
                    <a:pt x="61" y="549"/>
                  </a:cubicBezTo>
                  <a:cubicBezTo>
                    <a:pt x="61" y="549"/>
                    <a:pt x="61" y="550"/>
                    <a:pt x="61" y="550"/>
                  </a:cubicBezTo>
                  <a:cubicBezTo>
                    <a:pt x="57" y="550"/>
                    <a:pt x="57" y="550"/>
                    <a:pt x="57" y="550"/>
                  </a:cubicBezTo>
                  <a:cubicBezTo>
                    <a:pt x="50" y="550"/>
                    <a:pt x="45" y="554"/>
                    <a:pt x="43" y="561"/>
                  </a:cubicBezTo>
                  <a:cubicBezTo>
                    <a:pt x="38" y="563"/>
                    <a:pt x="35" y="567"/>
                    <a:pt x="35" y="574"/>
                  </a:cubicBezTo>
                  <a:cubicBezTo>
                    <a:pt x="35" y="584"/>
                    <a:pt x="35" y="584"/>
                    <a:pt x="35" y="584"/>
                  </a:cubicBezTo>
                  <a:cubicBezTo>
                    <a:pt x="35" y="588"/>
                    <a:pt x="38" y="591"/>
                    <a:pt x="42" y="591"/>
                  </a:cubicBezTo>
                  <a:cubicBezTo>
                    <a:pt x="142" y="591"/>
                    <a:pt x="142" y="591"/>
                    <a:pt x="142" y="591"/>
                  </a:cubicBezTo>
                  <a:cubicBezTo>
                    <a:pt x="242" y="591"/>
                    <a:pt x="242" y="591"/>
                    <a:pt x="242" y="591"/>
                  </a:cubicBezTo>
                  <a:cubicBezTo>
                    <a:pt x="247" y="591"/>
                    <a:pt x="250" y="588"/>
                    <a:pt x="250" y="584"/>
                  </a:cubicBezTo>
                  <a:cubicBezTo>
                    <a:pt x="250" y="574"/>
                    <a:pt x="250" y="574"/>
                    <a:pt x="250" y="574"/>
                  </a:cubicBezTo>
                  <a:cubicBezTo>
                    <a:pt x="250" y="567"/>
                    <a:pt x="246" y="563"/>
                    <a:pt x="242" y="561"/>
                  </a:cubicBezTo>
                  <a:cubicBezTo>
                    <a:pt x="240" y="554"/>
                    <a:pt x="234" y="550"/>
                    <a:pt x="227" y="550"/>
                  </a:cubicBezTo>
                  <a:cubicBezTo>
                    <a:pt x="224" y="550"/>
                    <a:pt x="224" y="550"/>
                    <a:pt x="224" y="550"/>
                  </a:cubicBezTo>
                  <a:cubicBezTo>
                    <a:pt x="224" y="549"/>
                    <a:pt x="224" y="549"/>
                    <a:pt x="224" y="549"/>
                  </a:cubicBezTo>
                  <a:cubicBezTo>
                    <a:pt x="224" y="113"/>
                    <a:pt x="224" y="113"/>
                    <a:pt x="224" y="113"/>
                  </a:cubicBezTo>
                  <a:cubicBezTo>
                    <a:pt x="226" y="112"/>
                    <a:pt x="229" y="111"/>
                    <a:pt x="230" y="109"/>
                  </a:cubicBezTo>
                  <a:cubicBezTo>
                    <a:pt x="230" y="109"/>
                    <a:pt x="230" y="109"/>
                    <a:pt x="230" y="109"/>
                  </a:cubicBezTo>
                  <a:cubicBezTo>
                    <a:pt x="260" y="109"/>
                    <a:pt x="285" y="84"/>
                    <a:pt x="285" y="54"/>
                  </a:cubicBezTo>
                  <a:cubicBezTo>
                    <a:pt x="285" y="31"/>
                    <a:pt x="270" y="11"/>
                    <a:pt x="249" y="3"/>
                  </a:cubicBezTo>
                  <a:close/>
                  <a:moveTo>
                    <a:pt x="237" y="564"/>
                  </a:moveTo>
                  <a:cubicBezTo>
                    <a:pt x="210" y="565"/>
                    <a:pt x="210" y="565"/>
                    <a:pt x="210" y="565"/>
                  </a:cubicBezTo>
                  <a:cubicBezTo>
                    <a:pt x="53" y="567"/>
                    <a:pt x="53" y="567"/>
                    <a:pt x="53" y="567"/>
                  </a:cubicBezTo>
                  <a:cubicBezTo>
                    <a:pt x="216" y="569"/>
                    <a:pt x="216" y="569"/>
                    <a:pt x="216" y="569"/>
                  </a:cubicBezTo>
                  <a:cubicBezTo>
                    <a:pt x="217" y="570"/>
                    <a:pt x="217" y="571"/>
                    <a:pt x="218" y="571"/>
                  </a:cubicBezTo>
                  <a:cubicBezTo>
                    <a:pt x="215" y="571"/>
                    <a:pt x="211" y="571"/>
                    <a:pt x="208" y="571"/>
                  </a:cubicBezTo>
                  <a:cubicBezTo>
                    <a:pt x="199" y="571"/>
                    <a:pt x="189" y="571"/>
                    <a:pt x="178" y="571"/>
                  </a:cubicBezTo>
                  <a:cubicBezTo>
                    <a:pt x="167" y="571"/>
                    <a:pt x="155" y="571"/>
                    <a:pt x="143" y="571"/>
                  </a:cubicBezTo>
                  <a:cubicBezTo>
                    <a:pt x="131" y="571"/>
                    <a:pt x="119" y="571"/>
                    <a:pt x="108" y="571"/>
                  </a:cubicBezTo>
                  <a:cubicBezTo>
                    <a:pt x="97" y="571"/>
                    <a:pt x="87" y="571"/>
                    <a:pt x="78" y="571"/>
                  </a:cubicBezTo>
                  <a:cubicBezTo>
                    <a:pt x="69" y="571"/>
                    <a:pt x="62" y="572"/>
                    <a:pt x="57" y="572"/>
                  </a:cubicBezTo>
                  <a:cubicBezTo>
                    <a:pt x="52" y="572"/>
                    <a:pt x="49" y="572"/>
                    <a:pt x="49" y="572"/>
                  </a:cubicBezTo>
                  <a:cubicBezTo>
                    <a:pt x="49" y="572"/>
                    <a:pt x="52" y="572"/>
                    <a:pt x="57" y="572"/>
                  </a:cubicBezTo>
                  <a:cubicBezTo>
                    <a:pt x="62" y="572"/>
                    <a:pt x="69" y="572"/>
                    <a:pt x="78" y="573"/>
                  </a:cubicBezTo>
                  <a:cubicBezTo>
                    <a:pt x="87" y="573"/>
                    <a:pt x="97" y="573"/>
                    <a:pt x="108" y="573"/>
                  </a:cubicBezTo>
                  <a:cubicBezTo>
                    <a:pt x="119" y="573"/>
                    <a:pt x="131" y="573"/>
                    <a:pt x="143" y="573"/>
                  </a:cubicBezTo>
                  <a:cubicBezTo>
                    <a:pt x="155" y="573"/>
                    <a:pt x="167" y="573"/>
                    <a:pt x="178" y="573"/>
                  </a:cubicBezTo>
                  <a:cubicBezTo>
                    <a:pt x="189" y="573"/>
                    <a:pt x="199" y="573"/>
                    <a:pt x="208" y="573"/>
                  </a:cubicBezTo>
                  <a:cubicBezTo>
                    <a:pt x="212" y="573"/>
                    <a:pt x="215" y="572"/>
                    <a:pt x="218" y="572"/>
                  </a:cubicBezTo>
                  <a:cubicBezTo>
                    <a:pt x="218" y="573"/>
                    <a:pt x="219" y="574"/>
                    <a:pt x="219" y="576"/>
                  </a:cubicBezTo>
                  <a:cubicBezTo>
                    <a:pt x="219" y="577"/>
                    <a:pt x="219" y="578"/>
                    <a:pt x="219" y="579"/>
                  </a:cubicBezTo>
                  <a:cubicBezTo>
                    <a:pt x="215" y="579"/>
                    <a:pt x="212" y="579"/>
                    <a:pt x="208" y="579"/>
                  </a:cubicBezTo>
                  <a:cubicBezTo>
                    <a:pt x="199" y="579"/>
                    <a:pt x="189" y="578"/>
                    <a:pt x="178" y="578"/>
                  </a:cubicBezTo>
                  <a:cubicBezTo>
                    <a:pt x="167" y="578"/>
                    <a:pt x="155" y="578"/>
                    <a:pt x="143" y="578"/>
                  </a:cubicBezTo>
                  <a:cubicBezTo>
                    <a:pt x="131" y="578"/>
                    <a:pt x="119" y="578"/>
                    <a:pt x="108" y="578"/>
                  </a:cubicBezTo>
                  <a:cubicBezTo>
                    <a:pt x="97" y="578"/>
                    <a:pt x="87" y="579"/>
                    <a:pt x="78" y="579"/>
                  </a:cubicBezTo>
                  <a:cubicBezTo>
                    <a:pt x="69" y="579"/>
                    <a:pt x="62" y="579"/>
                    <a:pt x="57" y="579"/>
                  </a:cubicBezTo>
                  <a:cubicBezTo>
                    <a:pt x="52" y="579"/>
                    <a:pt x="49" y="579"/>
                    <a:pt x="49" y="579"/>
                  </a:cubicBezTo>
                  <a:cubicBezTo>
                    <a:pt x="49" y="579"/>
                    <a:pt x="52" y="580"/>
                    <a:pt x="57" y="580"/>
                  </a:cubicBezTo>
                  <a:cubicBezTo>
                    <a:pt x="62" y="580"/>
                    <a:pt x="69" y="580"/>
                    <a:pt x="78" y="580"/>
                  </a:cubicBezTo>
                  <a:cubicBezTo>
                    <a:pt x="87" y="580"/>
                    <a:pt x="97" y="580"/>
                    <a:pt x="108" y="581"/>
                  </a:cubicBezTo>
                  <a:cubicBezTo>
                    <a:pt x="119" y="581"/>
                    <a:pt x="131" y="581"/>
                    <a:pt x="143" y="581"/>
                  </a:cubicBezTo>
                  <a:cubicBezTo>
                    <a:pt x="155" y="581"/>
                    <a:pt x="167" y="581"/>
                    <a:pt x="178" y="581"/>
                  </a:cubicBezTo>
                  <a:cubicBezTo>
                    <a:pt x="189" y="580"/>
                    <a:pt x="199" y="580"/>
                    <a:pt x="208" y="580"/>
                  </a:cubicBezTo>
                  <a:cubicBezTo>
                    <a:pt x="212" y="580"/>
                    <a:pt x="215" y="580"/>
                    <a:pt x="219" y="580"/>
                  </a:cubicBezTo>
                  <a:cubicBezTo>
                    <a:pt x="219" y="582"/>
                    <a:pt x="219" y="583"/>
                    <a:pt x="219" y="584"/>
                  </a:cubicBezTo>
                  <a:cubicBezTo>
                    <a:pt x="142" y="584"/>
                    <a:pt x="142" y="584"/>
                    <a:pt x="142" y="584"/>
                  </a:cubicBezTo>
                  <a:cubicBezTo>
                    <a:pt x="42" y="584"/>
                    <a:pt x="42" y="584"/>
                    <a:pt x="42" y="584"/>
                  </a:cubicBezTo>
                  <a:cubicBezTo>
                    <a:pt x="42" y="584"/>
                    <a:pt x="42" y="579"/>
                    <a:pt x="42" y="574"/>
                  </a:cubicBezTo>
                  <a:cubicBezTo>
                    <a:pt x="42" y="567"/>
                    <a:pt x="49" y="567"/>
                    <a:pt x="49" y="567"/>
                  </a:cubicBezTo>
                  <a:cubicBezTo>
                    <a:pt x="49" y="567"/>
                    <a:pt x="49" y="567"/>
                    <a:pt x="49" y="567"/>
                  </a:cubicBezTo>
                  <a:cubicBezTo>
                    <a:pt x="49" y="561"/>
                    <a:pt x="53" y="558"/>
                    <a:pt x="57" y="558"/>
                  </a:cubicBezTo>
                  <a:cubicBezTo>
                    <a:pt x="64" y="558"/>
                    <a:pt x="80" y="558"/>
                    <a:pt x="80" y="558"/>
                  </a:cubicBezTo>
                  <a:cubicBezTo>
                    <a:pt x="204" y="558"/>
                    <a:pt x="204" y="558"/>
                    <a:pt x="204" y="558"/>
                  </a:cubicBezTo>
                  <a:cubicBezTo>
                    <a:pt x="204" y="558"/>
                    <a:pt x="205" y="558"/>
                    <a:pt x="205" y="558"/>
                  </a:cubicBezTo>
                  <a:cubicBezTo>
                    <a:pt x="206" y="559"/>
                    <a:pt x="208" y="560"/>
                    <a:pt x="209" y="561"/>
                  </a:cubicBezTo>
                  <a:lnTo>
                    <a:pt x="237" y="564"/>
                  </a:lnTo>
                  <a:close/>
                  <a:moveTo>
                    <a:pt x="105" y="538"/>
                  </a:moveTo>
                  <a:cubicBezTo>
                    <a:pt x="105" y="126"/>
                    <a:pt x="105" y="126"/>
                    <a:pt x="105" y="126"/>
                  </a:cubicBezTo>
                  <a:cubicBezTo>
                    <a:pt x="105" y="124"/>
                    <a:pt x="107" y="122"/>
                    <a:pt x="109" y="122"/>
                  </a:cubicBezTo>
                  <a:cubicBezTo>
                    <a:pt x="112" y="122"/>
                    <a:pt x="114" y="124"/>
                    <a:pt x="114" y="126"/>
                  </a:cubicBezTo>
                  <a:cubicBezTo>
                    <a:pt x="114" y="538"/>
                    <a:pt x="114" y="538"/>
                    <a:pt x="114" y="538"/>
                  </a:cubicBezTo>
                  <a:cubicBezTo>
                    <a:pt x="114" y="540"/>
                    <a:pt x="112" y="542"/>
                    <a:pt x="109" y="542"/>
                  </a:cubicBezTo>
                  <a:cubicBezTo>
                    <a:pt x="107" y="542"/>
                    <a:pt x="105" y="540"/>
                    <a:pt x="105" y="538"/>
                  </a:cubicBezTo>
                  <a:close/>
                  <a:moveTo>
                    <a:pt x="127" y="538"/>
                  </a:moveTo>
                  <a:cubicBezTo>
                    <a:pt x="127" y="126"/>
                    <a:pt x="127" y="126"/>
                    <a:pt x="127" y="126"/>
                  </a:cubicBezTo>
                  <a:cubicBezTo>
                    <a:pt x="127" y="124"/>
                    <a:pt x="129" y="122"/>
                    <a:pt x="131" y="122"/>
                  </a:cubicBezTo>
                  <a:cubicBezTo>
                    <a:pt x="134" y="122"/>
                    <a:pt x="136" y="124"/>
                    <a:pt x="136" y="126"/>
                  </a:cubicBezTo>
                  <a:cubicBezTo>
                    <a:pt x="136" y="538"/>
                    <a:pt x="136" y="538"/>
                    <a:pt x="136" y="538"/>
                  </a:cubicBezTo>
                  <a:cubicBezTo>
                    <a:pt x="136" y="540"/>
                    <a:pt x="134" y="542"/>
                    <a:pt x="131" y="542"/>
                  </a:cubicBezTo>
                  <a:cubicBezTo>
                    <a:pt x="129" y="542"/>
                    <a:pt x="127" y="540"/>
                    <a:pt x="127" y="538"/>
                  </a:cubicBezTo>
                  <a:close/>
                  <a:moveTo>
                    <a:pt x="153" y="122"/>
                  </a:moveTo>
                  <a:cubicBezTo>
                    <a:pt x="156" y="122"/>
                    <a:pt x="158" y="124"/>
                    <a:pt x="158" y="126"/>
                  </a:cubicBezTo>
                  <a:cubicBezTo>
                    <a:pt x="158" y="538"/>
                    <a:pt x="158" y="538"/>
                    <a:pt x="158" y="538"/>
                  </a:cubicBezTo>
                  <a:cubicBezTo>
                    <a:pt x="158" y="540"/>
                    <a:pt x="156" y="542"/>
                    <a:pt x="153" y="542"/>
                  </a:cubicBezTo>
                  <a:cubicBezTo>
                    <a:pt x="151" y="542"/>
                    <a:pt x="149" y="540"/>
                    <a:pt x="149" y="538"/>
                  </a:cubicBezTo>
                  <a:cubicBezTo>
                    <a:pt x="149" y="126"/>
                    <a:pt x="149" y="126"/>
                    <a:pt x="149" y="126"/>
                  </a:cubicBezTo>
                  <a:cubicBezTo>
                    <a:pt x="149" y="124"/>
                    <a:pt x="151" y="122"/>
                    <a:pt x="153" y="122"/>
                  </a:cubicBezTo>
                  <a:close/>
                  <a:moveTo>
                    <a:pt x="215" y="123"/>
                  </a:moveTo>
                  <a:cubicBezTo>
                    <a:pt x="215" y="122"/>
                    <a:pt x="215" y="122"/>
                    <a:pt x="216" y="122"/>
                  </a:cubicBezTo>
                  <a:cubicBezTo>
                    <a:pt x="216" y="122"/>
                    <a:pt x="216" y="122"/>
                    <a:pt x="216" y="123"/>
                  </a:cubicBezTo>
                  <a:cubicBezTo>
                    <a:pt x="216" y="541"/>
                    <a:pt x="216" y="541"/>
                    <a:pt x="216" y="541"/>
                  </a:cubicBezTo>
                  <a:cubicBezTo>
                    <a:pt x="216" y="542"/>
                    <a:pt x="216" y="542"/>
                    <a:pt x="216" y="542"/>
                  </a:cubicBezTo>
                  <a:cubicBezTo>
                    <a:pt x="215" y="542"/>
                    <a:pt x="215" y="542"/>
                    <a:pt x="215" y="541"/>
                  </a:cubicBezTo>
                  <a:lnTo>
                    <a:pt x="215" y="123"/>
                  </a:lnTo>
                  <a:close/>
                  <a:moveTo>
                    <a:pt x="193" y="538"/>
                  </a:moveTo>
                  <a:cubicBezTo>
                    <a:pt x="193" y="126"/>
                    <a:pt x="193" y="126"/>
                    <a:pt x="193" y="126"/>
                  </a:cubicBezTo>
                  <a:cubicBezTo>
                    <a:pt x="193" y="124"/>
                    <a:pt x="195" y="122"/>
                    <a:pt x="198" y="122"/>
                  </a:cubicBezTo>
                  <a:cubicBezTo>
                    <a:pt x="200" y="122"/>
                    <a:pt x="202" y="124"/>
                    <a:pt x="202" y="126"/>
                  </a:cubicBezTo>
                  <a:cubicBezTo>
                    <a:pt x="202" y="538"/>
                    <a:pt x="202" y="538"/>
                    <a:pt x="202" y="538"/>
                  </a:cubicBezTo>
                  <a:cubicBezTo>
                    <a:pt x="202" y="540"/>
                    <a:pt x="200" y="542"/>
                    <a:pt x="198" y="542"/>
                  </a:cubicBezTo>
                  <a:cubicBezTo>
                    <a:pt x="195" y="542"/>
                    <a:pt x="193" y="540"/>
                    <a:pt x="193" y="538"/>
                  </a:cubicBezTo>
                  <a:close/>
                  <a:moveTo>
                    <a:pt x="180" y="126"/>
                  </a:moveTo>
                  <a:cubicBezTo>
                    <a:pt x="180" y="538"/>
                    <a:pt x="180" y="538"/>
                    <a:pt x="180" y="538"/>
                  </a:cubicBezTo>
                  <a:cubicBezTo>
                    <a:pt x="180" y="540"/>
                    <a:pt x="178" y="542"/>
                    <a:pt x="175" y="542"/>
                  </a:cubicBezTo>
                  <a:cubicBezTo>
                    <a:pt x="173" y="542"/>
                    <a:pt x="171" y="540"/>
                    <a:pt x="171" y="538"/>
                  </a:cubicBezTo>
                  <a:cubicBezTo>
                    <a:pt x="171" y="126"/>
                    <a:pt x="171" y="126"/>
                    <a:pt x="171" y="126"/>
                  </a:cubicBezTo>
                  <a:cubicBezTo>
                    <a:pt x="171" y="124"/>
                    <a:pt x="173" y="122"/>
                    <a:pt x="175" y="122"/>
                  </a:cubicBezTo>
                  <a:cubicBezTo>
                    <a:pt x="178" y="122"/>
                    <a:pt x="180" y="124"/>
                    <a:pt x="180" y="126"/>
                  </a:cubicBezTo>
                  <a:close/>
                  <a:moveTo>
                    <a:pt x="83" y="538"/>
                  </a:moveTo>
                  <a:cubicBezTo>
                    <a:pt x="83" y="126"/>
                    <a:pt x="83" y="126"/>
                    <a:pt x="83" y="126"/>
                  </a:cubicBezTo>
                  <a:cubicBezTo>
                    <a:pt x="83" y="124"/>
                    <a:pt x="85" y="122"/>
                    <a:pt x="87" y="122"/>
                  </a:cubicBezTo>
                  <a:cubicBezTo>
                    <a:pt x="89" y="122"/>
                    <a:pt x="91" y="124"/>
                    <a:pt x="91" y="126"/>
                  </a:cubicBezTo>
                  <a:cubicBezTo>
                    <a:pt x="91" y="538"/>
                    <a:pt x="91" y="538"/>
                    <a:pt x="91" y="538"/>
                  </a:cubicBezTo>
                  <a:cubicBezTo>
                    <a:pt x="91" y="540"/>
                    <a:pt x="89" y="542"/>
                    <a:pt x="87" y="542"/>
                  </a:cubicBezTo>
                  <a:cubicBezTo>
                    <a:pt x="85" y="542"/>
                    <a:pt x="83" y="540"/>
                    <a:pt x="83" y="538"/>
                  </a:cubicBezTo>
                  <a:close/>
                  <a:moveTo>
                    <a:pt x="67" y="123"/>
                  </a:moveTo>
                  <a:cubicBezTo>
                    <a:pt x="67" y="123"/>
                    <a:pt x="67" y="122"/>
                    <a:pt x="68" y="122"/>
                  </a:cubicBezTo>
                  <a:cubicBezTo>
                    <a:pt x="69" y="122"/>
                    <a:pt x="69" y="123"/>
                    <a:pt x="69" y="123"/>
                  </a:cubicBezTo>
                  <a:cubicBezTo>
                    <a:pt x="69" y="541"/>
                    <a:pt x="69" y="541"/>
                    <a:pt x="69" y="541"/>
                  </a:cubicBezTo>
                  <a:cubicBezTo>
                    <a:pt x="69" y="541"/>
                    <a:pt x="69" y="542"/>
                    <a:pt x="68" y="542"/>
                  </a:cubicBezTo>
                  <a:cubicBezTo>
                    <a:pt x="67" y="542"/>
                    <a:pt x="67" y="541"/>
                    <a:pt x="67" y="541"/>
                  </a:cubicBezTo>
                  <a:lnTo>
                    <a:pt x="67" y="123"/>
                  </a:lnTo>
                  <a:close/>
                  <a:moveTo>
                    <a:pt x="187" y="482"/>
                  </a:moveTo>
                  <a:cubicBezTo>
                    <a:pt x="186" y="459"/>
                    <a:pt x="186" y="459"/>
                    <a:pt x="186" y="459"/>
                  </a:cubicBezTo>
                  <a:cubicBezTo>
                    <a:pt x="185" y="482"/>
                    <a:pt x="185" y="482"/>
                    <a:pt x="185" y="482"/>
                  </a:cubicBezTo>
                  <a:cubicBezTo>
                    <a:pt x="185" y="126"/>
                    <a:pt x="185" y="126"/>
                    <a:pt x="185" y="126"/>
                  </a:cubicBezTo>
                  <a:cubicBezTo>
                    <a:pt x="185" y="121"/>
                    <a:pt x="181" y="117"/>
                    <a:pt x="175" y="117"/>
                  </a:cubicBezTo>
                  <a:cubicBezTo>
                    <a:pt x="170" y="117"/>
                    <a:pt x="166" y="121"/>
                    <a:pt x="166" y="126"/>
                  </a:cubicBezTo>
                  <a:cubicBezTo>
                    <a:pt x="166" y="504"/>
                    <a:pt x="166" y="504"/>
                    <a:pt x="166" y="504"/>
                  </a:cubicBezTo>
                  <a:cubicBezTo>
                    <a:pt x="164" y="474"/>
                    <a:pt x="164" y="474"/>
                    <a:pt x="164" y="474"/>
                  </a:cubicBezTo>
                  <a:cubicBezTo>
                    <a:pt x="163" y="501"/>
                    <a:pt x="163" y="501"/>
                    <a:pt x="163" y="501"/>
                  </a:cubicBezTo>
                  <a:cubicBezTo>
                    <a:pt x="163" y="126"/>
                    <a:pt x="163" y="126"/>
                    <a:pt x="163" y="126"/>
                  </a:cubicBezTo>
                  <a:cubicBezTo>
                    <a:pt x="163" y="121"/>
                    <a:pt x="159" y="117"/>
                    <a:pt x="153" y="117"/>
                  </a:cubicBezTo>
                  <a:cubicBezTo>
                    <a:pt x="148" y="117"/>
                    <a:pt x="144" y="121"/>
                    <a:pt x="144" y="126"/>
                  </a:cubicBezTo>
                  <a:cubicBezTo>
                    <a:pt x="144" y="509"/>
                    <a:pt x="144" y="509"/>
                    <a:pt x="144" y="509"/>
                  </a:cubicBezTo>
                  <a:cubicBezTo>
                    <a:pt x="142" y="485"/>
                    <a:pt x="142" y="485"/>
                    <a:pt x="142" y="485"/>
                  </a:cubicBezTo>
                  <a:cubicBezTo>
                    <a:pt x="141" y="509"/>
                    <a:pt x="141" y="509"/>
                    <a:pt x="141" y="509"/>
                  </a:cubicBezTo>
                  <a:cubicBezTo>
                    <a:pt x="141" y="126"/>
                    <a:pt x="141" y="126"/>
                    <a:pt x="141" y="126"/>
                  </a:cubicBezTo>
                  <a:cubicBezTo>
                    <a:pt x="141" y="121"/>
                    <a:pt x="136" y="117"/>
                    <a:pt x="131" y="117"/>
                  </a:cubicBezTo>
                  <a:cubicBezTo>
                    <a:pt x="126" y="117"/>
                    <a:pt x="122" y="121"/>
                    <a:pt x="122" y="126"/>
                  </a:cubicBezTo>
                  <a:cubicBezTo>
                    <a:pt x="122" y="513"/>
                    <a:pt x="122" y="513"/>
                    <a:pt x="122" y="513"/>
                  </a:cubicBezTo>
                  <a:cubicBezTo>
                    <a:pt x="120" y="494"/>
                    <a:pt x="120" y="494"/>
                    <a:pt x="120" y="494"/>
                  </a:cubicBezTo>
                  <a:cubicBezTo>
                    <a:pt x="119" y="516"/>
                    <a:pt x="119" y="516"/>
                    <a:pt x="119" y="516"/>
                  </a:cubicBezTo>
                  <a:cubicBezTo>
                    <a:pt x="119" y="126"/>
                    <a:pt x="119" y="126"/>
                    <a:pt x="119" y="126"/>
                  </a:cubicBezTo>
                  <a:cubicBezTo>
                    <a:pt x="119" y="121"/>
                    <a:pt x="114" y="117"/>
                    <a:pt x="109" y="117"/>
                  </a:cubicBezTo>
                  <a:cubicBezTo>
                    <a:pt x="104" y="117"/>
                    <a:pt x="100" y="121"/>
                    <a:pt x="100" y="126"/>
                  </a:cubicBezTo>
                  <a:cubicBezTo>
                    <a:pt x="100" y="519"/>
                    <a:pt x="100" y="519"/>
                    <a:pt x="100" y="519"/>
                  </a:cubicBezTo>
                  <a:cubicBezTo>
                    <a:pt x="98" y="500"/>
                    <a:pt x="98" y="500"/>
                    <a:pt x="98" y="500"/>
                  </a:cubicBezTo>
                  <a:cubicBezTo>
                    <a:pt x="96" y="518"/>
                    <a:pt x="96" y="518"/>
                    <a:pt x="96" y="518"/>
                  </a:cubicBezTo>
                  <a:cubicBezTo>
                    <a:pt x="96" y="126"/>
                    <a:pt x="96" y="126"/>
                    <a:pt x="96" y="126"/>
                  </a:cubicBezTo>
                  <a:cubicBezTo>
                    <a:pt x="96" y="121"/>
                    <a:pt x="92" y="117"/>
                    <a:pt x="87" y="117"/>
                  </a:cubicBezTo>
                  <a:cubicBezTo>
                    <a:pt x="82" y="117"/>
                    <a:pt x="78" y="121"/>
                    <a:pt x="78" y="126"/>
                  </a:cubicBezTo>
                  <a:cubicBezTo>
                    <a:pt x="78" y="523"/>
                    <a:pt x="78" y="523"/>
                    <a:pt x="78" y="523"/>
                  </a:cubicBezTo>
                  <a:cubicBezTo>
                    <a:pt x="76" y="509"/>
                    <a:pt x="76" y="509"/>
                    <a:pt x="76" y="509"/>
                  </a:cubicBezTo>
                  <a:cubicBezTo>
                    <a:pt x="74" y="524"/>
                    <a:pt x="74" y="524"/>
                    <a:pt x="74" y="524"/>
                  </a:cubicBezTo>
                  <a:cubicBezTo>
                    <a:pt x="74" y="123"/>
                    <a:pt x="74" y="123"/>
                    <a:pt x="74" y="123"/>
                  </a:cubicBezTo>
                  <a:cubicBezTo>
                    <a:pt x="74" y="120"/>
                    <a:pt x="72" y="117"/>
                    <a:pt x="68" y="117"/>
                  </a:cubicBezTo>
                  <a:cubicBezTo>
                    <a:pt x="68" y="117"/>
                    <a:pt x="68" y="117"/>
                    <a:pt x="68" y="117"/>
                  </a:cubicBezTo>
                  <a:cubicBezTo>
                    <a:pt x="68" y="113"/>
                    <a:pt x="68" y="113"/>
                    <a:pt x="68" y="113"/>
                  </a:cubicBezTo>
                  <a:cubicBezTo>
                    <a:pt x="187" y="113"/>
                    <a:pt x="187" y="113"/>
                    <a:pt x="187" y="113"/>
                  </a:cubicBezTo>
                  <a:lnTo>
                    <a:pt x="187" y="482"/>
                  </a:lnTo>
                  <a:close/>
                  <a:moveTo>
                    <a:pt x="213" y="97"/>
                  </a:moveTo>
                  <a:cubicBezTo>
                    <a:pt x="208" y="95"/>
                    <a:pt x="204" y="93"/>
                    <a:pt x="200" y="90"/>
                  </a:cubicBezTo>
                  <a:cubicBezTo>
                    <a:pt x="198" y="88"/>
                    <a:pt x="197" y="87"/>
                    <a:pt x="195" y="86"/>
                  </a:cubicBezTo>
                  <a:cubicBezTo>
                    <a:pt x="195" y="85"/>
                    <a:pt x="194" y="84"/>
                    <a:pt x="193" y="83"/>
                  </a:cubicBezTo>
                  <a:cubicBezTo>
                    <a:pt x="193" y="83"/>
                    <a:pt x="192" y="82"/>
                    <a:pt x="192" y="81"/>
                  </a:cubicBezTo>
                  <a:cubicBezTo>
                    <a:pt x="191" y="80"/>
                    <a:pt x="191" y="80"/>
                    <a:pt x="190" y="79"/>
                  </a:cubicBezTo>
                  <a:cubicBezTo>
                    <a:pt x="190" y="78"/>
                    <a:pt x="190" y="77"/>
                    <a:pt x="189" y="76"/>
                  </a:cubicBezTo>
                  <a:cubicBezTo>
                    <a:pt x="189" y="76"/>
                    <a:pt x="189" y="75"/>
                    <a:pt x="188" y="74"/>
                  </a:cubicBezTo>
                  <a:cubicBezTo>
                    <a:pt x="188" y="73"/>
                    <a:pt x="188" y="72"/>
                    <a:pt x="188" y="72"/>
                  </a:cubicBezTo>
                  <a:cubicBezTo>
                    <a:pt x="187" y="70"/>
                    <a:pt x="187" y="69"/>
                    <a:pt x="187" y="68"/>
                  </a:cubicBezTo>
                  <a:cubicBezTo>
                    <a:pt x="186" y="66"/>
                    <a:pt x="186" y="65"/>
                    <a:pt x="186" y="64"/>
                  </a:cubicBezTo>
                  <a:cubicBezTo>
                    <a:pt x="186" y="63"/>
                    <a:pt x="186" y="62"/>
                    <a:pt x="186" y="62"/>
                  </a:cubicBezTo>
                  <a:cubicBezTo>
                    <a:pt x="186" y="62"/>
                    <a:pt x="186" y="63"/>
                    <a:pt x="186" y="65"/>
                  </a:cubicBezTo>
                  <a:cubicBezTo>
                    <a:pt x="186" y="65"/>
                    <a:pt x="186" y="66"/>
                    <a:pt x="186" y="68"/>
                  </a:cubicBezTo>
                  <a:cubicBezTo>
                    <a:pt x="186" y="69"/>
                    <a:pt x="186" y="70"/>
                    <a:pt x="187" y="72"/>
                  </a:cubicBezTo>
                  <a:cubicBezTo>
                    <a:pt x="187" y="73"/>
                    <a:pt x="187" y="74"/>
                    <a:pt x="187" y="74"/>
                  </a:cubicBezTo>
                  <a:cubicBezTo>
                    <a:pt x="187" y="75"/>
                    <a:pt x="188" y="76"/>
                    <a:pt x="188" y="77"/>
                  </a:cubicBezTo>
                  <a:cubicBezTo>
                    <a:pt x="188" y="78"/>
                    <a:pt x="189" y="79"/>
                    <a:pt x="189" y="79"/>
                  </a:cubicBezTo>
                  <a:cubicBezTo>
                    <a:pt x="189" y="80"/>
                    <a:pt x="190" y="81"/>
                    <a:pt x="190" y="82"/>
                  </a:cubicBezTo>
                  <a:cubicBezTo>
                    <a:pt x="191" y="83"/>
                    <a:pt x="191" y="84"/>
                    <a:pt x="192" y="85"/>
                  </a:cubicBezTo>
                  <a:cubicBezTo>
                    <a:pt x="192" y="85"/>
                    <a:pt x="193" y="86"/>
                    <a:pt x="194" y="87"/>
                  </a:cubicBezTo>
                  <a:cubicBezTo>
                    <a:pt x="194" y="88"/>
                    <a:pt x="195" y="89"/>
                    <a:pt x="195" y="89"/>
                  </a:cubicBezTo>
                  <a:cubicBezTo>
                    <a:pt x="195" y="93"/>
                    <a:pt x="195" y="93"/>
                    <a:pt x="195" y="93"/>
                  </a:cubicBezTo>
                  <a:cubicBezTo>
                    <a:pt x="195" y="93"/>
                    <a:pt x="195" y="94"/>
                    <a:pt x="195" y="94"/>
                  </a:cubicBezTo>
                  <a:cubicBezTo>
                    <a:pt x="88" y="98"/>
                    <a:pt x="88" y="98"/>
                    <a:pt x="88" y="98"/>
                  </a:cubicBezTo>
                  <a:cubicBezTo>
                    <a:pt x="153" y="100"/>
                    <a:pt x="153" y="100"/>
                    <a:pt x="153" y="100"/>
                  </a:cubicBezTo>
                  <a:cubicBezTo>
                    <a:pt x="78" y="103"/>
                    <a:pt x="78" y="103"/>
                    <a:pt x="78" y="103"/>
                  </a:cubicBezTo>
                  <a:cubicBezTo>
                    <a:pt x="146" y="106"/>
                    <a:pt x="146" y="106"/>
                    <a:pt x="146" y="106"/>
                  </a:cubicBezTo>
                  <a:cubicBezTo>
                    <a:pt x="132" y="106"/>
                    <a:pt x="118" y="106"/>
                    <a:pt x="105" y="106"/>
                  </a:cubicBezTo>
                  <a:cubicBezTo>
                    <a:pt x="91" y="106"/>
                    <a:pt x="78" y="106"/>
                    <a:pt x="64" y="106"/>
                  </a:cubicBezTo>
                  <a:cubicBezTo>
                    <a:pt x="63" y="106"/>
                    <a:pt x="63" y="106"/>
                    <a:pt x="62" y="105"/>
                  </a:cubicBezTo>
                  <a:cubicBezTo>
                    <a:pt x="63" y="105"/>
                    <a:pt x="65" y="104"/>
                    <a:pt x="67" y="104"/>
                  </a:cubicBezTo>
                  <a:cubicBezTo>
                    <a:pt x="70" y="102"/>
                    <a:pt x="74" y="101"/>
                    <a:pt x="77" y="99"/>
                  </a:cubicBezTo>
                  <a:cubicBezTo>
                    <a:pt x="79" y="98"/>
                    <a:pt x="80" y="97"/>
                    <a:pt x="82" y="96"/>
                  </a:cubicBezTo>
                  <a:cubicBezTo>
                    <a:pt x="84" y="94"/>
                    <a:pt x="86" y="93"/>
                    <a:pt x="87" y="92"/>
                  </a:cubicBezTo>
                  <a:cubicBezTo>
                    <a:pt x="89" y="90"/>
                    <a:pt x="90" y="89"/>
                    <a:pt x="91" y="87"/>
                  </a:cubicBezTo>
                  <a:cubicBezTo>
                    <a:pt x="93" y="85"/>
                    <a:pt x="94" y="84"/>
                    <a:pt x="95" y="82"/>
                  </a:cubicBezTo>
                  <a:cubicBezTo>
                    <a:pt x="95" y="81"/>
                    <a:pt x="96" y="80"/>
                    <a:pt x="96" y="79"/>
                  </a:cubicBezTo>
                  <a:cubicBezTo>
                    <a:pt x="96" y="78"/>
                    <a:pt x="97" y="78"/>
                    <a:pt x="97" y="77"/>
                  </a:cubicBezTo>
                  <a:cubicBezTo>
                    <a:pt x="98" y="75"/>
                    <a:pt x="98" y="73"/>
                    <a:pt x="99" y="72"/>
                  </a:cubicBezTo>
                  <a:cubicBezTo>
                    <a:pt x="99" y="70"/>
                    <a:pt x="99" y="69"/>
                    <a:pt x="99" y="68"/>
                  </a:cubicBezTo>
                  <a:cubicBezTo>
                    <a:pt x="99" y="66"/>
                    <a:pt x="99" y="65"/>
                    <a:pt x="99" y="65"/>
                  </a:cubicBezTo>
                  <a:cubicBezTo>
                    <a:pt x="99" y="63"/>
                    <a:pt x="99" y="62"/>
                    <a:pt x="99" y="62"/>
                  </a:cubicBezTo>
                  <a:cubicBezTo>
                    <a:pt x="99" y="62"/>
                    <a:pt x="99" y="63"/>
                    <a:pt x="99" y="64"/>
                  </a:cubicBezTo>
                  <a:cubicBezTo>
                    <a:pt x="99" y="65"/>
                    <a:pt x="99" y="66"/>
                    <a:pt x="99" y="68"/>
                  </a:cubicBezTo>
                  <a:cubicBezTo>
                    <a:pt x="98" y="69"/>
                    <a:pt x="98" y="70"/>
                    <a:pt x="98" y="72"/>
                  </a:cubicBezTo>
                  <a:cubicBezTo>
                    <a:pt x="97" y="73"/>
                    <a:pt x="97" y="75"/>
                    <a:pt x="96" y="76"/>
                  </a:cubicBezTo>
                  <a:cubicBezTo>
                    <a:pt x="96" y="77"/>
                    <a:pt x="95" y="78"/>
                    <a:pt x="95" y="79"/>
                  </a:cubicBezTo>
                  <a:cubicBezTo>
                    <a:pt x="94" y="79"/>
                    <a:pt x="94" y="80"/>
                    <a:pt x="93" y="81"/>
                  </a:cubicBezTo>
                  <a:cubicBezTo>
                    <a:pt x="92" y="83"/>
                    <a:pt x="91" y="84"/>
                    <a:pt x="90" y="85"/>
                  </a:cubicBezTo>
                  <a:cubicBezTo>
                    <a:pt x="88" y="87"/>
                    <a:pt x="87" y="88"/>
                    <a:pt x="85" y="89"/>
                  </a:cubicBezTo>
                  <a:cubicBezTo>
                    <a:pt x="79" y="94"/>
                    <a:pt x="71" y="97"/>
                    <a:pt x="66" y="99"/>
                  </a:cubicBezTo>
                  <a:cubicBezTo>
                    <a:pt x="63" y="100"/>
                    <a:pt x="60" y="100"/>
                    <a:pt x="59" y="101"/>
                  </a:cubicBezTo>
                  <a:cubicBezTo>
                    <a:pt x="58" y="101"/>
                    <a:pt x="58" y="101"/>
                    <a:pt x="58" y="101"/>
                  </a:cubicBezTo>
                  <a:cubicBezTo>
                    <a:pt x="56" y="101"/>
                    <a:pt x="55" y="101"/>
                    <a:pt x="54" y="101"/>
                  </a:cubicBezTo>
                  <a:cubicBezTo>
                    <a:pt x="28" y="101"/>
                    <a:pt x="7" y="80"/>
                    <a:pt x="7" y="54"/>
                  </a:cubicBezTo>
                  <a:cubicBezTo>
                    <a:pt x="7" y="28"/>
                    <a:pt x="28" y="7"/>
                    <a:pt x="54" y="7"/>
                  </a:cubicBezTo>
                  <a:cubicBezTo>
                    <a:pt x="54" y="7"/>
                    <a:pt x="206" y="7"/>
                    <a:pt x="221" y="7"/>
                  </a:cubicBezTo>
                  <a:cubicBezTo>
                    <a:pt x="228" y="7"/>
                    <a:pt x="234" y="10"/>
                    <a:pt x="234" y="10"/>
                  </a:cubicBezTo>
                  <a:cubicBezTo>
                    <a:pt x="237" y="12"/>
                    <a:pt x="241" y="15"/>
                    <a:pt x="246" y="20"/>
                  </a:cubicBezTo>
                  <a:cubicBezTo>
                    <a:pt x="243" y="18"/>
                    <a:pt x="239" y="18"/>
                    <a:pt x="236" y="17"/>
                  </a:cubicBezTo>
                  <a:cubicBezTo>
                    <a:pt x="232" y="16"/>
                    <a:pt x="228" y="16"/>
                    <a:pt x="226" y="16"/>
                  </a:cubicBezTo>
                  <a:cubicBezTo>
                    <a:pt x="224" y="17"/>
                    <a:pt x="223" y="17"/>
                    <a:pt x="223" y="17"/>
                  </a:cubicBezTo>
                  <a:cubicBezTo>
                    <a:pt x="223" y="17"/>
                    <a:pt x="224" y="17"/>
                    <a:pt x="226" y="17"/>
                  </a:cubicBezTo>
                  <a:cubicBezTo>
                    <a:pt x="228" y="17"/>
                    <a:pt x="232" y="18"/>
                    <a:pt x="236" y="19"/>
                  </a:cubicBezTo>
                  <a:cubicBezTo>
                    <a:pt x="240" y="20"/>
                    <a:pt x="245" y="22"/>
                    <a:pt x="249" y="26"/>
                  </a:cubicBezTo>
                  <a:cubicBezTo>
                    <a:pt x="254" y="30"/>
                    <a:pt x="258" y="35"/>
                    <a:pt x="260" y="41"/>
                  </a:cubicBezTo>
                  <a:cubicBezTo>
                    <a:pt x="261" y="45"/>
                    <a:pt x="261" y="48"/>
                    <a:pt x="262" y="52"/>
                  </a:cubicBezTo>
                  <a:cubicBezTo>
                    <a:pt x="262" y="53"/>
                    <a:pt x="262" y="54"/>
                    <a:pt x="262" y="55"/>
                  </a:cubicBezTo>
                  <a:cubicBezTo>
                    <a:pt x="262" y="55"/>
                    <a:pt x="262" y="56"/>
                    <a:pt x="262" y="56"/>
                  </a:cubicBezTo>
                  <a:cubicBezTo>
                    <a:pt x="262" y="58"/>
                    <a:pt x="262" y="58"/>
                    <a:pt x="262" y="58"/>
                  </a:cubicBezTo>
                  <a:cubicBezTo>
                    <a:pt x="261" y="59"/>
                    <a:pt x="261" y="61"/>
                    <a:pt x="261" y="63"/>
                  </a:cubicBezTo>
                  <a:cubicBezTo>
                    <a:pt x="259" y="70"/>
                    <a:pt x="254" y="77"/>
                    <a:pt x="247" y="82"/>
                  </a:cubicBezTo>
                  <a:cubicBezTo>
                    <a:pt x="243" y="84"/>
                    <a:pt x="239" y="85"/>
                    <a:pt x="235" y="86"/>
                  </a:cubicBezTo>
                  <a:cubicBezTo>
                    <a:pt x="234" y="86"/>
                    <a:pt x="233" y="86"/>
                    <a:pt x="232" y="86"/>
                  </a:cubicBezTo>
                  <a:cubicBezTo>
                    <a:pt x="230" y="86"/>
                    <a:pt x="230" y="86"/>
                    <a:pt x="230" y="86"/>
                  </a:cubicBezTo>
                  <a:cubicBezTo>
                    <a:pt x="229" y="86"/>
                    <a:pt x="229" y="86"/>
                    <a:pt x="229" y="86"/>
                  </a:cubicBezTo>
                  <a:cubicBezTo>
                    <a:pt x="227" y="85"/>
                    <a:pt x="225" y="85"/>
                    <a:pt x="223" y="84"/>
                  </a:cubicBezTo>
                  <a:cubicBezTo>
                    <a:pt x="219" y="83"/>
                    <a:pt x="215" y="81"/>
                    <a:pt x="213" y="78"/>
                  </a:cubicBezTo>
                  <a:cubicBezTo>
                    <a:pt x="210" y="74"/>
                    <a:pt x="208" y="71"/>
                    <a:pt x="207" y="67"/>
                  </a:cubicBezTo>
                  <a:cubicBezTo>
                    <a:pt x="207" y="64"/>
                    <a:pt x="206" y="62"/>
                    <a:pt x="206" y="60"/>
                  </a:cubicBezTo>
                  <a:cubicBezTo>
                    <a:pt x="206" y="60"/>
                    <a:pt x="206" y="59"/>
                    <a:pt x="206" y="59"/>
                  </a:cubicBezTo>
                  <a:cubicBezTo>
                    <a:pt x="206" y="58"/>
                    <a:pt x="206" y="58"/>
                    <a:pt x="206" y="57"/>
                  </a:cubicBezTo>
                  <a:cubicBezTo>
                    <a:pt x="207" y="56"/>
                    <a:pt x="207" y="55"/>
                    <a:pt x="207" y="54"/>
                  </a:cubicBezTo>
                  <a:cubicBezTo>
                    <a:pt x="208" y="50"/>
                    <a:pt x="211" y="47"/>
                    <a:pt x="214" y="44"/>
                  </a:cubicBezTo>
                  <a:cubicBezTo>
                    <a:pt x="217" y="42"/>
                    <a:pt x="221" y="40"/>
                    <a:pt x="224" y="40"/>
                  </a:cubicBezTo>
                  <a:cubicBezTo>
                    <a:pt x="225" y="40"/>
                    <a:pt x="225" y="40"/>
                    <a:pt x="226" y="40"/>
                  </a:cubicBezTo>
                  <a:cubicBezTo>
                    <a:pt x="228" y="40"/>
                    <a:pt x="228" y="40"/>
                    <a:pt x="228" y="40"/>
                  </a:cubicBezTo>
                  <a:cubicBezTo>
                    <a:pt x="228" y="40"/>
                    <a:pt x="228" y="40"/>
                    <a:pt x="229" y="40"/>
                  </a:cubicBezTo>
                  <a:cubicBezTo>
                    <a:pt x="229" y="40"/>
                    <a:pt x="230" y="40"/>
                    <a:pt x="230" y="40"/>
                  </a:cubicBezTo>
                  <a:cubicBezTo>
                    <a:pt x="232" y="41"/>
                    <a:pt x="234" y="42"/>
                    <a:pt x="235" y="43"/>
                  </a:cubicBezTo>
                  <a:cubicBezTo>
                    <a:pt x="238" y="45"/>
                    <a:pt x="240" y="48"/>
                    <a:pt x="241" y="51"/>
                  </a:cubicBezTo>
                  <a:cubicBezTo>
                    <a:pt x="241" y="52"/>
                    <a:pt x="241" y="52"/>
                    <a:pt x="242" y="53"/>
                  </a:cubicBezTo>
                  <a:cubicBezTo>
                    <a:pt x="242" y="53"/>
                    <a:pt x="242" y="54"/>
                    <a:pt x="242" y="54"/>
                  </a:cubicBezTo>
                  <a:cubicBezTo>
                    <a:pt x="242" y="55"/>
                    <a:pt x="242" y="55"/>
                    <a:pt x="242" y="55"/>
                  </a:cubicBezTo>
                  <a:cubicBezTo>
                    <a:pt x="242" y="55"/>
                    <a:pt x="242" y="55"/>
                    <a:pt x="242" y="55"/>
                  </a:cubicBezTo>
                  <a:cubicBezTo>
                    <a:pt x="242" y="55"/>
                    <a:pt x="242" y="55"/>
                    <a:pt x="242" y="55"/>
                  </a:cubicBezTo>
                  <a:cubicBezTo>
                    <a:pt x="242" y="55"/>
                    <a:pt x="242" y="55"/>
                    <a:pt x="242" y="55"/>
                  </a:cubicBezTo>
                  <a:cubicBezTo>
                    <a:pt x="242" y="55"/>
                    <a:pt x="242" y="55"/>
                    <a:pt x="242" y="55"/>
                  </a:cubicBezTo>
                  <a:cubicBezTo>
                    <a:pt x="242" y="56"/>
                    <a:pt x="242" y="57"/>
                    <a:pt x="242" y="57"/>
                  </a:cubicBezTo>
                  <a:cubicBezTo>
                    <a:pt x="242" y="57"/>
                    <a:pt x="242" y="58"/>
                    <a:pt x="241" y="59"/>
                  </a:cubicBezTo>
                  <a:cubicBezTo>
                    <a:pt x="241" y="60"/>
                    <a:pt x="241" y="60"/>
                    <a:pt x="241" y="60"/>
                  </a:cubicBezTo>
                  <a:cubicBezTo>
                    <a:pt x="241" y="61"/>
                    <a:pt x="240" y="61"/>
                    <a:pt x="240" y="61"/>
                  </a:cubicBezTo>
                  <a:cubicBezTo>
                    <a:pt x="239" y="64"/>
                    <a:pt x="236" y="66"/>
                    <a:pt x="233" y="67"/>
                  </a:cubicBezTo>
                  <a:cubicBezTo>
                    <a:pt x="232" y="68"/>
                    <a:pt x="231" y="68"/>
                    <a:pt x="230" y="68"/>
                  </a:cubicBezTo>
                  <a:cubicBezTo>
                    <a:pt x="230" y="68"/>
                    <a:pt x="230" y="68"/>
                    <a:pt x="230" y="68"/>
                  </a:cubicBezTo>
                  <a:cubicBezTo>
                    <a:pt x="230" y="68"/>
                    <a:pt x="230" y="68"/>
                    <a:pt x="230" y="68"/>
                  </a:cubicBezTo>
                  <a:cubicBezTo>
                    <a:pt x="230" y="68"/>
                    <a:pt x="230" y="68"/>
                    <a:pt x="230" y="68"/>
                  </a:cubicBezTo>
                  <a:cubicBezTo>
                    <a:pt x="230" y="68"/>
                    <a:pt x="230" y="68"/>
                    <a:pt x="230" y="68"/>
                  </a:cubicBezTo>
                  <a:cubicBezTo>
                    <a:pt x="229" y="68"/>
                    <a:pt x="229" y="68"/>
                    <a:pt x="229" y="68"/>
                  </a:cubicBezTo>
                  <a:cubicBezTo>
                    <a:pt x="229" y="68"/>
                    <a:pt x="228" y="68"/>
                    <a:pt x="228" y="68"/>
                  </a:cubicBezTo>
                  <a:cubicBezTo>
                    <a:pt x="227" y="67"/>
                    <a:pt x="225" y="67"/>
                    <a:pt x="224" y="66"/>
                  </a:cubicBezTo>
                  <a:cubicBezTo>
                    <a:pt x="221" y="64"/>
                    <a:pt x="220" y="62"/>
                    <a:pt x="220" y="59"/>
                  </a:cubicBezTo>
                  <a:cubicBezTo>
                    <a:pt x="219" y="57"/>
                    <a:pt x="220" y="56"/>
                    <a:pt x="220" y="55"/>
                  </a:cubicBezTo>
                  <a:cubicBezTo>
                    <a:pt x="221" y="54"/>
                    <a:pt x="221" y="53"/>
                    <a:pt x="222" y="52"/>
                  </a:cubicBezTo>
                  <a:cubicBezTo>
                    <a:pt x="224" y="50"/>
                    <a:pt x="227" y="49"/>
                    <a:pt x="229" y="50"/>
                  </a:cubicBezTo>
                  <a:cubicBezTo>
                    <a:pt x="231" y="50"/>
                    <a:pt x="233" y="51"/>
                    <a:pt x="234" y="53"/>
                  </a:cubicBezTo>
                  <a:cubicBezTo>
                    <a:pt x="235" y="55"/>
                    <a:pt x="235" y="57"/>
                    <a:pt x="234" y="58"/>
                  </a:cubicBezTo>
                  <a:cubicBezTo>
                    <a:pt x="234" y="60"/>
                    <a:pt x="233" y="61"/>
                    <a:pt x="232" y="61"/>
                  </a:cubicBezTo>
                  <a:cubicBezTo>
                    <a:pt x="230" y="63"/>
                    <a:pt x="229" y="63"/>
                    <a:pt x="229" y="63"/>
                  </a:cubicBezTo>
                  <a:cubicBezTo>
                    <a:pt x="229" y="62"/>
                    <a:pt x="230" y="63"/>
                    <a:pt x="233" y="62"/>
                  </a:cubicBezTo>
                  <a:cubicBezTo>
                    <a:pt x="234" y="61"/>
                    <a:pt x="235" y="60"/>
                    <a:pt x="236" y="59"/>
                  </a:cubicBezTo>
                  <a:cubicBezTo>
                    <a:pt x="236" y="57"/>
                    <a:pt x="236" y="55"/>
                    <a:pt x="235" y="52"/>
                  </a:cubicBezTo>
                  <a:cubicBezTo>
                    <a:pt x="234" y="50"/>
                    <a:pt x="232" y="48"/>
                    <a:pt x="229" y="47"/>
                  </a:cubicBezTo>
                  <a:cubicBezTo>
                    <a:pt x="226" y="46"/>
                    <a:pt x="223" y="47"/>
                    <a:pt x="220" y="49"/>
                  </a:cubicBezTo>
                  <a:cubicBezTo>
                    <a:pt x="219" y="50"/>
                    <a:pt x="217" y="52"/>
                    <a:pt x="216" y="53"/>
                  </a:cubicBezTo>
                  <a:cubicBezTo>
                    <a:pt x="216" y="55"/>
                    <a:pt x="215" y="57"/>
                    <a:pt x="215" y="59"/>
                  </a:cubicBezTo>
                  <a:cubicBezTo>
                    <a:pt x="215" y="63"/>
                    <a:pt x="217" y="67"/>
                    <a:pt x="221" y="70"/>
                  </a:cubicBezTo>
                  <a:cubicBezTo>
                    <a:pt x="228" y="76"/>
                    <a:pt x="240" y="74"/>
                    <a:pt x="246" y="65"/>
                  </a:cubicBezTo>
                  <a:cubicBezTo>
                    <a:pt x="246" y="65"/>
                    <a:pt x="247" y="64"/>
                    <a:pt x="247" y="63"/>
                  </a:cubicBezTo>
                  <a:cubicBezTo>
                    <a:pt x="247" y="63"/>
                    <a:pt x="248" y="62"/>
                    <a:pt x="248" y="62"/>
                  </a:cubicBezTo>
                  <a:cubicBezTo>
                    <a:pt x="248" y="60"/>
                    <a:pt x="249" y="59"/>
                    <a:pt x="249" y="58"/>
                  </a:cubicBezTo>
                  <a:cubicBezTo>
                    <a:pt x="249" y="57"/>
                    <a:pt x="249" y="56"/>
                    <a:pt x="249" y="56"/>
                  </a:cubicBezTo>
                  <a:cubicBezTo>
                    <a:pt x="249" y="55"/>
                    <a:pt x="249" y="55"/>
                    <a:pt x="249" y="55"/>
                  </a:cubicBezTo>
                  <a:cubicBezTo>
                    <a:pt x="249" y="55"/>
                    <a:pt x="249" y="55"/>
                    <a:pt x="249" y="55"/>
                  </a:cubicBezTo>
                  <a:cubicBezTo>
                    <a:pt x="249" y="55"/>
                    <a:pt x="249" y="55"/>
                    <a:pt x="249" y="55"/>
                  </a:cubicBezTo>
                  <a:cubicBezTo>
                    <a:pt x="249" y="55"/>
                    <a:pt x="249" y="55"/>
                    <a:pt x="249" y="55"/>
                  </a:cubicBezTo>
                  <a:cubicBezTo>
                    <a:pt x="249" y="54"/>
                    <a:pt x="249" y="54"/>
                    <a:pt x="249" y="54"/>
                  </a:cubicBezTo>
                  <a:cubicBezTo>
                    <a:pt x="249" y="53"/>
                    <a:pt x="249" y="52"/>
                    <a:pt x="249" y="52"/>
                  </a:cubicBezTo>
                  <a:cubicBezTo>
                    <a:pt x="249" y="51"/>
                    <a:pt x="249" y="50"/>
                    <a:pt x="249" y="50"/>
                  </a:cubicBezTo>
                  <a:cubicBezTo>
                    <a:pt x="248" y="44"/>
                    <a:pt x="244" y="39"/>
                    <a:pt x="240" y="36"/>
                  </a:cubicBezTo>
                  <a:cubicBezTo>
                    <a:pt x="238" y="34"/>
                    <a:pt x="235" y="33"/>
                    <a:pt x="232" y="32"/>
                  </a:cubicBezTo>
                  <a:cubicBezTo>
                    <a:pt x="232" y="32"/>
                    <a:pt x="231" y="32"/>
                    <a:pt x="230" y="32"/>
                  </a:cubicBezTo>
                  <a:cubicBezTo>
                    <a:pt x="229" y="32"/>
                    <a:pt x="229" y="31"/>
                    <a:pt x="228" y="31"/>
                  </a:cubicBezTo>
                  <a:cubicBezTo>
                    <a:pt x="226" y="31"/>
                    <a:pt x="226" y="31"/>
                    <a:pt x="226" y="31"/>
                  </a:cubicBezTo>
                  <a:cubicBezTo>
                    <a:pt x="225" y="31"/>
                    <a:pt x="225" y="31"/>
                    <a:pt x="224" y="31"/>
                  </a:cubicBezTo>
                  <a:cubicBezTo>
                    <a:pt x="218" y="32"/>
                    <a:pt x="213" y="34"/>
                    <a:pt x="208" y="37"/>
                  </a:cubicBezTo>
                  <a:cubicBezTo>
                    <a:pt x="203" y="41"/>
                    <a:pt x="200" y="46"/>
                    <a:pt x="198" y="52"/>
                  </a:cubicBezTo>
                  <a:cubicBezTo>
                    <a:pt x="198" y="53"/>
                    <a:pt x="197" y="54"/>
                    <a:pt x="197" y="56"/>
                  </a:cubicBezTo>
                  <a:cubicBezTo>
                    <a:pt x="197" y="57"/>
                    <a:pt x="197" y="57"/>
                    <a:pt x="197" y="58"/>
                  </a:cubicBezTo>
                  <a:cubicBezTo>
                    <a:pt x="197" y="59"/>
                    <a:pt x="197" y="59"/>
                    <a:pt x="197" y="60"/>
                  </a:cubicBezTo>
                  <a:cubicBezTo>
                    <a:pt x="197" y="63"/>
                    <a:pt x="197" y="66"/>
                    <a:pt x="198" y="69"/>
                  </a:cubicBezTo>
                  <a:cubicBezTo>
                    <a:pt x="199" y="71"/>
                    <a:pt x="199" y="74"/>
                    <a:pt x="201" y="77"/>
                  </a:cubicBezTo>
                  <a:cubicBezTo>
                    <a:pt x="202" y="79"/>
                    <a:pt x="204" y="82"/>
                    <a:pt x="206" y="84"/>
                  </a:cubicBezTo>
                  <a:cubicBezTo>
                    <a:pt x="210" y="88"/>
                    <a:pt x="215" y="91"/>
                    <a:pt x="220" y="93"/>
                  </a:cubicBezTo>
                  <a:cubicBezTo>
                    <a:pt x="223" y="94"/>
                    <a:pt x="225" y="95"/>
                    <a:pt x="228" y="95"/>
                  </a:cubicBezTo>
                  <a:cubicBezTo>
                    <a:pt x="230" y="95"/>
                    <a:pt x="230" y="95"/>
                    <a:pt x="230" y="95"/>
                  </a:cubicBezTo>
                  <a:cubicBezTo>
                    <a:pt x="232" y="95"/>
                    <a:pt x="232" y="95"/>
                    <a:pt x="232" y="95"/>
                  </a:cubicBezTo>
                  <a:cubicBezTo>
                    <a:pt x="234" y="95"/>
                    <a:pt x="235" y="95"/>
                    <a:pt x="236" y="95"/>
                  </a:cubicBezTo>
                  <a:cubicBezTo>
                    <a:pt x="238" y="95"/>
                    <a:pt x="239" y="94"/>
                    <a:pt x="240" y="94"/>
                  </a:cubicBezTo>
                  <a:cubicBezTo>
                    <a:pt x="233" y="98"/>
                    <a:pt x="223" y="100"/>
                    <a:pt x="213" y="97"/>
                  </a:cubicBezTo>
                  <a:close/>
                  <a:moveTo>
                    <a:pt x="277" y="38"/>
                  </a:moveTo>
                  <a:cubicBezTo>
                    <a:pt x="279" y="42"/>
                    <a:pt x="280" y="46"/>
                    <a:pt x="280" y="50"/>
                  </a:cubicBezTo>
                  <a:cubicBezTo>
                    <a:pt x="280" y="51"/>
                    <a:pt x="280" y="52"/>
                    <a:pt x="280" y="53"/>
                  </a:cubicBezTo>
                  <a:cubicBezTo>
                    <a:pt x="280" y="55"/>
                    <a:pt x="280" y="56"/>
                    <a:pt x="280" y="57"/>
                  </a:cubicBezTo>
                  <a:cubicBezTo>
                    <a:pt x="280" y="58"/>
                    <a:pt x="280" y="59"/>
                    <a:pt x="280" y="60"/>
                  </a:cubicBezTo>
                  <a:cubicBezTo>
                    <a:pt x="279" y="63"/>
                    <a:pt x="279" y="63"/>
                    <a:pt x="279" y="63"/>
                  </a:cubicBezTo>
                  <a:cubicBezTo>
                    <a:pt x="279" y="64"/>
                    <a:pt x="279" y="65"/>
                    <a:pt x="279" y="67"/>
                  </a:cubicBezTo>
                  <a:cubicBezTo>
                    <a:pt x="278" y="68"/>
                    <a:pt x="278" y="69"/>
                    <a:pt x="278" y="70"/>
                  </a:cubicBezTo>
                  <a:cubicBezTo>
                    <a:pt x="277" y="72"/>
                    <a:pt x="276" y="74"/>
                    <a:pt x="275" y="76"/>
                  </a:cubicBezTo>
                  <a:cubicBezTo>
                    <a:pt x="274" y="80"/>
                    <a:pt x="271" y="83"/>
                    <a:pt x="268" y="86"/>
                  </a:cubicBezTo>
                  <a:cubicBezTo>
                    <a:pt x="266" y="90"/>
                    <a:pt x="263" y="92"/>
                    <a:pt x="260" y="94"/>
                  </a:cubicBezTo>
                  <a:cubicBezTo>
                    <a:pt x="259" y="95"/>
                    <a:pt x="258" y="96"/>
                    <a:pt x="257" y="96"/>
                  </a:cubicBezTo>
                  <a:cubicBezTo>
                    <a:pt x="257" y="96"/>
                    <a:pt x="256" y="97"/>
                    <a:pt x="255" y="97"/>
                  </a:cubicBezTo>
                  <a:cubicBezTo>
                    <a:pt x="254" y="98"/>
                    <a:pt x="252" y="99"/>
                    <a:pt x="250" y="100"/>
                  </a:cubicBezTo>
                  <a:cubicBezTo>
                    <a:pt x="249" y="100"/>
                    <a:pt x="248" y="101"/>
                    <a:pt x="246" y="101"/>
                  </a:cubicBezTo>
                  <a:cubicBezTo>
                    <a:pt x="245" y="101"/>
                    <a:pt x="245" y="102"/>
                    <a:pt x="244" y="102"/>
                  </a:cubicBezTo>
                  <a:cubicBezTo>
                    <a:pt x="243" y="102"/>
                    <a:pt x="243" y="102"/>
                    <a:pt x="242" y="102"/>
                  </a:cubicBezTo>
                  <a:cubicBezTo>
                    <a:pt x="239" y="103"/>
                    <a:pt x="237" y="103"/>
                    <a:pt x="235" y="103"/>
                  </a:cubicBezTo>
                  <a:cubicBezTo>
                    <a:pt x="233" y="103"/>
                    <a:pt x="232" y="103"/>
                    <a:pt x="231" y="103"/>
                  </a:cubicBezTo>
                  <a:cubicBezTo>
                    <a:pt x="230" y="103"/>
                    <a:pt x="229" y="103"/>
                    <a:pt x="229" y="103"/>
                  </a:cubicBezTo>
                  <a:cubicBezTo>
                    <a:pt x="229" y="103"/>
                    <a:pt x="230" y="103"/>
                    <a:pt x="231" y="103"/>
                  </a:cubicBezTo>
                  <a:cubicBezTo>
                    <a:pt x="232" y="103"/>
                    <a:pt x="233" y="103"/>
                    <a:pt x="235" y="103"/>
                  </a:cubicBezTo>
                  <a:cubicBezTo>
                    <a:pt x="237" y="102"/>
                    <a:pt x="239" y="102"/>
                    <a:pt x="242" y="101"/>
                  </a:cubicBezTo>
                  <a:cubicBezTo>
                    <a:pt x="242" y="101"/>
                    <a:pt x="243" y="101"/>
                    <a:pt x="244" y="100"/>
                  </a:cubicBezTo>
                  <a:cubicBezTo>
                    <a:pt x="244" y="100"/>
                    <a:pt x="245" y="100"/>
                    <a:pt x="246" y="100"/>
                  </a:cubicBezTo>
                  <a:cubicBezTo>
                    <a:pt x="247" y="99"/>
                    <a:pt x="248" y="99"/>
                    <a:pt x="250" y="98"/>
                  </a:cubicBezTo>
                  <a:cubicBezTo>
                    <a:pt x="251" y="97"/>
                    <a:pt x="252" y="96"/>
                    <a:pt x="254" y="95"/>
                  </a:cubicBezTo>
                  <a:cubicBezTo>
                    <a:pt x="255" y="95"/>
                    <a:pt x="255" y="94"/>
                    <a:pt x="256" y="94"/>
                  </a:cubicBezTo>
                  <a:cubicBezTo>
                    <a:pt x="257" y="93"/>
                    <a:pt x="257" y="93"/>
                    <a:pt x="258" y="92"/>
                  </a:cubicBezTo>
                  <a:cubicBezTo>
                    <a:pt x="261" y="90"/>
                    <a:pt x="263" y="87"/>
                    <a:pt x="266" y="84"/>
                  </a:cubicBezTo>
                  <a:cubicBezTo>
                    <a:pt x="268" y="81"/>
                    <a:pt x="271" y="78"/>
                    <a:pt x="272" y="74"/>
                  </a:cubicBezTo>
                  <a:cubicBezTo>
                    <a:pt x="273" y="73"/>
                    <a:pt x="274" y="71"/>
                    <a:pt x="274" y="69"/>
                  </a:cubicBezTo>
                  <a:cubicBezTo>
                    <a:pt x="275" y="68"/>
                    <a:pt x="275" y="67"/>
                    <a:pt x="275" y="66"/>
                  </a:cubicBezTo>
                  <a:cubicBezTo>
                    <a:pt x="275" y="65"/>
                    <a:pt x="276" y="64"/>
                    <a:pt x="276" y="63"/>
                  </a:cubicBezTo>
                  <a:cubicBezTo>
                    <a:pt x="276" y="60"/>
                    <a:pt x="276" y="60"/>
                    <a:pt x="276" y="60"/>
                  </a:cubicBezTo>
                  <a:cubicBezTo>
                    <a:pt x="277" y="59"/>
                    <a:pt x="276" y="58"/>
                    <a:pt x="277" y="57"/>
                  </a:cubicBezTo>
                  <a:cubicBezTo>
                    <a:pt x="277" y="56"/>
                    <a:pt x="277" y="54"/>
                    <a:pt x="277" y="54"/>
                  </a:cubicBezTo>
                  <a:cubicBezTo>
                    <a:pt x="277" y="52"/>
                    <a:pt x="277" y="51"/>
                    <a:pt x="277" y="50"/>
                  </a:cubicBezTo>
                  <a:cubicBezTo>
                    <a:pt x="276" y="46"/>
                    <a:pt x="275" y="42"/>
                    <a:pt x="274" y="39"/>
                  </a:cubicBezTo>
                  <a:cubicBezTo>
                    <a:pt x="273" y="35"/>
                    <a:pt x="271" y="32"/>
                    <a:pt x="270" y="29"/>
                  </a:cubicBezTo>
                  <a:cubicBezTo>
                    <a:pt x="268" y="26"/>
                    <a:pt x="266" y="23"/>
                    <a:pt x="264" y="21"/>
                  </a:cubicBezTo>
                  <a:cubicBezTo>
                    <a:pt x="263" y="19"/>
                    <a:pt x="262" y="18"/>
                    <a:pt x="260" y="17"/>
                  </a:cubicBezTo>
                  <a:cubicBezTo>
                    <a:pt x="260" y="17"/>
                    <a:pt x="259" y="16"/>
                    <a:pt x="259" y="16"/>
                  </a:cubicBezTo>
                  <a:cubicBezTo>
                    <a:pt x="258" y="16"/>
                    <a:pt x="258" y="15"/>
                    <a:pt x="257" y="15"/>
                  </a:cubicBezTo>
                  <a:cubicBezTo>
                    <a:pt x="256" y="14"/>
                    <a:pt x="255" y="13"/>
                    <a:pt x="254" y="13"/>
                  </a:cubicBezTo>
                  <a:cubicBezTo>
                    <a:pt x="254" y="12"/>
                    <a:pt x="253" y="11"/>
                    <a:pt x="252" y="11"/>
                  </a:cubicBezTo>
                  <a:cubicBezTo>
                    <a:pt x="250" y="10"/>
                    <a:pt x="249" y="9"/>
                    <a:pt x="248" y="9"/>
                  </a:cubicBezTo>
                  <a:cubicBezTo>
                    <a:pt x="247" y="9"/>
                    <a:pt x="247" y="8"/>
                    <a:pt x="247" y="8"/>
                  </a:cubicBezTo>
                  <a:cubicBezTo>
                    <a:pt x="247" y="8"/>
                    <a:pt x="247" y="8"/>
                    <a:pt x="248" y="9"/>
                  </a:cubicBezTo>
                  <a:cubicBezTo>
                    <a:pt x="249" y="9"/>
                    <a:pt x="251" y="10"/>
                    <a:pt x="252" y="10"/>
                  </a:cubicBezTo>
                  <a:cubicBezTo>
                    <a:pt x="253" y="11"/>
                    <a:pt x="254" y="11"/>
                    <a:pt x="255" y="12"/>
                  </a:cubicBezTo>
                  <a:cubicBezTo>
                    <a:pt x="256" y="12"/>
                    <a:pt x="257" y="13"/>
                    <a:pt x="258" y="14"/>
                  </a:cubicBezTo>
                  <a:cubicBezTo>
                    <a:pt x="259" y="14"/>
                    <a:pt x="259" y="14"/>
                    <a:pt x="260" y="15"/>
                  </a:cubicBezTo>
                  <a:cubicBezTo>
                    <a:pt x="260" y="15"/>
                    <a:pt x="261" y="16"/>
                    <a:pt x="262" y="16"/>
                  </a:cubicBezTo>
                  <a:cubicBezTo>
                    <a:pt x="263" y="17"/>
                    <a:pt x="264" y="18"/>
                    <a:pt x="265" y="19"/>
                  </a:cubicBezTo>
                  <a:cubicBezTo>
                    <a:pt x="267" y="21"/>
                    <a:pt x="270" y="24"/>
                    <a:pt x="272" y="27"/>
                  </a:cubicBezTo>
                  <a:cubicBezTo>
                    <a:pt x="274" y="30"/>
                    <a:pt x="276" y="34"/>
                    <a:pt x="277" y="3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6">
              <a:extLst>
                <a:ext uri="{FF2B5EF4-FFF2-40B4-BE49-F238E27FC236}">
                  <a16:creationId xmlns:a16="http://schemas.microsoft.com/office/drawing/2014/main" id="{BC135F47-3D0B-4CF9-ABBF-507825EDB38D}"/>
                </a:ext>
              </a:extLst>
            </p:cNvPr>
            <p:cNvSpPr>
              <a:spLocks/>
            </p:cNvSpPr>
            <p:nvPr/>
          </p:nvSpPr>
          <p:spPr bwMode="auto">
            <a:xfrm>
              <a:off x="35" y="37"/>
              <a:ext cx="172" cy="188"/>
            </a:xfrm>
            <a:custGeom>
              <a:avLst/>
              <a:gdLst>
                <a:gd name="T0" fmla="*/ 70 w 72"/>
                <a:gd name="T1" fmla="*/ 36 h 79"/>
                <a:gd name="T2" fmla="*/ 45 w 72"/>
                <a:gd name="T3" fmla="*/ 15 h 79"/>
                <a:gd name="T4" fmla="*/ 41 w 72"/>
                <a:gd name="T5" fmla="*/ 15 h 79"/>
                <a:gd name="T6" fmla="*/ 36 w 72"/>
                <a:gd name="T7" fmla="*/ 16 h 79"/>
                <a:gd name="T8" fmla="*/ 20 w 72"/>
                <a:gd name="T9" fmla="*/ 34 h 79"/>
                <a:gd name="T10" fmla="*/ 19 w 72"/>
                <a:gd name="T11" fmla="*/ 38 h 79"/>
                <a:gd name="T12" fmla="*/ 19 w 72"/>
                <a:gd name="T13" fmla="*/ 39 h 79"/>
                <a:gd name="T14" fmla="*/ 19 w 72"/>
                <a:gd name="T15" fmla="*/ 39 h 79"/>
                <a:gd name="T16" fmla="*/ 20 w 72"/>
                <a:gd name="T17" fmla="*/ 42 h 79"/>
                <a:gd name="T18" fmla="*/ 21 w 72"/>
                <a:gd name="T19" fmla="*/ 47 h 79"/>
                <a:gd name="T20" fmla="*/ 48 w 72"/>
                <a:gd name="T21" fmla="*/ 54 h 79"/>
                <a:gd name="T22" fmla="*/ 52 w 72"/>
                <a:gd name="T23" fmla="*/ 37 h 79"/>
                <a:gd name="T24" fmla="*/ 39 w 72"/>
                <a:gd name="T25" fmla="*/ 31 h 79"/>
                <a:gd name="T26" fmla="*/ 33 w 72"/>
                <a:gd name="T27" fmla="*/ 43 h 79"/>
                <a:gd name="T28" fmla="*/ 40 w 72"/>
                <a:gd name="T29" fmla="*/ 47 h 79"/>
                <a:gd name="T30" fmla="*/ 34 w 72"/>
                <a:gd name="T31" fmla="*/ 42 h 79"/>
                <a:gd name="T32" fmla="*/ 40 w 72"/>
                <a:gd name="T33" fmla="*/ 34 h 79"/>
                <a:gd name="T34" fmla="*/ 48 w 72"/>
                <a:gd name="T35" fmla="*/ 39 h 79"/>
                <a:gd name="T36" fmla="*/ 45 w 72"/>
                <a:gd name="T37" fmla="*/ 50 h 79"/>
                <a:gd name="T38" fmla="*/ 40 w 72"/>
                <a:gd name="T39" fmla="*/ 52 h 79"/>
                <a:gd name="T40" fmla="*/ 39 w 72"/>
                <a:gd name="T41" fmla="*/ 52 h 79"/>
                <a:gd name="T42" fmla="*/ 39 w 72"/>
                <a:gd name="T43" fmla="*/ 52 h 79"/>
                <a:gd name="T44" fmla="*/ 36 w 72"/>
                <a:gd name="T45" fmla="*/ 51 h 79"/>
                <a:gd name="T46" fmla="*/ 28 w 72"/>
                <a:gd name="T47" fmla="*/ 44 h 79"/>
                <a:gd name="T48" fmla="*/ 27 w 72"/>
                <a:gd name="T49" fmla="*/ 41 h 79"/>
                <a:gd name="T50" fmla="*/ 27 w 72"/>
                <a:gd name="T51" fmla="*/ 39 h 79"/>
                <a:gd name="T52" fmla="*/ 27 w 72"/>
                <a:gd name="T53" fmla="*/ 39 h 79"/>
                <a:gd name="T54" fmla="*/ 27 w 72"/>
                <a:gd name="T55" fmla="*/ 38 h 79"/>
                <a:gd name="T56" fmla="*/ 27 w 72"/>
                <a:gd name="T57" fmla="*/ 35 h 79"/>
                <a:gd name="T58" fmla="*/ 38 w 72"/>
                <a:gd name="T59" fmla="*/ 24 h 79"/>
                <a:gd name="T60" fmla="*/ 41 w 72"/>
                <a:gd name="T61" fmla="*/ 24 h 79"/>
                <a:gd name="T62" fmla="*/ 44 w 72"/>
                <a:gd name="T63" fmla="*/ 24 h 79"/>
                <a:gd name="T64" fmla="*/ 61 w 72"/>
                <a:gd name="T65" fmla="*/ 38 h 79"/>
                <a:gd name="T66" fmla="*/ 62 w 72"/>
                <a:gd name="T67" fmla="*/ 43 h 79"/>
                <a:gd name="T68" fmla="*/ 62 w 72"/>
                <a:gd name="T69" fmla="*/ 51 h 79"/>
                <a:gd name="T70" fmla="*/ 46 w 72"/>
                <a:gd name="T71" fmla="*/ 68 h 79"/>
                <a:gd name="T72" fmla="*/ 38 w 72"/>
                <a:gd name="T73" fmla="*/ 70 h 79"/>
                <a:gd name="T74" fmla="*/ 33 w 72"/>
                <a:gd name="T75" fmla="*/ 70 h 79"/>
                <a:gd name="T76" fmla="*/ 8 w 72"/>
                <a:gd name="T77" fmla="*/ 47 h 79"/>
                <a:gd name="T78" fmla="*/ 7 w 72"/>
                <a:gd name="T79" fmla="*/ 40 h 79"/>
                <a:gd name="T80" fmla="*/ 7 w 72"/>
                <a:gd name="T81" fmla="*/ 36 h 79"/>
                <a:gd name="T82" fmla="*/ 19 w 72"/>
                <a:gd name="T83" fmla="*/ 10 h 79"/>
                <a:gd name="T84" fmla="*/ 42 w 72"/>
                <a:gd name="T85" fmla="*/ 1 h 79"/>
                <a:gd name="T86" fmla="*/ 42 w 72"/>
                <a:gd name="T87" fmla="*/ 0 h 79"/>
                <a:gd name="T88" fmla="*/ 17 w 72"/>
                <a:gd name="T89" fmla="*/ 7 h 79"/>
                <a:gd name="T90" fmla="*/ 0 w 72"/>
                <a:gd name="T91" fmla="*/ 35 h 79"/>
                <a:gd name="T92" fmla="*/ 0 w 72"/>
                <a:gd name="T93" fmla="*/ 40 h 79"/>
                <a:gd name="T94" fmla="*/ 1 w 72"/>
                <a:gd name="T95" fmla="*/ 49 h 79"/>
                <a:gd name="T96" fmla="*/ 32 w 72"/>
                <a:gd name="T97" fmla="*/ 79 h 79"/>
                <a:gd name="T98" fmla="*/ 38 w 72"/>
                <a:gd name="T99" fmla="*/ 79 h 79"/>
                <a:gd name="T100" fmla="*/ 49 w 72"/>
                <a:gd name="T101" fmla="*/ 77 h 79"/>
                <a:gd name="T102" fmla="*/ 68 w 72"/>
                <a:gd name="T103" fmla="*/ 61 h 79"/>
                <a:gd name="T104" fmla="*/ 72 w 72"/>
                <a:gd name="T105" fmla="*/ 44 h 79"/>
                <a:gd name="T106" fmla="*/ 71 w 72"/>
                <a:gd name="T107" fmla="*/ 40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2" h="79">
                  <a:moveTo>
                    <a:pt x="71" y="40"/>
                  </a:moveTo>
                  <a:cubicBezTo>
                    <a:pt x="71" y="38"/>
                    <a:pt x="71" y="37"/>
                    <a:pt x="70" y="36"/>
                  </a:cubicBezTo>
                  <a:cubicBezTo>
                    <a:pt x="69" y="30"/>
                    <a:pt x="65" y="25"/>
                    <a:pt x="61" y="21"/>
                  </a:cubicBezTo>
                  <a:cubicBezTo>
                    <a:pt x="56" y="18"/>
                    <a:pt x="50" y="16"/>
                    <a:pt x="45" y="15"/>
                  </a:cubicBezTo>
                  <a:cubicBezTo>
                    <a:pt x="44" y="15"/>
                    <a:pt x="43" y="15"/>
                    <a:pt x="43" y="15"/>
                  </a:cubicBezTo>
                  <a:cubicBezTo>
                    <a:pt x="41" y="15"/>
                    <a:pt x="41" y="15"/>
                    <a:pt x="41" y="15"/>
                  </a:cubicBezTo>
                  <a:cubicBezTo>
                    <a:pt x="40" y="15"/>
                    <a:pt x="39" y="16"/>
                    <a:pt x="38" y="16"/>
                  </a:cubicBezTo>
                  <a:cubicBezTo>
                    <a:pt x="38" y="16"/>
                    <a:pt x="37" y="16"/>
                    <a:pt x="36" y="16"/>
                  </a:cubicBezTo>
                  <a:cubicBezTo>
                    <a:pt x="33" y="17"/>
                    <a:pt x="31" y="18"/>
                    <a:pt x="29" y="20"/>
                  </a:cubicBezTo>
                  <a:cubicBezTo>
                    <a:pt x="24" y="23"/>
                    <a:pt x="21" y="28"/>
                    <a:pt x="20" y="34"/>
                  </a:cubicBezTo>
                  <a:cubicBezTo>
                    <a:pt x="20" y="34"/>
                    <a:pt x="20" y="35"/>
                    <a:pt x="20" y="36"/>
                  </a:cubicBezTo>
                  <a:cubicBezTo>
                    <a:pt x="19" y="36"/>
                    <a:pt x="19" y="37"/>
                    <a:pt x="19" y="38"/>
                  </a:cubicBezTo>
                  <a:cubicBezTo>
                    <a:pt x="19" y="39"/>
                    <a:pt x="19" y="39"/>
                    <a:pt x="19" y="39"/>
                  </a:cubicBezTo>
                  <a:cubicBezTo>
                    <a:pt x="19" y="39"/>
                    <a:pt x="19" y="39"/>
                    <a:pt x="19" y="39"/>
                  </a:cubicBezTo>
                  <a:cubicBezTo>
                    <a:pt x="19" y="39"/>
                    <a:pt x="19" y="39"/>
                    <a:pt x="19" y="39"/>
                  </a:cubicBezTo>
                  <a:cubicBezTo>
                    <a:pt x="19" y="39"/>
                    <a:pt x="19" y="39"/>
                    <a:pt x="19" y="39"/>
                  </a:cubicBezTo>
                  <a:cubicBezTo>
                    <a:pt x="19" y="40"/>
                    <a:pt x="19" y="40"/>
                    <a:pt x="19" y="40"/>
                  </a:cubicBezTo>
                  <a:cubicBezTo>
                    <a:pt x="19" y="40"/>
                    <a:pt x="19" y="41"/>
                    <a:pt x="20" y="42"/>
                  </a:cubicBezTo>
                  <a:cubicBezTo>
                    <a:pt x="20" y="43"/>
                    <a:pt x="20" y="44"/>
                    <a:pt x="21" y="46"/>
                  </a:cubicBezTo>
                  <a:cubicBezTo>
                    <a:pt x="21" y="46"/>
                    <a:pt x="21" y="47"/>
                    <a:pt x="21" y="47"/>
                  </a:cubicBezTo>
                  <a:cubicBezTo>
                    <a:pt x="22" y="48"/>
                    <a:pt x="22" y="49"/>
                    <a:pt x="22" y="49"/>
                  </a:cubicBezTo>
                  <a:cubicBezTo>
                    <a:pt x="28" y="58"/>
                    <a:pt x="41" y="60"/>
                    <a:pt x="48" y="54"/>
                  </a:cubicBezTo>
                  <a:cubicBezTo>
                    <a:pt x="51" y="51"/>
                    <a:pt x="53" y="47"/>
                    <a:pt x="53" y="43"/>
                  </a:cubicBezTo>
                  <a:cubicBezTo>
                    <a:pt x="53" y="41"/>
                    <a:pt x="53" y="39"/>
                    <a:pt x="52" y="37"/>
                  </a:cubicBezTo>
                  <a:cubicBezTo>
                    <a:pt x="51" y="36"/>
                    <a:pt x="50" y="34"/>
                    <a:pt x="49" y="33"/>
                  </a:cubicBezTo>
                  <a:cubicBezTo>
                    <a:pt x="46" y="31"/>
                    <a:pt x="42" y="30"/>
                    <a:pt x="39" y="31"/>
                  </a:cubicBezTo>
                  <a:cubicBezTo>
                    <a:pt x="36" y="32"/>
                    <a:pt x="34" y="34"/>
                    <a:pt x="33" y="36"/>
                  </a:cubicBezTo>
                  <a:cubicBezTo>
                    <a:pt x="32" y="39"/>
                    <a:pt x="32" y="41"/>
                    <a:pt x="33" y="43"/>
                  </a:cubicBezTo>
                  <a:cubicBezTo>
                    <a:pt x="34" y="44"/>
                    <a:pt x="35" y="45"/>
                    <a:pt x="36" y="46"/>
                  </a:cubicBezTo>
                  <a:cubicBezTo>
                    <a:pt x="38" y="47"/>
                    <a:pt x="40" y="46"/>
                    <a:pt x="40" y="47"/>
                  </a:cubicBezTo>
                  <a:cubicBezTo>
                    <a:pt x="40" y="47"/>
                    <a:pt x="38" y="47"/>
                    <a:pt x="36" y="45"/>
                  </a:cubicBezTo>
                  <a:cubicBezTo>
                    <a:pt x="35" y="45"/>
                    <a:pt x="34" y="44"/>
                    <a:pt x="34" y="42"/>
                  </a:cubicBezTo>
                  <a:cubicBezTo>
                    <a:pt x="34" y="41"/>
                    <a:pt x="34" y="39"/>
                    <a:pt x="35" y="37"/>
                  </a:cubicBezTo>
                  <a:cubicBezTo>
                    <a:pt x="36" y="35"/>
                    <a:pt x="38" y="34"/>
                    <a:pt x="40" y="34"/>
                  </a:cubicBezTo>
                  <a:cubicBezTo>
                    <a:pt x="42" y="33"/>
                    <a:pt x="44" y="34"/>
                    <a:pt x="46" y="36"/>
                  </a:cubicBezTo>
                  <a:cubicBezTo>
                    <a:pt x="47" y="37"/>
                    <a:pt x="48" y="38"/>
                    <a:pt x="48" y="39"/>
                  </a:cubicBezTo>
                  <a:cubicBezTo>
                    <a:pt x="49" y="40"/>
                    <a:pt x="49" y="41"/>
                    <a:pt x="49" y="43"/>
                  </a:cubicBezTo>
                  <a:cubicBezTo>
                    <a:pt x="49" y="46"/>
                    <a:pt x="47" y="48"/>
                    <a:pt x="45" y="50"/>
                  </a:cubicBezTo>
                  <a:cubicBezTo>
                    <a:pt x="43" y="51"/>
                    <a:pt x="42" y="51"/>
                    <a:pt x="41" y="52"/>
                  </a:cubicBezTo>
                  <a:cubicBezTo>
                    <a:pt x="40" y="52"/>
                    <a:pt x="40" y="52"/>
                    <a:pt x="40" y="52"/>
                  </a:cubicBezTo>
                  <a:cubicBezTo>
                    <a:pt x="39" y="52"/>
                    <a:pt x="39" y="52"/>
                    <a:pt x="39" y="52"/>
                  </a:cubicBezTo>
                  <a:cubicBezTo>
                    <a:pt x="39" y="52"/>
                    <a:pt x="39" y="52"/>
                    <a:pt x="39" y="52"/>
                  </a:cubicBezTo>
                  <a:cubicBezTo>
                    <a:pt x="39" y="52"/>
                    <a:pt x="39" y="52"/>
                    <a:pt x="39" y="52"/>
                  </a:cubicBezTo>
                  <a:cubicBezTo>
                    <a:pt x="39" y="52"/>
                    <a:pt x="39" y="52"/>
                    <a:pt x="39" y="52"/>
                  </a:cubicBezTo>
                  <a:cubicBezTo>
                    <a:pt x="38" y="52"/>
                    <a:pt x="38" y="52"/>
                    <a:pt x="38" y="52"/>
                  </a:cubicBezTo>
                  <a:cubicBezTo>
                    <a:pt x="37" y="52"/>
                    <a:pt x="37" y="52"/>
                    <a:pt x="36" y="51"/>
                  </a:cubicBezTo>
                  <a:cubicBezTo>
                    <a:pt x="33" y="50"/>
                    <a:pt x="30" y="48"/>
                    <a:pt x="28" y="45"/>
                  </a:cubicBezTo>
                  <a:cubicBezTo>
                    <a:pt x="28" y="45"/>
                    <a:pt x="28" y="45"/>
                    <a:pt x="28" y="44"/>
                  </a:cubicBezTo>
                  <a:cubicBezTo>
                    <a:pt x="28" y="44"/>
                    <a:pt x="27" y="44"/>
                    <a:pt x="27" y="43"/>
                  </a:cubicBezTo>
                  <a:cubicBezTo>
                    <a:pt x="27" y="42"/>
                    <a:pt x="27" y="41"/>
                    <a:pt x="27" y="41"/>
                  </a:cubicBezTo>
                  <a:cubicBezTo>
                    <a:pt x="27" y="41"/>
                    <a:pt x="27" y="40"/>
                    <a:pt x="27" y="39"/>
                  </a:cubicBezTo>
                  <a:cubicBezTo>
                    <a:pt x="27" y="39"/>
                    <a:pt x="27" y="39"/>
                    <a:pt x="27" y="39"/>
                  </a:cubicBezTo>
                  <a:cubicBezTo>
                    <a:pt x="27" y="39"/>
                    <a:pt x="27" y="39"/>
                    <a:pt x="27" y="39"/>
                  </a:cubicBezTo>
                  <a:cubicBezTo>
                    <a:pt x="27" y="39"/>
                    <a:pt x="27" y="39"/>
                    <a:pt x="27" y="39"/>
                  </a:cubicBezTo>
                  <a:cubicBezTo>
                    <a:pt x="27" y="39"/>
                    <a:pt x="27" y="39"/>
                    <a:pt x="27" y="39"/>
                  </a:cubicBezTo>
                  <a:cubicBezTo>
                    <a:pt x="27" y="38"/>
                    <a:pt x="27" y="38"/>
                    <a:pt x="27" y="38"/>
                  </a:cubicBezTo>
                  <a:cubicBezTo>
                    <a:pt x="27" y="38"/>
                    <a:pt x="27" y="37"/>
                    <a:pt x="27" y="37"/>
                  </a:cubicBezTo>
                  <a:cubicBezTo>
                    <a:pt x="27" y="36"/>
                    <a:pt x="27" y="36"/>
                    <a:pt x="27" y="35"/>
                  </a:cubicBezTo>
                  <a:cubicBezTo>
                    <a:pt x="28" y="32"/>
                    <a:pt x="30" y="29"/>
                    <a:pt x="33" y="27"/>
                  </a:cubicBezTo>
                  <a:cubicBezTo>
                    <a:pt x="35" y="26"/>
                    <a:pt x="37" y="25"/>
                    <a:pt x="38" y="24"/>
                  </a:cubicBezTo>
                  <a:cubicBezTo>
                    <a:pt x="39" y="24"/>
                    <a:pt x="39" y="24"/>
                    <a:pt x="40" y="24"/>
                  </a:cubicBezTo>
                  <a:cubicBezTo>
                    <a:pt x="40" y="24"/>
                    <a:pt x="40" y="24"/>
                    <a:pt x="41" y="24"/>
                  </a:cubicBezTo>
                  <a:cubicBezTo>
                    <a:pt x="43" y="24"/>
                    <a:pt x="43" y="24"/>
                    <a:pt x="43" y="24"/>
                  </a:cubicBezTo>
                  <a:cubicBezTo>
                    <a:pt x="43" y="24"/>
                    <a:pt x="44" y="24"/>
                    <a:pt x="44" y="24"/>
                  </a:cubicBezTo>
                  <a:cubicBezTo>
                    <a:pt x="48" y="24"/>
                    <a:pt x="52" y="26"/>
                    <a:pt x="55" y="28"/>
                  </a:cubicBezTo>
                  <a:cubicBezTo>
                    <a:pt x="58" y="31"/>
                    <a:pt x="60" y="34"/>
                    <a:pt x="61" y="38"/>
                  </a:cubicBezTo>
                  <a:cubicBezTo>
                    <a:pt x="62" y="39"/>
                    <a:pt x="62" y="40"/>
                    <a:pt x="62" y="41"/>
                  </a:cubicBezTo>
                  <a:cubicBezTo>
                    <a:pt x="62" y="42"/>
                    <a:pt x="62" y="42"/>
                    <a:pt x="62" y="43"/>
                  </a:cubicBezTo>
                  <a:cubicBezTo>
                    <a:pt x="62" y="43"/>
                    <a:pt x="62" y="44"/>
                    <a:pt x="62" y="44"/>
                  </a:cubicBezTo>
                  <a:cubicBezTo>
                    <a:pt x="62" y="46"/>
                    <a:pt x="62" y="48"/>
                    <a:pt x="62" y="51"/>
                  </a:cubicBezTo>
                  <a:cubicBezTo>
                    <a:pt x="61" y="55"/>
                    <a:pt x="59" y="58"/>
                    <a:pt x="56" y="62"/>
                  </a:cubicBezTo>
                  <a:cubicBezTo>
                    <a:pt x="53" y="65"/>
                    <a:pt x="50" y="67"/>
                    <a:pt x="46" y="68"/>
                  </a:cubicBezTo>
                  <a:cubicBezTo>
                    <a:pt x="44" y="69"/>
                    <a:pt x="42" y="69"/>
                    <a:pt x="40" y="70"/>
                  </a:cubicBezTo>
                  <a:cubicBezTo>
                    <a:pt x="38" y="70"/>
                    <a:pt x="38" y="70"/>
                    <a:pt x="38" y="70"/>
                  </a:cubicBezTo>
                  <a:cubicBezTo>
                    <a:pt x="36" y="70"/>
                    <a:pt x="36" y="70"/>
                    <a:pt x="36" y="70"/>
                  </a:cubicBezTo>
                  <a:cubicBezTo>
                    <a:pt x="35" y="70"/>
                    <a:pt x="34" y="70"/>
                    <a:pt x="33" y="70"/>
                  </a:cubicBezTo>
                  <a:cubicBezTo>
                    <a:pt x="29" y="69"/>
                    <a:pt x="25" y="68"/>
                    <a:pt x="22" y="66"/>
                  </a:cubicBezTo>
                  <a:cubicBezTo>
                    <a:pt x="15" y="61"/>
                    <a:pt x="10" y="54"/>
                    <a:pt x="8" y="47"/>
                  </a:cubicBezTo>
                  <a:cubicBezTo>
                    <a:pt x="8" y="45"/>
                    <a:pt x="7" y="43"/>
                    <a:pt x="7" y="42"/>
                  </a:cubicBezTo>
                  <a:cubicBezTo>
                    <a:pt x="7" y="40"/>
                    <a:pt x="7" y="40"/>
                    <a:pt x="7" y="40"/>
                  </a:cubicBezTo>
                  <a:cubicBezTo>
                    <a:pt x="7" y="40"/>
                    <a:pt x="7" y="39"/>
                    <a:pt x="7" y="39"/>
                  </a:cubicBezTo>
                  <a:cubicBezTo>
                    <a:pt x="7" y="38"/>
                    <a:pt x="7" y="37"/>
                    <a:pt x="7" y="36"/>
                  </a:cubicBezTo>
                  <a:cubicBezTo>
                    <a:pt x="7" y="32"/>
                    <a:pt x="8" y="29"/>
                    <a:pt x="9" y="25"/>
                  </a:cubicBezTo>
                  <a:cubicBezTo>
                    <a:pt x="11" y="19"/>
                    <a:pt x="15" y="14"/>
                    <a:pt x="19" y="10"/>
                  </a:cubicBezTo>
                  <a:cubicBezTo>
                    <a:pt x="24" y="6"/>
                    <a:pt x="29" y="4"/>
                    <a:pt x="33" y="3"/>
                  </a:cubicBezTo>
                  <a:cubicBezTo>
                    <a:pt x="37" y="2"/>
                    <a:pt x="40" y="1"/>
                    <a:pt x="42" y="1"/>
                  </a:cubicBezTo>
                  <a:cubicBezTo>
                    <a:pt x="45" y="1"/>
                    <a:pt x="46" y="1"/>
                    <a:pt x="46" y="1"/>
                  </a:cubicBezTo>
                  <a:cubicBezTo>
                    <a:pt x="46" y="1"/>
                    <a:pt x="45" y="1"/>
                    <a:pt x="42" y="0"/>
                  </a:cubicBezTo>
                  <a:cubicBezTo>
                    <a:pt x="40" y="0"/>
                    <a:pt x="37" y="0"/>
                    <a:pt x="32" y="1"/>
                  </a:cubicBezTo>
                  <a:cubicBezTo>
                    <a:pt x="28" y="2"/>
                    <a:pt x="22" y="3"/>
                    <a:pt x="17" y="7"/>
                  </a:cubicBezTo>
                  <a:cubicBezTo>
                    <a:pt x="12" y="10"/>
                    <a:pt x="6" y="16"/>
                    <a:pt x="3" y="23"/>
                  </a:cubicBezTo>
                  <a:cubicBezTo>
                    <a:pt x="2" y="27"/>
                    <a:pt x="1" y="31"/>
                    <a:pt x="0" y="35"/>
                  </a:cubicBezTo>
                  <a:cubicBezTo>
                    <a:pt x="0" y="36"/>
                    <a:pt x="0" y="38"/>
                    <a:pt x="0" y="39"/>
                  </a:cubicBezTo>
                  <a:cubicBezTo>
                    <a:pt x="0" y="39"/>
                    <a:pt x="0" y="40"/>
                    <a:pt x="0" y="40"/>
                  </a:cubicBezTo>
                  <a:cubicBezTo>
                    <a:pt x="0" y="42"/>
                    <a:pt x="0" y="42"/>
                    <a:pt x="0" y="42"/>
                  </a:cubicBezTo>
                  <a:cubicBezTo>
                    <a:pt x="0" y="44"/>
                    <a:pt x="0" y="47"/>
                    <a:pt x="1" y="49"/>
                  </a:cubicBezTo>
                  <a:cubicBezTo>
                    <a:pt x="3" y="58"/>
                    <a:pt x="8" y="67"/>
                    <a:pt x="17" y="73"/>
                  </a:cubicBezTo>
                  <a:cubicBezTo>
                    <a:pt x="22" y="76"/>
                    <a:pt x="27" y="78"/>
                    <a:pt x="32" y="79"/>
                  </a:cubicBezTo>
                  <a:cubicBezTo>
                    <a:pt x="34" y="79"/>
                    <a:pt x="35" y="79"/>
                    <a:pt x="36" y="79"/>
                  </a:cubicBezTo>
                  <a:cubicBezTo>
                    <a:pt x="38" y="79"/>
                    <a:pt x="38" y="79"/>
                    <a:pt x="38" y="79"/>
                  </a:cubicBezTo>
                  <a:cubicBezTo>
                    <a:pt x="40" y="79"/>
                    <a:pt x="40" y="79"/>
                    <a:pt x="40" y="79"/>
                  </a:cubicBezTo>
                  <a:cubicBezTo>
                    <a:pt x="43" y="79"/>
                    <a:pt x="46" y="78"/>
                    <a:pt x="49" y="77"/>
                  </a:cubicBezTo>
                  <a:cubicBezTo>
                    <a:pt x="54" y="75"/>
                    <a:pt x="59" y="72"/>
                    <a:pt x="63" y="68"/>
                  </a:cubicBezTo>
                  <a:cubicBezTo>
                    <a:pt x="65" y="66"/>
                    <a:pt x="66" y="63"/>
                    <a:pt x="68" y="61"/>
                  </a:cubicBezTo>
                  <a:cubicBezTo>
                    <a:pt x="69" y="58"/>
                    <a:pt x="70" y="55"/>
                    <a:pt x="71" y="53"/>
                  </a:cubicBezTo>
                  <a:cubicBezTo>
                    <a:pt x="71" y="50"/>
                    <a:pt x="72" y="47"/>
                    <a:pt x="72" y="44"/>
                  </a:cubicBezTo>
                  <a:cubicBezTo>
                    <a:pt x="72" y="43"/>
                    <a:pt x="72" y="43"/>
                    <a:pt x="72" y="42"/>
                  </a:cubicBezTo>
                  <a:cubicBezTo>
                    <a:pt x="72" y="41"/>
                    <a:pt x="71" y="41"/>
                    <a:pt x="71" y="4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7">
              <a:extLst>
                <a:ext uri="{FF2B5EF4-FFF2-40B4-BE49-F238E27FC236}">
                  <a16:creationId xmlns:a16="http://schemas.microsoft.com/office/drawing/2014/main" id="{26F3761D-9CA2-464B-B06D-93843E746BC5}"/>
                </a:ext>
              </a:extLst>
            </p:cNvPr>
            <p:cNvSpPr>
              <a:spLocks/>
            </p:cNvSpPr>
            <p:nvPr/>
          </p:nvSpPr>
          <p:spPr bwMode="auto">
            <a:xfrm>
              <a:off x="145" y="53"/>
              <a:ext cx="394" cy="58"/>
            </a:xfrm>
            <a:custGeom>
              <a:avLst/>
              <a:gdLst>
                <a:gd name="T0" fmla="*/ 150 w 165"/>
                <a:gd name="T1" fmla="*/ 3 h 24"/>
                <a:gd name="T2" fmla="*/ 158 w 165"/>
                <a:gd name="T3" fmla="*/ 1 h 24"/>
                <a:gd name="T4" fmla="*/ 163 w 165"/>
                <a:gd name="T5" fmla="*/ 0 h 24"/>
                <a:gd name="T6" fmla="*/ 165 w 165"/>
                <a:gd name="T7" fmla="*/ 0 h 24"/>
                <a:gd name="T8" fmla="*/ 163 w 165"/>
                <a:gd name="T9" fmla="*/ 0 h 24"/>
                <a:gd name="T10" fmla="*/ 161 w 165"/>
                <a:gd name="T11" fmla="*/ 0 h 24"/>
                <a:gd name="T12" fmla="*/ 158 w 165"/>
                <a:gd name="T13" fmla="*/ 0 h 24"/>
                <a:gd name="T14" fmla="*/ 149 w 165"/>
                <a:gd name="T15" fmla="*/ 0 h 24"/>
                <a:gd name="T16" fmla="*/ 138 w 165"/>
                <a:gd name="T17" fmla="*/ 4 h 24"/>
                <a:gd name="T18" fmla="*/ 126 w 165"/>
                <a:gd name="T19" fmla="*/ 10 h 24"/>
                <a:gd name="T20" fmla="*/ 113 w 165"/>
                <a:gd name="T21" fmla="*/ 14 h 24"/>
                <a:gd name="T22" fmla="*/ 98 w 165"/>
                <a:gd name="T23" fmla="*/ 16 h 24"/>
                <a:gd name="T24" fmla="*/ 82 w 165"/>
                <a:gd name="T25" fmla="*/ 16 h 24"/>
                <a:gd name="T26" fmla="*/ 52 w 165"/>
                <a:gd name="T27" fmla="*/ 14 h 24"/>
                <a:gd name="T28" fmla="*/ 38 w 165"/>
                <a:gd name="T29" fmla="*/ 10 h 24"/>
                <a:gd name="T30" fmla="*/ 26 w 165"/>
                <a:gd name="T31" fmla="*/ 5 h 24"/>
                <a:gd name="T32" fmla="*/ 16 w 165"/>
                <a:gd name="T33" fmla="*/ 1 h 24"/>
                <a:gd name="T34" fmla="*/ 7 w 165"/>
                <a:gd name="T35" fmla="*/ 0 h 24"/>
                <a:gd name="T36" fmla="*/ 1 w 165"/>
                <a:gd name="T37" fmla="*/ 0 h 24"/>
                <a:gd name="T38" fmla="*/ 0 w 165"/>
                <a:gd name="T39" fmla="*/ 0 h 24"/>
                <a:gd name="T40" fmla="*/ 1 w 165"/>
                <a:gd name="T41" fmla="*/ 0 h 24"/>
                <a:gd name="T42" fmla="*/ 7 w 165"/>
                <a:gd name="T43" fmla="*/ 1 h 24"/>
                <a:gd name="T44" fmla="*/ 15 w 165"/>
                <a:gd name="T45" fmla="*/ 4 h 24"/>
                <a:gd name="T46" fmla="*/ 24 w 165"/>
                <a:gd name="T47" fmla="*/ 9 h 24"/>
                <a:gd name="T48" fmla="*/ 29 w 165"/>
                <a:gd name="T49" fmla="*/ 13 h 24"/>
                <a:gd name="T50" fmla="*/ 36 w 165"/>
                <a:gd name="T51" fmla="*/ 16 h 24"/>
                <a:gd name="T52" fmla="*/ 50 w 165"/>
                <a:gd name="T53" fmla="*/ 21 h 24"/>
                <a:gd name="T54" fmla="*/ 82 w 165"/>
                <a:gd name="T55" fmla="*/ 24 h 24"/>
                <a:gd name="T56" fmla="*/ 99 w 165"/>
                <a:gd name="T57" fmla="*/ 24 h 24"/>
                <a:gd name="T58" fmla="*/ 115 w 165"/>
                <a:gd name="T59" fmla="*/ 21 h 24"/>
                <a:gd name="T60" fmla="*/ 129 w 165"/>
                <a:gd name="T61" fmla="*/ 15 h 24"/>
                <a:gd name="T62" fmla="*/ 140 w 165"/>
                <a:gd name="T63" fmla="*/ 8 h 24"/>
                <a:gd name="T64" fmla="*/ 150 w 165"/>
                <a:gd name="T65" fmla="*/ 3 h 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5" h="24">
                  <a:moveTo>
                    <a:pt x="150" y="3"/>
                  </a:moveTo>
                  <a:cubicBezTo>
                    <a:pt x="153" y="2"/>
                    <a:pt x="155" y="2"/>
                    <a:pt x="158" y="1"/>
                  </a:cubicBezTo>
                  <a:cubicBezTo>
                    <a:pt x="160" y="1"/>
                    <a:pt x="162" y="0"/>
                    <a:pt x="163" y="0"/>
                  </a:cubicBezTo>
                  <a:cubicBezTo>
                    <a:pt x="164" y="0"/>
                    <a:pt x="165" y="0"/>
                    <a:pt x="165" y="0"/>
                  </a:cubicBezTo>
                  <a:cubicBezTo>
                    <a:pt x="165" y="0"/>
                    <a:pt x="164" y="0"/>
                    <a:pt x="163" y="0"/>
                  </a:cubicBezTo>
                  <a:cubicBezTo>
                    <a:pt x="162" y="0"/>
                    <a:pt x="162" y="0"/>
                    <a:pt x="161" y="0"/>
                  </a:cubicBezTo>
                  <a:cubicBezTo>
                    <a:pt x="160" y="0"/>
                    <a:pt x="159" y="0"/>
                    <a:pt x="158" y="0"/>
                  </a:cubicBezTo>
                  <a:cubicBezTo>
                    <a:pt x="155" y="0"/>
                    <a:pt x="152" y="0"/>
                    <a:pt x="149" y="0"/>
                  </a:cubicBezTo>
                  <a:cubicBezTo>
                    <a:pt x="146" y="1"/>
                    <a:pt x="142" y="2"/>
                    <a:pt x="138" y="4"/>
                  </a:cubicBezTo>
                  <a:cubicBezTo>
                    <a:pt x="134" y="6"/>
                    <a:pt x="130" y="8"/>
                    <a:pt x="126" y="10"/>
                  </a:cubicBezTo>
                  <a:cubicBezTo>
                    <a:pt x="122" y="11"/>
                    <a:pt x="118" y="13"/>
                    <a:pt x="113" y="14"/>
                  </a:cubicBezTo>
                  <a:cubicBezTo>
                    <a:pt x="108" y="15"/>
                    <a:pt x="103" y="15"/>
                    <a:pt x="98" y="16"/>
                  </a:cubicBezTo>
                  <a:cubicBezTo>
                    <a:pt x="93" y="16"/>
                    <a:pt x="88" y="16"/>
                    <a:pt x="82" y="16"/>
                  </a:cubicBezTo>
                  <a:cubicBezTo>
                    <a:pt x="72" y="16"/>
                    <a:pt x="61" y="15"/>
                    <a:pt x="52" y="14"/>
                  </a:cubicBezTo>
                  <a:cubicBezTo>
                    <a:pt x="47" y="13"/>
                    <a:pt x="42" y="12"/>
                    <a:pt x="38" y="10"/>
                  </a:cubicBezTo>
                  <a:cubicBezTo>
                    <a:pt x="34" y="9"/>
                    <a:pt x="30" y="7"/>
                    <a:pt x="26" y="5"/>
                  </a:cubicBezTo>
                  <a:cubicBezTo>
                    <a:pt x="23" y="3"/>
                    <a:pt x="19" y="2"/>
                    <a:pt x="16" y="1"/>
                  </a:cubicBezTo>
                  <a:cubicBezTo>
                    <a:pt x="12" y="0"/>
                    <a:pt x="9" y="0"/>
                    <a:pt x="7" y="0"/>
                  </a:cubicBezTo>
                  <a:cubicBezTo>
                    <a:pt x="5" y="0"/>
                    <a:pt x="3" y="0"/>
                    <a:pt x="1" y="0"/>
                  </a:cubicBezTo>
                  <a:cubicBezTo>
                    <a:pt x="0" y="0"/>
                    <a:pt x="0" y="0"/>
                    <a:pt x="0" y="0"/>
                  </a:cubicBezTo>
                  <a:cubicBezTo>
                    <a:pt x="0" y="0"/>
                    <a:pt x="0" y="0"/>
                    <a:pt x="1" y="0"/>
                  </a:cubicBezTo>
                  <a:cubicBezTo>
                    <a:pt x="3" y="0"/>
                    <a:pt x="5" y="1"/>
                    <a:pt x="7" y="1"/>
                  </a:cubicBezTo>
                  <a:cubicBezTo>
                    <a:pt x="9" y="2"/>
                    <a:pt x="12" y="3"/>
                    <a:pt x="15" y="4"/>
                  </a:cubicBezTo>
                  <a:cubicBezTo>
                    <a:pt x="18" y="5"/>
                    <a:pt x="21" y="7"/>
                    <a:pt x="24" y="9"/>
                  </a:cubicBezTo>
                  <a:cubicBezTo>
                    <a:pt x="26" y="10"/>
                    <a:pt x="28" y="11"/>
                    <a:pt x="29" y="13"/>
                  </a:cubicBezTo>
                  <a:cubicBezTo>
                    <a:pt x="31" y="14"/>
                    <a:pt x="33" y="15"/>
                    <a:pt x="36" y="16"/>
                  </a:cubicBezTo>
                  <a:cubicBezTo>
                    <a:pt x="40" y="18"/>
                    <a:pt x="45" y="20"/>
                    <a:pt x="50" y="21"/>
                  </a:cubicBezTo>
                  <a:cubicBezTo>
                    <a:pt x="60" y="23"/>
                    <a:pt x="71" y="24"/>
                    <a:pt x="82" y="24"/>
                  </a:cubicBezTo>
                  <a:cubicBezTo>
                    <a:pt x="88" y="24"/>
                    <a:pt x="93" y="24"/>
                    <a:pt x="99" y="24"/>
                  </a:cubicBezTo>
                  <a:cubicBezTo>
                    <a:pt x="104" y="23"/>
                    <a:pt x="110" y="22"/>
                    <a:pt x="115" y="21"/>
                  </a:cubicBezTo>
                  <a:cubicBezTo>
                    <a:pt x="120" y="20"/>
                    <a:pt x="125" y="18"/>
                    <a:pt x="129" y="15"/>
                  </a:cubicBezTo>
                  <a:cubicBezTo>
                    <a:pt x="133" y="13"/>
                    <a:pt x="137" y="10"/>
                    <a:pt x="140" y="8"/>
                  </a:cubicBezTo>
                  <a:cubicBezTo>
                    <a:pt x="144" y="6"/>
                    <a:pt x="147" y="5"/>
                    <a:pt x="15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8">
              <a:extLst>
                <a:ext uri="{FF2B5EF4-FFF2-40B4-BE49-F238E27FC236}">
                  <a16:creationId xmlns:a16="http://schemas.microsoft.com/office/drawing/2014/main" id="{47EA5D39-A2CE-4C81-BC72-E72B3D8C9B45}"/>
                </a:ext>
              </a:extLst>
            </p:cNvPr>
            <p:cNvSpPr>
              <a:spLocks/>
            </p:cNvSpPr>
            <p:nvPr/>
          </p:nvSpPr>
          <p:spPr bwMode="auto">
            <a:xfrm>
              <a:off x="240" y="111"/>
              <a:ext cx="204" cy="19"/>
            </a:xfrm>
            <a:custGeom>
              <a:avLst/>
              <a:gdLst>
                <a:gd name="T0" fmla="*/ 81 w 85"/>
                <a:gd name="T1" fmla="*/ 1 h 8"/>
                <a:gd name="T2" fmla="*/ 77 w 85"/>
                <a:gd name="T3" fmla="*/ 1 h 8"/>
                <a:gd name="T4" fmla="*/ 71 w 85"/>
                <a:gd name="T5" fmla="*/ 1 h 8"/>
                <a:gd name="T6" fmla="*/ 65 w 85"/>
                <a:gd name="T7" fmla="*/ 3 h 8"/>
                <a:gd name="T8" fmla="*/ 58 w 85"/>
                <a:gd name="T9" fmla="*/ 4 h 8"/>
                <a:gd name="T10" fmla="*/ 50 w 85"/>
                <a:gd name="T11" fmla="*/ 4 h 8"/>
                <a:gd name="T12" fmla="*/ 42 w 85"/>
                <a:gd name="T13" fmla="*/ 4 h 8"/>
                <a:gd name="T14" fmla="*/ 34 w 85"/>
                <a:gd name="T15" fmla="*/ 4 h 8"/>
                <a:gd name="T16" fmla="*/ 27 w 85"/>
                <a:gd name="T17" fmla="*/ 4 h 8"/>
                <a:gd name="T18" fmla="*/ 20 w 85"/>
                <a:gd name="T19" fmla="*/ 3 h 8"/>
                <a:gd name="T20" fmla="*/ 13 w 85"/>
                <a:gd name="T21" fmla="*/ 2 h 8"/>
                <a:gd name="T22" fmla="*/ 8 w 85"/>
                <a:gd name="T23" fmla="*/ 1 h 8"/>
                <a:gd name="T24" fmla="*/ 4 w 85"/>
                <a:gd name="T25" fmla="*/ 1 h 8"/>
                <a:gd name="T26" fmla="*/ 1 w 85"/>
                <a:gd name="T27" fmla="*/ 1 h 8"/>
                <a:gd name="T28" fmla="*/ 0 w 85"/>
                <a:gd name="T29" fmla="*/ 1 h 8"/>
                <a:gd name="T30" fmla="*/ 3 w 85"/>
                <a:gd name="T31" fmla="*/ 1 h 8"/>
                <a:gd name="T32" fmla="*/ 8 w 85"/>
                <a:gd name="T33" fmla="*/ 2 h 8"/>
                <a:gd name="T34" fmla="*/ 13 w 85"/>
                <a:gd name="T35" fmla="*/ 4 h 8"/>
                <a:gd name="T36" fmla="*/ 19 w 85"/>
                <a:gd name="T37" fmla="*/ 6 h 8"/>
                <a:gd name="T38" fmla="*/ 26 w 85"/>
                <a:gd name="T39" fmla="*/ 7 h 8"/>
                <a:gd name="T40" fmla="*/ 34 w 85"/>
                <a:gd name="T41" fmla="*/ 8 h 8"/>
                <a:gd name="T42" fmla="*/ 42 w 85"/>
                <a:gd name="T43" fmla="*/ 8 h 8"/>
                <a:gd name="T44" fmla="*/ 50 w 85"/>
                <a:gd name="T45" fmla="*/ 8 h 8"/>
                <a:gd name="T46" fmla="*/ 54 w 85"/>
                <a:gd name="T47" fmla="*/ 8 h 8"/>
                <a:gd name="T48" fmla="*/ 58 w 85"/>
                <a:gd name="T49" fmla="*/ 7 h 8"/>
                <a:gd name="T50" fmla="*/ 66 w 85"/>
                <a:gd name="T51" fmla="*/ 6 h 8"/>
                <a:gd name="T52" fmla="*/ 72 w 85"/>
                <a:gd name="T53" fmla="*/ 4 h 8"/>
                <a:gd name="T54" fmla="*/ 77 w 85"/>
                <a:gd name="T55" fmla="*/ 2 h 8"/>
                <a:gd name="T56" fmla="*/ 81 w 85"/>
                <a:gd name="T57" fmla="*/ 1 h 8"/>
                <a:gd name="T58" fmla="*/ 85 w 85"/>
                <a:gd name="T59" fmla="*/ 1 h 8"/>
                <a:gd name="T60" fmla="*/ 84 w 85"/>
                <a:gd name="T61" fmla="*/ 1 h 8"/>
                <a:gd name="T62" fmla="*/ 81 w 85"/>
                <a:gd name="T63" fmla="*/ 1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85" h="8">
                  <a:moveTo>
                    <a:pt x="81" y="1"/>
                  </a:moveTo>
                  <a:cubicBezTo>
                    <a:pt x="80" y="1"/>
                    <a:pt x="78" y="0"/>
                    <a:pt x="77" y="1"/>
                  </a:cubicBezTo>
                  <a:cubicBezTo>
                    <a:pt x="75" y="1"/>
                    <a:pt x="73" y="1"/>
                    <a:pt x="71" y="1"/>
                  </a:cubicBezTo>
                  <a:cubicBezTo>
                    <a:pt x="69" y="2"/>
                    <a:pt x="67" y="2"/>
                    <a:pt x="65" y="3"/>
                  </a:cubicBezTo>
                  <a:cubicBezTo>
                    <a:pt x="63" y="3"/>
                    <a:pt x="60" y="3"/>
                    <a:pt x="58" y="4"/>
                  </a:cubicBezTo>
                  <a:cubicBezTo>
                    <a:pt x="55" y="4"/>
                    <a:pt x="53" y="4"/>
                    <a:pt x="50" y="4"/>
                  </a:cubicBezTo>
                  <a:cubicBezTo>
                    <a:pt x="48" y="4"/>
                    <a:pt x="45" y="4"/>
                    <a:pt x="42" y="4"/>
                  </a:cubicBezTo>
                  <a:cubicBezTo>
                    <a:pt x="40" y="4"/>
                    <a:pt x="37" y="4"/>
                    <a:pt x="34" y="4"/>
                  </a:cubicBezTo>
                  <a:cubicBezTo>
                    <a:pt x="32" y="4"/>
                    <a:pt x="29" y="4"/>
                    <a:pt x="27" y="4"/>
                  </a:cubicBezTo>
                  <a:cubicBezTo>
                    <a:pt x="24" y="3"/>
                    <a:pt x="22" y="3"/>
                    <a:pt x="20" y="3"/>
                  </a:cubicBezTo>
                  <a:cubicBezTo>
                    <a:pt x="17" y="2"/>
                    <a:pt x="15" y="2"/>
                    <a:pt x="13" y="2"/>
                  </a:cubicBezTo>
                  <a:cubicBezTo>
                    <a:pt x="11" y="1"/>
                    <a:pt x="10" y="1"/>
                    <a:pt x="8" y="1"/>
                  </a:cubicBezTo>
                  <a:cubicBezTo>
                    <a:pt x="6" y="1"/>
                    <a:pt x="5" y="1"/>
                    <a:pt x="4" y="1"/>
                  </a:cubicBezTo>
                  <a:cubicBezTo>
                    <a:pt x="2" y="1"/>
                    <a:pt x="1" y="1"/>
                    <a:pt x="1" y="1"/>
                  </a:cubicBezTo>
                  <a:cubicBezTo>
                    <a:pt x="0" y="1"/>
                    <a:pt x="0" y="1"/>
                    <a:pt x="0" y="1"/>
                  </a:cubicBezTo>
                  <a:cubicBezTo>
                    <a:pt x="0" y="1"/>
                    <a:pt x="1" y="1"/>
                    <a:pt x="3" y="1"/>
                  </a:cubicBezTo>
                  <a:cubicBezTo>
                    <a:pt x="5" y="2"/>
                    <a:pt x="6" y="2"/>
                    <a:pt x="8" y="2"/>
                  </a:cubicBezTo>
                  <a:cubicBezTo>
                    <a:pt x="9" y="3"/>
                    <a:pt x="11" y="3"/>
                    <a:pt x="13" y="4"/>
                  </a:cubicBezTo>
                  <a:cubicBezTo>
                    <a:pt x="15" y="5"/>
                    <a:pt x="17" y="5"/>
                    <a:pt x="19" y="6"/>
                  </a:cubicBezTo>
                  <a:cubicBezTo>
                    <a:pt x="21" y="6"/>
                    <a:pt x="24" y="7"/>
                    <a:pt x="26" y="7"/>
                  </a:cubicBezTo>
                  <a:cubicBezTo>
                    <a:pt x="29" y="8"/>
                    <a:pt x="32" y="8"/>
                    <a:pt x="34" y="8"/>
                  </a:cubicBezTo>
                  <a:cubicBezTo>
                    <a:pt x="37" y="8"/>
                    <a:pt x="40" y="8"/>
                    <a:pt x="42" y="8"/>
                  </a:cubicBezTo>
                  <a:cubicBezTo>
                    <a:pt x="45" y="8"/>
                    <a:pt x="48" y="8"/>
                    <a:pt x="50" y="8"/>
                  </a:cubicBezTo>
                  <a:cubicBezTo>
                    <a:pt x="52" y="8"/>
                    <a:pt x="53" y="8"/>
                    <a:pt x="54" y="8"/>
                  </a:cubicBezTo>
                  <a:cubicBezTo>
                    <a:pt x="56" y="8"/>
                    <a:pt x="57" y="7"/>
                    <a:pt x="58" y="7"/>
                  </a:cubicBezTo>
                  <a:cubicBezTo>
                    <a:pt x="61" y="7"/>
                    <a:pt x="63" y="6"/>
                    <a:pt x="66" y="6"/>
                  </a:cubicBezTo>
                  <a:cubicBezTo>
                    <a:pt x="68" y="5"/>
                    <a:pt x="70" y="4"/>
                    <a:pt x="72" y="4"/>
                  </a:cubicBezTo>
                  <a:cubicBezTo>
                    <a:pt x="74" y="3"/>
                    <a:pt x="75" y="3"/>
                    <a:pt x="77" y="2"/>
                  </a:cubicBezTo>
                  <a:cubicBezTo>
                    <a:pt x="79" y="2"/>
                    <a:pt x="80" y="2"/>
                    <a:pt x="81" y="1"/>
                  </a:cubicBezTo>
                  <a:cubicBezTo>
                    <a:pt x="83" y="1"/>
                    <a:pt x="85" y="1"/>
                    <a:pt x="85" y="1"/>
                  </a:cubicBezTo>
                  <a:cubicBezTo>
                    <a:pt x="85" y="1"/>
                    <a:pt x="84" y="1"/>
                    <a:pt x="84" y="1"/>
                  </a:cubicBezTo>
                  <a:cubicBezTo>
                    <a:pt x="83" y="1"/>
                    <a:pt x="82" y="1"/>
                    <a:pt x="81"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9">
              <a:extLst>
                <a:ext uri="{FF2B5EF4-FFF2-40B4-BE49-F238E27FC236}">
                  <a16:creationId xmlns:a16="http://schemas.microsoft.com/office/drawing/2014/main" id="{AB6B1157-9C9F-4F90-AA03-4F76E0406F6F}"/>
                </a:ext>
              </a:extLst>
            </p:cNvPr>
            <p:cNvSpPr>
              <a:spLocks/>
            </p:cNvSpPr>
            <p:nvPr/>
          </p:nvSpPr>
          <p:spPr bwMode="auto">
            <a:xfrm>
              <a:off x="169" y="34"/>
              <a:ext cx="346" cy="8"/>
            </a:xfrm>
            <a:custGeom>
              <a:avLst/>
              <a:gdLst>
                <a:gd name="T0" fmla="*/ 23 w 145"/>
                <a:gd name="T1" fmla="*/ 2 h 3"/>
                <a:gd name="T2" fmla="*/ 46 w 145"/>
                <a:gd name="T3" fmla="*/ 3 h 3"/>
                <a:gd name="T4" fmla="*/ 59 w 145"/>
                <a:gd name="T5" fmla="*/ 3 h 3"/>
                <a:gd name="T6" fmla="*/ 72 w 145"/>
                <a:gd name="T7" fmla="*/ 3 h 3"/>
                <a:gd name="T8" fmla="*/ 86 w 145"/>
                <a:gd name="T9" fmla="*/ 3 h 3"/>
                <a:gd name="T10" fmla="*/ 99 w 145"/>
                <a:gd name="T11" fmla="*/ 3 h 3"/>
                <a:gd name="T12" fmla="*/ 122 w 145"/>
                <a:gd name="T13" fmla="*/ 2 h 3"/>
                <a:gd name="T14" fmla="*/ 138 w 145"/>
                <a:gd name="T15" fmla="*/ 2 h 3"/>
                <a:gd name="T16" fmla="*/ 145 w 145"/>
                <a:gd name="T17" fmla="*/ 1 h 3"/>
                <a:gd name="T18" fmla="*/ 138 w 145"/>
                <a:gd name="T19" fmla="*/ 1 h 3"/>
                <a:gd name="T20" fmla="*/ 122 w 145"/>
                <a:gd name="T21" fmla="*/ 0 h 3"/>
                <a:gd name="T22" fmla="*/ 99 w 145"/>
                <a:gd name="T23" fmla="*/ 0 h 3"/>
                <a:gd name="T24" fmla="*/ 86 w 145"/>
                <a:gd name="T25" fmla="*/ 0 h 3"/>
                <a:gd name="T26" fmla="*/ 72 w 145"/>
                <a:gd name="T27" fmla="*/ 0 h 3"/>
                <a:gd name="T28" fmla="*/ 59 w 145"/>
                <a:gd name="T29" fmla="*/ 0 h 3"/>
                <a:gd name="T30" fmla="*/ 46 w 145"/>
                <a:gd name="T31" fmla="*/ 0 h 3"/>
                <a:gd name="T32" fmla="*/ 23 w 145"/>
                <a:gd name="T33" fmla="*/ 0 h 3"/>
                <a:gd name="T34" fmla="*/ 6 w 145"/>
                <a:gd name="T35" fmla="*/ 1 h 3"/>
                <a:gd name="T36" fmla="*/ 0 w 145"/>
                <a:gd name="T37" fmla="*/ 1 h 3"/>
                <a:gd name="T38" fmla="*/ 6 w 145"/>
                <a:gd name="T39" fmla="*/ 2 h 3"/>
                <a:gd name="T40" fmla="*/ 23 w 145"/>
                <a:gd name="T41" fmla="*/ 2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5" h="3">
                  <a:moveTo>
                    <a:pt x="23" y="2"/>
                  </a:moveTo>
                  <a:cubicBezTo>
                    <a:pt x="29" y="3"/>
                    <a:pt x="37" y="3"/>
                    <a:pt x="46" y="3"/>
                  </a:cubicBezTo>
                  <a:cubicBezTo>
                    <a:pt x="50" y="3"/>
                    <a:pt x="54" y="3"/>
                    <a:pt x="59" y="3"/>
                  </a:cubicBezTo>
                  <a:cubicBezTo>
                    <a:pt x="63" y="3"/>
                    <a:pt x="68" y="3"/>
                    <a:pt x="72" y="3"/>
                  </a:cubicBezTo>
                  <a:cubicBezTo>
                    <a:pt x="77" y="3"/>
                    <a:pt x="81" y="3"/>
                    <a:pt x="86" y="3"/>
                  </a:cubicBezTo>
                  <a:cubicBezTo>
                    <a:pt x="90" y="3"/>
                    <a:pt x="95" y="3"/>
                    <a:pt x="99" y="3"/>
                  </a:cubicBezTo>
                  <a:cubicBezTo>
                    <a:pt x="107" y="3"/>
                    <a:pt x="115" y="3"/>
                    <a:pt x="122" y="2"/>
                  </a:cubicBezTo>
                  <a:cubicBezTo>
                    <a:pt x="129" y="2"/>
                    <a:pt x="135" y="2"/>
                    <a:pt x="138" y="2"/>
                  </a:cubicBezTo>
                  <a:cubicBezTo>
                    <a:pt x="142" y="2"/>
                    <a:pt x="145" y="1"/>
                    <a:pt x="145" y="1"/>
                  </a:cubicBezTo>
                  <a:cubicBezTo>
                    <a:pt x="145" y="1"/>
                    <a:pt x="142" y="1"/>
                    <a:pt x="138" y="1"/>
                  </a:cubicBezTo>
                  <a:cubicBezTo>
                    <a:pt x="135" y="1"/>
                    <a:pt x="129" y="1"/>
                    <a:pt x="122" y="0"/>
                  </a:cubicBezTo>
                  <a:cubicBezTo>
                    <a:pt x="115" y="0"/>
                    <a:pt x="107" y="0"/>
                    <a:pt x="99" y="0"/>
                  </a:cubicBezTo>
                  <a:cubicBezTo>
                    <a:pt x="95" y="0"/>
                    <a:pt x="90" y="0"/>
                    <a:pt x="86" y="0"/>
                  </a:cubicBezTo>
                  <a:cubicBezTo>
                    <a:pt x="81" y="0"/>
                    <a:pt x="77" y="0"/>
                    <a:pt x="72" y="0"/>
                  </a:cubicBezTo>
                  <a:cubicBezTo>
                    <a:pt x="68" y="0"/>
                    <a:pt x="63" y="0"/>
                    <a:pt x="59" y="0"/>
                  </a:cubicBezTo>
                  <a:cubicBezTo>
                    <a:pt x="54" y="0"/>
                    <a:pt x="50" y="0"/>
                    <a:pt x="46" y="0"/>
                  </a:cubicBezTo>
                  <a:cubicBezTo>
                    <a:pt x="37" y="0"/>
                    <a:pt x="29" y="0"/>
                    <a:pt x="23" y="0"/>
                  </a:cubicBezTo>
                  <a:cubicBezTo>
                    <a:pt x="16" y="1"/>
                    <a:pt x="10" y="1"/>
                    <a:pt x="6" y="1"/>
                  </a:cubicBezTo>
                  <a:cubicBezTo>
                    <a:pt x="2" y="1"/>
                    <a:pt x="0" y="1"/>
                    <a:pt x="0" y="1"/>
                  </a:cubicBezTo>
                  <a:cubicBezTo>
                    <a:pt x="0" y="1"/>
                    <a:pt x="2" y="2"/>
                    <a:pt x="6" y="2"/>
                  </a:cubicBezTo>
                  <a:cubicBezTo>
                    <a:pt x="10" y="2"/>
                    <a:pt x="16" y="2"/>
                    <a:pt x="23"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10">
              <a:extLst>
                <a:ext uri="{FF2B5EF4-FFF2-40B4-BE49-F238E27FC236}">
                  <a16:creationId xmlns:a16="http://schemas.microsoft.com/office/drawing/2014/main" id="{C8FD2F7B-59DC-438C-A219-64EBCB51102F}"/>
                </a:ext>
              </a:extLst>
            </p:cNvPr>
            <p:cNvSpPr>
              <a:spLocks/>
            </p:cNvSpPr>
            <p:nvPr/>
          </p:nvSpPr>
          <p:spPr bwMode="auto">
            <a:xfrm>
              <a:off x="209" y="53"/>
              <a:ext cx="266" cy="8"/>
            </a:xfrm>
            <a:custGeom>
              <a:avLst/>
              <a:gdLst>
                <a:gd name="T0" fmla="*/ 76 w 111"/>
                <a:gd name="T1" fmla="*/ 0 h 3"/>
                <a:gd name="T2" fmla="*/ 66 w 111"/>
                <a:gd name="T3" fmla="*/ 0 h 3"/>
                <a:gd name="T4" fmla="*/ 55 w 111"/>
                <a:gd name="T5" fmla="*/ 0 h 3"/>
                <a:gd name="T6" fmla="*/ 45 w 111"/>
                <a:gd name="T7" fmla="*/ 0 h 3"/>
                <a:gd name="T8" fmla="*/ 35 w 111"/>
                <a:gd name="T9" fmla="*/ 0 h 3"/>
                <a:gd name="T10" fmla="*/ 17 w 111"/>
                <a:gd name="T11" fmla="*/ 1 h 3"/>
                <a:gd name="T12" fmla="*/ 4 w 111"/>
                <a:gd name="T13" fmla="*/ 1 h 3"/>
                <a:gd name="T14" fmla="*/ 0 w 111"/>
                <a:gd name="T15" fmla="*/ 2 h 3"/>
                <a:gd name="T16" fmla="*/ 4 w 111"/>
                <a:gd name="T17" fmla="*/ 2 h 3"/>
                <a:gd name="T18" fmla="*/ 17 w 111"/>
                <a:gd name="T19" fmla="*/ 3 h 3"/>
                <a:gd name="T20" fmla="*/ 35 w 111"/>
                <a:gd name="T21" fmla="*/ 3 h 3"/>
                <a:gd name="T22" fmla="*/ 45 w 111"/>
                <a:gd name="T23" fmla="*/ 3 h 3"/>
                <a:gd name="T24" fmla="*/ 55 w 111"/>
                <a:gd name="T25" fmla="*/ 3 h 3"/>
                <a:gd name="T26" fmla="*/ 66 w 111"/>
                <a:gd name="T27" fmla="*/ 3 h 3"/>
                <a:gd name="T28" fmla="*/ 76 w 111"/>
                <a:gd name="T29" fmla="*/ 3 h 3"/>
                <a:gd name="T30" fmla="*/ 94 w 111"/>
                <a:gd name="T31" fmla="*/ 3 h 3"/>
                <a:gd name="T32" fmla="*/ 106 w 111"/>
                <a:gd name="T33" fmla="*/ 2 h 3"/>
                <a:gd name="T34" fmla="*/ 111 w 111"/>
                <a:gd name="T35" fmla="*/ 2 h 3"/>
                <a:gd name="T36" fmla="*/ 106 w 111"/>
                <a:gd name="T37" fmla="*/ 1 h 3"/>
                <a:gd name="T38" fmla="*/ 94 w 111"/>
                <a:gd name="T39" fmla="*/ 1 h 3"/>
                <a:gd name="T40" fmla="*/ 76 w 111"/>
                <a:gd name="T41" fmla="*/ 0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1" h="3">
                  <a:moveTo>
                    <a:pt x="76" y="0"/>
                  </a:moveTo>
                  <a:cubicBezTo>
                    <a:pt x="72" y="0"/>
                    <a:pt x="69" y="0"/>
                    <a:pt x="66" y="0"/>
                  </a:cubicBezTo>
                  <a:cubicBezTo>
                    <a:pt x="62" y="0"/>
                    <a:pt x="59" y="0"/>
                    <a:pt x="55" y="0"/>
                  </a:cubicBezTo>
                  <a:cubicBezTo>
                    <a:pt x="52" y="0"/>
                    <a:pt x="48" y="0"/>
                    <a:pt x="45" y="0"/>
                  </a:cubicBezTo>
                  <a:cubicBezTo>
                    <a:pt x="41" y="0"/>
                    <a:pt x="38" y="0"/>
                    <a:pt x="35" y="0"/>
                  </a:cubicBezTo>
                  <a:cubicBezTo>
                    <a:pt x="28" y="0"/>
                    <a:pt x="22" y="1"/>
                    <a:pt x="17" y="1"/>
                  </a:cubicBezTo>
                  <a:cubicBezTo>
                    <a:pt x="12" y="1"/>
                    <a:pt x="8" y="1"/>
                    <a:pt x="4" y="1"/>
                  </a:cubicBezTo>
                  <a:cubicBezTo>
                    <a:pt x="1" y="2"/>
                    <a:pt x="0" y="2"/>
                    <a:pt x="0" y="2"/>
                  </a:cubicBezTo>
                  <a:cubicBezTo>
                    <a:pt x="0" y="2"/>
                    <a:pt x="1" y="2"/>
                    <a:pt x="4" y="2"/>
                  </a:cubicBezTo>
                  <a:cubicBezTo>
                    <a:pt x="8" y="2"/>
                    <a:pt x="12" y="2"/>
                    <a:pt x="17" y="3"/>
                  </a:cubicBezTo>
                  <a:cubicBezTo>
                    <a:pt x="22" y="3"/>
                    <a:pt x="28" y="3"/>
                    <a:pt x="35" y="3"/>
                  </a:cubicBezTo>
                  <a:cubicBezTo>
                    <a:pt x="38" y="3"/>
                    <a:pt x="41" y="3"/>
                    <a:pt x="45" y="3"/>
                  </a:cubicBezTo>
                  <a:cubicBezTo>
                    <a:pt x="48" y="3"/>
                    <a:pt x="52" y="3"/>
                    <a:pt x="55" y="3"/>
                  </a:cubicBezTo>
                  <a:cubicBezTo>
                    <a:pt x="59" y="3"/>
                    <a:pt x="62" y="3"/>
                    <a:pt x="66" y="3"/>
                  </a:cubicBezTo>
                  <a:cubicBezTo>
                    <a:pt x="69" y="3"/>
                    <a:pt x="72" y="3"/>
                    <a:pt x="76" y="3"/>
                  </a:cubicBezTo>
                  <a:cubicBezTo>
                    <a:pt x="82" y="3"/>
                    <a:pt x="88" y="3"/>
                    <a:pt x="94" y="3"/>
                  </a:cubicBezTo>
                  <a:cubicBezTo>
                    <a:pt x="99" y="2"/>
                    <a:pt x="103" y="2"/>
                    <a:pt x="106" y="2"/>
                  </a:cubicBezTo>
                  <a:cubicBezTo>
                    <a:pt x="109" y="2"/>
                    <a:pt x="111" y="2"/>
                    <a:pt x="111" y="2"/>
                  </a:cubicBezTo>
                  <a:cubicBezTo>
                    <a:pt x="111" y="2"/>
                    <a:pt x="109" y="2"/>
                    <a:pt x="106" y="1"/>
                  </a:cubicBezTo>
                  <a:cubicBezTo>
                    <a:pt x="103" y="1"/>
                    <a:pt x="99" y="1"/>
                    <a:pt x="94" y="1"/>
                  </a:cubicBezTo>
                  <a:cubicBezTo>
                    <a:pt x="88" y="1"/>
                    <a:pt x="82" y="0"/>
                    <a:pt x="7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11">
              <a:extLst>
                <a:ext uri="{FF2B5EF4-FFF2-40B4-BE49-F238E27FC236}">
                  <a16:creationId xmlns:a16="http://schemas.microsoft.com/office/drawing/2014/main" id="{ED793186-C0DD-46BD-A076-728738578CBC}"/>
                </a:ext>
              </a:extLst>
            </p:cNvPr>
            <p:cNvSpPr>
              <a:spLocks/>
            </p:cNvSpPr>
            <p:nvPr/>
          </p:nvSpPr>
          <p:spPr bwMode="auto">
            <a:xfrm>
              <a:off x="247" y="192"/>
              <a:ext cx="190" cy="9"/>
            </a:xfrm>
            <a:custGeom>
              <a:avLst/>
              <a:gdLst>
                <a:gd name="T0" fmla="*/ 54 w 79"/>
                <a:gd name="T1" fmla="*/ 1 h 4"/>
                <a:gd name="T2" fmla="*/ 47 w 79"/>
                <a:gd name="T3" fmla="*/ 0 h 4"/>
                <a:gd name="T4" fmla="*/ 39 w 79"/>
                <a:gd name="T5" fmla="*/ 0 h 4"/>
                <a:gd name="T6" fmla="*/ 32 w 79"/>
                <a:gd name="T7" fmla="*/ 0 h 4"/>
                <a:gd name="T8" fmla="*/ 25 w 79"/>
                <a:gd name="T9" fmla="*/ 1 h 4"/>
                <a:gd name="T10" fmla="*/ 12 w 79"/>
                <a:gd name="T11" fmla="*/ 1 h 4"/>
                <a:gd name="T12" fmla="*/ 0 w 79"/>
                <a:gd name="T13" fmla="*/ 2 h 4"/>
                <a:gd name="T14" fmla="*/ 12 w 79"/>
                <a:gd name="T15" fmla="*/ 3 h 4"/>
                <a:gd name="T16" fmla="*/ 25 w 79"/>
                <a:gd name="T17" fmla="*/ 3 h 4"/>
                <a:gd name="T18" fmla="*/ 32 w 79"/>
                <a:gd name="T19" fmla="*/ 4 h 4"/>
                <a:gd name="T20" fmla="*/ 39 w 79"/>
                <a:gd name="T21" fmla="*/ 4 h 4"/>
                <a:gd name="T22" fmla="*/ 47 w 79"/>
                <a:gd name="T23" fmla="*/ 4 h 4"/>
                <a:gd name="T24" fmla="*/ 54 w 79"/>
                <a:gd name="T25" fmla="*/ 3 h 4"/>
                <a:gd name="T26" fmla="*/ 66 w 79"/>
                <a:gd name="T27" fmla="*/ 3 h 4"/>
                <a:gd name="T28" fmla="*/ 79 w 79"/>
                <a:gd name="T29" fmla="*/ 2 h 4"/>
                <a:gd name="T30" fmla="*/ 66 w 79"/>
                <a:gd name="T31" fmla="*/ 1 h 4"/>
                <a:gd name="T32" fmla="*/ 54 w 79"/>
                <a:gd name="T33"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9" h="4">
                  <a:moveTo>
                    <a:pt x="54" y="1"/>
                  </a:moveTo>
                  <a:cubicBezTo>
                    <a:pt x="51" y="1"/>
                    <a:pt x="49" y="0"/>
                    <a:pt x="47" y="0"/>
                  </a:cubicBezTo>
                  <a:cubicBezTo>
                    <a:pt x="44" y="0"/>
                    <a:pt x="42" y="0"/>
                    <a:pt x="39" y="0"/>
                  </a:cubicBezTo>
                  <a:cubicBezTo>
                    <a:pt x="37" y="0"/>
                    <a:pt x="34" y="0"/>
                    <a:pt x="32" y="0"/>
                  </a:cubicBezTo>
                  <a:cubicBezTo>
                    <a:pt x="30" y="0"/>
                    <a:pt x="27" y="1"/>
                    <a:pt x="25" y="1"/>
                  </a:cubicBezTo>
                  <a:cubicBezTo>
                    <a:pt x="20" y="1"/>
                    <a:pt x="16" y="1"/>
                    <a:pt x="12" y="1"/>
                  </a:cubicBezTo>
                  <a:cubicBezTo>
                    <a:pt x="5" y="1"/>
                    <a:pt x="0" y="2"/>
                    <a:pt x="0" y="2"/>
                  </a:cubicBezTo>
                  <a:cubicBezTo>
                    <a:pt x="0" y="2"/>
                    <a:pt x="5" y="3"/>
                    <a:pt x="12" y="3"/>
                  </a:cubicBezTo>
                  <a:cubicBezTo>
                    <a:pt x="16" y="3"/>
                    <a:pt x="20" y="3"/>
                    <a:pt x="25" y="3"/>
                  </a:cubicBezTo>
                  <a:cubicBezTo>
                    <a:pt x="27" y="3"/>
                    <a:pt x="30" y="4"/>
                    <a:pt x="32" y="4"/>
                  </a:cubicBezTo>
                  <a:cubicBezTo>
                    <a:pt x="34" y="4"/>
                    <a:pt x="37" y="4"/>
                    <a:pt x="39" y="4"/>
                  </a:cubicBezTo>
                  <a:cubicBezTo>
                    <a:pt x="42" y="4"/>
                    <a:pt x="44" y="4"/>
                    <a:pt x="47" y="4"/>
                  </a:cubicBezTo>
                  <a:cubicBezTo>
                    <a:pt x="49" y="4"/>
                    <a:pt x="51" y="3"/>
                    <a:pt x="54" y="3"/>
                  </a:cubicBezTo>
                  <a:cubicBezTo>
                    <a:pt x="58" y="3"/>
                    <a:pt x="63" y="3"/>
                    <a:pt x="66" y="3"/>
                  </a:cubicBezTo>
                  <a:cubicBezTo>
                    <a:pt x="74" y="3"/>
                    <a:pt x="79" y="2"/>
                    <a:pt x="79" y="2"/>
                  </a:cubicBezTo>
                  <a:cubicBezTo>
                    <a:pt x="79" y="2"/>
                    <a:pt x="74" y="1"/>
                    <a:pt x="66" y="1"/>
                  </a:cubicBezTo>
                  <a:cubicBezTo>
                    <a:pt x="63" y="1"/>
                    <a:pt x="58" y="1"/>
                    <a:pt x="54"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12">
              <a:extLst>
                <a:ext uri="{FF2B5EF4-FFF2-40B4-BE49-F238E27FC236}">
                  <a16:creationId xmlns:a16="http://schemas.microsoft.com/office/drawing/2014/main" id="{3CDF2C90-4102-40F1-9946-8DAD70B26F83}"/>
                </a:ext>
              </a:extLst>
            </p:cNvPr>
            <p:cNvSpPr>
              <a:spLocks/>
            </p:cNvSpPr>
            <p:nvPr/>
          </p:nvSpPr>
          <p:spPr bwMode="auto">
            <a:xfrm>
              <a:off x="247" y="156"/>
              <a:ext cx="190" cy="9"/>
            </a:xfrm>
            <a:custGeom>
              <a:avLst/>
              <a:gdLst>
                <a:gd name="T0" fmla="*/ 54 w 79"/>
                <a:gd name="T1" fmla="*/ 1 h 4"/>
                <a:gd name="T2" fmla="*/ 47 w 79"/>
                <a:gd name="T3" fmla="*/ 0 h 4"/>
                <a:gd name="T4" fmla="*/ 39 w 79"/>
                <a:gd name="T5" fmla="*/ 0 h 4"/>
                <a:gd name="T6" fmla="*/ 32 w 79"/>
                <a:gd name="T7" fmla="*/ 0 h 4"/>
                <a:gd name="T8" fmla="*/ 25 w 79"/>
                <a:gd name="T9" fmla="*/ 1 h 4"/>
                <a:gd name="T10" fmla="*/ 12 w 79"/>
                <a:gd name="T11" fmla="*/ 1 h 4"/>
                <a:gd name="T12" fmla="*/ 0 w 79"/>
                <a:gd name="T13" fmla="*/ 2 h 4"/>
                <a:gd name="T14" fmla="*/ 12 w 79"/>
                <a:gd name="T15" fmla="*/ 3 h 4"/>
                <a:gd name="T16" fmla="*/ 25 w 79"/>
                <a:gd name="T17" fmla="*/ 3 h 4"/>
                <a:gd name="T18" fmla="*/ 32 w 79"/>
                <a:gd name="T19" fmla="*/ 4 h 4"/>
                <a:gd name="T20" fmla="*/ 39 w 79"/>
                <a:gd name="T21" fmla="*/ 4 h 4"/>
                <a:gd name="T22" fmla="*/ 47 w 79"/>
                <a:gd name="T23" fmla="*/ 4 h 4"/>
                <a:gd name="T24" fmla="*/ 54 w 79"/>
                <a:gd name="T25" fmla="*/ 3 h 4"/>
                <a:gd name="T26" fmla="*/ 66 w 79"/>
                <a:gd name="T27" fmla="*/ 3 h 4"/>
                <a:gd name="T28" fmla="*/ 79 w 79"/>
                <a:gd name="T29" fmla="*/ 2 h 4"/>
                <a:gd name="T30" fmla="*/ 66 w 79"/>
                <a:gd name="T31" fmla="*/ 1 h 4"/>
                <a:gd name="T32" fmla="*/ 54 w 79"/>
                <a:gd name="T33" fmla="*/ 1 h 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9" h="4">
                  <a:moveTo>
                    <a:pt x="54" y="1"/>
                  </a:moveTo>
                  <a:cubicBezTo>
                    <a:pt x="51" y="0"/>
                    <a:pt x="49" y="0"/>
                    <a:pt x="47" y="0"/>
                  </a:cubicBezTo>
                  <a:cubicBezTo>
                    <a:pt x="44" y="0"/>
                    <a:pt x="42" y="0"/>
                    <a:pt x="39" y="0"/>
                  </a:cubicBezTo>
                  <a:cubicBezTo>
                    <a:pt x="37" y="0"/>
                    <a:pt x="34" y="0"/>
                    <a:pt x="32" y="0"/>
                  </a:cubicBezTo>
                  <a:cubicBezTo>
                    <a:pt x="30" y="0"/>
                    <a:pt x="27" y="0"/>
                    <a:pt x="25" y="1"/>
                  </a:cubicBezTo>
                  <a:cubicBezTo>
                    <a:pt x="20" y="1"/>
                    <a:pt x="16" y="1"/>
                    <a:pt x="12" y="1"/>
                  </a:cubicBezTo>
                  <a:cubicBezTo>
                    <a:pt x="5" y="1"/>
                    <a:pt x="0" y="2"/>
                    <a:pt x="0" y="2"/>
                  </a:cubicBezTo>
                  <a:cubicBezTo>
                    <a:pt x="0" y="2"/>
                    <a:pt x="5" y="3"/>
                    <a:pt x="12" y="3"/>
                  </a:cubicBezTo>
                  <a:cubicBezTo>
                    <a:pt x="16" y="3"/>
                    <a:pt x="20" y="3"/>
                    <a:pt x="25" y="3"/>
                  </a:cubicBezTo>
                  <a:cubicBezTo>
                    <a:pt x="27" y="3"/>
                    <a:pt x="30" y="4"/>
                    <a:pt x="32" y="4"/>
                  </a:cubicBezTo>
                  <a:cubicBezTo>
                    <a:pt x="34" y="4"/>
                    <a:pt x="37" y="4"/>
                    <a:pt x="39" y="4"/>
                  </a:cubicBezTo>
                  <a:cubicBezTo>
                    <a:pt x="42" y="4"/>
                    <a:pt x="44" y="4"/>
                    <a:pt x="47" y="4"/>
                  </a:cubicBezTo>
                  <a:cubicBezTo>
                    <a:pt x="49" y="4"/>
                    <a:pt x="51" y="3"/>
                    <a:pt x="54" y="3"/>
                  </a:cubicBezTo>
                  <a:cubicBezTo>
                    <a:pt x="58" y="3"/>
                    <a:pt x="63" y="3"/>
                    <a:pt x="66" y="3"/>
                  </a:cubicBezTo>
                  <a:cubicBezTo>
                    <a:pt x="74" y="3"/>
                    <a:pt x="79" y="2"/>
                    <a:pt x="79" y="2"/>
                  </a:cubicBezTo>
                  <a:cubicBezTo>
                    <a:pt x="79" y="2"/>
                    <a:pt x="74" y="1"/>
                    <a:pt x="66" y="1"/>
                  </a:cubicBezTo>
                  <a:cubicBezTo>
                    <a:pt x="63" y="1"/>
                    <a:pt x="58" y="1"/>
                    <a:pt x="54"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DA907026-2E72-410F-9171-C489B1D9D128}"/>
              </a:ext>
            </a:extLst>
          </p:cNvPr>
          <p:cNvGrpSpPr>
            <a:grpSpLocks noChangeAspect="1"/>
          </p:cNvGrpSpPr>
          <p:nvPr/>
        </p:nvGrpSpPr>
        <p:grpSpPr bwMode="auto">
          <a:xfrm>
            <a:off x="7142276" y="1552575"/>
            <a:ext cx="4678362" cy="4176713"/>
            <a:chOff x="3966" y="786"/>
            <a:chExt cx="2947" cy="2631"/>
          </a:xfrm>
          <a:solidFill>
            <a:srgbClr val="5E391D"/>
          </a:solidFill>
        </p:grpSpPr>
        <p:grpSp>
          <p:nvGrpSpPr>
            <p:cNvPr id="5" name="Group 205">
              <a:extLst>
                <a:ext uri="{FF2B5EF4-FFF2-40B4-BE49-F238E27FC236}">
                  <a16:creationId xmlns:a16="http://schemas.microsoft.com/office/drawing/2014/main" id="{98446DFB-2022-4406-A62B-D67F997CB2B7}"/>
                </a:ext>
              </a:extLst>
            </p:cNvPr>
            <p:cNvGrpSpPr>
              <a:grpSpLocks/>
            </p:cNvGrpSpPr>
            <p:nvPr/>
          </p:nvGrpSpPr>
          <p:grpSpPr bwMode="auto">
            <a:xfrm>
              <a:off x="3966" y="786"/>
              <a:ext cx="2947" cy="2631"/>
              <a:chOff x="3966" y="786"/>
              <a:chExt cx="2947" cy="2631"/>
            </a:xfrm>
            <a:grpFill/>
          </p:grpSpPr>
          <p:sp>
            <p:nvSpPr>
              <p:cNvPr id="113" name="Freeform 5">
                <a:extLst>
                  <a:ext uri="{FF2B5EF4-FFF2-40B4-BE49-F238E27FC236}">
                    <a16:creationId xmlns:a16="http://schemas.microsoft.com/office/drawing/2014/main" id="{15CD82CE-074B-45B0-962E-B73EB8AD7F8C}"/>
                  </a:ext>
                </a:extLst>
              </p:cNvPr>
              <p:cNvSpPr>
                <a:spLocks noEditPoints="1"/>
              </p:cNvSpPr>
              <p:nvPr/>
            </p:nvSpPr>
            <p:spPr bwMode="auto">
              <a:xfrm>
                <a:off x="3966" y="976"/>
                <a:ext cx="2947" cy="2122"/>
              </a:xfrm>
              <a:custGeom>
                <a:avLst/>
                <a:gdLst>
                  <a:gd name="T0" fmla="*/ 1092 w 1240"/>
                  <a:gd name="T1" fmla="*/ 264 h 893"/>
                  <a:gd name="T2" fmla="*/ 1036 w 1240"/>
                  <a:gd name="T3" fmla="*/ 617 h 893"/>
                  <a:gd name="T4" fmla="*/ 470 w 1240"/>
                  <a:gd name="T5" fmla="*/ 832 h 893"/>
                  <a:gd name="T6" fmla="*/ 595 w 1240"/>
                  <a:gd name="T7" fmla="*/ 748 h 893"/>
                  <a:gd name="T8" fmla="*/ 206 w 1240"/>
                  <a:gd name="T9" fmla="*/ 438 h 893"/>
                  <a:gd name="T10" fmla="*/ 129 w 1240"/>
                  <a:gd name="T11" fmla="*/ 374 h 893"/>
                  <a:gd name="T12" fmla="*/ 534 w 1240"/>
                  <a:gd name="T13" fmla="*/ 842 h 893"/>
                  <a:gd name="T14" fmla="*/ 575 w 1240"/>
                  <a:gd name="T15" fmla="*/ 757 h 893"/>
                  <a:gd name="T16" fmla="*/ 38 w 1240"/>
                  <a:gd name="T17" fmla="*/ 637 h 893"/>
                  <a:gd name="T18" fmla="*/ 26 w 1240"/>
                  <a:gd name="T19" fmla="*/ 668 h 893"/>
                  <a:gd name="T20" fmla="*/ 231 w 1240"/>
                  <a:gd name="T21" fmla="*/ 355 h 893"/>
                  <a:gd name="T22" fmla="*/ 281 w 1240"/>
                  <a:gd name="T23" fmla="*/ 132 h 893"/>
                  <a:gd name="T24" fmla="*/ 186 w 1240"/>
                  <a:gd name="T25" fmla="*/ 171 h 893"/>
                  <a:gd name="T26" fmla="*/ 608 w 1240"/>
                  <a:gd name="T27" fmla="*/ 48 h 893"/>
                  <a:gd name="T28" fmla="*/ 1010 w 1240"/>
                  <a:gd name="T29" fmla="*/ 185 h 893"/>
                  <a:gd name="T30" fmla="*/ 723 w 1240"/>
                  <a:gd name="T31" fmla="*/ 303 h 893"/>
                  <a:gd name="T32" fmla="*/ 137 w 1240"/>
                  <a:gd name="T33" fmla="*/ 457 h 893"/>
                  <a:gd name="T34" fmla="*/ 228 w 1240"/>
                  <a:gd name="T35" fmla="*/ 473 h 893"/>
                  <a:gd name="T36" fmla="*/ 857 w 1240"/>
                  <a:gd name="T37" fmla="*/ 228 h 893"/>
                  <a:gd name="T38" fmla="*/ 543 w 1240"/>
                  <a:gd name="T39" fmla="*/ 119 h 893"/>
                  <a:gd name="T40" fmla="*/ 966 w 1240"/>
                  <a:gd name="T41" fmla="*/ 191 h 893"/>
                  <a:gd name="T42" fmla="*/ 614 w 1240"/>
                  <a:gd name="T43" fmla="*/ 67 h 893"/>
                  <a:gd name="T44" fmla="*/ 1011 w 1240"/>
                  <a:gd name="T45" fmla="*/ 427 h 893"/>
                  <a:gd name="T46" fmla="*/ 355 w 1240"/>
                  <a:gd name="T47" fmla="*/ 508 h 893"/>
                  <a:gd name="T48" fmla="*/ 710 w 1240"/>
                  <a:gd name="T49" fmla="*/ 426 h 893"/>
                  <a:gd name="T50" fmla="*/ 589 w 1240"/>
                  <a:gd name="T51" fmla="*/ 471 h 893"/>
                  <a:gd name="T52" fmla="*/ 1141 w 1240"/>
                  <a:gd name="T53" fmla="*/ 572 h 893"/>
                  <a:gd name="T54" fmla="*/ 974 w 1240"/>
                  <a:gd name="T55" fmla="*/ 313 h 893"/>
                  <a:gd name="T56" fmla="*/ 1065 w 1240"/>
                  <a:gd name="T57" fmla="*/ 276 h 893"/>
                  <a:gd name="T58" fmla="*/ 719 w 1240"/>
                  <a:gd name="T59" fmla="*/ 620 h 893"/>
                  <a:gd name="T60" fmla="*/ 167 w 1240"/>
                  <a:gd name="T61" fmla="*/ 729 h 893"/>
                  <a:gd name="T62" fmla="*/ 220 w 1240"/>
                  <a:gd name="T63" fmla="*/ 718 h 893"/>
                  <a:gd name="T64" fmla="*/ 156 w 1240"/>
                  <a:gd name="T65" fmla="*/ 699 h 893"/>
                  <a:gd name="T66" fmla="*/ 412 w 1240"/>
                  <a:gd name="T67" fmla="*/ 768 h 893"/>
                  <a:gd name="T68" fmla="*/ 306 w 1240"/>
                  <a:gd name="T69" fmla="*/ 796 h 893"/>
                  <a:gd name="T70" fmla="*/ 517 w 1240"/>
                  <a:gd name="T71" fmla="*/ 616 h 893"/>
                  <a:gd name="T72" fmla="*/ 568 w 1240"/>
                  <a:gd name="T73" fmla="*/ 403 h 893"/>
                  <a:gd name="T74" fmla="*/ 444 w 1240"/>
                  <a:gd name="T75" fmla="*/ 745 h 893"/>
                  <a:gd name="T76" fmla="*/ 1144 w 1240"/>
                  <a:gd name="T77" fmla="*/ 203 h 893"/>
                  <a:gd name="T78" fmla="*/ 871 w 1240"/>
                  <a:gd name="T79" fmla="*/ 655 h 893"/>
                  <a:gd name="T80" fmla="*/ 81 w 1240"/>
                  <a:gd name="T81" fmla="*/ 692 h 893"/>
                  <a:gd name="T82" fmla="*/ 418 w 1240"/>
                  <a:gd name="T83" fmla="*/ 329 h 893"/>
                  <a:gd name="T84" fmla="*/ 722 w 1240"/>
                  <a:gd name="T85" fmla="*/ 404 h 893"/>
                  <a:gd name="T86" fmla="*/ 240 w 1240"/>
                  <a:gd name="T87" fmla="*/ 655 h 893"/>
                  <a:gd name="T88" fmla="*/ 119 w 1240"/>
                  <a:gd name="T89" fmla="*/ 737 h 893"/>
                  <a:gd name="T90" fmla="*/ 57 w 1240"/>
                  <a:gd name="T91" fmla="*/ 461 h 893"/>
                  <a:gd name="T92" fmla="*/ 49 w 1240"/>
                  <a:gd name="T93" fmla="*/ 370 h 893"/>
                  <a:gd name="T94" fmla="*/ 679 w 1240"/>
                  <a:gd name="T95" fmla="*/ 739 h 893"/>
                  <a:gd name="T96" fmla="*/ 942 w 1240"/>
                  <a:gd name="T97" fmla="*/ 259 h 893"/>
                  <a:gd name="T98" fmla="*/ 518 w 1240"/>
                  <a:gd name="T99" fmla="*/ 444 h 893"/>
                  <a:gd name="T100" fmla="*/ 596 w 1240"/>
                  <a:gd name="T101" fmla="*/ 791 h 893"/>
                  <a:gd name="T102" fmla="*/ 59 w 1240"/>
                  <a:gd name="T103" fmla="*/ 427 h 893"/>
                  <a:gd name="T104" fmla="*/ 662 w 1240"/>
                  <a:gd name="T105" fmla="*/ 140 h 893"/>
                  <a:gd name="T106" fmla="*/ 593 w 1240"/>
                  <a:gd name="T107" fmla="*/ 129 h 893"/>
                  <a:gd name="T108" fmla="*/ 156 w 1240"/>
                  <a:gd name="T109" fmla="*/ 286 h 893"/>
                  <a:gd name="T110" fmla="*/ 772 w 1240"/>
                  <a:gd name="T111" fmla="*/ 187 h 893"/>
                  <a:gd name="T112" fmla="*/ 105 w 1240"/>
                  <a:gd name="T113" fmla="*/ 569 h 893"/>
                  <a:gd name="T114" fmla="*/ 473 w 1240"/>
                  <a:gd name="T115" fmla="*/ 404 h 893"/>
                  <a:gd name="T116" fmla="*/ 883 w 1240"/>
                  <a:gd name="T117" fmla="*/ 456 h 893"/>
                  <a:gd name="T118" fmla="*/ 821 w 1240"/>
                  <a:gd name="T119" fmla="*/ 473 h 893"/>
                  <a:gd name="T120" fmla="*/ 212 w 1240"/>
                  <a:gd name="T121" fmla="*/ 509 h 893"/>
                  <a:gd name="T122" fmla="*/ 740 w 1240"/>
                  <a:gd name="T123" fmla="*/ 651 h 893"/>
                  <a:gd name="T124" fmla="*/ 44 w 1240"/>
                  <a:gd name="T125" fmla="*/ 446 h 8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240" h="893">
                    <a:moveTo>
                      <a:pt x="66" y="533"/>
                    </a:moveTo>
                    <a:cubicBezTo>
                      <a:pt x="57" y="521"/>
                      <a:pt x="48" y="510"/>
                      <a:pt x="39" y="499"/>
                    </a:cubicBezTo>
                    <a:cubicBezTo>
                      <a:pt x="38" y="497"/>
                      <a:pt x="36" y="497"/>
                      <a:pt x="34" y="495"/>
                    </a:cubicBezTo>
                    <a:cubicBezTo>
                      <a:pt x="33" y="493"/>
                      <a:pt x="31" y="491"/>
                      <a:pt x="31" y="489"/>
                    </a:cubicBezTo>
                    <a:cubicBezTo>
                      <a:pt x="31" y="484"/>
                      <a:pt x="31" y="479"/>
                      <a:pt x="32" y="474"/>
                    </a:cubicBezTo>
                    <a:cubicBezTo>
                      <a:pt x="32" y="470"/>
                      <a:pt x="32" y="467"/>
                      <a:pt x="29" y="464"/>
                    </a:cubicBezTo>
                    <a:cubicBezTo>
                      <a:pt x="28" y="463"/>
                      <a:pt x="28" y="462"/>
                      <a:pt x="27" y="461"/>
                    </a:cubicBezTo>
                    <a:cubicBezTo>
                      <a:pt x="27" y="460"/>
                      <a:pt x="28" y="460"/>
                      <a:pt x="28" y="460"/>
                    </a:cubicBezTo>
                    <a:cubicBezTo>
                      <a:pt x="29" y="461"/>
                      <a:pt x="31" y="461"/>
                      <a:pt x="32" y="462"/>
                    </a:cubicBezTo>
                    <a:cubicBezTo>
                      <a:pt x="34" y="450"/>
                      <a:pt x="35" y="437"/>
                      <a:pt x="37" y="424"/>
                    </a:cubicBezTo>
                    <a:cubicBezTo>
                      <a:pt x="34" y="423"/>
                      <a:pt x="30" y="422"/>
                      <a:pt x="28" y="420"/>
                    </a:cubicBezTo>
                    <a:cubicBezTo>
                      <a:pt x="25" y="418"/>
                      <a:pt x="23" y="414"/>
                      <a:pt x="23" y="412"/>
                    </a:cubicBezTo>
                    <a:cubicBezTo>
                      <a:pt x="26" y="394"/>
                      <a:pt x="29" y="377"/>
                      <a:pt x="32" y="359"/>
                    </a:cubicBezTo>
                    <a:cubicBezTo>
                      <a:pt x="32" y="357"/>
                      <a:pt x="32" y="354"/>
                      <a:pt x="33" y="352"/>
                    </a:cubicBezTo>
                    <a:cubicBezTo>
                      <a:pt x="34" y="350"/>
                      <a:pt x="36" y="348"/>
                      <a:pt x="38" y="347"/>
                    </a:cubicBezTo>
                    <a:cubicBezTo>
                      <a:pt x="49" y="344"/>
                      <a:pt x="61" y="340"/>
                      <a:pt x="72" y="337"/>
                    </a:cubicBezTo>
                    <a:cubicBezTo>
                      <a:pt x="89" y="332"/>
                      <a:pt x="107" y="328"/>
                      <a:pt x="124" y="323"/>
                    </a:cubicBezTo>
                    <a:cubicBezTo>
                      <a:pt x="125" y="323"/>
                      <a:pt x="125" y="323"/>
                      <a:pt x="125" y="323"/>
                    </a:cubicBezTo>
                    <a:cubicBezTo>
                      <a:pt x="119" y="312"/>
                      <a:pt x="113" y="301"/>
                      <a:pt x="106" y="291"/>
                    </a:cubicBezTo>
                    <a:cubicBezTo>
                      <a:pt x="105" y="290"/>
                      <a:pt x="104" y="289"/>
                      <a:pt x="102" y="288"/>
                    </a:cubicBezTo>
                    <a:cubicBezTo>
                      <a:pt x="94" y="285"/>
                      <a:pt x="85" y="281"/>
                      <a:pt x="77" y="277"/>
                    </a:cubicBezTo>
                    <a:cubicBezTo>
                      <a:pt x="71" y="275"/>
                      <a:pt x="65" y="271"/>
                      <a:pt x="60" y="267"/>
                    </a:cubicBezTo>
                    <a:cubicBezTo>
                      <a:pt x="57" y="265"/>
                      <a:pt x="56" y="262"/>
                      <a:pt x="55" y="258"/>
                    </a:cubicBezTo>
                    <a:cubicBezTo>
                      <a:pt x="51" y="241"/>
                      <a:pt x="50" y="224"/>
                      <a:pt x="53" y="206"/>
                    </a:cubicBezTo>
                    <a:cubicBezTo>
                      <a:pt x="54" y="197"/>
                      <a:pt x="59" y="190"/>
                      <a:pt x="66" y="184"/>
                    </a:cubicBezTo>
                    <a:cubicBezTo>
                      <a:pt x="68" y="182"/>
                      <a:pt x="70" y="181"/>
                      <a:pt x="73" y="181"/>
                    </a:cubicBezTo>
                    <a:cubicBezTo>
                      <a:pt x="109" y="170"/>
                      <a:pt x="146" y="160"/>
                      <a:pt x="183" y="150"/>
                    </a:cubicBezTo>
                    <a:cubicBezTo>
                      <a:pt x="226" y="137"/>
                      <a:pt x="269" y="125"/>
                      <a:pt x="312" y="112"/>
                    </a:cubicBezTo>
                    <a:cubicBezTo>
                      <a:pt x="370" y="94"/>
                      <a:pt x="427" y="77"/>
                      <a:pt x="484" y="60"/>
                    </a:cubicBezTo>
                    <a:cubicBezTo>
                      <a:pt x="527" y="47"/>
                      <a:pt x="569" y="35"/>
                      <a:pt x="612" y="22"/>
                    </a:cubicBezTo>
                    <a:cubicBezTo>
                      <a:pt x="629" y="17"/>
                      <a:pt x="646" y="13"/>
                      <a:pt x="663" y="8"/>
                    </a:cubicBezTo>
                    <a:cubicBezTo>
                      <a:pt x="664" y="8"/>
                      <a:pt x="665" y="8"/>
                      <a:pt x="666" y="7"/>
                    </a:cubicBezTo>
                    <a:cubicBezTo>
                      <a:pt x="673" y="5"/>
                      <a:pt x="680" y="1"/>
                      <a:pt x="686" y="1"/>
                    </a:cubicBezTo>
                    <a:cubicBezTo>
                      <a:pt x="693" y="0"/>
                      <a:pt x="700" y="4"/>
                      <a:pt x="707" y="5"/>
                    </a:cubicBezTo>
                    <a:cubicBezTo>
                      <a:pt x="751" y="16"/>
                      <a:pt x="794" y="27"/>
                      <a:pt x="837" y="38"/>
                    </a:cubicBezTo>
                    <a:cubicBezTo>
                      <a:pt x="897" y="53"/>
                      <a:pt x="958" y="68"/>
                      <a:pt x="1019" y="83"/>
                    </a:cubicBezTo>
                    <a:cubicBezTo>
                      <a:pt x="1067" y="95"/>
                      <a:pt x="1116" y="106"/>
                      <a:pt x="1165" y="117"/>
                    </a:cubicBezTo>
                    <a:cubicBezTo>
                      <a:pt x="1179" y="120"/>
                      <a:pt x="1193" y="122"/>
                      <a:pt x="1207" y="125"/>
                    </a:cubicBezTo>
                    <a:cubicBezTo>
                      <a:pt x="1213" y="126"/>
                      <a:pt x="1219" y="129"/>
                      <a:pt x="1224" y="132"/>
                    </a:cubicBezTo>
                    <a:cubicBezTo>
                      <a:pt x="1226" y="133"/>
                      <a:pt x="1227" y="136"/>
                      <a:pt x="1227" y="138"/>
                    </a:cubicBezTo>
                    <a:cubicBezTo>
                      <a:pt x="1228" y="139"/>
                      <a:pt x="1224" y="140"/>
                      <a:pt x="1222" y="141"/>
                    </a:cubicBezTo>
                    <a:cubicBezTo>
                      <a:pt x="1215" y="144"/>
                      <a:pt x="1207" y="147"/>
                      <a:pt x="1200" y="150"/>
                    </a:cubicBezTo>
                    <a:cubicBezTo>
                      <a:pt x="1199" y="150"/>
                      <a:pt x="1199" y="152"/>
                      <a:pt x="1199" y="153"/>
                    </a:cubicBezTo>
                    <a:cubicBezTo>
                      <a:pt x="1200" y="164"/>
                      <a:pt x="1201" y="176"/>
                      <a:pt x="1202" y="187"/>
                    </a:cubicBezTo>
                    <a:cubicBezTo>
                      <a:pt x="1202" y="190"/>
                      <a:pt x="1203" y="192"/>
                      <a:pt x="1206" y="193"/>
                    </a:cubicBezTo>
                    <a:cubicBezTo>
                      <a:pt x="1214" y="195"/>
                      <a:pt x="1223" y="198"/>
                      <a:pt x="1231" y="201"/>
                    </a:cubicBezTo>
                    <a:cubicBezTo>
                      <a:pt x="1233" y="202"/>
                      <a:pt x="1235" y="203"/>
                      <a:pt x="1237" y="205"/>
                    </a:cubicBezTo>
                    <a:cubicBezTo>
                      <a:pt x="1240" y="208"/>
                      <a:pt x="1240" y="211"/>
                      <a:pt x="1236" y="212"/>
                    </a:cubicBezTo>
                    <a:cubicBezTo>
                      <a:pt x="1212" y="216"/>
                      <a:pt x="1190" y="226"/>
                      <a:pt x="1168" y="234"/>
                    </a:cubicBezTo>
                    <a:cubicBezTo>
                      <a:pt x="1142" y="244"/>
                      <a:pt x="1117" y="254"/>
                      <a:pt x="1092" y="264"/>
                    </a:cubicBezTo>
                    <a:cubicBezTo>
                      <a:pt x="1090" y="265"/>
                      <a:pt x="1088" y="266"/>
                      <a:pt x="1086" y="267"/>
                    </a:cubicBezTo>
                    <a:cubicBezTo>
                      <a:pt x="1095" y="274"/>
                      <a:pt x="1104" y="280"/>
                      <a:pt x="1113" y="286"/>
                    </a:cubicBezTo>
                    <a:cubicBezTo>
                      <a:pt x="1137" y="302"/>
                      <a:pt x="1162" y="319"/>
                      <a:pt x="1187" y="336"/>
                    </a:cubicBezTo>
                    <a:cubicBezTo>
                      <a:pt x="1188" y="336"/>
                      <a:pt x="1189" y="337"/>
                      <a:pt x="1190" y="338"/>
                    </a:cubicBezTo>
                    <a:cubicBezTo>
                      <a:pt x="1190" y="339"/>
                      <a:pt x="1191" y="341"/>
                      <a:pt x="1190" y="342"/>
                    </a:cubicBezTo>
                    <a:cubicBezTo>
                      <a:pt x="1190" y="343"/>
                      <a:pt x="1188" y="344"/>
                      <a:pt x="1186" y="344"/>
                    </a:cubicBezTo>
                    <a:cubicBezTo>
                      <a:pt x="1180" y="344"/>
                      <a:pt x="1173" y="344"/>
                      <a:pt x="1167" y="344"/>
                    </a:cubicBezTo>
                    <a:cubicBezTo>
                      <a:pt x="1166" y="348"/>
                      <a:pt x="1167" y="350"/>
                      <a:pt x="1170" y="351"/>
                    </a:cubicBezTo>
                    <a:cubicBezTo>
                      <a:pt x="1181" y="359"/>
                      <a:pt x="1193" y="367"/>
                      <a:pt x="1205" y="374"/>
                    </a:cubicBezTo>
                    <a:cubicBezTo>
                      <a:pt x="1206" y="375"/>
                      <a:pt x="1207" y="376"/>
                      <a:pt x="1208" y="377"/>
                    </a:cubicBezTo>
                    <a:cubicBezTo>
                      <a:pt x="1211" y="381"/>
                      <a:pt x="1210" y="385"/>
                      <a:pt x="1205" y="385"/>
                    </a:cubicBezTo>
                    <a:cubicBezTo>
                      <a:pt x="1178" y="388"/>
                      <a:pt x="1151" y="392"/>
                      <a:pt x="1124" y="394"/>
                    </a:cubicBezTo>
                    <a:cubicBezTo>
                      <a:pt x="1105" y="396"/>
                      <a:pt x="1086" y="396"/>
                      <a:pt x="1067" y="397"/>
                    </a:cubicBezTo>
                    <a:cubicBezTo>
                      <a:pt x="1059" y="398"/>
                      <a:pt x="1051" y="399"/>
                      <a:pt x="1041" y="401"/>
                    </a:cubicBezTo>
                    <a:cubicBezTo>
                      <a:pt x="1044" y="402"/>
                      <a:pt x="1046" y="404"/>
                      <a:pt x="1047" y="405"/>
                    </a:cubicBezTo>
                    <a:cubicBezTo>
                      <a:pt x="1081" y="427"/>
                      <a:pt x="1114" y="449"/>
                      <a:pt x="1147" y="471"/>
                    </a:cubicBezTo>
                    <a:cubicBezTo>
                      <a:pt x="1153" y="475"/>
                      <a:pt x="1159" y="480"/>
                      <a:pt x="1165" y="484"/>
                    </a:cubicBezTo>
                    <a:cubicBezTo>
                      <a:pt x="1167" y="485"/>
                      <a:pt x="1169" y="486"/>
                      <a:pt x="1172" y="488"/>
                    </a:cubicBezTo>
                    <a:cubicBezTo>
                      <a:pt x="1173" y="488"/>
                      <a:pt x="1174" y="489"/>
                      <a:pt x="1174" y="490"/>
                    </a:cubicBezTo>
                    <a:cubicBezTo>
                      <a:pt x="1174" y="491"/>
                      <a:pt x="1173" y="493"/>
                      <a:pt x="1172" y="493"/>
                    </a:cubicBezTo>
                    <a:cubicBezTo>
                      <a:pt x="1168" y="494"/>
                      <a:pt x="1163" y="494"/>
                      <a:pt x="1159" y="495"/>
                    </a:cubicBezTo>
                    <a:cubicBezTo>
                      <a:pt x="1156" y="495"/>
                      <a:pt x="1152" y="496"/>
                      <a:pt x="1149" y="496"/>
                    </a:cubicBezTo>
                    <a:cubicBezTo>
                      <a:pt x="1146" y="496"/>
                      <a:pt x="1145" y="497"/>
                      <a:pt x="1145" y="500"/>
                    </a:cubicBezTo>
                    <a:cubicBezTo>
                      <a:pt x="1146" y="521"/>
                      <a:pt x="1146" y="541"/>
                      <a:pt x="1147" y="561"/>
                    </a:cubicBezTo>
                    <a:cubicBezTo>
                      <a:pt x="1147" y="563"/>
                      <a:pt x="1148" y="566"/>
                      <a:pt x="1149" y="567"/>
                    </a:cubicBezTo>
                    <a:cubicBezTo>
                      <a:pt x="1155" y="574"/>
                      <a:pt x="1161" y="580"/>
                      <a:pt x="1167" y="586"/>
                    </a:cubicBezTo>
                    <a:cubicBezTo>
                      <a:pt x="1169" y="589"/>
                      <a:pt x="1172" y="592"/>
                      <a:pt x="1169" y="596"/>
                    </a:cubicBezTo>
                    <a:cubicBezTo>
                      <a:pt x="1169" y="596"/>
                      <a:pt x="1170" y="597"/>
                      <a:pt x="1170" y="597"/>
                    </a:cubicBezTo>
                    <a:cubicBezTo>
                      <a:pt x="1172" y="600"/>
                      <a:pt x="1170" y="603"/>
                      <a:pt x="1167" y="603"/>
                    </a:cubicBezTo>
                    <a:cubicBezTo>
                      <a:pt x="1162" y="603"/>
                      <a:pt x="1157" y="604"/>
                      <a:pt x="1153" y="604"/>
                    </a:cubicBezTo>
                    <a:cubicBezTo>
                      <a:pt x="1126" y="610"/>
                      <a:pt x="1100" y="615"/>
                      <a:pt x="1073" y="620"/>
                    </a:cubicBezTo>
                    <a:cubicBezTo>
                      <a:pt x="1070" y="620"/>
                      <a:pt x="1067" y="620"/>
                      <a:pt x="1065" y="624"/>
                    </a:cubicBezTo>
                    <a:cubicBezTo>
                      <a:pt x="1065" y="625"/>
                      <a:pt x="1063" y="626"/>
                      <a:pt x="1061" y="627"/>
                    </a:cubicBezTo>
                    <a:cubicBezTo>
                      <a:pt x="1003" y="658"/>
                      <a:pt x="944" y="688"/>
                      <a:pt x="886" y="720"/>
                    </a:cubicBezTo>
                    <a:cubicBezTo>
                      <a:pt x="834" y="748"/>
                      <a:pt x="784" y="779"/>
                      <a:pt x="732" y="808"/>
                    </a:cubicBezTo>
                    <a:cubicBezTo>
                      <a:pt x="686" y="835"/>
                      <a:pt x="639" y="861"/>
                      <a:pt x="593" y="888"/>
                    </a:cubicBezTo>
                    <a:cubicBezTo>
                      <a:pt x="584" y="893"/>
                      <a:pt x="577" y="893"/>
                      <a:pt x="569" y="890"/>
                    </a:cubicBezTo>
                    <a:cubicBezTo>
                      <a:pt x="478" y="857"/>
                      <a:pt x="386" y="827"/>
                      <a:pt x="293" y="800"/>
                    </a:cubicBezTo>
                    <a:cubicBezTo>
                      <a:pt x="225" y="781"/>
                      <a:pt x="157" y="758"/>
                      <a:pt x="88" y="737"/>
                    </a:cubicBezTo>
                    <a:cubicBezTo>
                      <a:pt x="62" y="729"/>
                      <a:pt x="36" y="720"/>
                      <a:pt x="10" y="712"/>
                    </a:cubicBezTo>
                    <a:cubicBezTo>
                      <a:pt x="2" y="710"/>
                      <a:pt x="1" y="707"/>
                      <a:pt x="1" y="699"/>
                    </a:cubicBezTo>
                    <a:cubicBezTo>
                      <a:pt x="1" y="689"/>
                      <a:pt x="0" y="678"/>
                      <a:pt x="1" y="667"/>
                    </a:cubicBezTo>
                    <a:cubicBezTo>
                      <a:pt x="3" y="641"/>
                      <a:pt x="5" y="615"/>
                      <a:pt x="9" y="588"/>
                    </a:cubicBezTo>
                    <a:cubicBezTo>
                      <a:pt x="9" y="583"/>
                      <a:pt x="13" y="578"/>
                      <a:pt x="16" y="574"/>
                    </a:cubicBezTo>
                    <a:cubicBezTo>
                      <a:pt x="21" y="568"/>
                      <a:pt x="26" y="564"/>
                      <a:pt x="31" y="559"/>
                    </a:cubicBezTo>
                    <a:cubicBezTo>
                      <a:pt x="33" y="557"/>
                      <a:pt x="34" y="555"/>
                      <a:pt x="36" y="553"/>
                    </a:cubicBezTo>
                    <a:cubicBezTo>
                      <a:pt x="36" y="552"/>
                      <a:pt x="37" y="552"/>
                      <a:pt x="37" y="552"/>
                    </a:cubicBezTo>
                    <a:cubicBezTo>
                      <a:pt x="49" y="549"/>
                      <a:pt x="56" y="538"/>
                      <a:pt x="66" y="533"/>
                    </a:cubicBezTo>
                    <a:close/>
                    <a:moveTo>
                      <a:pt x="1037" y="617"/>
                    </a:moveTo>
                    <a:cubicBezTo>
                      <a:pt x="1037" y="617"/>
                      <a:pt x="1036" y="617"/>
                      <a:pt x="1036" y="617"/>
                    </a:cubicBezTo>
                    <a:cubicBezTo>
                      <a:pt x="1026" y="618"/>
                      <a:pt x="1017" y="618"/>
                      <a:pt x="1008" y="619"/>
                    </a:cubicBezTo>
                    <a:cubicBezTo>
                      <a:pt x="990" y="621"/>
                      <a:pt x="972" y="624"/>
                      <a:pt x="953" y="626"/>
                    </a:cubicBezTo>
                    <a:cubicBezTo>
                      <a:pt x="953" y="626"/>
                      <a:pt x="952" y="626"/>
                      <a:pt x="951" y="627"/>
                    </a:cubicBezTo>
                    <a:cubicBezTo>
                      <a:pt x="953" y="627"/>
                      <a:pt x="954" y="628"/>
                      <a:pt x="955" y="628"/>
                    </a:cubicBezTo>
                    <a:cubicBezTo>
                      <a:pt x="955" y="628"/>
                      <a:pt x="955" y="629"/>
                      <a:pt x="955" y="629"/>
                    </a:cubicBezTo>
                    <a:cubicBezTo>
                      <a:pt x="944" y="630"/>
                      <a:pt x="933" y="630"/>
                      <a:pt x="924" y="631"/>
                    </a:cubicBezTo>
                    <a:cubicBezTo>
                      <a:pt x="923" y="631"/>
                      <a:pt x="924" y="631"/>
                      <a:pt x="925" y="632"/>
                    </a:cubicBezTo>
                    <a:cubicBezTo>
                      <a:pt x="925" y="632"/>
                      <a:pt x="925" y="632"/>
                      <a:pt x="925" y="632"/>
                    </a:cubicBezTo>
                    <a:cubicBezTo>
                      <a:pt x="921" y="632"/>
                      <a:pt x="918" y="632"/>
                      <a:pt x="914" y="631"/>
                    </a:cubicBezTo>
                    <a:cubicBezTo>
                      <a:pt x="914" y="632"/>
                      <a:pt x="914" y="632"/>
                      <a:pt x="914" y="632"/>
                    </a:cubicBezTo>
                    <a:cubicBezTo>
                      <a:pt x="915" y="632"/>
                      <a:pt x="916" y="632"/>
                      <a:pt x="917" y="632"/>
                    </a:cubicBezTo>
                    <a:cubicBezTo>
                      <a:pt x="890" y="635"/>
                      <a:pt x="863" y="638"/>
                      <a:pt x="837" y="646"/>
                    </a:cubicBezTo>
                    <a:cubicBezTo>
                      <a:pt x="891" y="639"/>
                      <a:pt x="945" y="631"/>
                      <a:pt x="999" y="624"/>
                    </a:cubicBezTo>
                    <a:cubicBezTo>
                      <a:pt x="999" y="624"/>
                      <a:pt x="999" y="623"/>
                      <a:pt x="998" y="623"/>
                    </a:cubicBezTo>
                    <a:cubicBezTo>
                      <a:pt x="998" y="623"/>
                      <a:pt x="997" y="623"/>
                      <a:pt x="998" y="623"/>
                    </a:cubicBezTo>
                    <a:cubicBezTo>
                      <a:pt x="1011" y="621"/>
                      <a:pt x="1024" y="619"/>
                      <a:pt x="1037" y="617"/>
                    </a:cubicBezTo>
                    <a:cubicBezTo>
                      <a:pt x="1039" y="617"/>
                      <a:pt x="1042" y="617"/>
                      <a:pt x="1044" y="617"/>
                    </a:cubicBezTo>
                    <a:cubicBezTo>
                      <a:pt x="1066" y="613"/>
                      <a:pt x="1088" y="609"/>
                      <a:pt x="1110" y="606"/>
                    </a:cubicBezTo>
                    <a:cubicBezTo>
                      <a:pt x="1112" y="605"/>
                      <a:pt x="1114" y="604"/>
                      <a:pt x="1116" y="604"/>
                    </a:cubicBezTo>
                    <a:cubicBezTo>
                      <a:pt x="1115" y="603"/>
                      <a:pt x="1115" y="603"/>
                      <a:pt x="1114" y="603"/>
                    </a:cubicBezTo>
                    <a:cubicBezTo>
                      <a:pt x="1090" y="607"/>
                      <a:pt x="1065" y="611"/>
                      <a:pt x="1041" y="615"/>
                    </a:cubicBezTo>
                    <a:cubicBezTo>
                      <a:pt x="1039" y="615"/>
                      <a:pt x="1038" y="616"/>
                      <a:pt x="1037" y="617"/>
                    </a:cubicBezTo>
                    <a:close/>
                    <a:moveTo>
                      <a:pt x="470" y="812"/>
                    </a:moveTo>
                    <a:cubicBezTo>
                      <a:pt x="471" y="809"/>
                      <a:pt x="472" y="806"/>
                      <a:pt x="473" y="803"/>
                    </a:cubicBezTo>
                    <a:cubicBezTo>
                      <a:pt x="473" y="818"/>
                      <a:pt x="473" y="832"/>
                      <a:pt x="473" y="846"/>
                    </a:cubicBezTo>
                    <a:cubicBezTo>
                      <a:pt x="474" y="831"/>
                      <a:pt x="474" y="815"/>
                      <a:pt x="478" y="800"/>
                    </a:cubicBezTo>
                    <a:cubicBezTo>
                      <a:pt x="477" y="809"/>
                      <a:pt x="477" y="818"/>
                      <a:pt x="476" y="827"/>
                    </a:cubicBezTo>
                    <a:cubicBezTo>
                      <a:pt x="479" y="809"/>
                      <a:pt x="483" y="792"/>
                      <a:pt x="490" y="775"/>
                    </a:cubicBezTo>
                    <a:cubicBezTo>
                      <a:pt x="497" y="758"/>
                      <a:pt x="504" y="742"/>
                      <a:pt x="514" y="726"/>
                    </a:cubicBezTo>
                    <a:cubicBezTo>
                      <a:pt x="504" y="739"/>
                      <a:pt x="498" y="753"/>
                      <a:pt x="490" y="767"/>
                    </a:cubicBezTo>
                    <a:cubicBezTo>
                      <a:pt x="490" y="767"/>
                      <a:pt x="489" y="766"/>
                      <a:pt x="489" y="766"/>
                    </a:cubicBezTo>
                    <a:cubicBezTo>
                      <a:pt x="496" y="752"/>
                      <a:pt x="503" y="738"/>
                      <a:pt x="510" y="725"/>
                    </a:cubicBezTo>
                    <a:cubicBezTo>
                      <a:pt x="510" y="725"/>
                      <a:pt x="509" y="724"/>
                      <a:pt x="509" y="724"/>
                    </a:cubicBezTo>
                    <a:cubicBezTo>
                      <a:pt x="502" y="736"/>
                      <a:pt x="496" y="748"/>
                      <a:pt x="489" y="760"/>
                    </a:cubicBezTo>
                    <a:cubicBezTo>
                      <a:pt x="489" y="760"/>
                      <a:pt x="488" y="760"/>
                      <a:pt x="488" y="760"/>
                    </a:cubicBezTo>
                    <a:cubicBezTo>
                      <a:pt x="493" y="747"/>
                      <a:pt x="500" y="735"/>
                      <a:pt x="507" y="724"/>
                    </a:cubicBezTo>
                    <a:cubicBezTo>
                      <a:pt x="506" y="723"/>
                      <a:pt x="505" y="723"/>
                      <a:pt x="505" y="723"/>
                    </a:cubicBezTo>
                    <a:cubicBezTo>
                      <a:pt x="498" y="735"/>
                      <a:pt x="492" y="748"/>
                      <a:pt x="485" y="760"/>
                    </a:cubicBezTo>
                    <a:cubicBezTo>
                      <a:pt x="485" y="760"/>
                      <a:pt x="484" y="760"/>
                      <a:pt x="484" y="760"/>
                    </a:cubicBezTo>
                    <a:cubicBezTo>
                      <a:pt x="485" y="758"/>
                      <a:pt x="485" y="756"/>
                      <a:pt x="486" y="754"/>
                    </a:cubicBezTo>
                    <a:cubicBezTo>
                      <a:pt x="484" y="756"/>
                      <a:pt x="483" y="758"/>
                      <a:pt x="481" y="759"/>
                    </a:cubicBezTo>
                    <a:cubicBezTo>
                      <a:pt x="477" y="761"/>
                      <a:pt x="479" y="755"/>
                      <a:pt x="476" y="755"/>
                    </a:cubicBezTo>
                    <a:cubicBezTo>
                      <a:pt x="469" y="771"/>
                      <a:pt x="464" y="787"/>
                      <a:pt x="465" y="805"/>
                    </a:cubicBezTo>
                    <a:cubicBezTo>
                      <a:pt x="466" y="803"/>
                      <a:pt x="466" y="802"/>
                      <a:pt x="467" y="800"/>
                    </a:cubicBezTo>
                    <a:cubicBezTo>
                      <a:pt x="465" y="815"/>
                      <a:pt x="465" y="830"/>
                      <a:pt x="467" y="844"/>
                    </a:cubicBezTo>
                    <a:cubicBezTo>
                      <a:pt x="467" y="829"/>
                      <a:pt x="467" y="814"/>
                      <a:pt x="470" y="799"/>
                    </a:cubicBezTo>
                    <a:cubicBezTo>
                      <a:pt x="471" y="799"/>
                      <a:pt x="471" y="800"/>
                      <a:pt x="471" y="800"/>
                    </a:cubicBezTo>
                    <a:cubicBezTo>
                      <a:pt x="471" y="804"/>
                      <a:pt x="470" y="808"/>
                      <a:pt x="470" y="812"/>
                    </a:cubicBezTo>
                    <a:cubicBezTo>
                      <a:pt x="470" y="823"/>
                      <a:pt x="470" y="834"/>
                      <a:pt x="470" y="845"/>
                    </a:cubicBezTo>
                    <a:cubicBezTo>
                      <a:pt x="470" y="841"/>
                      <a:pt x="470" y="836"/>
                      <a:pt x="470" y="832"/>
                    </a:cubicBezTo>
                    <a:cubicBezTo>
                      <a:pt x="470" y="825"/>
                      <a:pt x="470" y="819"/>
                      <a:pt x="470" y="812"/>
                    </a:cubicBezTo>
                    <a:close/>
                    <a:moveTo>
                      <a:pt x="649" y="718"/>
                    </a:moveTo>
                    <a:cubicBezTo>
                      <a:pt x="647" y="717"/>
                      <a:pt x="645" y="717"/>
                      <a:pt x="643" y="716"/>
                    </a:cubicBezTo>
                    <a:cubicBezTo>
                      <a:pt x="630" y="711"/>
                      <a:pt x="617" y="706"/>
                      <a:pt x="604" y="701"/>
                    </a:cubicBezTo>
                    <a:cubicBezTo>
                      <a:pt x="602" y="700"/>
                      <a:pt x="600" y="700"/>
                      <a:pt x="598" y="700"/>
                    </a:cubicBezTo>
                    <a:cubicBezTo>
                      <a:pt x="598" y="700"/>
                      <a:pt x="598" y="701"/>
                      <a:pt x="598" y="701"/>
                    </a:cubicBezTo>
                    <a:cubicBezTo>
                      <a:pt x="611" y="707"/>
                      <a:pt x="625" y="712"/>
                      <a:pt x="638" y="717"/>
                    </a:cubicBezTo>
                    <a:cubicBezTo>
                      <a:pt x="638" y="718"/>
                      <a:pt x="638" y="718"/>
                      <a:pt x="637" y="719"/>
                    </a:cubicBezTo>
                    <a:cubicBezTo>
                      <a:pt x="636" y="718"/>
                      <a:pt x="634" y="718"/>
                      <a:pt x="632" y="717"/>
                    </a:cubicBezTo>
                    <a:cubicBezTo>
                      <a:pt x="620" y="712"/>
                      <a:pt x="608" y="707"/>
                      <a:pt x="596" y="703"/>
                    </a:cubicBezTo>
                    <a:cubicBezTo>
                      <a:pt x="594" y="702"/>
                      <a:pt x="591" y="702"/>
                      <a:pt x="588" y="702"/>
                    </a:cubicBezTo>
                    <a:cubicBezTo>
                      <a:pt x="588" y="702"/>
                      <a:pt x="588" y="703"/>
                      <a:pt x="587" y="703"/>
                    </a:cubicBezTo>
                    <a:cubicBezTo>
                      <a:pt x="602" y="709"/>
                      <a:pt x="617" y="715"/>
                      <a:pt x="631" y="721"/>
                    </a:cubicBezTo>
                    <a:cubicBezTo>
                      <a:pt x="631" y="722"/>
                      <a:pt x="631" y="722"/>
                      <a:pt x="631" y="723"/>
                    </a:cubicBezTo>
                    <a:cubicBezTo>
                      <a:pt x="629" y="722"/>
                      <a:pt x="627" y="722"/>
                      <a:pt x="625" y="721"/>
                    </a:cubicBezTo>
                    <a:cubicBezTo>
                      <a:pt x="612" y="716"/>
                      <a:pt x="599" y="710"/>
                      <a:pt x="586" y="705"/>
                    </a:cubicBezTo>
                    <a:cubicBezTo>
                      <a:pt x="584" y="704"/>
                      <a:pt x="582" y="704"/>
                      <a:pt x="580" y="703"/>
                    </a:cubicBezTo>
                    <a:cubicBezTo>
                      <a:pt x="579" y="704"/>
                      <a:pt x="579" y="704"/>
                      <a:pt x="579" y="705"/>
                    </a:cubicBezTo>
                    <a:cubicBezTo>
                      <a:pt x="594" y="711"/>
                      <a:pt x="608" y="717"/>
                      <a:pt x="623" y="722"/>
                    </a:cubicBezTo>
                    <a:cubicBezTo>
                      <a:pt x="623" y="723"/>
                      <a:pt x="622" y="723"/>
                      <a:pt x="622" y="724"/>
                    </a:cubicBezTo>
                    <a:cubicBezTo>
                      <a:pt x="620" y="723"/>
                      <a:pt x="619" y="723"/>
                      <a:pt x="617" y="722"/>
                    </a:cubicBezTo>
                    <a:cubicBezTo>
                      <a:pt x="604" y="717"/>
                      <a:pt x="591" y="712"/>
                      <a:pt x="579" y="707"/>
                    </a:cubicBezTo>
                    <a:cubicBezTo>
                      <a:pt x="573" y="705"/>
                      <a:pt x="572" y="705"/>
                      <a:pt x="566" y="707"/>
                    </a:cubicBezTo>
                    <a:cubicBezTo>
                      <a:pt x="584" y="714"/>
                      <a:pt x="602" y="720"/>
                      <a:pt x="621" y="726"/>
                    </a:cubicBezTo>
                    <a:cubicBezTo>
                      <a:pt x="620" y="726"/>
                      <a:pt x="620" y="727"/>
                      <a:pt x="620" y="727"/>
                    </a:cubicBezTo>
                    <a:cubicBezTo>
                      <a:pt x="618" y="727"/>
                      <a:pt x="616" y="727"/>
                      <a:pt x="614" y="726"/>
                    </a:cubicBezTo>
                    <a:cubicBezTo>
                      <a:pt x="597" y="720"/>
                      <a:pt x="580" y="715"/>
                      <a:pt x="563" y="709"/>
                    </a:cubicBezTo>
                    <a:cubicBezTo>
                      <a:pt x="560" y="708"/>
                      <a:pt x="556" y="708"/>
                      <a:pt x="553" y="708"/>
                    </a:cubicBezTo>
                    <a:cubicBezTo>
                      <a:pt x="553" y="709"/>
                      <a:pt x="553" y="709"/>
                      <a:pt x="553" y="710"/>
                    </a:cubicBezTo>
                    <a:cubicBezTo>
                      <a:pt x="564" y="715"/>
                      <a:pt x="576" y="719"/>
                      <a:pt x="586" y="725"/>
                    </a:cubicBezTo>
                    <a:cubicBezTo>
                      <a:pt x="584" y="726"/>
                      <a:pt x="582" y="726"/>
                      <a:pt x="581" y="725"/>
                    </a:cubicBezTo>
                    <a:cubicBezTo>
                      <a:pt x="570" y="720"/>
                      <a:pt x="559" y="716"/>
                      <a:pt x="547" y="711"/>
                    </a:cubicBezTo>
                    <a:cubicBezTo>
                      <a:pt x="545" y="710"/>
                      <a:pt x="543" y="711"/>
                      <a:pt x="541" y="710"/>
                    </a:cubicBezTo>
                    <a:cubicBezTo>
                      <a:pt x="541" y="711"/>
                      <a:pt x="540" y="711"/>
                      <a:pt x="540" y="712"/>
                    </a:cubicBezTo>
                    <a:cubicBezTo>
                      <a:pt x="558" y="718"/>
                      <a:pt x="576" y="725"/>
                      <a:pt x="594" y="731"/>
                    </a:cubicBezTo>
                    <a:cubicBezTo>
                      <a:pt x="593" y="732"/>
                      <a:pt x="593" y="732"/>
                      <a:pt x="593" y="733"/>
                    </a:cubicBezTo>
                    <a:cubicBezTo>
                      <a:pt x="591" y="733"/>
                      <a:pt x="589" y="733"/>
                      <a:pt x="587" y="733"/>
                    </a:cubicBezTo>
                    <a:cubicBezTo>
                      <a:pt x="589" y="734"/>
                      <a:pt x="591" y="735"/>
                      <a:pt x="593" y="736"/>
                    </a:cubicBezTo>
                    <a:cubicBezTo>
                      <a:pt x="593" y="737"/>
                      <a:pt x="593" y="737"/>
                      <a:pt x="593" y="738"/>
                    </a:cubicBezTo>
                    <a:cubicBezTo>
                      <a:pt x="591" y="737"/>
                      <a:pt x="588" y="737"/>
                      <a:pt x="586" y="736"/>
                    </a:cubicBezTo>
                    <a:cubicBezTo>
                      <a:pt x="566" y="729"/>
                      <a:pt x="547" y="722"/>
                      <a:pt x="527" y="715"/>
                    </a:cubicBezTo>
                    <a:cubicBezTo>
                      <a:pt x="525" y="714"/>
                      <a:pt x="523" y="714"/>
                      <a:pt x="520" y="714"/>
                    </a:cubicBezTo>
                    <a:cubicBezTo>
                      <a:pt x="545" y="723"/>
                      <a:pt x="570" y="731"/>
                      <a:pt x="593" y="742"/>
                    </a:cubicBezTo>
                    <a:cubicBezTo>
                      <a:pt x="591" y="742"/>
                      <a:pt x="590" y="742"/>
                      <a:pt x="588" y="741"/>
                    </a:cubicBezTo>
                    <a:cubicBezTo>
                      <a:pt x="564" y="733"/>
                      <a:pt x="541" y="725"/>
                      <a:pt x="517" y="717"/>
                    </a:cubicBezTo>
                    <a:cubicBezTo>
                      <a:pt x="515" y="716"/>
                      <a:pt x="512" y="716"/>
                      <a:pt x="510" y="716"/>
                    </a:cubicBezTo>
                    <a:cubicBezTo>
                      <a:pt x="510" y="716"/>
                      <a:pt x="510" y="716"/>
                      <a:pt x="510" y="717"/>
                    </a:cubicBezTo>
                    <a:cubicBezTo>
                      <a:pt x="511" y="717"/>
                      <a:pt x="512" y="718"/>
                      <a:pt x="514" y="719"/>
                    </a:cubicBezTo>
                    <a:cubicBezTo>
                      <a:pt x="535" y="726"/>
                      <a:pt x="555" y="736"/>
                      <a:pt x="577" y="742"/>
                    </a:cubicBezTo>
                    <a:cubicBezTo>
                      <a:pt x="583" y="743"/>
                      <a:pt x="589" y="746"/>
                      <a:pt x="595" y="748"/>
                    </a:cubicBezTo>
                    <a:cubicBezTo>
                      <a:pt x="597" y="748"/>
                      <a:pt x="599" y="749"/>
                      <a:pt x="600" y="748"/>
                    </a:cubicBezTo>
                    <a:cubicBezTo>
                      <a:pt x="603" y="746"/>
                      <a:pt x="606" y="744"/>
                      <a:pt x="610" y="742"/>
                    </a:cubicBezTo>
                    <a:cubicBezTo>
                      <a:pt x="606" y="740"/>
                      <a:pt x="603" y="738"/>
                      <a:pt x="599" y="736"/>
                    </a:cubicBezTo>
                    <a:cubicBezTo>
                      <a:pt x="600" y="736"/>
                      <a:pt x="600" y="735"/>
                      <a:pt x="600" y="735"/>
                    </a:cubicBezTo>
                    <a:cubicBezTo>
                      <a:pt x="603" y="736"/>
                      <a:pt x="605" y="737"/>
                      <a:pt x="608" y="738"/>
                    </a:cubicBezTo>
                    <a:cubicBezTo>
                      <a:pt x="610" y="739"/>
                      <a:pt x="613" y="742"/>
                      <a:pt x="615" y="738"/>
                    </a:cubicBezTo>
                    <a:cubicBezTo>
                      <a:pt x="609" y="736"/>
                      <a:pt x="604" y="734"/>
                      <a:pt x="598" y="732"/>
                    </a:cubicBezTo>
                    <a:cubicBezTo>
                      <a:pt x="598" y="731"/>
                      <a:pt x="598" y="730"/>
                      <a:pt x="599" y="730"/>
                    </a:cubicBezTo>
                    <a:cubicBezTo>
                      <a:pt x="601" y="731"/>
                      <a:pt x="605" y="731"/>
                      <a:pt x="607" y="732"/>
                    </a:cubicBezTo>
                    <a:cubicBezTo>
                      <a:pt x="616" y="737"/>
                      <a:pt x="623" y="735"/>
                      <a:pt x="631" y="729"/>
                    </a:cubicBezTo>
                    <a:cubicBezTo>
                      <a:pt x="637" y="725"/>
                      <a:pt x="643" y="722"/>
                      <a:pt x="649" y="718"/>
                    </a:cubicBezTo>
                    <a:cubicBezTo>
                      <a:pt x="650" y="717"/>
                      <a:pt x="651" y="717"/>
                      <a:pt x="652" y="717"/>
                    </a:cubicBezTo>
                    <a:cubicBezTo>
                      <a:pt x="673" y="704"/>
                      <a:pt x="694" y="692"/>
                      <a:pt x="715" y="679"/>
                    </a:cubicBezTo>
                    <a:cubicBezTo>
                      <a:pt x="716" y="679"/>
                      <a:pt x="717" y="678"/>
                      <a:pt x="717" y="678"/>
                    </a:cubicBezTo>
                    <a:cubicBezTo>
                      <a:pt x="717" y="677"/>
                      <a:pt x="717" y="677"/>
                      <a:pt x="717" y="677"/>
                    </a:cubicBezTo>
                    <a:cubicBezTo>
                      <a:pt x="694" y="681"/>
                      <a:pt x="670" y="686"/>
                      <a:pt x="647" y="691"/>
                    </a:cubicBezTo>
                    <a:cubicBezTo>
                      <a:pt x="647" y="691"/>
                      <a:pt x="647" y="691"/>
                      <a:pt x="647" y="692"/>
                    </a:cubicBezTo>
                    <a:cubicBezTo>
                      <a:pt x="652" y="694"/>
                      <a:pt x="657" y="696"/>
                      <a:pt x="661" y="698"/>
                    </a:cubicBezTo>
                    <a:cubicBezTo>
                      <a:pt x="653" y="698"/>
                      <a:pt x="647" y="690"/>
                      <a:pt x="637" y="693"/>
                    </a:cubicBezTo>
                    <a:cubicBezTo>
                      <a:pt x="645" y="696"/>
                      <a:pt x="652" y="699"/>
                      <a:pt x="659" y="701"/>
                    </a:cubicBezTo>
                    <a:cubicBezTo>
                      <a:pt x="659" y="702"/>
                      <a:pt x="659" y="702"/>
                      <a:pt x="659" y="703"/>
                    </a:cubicBezTo>
                    <a:cubicBezTo>
                      <a:pt x="652" y="700"/>
                      <a:pt x="644" y="697"/>
                      <a:pt x="637" y="695"/>
                    </a:cubicBezTo>
                    <a:cubicBezTo>
                      <a:pt x="634" y="694"/>
                      <a:pt x="631" y="694"/>
                      <a:pt x="628" y="694"/>
                    </a:cubicBezTo>
                    <a:cubicBezTo>
                      <a:pt x="628" y="694"/>
                      <a:pt x="628" y="695"/>
                      <a:pt x="628" y="695"/>
                    </a:cubicBezTo>
                    <a:cubicBezTo>
                      <a:pt x="636" y="698"/>
                      <a:pt x="644" y="701"/>
                      <a:pt x="652" y="704"/>
                    </a:cubicBezTo>
                    <a:cubicBezTo>
                      <a:pt x="652" y="705"/>
                      <a:pt x="652" y="705"/>
                      <a:pt x="652" y="706"/>
                    </a:cubicBezTo>
                    <a:cubicBezTo>
                      <a:pt x="650" y="705"/>
                      <a:pt x="649" y="705"/>
                      <a:pt x="647" y="704"/>
                    </a:cubicBezTo>
                    <a:cubicBezTo>
                      <a:pt x="640" y="702"/>
                      <a:pt x="633" y="699"/>
                      <a:pt x="626" y="697"/>
                    </a:cubicBezTo>
                    <a:cubicBezTo>
                      <a:pt x="624" y="696"/>
                      <a:pt x="621" y="696"/>
                      <a:pt x="619" y="696"/>
                    </a:cubicBezTo>
                    <a:cubicBezTo>
                      <a:pt x="619" y="696"/>
                      <a:pt x="619" y="696"/>
                      <a:pt x="619" y="697"/>
                    </a:cubicBezTo>
                    <a:cubicBezTo>
                      <a:pt x="629" y="701"/>
                      <a:pt x="640" y="705"/>
                      <a:pt x="650" y="709"/>
                    </a:cubicBezTo>
                    <a:cubicBezTo>
                      <a:pt x="650" y="709"/>
                      <a:pt x="650" y="710"/>
                      <a:pt x="650" y="710"/>
                    </a:cubicBezTo>
                    <a:cubicBezTo>
                      <a:pt x="648" y="710"/>
                      <a:pt x="646" y="710"/>
                      <a:pt x="644" y="709"/>
                    </a:cubicBezTo>
                    <a:cubicBezTo>
                      <a:pt x="635" y="705"/>
                      <a:pt x="626" y="702"/>
                      <a:pt x="616" y="699"/>
                    </a:cubicBezTo>
                    <a:cubicBezTo>
                      <a:pt x="614" y="698"/>
                      <a:pt x="611" y="698"/>
                      <a:pt x="608" y="698"/>
                    </a:cubicBezTo>
                    <a:cubicBezTo>
                      <a:pt x="608" y="698"/>
                      <a:pt x="607" y="699"/>
                      <a:pt x="607" y="699"/>
                    </a:cubicBezTo>
                    <a:cubicBezTo>
                      <a:pt x="609" y="700"/>
                      <a:pt x="610" y="700"/>
                      <a:pt x="611" y="701"/>
                    </a:cubicBezTo>
                    <a:cubicBezTo>
                      <a:pt x="623" y="706"/>
                      <a:pt x="634" y="710"/>
                      <a:pt x="646" y="715"/>
                    </a:cubicBezTo>
                    <a:cubicBezTo>
                      <a:pt x="647" y="715"/>
                      <a:pt x="648" y="717"/>
                      <a:pt x="649" y="718"/>
                    </a:cubicBezTo>
                    <a:close/>
                    <a:moveTo>
                      <a:pt x="63" y="350"/>
                    </a:moveTo>
                    <a:cubicBezTo>
                      <a:pt x="60" y="349"/>
                      <a:pt x="58" y="349"/>
                      <a:pt x="55" y="348"/>
                    </a:cubicBezTo>
                    <a:cubicBezTo>
                      <a:pt x="55" y="349"/>
                      <a:pt x="55" y="349"/>
                      <a:pt x="54" y="350"/>
                    </a:cubicBezTo>
                    <a:cubicBezTo>
                      <a:pt x="56" y="351"/>
                      <a:pt x="58" y="353"/>
                      <a:pt x="60" y="354"/>
                    </a:cubicBezTo>
                    <a:cubicBezTo>
                      <a:pt x="60" y="354"/>
                      <a:pt x="60" y="355"/>
                      <a:pt x="60" y="355"/>
                    </a:cubicBezTo>
                    <a:cubicBezTo>
                      <a:pt x="55" y="352"/>
                      <a:pt x="49" y="348"/>
                      <a:pt x="44" y="353"/>
                    </a:cubicBezTo>
                    <a:cubicBezTo>
                      <a:pt x="102" y="388"/>
                      <a:pt x="160" y="422"/>
                      <a:pt x="218" y="456"/>
                    </a:cubicBezTo>
                    <a:cubicBezTo>
                      <a:pt x="206" y="438"/>
                      <a:pt x="185" y="433"/>
                      <a:pt x="170" y="420"/>
                    </a:cubicBezTo>
                    <a:cubicBezTo>
                      <a:pt x="170" y="420"/>
                      <a:pt x="170" y="419"/>
                      <a:pt x="170" y="419"/>
                    </a:cubicBezTo>
                    <a:cubicBezTo>
                      <a:pt x="182" y="426"/>
                      <a:pt x="194" y="433"/>
                      <a:pt x="205" y="440"/>
                    </a:cubicBezTo>
                    <a:cubicBezTo>
                      <a:pt x="205" y="439"/>
                      <a:pt x="206" y="439"/>
                      <a:pt x="206" y="438"/>
                    </a:cubicBezTo>
                    <a:cubicBezTo>
                      <a:pt x="202" y="435"/>
                      <a:pt x="199" y="432"/>
                      <a:pt x="195" y="429"/>
                    </a:cubicBezTo>
                    <a:cubicBezTo>
                      <a:pt x="196" y="430"/>
                      <a:pt x="197" y="430"/>
                      <a:pt x="198" y="430"/>
                    </a:cubicBezTo>
                    <a:cubicBezTo>
                      <a:pt x="198" y="430"/>
                      <a:pt x="199" y="429"/>
                      <a:pt x="199" y="429"/>
                    </a:cubicBezTo>
                    <a:cubicBezTo>
                      <a:pt x="195" y="426"/>
                      <a:pt x="192" y="422"/>
                      <a:pt x="188" y="420"/>
                    </a:cubicBezTo>
                    <a:cubicBezTo>
                      <a:pt x="181" y="415"/>
                      <a:pt x="174" y="411"/>
                      <a:pt x="167" y="407"/>
                    </a:cubicBezTo>
                    <a:cubicBezTo>
                      <a:pt x="166" y="407"/>
                      <a:pt x="165" y="406"/>
                      <a:pt x="164" y="405"/>
                    </a:cubicBezTo>
                    <a:cubicBezTo>
                      <a:pt x="164" y="405"/>
                      <a:pt x="164" y="405"/>
                      <a:pt x="164" y="404"/>
                    </a:cubicBezTo>
                    <a:cubicBezTo>
                      <a:pt x="173" y="409"/>
                      <a:pt x="181" y="414"/>
                      <a:pt x="189" y="419"/>
                    </a:cubicBezTo>
                    <a:cubicBezTo>
                      <a:pt x="190" y="418"/>
                      <a:pt x="190" y="418"/>
                      <a:pt x="190" y="417"/>
                    </a:cubicBezTo>
                    <a:cubicBezTo>
                      <a:pt x="181" y="409"/>
                      <a:pt x="169" y="405"/>
                      <a:pt x="159" y="397"/>
                    </a:cubicBezTo>
                    <a:cubicBezTo>
                      <a:pt x="159" y="396"/>
                      <a:pt x="159" y="396"/>
                      <a:pt x="160" y="396"/>
                    </a:cubicBezTo>
                    <a:cubicBezTo>
                      <a:pt x="167" y="400"/>
                      <a:pt x="175" y="405"/>
                      <a:pt x="183" y="409"/>
                    </a:cubicBezTo>
                    <a:cubicBezTo>
                      <a:pt x="178" y="401"/>
                      <a:pt x="174" y="393"/>
                      <a:pt x="165" y="388"/>
                    </a:cubicBezTo>
                    <a:cubicBezTo>
                      <a:pt x="158" y="385"/>
                      <a:pt x="151" y="380"/>
                      <a:pt x="143" y="376"/>
                    </a:cubicBezTo>
                    <a:cubicBezTo>
                      <a:pt x="142" y="375"/>
                      <a:pt x="141" y="374"/>
                      <a:pt x="140" y="374"/>
                    </a:cubicBezTo>
                    <a:cubicBezTo>
                      <a:pt x="140" y="373"/>
                      <a:pt x="140" y="373"/>
                      <a:pt x="141" y="372"/>
                    </a:cubicBezTo>
                    <a:cubicBezTo>
                      <a:pt x="150" y="378"/>
                      <a:pt x="160" y="383"/>
                      <a:pt x="169" y="388"/>
                    </a:cubicBezTo>
                    <a:cubicBezTo>
                      <a:pt x="168" y="385"/>
                      <a:pt x="166" y="382"/>
                      <a:pt x="164" y="379"/>
                    </a:cubicBezTo>
                    <a:cubicBezTo>
                      <a:pt x="154" y="364"/>
                      <a:pt x="144" y="349"/>
                      <a:pt x="134" y="335"/>
                    </a:cubicBezTo>
                    <a:cubicBezTo>
                      <a:pt x="132" y="333"/>
                      <a:pt x="131" y="331"/>
                      <a:pt x="130" y="329"/>
                    </a:cubicBezTo>
                    <a:cubicBezTo>
                      <a:pt x="128" y="329"/>
                      <a:pt x="127" y="330"/>
                      <a:pt x="125" y="330"/>
                    </a:cubicBezTo>
                    <a:cubicBezTo>
                      <a:pt x="125" y="330"/>
                      <a:pt x="125" y="331"/>
                      <a:pt x="125" y="331"/>
                    </a:cubicBezTo>
                    <a:cubicBezTo>
                      <a:pt x="128" y="332"/>
                      <a:pt x="131" y="333"/>
                      <a:pt x="134" y="334"/>
                    </a:cubicBezTo>
                    <a:cubicBezTo>
                      <a:pt x="133" y="337"/>
                      <a:pt x="132" y="337"/>
                      <a:pt x="130" y="336"/>
                    </a:cubicBezTo>
                    <a:cubicBezTo>
                      <a:pt x="127" y="334"/>
                      <a:pt x="124" y="332"/>
                      <a:pt x="121" y="331"/>
                    </a:cubicBezTo>
                    <a:cubicBezTo>
                      <a:pt x="120" y="331"/>
                      <a:pt x="120" y="331"/>
                      <a:pt x="120" y="332"/>
                    </a:cubicBezTo>
                    <a:cubicBezTo>
                      <a:pt x="125" y="335"/>
                      <a:pt x="130" y="338"/>
                      <a:pt x="134" y="340"/>
                    </a:cubicBezTo>
                    <a:cubicBezTo>
                      <a:pt x="134" y="341"/>
                      <a:pt x="134" y="341"/>
                      <a:pt x="134" y="341"/>
                    </a:cubicBezTo>
                    <a:cubicBezTo>
                      <a:pt x="126" y="340"/>
                      <a:pt x="121" y="332"/>
                      <a:pt x="112" y="334"/>
                    </a:cubicBezTo>
                    <a:cubicBezTo>
                      <a:pt x="123" y="341"/>
                      <a:pt x="134" y="347"/>
                      <a:pt x="145" y="354"/>
                    </a:cubicBezTo>
                    <a:cubicBezTo>
                      <a:pt x="145" y="355"/>
                      <a:pt x="144" y="355"/>
                      <a:pt x="144" y="356"/>
                    </a:cubicBezTo>
                    <a:cubicBezTo>
                      <a:pt x="143" y="355"/>
                      <a:pt x="141" y="354"/>
                      <a:pt x="140" y="353"/>
                    </a:cubicBezTo>
                    <a:cubicBezTo>
                      <a:pt x="131" y="348"/>
                      <a:pt x="121" y="342"/>
                      <a:pt x="111" y="336"/>
                    </a:cubicBezTo>
                    <a:cubicBezTo>
                      <a:pt x="110" y="335"/>
                      <a:pt x="107" y="335"/>
                      <a:pt x="105" y="335"/>
                    </a:cubicBezTo>
                    <a:cubicBezTo>
                      <a:pt x="105" y="335"/>
                      <a:pt x="105" y="335"/>
                      <a:pt x="105" y="336"/>
                    </a:cubicBezTo>
                    <a:cubicBezTo>
                      <a:pt x="109" y="340"/>
                      <a:pt x="115" y="342"/>
                      <a:pt x="119" y="347"/>
                    </a:cubicBezTo>
                    <a:cubicBezTo>
                      <a:pt x="114" y="344"/>
                      <a:pt x="109" y="341"/>
                      <a:pt x="104" y="339"/>
                    </a:cubicBezTo>
                    <a:cubicBezTo>
                      <a:pt x="102" y="337"/>
                      <a:pt x="99" y="337"/>
                      <a:pt x="96" y="337"/>
                    </a:cubicBezTo>
                    <a:cubicBezTo>
                      <a:pt x="96" y="338"/>
                      <a:pt x="96" y="338"/>
                      <a:pt x="96" y="339"/>
                    </a:cubicBezTo>
                    <a:cubicBezTo>
                      <a:pt x="116" y="351"/>
                      <a:pt x="136" y="363"/>
                      <a:pt x="156" y="374"/>
                    </a:cubicBezTo>
                    <a:cubicBezTo>
                      <a:pt x="156" y="375"/>
                      <a:pt x="156" y="375"/>
                      <a:pt x="155" y="376"/>
                    </a:cubicBezTo>
                    <a:cubicBezTo>
                      <a:pt x="154" y="375"/>
                      <a:pt x="152" y="374"/>
                      <a:pt x="151" y="374"/>
                    </a:cubicBezTo>
                    <a:cubicBezTo>
                      <a:pt x="133" y="363"/>
                      <a:pt x="114" y="352"/>
                      <a:pt x="96" y="341"/>
                    </a:cubicBezTo>
                    <a:cubicBezTo>
                      <a:pt x="94" y="340"/>
                      <a:pt x="92" y="340"/>
                      <a:pt x="90" y="339"/>
                    </a:cubicBezTo>
                    <a:cubicBezTo>
                      <a:pt x="90" y="340"/>
                      <a:pt x="90" y="340"/>
                      <a:pt x="90" y="341"/>
                    </a:cubicBezTo>
                    <a:cubicBezTo>
                      <a:pt x="94" y="344"/>
                      <a:pt x="99" y="347"/>
                      <a:pt x="104" y="350"/>
                    </a:cubicBezTo>
                    <a:cubicBezTo>
                      <a:pt x="103" y="350"/>
                      <a:pt x="103" y="350"/>
                      <a:pt x="103" y="351"/>
                    </a:cubicBezTo>
                    <a:cubicBezTo>
                      <a:pt x="99" y="349"/>
                      <a:pt x="96" y="347"/>
                      <a:pt x="92" y="345"/>
                    </a:cubicBezTo>
                    <a:cubicBezTo>
                      <a:pt x="88" y="342"/>
                      <a:pt x="85" y="340"/>
                      <a:pt x="80" y="343"/>
                    </a:cubicBezTo>
                    <a:cubicBezTo>
                      <a:pt x="97" y="354"/>
                      <a:pt x="113" y="364"/>
                      <a:pt x="129" y="374"/>
                    </a:cubicBezTo>
                    <a:cubicBezTo>
                      <a:pt x="129" y="374"/>
                      <a:pt x="129" y="375"/>
                      <a:pt x="129" y="375"/>
                    </a:cubicBezTo>
                    <a:cubicBezTo>
                      <a:pt x="128" y="374"/>
                      <a:pt x="126" y="374"/>
                      <a:pt x="125" y="373"/>
                    </a:cubicBezTo>
                    <a:cubicBezTo>
                      <a:pt x="111" y="364"/>
                      <a:pt x="96" y="355"/>
                      <a:pt x="81" y="346"/>
                    </a:cubicBezTo>
                    <a:cubicBezTo>
                      <a:pt x="78" y="344"/>
                      <a:pt x="76" y="343"/>
                      <a:pt x="72" y="345"/>
                    </a:cubicBezTo>
                    <a:cubicBezTo>
                      <a:pt x="80" y="350"/>
                      <a:pt x="88" y="355"/>
                      <a:pt x="96" y="360"/>
                    </a:cubicBezTo>
                    <a:cubicBezTo>
                      <a:pt x="95" y="360"/>
                      <a:pt x="95" y="361"/>
                      <a:pt x="95" y="361"/>
                    </a:cubicBezTo>
                    <a:cubicBezTo>
                      <a:pt x="88" y="357"/>
                      <a:pt x="80" y="353"/>
                      <a:pt x="73" y="348"/>
                    </a:cubicBezTo>
                    <a:cubicBezTo>
                      <a:pt x="69" y="345"/>
                      <a:pt x="66" y="346"/>
                      <a:pt x="61" y="348"/>
                    </a:cubicBezTo>
                    <a:cubicBezTo>
                      <a:pt x="62" y="349"/>
                      <a:pt x="63" y="349"/>
                      <a:pt x="63" y="350"/>
                    </a:cubicBezTo>
                    <a:cubicBezTo>
                      <a:pt x="63" y="350"/>
                      <a:pt x="63" y="350"/>
                      <a:pt x="63" y="350"/>
                    </a:cubicBezTo>
                    <a:close/>
                    <a:moveTo>
                      <a:pt x="552" y="741"/>
                    </a:moveTo>
                    <a:cubicBezTo>
                      <a:pt x="553" y="742"/>
                      <a:pt x="553" y="742"/>
                      <a:pt x="553" y="742"/>
                    </a:cubicBezTo>
                    <a:cubicBezTo>
                      <a:pt x="551" y="741"/>
                      <a:pt x="550" y="740"/>
                      <a:pt x="548" y="739"/>
                    </a:cubicBezTo>
                    <a:cubicBezTo>
                      <a:pt x="539" y="754"/>
                      <a:pt x="531" y="768"/>
                      <a:pt x="523" y="783"/>
                    </a:cubicBezTo>
                    <a:cubicBezTo>
                      <a:pt x="522" y="782"/>
                      <a:pt x="522" y="782"/>
                      <a:pt x="521" y="782"/>
                    </a:cubicBezTo>
                    <a:cubicBezTo>
                      <a:pt x="530" y="768"/>
                      <a:pt x="538" y="753"/>
                      <a:pt x="546" y="739"/>
                    </a:cubicBezTo>
                    <a:cubicBezTo>
                      <a:pt x="545" y="740"/>
                      <a:pt x="544" y="741"/>
                      <a:pt x="543" y="742"/>
                    </a:cubicBezTo>
                    <a:cubicBezTo>
                      <a:pt x="536" y="753"/>
                      <a:pt x="530" y="763"/>
                      <a:pt x="523" y="774"/>
                    </a:cubicBezTo>
                    <a:cubicBezTo>
                      <a:pt x="521" y="776"/>
                      <a:pt x="518" y="778"/>
                      <a:pt x="518" y="781"/>
                    </a:cubicBezTo>
                    <a:cubicBezTo>
                      <a:pt x="509" y="806"/>
                      <a:pt x="501" y="831"/>
                      <a:pt x="508" y="858"/>
                    </a:cubicBezTo>
                    <a:cubicBezTo>
                      <a:pt x="508" y="851"/>
                      <a:pt x="508" y="845"/>
                      <a:pt x="508" y="838"/>
                    </a:cubicBezTo>
                    <a:cubicBezTo>
                      <a:pt x="508" y="838"/>
                      <a:pt x="509" y="838"/>
                      <a:pt x="509" y="838"/>
                    </a:cubicBezTo>
                    <a:cubicBezTo>
                      <a:pt x="509" y="846"/>
                      <a:pt x="509" y="853"/>
                      <a:pt x="509" y="861"/>
                    </a:cubicBezTo>
                    <a:cubicBezTo>
                      <a:pt x="510" y="861"/>
                      <a:pt x="511" y="861"/>
                      <a:pt x="511" y="861"/>
                    </a:cubicBezTo>
                    <a:cubicBezTo>
                      <a:pt x="511" y="854"/>
                      <a:pt x="511" y="848"/>
                      <a:pt x="511" y="841"/>
                    </a:cubicBezTo>
                    <a:cubicBezTo>
                      <a:pt x="513" y="848"/>
                      <a:pt x="512" y="856"/>
                      <a:pt x="513" y="862"/>
                    </a:cubicBezTo>
                    <a:cubicBezTo>
                      <a:pt x="514" y="862"/>
                      <a:pt x="514" y="862"/>
                      <a:pt x="515" y="862"/>
                    </a:cubicBezTo>
                    <a:cubicBezTo>
                      <a:pt x="515" y="855"/>
                      <a:pt x="515" y="848"/>
                      <a:pt x="515" y="841"/>
                    </a:cubicBezTo>
                    <a:cubicBezTo>
                      <a:pt x="515" y="841"/>
                      <a:pt x="515" y="841"/>
                      <a:pt x="516" y="841"/>
                    </a:cubicBezTo>
                    <a:cubicBezTo>
                      <a:pt x="516" y="849"/>
                      <a:pt x="517" y="856"/>
                      <a:pt x="517" y="864"/>
                    </a:cubicBezTo>
                    <a:cubicBezTo>
                      <a:pt x="517" y="864"/>
                      <a:pt x="518" y="864"/>
                      <a:pt x="519" y="864"/>
                    </a:cubicBezTo>
                    <a:cubicBezTo>
                      <a:pt x="518" y="857"/>
                      <a:pt x="518" y="849"/>
                      <a:pt x="517" y="842"/>
                    </a:cubicBezTo>
                    <a:cubicBezTo>
                      <a:pt x="518" y="842"/>
                      <a:pt x="518" y="842"/>
                      <a:pt x="519" y="842"/>
                    </a:cubicBezTo>
                    <a:cubicBezTo>
                      <a:pt x="520" y="850"/>
                      <a:pt x="520" y="857"/>
                      <a:pt x="521" y="865"/>
                    </a:cubicBezTo>
                    <a:cubicBezTo>
                      <a:pt x="521" y="865"/>
                      <a:pt x="522" y="865"/>
                      <a:pt x="522" y="865"/>
                    </a:cubicBezTo>
                    <a:cubicBezTo>
                      <a:pt x="522" y="857"/>
                      <a:pt x="522" y="850"/>
                      <a:pt x="522" y="843"/>
                    </a:cubicBezTo>
                    <a:cubicBezTo>
                      <a:pt x="523" y="850"/>
                      <a:pt x="523" y="856"/>
                      <a:pt x="524" y="863"/>
                    </a:cubicBezTo>
                    <a:cubicBezTo>
                      <a:pt x="524" y="865"/>
                      <a:pt x="525" y="866"/>
                      <a:pt x="525" y="867"/>
                    </a:cubicBezTo>
                    <a:cubicBezTo>
                      <a:pt x="526" y="867"/>
                      <a:pt x="526" y="867"/>
                      <a:pt x="527" y="867"/>
                    </a:cubicBezTo>
                    <a:cubicBezTo>
                      <a:pt x="526" y="858"/>
                      <a:pt x="526" y="850"/>
                      <a:pt x="525" y="841"/>
                    </a:cubicBezTo>
                    <a:cubicBezTo>
                      <a:pt x="526" y="841"/>
                      <a:pt x="526" y="841"/>
                      <a:pt x="526" y="841"/>
                    </a:cubicBezTo>
                    <a:cubicBezTo>
                      <a:pt x="527" y="850"/>
                      <a:pt x="528" y="859"/>
                      <a:pt x="528" y="868"/>
                    </a:cubicBezTo>
                    <a:cubicBezTo>
                      <a:pt x="529" y="868"/>
                      <a:pt x="529" y="868"/>
                      <a:pt x="530" y="868"/>
                    </a:cubicBezTo>
                    <a:cubicBezTo>
                      <a:pt x="530" y="860"/>
                      <a:pt x="530" y="851"/>
                      <a:pt x="530" y="842"/>
                    </a:cubicBezTo>
                    <a:cubicBezTo>
                      <a:pt x="531" y="850"/>
                      <a:pt x="531" y="858"/>
                      <a:pt x="532" y="866"/>
                    </a:cubicBezTo>
                    <a:cubicBezTo>
                      <a:pt x="532" y="867"/>
                      <a:pt x="533" y="869"/>
                      <a:pt x="534" y="870"/>
                    </a:cubicBezTo>
                    <a:cubicBezTo>
                      <a:pt x="534" y="870"/>
                      <a:pt x="535" y="870"/>
                      <a:pt x="535" y="870"/>
                    </a:cubicBezTo>
                    <a:cubicBezTo>
                      <a:pt x="534" y="859"/>
                      <a:pt x="533" y="848"/>
                      <a:pt x="532" y="837"/>
                    </a:cubicBezTo>
                    <a:cubicBezTo>
                      <a:pt x="532" y="837"/>
                      <a:pt x="533" y="837"/>
                      <a:pt x="533" y="837"/>
                    </a:cubicBezTo>
                    <a:cubicBezTo>
                      <a:pt x="534" y="839"/>
                      <a:pt x="534" y="841"/>
                      <a:pt x="534" y="842"/>
                    </a:cubicBezTo>
                    <a:cubicBezTo>
                      <a:pt x="535" y="851"/>
                      <a:pt x="536" y="859"/>
                      <a:pt x="537" y="868"/>
                    </a:cubicBezTo>
                    <a:cubicBezTo>
                      <a:pt x="537" y="869"/>
                      <a:pt x="538" y="871"/>
                      <a:pt x="539" y="872"/>
                    </a:cubicBezTo>
                    <a:cubicBezTo>
                      <a:pt x="539" y="872"/>
                      <a:pt x="539" y="872"/>
                      <a:pt x="540" y="872"/>
                    </a:cubicBezTo>
                    <a:cubicBezTo>
                      <a:pt x="539" y="860"/>
                      <a:pt x="538" y="849"/>
                      <a:pt x="537" y="837"/>
                    </a:cubicBezTo>
                    <a:cubicBezTo>
                      <a:pt x="537" y="837"/>
                      <a:pt x="538" y="837"/>
                      <a:pt x="538" y="837"/>
                    </a:cubicBezTo>
                    <a:cubicBezTo>
                      <a:pt x="538" y="839"/>
                      <a:pt x="538" y="841"/>
                      <a:pt x="539" y="843"/>
                    </a:cubicBezTo>
                    <a:cubicBezTo>
                      <a:pt x="539" y="852"/>
                      <a:pt x="540" y="860"/>
                      <a:pt x="541" y="869"/>
                    </a:cubicBezTo>
                    <a:cubicBezTo>
                      <a:pt x="542" y="873"/>
                      <a:pt x="542" y="873"/>
                      <a:pt x="545" y="873"/>
                    </a:cubicBezTo>
                    <a:cubicBezTo>
                      <a:pt x="544" y="862"/>
                      <a:pt x="542" y="851"/>
                      <a:pt x="540" y="840"/>
                    </a:cubicBezTo>
                    <a:cubicBezTo>
                      <a:pt x="541" y="840"/>
                      <a:pt x="541" y="840"/>
                      <a:pt x="541" y="840"/>
                    </a:cubicBezTo>
                    <a:cubicBezTo>
                      <a:pt x="543" y="852"/>
                      <a:pt x="545" y="863"/>
                      <a:pt x="547" y="875"/>
                    </a:cubicBezTo>
                    <a:cubicBezTo>
                      <a:pt x="548" y="875"/>
                      <a:pt x="548" y="875"/>
                      <a:pt x="549" y="875"/>
                    </a:cubicBezTo>
                    <a:cubicBezTo>
                      <a:pt x="548" y="864"/>
                      <a:pt x="547" y="853"/>
                      <a:pt x="546" y="842"/>
                    </a:cubicBezTo>
                    <a:cubicBezTo>
                      <a:pt x="546" y="841"/>
                      <a:pt x="547" y="841"/>
                      <a:pt x="548" y="841"/>
                    </a:cubicBezTo>
                    <a:cubicBezTo>
                      <a:pt x="548" y="842"/>
                      <a:pt x="548" y="844"/>
                      <a:pt x="548" y="845"/>
                    </a:cubicBezTo>
                    <a:cubicBezTo>
                      <a:pt x="549" y="854"/>
                      <a:pt x="550" y="863"/>
                      <a:pt x="551" y="873"/>
                    </a:cubicBezTo>
                    <a:cubicBezTo>
                      <a:pt x="551" y="874"/>
                      <a:pt x="553" y="876"/>
                      <a:pt x="554" y="877"/>
                    </a:cubicBezTo>
                    <a:cubicBezTo>
                      <a:pt x="554" y="877"/>
                      <a:pt x="554" y="877"/>
                      <a:pt x="555" y="876"/>
                    </a:cubicBezTo>
                    <a:cubicBezTo>
                      <a:pt x="553" y="865"/>
                      <a:pt x="551" y="853"/>
                      <a:pt x="548" y="842"/>
                    </a:cubicBezTo>
                    <a:cubicBezTo>
                      <a:pt x="549" y="842"/>
                      <a:pt x="549" y="841"/>
                      <a:pt x="550" y="841"/>
                    </a:cubicBezTo>
                    <a:cubicBezTo>
                      <a:pt x="553" y="854"/>
                      <a:pt x="554" y="867"/>
                      <a:pt x="558" y="879"/>
                    </a:cubicBezTo>
                    <a:cubicBezTo>
                      <a:pt x="559" y="879"/>
                      <a:pt x="559" y="878"/>
                      <a:pt x="560" y="878"/>
                    </a:cubicBezTo>
                    <a:cubicBezTo>
                      <a:pt x="558" y="868"/>
                      <a:pt x="556" y="858"/>
                      <a:pt x="554" y="847"/>
                    </a:cubicBezTo>
                    <a:cubicBezTo>
                      <a:pt x="557" y="857"/>
                      <a:pt x="559" y="867"/>
                      <a:pt x="561" y="876"/>
                    </a:cubicBezTo>
                    <a:cubicBezTo>
                      <a:pt x="562" y="878"/>
                      <a:pt x="563" y="879"/>
                      <a:pt x="565" y="881"/>
                    </a:cubicBezTo>
                    <a:cubicBezTo>
                      <a:pt x="565" y="881"/>
                      <a:pt x="565" y="880"/>
                      <a:pt x="566" y="880"/>
                    </a:cubicBezTo>
                    <a:cubicBezTo>
                      <a:pt x="565" y="876"/>
                      <a:pt x="564" y="871"/>
                      <a:pt x="563" y="867"/>
                    </a:cubicBezTo>
                    <a:cubicBezTo>
                      <a:pt x="563" y="863"/>
                      <a:pt x="562" y="859"/>
                      <a:pt x="562" y="854"/>
                    </a:cubicBezTo>
                    <a:cubicBezTo>
                      <a:pt x="561" y="850"/>
                      <a:pt x="562" y="846"/>
                      <a:pt x="562" y="842"/>
                    </a:cubicBezTo>
                    <a:cubicBezTo>
                      <a:pt x="563" y="846"/>
                      <a:pt x="563" y="850"/>
                      <a:pt x="564" y="854"/>
                    </a:cubicBezTo>
                    <a:cubicBezTo>
                      <a:pt x="564" y="858"/>
                      <a:pt x="565" y="862"/>
                      <a:pt x="566" y="867"/>
                    </a:cubicBezTo>
                    <a:cubicBezTo>
                      <a:pt x="559" y="826"/>
                      <a:pt x="576" y="791"/>
                      <a:pt x="595" y="757"/>
                    </a:cubicBezTo>
                    <a:cubicBezTo>
                      <a:pt x="593" y="759"/>
                      <a:pt x="592" y="761"/>
                      <a:pt x="590" y="763"/>
                    </a:cubicBezTo>
                    <a:cubicBezTo>
                      <a:pt x="590" y="763"/>
                      <a:pt x="590" y="763"/>
                      <a:pt x="590" y="762"/>
                    </a:cubicBezTo>
                    <a:cubicBezTo>
                      <a:pt x="591" y="761"/>
                      <a:pt x="592" y="759"/>
                      <a:pt x="593" y="757"/>
                    </a:cubicBezTo>
                    <a:cubicBezTo>
                      <a:pt x="593" y="756"/>
                      <a:pt x="593" y="756"/>
                      <a:pt x="592" y="756"/>
                    </a:cubicBezTo>
                    <a:cubicBezTo>
                      <a:pt x="591" y="757"/>
                      <a:pt x="590" y="758"/>
                      <a:pt x="589" y="759"/>
                    </a:cubicBezTo>
                    <a:cubicBezTo>
                      <a:pt x="581" y="774"/>
                      <a:pt x="573" y="789"/>
                      <a:pt x="564" y="804"/>
                    </a:cubicBezTo>
                    <a:cubicBezTo>
                      <a:pt x="564" y="805"/>
                      <a:pt x="563" y="806"/>
                      <a:pt x="562" y="808"/>
                    </a:cubicBezTo>
                    <a:cubicBezTo>
                      <a:pt x="562" y="807"/>
                      <a:pt x="561" y="807"/>
                      <a:pt x="561" y="807"/>
                    </a:cubicBezTo>
                    <a:cubicBezTo>
                      <a:pt x="568" y="792"/>
                      <a:pt x="575" y="778"/>
                      <a:pt x="582" y="764"/>
                    </a:cubicBezTo>
                    <a:cubicBezTo>
                      <a:pt x="582" y="764"/>
                      <a:pt x="582" y="764"/>
                      <a:pt x="581" y="763"/>
                    </a:cubicBezTo>
                    <a:cubicBezTo>
                      <a:pt x="574" y="776"/>
                      <a:pt x="567" y="789"/>
                      <a:pt x="560" y="801"/>
                    </a:cubicBezTo>
                    <a:cubicBezTo>
                      <a:pt x="559" y="801"/>
                      <a:pt x="559" y="801"/>
                      <a:pt x="559" y="800"/>
                    </a:cubicBezTo>
                    <a:cubicBezTo>
                      <a:pt x="560" y="798"/>
                      <a:pt x="562" y="795"/>
                      <a:pt x="561" y="794"/>
                    </a:cubicBezTo>
                    <a:cubicBezTo>
                      <a:pt x="559" y="791"/>
                      <a:pt x="561" y="789"/>
                      <a:pt x="562" y="787"/>
                    </a:cubicBezTo>
                    <a:cubicBezTo>
                      <a:pt x="568" y="776"/>
                      <a:pt x="574" y="765"/>
                      <a:pt x="580" y="755"/>
                    </a:cubicBezTo>
                    <a:cubicBezTo>
                      <a:pt x="580" y="754"/>
                      <a:pt x="580" y="753"/>
                      <a:pt x="580" y="752"/>
                    </a:cubicBezTo>
                    <a:cubicBezTo>
                      <a:pt x="580" y="752"/>
                      <a:pt x="580" y="752"/>
                      <a:pt x="579" y="751"/>
                    </a:cubicBezTo>
                    <a:cubicBezTo>
                      <a:pt x="578" y="753"/>
                      <a:pt x="576" y="755"/>
                      <a:pt x="575" y="757"/>
                    </a:cubicBezTo>
                    <a:cubicBezTo>
                      <a:pt x="575" y="757"/>
                      <a:pt x="575" y="757"/>
                      <a:pt x="575" y="757"/>
                    </a:cubicBezTo>
                    <a:cubicBezTo>
                      <a:pt x="575" y="755"/>
                      <a:pt x="576" y="753"/>
                      <a:pt x="577" y="751"/>
                    </a:cubicBezTo>
                    <a:cubicBezTo>
                      <a:pt x="577" y="751"/>
                      <a:pt x="576" y="751"/>
                      <a:pt x="576" y="750"/>
                    </a:cubicBezTo>
                    <a:cubicBezTo>
                      <a:pt x="571" y="756"/>
                      <a:pt x="568" y="764"/>
                      <a:pt x="564" y="770"/>
                    </a:cubicBezTo>
                    <a:cubicBezTo>
                      <a:pt x="564" y="770"/>
                      <a:pt x="563" y="770"/>
                      <a:pt x="563" y="770"/>
                    </a:cubicBezTo>
                    <a:cubicBezTo>
                      <a:pt x="566" y="763"/>
                      <a:pt x="570" y="756"/>
                      <a:pt x="573" y="749"/>
                    </a:cubicBezTo>
                    <a:cubicBezTo>
                      <a:pt x="573" y="749"/>
                      <a:pt x="572" y="749"/>
                      <a:pt x="572" y="749"/>
                    </a:cubicBezTo>
                    <a:cubicBezTo>
                      <a:pt x="561" y="761"/>
                      <a:pt x="557" y="777"/>
                      <a:pt x="550" y="791"/>
                    </a:cubicBezTo>
                    <a:cubicBezTo>
                      <a:pt x="549" y="791"/>
                      <a:pt x="549" y="791"/>
                      <a:pt x="548" y="790"/>
                    </a:cubicBezTo>
                    <a:cubicBezTo>
                      <a:pt x="555" y="776"/>
                      <a:pt x="562" y="762"/>
                      <a:pt x="569" y="747"/>
                    </a:cubicBezTo>
                    <a:cubicBezTo>
                      <a:pt x="567" y="748"/>
                      <a:pt x="566" y="749"/>
                      <a:pt x="565" y="750"/>
                    </a:cubicBezTo>
                    <a:cubicBezTo>
                      <a:pt x="560" y="760"/>
                      <a:pt x="555" y="771"/>
                      <a:pt x="549" y="781"/>
                    </a:cubicBezTo>
                    <a:cubicBezTo>
                      <a:pt x="549" y="782"/>
                      <a:pt x="548" y="783"/>
                      <a:pt x="547" y="785"/>
                    </a:cubicBezTo>
                    <a:cubicBezTo>
                      <a:pt x="547" y="784"/>
                      <a:pt x="546" y="784"/>
                      <a:pt x="546" y="784"/>
                    </a:cubicBezTo>
                    <a:cubicBezTo>
                      <a:pt x="552" y="771"/>
                      <a:pt x="559" y="759"/>
                      <a:pt x="565" y="746"/>
                    </a:cubicBezTo>
                    <a:cubicBezTo>
                      <a:pt x="565" y="746"/>
                      <a:pt x="564" y="746"/>
                      <a:pt x="564" y="746"/>
                    </a:cubicBezTo>
                    <a:cubicBezTo>
                      <a:pt x="556" y="756"/>
                      <a:pt x="551" y="768"/>
                      <a:pt x="545" y="779"/>
                    </a:cubicBezTo>
                    <a:cubicBezTo>
                      <a:pt x="544" y="779"/>
                      <a:pt x="544" y="779"/>
                      <a:pt x="543" y="778"/>
                    </a:cubicBezTo>
                    <a:cubicBezTo>
                      <a:pt x="549" y="767"/>
                      <a:pt x="555" y="756"/>
                      <a:pt x="561" y="745"/>
                    </a:cubicBezTo>
                    <a:cubicBezTo>
                      <a:pt x="561" y="745"/>
                      <a:pt x="560" y="744"/>
                      <a:pt x="560" y="744"/>
                    </a:cubicBezTo>
                    <a:cubicBezTo>
                      <a:pt x="552" y="758"/>
                      <a:pt x="544" y="771"/>
                      <a:pt x="537" y="785"/>
                    </a:cubicBezTo>
                    <a:cubicBezTo>
                      <a:pt x="536" y="785"/>
                      <a:pt x="536" y="784"/>
                      <a:pt x="535" y="784"/>
                    </a:cubicBezTo>
                    <a:cubicBezTo>
                      <a:pt x="543" y="771"/>
                      <a:pt x="550" y="757"/>
                      <a:pt x="558" y="743"/>
                    </a:cubicBezTo>
                    <a:cubicBezTo>
                      <a:pt x="546" y="756"/>
                      <a:pt x="539" y="771"/>
                      <a:pt x="530" y="785"/>
                    </a:cubicBezTo>
                    <a:cubicBezTo>
                      <a:pt x="530" y="783"/>
                      <a:pt x="530" y="782"/>
                      <a:pt x="531" y="781"/>
                    </a:cubicBezTo>
                    <a:cubicBezTo>
                      <a:pt x="539" y="769"/>
                      <a:pt x="546" y="757"/>
                      <a:pt x="553" y="745"/>
                    </a:cubicBezTo>
                    <a:cubicBezTo>
                      <a:pt x="555" y="743"/>
                      <a:pt x="556" y="742"/>
                      <a:pt x="552" y="741"/>
                    </a:cubicBezTo>
                    <a:close/>
                    <a:moveTo>
                      <a:pt x="81" y="607"/>
                    </a:moveTo>
                    <a:cubicBezTo>
                      <a:pt x="81" y="607"/>
                      <a:pt x="81" y="607"/>
                      <a:pt x="81" y="607"/>
                    </a:cubicBezTo>
                    <a:cubicBezTo>
                      <a:pt x="79" y="606"/>
                      <a:pt x="76" y="605"/>
                      <a:pt x="72" y="604"/>
                    </a:cubicBezTo>
                    <a:cubicBezTo>
                      <a:pt x="70" y="615"/>
                      <a:pt x="67" y="626"/>
                      <a:pt x="65" y="637"/>
                    </a:cubicBezTo>
                    <a:cubicBezTo>
                      <a:pt x="64" y="637"/>
                      <a:pt x="64" y="637"/>
                      <a:pt x="63" y="637"/>
                    </a:cubicBezTo>
                    <a:cubicBezTo>
                      <a:pt x="66" y="626"/>
                      <a:pt x="69" y="615"/>
                      <a:pt x="71" y="605"/>
                    </a:cubicBezTo>
                    <a:cubicBezTo>
                      <a:pt x="69" y="604"/>
                      <a:pt x="67" y="603"/>
                      <a:pt x="64" y="601"/>
                    </a:cubicBezTo>
                    <a:cubicBezTo>
                      <a:pt x="61" y="618"/>
                      <a:pt x="58" y="633"/>
                      <a:pt x="55" y="649"/>
                    </a:cubicBezTo>
                    <a:cubicBezTo>
                      <a:pt x="54" y="647"/>
                      <a:pt x="54" y="645"/>
                      <a:pt x="55" y="643"/>
                    </a:cubicBezTo>
                    <a:cubicBezTo>
                      <a:pt x="57" y="630"/>
                      <a:pt x="60" y="617"/>
                      <a:pt x="63" y="604"/>
                    </a:cubicBezTo>
                    <a:cubicBezTo>
                      <a:pt x="63" y="603"/>
                      <a:pt x="62" y="602"/>
                      <a:pt x="62" y="600"/>
                    </a:cubicBezTo>
                    <a:cubicBezTo>
                      <a:pt x="61" y="600"/>
                      <a:pt x="61" y="600"/>
                      <a:pt x="60" y="600"/>
                    </a:cubicBezTo>
                    <a:cubicBezTo>
                      <a:pt x="57" y="611"/>
                      <a:pt x="55" y="621"/>
                      <a:pt x="52" y="632"/>
                    </a:cubicBezTo>
                    <a:cubicBezTo>
                      <a:pt x="52" y="632"/>
                      <a:pt x="51" y="632"/>
                      <a:pt x="51" y="632"/>
                    </a:cubicBezTo>
                    <a:cubicBezTo>
                      <a:pt x="53" y="621"/>
                      <a:pt x="56" y="610"/>
                      <a:pt x="59" y="600"/>
                    </a:cubicBezTo>
                    <a:cubicBezTo>
                      <a:pt x="57" y="599"/>
                      <a:pt x="55" y="598"/>
                      <a:pt x="53" y="598"/>
                    </a:cubicBezTo>
                    <a:cubicBezTo>
                      <a:pt x="51" y="605"/>
                      <a:pt x="50" y="611"/>
                      <a:pt x="48" y="617"/>
                    </a:cubicBezTo>
                    <a:cubicBezTo>
                      <a:pt x="49" y="611"/>
                      <a:pt x="50" y="606"/>
                      <a:pt x="51" y="600"/>
                    </a:cubicBezTo>
                    <a:cubicBezTo>
                      <a:pt x="51" y="599"/>
                      <a:pt x="51" y="598"/>
                      <a:pt x="50" y="597"/>
                    </a:cubicBezTo>
                    <a:cubicBezTo>
                      <a:pt x="49" y="597"/>
                      <a:pt x="48" y="598"/>
                      <a:pt x="48" y="599"/>
                    </a:cubicBezTo>
                    <a:cubicBezTo>
                      <a:pt x="46" y="604"/>
                      <a:pt x="45" y="608"/>
                      <a:pt x="44" y="613"/>
                    </a:cubicBezTo>
                    <a:cubicBezTo>
                      <a:pt x="42" y="622"/>
                      <a:pt x="40" y="630"/>
                      <a:pt x="38" y="639"/>
                    </a:cubicBezTo>
                    <a:cubicBezTo>
                      <a:pt x="38" y="638"/>
                      <a:pt x="38" y="638"/>
                      <a:pt x="38" y="637"/>
                    </a:cubicBezTo>
                    <a:cubicBezTo>
                      <a:pt x="41" y="624"/>
                      <a:pt x="44" y="612"/>
                      <a:pt x="47" y="599"/>
                    </a:cubicBezTo>
                    <a:cubicBezTo>
                      <a:pt x="47" y="596"/>
                      <a:pt x="47" y="594"/>
                      <a:pt x="43" y="595"/>
                    </a:cubicBezTo>
                    <a:cubicBezTo>
                      <a:pt x="40" y="609"/>
                      <a:pt x="36" y="623"/>
                      <a:pt x="33" y="637"/>
                    </a:cubicBezTo>
                    <a:cubicBezTo>
                      <a:pt x="33" y="637"/>
                      <a:pt x="32" y="637"/>
                      <a:pt x="32" y="636"/>
                    </a:cubicBezTo>
                    <a:cubicBezTo>
                      <a:pt x="32" y="635"/>
                      <a:pt x="32" y="634"/>
                      <a:pt x="32" y="632"/>
                    </a:cubicBezTo>
                    <a:cubicBezTo>
                      <a:pt x="35" y="621"/>
                      <a:pt x="38" y="609"/>
                      <a:pt x="41" y="597"/>
                    </a:cubicBezTo>
                    <a:cubicBezTo>
                      <a:pt x="41" y="594"/>
                      <a:pt x="42" y="592"/>
                      <a:pt x="37" y="592"/>
                    </a:cubicBezTo>
                    <a:cubicBezTo>
                      <a:pt x="33" y="609"/>
                      <a:pt x="30" y="626"/>
                      <a:pt x="26" y="643"/>
                    </a:cubicBezTo>
                    <a:cubicBezTo>
                      <a:pt x="26" y="643"/>
                      <a:pt x="25" y="643"/>
                      <a:pt x="25" y="643"/>
                    </a:cubicBezTo>
                    <a:cubicBezTo>
                      <a:pt x="28" y="625"/>
                      <a:pt x="32" y="608"/>
                      <a:pt x="35" y="591"/>
                    </a:cubicBezTo>
                    <a:cubicBezTo>
                      <a:pt x="35" y="591"/>
                      <a:pt x="34" y="591"/>
                      <a:pt x="33" y="591"/>
                    </a:cubicBezTo>
                    <a:cubicBezTo>
                      <a:pt x="30" y="608"/>
                      <a:pt x="27" y="625"/>
                      <a:pt x="23" y="642"/>
                    </a:cubicBezTo>
                    <a:cubicBezTo>
                      <a:pt x="23" y="641"/>
                      <a:pt x="22" y="640"/>
                      <a:pt x="23" y="640"/>
                    </a:cubicBezTo>
                    <a:cubicBezTo>
                      <a:pt x="26" y="624"/>
                      <a:pt x="29" y="609"/>
                      <a:pt x="32" y="594"/>
                    </a:cubicBezTo>
                    <a:cubicBezTo>
                      <a:pt x="32" y="592"/>
                      <a:pt x="32" y="591"/>
                      <a:pt x="32" y="589"/>
                    </a:cubicBezTo>
                    <a:cubicBezTo>
                      <a:pt x="31" y="589"/>
                      <a:pt x="30" y="589"/>
                      <a:pt x="30" y="589"/>
                    </a:cubicBezTo>
                    <a:cubicBezTo>
                      <a:pt x="27" y="607"/>
                      <a:pt x="23" y="624"/>
                      <a:pt x="20" y="642"/>
                    </a:cubicBezTo>
                    <a:cubicBezTo>
                      <a:pt x="20" y="642"/>
                      <a:pt x="20" y="642"/>
                      <a:pt x="19" y="642"/>
                    </a:cubicBezTo>
                    <a:cubicBezTo>
                      <a:pt x="19" y="639"/>
                      <a:pt x="20" y="637"/>
                      <a:pt x="20" y="635"/>
                    </a:cubicBezTo>
                    <a:cubicBezTo>
                      <a:pt x="23" y="621"/>
                      <a:pt x="25" y="606"/>
                      <a:pt x="28" y="592"/>
                    </a:cubicBezTo>
                    <a:cubicBezTo>
                      <a:pt x="28" y="591"/>
                      <a:pt x="27" y="589"/>
                      <a:pt x="27" y="588"/>
                    </a:cubicBezTo>
                    <a:cubicBezTo>
                      <a:pt x="26" y="588"/>
                      <a:pt x="25" y="588"/>
                      <a:pt x="25" y="588"/>
                    </a:cubicBezTo>
                    <a:cubicBezTo>
                      <a:pt x="22" y="606"/>
                      <a:pt x="19" y="625"/>
                      <a:pt x="16" y="643"/>
                    </a:cubicBezTo>
                    <a:cubicBezTo>
                      <a:pt x="16" y="624"/>
                      <a:pt x="20" y="605"/>
                      <a:pt x="24" y="587"/>
                    </a:cubicBezTo>
                    <a:cubicBezTo>
                      <a:pt x="23" y="586"/>
                      <a:pt x="21" y="586"/>
                      <a:pt x="19" y="585"/>
                    </a:cubicBezTo>
                    <a:cubicBezTo>
                      <a:pt x="18" y="603"/>
                      <a:pt x="16" y="621"/>
                      <a:pt x="15" y="639"/>
                    </a:cubicBezTo>
                    <a:cubicBezTo>
                      <a:pt x="14" y="639"/>
                      <a:pt x="14" y="639"/>
                      <a:pt x="13" y="639"/>
                    </a:cubicBezTo>
                    <a:cubicBezTo>
                      <a:pt x="13" y="634"/>
                      <a:pt x="14" y="629"/>
                      <a:pt x="14" y="624"/>
                    </a:cubicBezTo>
                    <a:cubicBezTo>
                      <a:pt x="13" y="629"/>
                      <a:pt x="12" y="634"/>
                      <a:pt x="11" y="639"/>
                    </a:cubicBezTo>
                    <a:cubicBezTo>
                      <a:pt x="11" y="644"/>
                      <a:pt x="11" y="649"/>
                      <a:pt x="11" y="654"/>
                    </a:cubicBezTo>
                    <a:cubicBezTo>
                      <a:pt x="11" y="659"/>
                      <a:pt x="10" y="663"/>
                      <a:pt x="10" y="668"/>
                    </a:cubicBezTo>
                    <a:cubicBezTo>
                      <a:pt x="10" y="668"/>
                      <a:pt x="10" y="668"/>
                      <a:pt x="11" y="668"/>
                    </a:cubicBezTo>
                    <a:cubicBezTo>
                      <a:pt x="11" y="667"/>
                      <a:pt x="12" y="666"/>
                      <a:pt x="12" y="664"/>
                    </a:cubicBezTo>
                    <a:cubicBezTo>
                      <a:pt x="12" y="676"/>
                      <a:pt x="12" y="688"/>
                      <a:pt x="12" y="700"/>
                    </a:cubicBezTo>
                    <a:cubicBezTo>
                      <a:pt x="12" y="700"/>
                      <a:pt x="12" y="700"/>
                      <a:pt x="12" y="700"/>
                    </a:cubicBezTo>
                    <a:cubicBezTo>
                      <a:pt x="13" y="686"/>
                      <a:pt x="14" y="673"/>
                      <a:pt x="15" y="659"/>
                    </a:cubicBezTo>
                    <a:cubicBezTo>
                      <a:pt x="16" y="659"/>
                      <a:pt x="16" y="659"/>
                      <a:pt x="17" y="659"/>
                    </a:cubicBezTo>
                    <a:cubicBezTo>
                      <a:pt x="16" y="674"/>
                      <a:pt x="15" y="689"/>
                      <a:pt x="14" y="705"/>
                    </a:cubicBezTo>
                    <a:cubicBezTo>
                      <a:pt x="15" y="705"/>
                      <a:pt x="15" y="705"/>
                      <a:pt x="16" y="705"/>
                    </a:cubicBezTo>
                    <a:cubicBezTo>
                      <a:pt x="17" y="691"/>
                      <a:pt x="18" y="677"/>
                      <a:pt x="19" y="663"/>
                    </a:cubicBezTo>
                    <a:cubicBezTo>
                      <a:pt x="19" y="663"/>
                      <a:pt x="20" y="663"/>
                      <a:pt x="20" y="663"/>
                    </a:cubicBezTo>
                    <a:cubicBezTo>
                      <a:pt x="20" y="664"/>
                      <a:pt x="20" y="666"/>
                      <a:pt x="20" y="667"/>
                    </a:cubicBezTo>
                    <a:cubicBezTo>
                      <a:pt x="20" y="678"/>
                      <a:pt x="19" y="690"/>
                      <a:pt x="18" y="702"/>
                    </a:cubicBezTo>
                    <a:cubicBezTo>
                      <a:pt x="18" y="703"/>
                      <a:pt x="19" y="705"/>
                      <a:pt x="19" y="706"/>
                    </a:cubicBezTo>
                    <a:cubicBezTo>
                      <a:pt x="19" y="706"/>
                      <a:pt x="20" y="706"/>
                      <a:pt x="20" y="706"/>
                    </a:cubicBezTo>
                    <a:cubicBezTo>
                      <a:pt x="21" y="691"/>
                      <a:pt x="22" y="675"/>
                      <a:pt x="23" y="660"/>
                    </a:cubicBezTo>
                    <a:cubicBezTo>
                      <a:pt x="23" y="660"/>
                      <a:pt x="24" y="660"/>
                      <a:pt x="24" y="660"/>
                    </a:cubicBezTo>
                    <a:cubicBezTo>
                      <a:pt x="23" y="676"/>
                      <a:pt x="22" y="692"/>
                      <a:pt x="23" y="707"/>
                    </a:cubicBezTo>
                    <a:cubicBezTo>
                      <a:pt x="23" y="707"/>
                      <a:pt x="24" y="707"/>
                      <a:pt x="25" y="708"/>
                    </a:cubicBezTo>
                    <a:cubicBezTo>
                      <a:pt x="25" y="694"/>
                      <a:pt x="26" y="681"/>
                      <a:pt x="26" y="668"/>
                    </a:cubicBezTo>
                    <a:cubicBezTo>
                      <a:pt x="27" y="668"/>
                      <a:pt x="27" y="668"/>
                      <a:pt x="28" y="668"/>
                    </a:cubicBezTo>
                    <a:cubicBezTo>
                      <a:pt x="28" y="668"/>
                      <a:pt x="28" y="669"/>
                      <a:pt x="28" y="669"/>
                    </a:cubicBezTo>
                    <a:cubicBezTo>
                      <a:pt x="27" y="681"/>
                      <a:pt x="27" y="693"/>
                      <a:pt x="26" y="705"/>
                    </a:cubicBezTo>
                    <a:cubicBezTo>
                      <a:pt x="26" y="707"/>
                      <a:pt x="27" y="708"/>
                      <a:pt x="27" y="709"/>
                    </a:cubicBezTo>
                    <a:cubicBezTo>
                      <a:pt x="28" y="709"/>
                      <a:pt x="28" y="709"/>
                      <a:pt x="29" y="709"/>
                    </a:cubicBezTo>
                    <a:cubicBezTo>
                      <a:pt x="29" y="694"/>
                      <a:pt x="29" y="679"/>
                      <a:pt x="33" y="665"/>
                    </a:cubicBezTo>
                    <a:cubicBezTo>
                      <a:pt x="33" y="665"/>
                      <a:pt x="33" y="666"/>
                      <a:pt x="33" y="667"/>
                    </a:cubicBezTo>
                    <a:cubicBezTo>
                      <a:pt x="32" y="680"/>
                      <a:pt x="31" y="693"/>
                      <a:pt x="31" y="707"/>
                    </a:cubicBezTo>
                    <a:cubicBezTo>
                      <a:pt x="31" y="708"/>
                      <a:pt x="32" y="709"/>
                      <a:pt x="32" y="711"/>
                    </a:cubicBezTo>
                    <a:cubicBezTo>
                      <a:pt x="33" y="711"/>
                      <a:pt x="33" y="710"/>
                      <a:pt x="34" y="710"/>
                    </a:cubicBezTo>
                    <a:cubicBezTo>
                      <a:pt x="34" y="696"/>
                      <a:pt x="32" y="681"/>
                      <a:pt x="36" y="666"/>
                    </a:cubicBezTo>
                    <a:cubicBezTo>
                      <a:pt x="36" y="667"/>
                      <a:pt x="36" y="669"/>
                      <a:pt x="36" y="670"/>
                    </a:cubicBezTo>
                    <a:cubicBezTo>
                      <a:pt x="36" y="683"/>
                      <a:pt x="36" y="695"/>
                      <a:pt x="36" y="708"/>
                    </a:cubicBezTo>
                    <a:cubicBezTo>
                      <a:pt x="36" y="710"/>
                      <a:pt x="36" y="713"/>
                      <a:pt x="39" y="713"/>
                    </a:cubicBezTo>
                    <a:cubicBezTo>
                      <a:pt x="39" y="698"/>
                      <a:pt x="37" y="683"/>
                      <a:pt x="41" y="669"/>
                    </a:cubicBezTo>
                    <a:cubicBezTo>
                      <a:pt x="41" y="671"/>
                      <a:pt x="41" y="672"/>
                      <a:pt x="41" y="674"/>
                    </a:cubicBezTo>
                    <a:cubicBezTo>
                      <a:pt x="41" y="686"/>
                      <a:pt x="41" y="698"/>
                      <a:pt x="41" y="711"/>
                    </a:cubicBezTo>
                    <a:cubicBezTo>
                      <a:pt x="41" y="712"/>
                      <a:pt x="43" y="714"/>
                      <a:pt x="43" y="715"/>
                    </a:cubicBezTo>
                    <a:cubicBezTo>
                      <a:pt x="44" y="708"/>
                      <a:pt x="44" y="702"/>
                      <a:pt x="44" y="695"/>
                    </a:cubicBezTo>
                    <a:cubicBezTo>
                      <a:pt x="44" y="679"/>
                      <a:pt x="44" y="679"/>
                      <a:pt x="46" y="676"/>
                    </a:cubicBezTo>
                    <a:cubicBezTo>
                      <a:pt x="46" y="690"/>
                      <a:pt x="46" y="703"/>
                      <a:pt x="48" y="716"/>
                    </a:cubicBezTo>
                    <a:cubicBezTo>
                      <a:pt x="49" y="702"/>
                      <a:pt x="48" y="688"/>
                      <a:pt x="50" y="674"/>
                    </a:cubicBezTo>
                    <a:cubicBezTo>
                      <a:pt x="51" y="676"/>
                      <a:pt x="51" y="679"/>
                      <a:pt x="51" y="681"/>
                    </a:cubicBezTo>
                    <a:cubicBezTo>
                      <a:pt x="51" y="692"/>
                      <a:pt x="51" y="703"/>
                      <a:pt x="51" y="714"/>
                    </a:cubicBezTo>
                    <a:cubicBezTo>
                      <a:pt x="51" y="717"/>
                      <a:pt x="52" y="717"/>
                      <a:pt x="55" y="717"/>
                    </a:cubicBezTo>
                    <a:cubicBezTo>
                      <a:pt x="54" y="707"/>
                      <a:pt x="53" y="697"/>
                      <a:pt x="52" y="686"/>
                    </a:cubicBezTo>
                    <a:cubicBezTo>
                      <a:pt x="53" y="686"/>
                      <a:pt x="53" y="686"/>
                      <a:pt x="54" y="686"/>
                    </a:cubicBezTo>
                    <a:cubicBezTo>
                      <a:pt x="54" y="688"/>
                      <a:pt x="54" y="689"/>
                      <a:pt x="54" y="691"/>
                    </a:cubicBezTo>
                    <a:cubicBezTo>
                      <a:pt x="55" y="699"/>
                      <a:pt x="56" y="707"/>
                      <a:pt x="57" y="716"/>
                    </a:cubicBezTo>
                    <a:cubicBezTo>
                      <a:pt x="57" y="717"/>
                      <a:pt x="59" y="718"/>
                      <a:pt x="60" y="720"/>
                    </a:cubicBezTo>
                    <a:cubicBezTo>
                      <a:pt x="60" y="720"/>
                      <a:pt x="60" y="719"/>
                      <a:pt x="61" y="719"/>
                    </a:cubicBezTo>
                    <a:cubicBezTo>
                      <a:pt x="60" y="708"/>
                      <a:pt x="57" y="697"/>
                      <a:pt x="59" y="686"/>
                    </a:cubicBezTo>
                    <a:cubicBezTo>
                      <a:pt x="60" y="697"/>
                      <a:pt x="62" y="707"/>
                      <a:pt x="63" y="717"/>
                    </a:cubicBezTo>
                    <a:cubicBezTo>
                      <a:pt x="63" y="719"/>
                      <a:pt x="65" y="720"/>
                      <a:pt x="65" y="722"/>
                    </a:cubicBezTo>
                    <a:cubicBezTo>
                      <a:pt x="66" y="721"/>
                      <a:pt x="66" y="721"/>
                      <a:pt x="67" y="721"/>
                    </a:cubicBezTo>
                    <a:cubicBezTo>
                      <a:pt x="65" y="710"/>
                      <a:pt x="62" y="699"/>
                      <a:pt x="63" y="688"/>
                    </a:cubicBezTo>
                    <a:cubicBezTo>
                      <a:pt x="64" y="693"/>
                      <a:pt x="65" y="698"/>
                      <a:pt x="66" y="704"/>
                    </a:cubicBezTo>
                    <a:cubicBezTo>
                      <a:pt x="67" y="709"/>
                      <a:pt x="67" y="715"/>
                      <a:pt x="69" y="720"/>
                    </a:cubicBezTo>
                    <a:cubicBezTo>
                      <a:pt x="69" y="721"/>
                      <a:pt x="71" y="722"/>
                      <a:pt x="71" y="723"/>
                    </a:cubicBezTo>
                    <a:cubicBezTo>
                      <a:pt x="70" y="712"/>
                      <a:pt x="69" y="702"/>
                      <a:pt x="68" y="692"/>
                    </a:cubicBezTo>
                    <a:cubicBezTo>
                      <a:pt x="68" y="691"/>
                      <a:pt x="69" y="691"/>
                      <a:pt x="69" y="691"/>
                    </a:cubicBezTo>
                    <a:cubicBezTo>
                      <a:pt x="70" y="696"/>
                      <a:pt x="70" y="702"/>
                      <a:pt x="70" y="707"/>
                    </a:cubicBezTo>
                    <a:cubicBezTo>
                      <a:pt x="71" y="712"/>
                      <a:pt x="72" y="717"/>
                      <a:pt x="73" y="722"/>
                    </a:cubicBezTo>
                    <a:cubicBezTo>
                      <a:pt x="74" y="721"/>
                      <a:pt x="74" y="721"/>
                      <a:pt x="75" y="721"/>
                    </a:cubicBezTo>
                    <a:cubicBezTo>
                      <a:pt x="68" y="683"/>
                      <a:pt x="73" y="645"/>
                      <a:pt x="85" y="609"/>
                    </a:cubicBezTo>
                    <a:cubicBezTo>
                      <a:pt x="84" y="608"/>
                      <a:pt x="82" y="607"/>
                      <a:pt x="81" y="607"/>
                    </a:cubicBezTo>
                    <a:close/>
                    <a:moveTo>
                      <a:pt x="226" y="336"/>
                    </a:moveTo>
                    <a:cubicBezTo>
                      <a:pt x="226" y="336"/>
                      <a:pt x="226" y="336"/>
                      <a:pt x="226" y="336"/>
                    </a:cubicBezTo>
                    <a:cubicBezTo>
                      <a:pt x="223" y="335"/>
                      <a:pt x="220" y="333"/>
                      <a:pt x="217" y="332"/>
                    </a:cubicBezTo>
                    <a:cubicBezTo>
                      <a:pt x="221" y="340"/>
                      <a:pt x="227" y="348"/>
                      <a:pt x="231" y="355"/>
                    </a:cubicBezTo>
                    <a:cubicBezTo>
                      <a:pt x="235" y="362"/>
                      <a:pt x="239" y="369"/>
                      <a:pt x="242" y="376"/>
                    </a:cubicBezTo>
                    <a:cubicBezTo>
                      <a:pt x="243" y="376"/>
                      <a:pt x="242" y="377"/>
                      <a:pt x="242" y="379"/>
                    </a:cubicBezTo>
                    <a:cubicBezTo>
                      <a:pt x="241" y="377"/>
                      <a:pt x="240" y="376"/>
                      <a:pt x="239" y="375"/>
                    </a:cubicBezTo>
                    <a:cubicBezTo>
                      <a:pt x="231" y="362"/>
                      <a:pt x="223" y="348"/>
                      <a:pt x="216" y="334"/>
                    </a:cubicBezTo>
                    <a:cubicBezTo>
                      <a:pt x="213" y="331"/>
                      <a:pt x="211" y="330"/>
                      <a:pt x="207" y="329"/>
                    </a:cubicBezTo>
                    <a:cubicBezTo>
                      <a:pt x="211" y="336"/>
                      <a:pt x="216" y="343"/>
                      <a:pt x="220" y="350"/>
                    </a:cubicBezTo>
                    <a:cubicBezTo>
                      <a:pt x="219" y="350"/>
                      <a:pt x="218" y="349"/>
                      <a:pt x="218" y="349"/>
                    </a:cubicBezTo>
                    <a:cubicBezTo>
                      <a:pt x="213" y="343"/>
                      <a:pt x="210" y="336"/>
                      <a:pt x="205" y="330"/>
                    </a:cubicBezTo>
                    <a:cubicBezTo>
                      <a:pt x="204" y="328"/>
                      <a:pt x="201" y="327"/>
                      <a:pt x="199" y="325"/>
                    </a:cubicBezTo>
                    <a:cubicBezTo>
                      <a:pt x="199" y="326"/>
                      <a:pt x="199" y="326"/>
                      <a:pt x="198" y="326"/>
                    </a:cubicBezTo>
                    <a:cubicBezTo>
                      <a:pt x="204" y="334"/>
                      <a:pt x="209" y="342"/>
                      <a:pt x="215" y="351"/>
                    </a:cubicBezTo>
                    <a:cubicBezTo>
                      <a:pt x="214" y="351"/>
                      <a:pt x="213" y="351"/>
                      <a:pt x="213" y="351"/>
                    </a:cubicBezTo>
                    <a:cubicBezTo>
                      <a:pt x="207" y="343"/>
                      <a:pt x="201" y="335"/>
                      <a:pt x="195" y="327"/>
                    </a:cubicBezTo>
                    <a:cubicBezTo>
                      <a:pt x="194" y="325"/>
                      <a:pt x="193" y="324"/>
                      <a:pt x="192" y="323"/>
                    </a:cubicBezTo>
                    <a:cubicBezTo>
                      <a:pt x="181" y="319"/>
                      <a:pt x="170" y="315"/>
                      <a:pt x="159" y="311"/>
                    </a:cubicBezTo>
                    <a:cubicBezTo>
                      <a:pt x="158" y="311"/>
                      <a:pt x="157" y="311"/>
                      <a:pt x="156" y="310"/>
                    </a:cubicBezTo>
                    <a:cubicBezTo>
                      <a:pt x="162" y="320"/>
                      <a:pt x="168" y="329"/>
                      <a:pt x="174" y="339"/>
                    </a:cubicBezTo>
                    <a:cubicBezTo>
                      <a:pt x="173" y="339"/>
                      <a:pt x="172" y="339"/>
                      <a:pt x="172" y="338"/>
                    </a:cubicBezTo>
                    <a:cubicBezTo>
                      <a:pt x="166" y="329"/>
                      <a:pt x="160" y="320"/>
                      <a:pt x="154" y="311"/>
                    </a:cubicBezTo>
                    <a:cubicBezTo>
                      <a:pt x="153" y="310"/>
                      <a:pt x="151" y="308"/>
                      <a:pt x="150" y="307"/>
                    </a:cubicBezTo>
                    <a:cubicBezTo>
                      <a:pt x="149" y="307"/>
                      <a:pt x="149" y="308"/>
                      <a:pt x="148" y="308"/>
                    </a:cubicBezTo>
                    <a:cubicBezTo>
                      <a:pt x="154" y="317"/>
                      <a:pt x="160" y="326"/>
                      <a:pt x="166" y="336"/>
                    </a:cubicBezTo>
                    <a:cubicBezTo>
                      <a:pt x="164" y="336"/>
                      <a:pt x="164" y="336"/>
                      <a:pt x="163" y="336"/>
                    </a:cubicBezTo>
                    <a:cubicBezTo>
                      <a:pt x="188" y="374"/>
                      <a:pt x="213" y="412"/>
                      <a:pt x="239" y="449"/>
                    </a:cubicBezTo>
                    <a:cubicBezTo>
                      <a:pt x="240" y="452"/>
                      <a:pt x="242" y="453"/>
                      <a:pt x="245" y="452"/>
                    </a:cubicBezTo>
                    <a:cubicBezTo>
                      <a:pt x="260" y="451"/>
                      <a:pt x="275" y="450"/>
                      <a:pt x="290" y="448"/>
                    </a:cubicBezTo>
                    <a:cubicBezTo>
                      <a:pt x="344" y="441"/>
                      <a:pt x="399" y="434"/>
                      <a:pt x="453" y="427"/>
                    </a:cubicBezTo>
                    <a:cubicBezTo>
                      <a:pt x="459" y="426"/>
                      <a:pt x="465" y="425"/>
                      <a:pt x="470" y="425"/>
                    </a:cubicBezTo>
                    <a:cubicBezTo>
                      <a:pt x="469" y="423"/>
                      <a:pt x="468" y="423"/>
                      <a:pt x="466" y="422"/>
                    </a:cubicBezTo>
                    <a:cubicBezTo>
                      <a:pt x="433" y="410"/>
                      <a:pt x="399" y="398"/>
                      <a:pt x="365" y="386"/>
                    </a:cubicBezTo>
                    <a:cubicBezTo>
                      <a:pt x="358" y="383"/>
                      <a:pt x="351" y="381"/>
                      <a:pt x="344" y="378"/>
                    </a:cubicBezTo>
                    <a:cubicBezTo>
                      <a:pt x="345" y="378"/>
                      <a:pt x="345" y="378"/>
                      <a:pt x="345" y="378"/>
                    </a:cubicBezTo>
                    <a:cubicBezTo>
                      <a:pt x="336" y="375"/>
                      <a:pt x="327" y="372"/>
                      <a:pt x="318" y="368"/>
                    </a:cubicBezTo>
                    <a:cubicBezTo>
                      <a:pt x="320" y="374"/>
                      <a:pt x="322" y="379"/>
                      <a:pt x="324" y="384"/>
                    </a:cubicBezTo>
                    <a:cubicBezTo>
                      <a:pt x="322" y="382"/>
                      <a:pt x="321" y="380"/>
                      <a:pt x="320" y="377"/>
                    </a:cubicBezTo>
                    <a:cubicBezTo>
                      <a:pt x="318" y="369"/>
                      <a:pt x="313" y="366"/>
                      <a:pt x="306" y="364"/>
                    </a:cubicBezTo>
                    <a:cubicBezTo>
                      <a:pt x="299" y="362"/>
                      <a:pt x="293" y="360"/>
                      <a:pt x="286" y="357"/>
                    </a:cubicBezTo>
                    <a:cubicBezTo>
                      <a:pt x="291" y="365"/>
                      <a:pt x="295" y="372"/>
                      <a:pt x="299" y="380"/>
                    </a:cubicBezTo>
                    <a:cubicBezTo>
                      <a:pt x="299" y="380"/>
                      <a:pt x="298" y="380"/>
                      <a:pt x="298" y="380"/>
                    </a:cubicBezTo>
                    <a:cubicBezTo>
                      <a:pt x="297" y="378"/>
                      <a:pt x="295" y="375"/>
                      <a:pt x="294" y="373"/>
                    </a:cubicBezTo>
                    <a:cubicBezTo>
                      <a:pt x="289" y="361"/>
                      <a:pt x="281" y="353"/>
                      <a:pt x="268" y="351"/>
                    </a:cubicBezTo>
                    <a:cubicBezTo>
                      <a:pt x="265" y="350"/>
                      <a:pt x="263" y="349"/>
                      <a:pt x="260" y="348"/>
                    </a:cubicBezTo>
                    <a:cubicBezTo>
                      <a:pt x="252" y="345"/>
                      <a:pt x="244" y="342"/>
                      <a:pt x="235" y="339"/>
                    </a:cubicBezTo>
                    <a:cubicBezTo>
                      <a:pt x="238" y="344"/>
                      <a:pt x="240" y="348"/>
                      <a:pt x="242" y="351"/>
                    </a:cubicBezTo>
                    <a:cubicBezTo>
                      <a:pt x="239" y="348"/>
                      <a:pt x="237" y="345"/>
                      <a:pt x="235" y="342"/>
                    </a:cubicBezTo>
                    <a:cubicBezTo>
                      <a:pt x="233" y="338"/>
                      <a:pt x="230" y="336"/>
                      <a:pt x="226" y="336"/>
                    </a:cubicBezTo>
                    <a:close/>
                    <a:moveTo>
                      <a:pt x="352" y="109"/>
                    </a:moveTo>
                    <a:cubicBezTo>
                      <a:pt x="349" y="110"/>
                      <a:pt x="347" y="111"/>
                      <a:pt x="344" y="112"/>
                    </a:cubicBezTo>
                    <a:cubicBezTo>
                      <a:pt x="323" y="118"/>
                      <a:pt x="302" y="125"/>
                      <a:pt x="281" y="131"/>
                    </a:cubicBezTo>
                    <a:cubicBezTo>
                      <a:pt x="281" y="131"/>
                      <a:pt x="281" y="132"/>
                      <a:pt x="281" y="132"/>
                    </a:cubicBezTo>
                    <a:cubicBezTo>
                      <a:pt x="290" y="136"/>
                      <a:pt x="299" y="139"/>
                      <a:pt x="308" y="143"/>
                    </a:cubicBezTo>
                    <a:cubicBezTo>
                      <a:pt x="308" y="143"/>
                      <a:pt x="308" y="144"/>
                      <a:pt x="308" y="144"/>
                    </a:cubicBezTo>
                    <a:cubicBezTo>
                      <a:pt x="307" y="144"/>
                      <a:pt x="305" y="143"/>
                      <a:pt x="304" y="143"/>
                    </a:cubicBezTo>
                    <a:cubicBezTo>
                      <a:pt x="297" y="140"/>
                      <a:pt x="291" y="138"/>
                      <a:pt x="285" y="135"/>
                    </a:cubicBezTo>
                    <a:cubicBezTo>
                      <a:pt x="277" y="131"/>
                      <a:pt x="271" y="134"/>
                      <a:pt x="263" y="137"/>
                    </a:cubicBezTo>
                    <a:cubicBezTo>
                      <a:pt x="271" y="140"/>
                      <a:pt x="278" y="143"/>
                      <a:pt x="285" y="145"/>
                    </a:cubicBezTo>
                    <a:cubicBezTo>
                      <a:pt x="285" y="146"/>
                      <a:pt x="285" y="146"/>
                      <a:pt x="285" y="147"/>
                    </a:cubicBezTo>
                    <a:cubicBezTo>
                      <a:pt x="284" y="147"/>
                      <a:pt x="282" y="146"/>
                      <a:pt x="281" y="146"/>
                    </a:cubicBezTo>
                    <a:cubicBezTo>
                      <a:pt x="275" y="144"/>
                      <a:pt x="270" y="142"/>
                      <a:pt x="264" y="139"/>
                    </a:cubicBezTo>
                    <a:cubicBezTo>
                      <a:pt x="261" y="138"/>
                      <a:pt x="258" y="138"/>
                      <a:pt x="255" y="139"/>
                    </a:cubicBezTo>
                    <a:cubicBezTo>
                      <a:pt x="225" y="147"/>
                      <a:pt x="195" y="155"/>
                      <a:pt x="165" y="164"/>
                    </a:cubicBezTo>
                    <a:cubicBezTo>
                      <a:pt x="154" y="167"/>
                      <a:pt x="143" y="170"/>
                      <a:pt x="131" y="174"/>
                    </a:cubicBezTo>
                    <a:cubicBezTo>
                      <a:pt x="145" y="180"/>
                      <a:pt x="158" y="186"/>
                      <a:pt x="172" y="192"/>
                    </a:cubicBezTo>
                    <a:cubicBezTo>
                      <a:pt x="171" y="193"/>
                      <a:pt x="171" y="193"/>
                      <a:pt x="171" y="194"/>
                    </a:cubicBezTo>
                    <a:cubicBezTo>
                      <a:pt x="169" y="193"/>
                      <a:pt x="168" y="193"/>
                      <a:pt x="166" y="192"/>
                    </a:cubicBezTo>
                    <a:cubicBezTo>
                      <a:pt x="154" y="187"/>
                      <a:pt x="142" y="181"/>
                      <a:pt x="130" y="176"/>
                    </a:cubicBezTo>
                    <a:cubicBezTo>
                      <a:pt x="128" y="175"/>
                      <a:pt x="125" y="175"/>
                      <a:pt x="123" y="176"/>
                    </a:cubicBezTo>
                    <a:cubicBezTo>
                      <a:pt x="112" y="178"/>
                      <a:pt x="102" y="181"/>
                      <a:pt x="91" y="184"/>
                    </a:cubicBezTo>
                    <a:cubicBezTo>
                      <a:pt x="90" y="185"/>
                      <a:pt x="89" y="185"/>
                      <a:pt x="87" y="186"/>
                    </a:cubicBezTo>
                    <a:cubicBezTo>
                      <a:pt x="115" y="197"/>
                      <a:pt x="141" y="209"/>
                      <a:pt x="168" y="219"/>
                    </a:cubicBezTo>
                    <a:cubicBezTo>
                      <a:pt x="233" y="242"/>
                      <a:pt x="298" y="265"/>
                      <a:pt x="363" y="288"/>
                    </a:cubicBezTo>
                    <a:cubicBezTo>
                      <a:pt x="407" y="304"/>
                      <a:pt x="451" y="320"/>
                      <a:pt x="495" y="338"/>
                    </a:cubicBezTo>
                    <a:cubicBezTo>
                      <a:pt x="512" y="345"/>
                      <a:pt x="530" y="350"/>
                      <a:pt x="548" y="356"/>
                    </a:cubicBezTo>
                    <a:cubicBezTo>
                      <a:pt x="555" y="358"/>
                      <a:pt x="561" y="358"/>
                      <a:pt x="568" y="355"/>
                    </a:cubicBezTo>
                    <a:cubicBezTo>
                      <a:pt x="587" y="349"/>
                      <a:pt x="607" y="343"/>
                      <a:pt x="626" y="336"/>
                    </a:cubicBezTo>
                    <a:cubicBezTo>
                      <a:pt x="639" y="332"/>
                      <a:pt x="651" y="328"/>
                      <a:pt x="665" y="323"/>
                    </a:cubicBezTo>
                    <a:cubicBezTo>
                      <a:pt x="656" y="320"/>
                      <a:pt x="649" y="316"/>
                      <a:pt x="641" y="313"/>
                    </a:cubicBezTo>
                    <a:cubicBezTo>
                      <a:pt x="639" y="312"/>
                      <a:pt x="636" y="312"/>
                      <a:pt x="633" y="313"/>
                    </a:cubicBezTo>
                    <a:cubicBezTo>
                      <a:pt x="620" y="317"/>
                      <a:pt x="607" y="321"/>
                      <a:pt x="594" y="325"/>
                    </a:cubicBezTo>
                    <a:cubicBezTo>
                      <a:pt x="590" y="326"/>
                      <a:pt x="586" y="327"/>
                      <a:pt x="581" y="329"/>
                    </a:cubicBezTo>
                    <a:cubicBezTo>
                      <a:pt x="586" y="329"/>
                      <a:pt x="590" y="330"/>
                      <a:pt x="594" y="330"/>
                    </a:cubicBezTo>
                    <a:cubicBezTo>
                      <a:pt x="592" y="331"/>
                      <a:pt x="590" y="332"/>
                      <a:pt x="589" y="331"/>
                    </a:cubicBezTo>
                    <a:cubicBezTo>
                      <a:pt x="580" y="330"/>
                      <a:pt x="571" y="330"/>
                      <a:pt x="563" y="335"/>
                    </a:cubicBezTo>
                    <a:cubicBezTo>
                      <a:pt x="559" y="337"/>
                      <a:pt x="555" y="336"/>
                      <a:pt x="551" y="335"/>
                    </a:cubicBezTo>
                    <a:cubicBezTo>
                      <a:pt x="484" y="310"/>
                      <a:pt x="417" y="285"/>
                      <a:pt x="350" y="260"/>
                    </a:cubicBezTo>
                    <a:cubicBezTo>
                      <a:pt x="292" y="238"/>
                      <a:pt x="235" y="216"/>
                      <a:pt x="177" y="194"/>
                    </a:cubicBezTo>
                    <a:cubicBezTo>
                      <a:pt x="175" y="194"/>
                      <a:pt x="174" y="193"/>
                      <a:pt x="172" y="191"/>
                    </a:cubicBezTo>
                    <a:cubicBezTo>
                      <a:pt x="175" y="190"/>
                      <a:pt x="178" y="188"/>
                      <a:pt x="181" y="187"/>
                    </a:cubicBezTo>
                    <a:cubicBezTo>
                      <a:pt x="180" y="187"/>
                      <a:pt x="180" y="187"/>
                      <a:pt x="180" y="187"/>
                    </a:cubicBezTo>
                    <a:cubicBezTo>
                      <a:pt x="184" y="186"/>
                      <a:pt x="188" y="184"/>
                      <a:pt x="192" y="183"/>
                    </a:cubicBezTo>
                    <a:cubicBezTo>
                      <a:pt x="180" y="178"/>
                      <a:pt x="170" y="174"/>
                      <a:pt x="159" y="169"/>
                    </a:cubicBezTo>
                    <a:cubicBezTo>
                      <a:pt x="159" y="169"/>
                      <a:pt x="159" y="168"/>
                      <a:pt x="159" y="168"/>
                    </a:cubicBezTo>
                    <a:cubicBezTo>
                      <a:pt x="160" y="168"/>
                      <a:pt x="161" y="168"/>
                      <a:pt x="162" y="169"/>
                    </a:cubicBezTo>
                    <a:cubicBezTo>
                      <a:pt x="173" y="173"/>
                      <a:pt x="183" y="177"/>
                      <a:pt x="193" y="181"/>
                    </a:cubicBezTo>
                    <a:cubicBezTo>
                      <a:pt x="195" y="181"/>
                      <a:pt x="198" y="181"/>
                      <a:pt x="200" y="181"/>
                    </a:cubicBezTo>
                    <a:cubicBezTo>
                      <a:pt x="200" y="180"/>
                      <a:pt x="200" y="180"/>
                      <a:pt x="200" y="179"/>
                    </a:cubicBezTo>
                    <a:cubicBezTo>
                      <a:pt x="197" y="178"/>
                      <a:pt x="193" y="176"/>
                      <a:pt x="189" y="174"/>
                    </a:cubicBezTo>
                    <a:cubicBezTo>
                      <a:pt x="185" y="173"/>
                      <a:pt x="181" y="171"/>
                      <a:pt x="178" y="170"/>
                    </a:cubicBezTo>
                    <a:cubicBezTo>
                      <a:pt x="178" y="169"/>
                      <a:pt x="178" y="169"/>
                      <a:pt x="178" y="168"/>
                    </a:cubicBezTo>
                    <a:cubicBezTo>
                      <a:pt x="181" y="169"/>
                      <a:pt x="183" y="169"/>
                      <a:pt x="186" y="171"/>
                    </a:cubicBezTo>
                    <a:cubicBezTo>
                      <a:pt x="199" y="179"/>
                      <a:pt x="213" y="179"/>
                      <a:pt x="227" y="173"/>
                    </a:cubicBezTo>
                    <a:cubicBezTo>
                      <a:pt x="236" y="169"/>
                      <a:pt x="246" y="167"/>
                      <a:pt x="256" y="164"/>
                    </a:cubicBezTo>
                    <a:cubicBezTo>
                      <a:pt x="256" y="163"/>
                      <a:pt x="255" y="162"/>
                      <a:pt x="255" y="162"/>
                    </a:cubicBezTo>
                    <a:cubicBezTo>
                      <a:pt x="258" y="162"/>
                      <a:pt x="261" y="162"/>
                      <a:pt x="264" y="161"/>
                    </a:cubicBezTo>
                    <a:cubicBezTo>
                      <a:pt x="282" y="156"/>
                      <a:pt x="300" y="151"/>
                      <a:pt x="318" y="145"/>
                    </a:cubicBezTo>
                    <a:cubicBezTo>
                      <a:pt x="321" y="144"/>
                      <a:pt x="324" y="143"/>
                      <a:pt x="327" y="142"/>
                    </a:cubicBezTo>
                    <a:cubicBezTo>
                      <a:pt x="316" y="137"/>
                      <a:pt x="307" y="133"/>
                      <a:pt x="296" y="128"/>
                    </a:cubicBezTo>
                    <a:cubicBezTo>
                      <a:pt x="297" y="128"/>
                      <a:pt x="298" y="128"/>
                      <a:pt x="298" y="128"/>
                    </a:cubicBezTo>
                    <a:cubicBezTo>
                      <a:pt x="308" y="132"/>
                      <a:pt x="318" y="136"/>
                      <a:pt x="328" y="140"/>
                    </a:cubicBezTo>
                    <a:cubicBezTo>
                      <a:pt x="329" y="141"/>
                      <a:pt x="330" y="141"/>
                      <a:pt x="330" y="141"/>
                    </a:cubicBezTo>
                    <a:cubicBezTo>
                      <a:pt x="334" y="140"/>
                      <a:pt x="338" y="139"/>
                      <a:pt x="343" y="137"/>
                    </a:cubicBezTo>
                    <a:cubicBezTo>
                      <a:pt x="337" y="135"/>
                      <a:pt x="333" y="133"/>
                      <a:pt x="328" y="131"/>
                    </a:cubicBezTo>
                    <a:cubicBezTo>
                      <a:pt x="328" y="130"/>
                      <a:pt x="328" y="130"/>
                      <a:pt x="329" y="129"/>
                    </a:cubicBezTo>
                    <a:cubicBezTo>
                      <a:pt x="333" y="131"/>
                      <a:pt x="338" y="133"/>
                      <a:pt x="343" y="134"/>
                    </a:cubicBezTo>
                    <a:cubicBezTo>
                      <a:pt x="345" y="135"/>
                      <a:pt x="347" y="136"/>
                      <a:pt x="349" y="135"/>
                    </a:cubicBezTo>
                    <a:cubicBezTo>
                      <a:pt x="359" y="133"/>
                      <a:pt x="369" y="129"/>
                      <a:pt x="380" y="126"/>
                    </a:cubicBezTo>
                    <a:cubicBezTo>
                      <a:pt x="372" y="122"/>
                      <a:pt x="364" y="118"/>
                      <a:pt x="356" y="114"/>
                    </a:cubicBezTo>
                    <a:cubicBezTo>
                      <a:pt x="355" y="113"/>
                      <a:pt x="353" y="111"/>
                      <a:pt x="352" y="109"/>
                    </a:cubicBezTo>
                    <a:cubicBezTo>
                      <a:pt x="362" y="114"/>
                      <a:pt x="371" y="119"/>
                      <a:pt x="381" y="124"/>
                    </a:cubicBezTo>
                    <a:cubicBezTo>
                      <a:pt x="382" y="124"/>
                      <a:pt x="383" y="125"/>
                      <a:pt x="384" y="125"/>
                    </a:cubicBezTo>
                    <a:cubicBezTo>
                      <a:pt x="393" y="122"/>
                      <a:pt x="402" y="119"/>
                      <a:pt x="413" y="117"/>
                    </a:cubicBezTo>
                    <a:cubicBezTo>
                      <a:pt x="410" y="115"/>
                      <a:pt x="408" y="115"/>
                      <a:pt x="407" y="114"/>
                    </a:cubicBezTo>
                    <a:cubicBezTo>
                      <a:pt x="404" y="113"/>
                      <a:pt x="401" y="111"/>
                      <a:pt x="398" y="109"/>
                    </a:cubicBezTo>
                    <a:cubicBezTo>
                      <a:pt x="398" y="109"/>
                      <a:pt x="398" y="109"/>
                      <a:pt x="398" y="109"/>
                    </a:cubicBezTo>
                    <a:cubicBezTo>
                      <a:pt x="398" y="108"/>
                      <a:pt x="398" y="108"/>
                      <a:pt x="399" y="108"/>
                    </a:cubicBezTo>
                    <a:cubicBezTo>
                      <a:pt x="402" y="110"/>
                      <a:pt x="406" y="111"/>
                      <a:pt x="409" y="112"/>
                    </a:cubicBezTo>
                    <a:cubicBezTo>
                      <a:pt x="417" y="115"/>
                      <a:pt x="424" y="115"/>
                      <a:pt x="431" y="110"/>
                    </a:cubicBezTo>
                    <a:cubicBezTo>
                      <a:pt x="427" y="108"/>
                      <a:pt x="422" y="107"/>
                      <a:pt x="417" y="105"/>
                    </a:cubicBezTo>
                    <a:cubicBezTo>
                      <a:pt x="418" y="104"/>
                      <a:pt x="418" y="104"/>
                      <a:pt x="418" y="103"/>
                    </a:cubicBezTo>
                    <a:cubicBezTo>
                      <a:pt x="423" y="105"/>
                      <a:pt x="429" y="108"/>
                      <a:pt x="434" y="109"/>
                    </a:cubicBezTo>
                    <a:cubicBezTo>
                      <a:pt x="440" y="109"/>
                      <a:pt x="446" y="106"/>
                      <a:pt x="452" y="105"/>
                    </a:cubicBezTo>
                    <a:cubicBezTo>
                      <a:pt x="452" y="105"/>
                      <a:pt x="452" y="104"/>
                      <a:pt x="452" y="104"/>
                    </a:cubicBezTo>
                    <a:cubicBezTo>
                      <a:pt x="443" y="101"/>
                      <a:pt x="433" y="97"/>
                      <a:pt x="424" y="94"/>
                    </a:cubicBezTo>
                    <a:cubicBezTo>
                      <a:pt x="424" y="94"/>
                      <a:pt x="425" y="93"/>
                      <a:pt x="425" y="93"/>
                    </a:cubicBezTo>
                    <a:cubicBezTo>
                      <a:pt x="426" y="93"/>
                      <a:pt x="428" y="94"/>
                      <a:pt x="429" y="94"/>
                    </a:cubicBezTo>
                    <a:cubicBezTo>
                      <a:pt x="437" y="97"/>
                      <a:pt x="445" y="100"/>
                      <a:pt x="453" y="103"/>
                    </a:cubicBezTo>
                    <a:cubicBezTo>
                      <a:pt x="458" y="104"/>
                      <a:pt x="466" y="101"/>
                      <a:pt x="467" y="98"/>
                    </a:cubicBezTo>
                    <a:cubicBezTo>
                      <a:pt x="470" y="98"/>
                      <a:pt x="472" y="99"/>
                      <a:pt x="475" y="98"/>
                    </a:cubicBezTo>
                    <a:cubicBezTo>
                      <a:pt x="498" y="91"/>
                      <a:pt x="521" y="84"/>
                      <a:pt x="545" y="77"/>
                    </a:cubicBezTo>
                    <a:cubicBezTo>
                      <a:pt x="557" y="73"/>
                      <a:pt x="569" y="69"/>
                      <a:pt x="581" y="64"/>
                    </a:cubicBezTo>
                    <a:cubicBezTo>
                      <a:pt x="577" y="62"/>
                      <a:pt x="574" y="61"/>
                      <a:pt x="570" y="59"/>
                    </a:cubicBezTo>
                    <a:cubicBezTo>
                      <a:pt x="570" y="58"/>
                      <a:pt x="571" y="58"/>
                      <a:pt x="571" y="57"/>
                    </a:cubicBezTo>
                    <a:cubicBezTo>
                      <a:pt x="575" y="59"/>
                      <a:pt x="579" y="61"/>
                      <a:pt x="584" y="62"/>
                    </a:cubicBezTo>
                    <a:cubicBezTo>
                      <a:pt x="589" y="63"/>
                      <a:pt x="594" y="61"/>
                      <a:pt x="598" y="61"/>
                    </a:cubicBezTo>
                    <a:cubicBezTo>
                      <a:pt x="598" y="61"/>
                      <a:pt x="598" y="60"/>
                      <a:pt x="598" y="60"/>
                    </a:cubicBezTo>
                    <a:cubicBezTo>
                      <a:pt x="595" y="58"/>
                      <a:pt x="591" y="56"/>
                      <a:pt x="588" y="54"/>
                    </a:cubicBezTo>
                    <a:cubicBezTo>
                      <a:pt x="588" y="53"/>
                      <a:pt x="589" y="52"/>
                      <a:pt x="589" y="52"/>
                    </a:cubicBezTo>
                    <a:cubicBezTo>
                      <a:pt x="597" y="55"/>
                      <a:pt x="605" y="62"/>
                      <a:pt x="614" y="55"/>
                    </a:cubicBezTo>
                    <a:cubicBezTo>
                      <a:pt x="612" y="53"/>
                      <a:pt x="610" y="52"/>
                      <a:pt x="608" y="50"/>
                    </a:cubicBezTo>
                    <a:cubicBezTo>
                      <a:pt x="608" y="50"/>
                      <a:pt x="608" y="49"/>
                      <a:pt x="608" y="48"/>
                    </a:cubicBezTo>
                    <a:cubicBezTo>
                      <a:pt x="617" y="56"/>
                      <a:pt x="625" y="54"/>
                      <a:pt x="634" y="50"/>
                    </a:cubicBezTo>
                    <a:cubicBezTo>
                      <a:pt x="632" y="48"/>
                      <a:pt x="629" y="47"/>
                      <a:pt x="627" y="45"/>
                    </a:cubicBezTo>
                    <a:cubicBezTo>
                      <a:pt x="632" y="45"/>
                      <a:pt x="636" y="51"/>
                      <a:pt x="643" y="48"/>
                    </a:cubicBezTo>
                    <a:cubicBezTo>
                      <a:pt x="648" y="46"/>
                      <a:pt x="653" y="45"/>
                      <a:pt x="660" y="44"/>
                    </a:cubicBezTo>
                    <a:cubicBezTo>
                      <a:pt x="652" y="40"/>
                      <a:pt x="645" y="36"/>
                      <a:pt x="638" y="33"/>
                    </a:cubicBezTo>
                    <a:cubicBezTo>
                      <a:pt x="638" y="32"/>
                      <a:pt x="639" y="32"/>
                      <a:pt x="639" y="31"/>
                    </a:cubicBezTo>
                    <a:cubicBezTo>
                      <a:pt x="640" y="32"/>
                      <a:pt x="641" y="32"/>
                      <a:pt x="642" y="33"/>
                    </a:cubicBezTo>
                    <a:cubicBezTo>
                      <a:pt x="647" y="35"/>
                      <a:pt x="651" y="37"/>
                      <a:pt x="656" y="39"/>
                    </a:cubicBezTo>
                    <a:cubicBezTo>
                      <a:pt x="663" y="43"/>
                      <a:pt x="672" y="42"/>
                      <a:pt x="679" y="36"/>
                    </a:cubicBezTo>
                    <a:cubicBezTo>
                      <a:pt x="671" y="33"/>
                      <a:pt x="664" y="29"/>
                      <a:pt x="656" y="25"/>
                    </a:cubicBezTo>
                    <a:cubicBezTo>
                      <a:pt x="657" y="25"/>
                      <a:pt x="657" y="24"/>
                      <a:pt x="657" y="24"/>
                    </a:cubicBezTo>
                    <a:cubicBezTo>
                      <a:pt x="658" y="24"/>
                      <a:pt x="660" y="25"/>
                      <a:pt x="661" y="25"/>
                    </a:cubicBezTo>
                    <a:cubicBezTo>
                      <a:pt x="666" y="28"/>
                      <a:pt x="671" y="31"/>
                      <a:pt x="677" y="33"/>
                    </a:cubicBezTo>
                    <a:cubicBezTo>
                      <a:pt x="684" y="37"/>
                      <a:pt x="684" y="37"/>
                      <a:pt x="685" y="29"/>
                    </a:cubicBezTo>
                    <a:cubicBezTo>
                      <a:pt x="681" y="27"/>
                      <a:pt x="678" y="25"/>
                      <a:pt x="674" y="23"/>
                    </a:cubicBezTo>
                    <a:cubicBezTo>
                      <a:pt x="675" y="22"/>
                      <a:pt x="675" y="22"/>
                      <a:pt x="675" y="22"/>
                    </a:cubicBezTo>
                    <a:cubicBezTo>
                      <a:pt x="675" y="22"/>
                      <a:pt x="676" y="22"/>
                      <a:pt x="676" y="22"/>
                    </a:cubicBezTo>
                    <a:cubicBezTo>
                      <a:pt x="684" y="27"/>
                      <a:pt x="692" y="29"/>
                      <a:pt x="700" y="29"/>
                    </a:cubicBezTo>
                    <a:cubicBezTo>
                      <a:pt x="703" y="30"/>
                      <a:pt x="705" y="30"/>
                      <a:pt x="708" y="31"/>
                    </a:cubicBezTo>
                    <a:cubicBezTo>
                      <a:pt x="733" y="37"/>
                      <a:pt x="759" y="42"/>
                      <a:pt x="784" y="49"/>
                    </a:cubicBezTo>
                    <a:cubicBezTo>
                      <a:pt x="828" y="60"/>
                      <a:pt x="871" y="72"/>
                      <a:pt x="915" y="83"/>
                    </a:cubicBezTo>
                    <a:cubicBezTo>
                      <a:pt x="985" y="99"/>
                      <a:pt x="1055" y="114"/>
                      <a:pt x="1125" y="132"/>
                    </a:cubicBezTo>
                    <a:cubicBezTo>
                      <a:pt x="1129" y="134"/>
                      <a:pt x="1134" y="134"/>
                      <a:pt x="1139" y="134"/>
                    </a:cubicBezTo>
                    <a:cubicBezTo>
                      <a:pt x="1140" y="135"/>
                      <a:pt x="1141" y="135"/>
                      <a:pt x="1141" y="136"/>
                    </a:cubicBezTo>
                    <a:cubicBezTo>
                      <a:pt x="1142" y="137"/>
                      <a:pt x="1142" y="138"/>
                      <a:pt x="1141" y="139"/>
                    </a:cubicBezTo>
                    <a:cubicBezTo>
                      <a:pt x="1139" y="140"/>
                      <a:pt x="1138" y="141"/>
                      <a:pt x="1136" y="142"/>
                    </a:cubicBezTo>
                    <a:cubicBezTo>
                      <a:pt x="1132" y="143"/>
                      <a:pt x="1129" y="144"/>
                      <a:pt x="1126" y="145"/>
                    </a:cubicBezTo>
                    <a:cubicBezTo>
                      <a:pt x="1126" y="145"/>
                      <a:pt x="1126" y="145"/>
                      <a:pt x="1126" y="145"/>
                    </a:cubicBezTo>
                    <a:cubicBezTo>
                      <a:pt x="1120" y="147"/>
                      <a:pt x="1113" y="149"/>
                      <a:pt x="1106" y="151"/>
                    </a:cubicBezTo>
                    <a:cubicBezTo>
                      <a:pt x="1108" y="152"/>
                      <a:pt x="1109" y="153"/>
                      <a:pt x="1110" y="153"/>
                    </a:cubicBezTo>
                    <a:cubicBezTo>
                      <a:pt x="1105" y="154"/>
                      <a:pt x="1099" y="155"/>
                      <a:pt x="1093" y="155"/>
                    </a:cubicBezTo>
                    <a:cubicBezTo>
                      <a:pt x="1093" y="156"/>
                      <a:pt x="1093" y="157"/>
                      <a:pt x="1093" y="158"/>
                    </a:cubicBezTo>
                    <a:cubicBezTo>
                      <a:pt x="1102" y="159"/>
                      <a:pt x="1110" y="161"/>
                      <a:pt x="1119" y="163"/>
                    </a:cubicBezTo>
                    <a:cubicBezTo>
                      <a:pt x="1117" y="164"/>
                      <a:pt x="1116" y="164"/>
                      <a:pt x="1114" y="164"/>
                    </a:cubicBezTo>
                    <a:cubicBezTo>
                      <a:pt x="1107" y="162"/>
                      <a:pt x="1099" y="161"/>
                      <a:pt x="1092" y="159"/>
                    </a:cubicBezTo>
                    <a:cubicBezTo>
                      <a:pt x="1090" y="159"/>
                      <a:pt x="1087" y="159"/>
                      <a:pt x="1085" y="160"/>
                    </a:cubicBezTo>
                    <a:cubicBezTo>
                      <a:pt x="1077" y="162"/>
                      <a:pt x="1069" y="165"/>
                      <a:pt x="1061" y="167"/>
                    </a:cubicBezTo>
                    <a:cubicBezTo>
                      <a:pt x="1059" y="168"/>
                      <a:pt x="1058" y="168"/>
                      <a:pt x="1056" y="169"/>
                    </a:cubicBezTo>
                    <a:cubicBezTo>
                      <a:pt x="1059" y="170"/>
                      <a:pt x="1062" y="172"/>
                      <a:pt x="1064" y="173"/>
                    </a:cubicBezTo>
                    <a:cubicBezTo>
                      <a:pt x="1059" y="173"/>
                      <a:pt x="1054" y="170"/>
                      <a:pt x="1049" y="171"/>
                    </a:cubicBezTo>
                    <a:cubicBezTo>
                      <a:pt x="1044" y="171"/>
                      <a:pt x="1039" y="173"/>
                      <a:pt x="1033" y="175"/>
                    </a:cubicBezTo>
                    <a:cubicBezTo>
                      <a:pt x="1043" y="178"/>
                      <a:pt x="1052" y="181"/>
                      <a:pt x="1061" y="184"/>
                    </a:cubicBezTo>
                    <a:cubicBezTo>
                      <a:pt x="1061" y="184"/>
                      <a:pt x="1061" y="185"/>
                      <a:pt x="1061" y="185"/>
                    </a:cubicBezTo>
                    <a:cubicBezTo>
                      <a:pt x="1060" y="185"/>
                      <a:pt x="1058" y="185"/>
                      <a:pt x="1057" y="185"/>
                    </a:cubicBezTo>
                    <a:cubicBezTo>
                      <a:pt x="1051" y="183"/>
                      <a:pt x="1044" y="181"/>
                      <a:pt x="1038" y="179"/>
                    </a:cubicBezTo>
                    <a:cubicBezTo>
                      <a:pt x="1029" y="176"/>
                      <a:pt x="1023" y="177"/>
                      <a:pt x="1013" y="183"/>
                    </a:cubicBezTo>
                    <a:cubicBezTo>
                      <a:pt x="1025" y="186"/>
                      <a:pt x="1036" y="189"/>
                      <a:pt x="1047" y="191"/>
                    </a:cubicBezTo>
                    <a:cubicBezTo>
                      <a:pt x="1047" y="192"/>
                      <a:pt x="1047" y="192"/>
                      <a:pt x="1047" y="193"/>
                    </a:cubicBezTo>
                    <a:cubicBezTo>
                      <a:pt x="1045" y="193"/>
                      <a:pt x="1043" y="193"/>
                      <a:pt x="1042" y="193"/>
                    </a:cubicBezTo>
                    <a:cubicBezTo>
                      <a:pt x="1031" y="191"/>
                      <a:pt x="1021" y="188"/>
                      <a:pt x="1010" y="185"/>
                    </a:cubicBezTo>
                    <a:cubicBezTo>
                      <a:pt x="1008" y="185"/>
                      <a:pt x="1005" y="184"/>
                      <a:pt x="1003" y="185"/>
                    </a:cubicBezTo>
                    <a:cubicBezTo>
                      <a:pt x="988" y="190"/>
                      <a:pt x="973" y="195"/>
                      <a:pt x="958" y="200"/>
                    </a:cubicBezTo>
                    <a:cubicBezTo>
                      <a:pt x="957" y="201"/>
                      <a:pt x="956" y="201"/>
                      <a:pt x="954" y="202"/>
                    </a:cubicBezTo>
                    <a:cubicBezTo>
                      <a:pt x="957" y="203"/>
                      <a:pt x="959" y="204"/>
                      <a:pt x="962" y="205"/>
                    </a:cubicBezTo>
                    <a:cubicBezTo>
                      <a:pt x="961" y="205"/>
                      <a:pt x="961" y="205"/>
                      <a:pt x="961" y="206"/>
                    </a:cubicBezTo>
                    <a:cubicBezTo>
                      <a:pt x="957" y="205"/>
                      <a:pt x="953" y="203"/>
                      <a:pt x="949" y="204"/>
                    </a:cubicBezTo>
                    <a:cubicBezTo>
                      <a:pt x="945" y="204"/>
                      <a:pt x="941" y="204"/>
                      <a:pt x="939" y="207"/>
                    </a:cubicBezTo>
                    <a:cubicBezTo>
                      <a:pt x="933" y="209"/>
                      <a:pt x="929" y="210"/>
                      <a:pt x="924" y="212"/>
                    </a:cubicBezTo>
                    <a:cubicBezTo>
                      <a:pt x="923" y="212"/>
                      <a:pt x="923" y="213"/>
                      <a:pt x="923" y="213"/>
                    </a:cubicBezTo>
                    <a:cubicBezTo>
                      <a:pt x="930" y="217"/>
                      <a:pt x="936" y="221"/>
                      <a:pt x="942" y="224"/>
                    </a:cubicBezTo>
                    <a:cubicBezTo>
                      <a:pt x="943" y="224"/>
                      <a:pt x="943" y="225"/>
                      <a:pt x="943" y="225"/>
                    </a:cubicBezTo>
                    <a:cubicBezTo>
                      <a:pt x="942" y="225"/>
                      <a:pt x="940" y="225"/>
                      <a:pt x="939" y="224"/>
                    </a:cubicBezTo>
                    <a:cubicBezTo>
                      <a:pt x="932" y="221"/>
                      <a:pt x="926" y="218"/>
                      <a:pt x="920" y="216"/>
                    </a:cubicBezTo>
                    <a:cubicBezTo>
                      <a:pt x="918" y="215"/>
                      <a:pt x="917" y="214"/>
                      <a:pt x="915" y="215"/>
                    </a:cubicBezTo>
                    <a:cubicBezTo>
                      <a:pt x="908" y="217"/>
                      <a:pt x="902" y="219"/>
                      <a:pt x="893" y="222"/>
                    </a:cubicBezTo>
                    <a:cubicBezTo>
                      <a:pt x="903" y="227"/>
                      <a:pt x="912" y="231"/>
                      <a:pt x="920" y="235"/>
                    </a:cubicBezTo>
                    <a:cubicBezTo>
                      <a:pt x="918" y="235"/>
                      <a:pt x="917" y="235"/>
                      <a:pt x="915" y="234"/>
                    </a:cubicBezTo>
                    <a:cubicBezTo>
                      <a:pt x="908" y="231"/>
                      <a:pt x="902" y="228"/>
                      <a:pt x="895" y="225"/>
                    </a:cubicBezTo>
                    <a:cubicBezTo>
                      <a:pt x="892" y="223"/>
                      <a:pt x="884" y="224"/>
                      <a:pt x="881" y="227"/>
                    </a:cubicBezTo>
                    <a:cubicBezTo>
                      <a:pt x="881" y="227"/>
                      <a:pt x="881" y="228"/>
                      <a:pt x="881" y="229"/>
                    </a:cubicBezTo>
                    <a:cubicBezTo>
                      <a:pt x="881" y="228"/>
                      <a:pt x="881" y="228"/>
                      <a:pt x="880" y="227"/>
                    </a:cubicBezTo>
                    <a:cubicBezTo>
                      <a:pt x="875" y="229"/>
                      <a:pt x="870" y="231"/>
                      <a:pt x="864" y="233"/>
                    </a:cubicBezTo>
                    <a:cubicBezTo>
                      <a:pt x="867" y="234"/>
                      <a:pt x="870" y="236"/>
                      <a:pt x="872" y="237"/>
                    </a:cubicBezTo>
                    <a:cubicBezTo>
                      <a:pt x="874" y="238"/>
                      <a:pt x="877" y="239"/>
                      <a:pt x="879" y="240"/>
                    </a:cubicBezTo>
                    <a:cubicBezTo>
                      <a:pt x="879" y="240"/>
                      <a:pt x="878" y="241"/>
                      <a:pt x="878" y="241"/>
                    </a:cubicBezTo>
                    <a:cubicBezTo>
                      <a:pt x="875" y="240"/>
                      <a:pt x="872" y="239"/>
                      <a:pt x="869" y="237"/>
                    </a:cubicBezTo>
                    <a:cubicBezTo>
                      <a:pt x="861" y="233"/>
                      <a:pt x="857" y="234"/>
                      <a:pt x="849" y="239"/>
                    </a:cubicBezTo>
                    <a:cubicBezTo>
                      <a:pt x="856" y="242"/>
                      <a:pt x="864" y="246"/>
                      <a:pt x="871" y="249"/>
                    </a:cubicBezTo>
                    <a:cubicBezTo>
                      <a:pt x="871" y="249"/>
                      <a:pt x="871" y="250"/>
                      <a:pt x="871" y="250"/>
                    </a:cubicBezTo>
                    <a:cubicBezTo>
                      <a:pt x="869" y="250"/>
                      <a:pt x="867" y="249"/>
                      <a:pt x="866" y="249"/>
                    </a:cubicBezTo>
                    <a:cubicBezTo>
                      <a:pt x="861" y="247"/>
                      <a:pt x="856" y="245"/>
                      <a:pt x="852" y="243"/>
                    </a:cubicBezTo>
                    <a:cubicBezTo>
                      <a:pt x="846" y="240"/>
                      <a:pt x="842" y="240"/>
                      <a:pt x="836" y="243"/>
                    </a:cubicBezTo>
                    <a:cubicBezTo>
                      <a:pt x="842" y="246"/>
                      <a:pt x="847" y="249"/>
                      <a:pt x="852" y="251"/>
                    </a:cubicBezTo>
                    <a:cubicBezTo>
                      <a:pt x="852" y="252"/>
                      <a:pt x="851" y="252"/>
                      <a:pt x="851" y="253"/>
                    </a:cubicBezTo>
                    <a:cubicBezTo>
                      <a:pt x="846" y="251"/>
                      <a:pt x="842" y="249"/>
                      <a:pt x="837" y="247"/>
                    </a:cubicBezTo>
                    <a:cubicBezTo>
                      <a:pt x="831" y="244"/>
                      <a:pt x="830" y="244"/>
                      <a:pt x="823" y="249"/>
                    </a:cubicBezTo>
                    <a:cubicBezTo>
                      <a:pt x="830" y="252"/>
                      <a:pt x="837" y="255"/>
                      <a:pt x="844" y="258"/>
                    </a:cubicBezTo>
                    <a:cubicBezTo>
                      <a:pt x="844" y="258"/>
                      <a:pt x="844" y="258"/>
                      <a:pt x="844" y="259"/>
                    </a:cubicBezTo>
                    <a:cubicBezTo>
                      <a:pt x="842" y="258"/>
                      <a:pt x="840" y="259"/>
                      <a:pt x="838" y="258"/>
                    </a:cubicBezTo>
                    <a:cubicBezTo>
                      <a:pt x="833" y="256"/>
                      <a:pt x="827" y="254"/>
                      <a:pt x="822" y="251"/>
                    </a:cubicBezTo>
                    <a:cubicBezTo>
                      <a:pt x="820" y="250"/>
                      <a:pt x="817" y="250"/>
                      <a:pt x="814" y="251"/>
                    </a:cubicBezTo>
                    <a:cubicBezTo>
                      <a:pt x="808" y="253"/>
                      <a:pt x="801" y="256"/>
                      <a:pt x="795" y="258"/>
                    </a:cubicBezTo>
                    <a:cubicBezTo>
                      <a:pt x="775" y="265"/>
                      <a:pt x="756" y="272"/>
                      <a:pt x="737" y="278"/>
                    </a:cubicBezTo>
                    <a:cubicBezTo>
                      <a:pt x="737" y="278"/>
                      <a:pt x="737" y="278"/>
                      <a:pt x="737" y="278"/>
                    </a:cubicBezTo>
                    <a:cubicBezTo>
                      <a:pt x="726" y="282"/>
                      <a:pt x="715" y="286"/>
                      <a:pt x="703" y="289"/>
                    </a:cubicBezTo>
                    <a:cubicBezTo>
                      <a:pt x="705" y="290"/>
                      <a:pt x="705" y="291"/>
                      <a:pt x="706" y="291"/>
                    </a:cubicBezTo>
                    <a:cubicBezTo>
                      <a:pt x="707" y="291"/>
                      <a:pt x="708" y="291"/>
                      <a:pt x="708" y="292"/>
                    </a:cubicBezTo>
                    <a:cubicBezTo>
                      <a:pt x="694" y="289"/>
                      <a:pt x="682" y="298"/>
                      <a:pt x="669" y="301"/>
                    </a:cubicBezTo>
                    <a:cubicBezTo>
                      <a:pt x="677" y="304"/>
                      <a:pt x="686" y="305"/>
                      <a:pt x="694" y="308"/>
                    </a:cubicBezTo>
                    <a:cubicBezTo>
                      <a:pt x="704" y="311"/>
                      <a:pt x="713" y="307"/>
                      <a:pt x="723" y="303"/>
                    </a:cubicBezTo>
                    <a:cubicBezTo>
                      <a:pt x="713" y="301"/>
                      <a:pt x="703" y="301"/>
                      <a:pt x="695" y="297"/>
                    </a:cubicBezTo>
                    <a:cubicBezTo>
                      <a:pt x="701" y="297"/>
                      <a:pt x="708" y="299"/>
                      <a:pt x="714" y="300"/>
                    </a:cubicBezTo>
                    <a:cubicBezTo>
                      <a:pt x="720" y="300"/>
                      <a:pt x="727" y="301"/>
                      <a:pt x="733" y="300"/>
                    </a:cubicBezTo>
                    <a:cubicBezTo>
                      <a:pt x="756" y="292"/>
                      <a:pt x="780" y="284"/>
                      <a:pt x="803" y="277"/>
                    </a:cubicBezTo>
                    <a:cubicBezTo>
                      <a:pt x="847" y="263"/>
                      <a:pt x="891" y="249"/>
                      <a:pt x="934" y="235"/>
                    </a:cubicBezTo>
                    <a:cubicBezTo>
                      <a:pt x="936" y="235"/>
                      <a:pt x="938" y="234"/>
                      <a:pt x="940" y="233"/>
                    </a:cubicBezTo>
                    <a:cubicBezTo>
                      <a:pt x="931" y="230"/>
                      <a:pt x="924" y="227"/>
                      <a:pt x="916" y="223"/>
                    </a:cubicBezTo>
                    <a:cubicBezTo>
                      <a:pt x="916" y="223"/>
                      <a:pt x="917" y="223"/>
                      <a:pt x="917" y="222"/>
                    </a:cubicBezTo>
                    <a:cubicBezTo>
                      <a:pt x="924" y="225"/>
                      <a:pt x="931" y="228"/>
                      <a:pt x="939" y="231"/>
                    </a:cubicBezTo>
                    <a:cubicBezTo>
                      <a:pt x="941" y="232"/>
                      <a:pt x="945" y="232"/>
                      <a:pt x="947" y="231"/>
                    </a:cubicBezTo>
                    <a:cubicBezTo>
                      <a:pt x="980" y="220"/>
                      <a:pt x="1014" y="208"/>
                      <a:pt x="1047" y="196"/>
                    </a:cubicBezTo>
                    <a:cubicBezTo>
                      <a:pt x="1091" y="181"/>
                      <a:pt x="1135" y="166"/>
                      <a:pt x="1178" y="150"/>
                    </a:cubicBezTo>
                    <a:cubicBezTo>
                      <a:pt x="1191" y="146"/>
                      <a:pt x="1203" y="141"/>
                      <a:pt x="1216" y="136"/>
                    </a:cubicBezTo>
                    <a:cubicBezTo>
                      <a:pt x="1213" y="135"/>
                      <a:pt x="1211" y="134"/>
                      <a:pt x="1209" y="134"/>
                    </a:cubicBezTo>
                    <a:cubicBezTo>
                      <a:pt x="1194" y="131"/>
                      <a:pt x="1180" y="129"/>
                      <a:pt x="1166" y="126"/>
                    </a:cubicBezTo>
                    <a:cubicBezTo>
                      <a:pt x="1116" y="114"/>
                      <a:pt x="1066" y="103"/>
                      <a:pt x="1016" y="91"/>
                    </a:cubicBezTo>
                    <a:cubicBezTo>
                      <a:pt x="955" y="76"/>
                      <a:pt x="895" y="60"/>
                      <a:pt x="834" y="45"/>
                    </a:cubicBezTo>
                    <a:cubicBezTo>
                      <a:pt x="787" y="33"/>
                      <a:pt x="739" y="21"/>
                      <a:pt x="692" y="9"/>
                    </a:cubicBezTo>
                    <a:cubicBezTo>
                      <a:pt x="689" y="8"/>
                      <a:pt x="685" y="9"/>
                      <a:pt x="682" y="10"/>
                    </a:cubicBezTo>
                    <a:cubicBezTo>
                      <a:pt x="672" y="13"/>
                      <a:pt x="662" y="18"/>
                      <a:pt x="652" y="21"/>
                    </a:cubicBezTo>
                    <a:cubicBezTo>
                      <a:pt x="625" y="29"/>
                      <a:pt x="598" y="36"/>
                      <a:pt x="571" y="44"/>
                    </a:cubicBezTo>
                    <a:cubicBezTo>
                      <a:pt x="515" y="61"/>
                      <a:pt x="459" y="77"/>
                      <a:pt x="403" y="94"/>
                    </a:cubicBezTo>
                    <a:cubicBezTo>
                      <a:pt x="396" y="96"/>
                      <a:pt x="388" y="99"/>
                      <a:pt x="381" y="101"/>
                    </a:cubicBezTo>
                    <a:cubicBezTo>
                      <a:pt x="381" y="102"/>
                      <a:pt x="381" y="102"/>
                      <a:pt x="381" y="103"/>
                    </a:cubicBezTo>
                    <a:cubicBezTo>
                      <a:pt x="387" y="105"/>
                      <a:pt x="392" y="107"/>
                      <a:pt x="398" y="109"/>
                    </a:cubicBezTo>
                    <a:cubicBezTo>
                      <a:pt x="398" y="113"/>
                      <a:pt x="396" y="112"/>
                      <a:pt x="394" y="111"/>
                    </a:cubicBezTo>
                    <a:cubicBezTo>
                      <a:pt x="389" y="109"/>
                      <a:pt x="385" y="106"/>
                      <a:pt x="380" y="104"/>
                    </a:cubicBezTo>
                    <a:cubicBezTo>
                      <a:pt x="378" y="103"/>
                      <a:pt x="376" y="103"/>
                      <a:pt x="375" y="103"/>
                    </a:cubicBezTo>
                    <a:cubicBezTo>
                      <a:pt x="371" y="104"/>
                      <a:pt x="368" y="105"/>
                      <a:pt x="363" y="107"/>
                    </a:cubicBezTo>
                    <a:cubicBezTo>
                      <a:pt x="372" y="110"/>
                      <a:pt x="381" y="114"/>
                      <a:pt x="390" y="117"/>
                    </a:cubicBezTo>
                    <a:cubicBezTo>
                      <a:pt x="390" y="117"/>
                      <a:pt x="390" y="118"/>
                      <a:pt x="390" y="118"/>
                    </a:cubicBezTo>
                    <a:cubicBezTo>
                      <a:pt x="388" y="118"/>
                      <a:pt x="387" y="118"/>
                      <a:pt x="385" y="117"/>
                    </a:cubicBezTo>
                    <a:cubicBezTo>
                      <a:pt x="380" y="116"/>
                      <a:pt x="374" y="114"/>
                      <a:pt x="369" y="112"/>
                    </a:cubicBezTo>
                    <a:cubicBezTo>
                      <a:pt x="364" y="109"/>
                      <a:pt x="358" y="107"/>
                      <a:pt x="352" y="109"/>
                    </a:cubicBezTo>
                    <a:close/>
                    <a:moveTo>
                      <a:pt x="245" y="512"/>
                    </a:moveTo>
                    <a:cubicBezTo>
                      <a:pt x="243" y="511"/>
                      <a:pt x="242" y="509"/>
                      <a:pt x="241" y="509"/>
                    </a:cubicBezTo>
                    <a:cubicBezTo>
                      <a:pt x="221" y="496"/>
                      <a:pt x="201" y="484"/>
                      <a:pt x="181" y="472"/>
                    </a:cubicBezTo>
                    <a:cubicBezTo>
                      <a:pt x="139" y="448"/>
                      <a:pt x="98" y="424"/>
                      <a:pt x="56" y="400"/>
                    </a:cubicBezTo>
                    <a:cubicBezTo>
                      <a:pt x="52" y="398"/>
                      <a:pt x="49" y="395"/>
                      <a:pt x="45" y="393"/>
                    </a:cubicBezTo>
                    <a:cubicBezTo>
                      <a:pt x="44" y="393"/>
                      <a:pt x="44" y="393"/>
                      <a:pt x="44" y="394"/>
                    </a:cubicBezTo>
                    <a:cubicBezTo>
                      <a:pt x="45" y="395"/>
                      <a:pt x="45" y="396"/>
                      <a:pt x="47" y="397"/>
                    </a:cubicBezTo>
                    <a:cubicBezTo>
                      <a:pt x="58" y="405"/>
                      <a:pt x="70" y="412"/>
                      <a:pt x="82" y="419"/>
                    </a:cubicBezTo>
                    <a:cubicBezTo>
                      <a:pt x="110" y="436"/>
                      <a:pt x="138" y="451"/>
                      <a:pt x="166" y="467"/>
                    </a:cubicBezTo>
                    <a:cubicBezTo>
                      <a:pt x="188" y="480"/>
                      <a:pt x="210" y="493"/>
                      <a:pt x="232" y="505"/>
                    </a:cubicBezTo>
                    <a:cubicBezTo>
                      <a:pt x="236" y="507"/>
                      <a:pt x="240" y="510"/>
                      <a:pt x="244" y="512"/>
                    </a:cubicBezTo>
                    <a:cubicBezTo>
                      <a:pt x="265" y="524"/>
                      <a:pt x="286" y="536"/>
                      <a:pt x="308" y="548"/>
                    </a:cubicBezTo>
                    <a:cubicBezTo>
                      <a:pt x="262" y="527"/>
                      <a:pt x="219" y="499"/>
                      <a:pt x="175" y="475"/>
                    </a:cubicBezTo>
                    <a:cubicBezTo>
                      <a:pt x="131" y="450"/>
                      <a:pt x="87" y="424"/>
                      <a:pt x="43" y="398"/>
                    </a:cubicBezTo>
                    <a:cubicBezTo>
                      <a:pt x="42" y="399"/>
                      <a:pt x="42" y="401"/>
                      <a:pt x="42" y="402"/>
                    </a:cubicBezTo>
                    <a:cubicBezTo>
                      <a:pt x="74" y="420"/>
                      <a:pt x="105" y="438"/>
                      <a:pt x="137" y="457"/>
                    </a:cubicBezTo>
                    <a:cubicBezTo>
                      <a:pt x="174" y="478"/>
                      <a:pt x="211" y="500"/>
                      <a:pt x="248" y="521"/>
                    </a:cubicBezTo>
                    <a:cubicBezTo>
                      <a:pt x="293" y="546"/>
                      <a:pt x="338" y="569"/>
                      <a:pt x="383" y="594"/>
                    </a:cubicBezTo>
                    <a:cubicBezTo>
                      <a:pt x="385" y="595"/>
                      <a:pt x="387" y="595"/>
                      <a:pt x="389" y="595"/>
                    </a:cubicBezTo>
                    <a:cubicBezTo>
                      <a:pt x="407" y="595"/>
                      <a:pt x="426" y="594"/>
                      <a:pt x="443" y="589"/>
                    </a:cubicBezTo>
                    <a:cubicBezTo>
                      <a:pt x="468" y="582"/>
                      <a:pt x="492" y="575"/>
                      <a:pt x="516" y="567"/>
                    </a:cubicBezTo>
                    <a:cubicBezTo>
                      <a:pt x="574" y="548"/>
                      <a:pt x="632" y="528"/>
                      <a:pt x="691" y="509"/>
                    </a:cubicBezTo>
                    <a:cubicBezTo>
                      <a:pt x="772" y="483"/>
                      <a:pt x="853" y="458"/>
                      <a:pt x="935" y="432"/>
                    </a:cubicBezTo>
                    <a:cubicBezTo>
                      <a:pt x="951" y="427"/>
                      <a:pt x="967" y="423"/>
                      <a:pt x="984" y="418"/>
                    </a:cubicBezTo>
                    <a:cubicBezTo>
                      <a:pt x="990" y="416"/>
                      <a:pt x="994" y="411"/>
                      <a:pt x="992" y="405"/>
                    </a:cubicBezTo>
                    <a:cubicBezTo>
                      <a:pt x="924" y="428"/>
                      <a:pt x="857" y="455"/>
                      <a:pt x="788" y="473"/>
                    </a:cubicBezTo>
                    <a:cubicBezTo>
                      <a:pt x="820" y="461"/>
                      <a:pt x="852" y="451"/>
                      <a:pt x="884" y="440"/>
                    </a:cubicBezTo>
                    <a:cubicBezTo>
                      <a:pt x="917" y="429"/>
                      <a:pt x="949" y="417"/>
                      <a:pt x="981" y="405"/>
                    </a:cubicBezTo>
                    <a:cubicBezTo>
                      <a:pt x="981" y="404"/>
                      <a:pt x="981" y="404"/>
                      <a:pt x="981" y="403"/>
                    </a:cubicBezTo>
                    <a:cubicBezTo>
                      <a:pt x="972" y="405"/>
                      <a:pt x="964" y="406"/>
                      <a:pt x="956" y="409"/>
                    </a:cubicBezTo>
                    <a:cubicBezTo>
                      <a:pt x="933" y="416"/>
                      <a:pt x="910" y="425"/>
                      <a:pt x="887" y="432"/>
                    </a:cubicBezTo>
                    <a:cubicBezTo>
                      <a:pt x="854" y="444"/>
                      <a:pt x="820" y="455"/>
                      <a:pt x="787" y="466"/>
                    </a:cubicBezTo>
                    <a:cubicBezTo>
                      <a:pt x="785" y="466"/>
                      <a:pt x="783" y="467"/>
                      <a:pt x="782" y="467"/>
                    </a:cubicBezTo>
                    <a:cubicBezTo>
                      <a:pt x="782" y="466"/>
                      <a:pt x="781" y="466"/>
                      <a:pt x="781" y="465"/>
                    </a:cubicBezTo>
                    <a:cubicBezTo>
                      <a:pt x="838" y="446"/>
                      <a:pt x="895" y="427"/>
                      <a:pt x="952" y="408"/>
                    </a:cubicBezTo>
                    <a:cubicBezTo>
                      <a:pt x="951" y="407"/>
                      <a:pt x="951" y="406"/>
                      <a:pt x="951" y="405"/>
                    </a:cubicBezTo>
                    <a:cubicBezTo>
                      <a:pt x="942" y="408"/>
                      <a:pt x="933" y="410"/>
                      <a:pt x="925" y="413"/>
                    </a:cubicBezTo>
                    <a:cubicBezTo>
                      <a:pt x="876" y="428"/>
                      <a:pt x="826" y="444"/>
                      <a:pt x="777" y="459"/>
                    </a:cubicBezTo>
                    <a:cubicBezTo>
                      <a:pt x="775" y="460"/>
                      <a:pt x="773" y="460"/>
                      <a:pt x="772" y="460"/>
                    </a:cubicBezTo>
                    <a:cubicBezTo>
                      <a:pt x="771" y="459"/>
                      <a:pt x="771" y="459"/>
                      <a:pt x="771" y="458"/>
                    </a:cubicBezTo>
                    <a:cubicBezTo>
                      <a:pt x="797" y="450"/>
                      <a:pt x="822" y="443"/>
                      <a:pt x="848" y="435"/>
                    </a:cubicBezTo>
                    <a:cubicBezTo>
                      <a:pt x="873" y="426"/>
                      <a:pt x="899" y="418"/>
                      <a:pt x="924" y="409"/>
                    </a:cubicBezTo>
                    <a:cubicBezTo>
                      <a:pt x="924" y="409"/>
                      <a:pt x="924" y="408"/>
                      <a:pt x="924" y="408"/>
                    </a:cubicBezTo>
                    <a:cubicBezTo>
                      <a:pt x="913" y="411"/>
                      <a:pt x="900" y="409"/>
                      <a:pt x="889" y="414"/>
                    </a:cubicBezTo>
                    <a:cubicBezTo>
                      <a:pt x="882" y="418"/>
                      <a:pt x="873" y="420"/>
                      <a:pt x="865" y="422"/>
                    </a:cubicBezTo>
                    <a:cubicBezTo>
                      <a:pt x="834" y="432"/>
                      <a:pt x="802" y="442"/>
                      <a:pt x="770" y="451"/>
                    </a:cubicBezTo>
                    <a:cubicBezTo>
                      <a:pt x="769" y="452"/>
                      <a:pt x="767" y="452"/>
                      <a:pt x="765" y="452"/>
                    </a:cubicBezTo>
                    <a:cubicBezTo>
                      <a:pt x="765" y="452"/>
                      <a:pt x="765" y="451"/>
                      <a:pt x="765" y="451"/>
                    </a:cubicBezTo>
                    <a:cubicBezTo>
                      <a:pt x="806" y="438"/>
                      <a:pt x="847" y="426"/>
                      <a:pt x="888" y="413"/>
                    </a:cubicBezTo>
                    <a:cubicBezTo>
                      <a:pt x="888" y="413"/>
                      <a:pt x="888" y="412"/>
                      <a:pt x="888" y="412"/>
                    </a:cubicBezTo>
                    <a:cubicBezTo>
                      <a:pt x="876" y="413"/>
                      <a:pt x="863" y="414"/>
                      <a:pt x="851" y="415"/>
                    </a:cubicBezTo>
                    <a:cubicBezTo>
                      <a:pt x="845" y="416"/>
                      <a:pt x="839" y="416"/>
                      <a:pt x="833" y="418"/>
                    </a:cubicBezTo>
                    <a:cubicBezTo>
                      <a:pt x="797" y="429"/>
                      <a:pt x="761" y="441"/>
                      <a:pt x="726" y="453"/>
                    </a:cubicBezTo>
                    <a:cubicBezTo>
                      <a:pt x="652" y="478"/>
                      <a:pt x="577" y="504"/>
                      <a:pt x="503" y="529"/>
                    </a:cubicBezTo>
                    <a:cubicBezTo>
                      <a:pt x="488" y="535"/>
                      <a:pt x="473" y="539"/>
                      <a:pt x="457" y="545"/>
                    </a:cubicBezTo>
                    <a:cubicBezTo>
                      <a:pt x="443" y="550"/>
                      <a:pt x="428" y="551"/>
                      <a:pt x="413" y="554"/>
                    </a:cubicBezTo>
                    <a:cubicBezTo>
                      <a:pt x="412" y="554"/>
                      <a:pt x="410" y="554"/>
                      <a:pt x="409" y="554"/>
                    </a:cubicBezTo>
                    <a:cubicBezTo>
                      <a:pt x="409" y="553"/>
                      <a:pt x="409" y="553"/>
                      <a:pt x="409" y="552"/>
                    </a:cubicBezTo>
                    <a:cubicBezTo>
                      <a:pt x="414" y="552"/>
                      <a:pt x="419" y="551"/>
                      <a:pt x="423" y="550"/>
                    </a:cubicBezTo>
                    <a:cubicBezTo>
                      <a:pt x="422" y="549"/>
                      <a:pt x="421" y="549"/>
                      <a:pt x="420" y="549"/>
                    </a:cubicBezTo>
                    <a:cubicBezTo>
                      <a:pt x="405" y="550"/>
                      <a:pt x="390" y="550"/>
                      <a:pt x="376" y="543"/>
                    </a:cubicBezTo>
                    <a:cubicBezTo>
                      <a:pt x="360" y="536"/>
                      <a:pt x="344" y="531"/>
                      <a:pt x="328" y="523"/>
                    </a:cubicBezTo>
                    <a:cubicBezTo>
                      <a:pt x="305" y="511"/>
                      <a:pt x="282" y="498"/>
                      <a:pt x="258" y="486"/>
                    </a:cubicBezTo>
                    <a:cubicBezTo>
                      <a:pt x="255" y="484"/>
                      <a:pt x="249" y="485"/>
                      <a:pt x="246" y="486"/>
                    </a:cubicBezTo>
                    <a:cubicBezTo>
                      <a:pt x="242" y="488"/>
                      <a:pt x="241" y="487"/>
                      <a:pt x="239" y="484"/>
                    </a:cubicBezTo>
                    <a:cubicBezTo>
                      <a:pt x="237" y="479"/>
                      <a:pt x="233" y="475"/>
                      <a:pt x="228" y="473"/>
                    </a:cubicBezTo>
                    <a:cubicBezTo>
                      <a:pt x="173" y="446"/>
                      <a:pt x="120" y="415"/>
                      <a:pt x="67" y="384"/>
                    </a:cubicBezTo>
                    <a:cubicBezTo>
                      <a:pt x="60" y="380"/>
                      <a:pt x="54" y="376"/>
                      <a:pt x="47" y="372"/>
                    </a:cubicBezTo>
                    <a:cubicBezTo>
                      <a:pt x="46" y="375"/>
                      <a:pt x="48" y="376"/>
                      <a:pt x="50" y="378"/>
                    </a:cubicBezTo>
                    <a:cubicBezTo>
                      <a:pt x="91" y="401"/>
                      <a:pt x="132" y="424"/>
                      <a:pt x="173" y="448"/>
                    </a:cubicBezTo>
                    <a:cubicBezTo>
                      <a:pt x="174" y="449"/>
                      <a:pt x="175" y="450"/>
                      <a:pt x="177" y="450"/>
                    </a:cubicBezTo>
                    <a:cubicBezTo>
                      <a:pt x="176" y="451"/>
                      <a:pt x="176" y="451"/>
                      <a:pt x="176" y="452"/>
                    </a:cubicBezTo>
                    <a:cubicBezTo>
                      <a:pt x="133" y="428"/>
                      <a:pt x="90" y="403"/>
                      <a:pt x="47" y="379"/>
                    </a:cubicBezTo>
                    <a:cubicBezTo>
                      <a:pt x="47" y="379"/>
                      <a:pt x="47" y="380"/>
                      <a:pt x="46" y="380"/>
                    </a:cubicBezTo>
                    <a:cubicBezTo>
                      <a:pt x="71" y="396"/>
                      <a:pt x="96" y="411"/>
                      <a:pt x="121" y="427"/>
                    </a:cubicBezTo>
                    <a:cubicBezTo>
                      <a:pt x="121" y="427"/>
                      <a:pt x="120" y="428"/>
                      <a:pt x="120" y="428"/>
                    </a:cubicBezTo>
                    <a:cubicBezTo>
                      <a:pt x="96" y="413"/>
                      <a:pt x="71" y="398"/>
                      <a:pt x="47" y="383"/>
                    </a:cubicBezTo>
                    <a:cubicBezTo>
                      <a:pt x="46" y="383"/>
                      <a:pt x="46" y="383"/>
                      <a:pt x="46" y="383"/>
                    </a:cubicBezTo>
                    <a:cubicBezTo>
                      <a:pt x="46" y="385"/>
                      <a:pt x="47" y="386"/>
                      <a:pt x="48" y="387"/>
                    </a:cubicBezTo>
                    <a:cubicBezTo>
                      <a:pt x="48" y="388"/>
                      <a:pt x="50" y="389"/>
                      <a:pt x="51" y="389"/>
                    </a:cubicBezTo>
                    <a:cubicBezTo>
                      <a:pt x="57" y="394"/>
                      <a:pt x="64" y="398"/>
                      <a:pt x="70" y="402"/>
                    </a:cubicBezTo>
                    <a:cubicBezTo>
                      <a:pt x="70" y="402"/>
                      <a:pt x="70" y="403"/>
                      <a:pt x="69" y="403"/>
                    </a:cubicBezTo>
                    <a:cubicBezTo>
                      <a:pt x="61" y="398"/>
                      <a:pt x="54" y="393"/>
                      <a:pt x="46" y="389"/>
                    </a:cubicBezTo>
                    <a:cubicBezTo>
                      <a:pt x="45" y="389"/>
                      <a:pt x="45" y="390"/>
                      <a:pt x="45" y="390"/>
                    </a:cubicBezTo>
                    <a:cubicBezTo>
                      <a:pt x="47" y="392"/>
                      <a:pt x="50" y="394"/>
                      <a:pt x="53" y="396"/>
                    </a:cubicBezTo>
                    <a:cubicBezTo>
                      <a:pt x="72" y="407"/>
                      <a:pt x="92" y="419"/>
                      <a:pt x="111" y="430"/>
                    </a:cubicBezTo>
                    <a:cubicBezTo>
                      <a:pt x="147" y="451"/>
                      <a:pt x="183" y="471"/>
                      <a:pt x="219" y="492"/>
                    </a:cubicBezTo>
                    <a:cubicBezTo>
                      <a:pt x="227" y="497"/>
                      <a:pt x="235" y="503"/>
                      <a:pt x="243" y="509"/>
                    </a:cubicBezTo>
                    <a:cubicBezTo>
                      <a:pt x="244" y="509"/>
                      <a:pt x="244" y="511"/>
                      <a:pt x="245" y="512"/>
                    </a:cubicBezTo>
                    <a:close/>
                    <a:moveTo>
                      <a:pt x="657" y="281"/>
                    </a:moveTo>
                    <a:cubicBezTo>
                      <a:pt x="658" y="280"/>
                      <a:pt x="658" y="280"/>
                      <a:pt x="658" y="279"/>
                    </a:cubicBezTo>
                    <a:cubicBezTo>
                      <a:pt x="659" y="280"/>
                      <a:pt x="661" y="280"/>
                      <a:pt x="662" y="280"/>
                    </a:cubicBezTo>
                    <a:cubicBezTo>
                      <a:pt x="670" y="282"/>
                      <a:pt x="678" y="284"/>
                      <a:pt x="685" y="286"/>
                    </a:cubicBezTo>
                    <a:cubicBezTo>
                      <a:pt x="691" y="288"/>
                      <a:pt x="696" y="285"/>
                      <a:pt x="701" y="283"/>
                    </a:cubicBezTo>
                    <a:cubicBezTo>
                      <a:pt x="690" y="279"/>
                      <a:pt x="680" y="276"/>
                      <a:pt x="671" y="270"/>
                    </a:cubicBezTo>
                    <a:cubicBezTo>
                      <a:pt x="673" y="270"/>
                      <a:pt x="674" y="270"/>
                      <a:pt x="676" y="271"/>
                    </a:cubicBezTo>
                    <a:cubicBezTo>
                      <a:pt x="684" y="274"/>
                      <a:pt x="693" y="278"/>
                      <a:pt x="702" y="281"/>
                    </a:cubicBezTo>
                    <a:cubicBezTo>
                      <a:pt x="704" y="281"/>
                      <a:pt x="706" y="281"/>
                      <a:pt x="708" y="281"/>
                    </a:cubicBezTo>
                    <a:cubicBezTo>
                      <a:pt x="741" y="270"/>
                      <a:pt x="774" y="258"/>
                      <a:pt x="806" y="247"/>
                    </a:cubicBezTo>
                    <a:cubicBezTo>
                      <a:pt x="808" y="247"/>
                      <a:pt x="809" y="246"/>
                      <a:pt x="811" y="245"/>
                    </a:cubicBezTo>
                    <a:cubicBezTo>
                      <a:pt x="806" y="243"/>
                      <a:pt x="803" y="241"/>
                      <a:pt x="799" y="238"/>
                    </a:cubicBezTo>
                    <a:cubicBezTo>
                      <a:pt x="799" y="238"/>
                      <a:pt x="800" y="237"/>
                      <a:pt x="800" y="237"/>
                    </a:cubicBezTo>
                    <a:cubicBezTo>
                      <a:pt x="801" y="237"/>
                      <a:pt x="802" y="237"/>
                      <a:pt x="803" y="238"/>
                    </a:cubicBezTo>
                    <a:cubicBezTo>
                      <a:pt x="806" y="239"/>
                      <a:pt x="808" y="240"/>
                      <a:pt x="811" y="242"/>
                    </a:cubicBezTo>
                    <a:cubicBezTo>
                      <a:pt x="815" y="245"/>
                      <a:pt x="819" y="243"/>
                      <a:pt x="823" y="241"/>
                    </a:cubicBezTo>
                    <a:cubicBezTo>
                      <a:pt x="820" y="239"/>
                      <a:pt x="818" y="238"/>
                      <a:pt x="815" y="236"/>
                    </a:cubicBezTo>
                    <a:cubicBezTo>
                      <a:pt x="816" y="236"/>
                      <a:pt x="816" y="235"/>
                      <a:pt x="816" y="235"/>
                    </a:cubicBezTo>
                    <a:cubicBezTo>
                      <a:pt x="822" y="236"/>
                      <a:pt x="829" y="242"/>
                      <a:pt x="836" y="236"/>
                    </a:cubicBezTo>
                    <a:cubicBezTo>
                      <a:pt x="829" y="232"/>
                      <a:pt x="822" y="228"/>
                      <a:pt x="815" y="225"/>
                    </a:cubicBezTo>
                    <a:cubicBezTo>
                      <a:pt x="815" y="224"/>
                      <a:pt x="815" y="224"/>
                      <a:pt x="815" y="223"/>
                    </a:cubicBezTo>
                    <a:cubicBezTo>
                      <a:pt x="816" y="223"/>
                      <a:pt x="818" y="224"/>
                      <a:pt x="819" y="224"/>
                    </a:cubicBezTo>
                    <a:cubicBezTo>
                      <a:pt x="823" y="226"/>
                      <a:pt x="828" y="228"/>
                      <a:pt x="831" y="231"/>
                    </a:cubicBezTo>
                    <a:cubicBezTo>
                      <a:pt x="839" y="237"/>
                      <a:pt x="846" y="233"/>
                      <a:pt x="854" y="229"/>
                    </a:cubicBezTo>
                    <a:cubicBezTo>
                      <a:pt x="851" y="228"/>
                      <a:pt x="848" y="226"/>
                      <a:pt x="846" y="225"/>
                    </a:cubicBezTo>
                    <a:cubicBezTo>
                      <a:pt x="846" y="224"/>
                      <a:pt x="846" y="224"/>
                      <a:pt x="846" y="224"/>
                    </a:cubicBezTo>
                    <a:cubicBezTo>
                      <a:pt x="850" y="225"/>
                      <a:pt x="854" y="228"/>
                      <a:pt x="857" y="228"/>
                    </a:cubicBezTo>
                    <a:cubicBezTo>
                      <a:pt x="861" y="228"/>
                      <a:pt x="866" y="225"/>
                      <a:pt x="870" y="224"/>
                    </a:cubicBezTo>
                    <a:cubicBezTo>
                      <a:pt x="864" y="220"/>
                      <a:pt x="859" y="217"/>
                      <a:pt x="854" y="214"/>
                    </a:cubicBezTo>
                    <a:cubicBezTo>
                      <a:pt x="854" y="213"/>
                      <a:pt x="855" y="213"/>
                      <a:pt x="855" y="213"/>
                    </a:cubicBezTo>
                    <a:cubicBezTo>
                      <a:pt x="860" y="216"/>
                      <a:pt x="865" y="219"/>
                      <a:pt x="870" y="221"/>
                    </a:cubicBezTo>
                    <a:cubicBezTo>
                      <a:pt x="871" y="222"/>
                      <a:pt x="873" y="223"/>
                      <a:pt x="874" y="222"/>
                    </a:cubicBezTo>
                    <a:cubicBezTo>
                      <a:pt x="881" y="220"/>
                      <a:pt x="887" y="217"/>
                      <a:pt x="895" y="215"/>
                    </a:cubicBezTo>
                    <a:cubicBezTo>
                      <a:pt x="883" y="208"/>
                      <a:pt x="872" y="203"/>
                      <a:pt x="862" y="198"/>
                    </a:cubicBezTo>
                    <a:cubicBezTo>
                      <a:pt x="859" y="199"/>
                      <a:pt x="857" y="201"/>
                      <a:pt x="854" y="202"/>
                    </a:cubicBezTo>
                    <a:cubicBezTo>
                      <a:pt x="843" y="206"/>
                      <a:pt x="833" y="209"/>
                      <a:pt x="822" y="212"/>
                    </a:cubicBezTo>
                    <a:cubicBezTo>
                      <a:pt x="819" y="213"/>
                      <a:pt x="816" y="212"/>
                      <a:pt x="816" y="208"/>
                    </a:cubicBezTo>
                    <a:cubicBezTo>
                      <a:pt x="815" y="208"/>
                      <a:pt x="815" y="207"/>
                      <a:pt x="814" y="206"/>
                    </a:cubicBezTo>
                    <a:cubicBezTo>
                      <a:pt x="811" y="205"/>
                      <a:pt x="808" y="204"/>
                      <a:pt x="805" y="203"/>
                    </a:cubicBezTo>
                    <a:cubicBezTo>
                      <a:pt x="797" y="201"/>
                      <a:pt x="790" y="200"/>
                      <a:pt x="782" y="198"/>
                    </a:cubicBezTo>
                    <a:cubicBezTo>
                      <a:pt x="782" y="198"/>
                      <a:pt x="782" y="197"/>
                      <a:pt x="783" y="196"/>
                    </a:cubicBezTo>
                    <a:cubicBezTo>
                      <a:pt x="778" y="196"/>
                      <a:pt x="774" y="196"/>
                      <a:pt x="769" y="196"/>
                    </a:cubicBezTo>
                    <a:cubicBezTo>
                      <a:pt x="769" y="195"/>
                      <a:pt x="769" y="195"/>
                      <a:pt x="769" y="195"/>
                    </a:cubicBezTo>
                    <a:cubicBezTo>
                      <a:pt x="770" y="194"/>
                      <a:pt x="771" y="194"/>
                      <a:pt x="773" y="193"/>
                    </a:cubicBezTo>
                    <a:cubicBezTo>
                      <a:pt x="772" y="193"/>
                      <a:pt x="772" y="192"/>
                      <a:pt x="772" y="192"/>
                    </a:cubicBezTo>
                    <a:cubicBezTo>
                      <a:pt x="766" y="193"/>
                      <a:pt x="760" y="194"/>
                      <a:pt x="754" y="194"/>
                    </a:cubicBezTo>
                    <a:cubicBezTo>
                      <a:pt x="754" y="194"/>
                      <a:pt x="753" y="193"/>
                      <a:pt x="753" y="193"/>
                    </a:cubicBezTo>
                    <a:cubicBezTo>
                      <a:pt x="756" y="192"/>
                      <a:pt x="759" y="191"/>
                      <a:pt x="762" y="190"/>
                    </a:cubicBezTo>
                    <a:cubicBezTo>
                      <a:pt x="762" y="190"/>
                      <a:pt x="762" y="189"/>
                      <a:pt x="761" y="189"/>
                    </a:cubicBezTo>
                    <a:cubicBezTo>
                      <a:pt x="756" y="189"/>
                      <a:pt x="751" y="190"/>
                      <a:pt x="745" y="191"/>
                    </a:cubicBezTo>
                    <a:cubicBezTo>
                      <a:pt x="745" y="190"/>
                      <a:pt x="745" y="190"/>
                      <a:pt x="745" y="190"/>
                    </a:cubicBezTo>
                    <a:cubicBezTo>
                      <a:pt x="748" y="189"/>
                      <a:pt x="750" y="188"/>
                      <a:pt x="753" y="187"/>
                    </a:cubicBezTo>
                    <a:cubicBezTo>
                      <a:pt x="753" y="187"/>
                      <a:pt x="752" y="187"/>
                      <a:pt x="752" y="186"/>
                    </a:cubicBezTo>
                    <a:cubicBezTo>
                      <a:pt x="749" y="187"/>
                      <a:pt x="746" y="187"/>
                      <a:pt x="742" y="188"/>
                    </a:cubicBezTo>
                    <a:cubicBezTo>
                      <a:pt x="742" y="188"/>
                      <a:pt x="742" y="187"/>
                      <a:pt x="742" y="187"/>
                    </a:cubicBezTo>
                    <a:cubicBezTo>
                      <a:pt x="743" y="186"/>
                      <a:pt x="744" y="185"/>
                      <a:pt x="746" y="184"/>
                    </a:cubicBezTo>
                    <a:cubicBezTo>
                      <a:pt x="742" y="184"/>
                      <a:pt x="738" y="184"/>
                      <a:pt x="735" y="183"/>
                    </a:cubicBezTo>
                    <a:cubicBezTo>
                      <a:pt x="730" y="182"/>
                      <a:pt x="725" y="179"/>
                      <a:pt x="720" y="177"/>
                    </a:cubicBezTo>
                    <a:cubicBezTo>
                      <a:pt x="719" y="177"/>
                      <a:pt x="718" y="177"/>
                      <a:pt x="716" y="177"/>
                    </a:cubicBezTo>
                    <a:cubicBezTo>
                      <a:pt x="715" y="177"/>
                      <a:pt x="714" y="178"/>
                      <a:pt x="714" y="178"/>
                    </a:cubicBezTo>
                    <a:cubicBezTo>
                      <a:pt x="713" y="174"/>
                      <a:pt x="709" y="175"/>
                      <a:pt x="706" y="174"/>
                    </a:cubicBezTo>
                    <a:cubicBezTo>
                      <a:pt x="695" y="170"/>
                      <a:pt x="683" y="166"/>
                      <a:pt x="672" y="162"/>
                    </a:cubicBezTo>
                    <a:cubicBezTo>
                      <a:pt x="664" y="160"/>
                      <a:pt x="657" y="158"/>
                      <a:pt x="650" y="162"/>
                    </a:cubicBezTo>
                    <a:cubicBezTo>
                      <a:pt x="649" y="162"/>
                      <a:pt x="648" y="162"/>
                      <a:pt x="647" y="161"/>
                    </a:cubicBezTo>
                    <a:cubicBezTo>
                      <a:pt x="647" y="161"/>
                      <a:pt x="647" y="161"/>
                      <a:pt x="647" y="160"/>
                    </a:cubicBezTo>
                    <a:cubicBezTo>
                      <a:pt x="649" y="159"/>
                      <a:pt x="651" y="159"/>
                      <a:pt x="655" y="157"/>
                    </a:cubicBezTo>
                    <a:cubicBezTo>
                      <a:pt x="648" y="155"/>
                      <a:pt x="643" y="153"/>
                      <a:pt x="637" y="152"/>
                    </a:cubicBezTo>
                    <a:cubicBezTo>
                      <a:pt x="631" y="151"/>
                      <a:pt x="625" y="153"/>
                      <a:pt x="620" y="153"/>
                    </a:cubicBezTo>
                    <a:cubicBezTo>
                      <a:pt x="620" y="153"/>
                      <a:pt x="620" y="153"/>
                      <a:pt x="620" y="152"/>
                    </a:cubicBezTo>
                    <a:cubicBezTo>
                      <a:pt x="622" y="151"/>
                      <a:pt x="625" y="150"/>
                      <a:pt x="627" y="150"/>
                    </a:cubicBezTo>
                    <a:cubicBezTo>
                      <a:pt x="627" y="149"/>
                      <a:pt x="627" y="149"/>
                      <a:pt x="627" y="148"/>
                    </a:cubicBezTo>
                    <a:cubicBezTo>
                      <a:pt x="623" y="148"/>
                      <a:pt x="618" y="147"/>
                      <a:pt x="615" y="147"/>
                    </a:cubicBezTo>
                    <a:cubicBezTo>
                      <a:pt x="613" y="145"/>
                      <a:pt x="611" y="143"/>
                      <a:pt x="609" y="143"/>
                    </a:cubicBezTo>
                    <a:cubicBezTo>
                      <a:pt x="604" y="142"/>
                      <a:pt x="599" y="139"/>
                      <a:pt x="595" y="137"/>
                    </a:cubicBezTo>
                    <a:cubicBezTo>
                      <a:pt x="590" y="136"/>
                      <a:pt x="586" y="134"/>
                      <a:pt x="581" y="133"/>
                    </a:cubicBezTo>
                    <a:cubicBezTo>
                      <a:pt x="570" y="129"/>
                      <a:pt x="559" y="126"/>
                      <a:pt x="548" y="122"/>
                    </a:cubicBezTo>
                    <a:cubicBezTo>
                      <a:pt x="547" y="121"/>
                      <a:pt x="545" y="120"/>
                      <a:pt x="543" y="119"/>
                    </a:cubicBezTo>
                    <a:cubicBezTo>
                      <a:pt x="545" y="117"/>
                      <a:pt x="546" y="115"/>
                      <a:pt x="548" y="115"/>
                    </a:cubicBezTo>
                    <a:cubicBezTo>
                      <a:pt x="560" y="112"/>
                      <a:pt x="573" y="109"/>
                      <a:pt x="585" y="106"/>
                    </a:cubicBezTo>
                    <a:cubicBezTo>
                      <a:pt x="586" y="106"/>
                      <a:pt x="587" y="106"/>
                      <a:pt x="589" y="107"/>
                    </a:cubicBezTo>
                    <a:cubicBezTo>
                      <a:pt x="601" y="110"/>
                      <a:pt x="612" y="116"/>
                      <a:pt x="625" y="117"/>
                    </a:cubicBezTo>
                    <a:cubicBezTo>
                      <a:pt x="626" y="117"/>
                      <a:pt x="626" y="118"/>
                      <a:pt x="626" y="118"/>
                    </a:cubicBezTo>
                    <a:cubicBezTo>
                      <a:pt x="628" y="119"/>
                      <a:pt x="629" y="120"/>
                      <a:pt x="631" y="121"/>
                    </a:cubicBezTo>
                    <a:cubicBezTo>
                      <a:pt x="648" y="127"/>
                      <a:pt x="666" y="133"/>
                      <a:pt x="684" y="138"/>
                    </a:cubicBezTo>
                    <a:cubicBezTo>
                      <a:pt x="687" y="139"/>
                      <a:pt x="691" y="139"/>
                      <a:pt x="695" y="139"/>
                    </a:cubicBezTo>
                    <a:cubicBezTo>
                      <a:pt x="697" y="139"/>
                      <a:pt x="700" y="138"/>
                      <a:pt x="702" y="137"/>
                    </a:cubicBezTo>
                    <a:cubicBezTo>
                      <a:pt x="702" y="138"/>
                      <a:pt x="702" y="138"/>
                      <a:pt x="703" y="139"/>
                    </a:cubicBezTo>
                    <a:cubicBezTo>
                      <a:pt x="700" y="140"/>
                      <a:pt x="697" y="141"/>
                      <a:pt x="694" y="141"/>
                    </a:cubicBezTo>
                    <a:cubicBezTo>
                      <a:pt x="701" y="147"/>
                      <a:pt x="709" y="141"/>
                      <a:pt x="716" y="141"/>
                    </a:cubicBezTo>
                    <a:cubicBezTo>
                      <a:pt x="716" y="142"/>
                      <a:pt x="716" y="143"/>
                      <a:pt x="716" y="143"/>
                    </a:cubicBezTo>
                    <a:cubicBezTo>
                      <a:pt x="713" y="144"/>
                      <a:pt x="711" y="145"/>
                      <a:pt x="707" y="146"/>
                    </a:cubicBezTo>
                    <a:cubicBezTo>
                      <a:pt x="709" y="147"/>
                      <a:pt x="709" y="147"/>
                      <a:pt x="710" y="147"/>
                    </a:cubicBezTo>
                    <a:cubicBezTo>
                      <a:pt x="723" y="152"/>
                      <a:pt x="736" y="155"/>
                      <a:pt x="749" y="159"/>
                    </a:cubicBezTo>
                    <a:cubicBezTo>
                      <a:pt x="755" y="162"/>
                      <a:pt x="761" y="162"/>
                      <a:pt x="767" y="164"/>
                    </a:cubicBezTo>
                    <a:cubicBezTo>
                      <a:pt x="768" y="164"/>
                      <a:pt x="768" y="164"/>
                      <a:pt x="768" y="164"/>
                    </a:cubicBezTo>
                    <a:cubicBezTo>
                      <a:pt x="772" y="168"/>
                      <a:pt x="777" y="168"/>
                      <a:pt x="781" y="167"/>
                    </a:cubicBezTo>
                    <a:cubicBezTo>
                      <a:pt x="783" y="167"/>
                      <a:pt x="785" y="167"/>
                      <a:pt x="787" y="166"/>
                    </a:cubicBezTo>
                    <a:cubicBezTo>
                      <a:pt x="787" y="167"/>
                      <a:pt x="787" y="167"/>
                      <a:pt x="787" y="167"/>
                    </a:cubicBezTo>
                    <a:cubicBezTo>
                      <a:pt x="786" y="168"/>
                      <a:pt x="784" y="169"/>
                      <a:pt x="783" y="169"/>
                    </a:cubicBezTo>
                    <a:cubicBezTo>
                      <a:pt x="783" y="170"/>
                      <a:pt x="783" y="170"/>
                      <a:pt x="783" y="170"/>
                    </a:cubicBezTo>
                    <a:cubicBezTo>
                      <a:pt x="789" y="169"/>
                      <a:pt x="796" y="168"/>
                      <a:pt x="802" y="167"/>
                    </a:cubicBezTo>
                    <a:cubicBezTo>
                      <a:pt x="802" y="167"/>
                      <a:pt x="803" y="168"/>
                      <a:pt x="803" y="168"/>
                    </a:cubicBezTo>
                    <a:cubicBezTo>
                      <a:pt x="799" y="169"/>
                      <a:pt x="795" y="170"/>
                      <a:pt x="791" y="172"/>
                    </a:cubicBezTo>
                    <a:cubicBezTo>
                      <a:pt x="791" y="172"/>
                      <a:pt x="791" y="172"/>
                      <a:pt x="791" y="173"/>
                    </a:cubicBezTo>
                    <a:cubicBezTo>
                      <a:pt x="795" y="173"/>
                      <a:pt x="799" y="173"/>
                      <a:pt x="802" y="173"/>
                    </a:cubicBezTo>
                    <a:cubicBezTo>
                      <a:pt x="807" y="172"/>
                      <a:pt x="806" y="174"/>
                      <a:pt x="805" y="176"/>
                    </a:cubicBezTo>
                    <a:cubicBezTo>
                      <a:pt x="816" y="180"/>
                      <a:pt x="827" y="184"/>
                      <a:pt x="839" y="187"/>
                    </a:cubicBezTo>
                    <a:cubicBezTo>
                      <a:pt x="843" y="189"/>
                      <a:pt x="847" y="189"/>
                      <a:pt x="851" y="186"/>
                    </a:cubicBezTo>
                    <a:cubicBezTo>
                      <a:pt x="855" y="184"/>
                      <a:pt x="858" y="186"/>
                      <a:pt x="858" y="189"/>
                    </a:cubicBezTo>
                    <a:cubicBezTo>
                      <a:pt x="858" y="192"/>
                      <a:pt x="859" y="194"/>
                      <a:pt x="862" y="195"/>
                    </a:cubicBezTo>
                    <a:cubicBezTo>
                      <a:pt x="872" y="201"/>
                      <a:pt x="883" y="206"/>
                      <a:pt x="894" y="212"/>
                    </a:cubicBezTo>
                    <a:cubicBezTo>
                      <a:pt x="895" y="213"/>
                      <a:pt x="897" y="214"/>
                      <a:pt x="898" y="213"/>
                    </a:cubicBezTo>
                    <a:cubicBezTo>
                      <a:pt x="903" y="212"/>
                      <a:pt x="907" y="211"/>
                      <a:pt x="912" y="209"/>
                    </a:cubicBezTo>
                    <a:cubicBezTo>
                      <a:pt x="904" y="205"/>
                      <a:pt x="897" y="201"/>
                      <a:pt x="891" y="197"/>
                    </a:cubicBezTo>
                    <a:cubicBezTo>
                      <a:pt x="891" y="197"/>
                      <a:pt x="891" y="196"/>
                      <a:pt x="891" y="196"/>
                    </a:cubicBezTo>
                    <a:cubicBezTo>
                      <a:pt x="897" y="199"/>
                      <a:pt x="903" y="201"/>
                      <a:pt x="909" y="205"/>
                    </a:cubicBezTo>
                    <a:cubicBezTo>
                      <a:pt x="915" y="210"/>
                      <a:pt x="920" y="206"/>
                      <a:pt x="927" y="204"/>
                    </a:cubicBezTo>
                    <a:cubicBezTo>
                      <a:pt x="915" y="198"/>
                      <a:pt x="905" y="193"/>
                      <a:pt x="894" y="188"/>
                    </a:cubicBezTo>
                    <a:cubicBezTo>
                      <a:pt x="896" y="188"/>
                      <a:pt x="897" y="188"/>
                      <a:pt x="898" y="189"/>
                    </a:cubicBezTo>
                    <a:cubicBezTo>
                      <a:pt x="907" y="193"/>
                      <a:pt x="915" y="197"/>
                      <a:pt x="924" y="201"/>
                    </a:cubicBezTo>
                    <a:cubicBezTo>
                      <a:pt x="930" y="204"/>
                      <a:pt x="934" y="202"/>
                      <a:pt x="940" y="199"/>
                    </a:cubicBezTo>
                    <a:cubicBezTo>
                      <a:pt x="929" y="195"/>
                      <a:pt x="920" y="191"/>
                      <a:pt x="910" y="187"/>
                    </a:cubicBezTo>
                    <a:cubicBezTo>
                      <a:pt x="910" y="187"/>
                      <a:pt x="911" y="186"/>
                      <a:pt x="911" y="185"/>
                    </a:cubicBezTo>
                    <a:cubicBezTo>
                      <a:pt x="912" y="186"/>
                      <a:pt x="914" y="186"/>
                      <a:pt x="915" y="187"/>
                    </a:cubicBezTo>
                    <a:cubicBezTo>
                      <a:pt x="921" y="189"/>
                      <a:pt x="928" y="192"/>
                      <a:pt x="934" y="195"/>
                    </a:cubicBezTo>
                    <a:cubicBezTo>
                      <a:pt x="940" y="198"/>
                      <a:pt x="947" y="198"/>
                      <a:pt x="953" y="195"/>
                    </a:cubicBezTo>
                    <a:cubicBezTo>
                      <a:pt x="957" y="193"/>
                      <a:pt x="962" y="192"/>
                      <a:pt x="966" y="191"/>
                    </a:cubicBezTo>
                    <a:cubicBezTo>
                      <a:pt x="976" y="187"/>
                      <a:pt x="986" y="184"/>
                      <a:pt x="996" y="180"/>
                    </a:cubicBezTo>
                    <a:cubicBezTo>
                      <a:pt x="995" y="180"/>
                      <a:pt x="994" y="179"/>
                      <a:pt x="994" y="179"/>
                    </a:cubicBezTo>
                    <a:cubicBezTo>
                      <a:pt x="993" y="178"/>
                      <a:pt x="992" y="177"/>
                      <a:pt x="990" y="176"/>
                    </a:cubicBezTo>
                    <a:cubicBezTo>
                      <a:pt x="992" y="176"/>
                      <a:pt x="994" y="176"/>
                      <a:pt x="995" y="176"/>
                    </a:cubicBezTo>
                    <a:cubicBezTo>
                      <a:pt x="998" y="176"/>
                      <a:pt x="1001" y="178"/>
                      <a:pt x="1004" y="177"/>
                    </a:cubicBezTo>
                    <a:cubicBezTo>
                      <a:pt x="1017" y="174"/>
                      <a:pt x="1029" y="169"/>
                      <a:pt x="1043" y="165"/>
                    </a:cubicBezTo>
                    <a:cubicBezTo>
                      <a:pt x="1033" y="159"/>
                      <a:pt x="1023" y="156"/>
                      <a:pt x="1012" y="153"/>
                    </a:cubicBezTo>
                    <a:cubicBezTo>
                      <a:pt x="1001" y="150"/>
                      <a:pt x="991" y="147"/>
                      <a:pt x="980" y="143"/>
                    </a:cubicBezTo>
                    <a:cubicBezTo>
                      <a:pt x="979" y="143"/>
                      <a:pt x="978" y="142"/>
                      <a:pt x="977" y="141"/>
                    </a:cubicBezTo>
                    <a:cubicBezTo>
                      <a:pt x="977" y="141"/>
                      <a:pt x="977" y="140"/>
                      <a:pt x="977" y="140"/>
                    </a:cubicBezTo>
                    <a:cubicBezTo>
                      <a:pt x="984" y="141"/>
                      <a:pt x="990" y="145"/>
                      <a:pt x="997" y="144"/>
                    </a:cubicBezTo>
                    <a:cubicBezTo>
                      <a:pt x="1001" y="144"/>
                      <a:pt x="1004" y="146"/>
                      <a:pt x="1008" y="148"/>
                    </a:cubicBezTo>
                    <a:cubicBezTo>
                      <a:pt x="1010" y="149"/>
                      <a:pt x="1011" y="151"/>
                      <a:pt x="1013" y="151"/>
                    </a:cubicBezTo>
                    <a:cubicBezTo>
                      <a:pt x="1020" y="154"/>
                      <a:pt x="1028" y="156"/>
                      <a:pt x="1035" y="158"/>
                    </a:cubicBezTo>
                    <a:cubicBezTo>
                      <a:pt x="1039" y="160"/>
                      <a:pt x="1044" y="164"/>
                      <a:pt x="1048" y="163"/>
                    </a:cubicBezTo>
                    <a:cubicBezTo>
                      <a:pt x="1056" y="162"/>
                      <a:pt x="1064" y="159"/>
                      <a:pt x="1072" y="157"/>
                    </a:cubicBezTo>
                    <a:cubicBezTo>
                      <a:pt x="1072" y="157"/>
                      <a:pt x="1072" y="157"/>
                      <a:pt x="1072" y="156"/>
                    </a:cubicBezTo>
                    <a:cubicBezTo>
                      <a:pt x="1066" y="155"/>
                      <a:pt x="1061" y="154"/>
                      <a:pt x="1055" y="152"/>
                    </a:cubicBezTo>
                    <a:cubicBezTo>
                      <a:pt x="1055" y="152"/>
                      <a:pt x="1055" y="151"/>
                      <a:pt x="1056" y="150"/>
                    </a:cubicBezTo>
                    <a:cubicBezTo>
                      <a:pt x="1062" y="152"/>
                      <a:pt x="1068" y="154"/>
                      <a:pt x="1074" y="155"/>
                    </a:cubicBezTo>
                    <a:cubicBezTo>
                      <a:pt x="1081" y="156"/>
                      <a:pt x="1086" y="152"/>
                      <a:pt x="1092" y="150"/>
                    </a:cubicBezTo>
                    <a:cubicBezTo>
                      <a:pt x="1078" y="141"/>
                      <a:pt x="1063" y="140"/>
                      <a:pt x="1048" y="136"/>
                    </a:cubicBezTo>
                    <a:cubicBezTo>
                      <a:pt x="1049" y="135"/>
                      <a:pt x="1049" y="135"/>
                      <a:pt x="1050" y="135"/>
                    </a:cubicBezTo>
                    <a:cubicBezTo>
                      <a:pt x="1059" y="137"/>
                      <a:pt x="1069" y="139"/>
                      <a:pt x="1078" y="141"/>
                    </a:cubicBezTo>
                    <a:cubicBezTo>
                      <a:pt x="1079" y="141"/>
                      <a:pt x="1079" y="142"/>
                      <a:pt x="1080" y="142"/>
                    </a:cubicBezTo>
                    <a:cubicBezTo>
                      <a:pt x="1086" y="144"/>
                      <a:pt x="1092" y="149"/>
                      <a:pt x="1097" y="148"/>
                    </a:cubicBezTo>
                    <a:cubicBezTo>
                      <a:pt x="1106" y="147"/>
                      <a:pt x="1114" y="142"/>
                      <a:pt x="1123" y="139"/>
                    </a:cubicBezTo>
                    <a:cubicBezTo>
                      <a:pt x="1116" y="137"/>
                      <a:pt x="1110" y="135"/>
                      <a:pt x="1103" y="134"/>
                    </a:cubicBezTo>
                    <a:cubicBezTo>
                      <a:pt x="1089" y="129"/>
                      <a:pt x="1074" y="128"/>
                      <a:pt x="1059" y="124"/>
                    </a:cubicBezTo>
                    <a:cubicBezTo>
                      <a:pt x="1024" y="114"/>
                      <a:pt x="988" y="106"/>
                      <a:pt x="952" y="98"/>
                    </a:cubicBezTo>
                    <a:cubicBezTo>
                      <a:pt x="892" y="85"/>
                      <a:pt x="832" y="69"/>
                      <a:pt x="773" y="53"/>
                    </a:cubicBezTo>
                    <a:cubicBezTo>
                      <a:pt x="747" y="46"/>
                      <a:pt x="722" y="39"/>
                      <a:pt x="696" y="36"/>
                    </a:cubicBezTo>
                    <a:cubicBezTo>
                      <a:pt x="694" y="36"/>
                      <a:pt x="692" y="37"/>
                      <a:pt x="689" y="38"/>
                    </a:cubicBezTo>
                    <a:cubicBezTo>
                      <a:pt x="690" y="39"/>
                      <a:pt x="691" y="40"/>
                      <a:pt x="691" y="41"/>
                    </a:cubicBezTo>
                    <a:cubicBezTo>
                      <a:pt x="685" y="40"/>
                      <a:pt x="685" y="40"/>
                      <a:pt x="671" y="46"/>
                    </a:cubicBezTo>
                    <a:cubicBezTo>
                      <a:pt x="674" y="47"/>
                      <a:pt x="677" y="48"/>
                      <a:pt x="680" y="49"/>
                    </a:cubicBezTo>
                    <a:cubicBezTo>
                      <a:pt x="680" y="50"/>
                      <a:pt x="680" y="50"/>
                      <a:pt x="680" y="51"/>
                    </a:cubicBezTo>
                    <a:cubicBezTo>
                      <a:pt x="668" y="44"/>
                      <a:pt x="658" y="50"/>
                      <a:pt x="646" y="53"/>
                    </a:cubicBezTo>
                    <a:cubicBezTo>
                      <a:pt x="653" y="56"/>
                      <a:pt x="659" y="59"/>
                      <a:pt x="665" y="61"/>
                    </a:cubicBezTo>
                    <a:cubicBezTo>
                      <a:pt x="665" y="62"/>
                      <a:pt x="665" y="62"/>
                      <a:pt x="664" y="63"/>
                    </a:cubicBezTo>
                    <a:cubicBezTo>
                      <a:pt x="660" y="61"/>
                      <a:pt x="655" y="60"/>
                      <a:pt x="651" y="58"/>
                    </a:cubicBezTo>
                    <a:cubicBezTo>
                      <a:pt x="643" y="53"/>
                      <a:pt x="636" y="56"/>
                      <a:pt x="627" y="59"/>
                    </a:cubicBezTo>
                    <a:cubicBezTo>
                      <a:pt x="637" y="63"/>
                      <a:pt x="645" y="66"/>
                      <a:pt x="653" y="69"/>
                    </a:cubicBezTo>
                    <a:cubicBezTo>
                      <a:pt x="651" y="70"/>
                      <a:pt x="649" y="70"/>
                      <a:pt x="647" y="69"/>
                    </a:cubicBezTo>
                    <a:cubicBezTo>
                      <a:pt x="642" y="67"/>
                      <a:pt x="636" y="65"/>
                      <a:pt x="631" y="63"/>
                    </a:cubicBezTo>
                    <a:cubicBezTo>
                      <a:pt x="625" y="59"/>
                      <a:pt x="620" y="60"/>
                      <a:pt x="613" y="63"/>
                    </a:cubicBezTo>
                    <a:cubicBezTo>
                      <a:pt x="622" y="67"/>
                      <a:pt x="631" y="70"/>
                      <a:pt x="639" y="74"/>
                    </a:cubicBezTo>
                    <a:cubicBezTo>
                      <a:pt x="639" y="74"/>
                      <a:pt x="639" y="74"/>
                      <a:pt x="639" y="75"/>
                    </a:cubicBezTo>
                    <a:cubicBezTo>
                      <a:pt x="637" y="75"/>
                      <a:pt x="635" y="74"/>
                      <a:pt x="633" y="74"/>
                    </a:cubicBezTo>
                    <a:cubicBezTo>
                      <a:pt x="627" y="71"/>
                      <a:pt x="620" y="69"/>
                      <a:pt x="614" y="67"/>
                    </a:cubicBezTo>
                    <a:cubicBezTo>
                      <a:pt x="607" y="64"/>
                      <a:pt x="605" y="64"/>
                      <a:pt x="598" y="68"/>
                    </a:cubicBezTo>
                    <a:cubicBezTo>
                      <a:pt x="606" y="71"/>
                      <a:pt x="614" y="74"/>
                      <a:pt x="623" y="76"/>
                    </a:cubicBezTo>
                    <a:cubicBezTo>
                      <a:pt x="620" y="77"/>
                      <a:pt x="618" y="77"/>
                      <a:pt x="616" y="77"/>
                    </a:cubicBezTo>
                    <a:cubicBezTo>
                      <a:pt x="610" y="75"/>
                      <a:pt x="604" y="73"/>
                      <a:pt x="598" y="71"/>
                    </a:cubicBezTo>
                    <a:cubicBezTo>
                      <a:pt x="594" y="69"/>
                      <a:pt x="590" y="69"/>
                      <a:pt x="586" y="70"/>
                    </a:cubicBezTo>
                    <a:cubicBezTo>
                      <a:pt x="552" y="81"/>
                      <a:pt x="517" y="92"/>
                      <a:pt x="483" y="103"/>
                    </a:cubicBezTo>
                    <a:cubicBezTo>
                      <a:pt x="483" y="103"/>
                      <a:pt x="482" y="103"/>
                      <a:pt x="481" y="104"/>
                    </a:cubicBezTo>
                    <a:cubicBezTo>
                      <a:pt x="490" y="108"/>
                      <a:pt x="498" y="111"/>
                      <a:pt x="506" y="115"/>
                    </a:cubicBezTo>
                    <a:cubicBezTo>
                      <a:pt x="506" y="116"/>
                      <a:pt x="506" y="116"/>
                      <a:pt x="506" y="117"/>
                    </a:cubicBezTo>
                    <a:cubicBezTo>
                      <a:pt x="504" y="116"/>
                      <a:pt x="503" y="116"/>
                      <a:pt x="502" y="116"/>
                    </a:cubicBezTo>
                    <a:cubicBezTo>
                      <a:pt x="495" y="113"/>
                      <a:pt x="489" y="111"/>
                      <a:pt x="483" y="107"/>
                    </a:cubicBezTo>
                    <a:cubicBezTo>
                      <a:pt x="477" y="104"/>
                      <a:pt x="472" y="106"/>
                      <a:pt x="466" y="108"/>
                    </a:cubicBezTo>
                    <a:cubicBezTo>
                      <a:pt x="477" y="114"/>
                      <a:pt x="487" y="119"/>
                      <a:pt x="497" y="125"/>
                    </a:cubicBezTo>
                    <a:cubicBezTo>
                      <a:pt x="497" y="125"/>
                      <a:pt x="496" y="126"/>
                      <a:pt x="496" y="127"/>
                    </a:cubicBezTo>
                    <a:cubicBezTo>
                      <a:pt x="495" y="126"/>
                      <a:pt x="493" y="126"/>
                      <a:pt x="492" y="126"/>
                    </a:cubicBezTo>
                    <a:cubicBezTo>
                      <a:pt x="483" y="121"/>
                      <a:pt x="474" y="116"/>
                      <a:pt x="465" y="111"/>
                    </a:cubicBezTo>
                    <a:cubicBezTo>
                      <a:pt x="463" y="110"/>
                      <a:pt x="462" y="109"/>
                      <a:pt x="460" y="110"/>
                    </a:cubicBezTo>
                    <a:cubicBezTo>
                      <a:pt x="456" y="110"/>
                      <a:pt x="452" y="112"/>
                      <a:pt x="447" y="113"/>
                    </a:cubicBezTo>
                    <a:cubicBezTo>
                      <a:pt x="451" y="114"/>
                      <a:pt x="453" y="115"/>
                      <a:pt x="455" y="116"/>
                    </a:cubicBezTo>
                    <a:cubicBezTo>
                      <a:pt x="455" y="116"/>
                      <a:pt x="455" y="117"/>
                      <a:pt x="455" y="117"/>
                    </a:cubicBezTo>
                    <a:cubicBezTo>
                      <a:pt x="446" y="114"/>
                      <a:pt x="437" y="115"/>
                      <a:pt x="429" y="120"/>
                    </a:cubicBezTo>
                    <a:cubicBezTo>
                      <a:pt x="435" y="122"/>
                      <a:pt x="441" y="124"/>
                      <a:pt x="446" y="126"/>
                    </a:cubicBezTo>
                    <a:cubicBezTo>
                      <a:pt x="445" y="126"/>
                      <a:pt x="444" y="127"/>
                      <a:pt x="443" y="126"/>
                    </a:cubicBezTo>
                    <a:cubicBezTo>
                      <a:pt x="438" y="125"/>
                      <a:pt x="433" y="123"/>
                      <a:pt x="427" y="122"/>
                    </a:cubicBezTo>
                    <a:cubicBezTo>
                      <a:pt x="425" y="121"/>
                      <a:pt x="423" y="121"/>
                      <a:pt x="420" y="122"/>
                    </a:cubicBezTo>
                    <a:cubicBezTo>
                      <a:pt x="409" y="125"/>
                      <a:pt x="399" y="128"/>
                      <a:pt x="388" y="131"/>
                    </a:cubicBezTo>
                    <a:cubicBezTo>
                      <a:pt x="378" y="134"/>
                      <a:pt x="369" y="137"/>
                      <a:pt x="359" y="140"/>
                    </a:cubicBezTo>
                    <a:cubicBezTo>
                      <a:pt x="364" y="142"/>
                      <a:pt x="368" y="144"/>
                      <a:pt x="372" y="145"/>
                    </a:cubicBezTo>
                    <a:cubicBezTo>
                      <a:pt x="371" y="146"/>
                      <a:pt x="371" y="147"/>
                      <a:pt x="371" y="147"/>
                    </a:cubicBezTo>
                    <a:cubicBezTo>
                      <a:pt x="367" y="146"/>
                      <a:pt x="364" y="145"/>
                      <a:pt x="360" y="144"/>
                    </a:cubicBezTo>
                    <a:cubicBezTo>
                      <a:pt x="356" y="141"/>
                      <a:pt x="352" y="142"/>
                      <a:pt x="347" y="143"/>
                    </a:cubicBezTo>
                    <a:cubicBezTo>
                      <a:pt x="304" y="156"/>
                      <a:pt x="262" y="169"/>
                      <a:pt x="220" y="182"/>
                    </a:cubicBezTo>
                    <a:cubicBezTo>
                      <a:pt x="210" y="184"/>
                      <a:pt x="201" y="187"/>
                      <a:pt x="191" y="190"/>
                    </a:cubicBezTo>
                    <a:cubicBezTo>
                      <a:pt x="208" y="200"/>
                      <a:pt x="548" y="328"/>
                      <a:pt x="559" y="330"/>
                    </a:cubicBezTo>
                    <a:cubicBezTo>
                      <a:pt x="562" y="328"/>
                      <a:pt x="563" y="327"/>
                      <a:pt x="565" y="327"/>
                    </a:cubicBezTo>
                    <a:cubicBezTo>
                      <a:pt x="572" y="325"/>
                      <a:pt x="579" y="323"/>
                      <a:pt x="586" y="321"/>
                    </a:cubicBezTo>
                    <a:cubicBezTo>
                      <a:pt x="571" y="316"/>
                      <a:pt x="557" y="312"/>
                      <a:pt x="544" y="308"/>
                    </a:cubicBezTo>
                    <a:cubicBezTo>
                      <a:pt x="544" y="308"/>
                      <a:pt x="544" y="307"/>
                      <a:pt x="544" y="307"/>
                    </a:cubicBezTo>
                    <a:cubicBezTo>
                      <a:pt x="546" y="307"/>
                      <a:pt x="547" y="308"/>
                      <a:pt x="549" y="308"/>
                    </a:cubicBezTo>
                    <a:cubicBezTo>
                      <a:pt x="561" y="312"/>
                      <a:pt x="573" y="315"/>
                      <a:pt x="585" y="318"/>
                    </a:cubicBezTo>
                    <a:cubicBezTo>
                      <a:pt x="588" y="319"/>
                      <a:pt x="591" y="319"/>
                      <a:pt x="594" y="318"/>
                    </a:cubicBezTo>
                    <a:cubicBezTo>
                      <a:pt x="623" y="309"/>
                      <a:pt x="653" y="299"/>
                      <a:pt x="682" y="290"/>
                    </a:cubicBezTo>
                    <a:cubicBezTo>
                      <a:pt x="683" y="289"/>
                      <a:pt x="684" y="289"/>
                      <a:pt x="685" y="288"/>
                    </a:cubicBezTo>
                    <a:cubicBezTo>
                      <a:pt x="675" y="286"/>
                      <a:pt x="666" y="283"/>
                      <a:pt x="657" y="281"/>
                    </a:cubicBezTo>
                    <a:close/>
                    <a:moveTo>
                      <a:pt x="1157" y="488"/>
                    </a:moveTo>
                    <a:cubicBezTo>
                      <a:pt x="1157" y="488"/>
                      <a:pt x="1156" y="487"/>
                      <a:pt x="1155" y="486"/>
                    </a:cubicBezTo>
                    <a:cubicBezTo>
                      <a:pt x="1147" y="481"/>
                      <a:pt x="1138" y="475"/>
                      <a:pt x="1130" y="469"/>
                    </a:cubicBezTo>
                    <a:cubicBezTo>
                      <a:pt x="1097" y="447"/>
                      <a:pt x="1064" y="424"/>
                      <a:pt x="1032" y="402"/>
                    </a:cubicBezTo>
                    <a:cubicBezTo>
                      <a:pt x="1030" y="401"/>
                      <a:pt x="1029" y="401"/>
                      <a:pt x="1027" y="401"/>
                    </a:cubicBezTo>
                    <a:cubicBezTo>
                      <a:pt x="1028" y="415"/>
                      <a:pt x="1022" y="422"/>
                      <a:pt x="1011" y="427"/>
                    </a:cubicBezTo>
                    <a:cubicBezTo>
                      <a:pt x="1004" y="430"/>
                      <a:pt x="998" y="433"/>
                      <a:pt x="991" y="435"/>
                    </a:cubicBezTo>
                    <a:cubicBezTo>
                      <a:pt x="969" y="442"/>
                      <a:pt x="946" y="449"/>
                      <a:pt x="924" y="457"/>
                    </a:cubicBezTo>
                    <a:cubicBezTo>
                      <a:pt x="890" y="468"/>
                      <a:pt x="857" y="480"/>
                      <a:pt x="823" y="492"/>
                    </a:cubicBezTo>
                    <a:cubicBezTo>
                      <a:pt x="806" y="497"/>
                      <a:pt x="788" y="501"/>
                      <a:pt x="771" y="507"/>
                    </a:cubicBezTo>
                    <a:cubicBezTo>
                      <a:pt x="754" y="512"/>
                      <a:pt x="736" y="515"/>
                      <a:pt x="720" y="524"/>
                    </a:cubicBezTo>
                    <a:cubicBezTo>
                      <a:pt x="714" y="528"/>
                      <a:pt x="707" y="529"/>
                      <a:pt x="701" y="531"/>
                    </a:cubicBezTo>
                    <a:cubicBezTo>
                      <a:pt x="678" y="539"/>
                      <a:pt x="654" y="545"/>
                      <a:pt x="631" y="553"/>
                    </a:cubicBezTo>
                    <a:cubicBezTo>
                      <a:pt x="602" y="563"/>
                      <a:pt x="573" y="573"/>
                      <a:pt x="544" y="584"/>
                    </a:cubicBezTo>
                    <a:cubicBezTo>
                      <a:pt x="542" y="584"/>
                      <a:pt x="541" y="584"/>
                      <a:pt x="539" y="585"/>
                    </a:cubicBezTo>
                    <a:cubicBezTo>
                      <a:pt x="539" y="584"/>
                      <a:pt x="539" y="584"/>
                      <a:pt x="539" y="583"/>
                    </a:cubicBezTo>
                    <a:cubicBezTo>
                      <a:pt x="558" y="577"/>
                      <a:pt x="577" y="570"/>
                      <a:pt x="596" y="563"/>
                    </a:cubicBezTo>
                    <a:cubicBezTo>
                      <a:pt x="615" y="557"/>
                      <a:pt x="634" y="550"/>
                      <a:pt x="654" y="544"/>
                    </a:cubicBezTo>
                    <a:cubicBezTo>
                      <a:pt x="673" y="538"/>
                      <a:pt x="692" y="532"/>
                      <a:pt x="711" y="526"/>
                    </a:cubicBezTo>
                    <a:cubicBezTo>
                      <a:pt x="644" y="542"/>
                      <a:pt x="579" y="566"/>
                      <a:pt x="514" y="589"/>
                    </a:cubicBezTo>
                    <a:cubicBezTo>
                      <a:pt x="512" y="590"/>
                      <a:pt x="511" y="590"/>
                      <a:pt x="508" y="591"/>
                    </a:cubicBezTo>
                    <a:cubicBezTo>
                      <a:pt x="510" y="591"/>
                      <a:pt x="510" y="592"/>
                      <a:pt x="510" y="592"/>
                    </a:cubicBezTo>
                    <a:cubicBezTo>
                      <a:pt x="530" y="589"/>
                      <a:pt x="550" y="587"/>
                      <a:pt x="569" y="584"/>
                    </a:cubicBezTo>
                    <a:cubicBezTo>
                      <a:pt x="614" y="577"/>
                      <a:pt x="659" y="571"/>
                      <a:pt x="704" y="564"/>
                    </a:cubicBezTo>
                    <a:cubicBezTo>
                      <a:pt x="724" y="561"/>
                      <a:pt x="744" y="559"/>
                      <a:pt x="764" y="555"/>
                    </a:cubicBezTo>
                    <a:cubicBezTo>
                      <a:pt x="798" y="549"/>
                      <a:pt x="833" y="542"/>
                      <a:pt x="867" y="536"/>
                    </a:cubicBezTo>
                    <a:cubicBezTo>
                      <a:pt x="902" y="530"/>
                      <a:pt x="938" y="524"/>
                      <a:pt x="973" y="518"/>
                    </a:cubicBezTo>
                    <a:cubicBezTo>
                      <a:pt x="1034" y="508"/>
                      <a:pt x="1096" y="498"/>
                      <a:pt x="1157" y="488"/>
                    </a:cubicBezTo>
                    <a:close/>
                    <a:moveTo>
                      <a:pt x="414" y="490"/>
                    </a:moveTo>
                    <a:cubicBezTo>
                      <a:pt x="414" y="491"/>
                      <a:pt x="414" y="491"/>
                      <a:pt x="414" y="492"/>
                    </a:cubicBezTo>
                    <a:cubicBezTo>
                      <a:pt x="412" y="491"/>
                      <a:pt x="410" y="491"/>
                      <a:pt x="408" y="490"/>
                    </a:cubicBezTo>
                    <a:cubicBezTo>
                      <a:pt x="396" y="485"/>
                      <a:pt x="384" y="480"/>
                      <a:pt x="372" y="475"/>
                    </a:cubicBezTo>
                    <a:cubicBezTo>
                      <a:pt x="370" y="474"/>
                      <a:pt x="369" y="473"/>
                      <a:pt x="368" y="473"/>
                    </a:cubicBezTo>
                    <a:cubicBezTo>
                      <a:pt x="358" y="474"/>
                      <a:pt x="348" y="475"/>
                      <a:pt x="339" y="476"/>
                    </a:cubicBezTo>
                    <a:cubicBezTo>
                      <a:pt x="339" y="476"/>
                      <a:pt x="339" y="476"/>
                      <a:pt x="339" y="477"/>
                    </a:cubicBezTo>
                    <a:cubicBezTo>
                      <a:pt x="346" y="480"/>
                      <a:pt x="353" y="482"/>
                      <a:pt x="359" y="485"/>
                    </a:cubicBezTo>
                    <a:cubicBezTo>
                      <a:pt x="359" y="486"/>
                      <a:pt x="359" y="486"/>
                      <a:pt x="359" y="487"/>
                    </a:cubicBezTo>
                    <a:cubicBezTo>
                      <a:pt x="358" y="487"/>
                      <a:pt x="357" y="487"/>
                      <a:pt x="356" y="486"/>
                    </a:cubicBezTo>
                    <a:cubicBezTo>
                      <a:pt x="349" y="484"/>
                      <a:pt x="342" y="481"/>
                      <a:pt x="335" y="478"/>
                    </a:cubicBezTo>
                    <a:cubicBezTo>
                      <a:pt x="332" y="477"/>
                      <a:pt x="329" y="477"/>
                      <a:pt x="326" y="477"/>
                    </a:cubicBezTo>
                    <a:cubicBezTo>
                      <a:pt x="326" y="477"/>
                      <a:pt x="326" y="478"/>
                      <a:pt x="326" y="478"/>
                    </a:cubicBezTo>
                    <a:cubicBezTo>
                      <a:pt x="342" y="485"/>
                      <a:pt x="359" y="493"/>
                      <a:pt x="376" y="500"/>
                    </a:cubicBezTo>
                    <a:cubicBezTo>
                      <a:pt x="375" y="501"/>
                      <a:pt x="375" y="501"/>
                      <a:pt x="375" y="502"/>
                    </a:cubicBezTo>
                    <a:cubicBezTo>
                      <a:pt x="373" y="501"/>
                      <a:pt x="371" y="501"/>
                      <a:pt x="370" y="500"/>
                    </a:cubicBezTo>
                    <a:cubicBezTo>
                      <a:pt x="354" y="493"/>
                      <a:pt x="338" y="486"/>
                      <a:pt x="322" y="480"/>
                    </a:cubicBezTo>
                    <a:cubicBezTo>
                      <a:pt x="319" y="479"/>
                      <a:pt x="315" y="479"/>
                      <a:pt x="312" y="478"/>
                    </a:cubicBezTo>
                    <a:cubicBezTo>
                      <a:pt x="312" y="479"/>
                      <a:pt x="312" y="479"/>
                      <a:pt x="312" y="480"/>
                    </a:cubicBezTo>
                    <a:cubicBezTo>
                      <a:pt x="338" y="492"/>
                      <a:pt x="364" y="504"/>
                      <a:pt x="390" y="516"/>
                    </a:cubicBezTo>
                    <a:cubicBezTo>
                      <a:pt x="390" y="516"/>
                      <a:pt x="390" y="517"/>
                      <a:pt x="390" y="517"/>
                    </a:cubicBezTo>
                    <a:cubicBezTo>
                      <a:pt x="388" y="517"/>
                      <a:pt x="387" y="516"/>
                      <a:pt x="385" y="516"/>
                    </a:cubicBezTo>
                    <a:cubicBezTo>
                      <a:pt x="360" y="504"/>
                      <a:pt x="335" y="493"/>
                      <a:pt x="310" y="481"/>
                    </a:cubicBezTo>
                    <a:cubicBezTo>
                      <a:pt x="308" y="480"/>
                      <a:pt x="305" y="480"/>
                      <a:pt x="302" y="479"/>
                    </a:cubicBezTo>
                    <a:cubicBezTo>
                      <a:pt x="302" y="480"/>
                      <a:pt x="302" y="481"/>
                      <a:pt x="302" y="481"/>
                    </a:cubicBezTo>
                    <a:cubicBezTo>
                      <a:pt x="322" y="490"/>
                      <a:pt x="342" y="499"/>
                      <a:pt x="362" y="509"/>
                    </a:cubicBezTo>
                    <a:cubicBezTo>
                      <a:pt x="362" y="509"/>
                      <a:pt x="362" y="510"/>
                      <a:pt x="361" y="510"/>
                    </a:cubicBezTo>
                    <a:cubicBezTo>
                      <a:pt x="359" y="509"/>
                      <a:pt x="357" y="509"/>
                      <a:pt x="355" y="508"/>
                    </a:cubicBezTo>
                    <a:cubicBezTo>
                      <a:pt x="336" y="499"/>
                      <a:pt x="318" y="491"/>
                      <a:pt x="299" y="482"/>
                    </a:cubicBezTo>
                    <a:cubicBezTo>
                      <a:pt x="297" y="481"/>
                      <a:pt x="293" y="481"/>
                      <a:pt x="290" y="481"/>
                    </a:cubicBezTo>
                    <a:cubicBezTo>
                      <a:pt x="290" y="481"/>
                      <a:pt x="290" y="482"/>
                      <a:pt x="290" y="482"/>
                    </a:cubicBezTo>
                    <a:cubicBezTo>
                      <a:pt x="298" y="487"/>
                      <a:pt x="307" y="491"/>
                      <a:pt x="315" y="495"/>
                    </a:cubicBezTo>
                    <a:cubicBezTo>
                      <a:pt x="315" y="496"/>
                      <a:pt x="315" y="496"/>
                      <a:pt x="315" y="497"/>
                    </a:cubicBezTo>
                    <a:cubicBezTo>
                      <a:pt x="313" y="496"/>
                      <a:pt x="311" y="496"/>
                      <a:pt x="310" y="496"/>
                    </a:cubicBezTo>
                    <a:cubicBezTo>
                      <a:pt x="302" y="492"/>
                      <a:pt x="294" y="487"/>
                      <a:pt x="286" y="483"/>
                    </a:cubicBezTo>
                    <a:cubicBezTo>
                      <a:pt x="284" y="482"/>
                      <a:pt x="281" y="482"/>
                      <a:pt x="279" y="482"/>
                    </a:cubicBezTo>
                    <a:cubicBezTo>
                      <a:pt x="279" y="482"/>
                      <a:pt x="279" y="483"/>
                      <a:pt x="279" y="483"/>
                    </a:cubicBezTo>
                    <a:cubicBezTo>
                      <a:pt x="296" y="491"/>
                      <a:pt x="313" y="500"/>
                      <a:pt x="330" y="508"/>
                    </a:cubicBezTo>
                    <a:cubicBezTo>
                      <a:pt x="330" y="508"/>
                      <a:pt x="330" y="509"/>
                      <a:pt x="330" y="509"/>
                    </a:cubicBezTo>
                    <a:cubicBezTo>
                      <a:pt x="328" y="509"/>
                      <a:pt x="325" y="508"/>
                      <a:pt x="324" y="507"/>
                    </a:cubicBezTo>
                    <a:cubicBezTo>
                      <a:pt x="308" y="500"/>
                      <a:pt x="292" y="492"/>
                      <a:pt x="276" y="485"/>
                    </a:cubicBezTo>
                    <a:cubicBezTo>
                      <a:pt x="274" y="484"/>
                      <a:pt x="272" y="484"/>
                      <a:pt x="270" y="483"/>
                    </a:cubicBezTo>
                    <a:cubicBezTo>
                      <a:pt x="274" y="486"/>
                      <a:pt x="278" y="488"/>
                      <a:pt x="282" y="491"/>
                    </a:cubicBezTo>
                    <a:cubicBezTo>
                      <a:pt x="309" y="507"/>
                      <a:pt x="338" y="520"/>
                      <a:pt x="367" y="533"/>
                    </a:cubicBezTo>
                    <a:cubicBezTo>
                      <a:pt x="371" y="534"/>
                      <a:pt x="375" y="536"/>
                      <a:pt x="380" y="537"/>
                    </a:cubicBezTo>
                    <a:cubicBezTo>
                      <a:pt x="403" y="542"/>
                      <a:pt x="427" y="541"/>
                      <a:pt x="450" y="535"/>
                    </a:cubicBezTo>
                    <a:cubicBezTo>
                      <a:pt x="474" y="528"/>
                      <a:pt x="497" y="520"/>
                      <a:pt x="521" y="513"/>
                    </a:cubicBezTo>
                    <a:cubicBezTo>
                      <a:pt x="528" y="511"/>
                      <a:pt x="535" y="508"/>
                      <a:pt x="544" y="505"/>
                    </a:cubicBezTo>
                    <a:cubicBezTo>
                      <a:pt x="536" y="502"/>
                      <a:pt x="530" y="500"/>
                      <a:pt x="525" y="497"/>
                    </a:cubicBezTo>
                    <a:cubicBezTo>
                      <a:pt x="525" y="497"/>
                      <a:pt x="525" y="497"/>
                      <a:pt x="525" y="496"/>
                    </a:cubicBezTo>
                    <a:cubicBezTo>
                      <a:pt x="526" y="496"/>
                      <a:pt x="528" y="497"/>
                      <a:pt x="529" y="497"/>
                    </a:cubicBezTo>
                    <a:cubicBezTo>
                      <a:pt x="533" y="499"/>
                      <a:pt x="537" y="501"/>
                      <a:pt x="541" y="502"/>
                    </a:cubicBezTo>
                    <a:cubicBezTo>
                      <a:pt x="547" y="504"/>
                      <a:pt x="549" y="504"/>
                      <a:pt x="555" y="500"/>
                    </a:cubicBezTo>
                    <a:cubicBezTo>
                      <a:pt x="544" y="495"/>
                      <a:pt x="534" y="490"/>
                      <a:pt x="523" y="485"/>
                    </a:cubicBezTo>
                    <a:cubicBezTo>
                      <a:pt x="523" y="485"/>
                      <a:pt x="523" y="484"/>
                      <a:pt x="524" y="483"/>
                    </a:cubicBezTo>
                    <a:cubicBezTo>
                      <a:pt x="525" y="484"/>
                      <a:pt x="526" y="484"/>
                      <a:pt x="528" y="485"/>
                    </a:cubicBezTo>
                    <a:cubicBezTo>
                      <a:pt x="537" y="489"/>
                      <a:pt x="546" y="493"/>
                      <a:pt x="555" y="498"/>
                    </a:cubicBezTo>
                    <a:cubicBezTo>
                      <a:pt x="560" y="501"/>
                      <a:pt x="565" y="498"/>
                      <a:pt x="570" y="496"/>
                    </a:cubicBezTo>
                    <a:cubicBezTo>
                      <a:pt x="562" y="492"/>
                      <a:pt x="554" y="488"/>
                      <a:pt x="547" y="484"/>
                    </a:cubicBezTo>
                    <a:cubicBezTo>
                      <a:pt x="547" y="484"/>
                      <a:pt x="547" y="483"/>
                      <a:pt x="547" y="483"/>
                    </a:cubicBezTo>
                    <a:cubicBezTo>
                      <a:pt x="549" y="483"/>
                      <a:pt x="550" y="483"/>
                      <a:pt x="551" y="484"/>
                    </a:cubicBezTo>
                    <a:cubicBezTo>
                      <a:pt x="556" y="486"/>
                      <a:pt x="561" y="489"/>
                      <a:pt x="566" y="491"/>
                    </a:cubicBezTo>
                    <a:cubicBezTo>
                      <a:pt x="572" y="496"/>
                      <a:pt x="578" y="494"/>
                      <a:pt x="584" y="490"/>
                    </a:cubicBezTo>
                    <a:cubicBezTo>
                      <a:pt x="579" y="488"/>
                      <a:pt x="574" y="487"/>
                      <a:pt x="570" y="485"/>
                    </a:cubicBezTo>
                    <a:cubicBezTo>
                      <a:pt x="570" y="484"/>
                      <a:pt x="570" y="484"/>
                      <a:pt x="570" y="483"/>
                    </a:cubicBezTo>
                    <a:cubicBezTo>
                      <a:pt x="574" y="485"/>
                      <a:pt x="578" y="486"/>
                      <a:pt x="582" y="488"/>
                    </a:cubicBezTo>
                    <a:cubicBezTo>
                      <a:pt x="587" y="491"/>
                      <a:pt x="592" y="488"/>
                      <a:pt x="597" y="486"/>
                    </a:cubicBezTo>
                    <a:cubicBezTo>
                      <a:pt x="593" y="484"/>
                      <a:pt x="590" y="483"/>
                      <a:pt x="587" y="481"/>
                    </a:cubicBezTo>
                    <a:cubicBezTo>
                      <a:pt x="590" y="482"/>
                      <a:pt x="593" y="483"/>
                      <a:pt x="597" y="484"/>
                    </a:cubicBezTo>
                    <a:cubicBezTo>
                      <a:pt x="598" y="485"/>
                      <a:pt x="601" y="485"/>
                      <a:pt x="602" y="484"/>
                    </a:cubicBezTo>
                    <a:cubicBezTo>
                      <a:pt x="663" y="464"/>
                      <a:pt x="723" y="443"/>
                      <a:pt x="784" y="422"/>
                    </a:cubicBezTo>
                    <a:cubicBezTo>
                      <a:pt x="785" y="422"/>
                      <a:pt x="786" y="422"/>
                      <a:pt x="787" y="421"/>
                    </a:cubicBezTo>
                    <a:cubicBezTo>
                      <a:pt x="787" y="421"/>
                      <a:pt x="787" y="421"/>
                      <a:pt x="787" y="420"/>
                    </a:cubicBezTo>
                    <a:cubicBezTo>
                      <a:pt x="766" y="422"/>
                      <a:pt x="745" y="423"/>
                      <a:pt x="724" y="425"/>
                    </a:cubicBezTo>
                    <a:cubicBezTo>
                      <a:pt x="724" y="425"/>
                      <a:pt x="724" y="425"/>
                      <a:pt x="724" y="426"/>
                    </a:cubicBezTo>
                    <a:cubicBezTo>
                      <a:pt x="728" y="427"/>
                      <a:pt x="731" y="429"/>
                      <a:pt x="735" y="431"/>
                    </a:cubicBezTo>
                    <a:cubicBezTo>
                      <a:pt x="731" y="430"/>
                      <a:pt x="727" y="429"/>
                      <a:pt x="723" y="427"/>
                    </a:cubicBezTo>
                    <a:cubicBezTo>
                      <a:pt x="719" y="425"/>
                      <a:pt x="715" y="425"/>
                      <a:pt x="710" y="426"/>
                    </a:cubicBezTo>
                    <a:cubicBezTo>
                      <a:pt x="715" y="428"/>
                      <a:pt x="719" y="430"/>
                      <a:pt x="722" y="432"/>
                    </a:cubicBezTo>
                    <a:cubicBezTo>
                      <a:pt x="714" y="431"/>
                      <a:pt x="707" y="424"/>
                      <a:pt x="697" y="427"/>
                    </a:cubicBezTo>
                    <a:cubicBezTo>
                      <a:pt x="703" y="430"/>
                      <a:pt x="708" y="433"/>
                      <a:pt x="713" y="436"/>
                    </a:cubicBezTo>
                    <a:cubicBezTo>
                      <a:pt x="713" y="436"/>
                      <a:pt x="713" y="437"/>
                      <a:pt x="713" y="437"/>
                    </a:cubicBezTo>
                    <a:cubicBezTo>
                      <a:pt x="708" y="435"/>
                      <a:pt x="703" y="433"/>
                      <a:pt x="699" y="430"/>
                    </a:cubicBezTo>
                    <a:cubicBezTo>
                      <a:pt x="694" y="427"/>
                      <a:pt x="689" y="426"/>
                      <a:pt x="682" y="428"/>
                    </a:cubicBezTo>
                    <a:cubicBezTo>
                      <a:pt x="690" y="432"/>
                      <a:pt x="697" y="437"/>
                      <a:pt x="705" y="441"/>
                    </a:cubicBezTo>
                    <a:cubicBezTo>
                      <a:pt x="704" y="441"/>
                      <a:pt x="704" y="442"/>
                      <a:pt x="704" y="442"/>
                    </a:cubicBezTo>
                    <a:cubicBezTo>
                      <a:pt x="702" y="442"/>
                      <a:pt x="701" y="441"/>
                      <a:pt x="700" y="440"/>
                    </a:cubicBezTo>
                    <a:cubicBezTo>
                      <a:pt x="694" y="437"/>
                      <a:pt x="688" y="434"/>
                      <a:pt x="683" y="430"/>
                    </a:cubicBezTo>
                    <a:cubicBezTo>
                      <a:pt x="677" y="426"/>
                      <a:pt x="671" y="428"/>
                      <a:pt x="665" y="429"/>
                    </a:cubicBezTo>
                    <a:cubicBezTo>
                      <a:pt x="675" y="435"/>
                      <a:pt x="684" y="440"/>
                      <a:pt x="693" y="445"/>
                    </a:cubicBezTo>
                    <a:cubicBezTo>
                      <a:pt x="693" y="446"/>
                      <a:pt x="693" y="446"/>
                      <a:pt x="693" y="447"/>
                    </a:cubicBezTo>
                    <a:cubicBezTo>
                      <a:pt x="691" y="446"/>
                      <a:pt x="690" y="446"/>
                      <a:pt x="688" y="445"/>
                    </a:cubicBezTo>
                    <a:cubicBezTo>
                      <a:pt x="682" y="441"/>
                      <a:pt x="675" y="438"/>
                      <a:pt x="669" y="434"/>
                    </a:cubicBezTo>
                    <a:cubicBezTo>
                      <a:pt x="663" y="429"/>
                      <a:pt x="657" y="429"/>
                      <a:pt x="651" y="434"/>
                    </a:cubicBezTo>
                    <a:cubicBezTo>
                      <a:pt x="659" y="438"/>
                      <a:pt x="668" y="443"/>
                      <a:pt x="676" y="447"/>
                    </a:cubicBezTo>
                    <a:cubicBezTo>
                      <a:pt x="676" y="448"/>
                      <a:pt x="676" y="448"/>
                      <a:pt x="676" y="449"/>
                    </a:cubicBezTo>
                    <a:cubicBezTo>
                      <a:pt x="674" y="448"/>
                      <a:pt x="673" y="448"/>
                      <a:pt x="671" y="447"/>
                    </a:cubicBezTo>
                    <a:cubicBezTo>
                      <a:pt x="665" y="443"/>
                      <a:pt x="658" y="440"/>
                      <a:pt x="652" y="436"/>
                    </a:cubicBezTo>
                    <a:cubicBezTo>
                      <a:pt x="649" y="434"/>
                      <a:pt x="646" y="434"/>
                      <a:pt x="643" y="437"/>
                    </a:cubicBezTo>
                    <a:cubicBezTo>
                      <a:pt x="646" y="439"/>
                      <a:pt x="649" y="441"/>
                      <a:pt x="653" y="443"/>
                    </a:cubicBezTo>
                    <a:cubicBezTo>
                      <a:pt x="649" y="442"/>
                      <a:pt x="646" y="440"/>
                      <a:pt x="642" y="438"/>
                    </a:cubicBezTo>
                    <a:cubicBezTo>
                      <a:pt x="638" y="436"/>
                      <a:pt x="636" y="439"/>
                      <a:pt x="631" y="440"/>
                    </a:cubicBezTo>
                    <a:cubicBezTo>
                      <a:pt x="638" y="444"/>
                      <a:pt x="644" y="447"/>
                      <a:pt x="650" y="450"/>
                    </a:cubicBezTo>
                    <a:cubicBezTo>
                      <a:pt x="650" y="451"/>
                      <a:pt x="650" y="451"/>
                      <a:pt x="650" y="451"/>
                    </a:cubicBezTo>
                    <a:cubicBezTo>
                      <a:pt x="644" y="449"/>
                      <a:pt x="639" y="447"/>
                      <a:pt x="634" y="444"/>
                    </a:cubicBezTo>
                    <a:cubicBezTo>
                      <a:pt x="630" y="441"/>
                      <a:pt x="626" y="441"/>
                      <a:pt x="622" y="444"/>
                    </a:cubicBezTo>
                    <a:cubicBezTo>
                      <a:pt x="630" y="448"/>
                      <a:pt x="637" y="453"/>
                      <a:pt x="645" y="457"/>
                    </a:cubicBezTo>
                    <a:cubicBezTo>
                      <a:pt x="645" y="457"/>
                      <a:pt x="644" y="458"/>
                      <a:pt x="644" y="458"/>
                    </a:cubicBezTo>
                    <a:cubicBezTo>
                      <a:pt x="643" y="458"/>
                      <a:pt x="642" y="457"/>
                      <a:pt x="640" y="457"/>
                    </a:cubicBezTo>
                    <a:cubicBezTo>
                      <a:pt x="635" y="454"/>
                      <a:pt x="630" y="451"/>
                      <a:pt x="625" y="448"/>
                    </a:cubicBezTo>
                    <a:cubicBezTo>
                      <a:pt x="618" y="444"/>
                      <a:pt x="617" y="444"/>
                      <a:pt x="609" y="448"/>
                    </a:cubicBezTo>
                    <a:cubicBezTo>
                      <a:pt x="618" y="452"/>
                      <a:pt x="626" y="457"/>
                      <a:pt x="634" y="461"/>
                    </a:cubicBezTo>
                    <a:cubicBezTo>
                      <a:pt x="634" y="461"/>
                      <a:pt x="634" y="462"/>
                      <a:pt x="634" y="462"/>
                    </a:cubicBezTo>
                    <a:cubicBezTo>
                      <a:pt x="632" y="462"/>
                      <a:pt x="630" y="462"/>
                      <a:pt x="629" y="461"/>
                    </a:cubicBezTo>
                    <a:cubicBezTo>
                      <a:pt x="622" y="457"/>
                      <a:pt x="615" y="454"/>
                      <a:pt x="609" y="450"/>
                    </a:cubicBezTo>
                    <a:cubicBezTo>
                      <a:pt x="606" y="449"/>
                      <a:pt x="603" y="449"/>
                      <a:pt x="601" y="449"/>
                    </a:cubicBezTo>
                    <a:cubicBezTo>
                      <a:pt x="601" y="449"/>
                      <a:pt x="601" y="450"/>
                      <a:pt x="600" y="450"/>
                    </a:cubicBezTo>
                    <a:cubicBezTo>
                      <a:pt x="604" y="452"/>
                      <a:pt x="607" y="454"/>
                      <a:pt x="610" y="457"/>
                    </a:cubicBezTo>
                    <a:cubicBezTo>
                      <a:pt x="603" y="456"/>
                      <a:pt x="597" y="447"/>
                      <a:pt x="589" y="454"/>
                    </a:cubicBezTo>
                    <a:cubicBezTo>
                      <a:pt x="597" y="458"/>
                      <a:pt x="606" y="462"/>
                      <a:pt x="614" y="466"/>
                    </a:cubicBezTo>
                    <a:cubicBezTo>
                      <a:pt x="614" y="467"/>
                      <a:pt x="614" y="467"/>
                      <a:pt x="613" y="468"/>
                    </a:cubicBezTo>
                    <a:cubicBezTo>
                      <a:pt x="612" y="467"/>
                      <a:pt x="610" y="467"/>
                      <a:pt x="608" y="466"/>
                    </a:cubicBezTo>
                    <a:cubicBezTo>
                      <a:pt x="601" y="463"/>
                      <a:pt x="594" y="460"/>
                      <a:pt x="588" y="456"/>
                    </a:cubicBezTo>
                    <a:cubicBezTo>
                      <a:pt x="583" y="453"/>
                      <a:pt x="580" y="455"/>
                      <a:pt x="575" y="456"/>
                    </a:cubicBezTo>
                    <a:cubicBezTo>
                      <a:pt x="582" y="459"/>
                      <a:pt x="587" y="462"/>
                      <a:pt x="593" y="465"/>
                    </a:cubicBezTo>
                    <a:cubicBezTo>
                      <a:pt x="593" y="465"/>
                      <a:pt x="593" y="466"/>
                      <a:pt x="592" y="466"/>
                    </a:cubicBezTo>
                    <a:cubicBezTo>
                      <a:pt x="582" y="465"/>
                      <a:pt x="574" y="456"/>
                      <a:pt x="562" y="458"/>
                    </a:cubicBezTo>
                    <a:cubicBezTo>
                      <a:pt x="572" y="463"/>
                      <a:pt x="580" y="467"/>
                      <a:pt x="589" y="471"/>
                    </a:cubicBezTo>
                    <a:cubicBezTo>
                      <a:pt x="589" y="472"/>
                      <a:pt x="589" y="472"/>
                      <a:pt x="588" y="473"/>
                    </a:cubicBezTo>
                    <a:cubicBezTo>
                      <a:pt x="587" y="472"/>
                      <a:pt x="585" y="472"/>
                      <a:pt x="583" y="471"/>
                    </a:cubicBezTo>
                    <a:cubicBezTo>
                      <a:pt x="571" y="466"/>
                      <a:pt x="559" y="459"/>
                      <a:pt x="547" y="454"/>
                    </a:cubicBezTo>
                    <a:cubicBezTo>
                      <a:pt x="545" y="453"/>
                      <a:pt x="542" y="453"/>
                      <a:pt x="539" y="453"/>
                    </a:cubicBezTo>
                    <a:cubicBezTo>
                      <a:pt x="539" y="453"/>
                      <a:pt x="539" y="454"/>
                      <a:pt x="539" y="454"/>
                    </a:cubicBezTo>
                    <a:cubicBezTo>
                      <a:pt x="546" y="458"/>
                      <a:pt x="553" y="461"/>
                      <a:pt x="560" y="465"/>
                    </a:cubicBezTo>
                    <a:cubicBezTo>
                      <a:pt x="559" y="466"/>
                      <a:pt x="559" y="466"/>
                      <a:pt x="559" y="467"/>
                    </a:cubicBezTo>
                    <a:cubicBezTo>
                      <a:pt x="558" y="466"/>
                      <a:pt x="556" y="466"/>
                      <a:pt x="555" y="465"/>
                    </a:cubicBezTo>
                    <a:cubicBezTo>
                      <a:pt x="549" y="462"/>
                      <a:pt x="543" y="459"/>
                      <a:pt x="537" y="456"/>
                    </a:cubicBezTo>
                    <a:cubicBezTo>
                      <a:pt x="532" y="454"/>
                      <a:pt x="532" y="454"/>
                      <a:pt x="526" y="456"/>
                    </a:cubicBezTo>
                    <a:cubicBezTo>
                      <a:pt x="539" y="462"/>
                      <a:pt x="551" y="467"/>
                      <a:pt x="563" y="472"/>
                    </a:cubicBezTo>
                    <a:cubicBezTo>
                      <a:pt x="562" y="473"/>
                      <a:pt x="562" y="473"/>
                      <a:pt x="562" y="474"/>
                    </a:cubicBezTo>
                    <a:cubicBezTo>
                      <a:pt x="560" y="473"/>
                      <a:pt x="559" y="473"/>
                      <a:pt x="557" y="472"/>
                    </a:cubicBezTo>
                    <a:cubicBezTo>
                      <a:pt x="547" y="468"/>
                      <a:pt x="537" y="464"/>
                      <a:pt x="528" y="459"/>
                    </a:cubicBezTo>
                    <a:cubicBezTo>
                      <a:pt x="523" y="456"/>
                      <a:pt x="517" y="456"/>
                      <a:pt x="511" y="458"/>
                    </a:cubicBezTo>
                    <a:cubicBezTo>
                      <a:pt x="529" y="465"/>
                      <a:pt x="546" y="472"/>
                      <a:pt x="563" y="479"/>
                    </a:cubicBezTo>
                    <a:cubicBezTo>
                      <a:pt x="562" y="480"/>
                      <a:pt x="562" y="480"/>
                      <a:pt x="562" y="481"/>
                    </a:cubicBezTo>
                    <a:cubicBezTo>
                      <a:pt x="560" y="480"/>
                      <a:pt x="558" y="480"/>
                      <a:pt x="556" y="479"/>
                    </a:cubicBezTo>
                    <a:cubicBezTo>
                      <a:pt x="541" y="473"/>
                      <a:pt x="526" y="466"/>
                      <a:pt x="510" y="460"/>
                    </a:cubicBezTo>
                    <a:cubicBezTo>
                      <a:pt x="507" y="458"/>
                      <a:pt x="502" y="459"/>
                      <a:pt x="499" y="458"/>
                    </a:cubicBezTo>
                    <a:cubicBezTo>
                      <a:pt x="498" y="459"/>
                      <a:pt x="498" y="459"/>
                      <a:pt x="498" y="460"/>
                    </a:cubicBezTo>
                    <a:cubicBezTo>
                      <a:pt x="505" y="463"/>
                      <a:pt x="512" y="466"/>
                      <a:pt x="519" y="470"/>
                    </a:cubicBezTo>
                    <a:cubicBezTo>
                      <a:pt x="519" y="470"/>
                      <a:pt x="519" y="471"/>
                      <a:pt x="518" y="471"/>
                    </a:cubicBezTo>
                    <a:cubicBezTo>
                      <a:pt x="513" y="469"/>
                      <a:pt x="508" y="467"/>
                      <a:pt x="503" y="464"/>
                    </a:cubicBezTo>
                    <a:cubicBezTo>
                      <a:pt x="495" y="459"/>
                      <a:pt x="488" y="460"/>
                      <a:pt x="480" y="462"/>
                    </a:cubicBezTo>
                    <a:cubicBezTo>
                      <a:pt x="492" y="467"/>
                      <a:pt x="505" y="472"/>
                      <a:pt x="518" y="477"/>
                    </a:cubicBezTo>
                    <a:cubicBezTo>
                      <a:pt x="518" y="477"/>
                      <a:pt x="518" y="478"/>
                      <a:pt x="518" y="478"/>
                    </a:cubicBezTo>
                    <a:cubicBezTo>
                      <a:pt x="517" y="478"/>
                      <a:pt x="516" y="478"/>
                      <a:pt x="515" y="478"/>
                    </a:cubicBezTo>
                    <a:cubicBezTo>
                      <a:pt x="504" y="474"/>
                      <a:pt x="494" y="470"/>
                      <a:pt x="483" y="466"/>
                    </a:cubicBezTo>
                    <a:cubicBezTo>
                      <a:pt x="477" y="463"/>
                      <a:pt x="471" y="461"/>
                      <a:pt x="465" y="463"/>
                    </a:cubicBezTo>
                    <a:cubicBezTo>
                      <a:pt x="456" y="464"/>
                      <a:pt x="448" y="465"/>
                      <a:pt x="439" y="466"/>
                    </a:cubicBezTo>
                    <a:cubicBezTo>
                      <a:pt x="443" y="468"/>
                      <a:pt x="445" y="470"/>
                      <a:pt x="448" y="472"/>
                    </a:cubicBezTo>
                    <a:cubicBezTo>
                      <a:pt x="448" y="472"/>
                      <a:pt x="448" y="473"/>
                      <a:pt x="448" y="473"/>
                    </a:cubicBezTo>
                    <a:cubicBezTo>
                      <a:pt x="445" y="472"/>
                      <a:pt x="443" y="471"/>
                      <a:pt x="441" y="470"/>
                    </a:cubicBezTo>
                    <a:cubicBezTo>
                      <a:pt x="436" y="467"/>
                      <a:pt x="432" y="466"/>
                      <a:pt x="427" y="467"/>
                    </a:cubicBezTo>
                    <a:cubicBezTo>
                      <a:pt x="423" y="468"/>
                      <a:pt x="418" y="468"/>
                      <a:pt x="413" y="468"/>
                    </a:cubicBezTo>
                    <a:cubicBezTo>
                      <a:pt x="411" y="469"/>
                      <a:pt x="409" y="469"/>
                      <a:pt x="407" y="469"/>
                    </a:cubicBezTo>
                    <a:cubicBezTo>
                      <a:pt x="407" y="469"/>
                      <a:pt x="407" y="470"/>
                      <a:pt x="407" y="470"/>
                    </a:cubicBezTo>
                    <a:cubicBezTo>
                      <a:pt x="411" y="472"/>
                      <a:pt x="416" y="474"/>
                      <a:pt x="421" y="476"/>
                    </a:cubicBezTo>
                    <a:cubicBezTo>
                      <a:pt x="421" y="476"/>
                      <a:pt x="421" y="477"/>
                      <a:pt x="420" y="477"/>
                    </a:cubicBezTo>
                    <a:cubicBezTo>
                      <a:pt x="410" y="475"/>
                      <a:pt x="401" y="466"/>
                      <a:pt x="388" y="471"/>
                    </a:cubicBezTo>
                    <a:cubicBezTo>
                      <a:pt x="396" y="474"/>
                      <a:pt x="403" y="477"/>
                      <a:pt x="410" y="480"/>
                    </a:cubicBezTo>
                    <a:cubicBezTo>
                      <a:pt x="417" y="483"/>
                      <a:pt x="424" y="486"/>
                      <a:pt x="431" y="489"/>
                    </a:cubicBezTo>
                    <a:cubicBezTo>
                      <a:pt x="437" y="492"/>
                      <a:pt x="444" y="494"/>
                      <a:pt x="450" y="498"/>
                    </a:cubicBezTo>
                    <a:cubicBezTo>
                      <a:pt x="449" y="498"/>
                      <a:pt x="447" y="498"/>
                      <a:pt x="445" y="497"/>
                    </a:cubicBezTo>
                    <a:cubicBezTo>
                      <a:pt x="425" y="489"/>
                      <a:pt x="405" y="481"/>
                      <a:pt x="385" y="473"/>
                    </a:cubicBezTo>
                    <a:cubicBezTo>
                      <a:pt x="382" y="472"/>
                      <a:pt x="378" y="472"/>
                      <a:pt x="375" y="472"/>
                    </a:cubicBezTo>
                    <a:cubicBezTo>
                      <a:pt x="375" y="472"/>
                      <a:pt x="374" y="473"/>
                      <a:pt x="374" y="473"/>
                    </a:cubicBezTo>
                    <a:cubicBezTo>
                      <a:pt x="387" y="479"/>
                      <a:pt x="401" y="484"/>
                      <a:pt x="414" y="490"/>
                    </a:cubicBezTo>
                    <a:close/>
                    <a:moveTo>
                      <a:pt x="1141" y="572"/>
                    </a:moveTo>
                    <a:cubicBezTo>
                      <a:pt x="1119" y="575"/>
                      <a:pt x="1099" y="578"/>
                      <a:pt x="1078" y="580"/>
                    </a:cubicBezTo>
                    <a:cubicBezTo>
                      <a:pt x="1033" y="585"/>
                      <a:pt x="988" y="589"/>
                      <a:pt x="944" y="599"/>
                    </a:cubicBezTo>
                    <a:cubicBezTo>
                      <a:pt x="944" y="599"/>
                      <a:pt x="943" y="599"/>
                      <a:pt x="942" y="599"/>
                    </a:cubicBezTo>
                    <a:cubicBezTo>
                      <a:pt x="942" y="598"/>
                      <a:pt x="941" y="598"/>
                      <a:pt x="941" y="597"/>
                    </a:cubicBezTo>
                    <a:cubicBezTo>
                      <a:pt x="944" y="597"/>
                      <a:pt x="946" y="596"/>
                      <a:pt x="950" y="594"/>
                    </a:cubicBezTo>
                    <a:cubicBezTo>
                      <a:pt x="937" y="597"/>
                      <a:pt x="925" y="599"/>
                      <a:pt x="913" y="600"/>
                    </a:cubicBezTo>
                    <a:cubicBezTo>
                      <a:pt x="888" y="604"/>
                      <a:pt x="863" y="606"/>
                      <a:pt x="838" y="610"/>
                    </a:cubicBezTo>
                    <a:cubicBezTo>
                      <a:pt x="795" y="617"/>
                      <a:pt x="751" y="624"/>
                      <a:pt x="707" y="632"/>
                    </a:cubicBezTo>
                    <a:cubicBezTo>
                      <a:pt x="686" y="635"/>
                      <a:pt x="666" y="640"/>
                      <a:pt x="645" y="643"/>
                    </a:cubicBezTo>
                    <a:cubicBezTo>
                      <a:pt x="599" y="651"/>
                      <a:pt x="553" y="658"/>
                      <a:pt x="507" y="665"/>
                    </a:cubicBezTo>
                    <a:cubicBezTo>
                      <a:pt x="461" y="672"/>
                      <a:pt x="416" y="680"/>
                      <a:pt x="371" y="687"/>
                    </a:cubicBezTo>
                    <a:cubicBezTo>
                      <a:pt x="336" y="693"/>
                      <a:pt x="302" y="698"/>
                      <a:pt x="268" y="704"/>
                    </a:cubicBezTo>
                    <a:cubicBezTo>
                      <a:pt x="262" y="704"/>
                      <a:pt x="261" y="705"/>
                      <a:pt x="262" y="711"/>
                    </a:cubicBezTo>
                    <a:cubicBezTo>
                      <a:pt x="264" y="711"/>
                      <a:pt x="265" y="711"/>
                      <a:pt x="267" y="711"/>
                    </a:cubicBezTo>
                    <a:cubicBezTo>
                      <a:pt x="281" y="708"/>
                      <a:pt x="295" y="706"/>
                      <a:pt x="309" y="704"/>
                    </a:cubicBezTo>
                    <a:cubicBezTo>
                      <a:pt x="334" y="701"/>
                      <a:pt x="360" y="699"/>
                      <a:pt x="385" y="695"/>
                    </a:cubicBezTo>
                    <a:cubicBezTo>
                      <a:pt x="429" y="688"/>
                      <a:pt x="473" y="681"/>
                      <a:pt x="517" y="674"/>
                    </a:cubicBezTo>
                    <a:cubicBezTo>
                      <a:pt x="523" y="673"/>
                      <a:pt x="530" y="672"/>
                      <a:pt x="536" y="671"/>
                    </a:cubicBezTo>
                    <a:cubicBezTo>
                      <a:pt x="536" y="671"/>
                      <a:pt x="536" y="672"/>
                      <a:pt x="536" y="672"/>
                    </a:cubicBezTo>
                    <a:cubicBezTo>
                      <a:pt x="534" y="673"/>
                      <a:pt x="532" y="673"/>
                      <a:pt x="530" y="674"/>
                    </a:cubicBezTo>
                    <a:cubicBezTo>
                      <a:pt x="505" y="678"/>
                      <a:pt x="479" y="682"/>
                      <a:pt x="454" y="687"/>
                    </a:cubicBezTo>
                    <a:cubicBezTo>
                      <a:pt x="417" y="693"/>
                      <a:pt x="380" y="699"/>
                      <a:pt x="343" y="703"/>
                    </a:cubicBezTo>
                    <a:cubicBezTo>
                      <a:pt x="316" y="706"/>
                      <a:pt x="290" y="710"/>
                      <a:pt x="264" y="714"/>
                    </a:cubicBezTo>
                    <a:cubicBezTo>
                      <a:pt x="263" y="714"/>
                      <a:pt x="261" y="715"/>
                      <a:pt x="261" y="716"/>
                    </a:cubicBezTo>
                    <a:cubicBezTo>
                      <a:pt x="260" y="719"/>
                      <a:pt x="259" y="723"/>
                      <a:pt x="258" y="727"/>
                    </a:cubicBezTo>
                    <a:cubicBezTo>
                      <a:pt x="261" y="726"/>
                      <a:pt x="263" y="726"/>
                      <a:pt x="264" y="726"/>
                    </a:cubicBezTo>
                    <a:cubicBezTo>
                      <a:pt x="305" y="719"/>
                      <a:pt x="345" y="712"/>
                      <a:pt x="385" y="706"/>
                    </a:cubicBezTo>
                    <a:cubicBezTo>
                      <a:pt x="418" y="700"/>
                      <a:pt x="451" y="696"/>
                      <a:pt x="484" y="690"/>
                    </a:cubicBezTo>
                    <a:cubicBezTo>
                      <a:pt x="554" y="677"/>
                      <a:pt x="624" y="662"/>
                      <a:pt x="694" y="649"/>
                    </a:cubicBezTo>
                    <a:cubicBezTo>
                      <a:pt x="723" y="643"/>
                      <a:pt x="751" y="640"/>
                      <a:pt x="780" y="636"/>
                    </a:cubicBezTo>
                    <a:cubicBezTo>
                      <a:pt x="814" y="632"/>
                      <a:pt x="847" y="628"/>
                      <a:pt x="881" y="624"/>
                    </a:cubicBezTo>
                    <a:cubicBezTo>
                      <a:pt x="886" y="623"/>
                      <a:pt x="890" y="620"/>
                      <a:pt x="894" y="620"/>
                    </a:cubicBezTo>
                    <a:cubicBezTo>
                      <a:pt x="926" y="619"/>
                      <a:pt x="956" y="613"/>
                      <a:pt x="986" y="607"/>
                    </a:cubicBezTo>
                    <a:cubicBezTo>
                      <a:pt x="1032" y="598"/>
                      <a:pt x="1078" y="591"/>
                      <a:pt x="1124" y="585"/>
                    </a:cubicBezTo>
                    <a:cubicBezTo>
                      <a:pt x="1129" y="584"/>
                      <a:pt x="1135" y="583"/>
                      <a:pt x="1139" y="583"/>
                    </a:cubicBezTo>
                    <a:cubicBezTo>
                      <a:pt x="1140" y="578"/>
                      <a:pt x="1140" y="575"/>
                      <a:pt x="1141" y="572"/>
                    </a:cubicBezTo>
                    <a:close/>
                    <a:moveTo>
                      <a:pt x="999" y="300"/>
                    </a:moveTo>
                    <a:cubicBezTo>
                      <a:pt x="1005" y="308"/>
                      <a:pt x="1010" y="315"/>
                      <a:pt x="1016" y="321"/>
                    </a:cubicBezTo>
                    <a:cubicBezTo>
                      <a:pt x="1016" y="322"/>
                      <a:pt x="1015" y="322"/>
                      <a:pt x="1015" y="323"/>
                    </a:cubicBezTo>
                    <a:cubicBezTo>
                      <a:pt x="1010" y="317"/>
                      <a:pt x="1005" y="311"/>
                      <a:pt x="1000" y="305"/>
                    </a:cubicBezTo>
                    <a:cubicBezTo>
                      <a:pt x="997" y="300"/>
                      <a:pt x="995" y="301"/>
                      <a:pt x="990" y="304"/>
                    </a:cubicBezTo>
                    <a:cubicBezTo>
                      <a:pt x="1000" y="313"/>
                      <a:pt x="1010" y="322"/>
                      <a:pt x="1020" y="331"/>
                    </a:cubicBezTo>
                    <a:cubicBezTo>
                      <a:pt x="1018" y="330"/>
                      <a:pt x="1017" y="329"/>
                      <a:pt x="1015" y="328"/>
                    </a:cubicBezTo>
                    <a:cubicBezTo>
                      <a:pt x="1007" y="321"/>
                      <a:pt x="999" y="314"/>
                      <a:pt x="991" y="306"/>
                    </a:cubicBezTo>
                    <a:cubicBezTo>
                      <a:pt x="990" y="305"/>
                      <a:pt x="988" y="304"/>
                      <a:pt x="987" y="304"/>
                    </a:cubicBezTo>
                    <a:cubicBezTo>
                      <a:pt x="983" y="305"/>
                      <a:pt x="979" y="307"/>
                      <a:pt x="975" y="309"/>
                    </a:cubicBezTo>
                    <a:cubicBezTo>
                      <a:pt x="980" y="317"/>
                      <a:pt x="986" y="324"/>
                      <a:pt x="991" y="331"/>
                    </a:cubicBezTo>
                    <a:cubicBezTo>
                      <a:pt x="990" y="332"/>
                      <a:pt x="990" y="332"/>
                      <a:pt x="989" y="332"/>
                    </a:cubicBezTo>
                    <a:cubicBezTo>
                      <a:pt x="988" y="331"/>
                      <a:pt x="987" y="330"/>
                      <a:pt x="986" y="329"/>
                    </a:cubicBezTo>
                    <a:cubicBezTo>
                      <a:pt x="982" y="324"/>
                      <a:pt x="978" y="318"/>
                      <a:pt x="974" y="313"/>
                    </a:cubicBezTo>
                    <a:cubicBezTo>
                      <a:pt x="972" y="309"/>
                      <a:pt x="971" y="309"/>
                      <a:pt x="967" y="312"/>
                    </a:cubicBezTo>
                    <a:cubicBezTo>
                      <a:pt x="972" y="317"/>
                      <a:pt x="976" y="322"/>
                      <a:pt x="980" y="327"/>
                    </a:cubicBezTo>
                    <a:cubicBezTo>
                      <a:pt x="980" y="327"/>
                      <a:pt x="979" y="328"/>
                      <a:pt x="979" y="328"/>
                    </a:cubicBezTo>
                    <a:cubicBezTo>
                      <a:pt x="978" y="327"/>
                      <a:pt x="976" y="326"/>
                      <a:pt x="975" y="325"/>
                    </a:cubicBezTo>
                    <a:cubicBezTo>
                      <a:pt x="973" y="322"/>
                      <a:pt x="970" y="319"/>
                      <a:pt x="967" y="315"/>
                    </a:cubicBezTo>
                    <a:cubicBezTo>
                      <a:pt x="965" y="313"/>
                      <a:pt x="963" y="312"/>
                      <a:pt x="960" y="314"/>
                    </a:cubicBezTo>
                    <a:cubicBezTo>
                      <a:pt x="959" y="314"/>
                      <a:pt x="957" y="315"/>
                      <a:pt x="955" y="315"/>
                    </a:cubicBezTo>
                    <a:cubicBezTo>
                      <a:pt x="962" y="322"/>
                      <a:pt x="968" y="328"/>
                      <a:pt x="974" y="334"/>
                    </a:cubicBezTo>
                    <a:cubicBezTo>
                      <a:pt x="974" y="334"/>
                      <a:pt x="974" y="334"/>
                      <a:pt x="973" y="335"/>
                    </a:cubicBezTo>
                    <a:cubicBezTo>
                      <a:pt x="972" y="334"/>
                      <a:pt x="971" y="333"/>
                      <a:pt x="969" y="332"/>
                    </a:cubicBezTo>
                    <a:cubicBezTo>
                      <a:pt x="966" y="328"/>
                      <a:pt x="962" y="325"/>
                      <a:pt x="958" y="321"/>
                    </a:cubicBezTo>
                    <a:cubicBezTo>
                      <a:pt x="952" y="316"/>
                      <a:pt x="952" y="316"/>
                      <a:pt x="943" y="320"/>
                    </a:cubicBezTo>
                    <a:cubicBezTo>
                      <a:pt x="946" y="322"/>
                      <a:pt x="948" y="324"/>
                      <a:pt x="950" y="325"/>
                    </a:cubicBezTo>
                    <a:cubicBezTo>
                      <a:pt x="948" y="324"/>
                      <a:pt x="947" y="323"/>
                      <a:pt x="945" y="322"/>
                    </a:cubicBezTo>
                    <a:cubicBezTo>
                      <a:pt x="944" y="321"/>
                      <a:pt x="942" y="320"/>
                      <a:pt x="941" y="320"/>
                    </a:cubicBezTo>
                    <a:cubicBezTo>
                      <a:pt x="935" y="322"/>
                      <a:pt x="930" y="325"/>
                      <a:pt x="923" y="327"/>
                    </a:cubicBezTo>
                    <a:cubicBezTo>
                      <a:pt x="932" y="335"/>
                      <a:pt x="940" y="342"/>
                      <a:pt x="948" y="349"/>
                    </a:cubicBezTo>
                    <a:cubicBezTo>
                      <a:pt x="947" y="350"/>
                      <a:pt x="947" y="350"/>
                      <a:pt x="947" y="351"/>
                    </a:cubicBezTo>
                    <a:cubicBezTo>
                      <a:pt x="945" y="350"/>
                      <a:pt x="944" y="349"/>
                      <a:pt x="943" y="348"/>
                    </a:cubicBezTo>
                    <a:cubicBezTo>
                      <a:pt x="936" y="342"/>
                      <a:pt x="930" y="336"/>
                      <a:pt x="923" y="330"/>
                    </a:cubicBezTo>
                    <a:cubicBezTo>
                      <a:pt x="922" y="329"/>
                      <a:pt x="919" y="329"/>
                      <a:pt x="917" y="329"/>
                    </a:cubicBezTo>
                    <a:cubicBezTo>
                      <a:pt x="911" y="331"/>
                      <a:pt x="905" y="334"/>
                      <a:pt x="900" y="336"/>
                    </a:cubicBezTo>
                    <a:cubicBezTo>
                      <a:pt x="894" y="338"/>
                      <a:pt x="894" y="340"/>
                      <a:pt x="898" y="343"/>
                    </a:cubicBezTo>
                    <a:cubicBezTo>
                      <a:pt x="905" y="348"/>
                      <a:pt x="912" y="353"/>
                      <a:pt x="919" y="358"/>
                    </a:cubicBezTo>
                    <a:cubicBezTo>
                      <a:pt x="911" y="354"/>
                      <a:pt x="903" y="349"/>
                      <a:pt x="896" y="344"/>
                    </a:cubicBezTo>
                    <a:cubicBezTo>
                      <a:pt x="890" y="340"/>
                      <a:pt x="885" y="340"/>
                      <a:pt x="880" y="344"/>
                    </a:cubicBezTo>
                    <a:cubicBezTo>
                      <a:pt x="885" y="347"/>
                      <a:pt x="890" y="351"/>
                      <a:pt x="894" y="354"/>
                    </a:cubicBezTo>
                    <a:cubicBezTo>
                      <a:pt x="894" y="354"/>
                      <a:pt x="894" y="355"/>
                      <a:pt x="894" y="355"/>
                    </a:cubicBezTo>
                    <a:cubicBezTo>
                      <a:pt x="889" y="352"/>
                      <a:pt x="884" y="349"/>
                      <a:pt x="880" y="346"/>
                    </a:cubicBezTo>
                    <a:cubicBezTo>
                      <a:pt x="878" y="345"/>
                      <a:pt x="877" y="344"/>
                      <a:pt x="875" y="345"/>
                    </a:cubicBezTo>
                    <a:cubicBezTo>
                      <a:pt x="872" y="346"/>
                      <a:pt x="869" y="347"/>
                      <a:pt x="865" y="349"/>
                    </a:cubicBezTo>
                    <a:cubicBezTo>
                      <a:pt x="870" y="353"/>
                      <a:pt x="875" y="356"/>
                      <a:pt x="880" y="359"/>
                    </a:cubicBezTo>
                    <a:cubicBezTo>
                      <a:pt x="880" y="359"/>
                      <a:pt x="879" y="360"/>
                      <a:pt x="879" y="360"/>
                    </a:cubicBezTo>
                    <a:cubicBezTo>
                      <a:pt x="875" y="358"/>
                      <a:pt x="870" y="355"/>
                      <a:pt x="866" y="352"/>
                    </a:cubicBezTo>
                    <a:cubicBezTo>
                      <a:pt x="863" y="350"/>
                      <a:pt x="861" y="350"/>
                      <a:pt x="857" y="351"/>
                    </a:cubicBezTo>
                    <a:cubicBezTo>
                      <a:pt x="845" y="356"/>
                      <a:pt x="832" y="361"/>
                      <a:pt x="819" y="366"/>
                    </a:cubicBezTo>
                    <a:cubicBezTo>
                      <a:pt x="811" y="369"/>
                      <a:pt x="803" y="372"/>
                      <a:pt x="794" y="376"/>
                    </a:cubicBezTo>
                    <a:cubicBezTo>
                      <a:pt x="819" y="374"/>
                      <a:pt x="842" y="371"/>
                      <a:pt x="865" y="369"/>
                    </a:cubicBezTo>
                    <a:cubicBezTo>
                      <a:pt x="881" y="368"/>
                      <a:pt x="898" y="368"/>
                      <a:pt x="914" y="366"/>
                    </a:cubicBezTo>
                    <a:cubicBezTo>
                      <a:pt x="939" y="364"/>
                      <a:pt x="965" y="362"/>
                      <a:pt x="991" y="359"/>
                    </a:cubicBezTo>
                    <a:cubicBezTo>
                      <a:pt x="1015" y="357"/>
                      <a:pt x="1040" y="355"/>
                      <a:pt x="1064" y="352"/>
                    </a:cubicBezTo>
                    <a:cubicBezTo>
                      <a:pt x="1096" y="348"/>
                      <a:pt x="1127" y="344"/>
                      <a:pt x="1158" y="339"/>
                    </a:cubicBezTo>
                    <a:cubicBezTo>
                      <a:pt x="1163" y="339"/>
                      <a:pt x="1168" y="338"/>
                      <a:pt x="1174" y="337"/>
                    </a:cubicBezTo>
                    <a:cubicBezTo>
                      <a:pt x="1141" y="314"/>
                      <a:pt x="1110" y="292"/>
                      <a:pt x="1078" y="270"/>
                    </a:cubicBezTo>
                    <a:cubicBezTo>
                      <a:pt x="1078" y="271"/>
                      <a:pt x="1078" y="271"/>
                      <a:pt x="1077" y="272"/>
                    </a:cubicBezTo>
                    <a:cubicBezTo>
                      <a:pt x="1084" y="277"/>
                      <a:pt x="1091" y="282"/>
                      <a:pt x="1098" y="288"/>
                    </a:cubicBezTo>
                    <a:cubicBezTo>
                      <a:pt x="1099" y="289"/>
                      <a:pt x="1099" y="291"/>
                      <a:pt x="1100" y="292"/>
                    </a:cubicBezTo>
                    <a:cubicBezTo>
                      <a:pt x="1098" y="292"/>
                      <a:pt x="1096" y="292"/>
                      <a:pt x="1095" y="292"/>
                    </a:cubicBezTo>
                    <a:cubicBezTo>
                      <a:pt x="1089" y="287"/>
                      <a:pt x="1082" y="282"/>
                      <a:pt x="1077" y="277"/>
                    </a:cubicBezTo>
                    <a:cubicBezTo>
                      <a:pt x="1072" y="273"/>
                      <a:pt x="1069" y="273"/>
                      <a:pt x="1065" y="276"/>
                    </a:cubicBezTo>
                    <a:cubicBezTo>
                      <a:pt x="1074" y="283"/>
                      <a:pt x="1083" y="289"/>
                      <a:pt x="1092" y="295"/>
                    </a:cubicBezTo>
                    <a:cubicBezTo>
                      <a:pt x="1092" y="296"/>
                      <a:pt x="1091" y="296"/>
                      <a:pt x="1091" y="297"/>
                    </a:cubicBezTo>
                    <a:cubicBezTo>
                      <a:pt x="1086" y="293"/>
                      <a:pt x="1081" y="290"/>
                      <a:pt x="1076" y="286"/>
                    </a:cubicBezTo>
                    <a:cubicBezTo>
                      <a:pt x="1071" y="283"/>
                      <a:pt x="1067" y="279"/>
                      <a:pt x="1060" y="278"/>
                    </a:cubicBezTo>
                    <a:cubicBezTo>
                      <a:pt x="1069" y="285"/>
                      <a:pt x="1078" y="292"/>
                      <a:pt x="1086" y="299"/>
                    </a:cubicBezTo>
                    <a:cubicBezTo>
                      <a:pt x="1086" y="300"/>
                      <a:pt x="1086" y="300"/>
                      <a:pt x="1085" y="301"/>
                    </a:cubicBezTo>
                    <a:cubicBezTo>
                      <a:pt x="1084" y="300"/>
                      <a:pt x="1082" y="299"/>
                      <a:pt x="1081" y="298"/>
                    </a:cubicBezTo>
                    <a:cubicBezTo>
                      <a:pt x="1074" y="292"/>
                      <a:pt x="1067" y="286"/>
                      <a:pt x="1059" y="281"/>
                    </a:cubicBezTo>
                    <a:cubicBezTo>
                      <a:pt x="1057" y="279"/>
                      <a:pt x="1057" y="279"/>
                      <a:pt x="1053" y="281"/>
                    </a:cubicBezTo>
                    <a:cubicBezTo>
                      <a:pt x="1061" y="287"/>
                      <a:pt x="1069" y="293"/>
                      <a:pt x="1076" y="299"/>
                    </a:cubicBezTo>
                    <a:cubicBezTo>
                      <a:pt x="1075" y="299"/>
                      <a:pt x="1073" y="299"/>
                      <a:pt x="1072" y="298"/>
                    </a:cubicBezTo>
                    <a:cubicBezTo>
                      <a:pt x="1066" y="293"/>
                      <a:pt x="1060" y="288"/>
                      <a:pt x="1054" y="283"/>
                    </a:cubicBezTo>
                    <a:cubicBezTo>
                      <a:pt x="1052" y="282"/>
                      <a:pt x="1051" y="282"/>
                      <a:pt x="1049" y="281"/>
                    </a:cubicBezTo>
                    <a:cubicBezTo>
                      <a:pt x="1049" y="282"/>
                      <a:pt x="1049" y="282"/>
                      <a:pt x="1049" y="283"/>
                    </a:cubicBezTo>
                    <a:cubicBezTo>
                      <a:pt x="1057" y="290"/>
                      <a:pt x="1065" y="296"/>
                      <a:pt x="1073" y="303"/>
                    </a:cubicBezTo>
                    <a:cubicBezTo>
                      <a:pt x="1073" y="304"/>
                      <a:pt x="1072" y="304"/>
                      <a:pt x="1072" y="305"/>
                    </a:cubicBezTo>
                    <a:cubicBezTo>
                      <a:pt x="1070" y="304"/>
                      <a:pt x="1069" y="303"/>
                      <a:pt x="1068" y="302"/>
                    </a:cubicBezTo>
                    <a:cubicBezTo>
                      <a:pt x="1061" y="296"/>
                      <a:pt x="1054" y="290"/>
                      <a:pt x="1047" y="285"/>
                    </a:cubicBezTo>
                    <a:cubicBezTo>
                      <a:pt x="1046" y="284"/>
                      <a:pt x="1044" y="284"/>
                      <a:pt x="1043" y="284"/>
                    </a:cubicBezTo>
                    <a:cubicBezTo>
                      <a:pt x="1043" y="284"/>
                      <a:pt x="1043" y="284"/>
                      <a:pt x="1043" y="285"/>
                    </a:cubicBezTo>
                    <a:cubicBezTo>
                      <a:pt x="1051" y="293"/>
                      <a:pt x="1060" y="300"/>
                      <a:pt x="1069" y="308"/>
                    </a:cubicBezTo>
                    <a:cubicBezTo>
                      <a:pt x="1068" y="309"/>
                      <a:pt x="1068" y="309"/>
                      <a:pt x="1068" y="309"/>
                    </a:cubicBezTo>
                    <a:cubicBezTo>
                      <a:pt x="1067" y="309"/>
                      <a:pt x="1067" y="309"/>
                      <a:pt x="1066" y="308"/>
                    </a:cubicBezTo>
                    <a:cubicBezTo>
                      <a:pt x="1059" y="302"/>
                      <a:pt x="1052" y="295"/>
                      <a:pt x="1044" y="289"/>
                    </a:cubicBezTo>
                    <a:cubicBezTo>
                      <a:pt x="1039" y="285"/>
                      <a:pt x="1038" y="285"/>
                      <a:pt x="1033" y="289"/>
                    </a:cubicBezTo>
                    <a:cubicBezTo>
                      <a:pt x="1042" y="296"/>
                      <a:pt x="1052" y="304"/>
                      <a:pt x="1061" y="312"/>
                    </a:cubicBezTo>
                    <a:cubicBezTo>
                      <a:pt x="1060" y="313"/>
                      <a:pt x="1060" y="313"/>
                      <a:pt x="1060" y="314"/>
                    </a:cubicBezTo>
                    <a:cubicBezTo>
                      <a:pt x="1059" y="313"/>
                      <a:pt x="1057" y="312"/>
                      <a:pt x="1056" y="311"/>
                    </a:cubicBezTo>
                    <a:cubicBezTo>
                      <a:pt x="1048" y="304"/>
                      <a:pt x="1041" y="298"/>
                      <a:pt x="1032" y="291"/>
                    </a:cubicBezTo>
                    <a:cubicBezTo>
                      <a:pt x="1031" y="290"/>
                      <a:pt x="1030" y="289"/>
                      <a:pt x="1029" y="290"/>
                    </a:cubicBezTo>
                    <a:cubicBezTo>
                      <a:pt x="1022" y="291"/>
                      <a:pt x="1017" y="294"/>
                      <a:pt x="1010" y="296"/>
                    </a:cubicBezTo>
                    <a:cubicBezTo>
                      <a:pt x="1027" y="312"/>
                      <a:pt x="1044" y="328"/>
                      <a:pt x="1061" y="343"/>
                    </a:cubicBezTo>
                    <a:cubicBezTo>
                      <a:pt x="1059" y="343"/>
                      <a:pt x="1057" y="341"/>
                      <a:pt x="1055" y="340"/>
                    </a:cubicBezTo>
                    <a:cubicBezTo>
                      <a:pt x="1041" y="327"/>
                      <a:pt x="1027" y="314"/>
                      <a:pt x="1013" y="302"/>
                    </a:cubicBezTo>
                    <a:cubicBezTo>
                      <a:pt x="1007" y="296"/>
                      <a:pt x="1007" y="296"/>
                      <a:pt x="999" y="300"/>
                    </a:cubicBezTo>
                    <a:close/>
                    <a:moveTo>
                      <a:pt x="396" y="614"/>
                    </a:moveTo>
                    <a:cubicBezTo>
                      <a:pt x="383" y="610"/>
                      <a:pt x="369" y="608"/>
                      <a:pt x="356" y="602"/>
                    </a:cubicBezTo>
                    <a:cubicBezTo>
                      <a:pt x="340" y="595"/>
                      <a:pt x="326" y="586"/>
                      <a:pt x="310" y="578"/>
                    </a:cubicBezTo>
                    <a:cubicBezTo>
                      <a:pt x="259" y="550"/>
                      <a:pt x="208" y="523"/>
                      <a:pt x="157" y="495"/>
                    </a:cubicBezTo>
                    <a:cubicBezTo>
                      <a:pt x="150" y="491"/>
                      <a:pt x="142" y="487"/>
                      <a:pt x="134" y="484"/>
                    </a:cubicBezTo>
                    <a:cubicBezTo>
                      <a:pt x="134" y="485"/>
                      <a:pt x="135" y="486"/>
                      <a:pt x="136" y="486"/>
                    </a:cubicBezTo>
                    <a:cubicBezTo>
                      <a:pt x="162" y="519"/>
                      <a:pt x="189" y="552"/>
                      <a:pt x="216" y="585"/>
                    </a:cubicBezTo>
                    <a:cubicBezTo>
                      <a:pt x="229" y="600"/>
                      <a:pt x="242" y="616"/>
                      <a:pt x="255" y="632"/>
                    </a:cubicBezTo>
                    <a:cubicBezTo>
                      <a:pt x="257" y="635"/>
                      <a:pt x="260" y="637"/>
                      <a:pt x="264" y="634"/>
                    </a:cubicBezTo>
                    <a:cubicBezTo>
                      <a:pt x="265" y="634"/>
                      <a:pt x="267" y="633"/>
                      <a:pt x="268" y="633"/>
                    </a:cubicBezTo>
                    <a:cubicBezTo>
                      <a:pt x="291" y="630"/>
                      <a:pt x="314" y="626"/>
                      <a:pt x="337" y="623"/>
                    </a:cubicBezTo>
                    <a:cubicBezTo>
                      <a:pt x="357" y="620"/>
                      <a:pt x="377" y="617"/>
                      <a:pt x="396" y="614"/>
                    </a:cubicBezTo>
                    <a:close/>
                    <a:moveTo>
                      <a:pt x="824" y="599"/>
                    </a:moveTo>
                    <a:cubicBezTo>
                      <a:pt x="815" y="598"/>
                      <a:pt x="543" y="638"/>
                      <a:pt x="524" y="646"/>
                    </a:cubicBezTo>
                    <a:cubicBezTo>
                      <a:pt x="589" y="636"/>
                      <a:pt x="654" y="627"/>
                      <a:pt x="719" y="620"/>
                    </a:cubicBezTo>
                    <a:cubicBezTo>
                      <a:pt x="643" y="632"/>
                      <a:pt x="566" y="642"/>
                      <a:pt x="490" y="655"/>
                    </a:cubicBezTo>
                    <a:cubicBezTo>
                      <a:pt x="414" y="668"/>
                      <a:pt x="339" y="685"/>
                      <a:pt x="263" y="700"/>
                    </a:cubicBezTo>
                    <a:cubicBezTo>
                      <a:pt x="264" y="701"/>
                      <a:pt x="265" y="701"/>
                      <a:pt x="266" y="701"/>
                    </a:cubicBezTo>
                    <a:cubicBezTo>
                      <a:pt x="292" y="697"/>
                      <a:pt x="318" y="693"/>
                      <a:pt x="343" y="689"/>
                    </a:cubicBezTo>
                    <a:cubicBezTo>
                      <a:pt x="378" y="683"/>
                      <a:pt x="412" y="677"/>
                      <a:pt x="446" y="672"/>
                    </a:cubicBezTo>
                    <a:cubicBezTo>
                      <a:pt x="477" y="667"/>
                      <a:pt x="508" y="662"/>
                      <a:pt x="539" y="657"/>
                    </a:cubicBezTo>
                    <a:cubicBezTo>
                      <a:pt x="575" y="651"/>
                      <a:pt x="610" y="646"/>
                      <a:pt x="646" y="640"/>
                    </a:cubicBezTo>
                    <a:cubicBezTo>
                      <a:pt x="662" y="637"/>
                      <a:pt x="678" y="633"/>
                      <a:pt x="695" y="630"/>
                    </a:cubicBezTo>
                    <a:cubicBezTo>
                      <a:pt x="730" y="625"/>
                      <a:pt x="764" y="619"/>
                      <a:pt x="799" y="614"/>
                    </a:cubicBezTo>
                    <a:cubicBezTo>
                      <a:pt x="823" y="610"/>
                      <a:pt x="848" y="605"/>
                      <a:pt x="873" y="602"/>
                    </a:cubicBezTo>
                    <a:cubicBezTo>
                      <a:pt x="898" y="598"/>
                      <a:pt x="924" y="596"/>
                      <a:pt x="949" y="591"/>
                    </a:cubicBezTo>
                    <a:cubicBezTo>
                      <a:pt x="992" y="583"/>
                      <a:pt x="1036" y="577"/>
                      <a:pt x="1079" y="571"/>
                    </a:cubicBezTo>
                    <a:cubicBezTo>
                      <a:pt x="1099" y="568"/>
                      <a:pt x="1118" y="564"/>
                      <a:pt x="1138" y="560"/>
                    </a:cubicBezTo>
                    <a:cubicBezTo>
                      <a:pt x="1139" y="560"/>
                      <a:pt x="1140" y="558"/>
                      <a:pt x="1141" y="557"/>
                    </a:cubicBezTo>
                    <a:cubicBezTo>
                      <a:pt x="1140" y="557"/>
                      <a:pt x="1140" y="557"/>
                      <a:pt x="1140" y="556"/>
                    </a:cubicBezTo>
                    <a:cubicBezTo>
                      <a:pt x="1023" y="573"/>
                      <a:pt x="905" y="589"/>
                      <a:pt x="788" y="606"/>
                    </a:cubicBezTo>
                    <a:cubicBezTo>
                      <a:pt x="788" y="606"/>
                      <a:pt x="788" y="605"/>
                      <a:pt x="788" y="605"/>
                    </a:cubicBezTo>
                    <a:cubicBezTo>
                      <a:pt x="800" y="603"/>
                      <a:pt x="811" y="601"/>
                      <a:pt x="824" y="599"/>
                    </a:cubicBezTo>
                    <a:close/>
                    <a:moveTo>
                      <a:pt x="152" y="704"/>
                    </a:moveTo>
                    <a:cubicBezTo>
                      <a:pt x="151" y="704"/>
                      <a:pt x="151" y="703"/>
                      <a:pt x="150" y="703"/>
                    </a:cubicBezTo>
                    <a:cubicBezTo>
                      <a:pt x="150" y="702"/>
                      <a:pt x="151" y="700"/>
                      <a:pt x="151" y="699"/>
                    </a:cubicBezTo>
                    <a:cubicBezTo>
                      <a:pt x="155" y="684"/>
                      <a:pt x="159" y="669"/>
                      <a:pt x="163" y="653"/>
                    </a:cubicBezTo>
                    <a:cubicBezTo>
                      <a:pt x="164" y="650"/>
                      <a:pt x="164" y="648"/>
                      <a:pt x="160" y="646"/>
                    </a:cubicBezTo>
                    <a:cubicBezTo>
                      <a:pt x="158" y="656"/>
                      <a:pt x="155" y="666"/>
                      <a:pt x="153" y="675"/>
                    </a:cubicBezTo>
                    <a:cubicBezTo>
                      <a:pt x="151" y="685"/>
                      <a:pt x="149" y="695"/>
                      <a:pt x="146" y="704"/>
                    </a:cubicBezTo>
                    <a:cubicBezTo>
                      <a:pt x="145" y="704"/>
                      <a:pt x="145" y="703"/>
                      <a:pt x="145" y="703"/>
                    </a:cubicBezTo>
                    <a:cubicBezTo>
                      <a:pt x="144" y="703"/>
                      <a:pt x="144" y="702"/>
                      <a:pt x="144" y="701"/>
                    </a:cubicBezTo>
                    <a:cubicBezTo>
                      <a:pt x="149" y="683"/>
                      <a:pt x="153" y="666"/>
                      <a:pt x="158" y="648"/>
                    </a:cubicBezTo>
                    <a:cubicBezTo>
                      <a:pt x="159" y="644"/>
                      <a:pt x="159" y="642"/>
                      <a:pt x="155" y="640"/>
                    </a:cubicBezTo>
                    <a:cubicBezTo>
                      <a:pt x="147" y="662"/>
                      <a:pt x="137" y="728"/>
                      <a:pt x="140" y="741"/>
                    </a:cubicBezTo>
                    <a:cubicBezTo>
                      <a:pt x="142" y="733"/>
                      <a:pt x="144" y="724"/>
                      <a:pt x="145" y="715"/>
                    </a:cubicBezTo>
                    <a:cubicBezTo>
                      <a:pt x="146" y="715"/>
                      <a:pt x="146" y="715"/>
                      <a:pt x="147" y="715"/>
                    </a:cubicBezTo>
                    <a:cubicBezTo>
                      <a:pt x="147" y="717"/>
                      <a:pt x="146" y="718"/>
                      <a:pt x="146" y="720"/>
                    </a:cubicBezTo>
                    <a:cubicBezTo>
                      <a:pt x="145" y="727"/>
                      <a:pt x="144" y="735"/>
                      <a:pt x="143" y="742"/>
                    </a:cubicBezTo>
                    <a:cubicBezTo>
                      <a:pt x="142" y="745"/>
                      <a:pt x="143" y="747"/>
                      <a:pt x="146" y="746"/>
                    </a:cubicBezTo>
                    <a:cubicBezTo>
                      <a:pt x="148" y="737"/>
                      <a:pt x="150" y="727"/>
                      <a:pt x="151" y="717"/>
                    </a:cubicBezTo>
                    <a:cubicBezTo>
                      <a:pt x="152" y="717"/>
                      <a:pt x="152" y="718"/>
                      <a:pt x="153" y="718"/>
                    </a:cubicBezTo>
                    <a:cubicBezTo>
                      <a:pt x="151" y="727"/>
                      <a:pt x="150" y="737"/>
                      <a:pt x="148" y="747"/>
                    </a:cubicBezTo>
                    <a:cubicBezTo>
                      <a:pt x="150" y="748"/>
                      <a:pt x="152" y="748"/>
                      <a:pt x="153" y="749"/>
                    </a:cubicBezTo>
                    <a:cubicBezTo>
                      <a:pt x="155" y="741"/>
                      <a:pt x="156" y="733"/>
                      <a:pt x="158" y="725"/>
                    </a:cubicBezTo>
                    <a:cubicBezTo>
                      <a:pt x="158" y="725"/>
                      <a:pt x="158" y="725"/>
                      <a:pt x="158" y="725"/>
                    </a:cubicBezTo>
                    <a:cubicBezTo>
                      <a:pt x="157" y="733"/>
                      <a:pt x="156" y="741"/>
                      <a:pt x="155" y="749"/>
                    </a:cubicBezTo>
                    <a:cubicBezTo>
                      <a:pt x="155" y="749"/>
                      <a:pt x="156" y="750"/>
                      <a:pt x="157" y="750"/>
                    </a:cubicBezTo>
                    <a:cubicBezTo>
                      <a:pt x="158" y="741"/>
                      <a:pt x="160" y="732"/>
                      <a:pt x="162" y="724"/>
                    </a:cubicBezTo>
                    <a:cubicBezTo>
                      <a:pt x="162" y="724"/>
                      <a:pt x="163" y="724"/>
                      <a:pt x="163" y="724"/>
                    </a:cubicBezTo>
                    <a:cubicBezTo>
                      <a:pt x="163" y="725"/>
                      <a:pt x="163" y="727"/>
                      <a:pt x="162" y="728"/>
                    </a:cubicBezTo>
                    <a:cubicBezTo>
                      <a:pt x="161" y="735"/>
                      <a:pt x="160" y="741"/>
                      <a:pt x="159" y="747"/>
                    </a:cubicBezTo>
                    <a:cubicBezTo>
                      <a:pt x="159" y="750"/>
                      <a:pt x="159" y="750"/>
                      <a:pt x="162" y="751"/>
                    </a:cubicBezTo>
                    <a:cubicBezTo>
                      <a:pt x="163" y="743"/>
                      <a:pt x="165" y="736"/>
                      <a:pt x="166" y="729"/>
                    </a:cubicBezTo>
                    <a:cubicBezTo>
                      <a:pt x="166" y="729"/>
                      <a:pt x="166" y="729"/>
                      <a:pt x="167" y="729"/>
                    </a:cubicBezTo>
                    <a:cubicBezTo>
                      <a:pt x="167" y="730"/>
                      <a:pt x="167" y="731"/>
                      <a:pt x="167" y="732"/>
                    </a:cubicBezTo>
                    <a:cubicBezTo>
                      <a:pt x="166" y="738"/>
                      <a:pt x="165" y="743"/>
                      <a:pt x="165" y="749"/>
                    </a:cubicBezTo>
                    <a:cubicBezTo>
                      <a:pt x="165" y="751"/>
                      <a:pt x="166" y="752"/>
                      <a:pt x="167" y="753"/>
                    </a:cubicBezTo>
                    <a:cubicBezTo>
                      <a:pt x="167" y="753"/>
                      <a:pt x="168" y="753"/>
                      <a:pt x="168" y="753"/>
                    </a:cubicBezTo>
                    <a:cubicBezTo>
                      <a:pt x="169" y="745"/>
                      <a:pt x="170" y="737"/>
                      <a:pt x="171" y="729"/>
                    </a:cubicBezTo>
                    <a:cubicBezTo>
                      <a:pt x="171" y="736"/>
                      <a:pt x="170" y="743"/>
                      <a:pt x="170" y="751"/>
                    </a:cubicBezTo>
                    <a:cubicBezTo>
                      <a:pt x="170" y="752"/>
                      <a:pt x="171" y="754"/>
                      <a:pt x="172" y="754"/>
                    </a:cubicBezTo>
                    <a:cubicBezTo>
                      <a:pt x="173" y="755"/>
                      <a:pt x="175" y="756"/>
                      <a:pt x="177" y="756"/>
                    </a:cubicBezTo>
                    <a:cubicBezTo>
                      <a:pt x="214" y="768"/>
                      <a:pt x="252" y="779"/>
                      <a:pt x="289" y="791"/>
                    </a:cubicBezTo>
                    <a:cubicBezTo>
                      <a:pt x="290" y="791"/>
                      <a:pt x="291" y="791"/>
                      <a:pt x="292" y="791"/>
                    </a:cubicBezTo>
                    <a:cubicBezTo>
                      <a:pt x="298" y="777"/>
                      <a:pt x="303" y="764"/>
                      <a:pt x="309" y="750"/>
                    </a:cubicBezTo>
                    <a:cubicBezTo>
                      <a:pt x="301" y="749"/>
                      <a:pt x="295" y="752"/>
                      <a:pt x="293" y="760"/>
                    </a:cubicBezTo>
                    <a:cubicBezTo>
                      <a:pt x="293" y="764"/>
                      <a:pt x="291" y="767"/>
                      <a:pt x="289" y="770"/>
                    </a:cubicBezTo>
                    <a:cubicBezTo>
                      <a:pt x="288" y="772"/>
                      <a:pt x="287" y="775"/>
                      <a:pt x="286" y="777"/>
                    </a:cubicBezTo>
                    <a:cubicBezTo>
                      <a:pt x="286" y="777"/>
                      <a:pt x="286" y="776"/>
                      <a:pt x="285" y="776"/>
                    </a:cubicBezTo>
                    <a:cubicBezTo>
                      <a:pt x="289" y="768"/>
                      <a:pt x="292" y="760"/>
                      <a:pt x="295" y="752"/>
                    </a:cubicBezTo>
                    <a:cubicBezTo>
                      <a:pt x="291" y="750"/>
                      <a:pt x="291" y="755"/>
                      <a:pt x="289" y="757"/>
                    </a:cubicBezTo>
                    <a:cubicBezTo>
                      <a:pt x="289" y="755"/>
                      <a:pt x="289" y="754"/>
                      <a:pt x="290" y="753"/>
                    </a:cubicBezTo>
                    <a:cubicBezTo>
                      <a:pt x="289" y="752"/>
                      <a:pt x="289" y="752"/>
                      <a:pt x="288" y="752"/>
                    </a:cubicBezTo>
                    <a:cubicBezTo>
                      <a:pt x="287" y="753"/>
                      <a:pt x="286" y="754"/>
                      <a:pt x="285" y="756"/>
                    </a:cubicBezTo>
                    <a:cubicBezTo>
                      <a:pt x="281" y="762"/>
                      <a:pt x="278" y="768"/>
                      <a:pt x="275" y="775"/>
                    </a:cubicBezTo>
                    <a:cubicBezTo>
                      <a:pt x="274" y="774"/>
                      <a:pt x="274" y="774"/>
                      <a:pt x="273" y="774"/>
                    </a:cubicBezTo>
                    <a:cubicBezTo>
                      <a:pt x="277" y="767"/>
                      <a:pt x="281" y="760"/>
                      <a:pt x="285" y="753"/>
                    </a:cubicBezTo>
                    <a:cubicBezTo>
                      <a:pt x="281" y="753"/>
                      <a:pt x="278" y="753"/>
                      <a:pt x="276" y="754"/>
                    </a:cubicBezTo>
                    <a:cubicBezTo>
                      <a:pt x="273" y="754"/>
                      <a:pt x="270" y="754"/>
                      <a:pt x="267" y="755"/>
                    </a:cubicBezTo>
                    <a:cubicBezTo>
                      <a:pt x="260" y="756"/>
                      <a:pt x="252" y="757"/>
                      <a:pt x="252" y="767"/>
                    </a:cubicBezTo>
                    <a:cubicBezTo>
                      <a:pt x="252" y="764"/>
                      <a:pt x="252" y="760"/>
                      <a:pt x="253" y="757"/>
                    </a:cubicBezTo>
                    <a:cubicBezTo>
                      <a:pt x="252" y="757"/>
                      <a:pt x="252" y="757"/>
                      <a:pt x="251" y="757"/>
                    </a:cubicBezTo>
                    <a:cubicBezTo>
                      <a:pt x="251" y="759"/>
                      <a:pt x="250" y="761"/>
                      <a:pt x="250" y="764"/>
                    </a:cubicBezTo>
                    <a:cubicBezTo>
                      <a:pt x="248" y="760"/>
                      <a:pt x="251" y="755"/>
                      <a:pt x="247" y="752"/>
                    </a:cubicBezTo>
                    <a:cubicBezTo>
                      <a:pt x="246" y="756"/>
                      <a:pt x="245" y="760"/>
                      <a:pt x="244" y="763"/>
                    </a:cubicBezTo>
                    <a:cubicBezTo>
                      <a:pt x="242" y="758"/>
                      <a:pt x="248" y="752"/>
                      <a:pt x="242" y="746"/>
                    </a:cubicBezTo>
                    <a:cubicBezTo>
                      <a:pt x="241" y="751"/>
                      <a:pt x="240" y="756"/>
                      <a:pt x="239" y="761"/>
                    </a:cubicBezTo>
                    <a:cubicBezTo>
                      <a:pt x="237" y="754"/>
                      <a:pt x="242" y="747"/>
                      <a:pt x="237" y="741"/>
                    </a:cubicBezTo>
                    <a:cubicBezTo>
                      <a:pt x="236" y="747"/>
                      <a:pt x="235" y="754"/>
                      <a:pt x="234" y="760"/>
                    </a:cubicBezTo>
                    <a:cubicBezTo>
                      <a:pt x="233" y="752"/>
                      <a:pt x="236" y="744"/>
                      <a:pt x="236" y="736"/>
                    </a:cubicBezTo>
                    <a:cubicBezTo>
                      <a:pt x="235" y="736"/>
                      <a:pt x="235" y="736"/>
                      <a:pt x="234" y="736"/>
                    </a:cubicBezTo>
                    <a:cubicBezTo>
                      <a:pt x="233" y="743"/>
                      <a:pt x="232" y="750"/>
                      <a:pt x="231" y="757"/>
                    </a:cubicBezTo>
                    <a:cubicBezTo>
                      <a:pt x="231" y="757"/>
                      <a:pt x="230" y="757"/>
                      <a:pt x="230" y="757"/>
                    </a:cubicBezTo>
                    <a:cubicBezTo>
                      <a:pt x="231" y="750"/>
                      <a:pt x="232" y="744"/>
                      <a:pt x="233" y="737"/>
                    </a:cubicBezTo>
                    <a:cubicBezTo>
                      <a:pt x="233" y="735"/>
                      <a:pt x="232" y="733"/>
                      <a:pt x="232" y="731"/>
                    </a:cubicBezTo>
                    <a:cubicBezTo>
                      <a:pt x="231" y="731"/>
                      <a:pt x="231" y="731"/>
                      <a:pt x="230" y="731"/>
                    </a:cubicBezTo>
                    <a:cubicBezTo>
                      <a:pt x="229" y="739"/>
                      <a:pt x="227" y="747"/>
                      <a:pt x="226" y="755"/>
                    </a:cubicBezTo>
                    <a:cubicBezTo>
                      <a:pt x="225" y="755"/>
                      <a:pt x="225" y="754"/>
                      <a:pt x="224" y="754"/>
                    </a:cubicBezTo>
                    <a:cubicBezTo>
                      <a:pt x="226" y="747"/>
                      <a:pt x="227" y="740"/>
                      <a:pt x="228" y="732"/>
                    </a:cubicBezTo>
                    <a:cubicBezTo>
                      <a:pt x="229" y="728"/>
                      <a:pt x="229" y="727"/>
                      <a:pt x="225" y="724"/>
                    </a:cubicBezTo>
                    <a:cubicBezTo>
                      <a:pt x="223" y="733"/>
                      <a:pt x="222" y="743"/>
                      <a:pt x="220" y="752"/>
                    </a:cubicBezTo>
                    <a:cubicBezTo>
                      <a:pt x="220" y="752"/>
                      <a:pt x="219" y="751"/>
                      <a:pt x="219" y="751"/>
                    </a:cubicBezTo>
                    <a:cubicBezTo>
                      <a:pt x="220" y="742"/>
                      <a:pt x="221" y="734"/>
                      <a:pt x="223" y="725"/>
                    </a:cubicBezTo>
                    <a:cubicBezTo>
                      <a:pt x="224" y="722"/>
                      <a:pt x="223" y="720"/>
                      <a:pt x="220" y="718"/>
                    </a:cubicBezTo>
                    <a:cubicBezTo>
                      <a:pt x="219" y="728"/>
                      <a:pt x="217" y="737"/>
                      <a:pt x="215" y="746"/>
                    </a:cubicBezTo>
                    <a:cubicBezTo>
                      <a:pt x="214" y="745"/>
                      <a:pt x="214" y="744"/>
                      <a:pt x="214" y="742"/>
                    </a:cubicBezTo>
                    <a:cubicBezTo>
                      <a:pt x="216" y="735"/>
                      <a:pt x="217" y="727"/>
                      <a:pt x="219" y="720"/>
                    </a:cubicBezTo>
                    <a:cubicBezTo>
                      <a:pt x="220" y="716"/>
                      <a:pt x="218" y="714"/>
                      <a:pt x="215" y="711"/>
                    </a:cubicBezTo>
                    <a:cubicBezTo>
                      <a:pt x="212" y="722"/>
                      <a:pt x="210" y="733"/>
                      <a:pt x="208" y="744"/>
                    </a:cubicBezTo>
                    <a:cubicBezTo>
                      <a:pt x="207" y="744"/>
                      <a:pt x="207" y="744"/>
                      <a:pt x="206" y="744"/>
                    </a:cubicBezTo>
                    <a:cubicBezTo>
                      <a:pt x="209" y="732"/>
                      <a:pt x="211" y="720"/>
                      <a:pt x="214" y="708"/>
                    </a:cubicBezTo>
                    <a:cubicBezTo>
                      <a:pt x="213" y="708"/>
                      <a:pt x="213" y="708"/>
                      <a:pt x="212" y="708"/>
                    </a:cubicBezTo>
                    <a:cubicBezTo>
                      <a:pt x="209" y="718"/>
                      <a:pt x="206" y="728"/>
                      <a:pt x="203" y="739"/>
                    </a:cubicBezTo>
                    <a:cubicBezTo>
                      <a:pt x="203" y="738"/>
                      <a:pt x="202" y="738"/>
                      <a:pt x="202" y="738"/>
                    </a:cubicBezTo>
                    <a:cubicBezTo>
                      <a:pt x="202" y="737"/>
                      <a:pt x="202" y="735"/>
                      <a:pt x="203" y="734"/>
                    </a:cubicBezTo>
                    <a:cubicBezTo>
                      <a:pt x="205" y="726"/>
                      <a:pt x="207" y="717"/>
                      <a:pt x="210" y="709"/>
                    </a:cubicBezTo>
                    <a:cubicBezTo>
                      <a:pt x="211" y="705"/>
                      <a:pt x="211" y="704"/>
                      <a:pt x="207" y="701"/>
                    </a:cubicBezTo>
                    <a:cubicBezTo>
                      <a:pt x="203" y="712"/>
                      <a:pt x="200" y="723"/>
                      <a:pt x="197" y="733"/>
                    </a:cubicBezTo>
                    <a:cubicBezTo>
                      <a:pt x="196" y="733"/>
                      <a:pt x="196" y="733"/>
                      <a:pt x="195" y="733"/>
                    </a:cubicBezTo>
                    <a:cubicBezTo>
                      <a:pt x="196" y="732"/>
                      <a:pt x="196" y="730"/>
                      <a:pt x="196" y="729"/>
                    </a:cubicBezTo>
                    <a:cubicBezTo>
                      <a:pt x="199" y="720"/>
                      <a:pt x="202" y="711"/>
                      <a:pt x="204" y="702"/>
                    </a:cubicBezTo>
                    <a:cubicBezTo>
                      <a:pt x="205" y="700"/>
                      <a:pt x="206" y="697"/>
                      <a:pt x="202" y="696"/>
                    </a:cubicBezTo>
                    <a:cubicBezTo>
                      <a:pt x="199" y="709"/>
                      <a:pt x="195" y="721"/>
                      <a:pt x="192" y="734"/>
                    </a:cubicBezTo>
                    <a:cubicBezTo>
                      <a:pt x="191" y="733"/>
                      <a:pt x="191" y="733"/>
                      <a:pt x="191" y="733"/>
                    </a:cubicBezTo>
                    <a:cubicBezTo>
                      <a:pt x="191" y="732"/>
                      <a:pt x="191" y="730"/>
                      <a:pt x="191" y="729"/>
                    </a:cubicBezTo>
                    <a:cubicBezTo>
                      <a:pt x="194" y="718"/>
                      <a:pt x="197" y="707"/>
                      <a:pt x="200" y="697"/>
                    </a:cubicBezTo>
                    <a:cubicBezTo>
                      <a:pt x="201" y="695"/>
                      <a:pt x="201" y="693"/>
                      <a:pt x="200" y="692"/>
                    </a:cubicBezTo>
                    <a:cubicBezTo>
                      <a:pt x="198" y="690"/>
                      <a:pt x="196" y="687"/>
                      <a:pt x="193" y="684"/>
                    </a:cubicBezTo>
                    <a:cubicBezTo>
                      <a:pt x="189" y="701"/>
                      <a:pt x="185" y="716"/>
                      <a:pt x="181" y="732"/>
                    </a:cubicBezTo>
                    <a:cubicBezTo>
                      <a:pt x="180" y="730"/>
                      <a:pt x="180" y="729"/>
                      <a:pt x="181" y="728"/>
                    </a:cubicBezTo>
                    <a:cubicBezTo>
                      <a:pt x="184" y="715"/>
                      <a:pt x="187" y="702"/>
                      <a:pt x="190" y="689"/>
                    </a:cubicBezTo>
                    <a:cubicBezTo>
                      <a:pt x="192" y="683"/>
                      <a:pt x="191" y="680"/>
                      <a:pt x="186" y="677"/>
                    </a:cubicBezTo>
                    <a:cubicBezTo>
                      <a:pt x="183" y="689"/>
                      <a:pt x="180" y="700"/>
                      <a:pt x="177" y="712"/>
                    </a:cubicBezTo>
                    <a:cubicBezTo>
                      <a:pt x="177" y="712"/>
                      <a:pt x="177" y="712"/>
                      <a:pt x="176" y="712"/>
                    </a:cubicBezTo>
                    <a:cubicBezTo>
                      <a:pt x="176" y="711"/>
                      <a:pt x="176" y="710"/>
                      <a:pt x="176" y="709"/>
                    </a:cubicBezTo>
                    <a:cubicBezTo>
                      <a:pt x="179" y="698"/>
                      <a:pt x="182" y="688"/>
                      <a:pt x="184" y="678"/>
                    </a:cubicBezTo>
                    <a:cubicBezTo>
                      <a:pt x="185" y="676"/>
                      <a:pt x="184" y="674"/>
                      <a:pt x="184" y="672"/>
                    </a:cubicBezTo>
                    <a:cubicBezTo>
                      <a:pt x="183" y="672"/>
                      <a:pt x="182" y="672"/>
                      <a:pt x="182" y="672"/>
                    </a:cubicBezTo>
                    <a:cubicBezTo>
                      <a:pt x="180" y="680"/>
                      <a:pt x="178" y="688"/>
                      <a:pt x="176" y="695"/>
                    </a:cubicBezTo>
                    <a:cubicBezTo>
                      <a:pt x="176" y="695"/>
                      <a:pt x="175" y="695"/>
                      <a:pt x="175" y="695"/>
                    </a:cubicBezTo>
                    <a:cubicBezTo>
                      <a:pt x="176" y="686"/>
                      <a:pt x="180" y="677"/>
                      <a:pt x="180" y="668"/>
                    </a:cubicBezTo>
                    <a:cubicBezTo>
                      <a:pt x="180" y="668"/>
                      <a:pt x="179" y="668"/>
                      <a:pt x="178" y="668"/>
                    </a:cubicBezTo>
                    <a:cubicBezTo>
                      <a:pt x="177" y="674"/>
                      <a:pt x="176" y="681"/>
                      <a:pt x="174" y="688"/>
                    </a:cubicBezTo>
                    <a:cubicBezTo>
                      <a:pt x="172" y="679"/>
                      <a:pt x="178" y="672"/>
                      <a:pt x="176" y="664"/>
                    </a:cubicBezTo>
                    <a:cubicBezTo>
                      <a:pt x="175" y="664"/>
                      <a:pt x="175" y="663"/>
                      <a:pt x="174" y="663"/>
                    </a:cubicBezTo>
                    <a:cubicBezTo>
                      <a:pt x="170" y="682"/>
                      <a:pt x="165" y="701"/>
                      <a:pt x="160" y="720"/>
                    </a:cubicBezTo>
                    <a:cubicBezTo>
                      <a:pt x="160" y="720"/>
                      <a:pt x="159" y="719"/>
                      <a:pt x="159" y="719"/>
                    </a:cubicBezTo>
                    <a:cubicBezTo>
                      <a:pt x="159" y="718"/>
                      <a:pt x="159" y="716"/>
                      <a:pt x="159" y="715"/>
                    </a:cubicBezTo>
                    <a:cubicBezTo>
                      <a:pt x="164" y="698"/>
                      <a:pt x="168" y="680"/>
                      <a:pt x="172" y="663"/>
                    </a:cubicBezTo>
                    <a:cubicBezTo>
                      <a:pt x="173" y="662"/>
                      <a:pt x="172" y="660"/>
                      <a:pt x="171" y="658"/>
                    </a:cubicBezTo>
                    <a:cubicBezTo>
                      <a:pt x="171" y="658"/>
                      <a:pt x="170" y="658"/>
                      <a:pt x="170" y="658"/>
                    </a:cubicBezTo>
                    <a:cubicBezTo>
                      <a:pt x="165" y="673"/>
                      <a:pt x="161" y="688"/>
                      <a:pt x="156" y="703"/>
                    </a:cubicBezTo>
                    <a:cubicBezTo>
                      <a:pt x="155" y="703"/>
                      <a:pt x="155" y="703"/>
                      <a:pt x="155" y="703"/>
                    </a:cubicBezTo>
                    <a:cubicBezTo>
                      <a:pt x="155" y="702"/>
                      <a:pt x="155" y="700"/>
                      <a:pt x="156" y="699"/>
                    </a:cubicBezTo>
                    <a:cubicBezTo>
                      <a:pt x="160" y="686"/>
                      <a:pt x="164" y="672"/>
                      <a:pt x="168" y="659"/>
                    </a:cubicBezTo>
                    <a:cubicBezTo>
                      <a:pt x="169" y="656"/>
                      <a:pt x="168" y="654"/>
                      <a:pt x="165" y="652"/>
                    </a:cubicBezTo>
                    <a:cubicBezTo>
                      <a:pt x="161" y="669"/>
                      <a:pt x="156" y="687"/>
                      <a:pt x="152" y="704"/>
                    </a:cubicBezTo>
                    <a:close/>
                    <a:moveTo>
                      <a:pt x="375" y="800"/>
                    </a:moveTo>
                    <a:cubicBezTo>
                      <a:pt x="376" y="800"/>
                      <a:pt x="376" y="800"/>
                      <a:pt x="376" y="800"/>
                    </a:cubicBezTo>
                    <a:cubicBezTo>
                      <a:pt x="376" y="804"/>
                      <a:pt x="376" y="809"/>
                      <a:pt x="375" y="813"/>
                    </a:cubicBezTo>
                    <a:cubicBezTo>
                      <a:pt x="375" y="816"/>
                      <a:pt x="376" y="817"/>
                      <a:pt x="379" y="817"/>
                    </a:cubicBezTo>
                    <a:cubicBezTo>
                      <a:pt x="380" y="809"/>
                      <a:pt x="382" y="802"/>
                      <a:pt x="383" y="795"/>
                    </a:cubicBezTo>
                    <a:cubicBezTo>
                      <a:pt x="383" y="795"/>
                      <a:pt x="384" y="795"/>
                      <a:pt x="384" y="795"/>
                    </a:cubicBezTo>
                    <a:cubicBezTo>
                      <a:pt x="383" y="801"/>
                      <a:pt x="383" y="808"/>
                      <a:pt x="382" y="814"/>
                    </a:cubicBezTo>
                    <a:cubicBezTo>
                      <a:pt x="381" y="817"/>
                      <a:pt x="382" y="819"/>
                      <a:pt x="386" y="819"/>
                    </a:cubicBezTo>
                    <a:cubicBezTo>
                      <a:pt x="387" y="810"/>
                      <a:pt x="388" y="802"/>
                      <a:pt x="389" y="793"/>
                    </a:cubicBezTo>
                    <a:cubicBezTo>
                      <a:pt x="389" y="793"/>
                      <a:pt x="390" y="793"/>
                      <a:pt x="390" y="793"/>
                    </a:cubicBezTo>
                    <a:cubicBezTo>
                      <a:pt x="390" y="801"/>
                      <a:pt x="389" y="808"/>
                      <a:pt x="388" y="816"/>
                    </a:cubicBezTo>
                    <a:cubicBezTo>
                      <a:pt x="388" y="820"/>
                      <a:pt x="389" y="821"/>
                      <a:pt x="393" y="821"/>
                    </a:cubicBezTo>
                    <a:cubicBezTo>
                      <a:pt x="394" y="811"/>
                      <a:pt x="394" y="800"/>
                      <a:pt x="395" y="790"/>
                    </a:cubicBezTo>
                    <a:cubicBezTo>
                      <a:pt x="395" y="800"/>
                      <a:pt x="395" y="809"/>
                      <a:pt x="395" y="818"/>
                    </a:cubicBezTo>
                    <a:cubicBezTo>
                      <a:pt x="395" y="822"/>
                      <a:pt x="396" y="823"/>
                      <a:pt x="399" y="823"/>
                    </a:cubicBezTo>
                    <a:cubicBezTo>
                      <a:pt x="398" y="812"/>
                      <a:pt x="398" y="802"/>
                      <a:pt x="398" y="791"/>
                    </a:cubicBezTo>
                    <a:cubicBezTo>
                      <a:pt x="398" y="791"/>
                      <a:pt x="398" y="791"/>
                      <a:pt x="399" y="791"/>
                    </a:cubicBezTo>
                    <a:cubicBezTo>
                      <a:pt x="399" y="792"/>
                      <a:pt x="399" y="793"/>
                      <a:pt x="399" y="794"/>
                    </a:cubicBezTo>
                    <a:cubicBezTo>
                      <a:pt x="400" y="803"/>
                      <a:pt x="400" y="812"/>
                      <a:pt x="401" y="820"/>
                    </a:cubicBezTo>
                    <a:cubicBezTo>
                      <a:pt x="401" y="822"/>
                      <a:pt x="402" y="823"/>
                      <a:pt x="403" y="825"/>
                    </a:cubicBezTo>
                    <a:cubicBezTo>
                      <a:pt x="403" y="825"/>
                      <a:pt x="404" y="824"/>
                      <a:pt x="404" y="824"/>
                    </a:cubicBezTo>
                    <a:cubicBezTo>
                      <a:pt x="404" y="812"/>
                      <a:pt x="404" y="799"/>
                      <a:pt x="404" y="786"/>
                    </a:cubicBezTo>
                    <a:cubicBezTo>
                      <a:pt x="405" y="788"/>
                      <a:pt x="405" y="789"/>
                      <a:pt x="405" y="791"/>
                    </a:cubicBezTo>
                    <a:cubicBezTo>
                      <a:pt x="405" y="801"/>
                      <a:pt x="405" y="812"/>
                      <a:pt x="406" y="822"/>
                    </a:cubicBezTo>
                    <a:cubicBezTo>
                      <a:pt x="406" y="823"/>
                      <a:pt x="407" y="825"/>
                      <a:pt x="408" y="826"/>
                    </a:cubicBezTo>
                    <a:cubicBezTo>
                      <a:pt x="408" y="826"/>
                      <a:pt x="409" y="826"/>
                      <a:pt x="409" y="826"/>
                    </a:cubicBezTo>
                    <a:cubicBezTo>
                      <a:pt x="409" y="811"/>
                      <a:pt x="409" y="797"/>
                      <a:pt x="409" y="783"/>
                    </a:cubicBezTo>
                    <a:cubicBezTo>
                      <a:pt x="409" y="783"/>
                      <a:pt x="410" y="783"/>
                      <a:pt x="410" y="783"/>
                    </a:cubicBezTo>
                    <a:cubicBezTo>
                      <a:pt x="410" y="784"/>
                      <a:pt x="410" y="786"/>
                      <a:pt x="410" y="787"/>
                    </a:cubicBezTo>
                    <a:cubicBezTo>
                      <a:pt x="410" y="799"/>
                      <a:pt x="411" y="811"/>
                      <a:pt x="411" y="824"/>
                    </a:cubicBezTo>
                    <a:cubicBezTo>
                      <a:pt x="411" y="826"/>
                      <a:pt x="411" y="828"/>
                      <a:pt x="415" y="827"/>
                    </a:cubicBezTo>
                    <a:cubicBezTo>
                      <a:pt x="414" y="811"/>
                      <a:pt x="414" y="794"/>
                      <a:pt x="416" y="777"/>
                    </a:cubicBezTo>
                    <a:cubicBezTo>
                      <a:pt x="417" y="795"/>
                      <a:pt x="416" y="812"/>
                      <a:pt x="417" y="829"/>
                    </a:cubicBezTo>
                    <a:cubicBezTo>
                      <a:pt x="418" y="829"/>
                      <a:pt x="419" y="829"/>
                      <a:pt x="420" y="829"/>
                    </a:cubicBezTo>
                    <a:cubicBezTo>
                      <a:pt x="420" y="813"/>
                      <a:pt x="420" y="798"/>
                      <a:pt x="420" y="783"/>
                    </a:cubicBezTo>
                    <a:cubicBezTo>
                      <a:pt x="420" y="783"/>
                      <a:pt x="420" y="783"/>
                      <a:pt x="421" y="783"/>
                    </a:cubicBezTo>
                    <a:cubicBezTo>
                      <a:pt x="421" y="789"/>
                      <a:pt x="421" y="795"/>
                      <a:pt x="421" y="802"/>
                    </a:cubicBezTo>
                    <a:cubicBezTo>
                      <a:pt x="424" y="776"/>
                      <a:pt x="433" y="752"/>
                      <a:pt x="444" y="729"/>
                    </a:cubicBezTo>
                    <a:cubicBezTo>
                      <a:pt x="432" y="741"/>
                      <a:pt x="428" y="757"/>
                      <a:pt x="423" y="773"/>
                    </a:cubicBezTo>
                    <a:cubicBezTo>
                      <a:pt x="425" y="757"/>
                      <a:pt x="429" y="742"/>
                      <a:pt x="440" y="730"/>
                    </a:cubicBezTo>
                    <a:cubicBezTo>
                      <a:pt x="434" y="729"/>
                      <a:pt x="432" y="731"/>
                      <a:pt x="431" y="735"/>
                    </a:cubicBezTo>
                    <a:cubicBezTo>
                      <a:pt x="427" y="746"/>
                      <a:pt x="423" y="757"/>
                      <a:pt x="420" y="767"/>
                    </a:cubicBezTo>
                    <a:cubicBezTo>
                      <a:pt x="419" y="769"/>
                      <a:pt x="419" y="770"/>
                      <a:pt x="418" y="771"/>
                    </a:cubicBezTo>
                    <a:cubicBezTo>
                      <a:pt x="418" y="771"/>
                      <a:pt x="417" y="771"/>
                      <a:pt x="417" y="771"/>
                    </a:cubicBezTo>
                    <a:cubicBezTo>
                      <a:pt x="419" y="757"/>
                      <a:pt x="424" y="744"/>
                      <a:pt x="429" y="731"/>
                    </a:cubicBezTo>
                    <a:cubicBezTo>
                      <a:pt x="422" y="743"/>
                      <a:pt x="419" y="756"/>
                      <a:pt x="414" y="769"/>
                    </a:cubicBezTo>
                    <a:cubicBezTo>
                      <a:pt x="413" y="768"/>
                      <a:pt x="413" y="768"/>
                      <a:pt x="412" y="768"/>
                    </a:cubicBezTo>
                    <a:cubicBezTo>
                      <a:pt x="416" y="756"/>
                      <a:pt x="420" y="744"/>
                      <a:pt x="424" y="732"/>
                    </a:cubicBezTo>
                    <a:cubicBezTo>
                      <a:pt x="424" y="732"/>
                      <a:pt x="423" y="732"/>
                      <a:pt x="423" y="732"/>
                    </a:cubicBezTo>
                    <a:cubicBezTo>
                      <a:pt x="422" y="733"/>
                      <a:pt x="421" y="735"/>
                      <a:pt x="420" y="736"/>
                    </a:cubicBezTo>
                    <a:cubicBezTo>
                      <a:pt x="417" y="747"/>
                      <a:pt x="413" y="757"/>
                      <a:pt x="410" y="768"/>
                    </a:cubicBezTo>
                    <a:cubicBezTo>
                      <a:pt x="410" y="769"/>
                      <a:pt x="409" y="770"/>
                      <a:pt x="409" y="771"/>
                    </a:cubicBezTo>
                    <a:cubicBezTo>
                      <a:pt x="408" y="771"/>
                      <a:pt x="408" y="770"/>
                      <a:pt x="407" y="770"/>
                    </a:cubicBezTo>
                    <a:cubicBezTo>
                      <a:pt x="411" y="758"/>
                      <a:pt x="414" y="746"/>
                      <a:pt x="418" y="734"/>
                    </a:cubicBezTo>
                    <a:cubicBezTo>
                      <a:pt x="418" y="733"/>
                      <a:pt x="417" y="733"/>
                      <a:pt x="417" y="733"/>
                    </a:cubicBezTo>
                    <a:cubicBezTo>
                      <a:pt x="413" y="743"/>
                      <a:pt x="410" y="752"/>
                      <a:pt x="406" y="762"/>
                    </a:cubicBezTo>
                    <a:cubicBezTo>
                      <a:pt x="406" y="761"/>
                      <a:pt x="405" y="761"/>
                      <a:pt x="405" y="761"/>
                    </a:cubicBezTo>
                    <a:cubicBezTo>
                      <a:pt x="408" y="752"/>
                      <a:pt x="411" y="743"/>
                      <a:pt x="415" y="734"/>
                    </a:cubicBezTo>
                    <a:cubicBezTo>
                      <a:pt x="414" y="734"/>
                      <a:pt x="414" y="734"/>
                      <a:pt x="414" y="734"/>
                    </a:cubicBezTo>
                    <a:cubicBezTo>
                      <a:pt x="405" y="749"/>
                      <a:pt x="401" y="766"/>
                      <a:pt x="395" y="783"/>
                    </a:cubicBezTo>
                    <a:cubicBezTo>
                      <a:pt x="395" y="782"/>
                      <a:pt x="394" y="782"/>
                      <a:pt x="393" y="782"/>
                    </a:cubicBezTo>
                    <a:cubicBezTo>
                      <a:pt x="399" y="766"/>
                      <a:pt x="404" y="751"/>
                      <a:pt x="410" y="734"/>
                    </a:cubicBezTo>
                    <a:cubicBezTo>
                      <a:pt x="400" y="750"/>
                      <a:pt x="394" y="766"/>
                      <a:pt x="389" y="783"/>
                    </a:cubicBezTo>
                    <a:cubicBezTo>
                      <a:pt x="388" y="783"/>
                      <a:pt x="387" y="782"/>
                      <a:pt x="387" y="782"/>
                    </a:cubicBezTo>
                    <a:cubicBezTo>
                      <a:pt x="393" y="767"/>
                      <a:pt x="399" y="751"/>
                      <a:pt x="406" y="736"/>
                    </a:cubicBezTo>
                    <a:cubicBezTo>
                      <a:pt x="402" y="735"/>
                      <a:pt x="400" y="736"/>
                      <a:pt x="399" y="740"/>
                    </a:cubicBezTo>
                    <a:cubicBezTo>
                      <a:pt x="396" y="750"/>
                      <a:pt x="392" y="760"/>
                      <a:pt x="388" y="770"/>
                    </a:cubicBezTo>
                    <a:cubicBezTo>
                      <a:pt x="388" y="772"/>
                      <a:pt x="387" y="773"/>
                      <a:pt x="387" y="774"/>
                    </a:cubicBezTo>
                    <a:cubicBezTo>
                      <a:pt x="387" y="774"/>
                      <a:pt x="386" y="774"/>
                      <a:pt x="386" y="774"/>
                    </a:cubicBezTo>
                    <a:cubicBezTo>
                      <a:pt x="390" y="761"/>
                      <a:pt x="394" y="749"/>
                      <a:pt x="398" y="737"/>
                    </a:cubicBezTo>
                    <a:cubicBezTo>
                      <a:pt x="398" y="737"/>
                      <a:pt x="398" y="736"/>
                      <a:pt x="397" y="736"/>
                    </a:cubicBezTo>
                    <a:cubicBezTo>
                      <a:pt x="396" y="738"/>
                      <a:pt x="394" y="739"/>
                      <a:pt x="393" y="741"/>
                    </a:cubicBezTo>
                    <a:cubicBezTo>
                      <a:pt x="391" y="747"/>
                      <a:pt x="389" y="754"/>
                      <a:pt x="387" y="760"/>
                    </a:cubicBezTo>
                    <a:cubicBezTo>
                      <a:pt x="387" y="762"/>
                      <a:pt x="386" y="763"/>
                      <a:pt x="386" y="764"/>
                    </a:cubicBezTo>
                    <a:cubicBezTo>
                      <a:pt x="385" y="764"/>
                      <a:pt x="385" y="764"/>
                      <a:pt x="384" y="764"/>
                    </a:cubicBezTo>
                    <a:cubicBezTo>
                      <a:pt x="387" y="755"/>
                      <a:pt x="389" y="746"/>
                      <a:pt x="392" y="738"/>
                    </a:cubicBezTo>
                    <a:cubicBezTo>
                      <a:pt x="388" y="738"/>
                      <a:pt x="385" y="739"/>
                      <a:pt x="382" y="739"/>
                    </a:cubicBezTo>
                    <a:cubicBezTo>
                      <a:pt x="379" y="739"/>
                      <a:pt x="377" y="741"/>
                      <a:pt x="376" y="744"/>
                    </a:cubicBezTo>
                    <a:cubicBezTo>
                      <a:pt x="374" y="749"/>
                      <a:pt x="372" y="755"/>
                      <a:pt x="370" y="761"/>
                    </a:cubicBezTo>
                    <a:cubicBezTo>
                      <a:pt x="369" y="763"/>
                      <a:pt x="368" y="764"/>
                      <a:pt x="368" y="766"/>
                    </a:cubicBezTo>
                    <a:cubicBezTo>
                      <a:pt x="367" y="766"/>
                      <a:pt x="367" y="766"/>
                      <a:pt x="366" y="765"/>
                    </a:cubicBezTo>
                    <a:cubicBezTo>
                      <a:pt x="369" y="757"/>
                      <a:pt x="372" y="749"/>
                      <a:pt x="376" y="740"/>
                    </a:cubicBezTo>
                    <a:cubicBezTo>
                      <a:pt x="367" y="742"/>
                      <a:pt x="359" y="743"/>
                      <a:pt x="351" y="744"/>
                    </a:cubicBezTo>
                    <a:cubicBezTo>
                      <a:pt x="347" y="744"/>
                      <a:pt x="344" y="746"/>
                      <a:pt x="343" y="750"/>
                    </a:cubicBezTo>
                    <a:cubicBezTo>
                      <a:pt x="339" y="761"/>
                      <a:pt x="334" y="772"/>
                      <a:pt x="330" y="783"/>
                    </a:cubicBezTo>
                    <a:cubicBezTo>
                      <a:pt x="329" y="784"/>
                      <a:pt x="329" y="786"/>
                      <a:pt x="328" y="787"/>
                    </a:cubicBezTo>
                    <a:cubicBezTo>
                      <a:pt x="328" y="787"/>
                      <a:pt x="327" y="787"/>
                      <a:pt x="327" y="787"/>
                    </a:cubicBezTo>
                    <a:cubicBezTo>
                      <a:pt x="330" y="772"/>
                      <a:pt x="336" y="759"/>
                      <a:pt x="343" y="745"/>
                    </a:cubicBezTo>
                    <a:cubicBezTo>
                      <a:pt x="341" y="745"/>
                      <a:pt x="340" y="746"/>
                      <a:pt x="338" y="746"/>
                    </a:cubicBezTo>
                    <a:cubicBezTo>
                      <a:pt x="333" y="745"/>
                      <a:pt x="330" y="748"/>
                      <a:pt x="328" y="753"/>
                    </a:cubicBezTo>
                    <a:cubicBezTo>
                      <a:pt x="324" y="765"/>
                      <a:pt x="319" y="776"/>
                      <a:pt x="314" y="788"/>
                    </a:cubicBezTo>
                    <a:cubicBezTo>
                      <a:pt x="313" y="789"/>
                      <a:pt x="312" y="791"/>
                      <a:pt x="312" y="792"/>
                    </a:cubicBezTo>
                    <a:cubicBezTo>
                      <a:pt x="311" y="792"/>
                      <a:pt x="311" y="792"/>
                      <a:pt x="310" y="791"/>
                    </a:cubicBezTo>
                    <a:cubicBezTo>
                      <a:pt x="316" y="777"/>
                      <a:pt x="323" y="762"/>
                      <a:pt x="329" y="747"/>
                    </a:cubicBezTo>
                    <a:cubicBezTo>
                      <a:pt x="329" y="747"/>
                      <a:pt x="328" y="747"/>
                      <a:pt x="328" y="746"/>
                    </a:cubicBezTo>
                    <a:cubicBezTo>
                      <a:pt x="326" y="748"/>
                      <a:pt x="322" y="749"/>
                      <a:pt x="321" y="751"/>
                    </a:cubicBezTo>
                    <a:cubicBezTo>
                      <a:pt x="316" y="766"/>
                      <a:pt x="311" y="780"/>
                      <a:pt x="306" y="796"/>
                    </a:cubicBezTo>
                    <a:cubicBezTo>
                      <a:pt x="316" y="799"/>
                      <a:pt x="326" y="802"/>
                      <a:pt x="336" y="805"/>
                    </a:cubicBezTo>
                    <a:cubicBezTo>
                      <a:pt x="343" y="785"/>
                      <a:pt x="348" y="766"/>
                      <a:pt x="358" y="749"/>
                    </a:cubicBezTo>
                    <a:cubicBezTo>
                      <a:pt x="351" y="767"/>
                      <a:pt x="344" y="786"/>
                      <a:pt x="337" y="805"/>
                    </a:cubicBezTo>
                    <a:cubicBezTo>
                      <a:pt x="340" y="806"/>
                      <a:pt x="342" y="806"/>
                      <a:pt x="344" y="807"/>
                    </a:cubicBezTo>
                    <a:cubicBezTo>
                      <a:pt x="347" y="796"/>
                      <a:pt x="349" y="786"/>
                      <a:pt x="352" y="776"/>
                    </a:cubicBezTo>
                    <a:cubicBezTo>
                      <a:pt x="356" y="760"/>
                      <a:pt x="361" y="751"/>
                      <a:pt x="366" y="748"/>
                    </a:cubicBezTo>
                    <a:cubicBezTo>
                      <a:pt x="354" y="766"/>
                      <a:pt x="351" y="787"/>
                      <a:pt x="346" y="807"/>
                    </a:cubicBezTo>
                    <a:cubicBezTo>
                      <a:pt x="349" y="809"/>
                      <a:pt x="350" y="809"/>
                      <a:pt x="351" y="806"/>
                    </a:cubicBezTo>
                    <a:cubicBezTo>
                      <a:pt x="351" y="803"/>
                      <a:pt x="352" y="800"/>
                      <a:pt x="353" y="797"/>
                    </a:cubicBezTo>
                    <a:cubicBezTo>
                      <a:pt x="354" y="794"/>
                      <a:pt x="355" y="790"/>
                      <a:pt x="356" y="787"/>
                    </a:cubicBezTo>
                    <a:cubicBezTo>
                      <a:pt x="356" y="787"/>
                      <a:pt x="357" y="787"/>
                      <a:pt x="357" y="787"/>
                    </a:cubicBezTo>
                    <a:cubicBezTo>
                      <a:pt x="355" y="794"/>
                      <a:pt x="354" y="802"/>
                      <a:pt x="352" y="809"/>
                    </a:cubicBezTo>
                    <a:cubicBezTo>
                      <a:pt x="355" y="810"/>
                      <a:pt x="357" y="811"/>
                      <a:pt x="360" y="811"/>
                    </a:cubicBezTo>
                    <a:cubicBezTo>
                      <a:pt x="361" y="807"/>
                      <a:pt x="362" y="802"/>
                      <a:pt x="363" y="797"/>
                    </a:cubicBezTo>
                    <a:cubicBezTo>
                      <a:pt x="363" y="797"/>
                      <a:pt x="363" y="797"/>
                      <a:pt x="364" y="798"/>
                    </a:cubicBezTo>
                    <a:cubicBezTo>
                      <a:pt x="363" y="802"/>
                      <a:pt x="362" y="807"/>
                      <a:pt x="361" y="812"/>
                    </a:cubicBezTo>
                    <a:cubicBezTo>
                      <a:pt x="364" y="813"/>
                      <a:pt x="366" y="813"/>
                      <a:pt x="368" y="814"/>
                    </a:cubicBezTo>
                    <a:cubicBezTo>
                      <a:pt x="369" y="812"/>
                      <a:pt x="369" y="811"/>
                      <a:pt x="369" y="808"/>
                    </a:cubicBezTo>
                    <a:cubicBezTo>
                      <a:pt x="370" y="812"/>
                      <a:pt x="368" y="816"/>
                      <a:pt x="373" y="815"/>
                    </a:cubicBezTo>
                    <a:cubicBezTo>
                      <a:pt x="374" y="810"/>
                      <a:pt x="375" y="805"/>
                      <a:pt x="375" y="800"/>
                    </a:cubicBezTo>
                    <a:close/>
                    <a:moveTo>
                      <a:pt x="273" y="656"/>
                    </a:moveTo>
                    <a:cubicBezTo>
                      <a:pt x="282" y="655"/>
                      <a:pt x="289" y="654"/>
                      <a:pt x="297" y="652"/>
                    </a:cubicBezTo>
                    <a:cubicBezTo>
                      <a:pt x="334" y="646"/>
                      <a:pt x="371" y="639"/>
                      <a:pt x="407" y="632"/>
                    </a:cubicBezTo>
                    <a:cubicBezTo>
                      <a:pt x="452" y="624"/>
                      <a:pt x="497" y="616"/>
                      <a:pt x="542" y="608"/>
                    </a:cubicBezTo>
                    <a:cubicBezTo>
                      <a:pt x="566" y="603"/>
                      <a:pt x="590" y="598"/>
                      <a:pt x="614" y="594"/>
                    </a:cubicBezTo>
                    <a:cubicBezTo>
                      <a:pt x="639" y="589"/>
                      <a:pt x="665" y="586"/>
                      <a:pt x="690" y="582"/>
                    </a:cubicBezTo>
                    <a:cubicBezTo>
                      <a:pt x="713" y="579"/>
                      <a:pt x="737" y="574"/>
                      <a:pt x="761" y="570"/>
                    </a:cubicBezTo>
                    <a:cubicBezTo>
                      <a:pt x="806" y="563"/>
                      <a:pt x="852" y="556"/>
                      <a:pt x="898" y="548"/>
                    </a:cubicBezTo>
                    <a:cubicBezTo>
                      <a:pt x="922" y="545"/>
                      <a:pt x="945" y="541"/>
                      <a:pt x="969" y="538"/>
                    </a:cubicBezTo>
                    <a:cubicBezTo>
                      <a:pt x="1009" y="532"/>
                      <a:pt x="1049" y="526"/>
                      <a:pt x="1089" y="520"/>
                    </a:cubicBezTo>
                    <a:cubicBezTo>
                      <a:pt x="1106" y="518"/>
                      <a:pt x="1122" y="515"/>
                      <a:pt x="1139" y="512"/>
                    </a:cubicBezTo>
                    <a:cubicBezTo>
                      <a:pt x="1139" y="510"/>
                      <a:pt x="1139" y="508"/>
                      <a:pt x="1139" y="507"/>
                    </a:cubicBezTo>
                    <a:cubicBezTo>
                      <a:pt x="1132" y="508"/>
                      <a:pt x="1126" y="508"/>
                      <a:pt x="1120" y="509"/>
                    </a:cubicBezTo>
                    <a:cubicBezTo>
                      <a:pt x="1075" y="516"/>
                      <a:pt x="1030" y="524"/>
                      <a:pt x="986" y="530"/>
                    </a:cubicBezTo>
                    <a:cubicBezTo>
                      <a:pt x="955" y="535"/>
                      <a:pt x="925" y="538"/>
                      <a:pt x="895" y="542"/>
                    </a:cubicBezTo>
                    <a:cubicBezTo>
                      <a:pt x="850" y="549"/>
                      <a:pt x="805" y="556"/>
                      <a:pt x="761" y="564"/>
                    </a:cubicBezTo>
                    <a:cubicBezTo>
                      <a:pt x="727" y="570"/>
                      <a:pt x="693" y="577"/>
                      <a:pt x="659" y="583"/>
                    </a:cubicBezTo>
                    <a:cubicBezTo>
                      <a:pt x="611" y="591"/>
                      <a:pt x="564" y="598"/>
                      <a:pt x="517" y="606"/>
                    </a:cubicBezTo>
                    <a:cubicBezTo>
                      <a:pt x="470" y="614"/>
                      <a:pt x="423" y="621"/>
                      <a:pt x="376" y="629"/>
                    </a:cubicBezTo>
                    <a:cubicBezTo>
                      <a:pt x="344" y="635"/>
                      <a:pt x="312" y="642"/>
                      <a:pt x="280" y="648"/>
                    </a:cubicBezTo>
                    <a:cubicBezTo>
                      <a:pt x="275" y="649"/>
                      <a:pt x="273" y="651"/>
                      <a:pt x="273" y="656"/>
                    </a:cubicBezTo>
                    <a:close/>
                    <a:moveTo>
                      <a:pt x="1139" y="515"/>
                    </a:moveTo>
                    <a:cubicBezTo>
                      <a:pt x="1137" y="516"/>
                      <a:pt x="1136" y="516"/>
                      <a:pt x="1135" y="516"/>
                    </a:cubicBezTo>
                    <a:cubicBezTo>
                      <a:pt x="1121" y="518"/>
                      <a:pt x="1108" y="521"/>
                      <a:pt x="1094" y="523"/>
                    </a:cubicBezTo>
                    <a:cubicBezTo>
                      <a:pt x="1078" y="525"/>
                      <a:pt x="1062" y="527"/>
                      <a:pt x="1046" y="529"/>
                    </a:cubicBezTo>
                    <a:cubicBezTo>
                      <a:pt x="992" y="537"/>
                      <a:pt x="938" y="546"/>
                      <a:pt x="885" y="554"/>
                    </a:cubicBezTo>
                    <a:cubicBezTo>
                      <a:pt x="845" y="560"/>
                      <a:pt x="806" y="566"/>
                      <a:pt x="766" y="573"/>
                    </a:cubicBezTo>
                    <a:cubicBezTo>
                      <a:pt x="744" y="576"/>
                      <a:pt x="721" y="581"/>
                      <a:pt x="699" y="584"/>
                    </a:cubicBezTo>
                    <a:cubicBezTo>
                      <a:pt x="671" y="589"/>
                      <a:pt x="642" y="592"/>
                      <a:pt x="614" y="597"/>
                    </a:cubicBezTo>
                    <a:cubicBezTo>
                      <a:pt x="581" y="603"/>
                      <a:pt x="549" y="610"/>
                      <a:pt x="517" y="616"/>
                    </a:cubicBezTo>
                    <a:cubicBezTo>
                      <a:pt x="479" y="623"/>
                      <a:pt x="441" y="630"/>
                      <a:pt x="403" y="637"/>
                    </a:cubicBezTo>
                    <a:cubicBezTo>
                      <a:pt x="362" y="644"/>
                      <a:pt x="321" y="651"/>
                      <a:pt x="281" y="659"/>
                    </a:cubicBezTo>
                    <a:cubicBezTo>
                      <a:pt x="272" y="660"/>
                      <a:pt x="270" y="662"/>
                      <a:pt x="270" y="670"/>
                    </a:cubicBezTo>
                    <a:cubicBezTo>
                      <a:pt x="283" y="668"/>
                      <a:pt x="296" y="666"/>
                      <a:pt x="308" y="664"/>
                    </a:cubicBezTo>
                    <a:cubicBezTo>
                      <a:pt x="344" y="656"/>
                      <a:pt x="379" y="649"/>
                      <a:pt x="414" y="641"/>
                    </a:cubicBezTo>
                    <a:cubicBezTo>
                      <a:pt x="447" y="634"/>
                      <a:pt x="479" y="626"/>
                      <a:pt x="512" y="620"/>
                    </a:cubicBezTo>
                    <a:cubicBezTo>
                      <a:pt x="547" y="613"/>
                      <a:pt x="583" y="608"/>
                      <a:pt x="618" y="602"/>
                    </a:cubicBezTo>
                    <a:cubicBezTo>
                      <a:pt x="651" y="597"/>
                      <a:pt x="685" y="591"/>
                      <a:pt x="718" y="585"/>
                    </a:cubicBezTo>
                    <a:cubicBezTo>
                      <a:pt x="777" y="576"/>
                      <a:pt x="836" y="567"/>
                      <a:pt x="895" y="558"/>
                    </a:cubicBezTo>
                    <a:cubicBezTo>
                      <a:pt x="934" y="552"/>
                      <a:pt x="972" y="546"/>
                      <a:pt x="1010" y="540"/>
                    </a:cubicBezTo>
                    <a:cubicBezTo>
                      <a:pt x="1040" y="536"/>
                      <a:pt x="1070" y="532"/>
                      <a:pt x="1099" y="528"/>
                    </a:cubicBezTo>
                    <a:cubicBezTo>
                      <a:pt x="1113" y="526"/>
                      <a:pt x="1126" y="523"/>
                      <a:pt x="1139" y="521"/>
                    </a:cubicBezTo>
                    <a:cubicBezTo>
                      <a:pt x="1139" y="519"/>
                      <a:pt x="1139" y="517"/>
                      <a:pt x="1139" y="515"/>
                    </a:cubicBezTo>
                    <a:close/>
                    <a:moveTo>
                      <a:pt x="1194" y="203"/>
                    </a:moveTo>
                    <a:cubicBezTo>
                      <a:pt x="1194" y="203"/>
                      <a:pt x="1194" y="203"/>
                      <a:pt x="1194" y="202"/>
                    </a:cubicBezTo>
                    <a:cubicBezTo>
                      <a:pt x="1193" y="202"/>
                      <a:pt x="1192" y="203"/>
                      <a:pt x="1191" y="203"/>
                    </a:cubicBezTo>
                    <a:cubicBezTo>
                      <a:pt x="1174" y="208"/>
                      <a:pt x="1158" y="214"/>
                      <a:pt x="1141" y="219"/>
                    </a:cubicBezTo>
                    <a:cubicBezTo>
                      <a:pt x="1079" y="238"/>
                      <a:pt x="1017" y="259"/>
                      <a:pt x="957" y="283"/>
                    </a:cubicBezTo>
                    <a:cubicBezTo>
                      <a:pt x="883" y="312"/>
                      <a:pt x="809" y="340"/>
                      <a:pt x="734" y="364"/>
                    </a:cubicBezTo>
                    <a:cubicBezTo>
                      <a:pt x="695" y="377"/>
                      <a:pt x="656" y="394"/>
                      <a:pt x="617" y="409"/>
                    </a:cubicBezTo>
                    <a:cubicBezTo>
                      <a:pt x="601" y="415"/>
                      <a:pt x="585" y="421"/>
                      <a:pt x="569" y="428"/>
                    </a:cubicBezTo>
                    <a:cubicBezTo>
                      <a:pt x="568" y="429"/>
                      <a:pt x="567" y="430"/>
                      <a:pt x="566" y="431"/>
                    </a:cubicBezTo>
                    <a:cubicBezTo>
                      <a:pt x="566" y="432"/>
                      <a:pt x="566" y="432"/>
                      <a:pt x="567" y="433"/>
                    </a:cubicBezTo>
                    <a:cubicBezTo>
                      <a:pt x="578" y="429"/>
                      <a:pt x="588" y="425"/>
                      <a:pt x="599" y="422"/>
                    </a:cubicBezTo>
                    <a:cubicBezTo>
                      <a:pt x="614" y="416"/>
                      <a:pt x="630" y="411"/>
                      <a:pt x="644" y="406"/>
                    </a:cubicBezTo>
                    <a:cubicBezTo>
                      <a:pt x="722" y="377"/>
                      <a:pt x="800" y="348"/>
                      <a:pt x="878" y="319"/>
                    </a:cubicBezTo>
                    <a:cubicBezTo>
                      <a:pt x="920" y="304"/>
                      <a:pt x="962" y="290"/>
                      <a:pt x="1004" y="275"/>
                    </a:cubicBezTo>
                    <a:cubicBezTo>
                      <a:pt x="1053" y="257"/>
                      <a:pt x="1102" y="238"/>
                      <a:pt x="1150" y="220"/>
                    </a:cubicBezTo>
                    <a:cubicBezTo>
                      <a:pt x="1165" y="215"/>
                      <a:pt x="1180" y="209"/>
                      <a:pt x="1194" y="203"/>
                    </a:cubicBezTo>
                    <a:close/>
                    <a:moveTo>
                      <a:pt x="1139" y="524"/>
                    </a:moveTo>
                    <a:cubicBezTo>
                      <a:pt x="1138" y="525"/>
                      <a:pt x="1136" y="525"/>
                      <a:pt x="1135" y="525"/>
                    </a:cubicBezTo>
                    <a:cubicBezTo>
                      <a:pt x="1098" y="531"/>
                      <a:pt x="1061" y="536"/>
                      <a:pt x="1024" y="542"/>
                    </a:cubicBezTo>
                    <a:cubicBezTo>
                      <a:pt x="1002" y="545"/>
                      <a:pt x="979" y="547"/>
                      <a:pt x="957" y="551"/>
                    </a:cubicBezTo>
                    <a:cubicBezTo>
                      <a:pt x="918" y="557"/>
                      <a:pt x="880" y="564"/>
                      <a:pt x="841" y="570"/>
                    </a:cubicBezTo>
                    <a:cubicBezTo>
                      <a:pt x="802" y="576"/>
                      <a:pt x="763" y="581"/>
                      <a:pt x="725" y="588"/>
                    </a:cubicBezTo>
                    <a:cubicBezTo>
                      <a:pt x="678" y="595"/>
                      <a:pt x="631" y="604"/>
                      <a:pt x="584" y="611"/>
                    </a:cubicBezTo>
                    <a:cubicBezTo>
                      <a:pt x="556" y="616"/>
                      <a:pt x="528" y="620"/>
                      <a:pt x="501" y="625"/>
                    </a:cubicBezTo>
                    <a:cubicBezTo>
                      <a:pt x="467" y="632"/>
                      <a:pt x="434" y="640"/>
                      <a:pt x="401" y="647"/>
                    </a:cubicBezTo>
                    <a:cubicBezTo>
                      <a:pt x="391" y="649"/>
                      <a:pt x="380" y="652"/>
                      <a:pt x="370" y="654"/>
                    </a:cubicBezTo>
                    <a:cubicBezTo>
                      <a:pt x="371" y="655"/>
                      <a:pt x="373" y="654"/>
                      <a:pt x="374" y="654"/>
                    </a:cubicBezTo>
                    <a:cubicBezTo>
                      <a:pt x="388" y="651"/>
                      <a:pt x="402" y="648"/>
                      <a:pt x="417" y="645"/>
                    </a:cubicBezTo>
                    <a:cubicBezTo>
                      <a:pt x="443" y="641"/>
                      <a:pt x="470" y="638"/>
                      <a:pt x="497" y="634"/>
                    </a:cubicBezTo>
                    <a:cubicBezTo>
                      <a:pt x="553" y="624"/>
                      <a:pt x="609" y="615"/>
                      <a:pt x="665" y="605"/>
                    </a:cubicBezTo>
                    <a:cubicBezTo>
                      <a:pt x="708" y="597"/>
                      <a:pt x="752" y="590"/>
                      <a:pt x="796" y="582"/>
                    </a:cubicBezTo>
                    <a:cubicBezTo>
                      <a:pt x="826" y="577"/>
                      <a:pt x="857" y="571"/>
                      <a:pt x="888" y="566"/>
                    </a:cubicBezTo>
                    <a:cubicBezTo>
                      <a:pt x="915" y="562"/>
                      <a:pt x="943" y="558"/>
                      <a:pt x="970" y="554"/>
                    </a:cubicBezTo>
                    <a:cubicBezTo>
                      <a:pt x="994" y="551"/>
                      <a:pt x="1018" y="547"/>
                      <a:pt x="1041" y="544"/>
                    </a:cubicBezTo>
                    <a:cubicBezTo>
                      <a:pt x="1073" y="539"/>
                      <a:pt x="1105" y="534"/>
                      <a:pt x="1137" y="529"/>
                    </a:cubicBezTo>
                    <a:cubicBezTo>
                      <a:pt x="1140" y="528"/>
                      <a:pt x="1140" y="527"/>
                      <a:pt x="1139" y="524"/>
                    </a:cubicBezTo>
                    <a:close/>
                    <a:moveTo>
                      <a:pt x="568" y="403"/>
                    </a:moveTo>
                    <a:cubicBezTo>
                      <a:pt x="576" y="400"/>
                      <a:pt x="585" y="397"/>
                      <a:pt x="593" y="394"/>
                    </a:cubicBezTo>
                    <a:cubicBezTo>
                      <a:pt x="653" y="373"/>
                      <a:pt x="713" y="354"/>
                      <a:pt x="773" y="332"/>
                    </a:cubicBezTo>
                    <a:cubicBezTo>
                      <a:pt x="857" y="300"/>
                      <a:pt x="940" y="267"/>
                      <a:pt x="1025" y="239"/>
                    </a:cubicBezTo>
                    <a:cubicBezTo>
                      <a:pt x="1056" y="229"/>
                      <a:pt x="1087" y="218"/>
                      <a:pt x="1118" y="208"/>
                    </a:cubicBezTo>
                    <a:cubicBezTo>
                      <a:pt x="1130" y="204"/>
                      <a:pt x="1142" y="200"/>
                      <a:pt x="1154" y="196"/>
                    </a:cubicBezTo>
                    <a:cubicBezTo>
                      <a:pt x="1167" y="193"/>
                      <a:pt x="1180" y="190"/>
                      <a:pt x="1194" y="187"/>
                    </a:cubicBezTo>
                    <a:cubicBezTo>
                      <a:pt x="1194" y="185"/>
                      <a:pt x="1194" y="184"/>
                      <a:pt x="1193" y="182"/>
                    </a:cubicBezTo>
                    <a:cubicBezTo>
                      <a:pt x="1192" y="183"/>
                      <a:pt x="1191" y="183"/>
                      <a:pt x="1190" y="183"/>
                    </a:cubicBezTo>
                    <a:cubicBezTo>
                      <a:pt x="1178" y="186"/>
                      <a:pt x="1166" y="190"/>
                      <a:pt x="1154" y="193"/>
                    </a:cubicBezTo>
                    <a:cubicBezTo>
                      <a:pt x="1092" y="211"/>
                      <a:pt x="1030" y="230"/>
                      <a:pt x="969" y="252"/>
                    </a:cubicBezTo>
                    <a:cubicBezTo>
                      <a:pt x="919" y="270"/>
                      <a:pt x="868" y="289"/>
                      <a:pt x="818" y="308"/>
                    </a:cubicBezTo>
                    <a:cubicBezTo>
                      <a:pt x="775" y="324"/>
                      <a:pt x="732" y="339"/>
                      <a:pt x="689" y="355"/>
                    </a:cubicBezTo>
                    <a:cubicBezTo>
                      <a:pt x="650" y="369"/>
                      <a:pt x="611" y="382"/>
                      <a:pt x="572" y="396"/>
                    </a:cubicBezTo>
                    <a:cubicBezTo>
                      <a:pt x="568" y="397"/>
                      <a:pt x="567" y="399"/>
                      <a:pt x="568" y="403"/>
                    </a:cubicBezTo>
                    <a:close/>
                    <a:moveTo>
                      <a:pt x="562" y="414"/>
                    </a:moveTo>
                    <a:cubicBezTo>
                      <a:pt x="561" y="412"/>
                      <a:pt x="561" y="410"/>
                      <a:pt x="561" y="410"/>
                    </a:cubicBezTo>
                    <a:cubicBezTo>
                      <a:pt x="399" y="349"/>
                      <a:pt x="239" y="285"/>
                      <a:pt x="75" y="229"/>
                    </a:cubicBezTo>
                    <a:cubicBezTo>
                      <a:pt x="76" y="230"/>
                      <a:pt x="77" y="231"/>
                      <a:pt x="79" y="231"/>
                    </a:cubicBezTo>
                    <a:cubicBezTo>
                      <a:pt x="118" y="246"/>
                      <a:pt x="157" y="260"/>
                      <a:pt x="196" y="275"/>
                    </a:cubicBezTo>
                    <a:cubicBezTo>
                      <a:pt x="244" y="293"/>
                      <a:pt x="292" y="312"/>
                      <a:pt x="339" y="330"/>
                    </a:cubicBezTo>
                    <a:cubicBezTo>
                      <a:pt x="340" y="330"/>
                      <a:pt x="341" y="330"/>
                      <a:pt x="342" y="331"/>
                    </a:cubicBezTo>
                    <a:cubicBezTo>
                      <a:pt x="342" y="331"/>
                      <a:pt x="342" y="332"/>
                      <a:pt x="342" y="333"/>
                    </a:cubicBezTo>
                    <a:cubicBezTo>
                      <a:pt x="342" y="333"/>
                      <a:pt x="341" y="334"/>
                      <a:pt x="340" y="334"/>
                    </a:cubicBezTo>
                    <a:cubicBezTo>
                      <a:pt x="339" y="333"/>
                      <a:pt x="338" y="333"/>
                      <a:pt x="337" y="333"/>
                    </a:cubicBezTo>
                    <a:cubicBezTo>
                      <a:pt x="315" y="324"/>
                      <a:pt x="292" y="316"/>
                      <a:pt x="269" y="307"/>
                    </a:cubicBezTo>
                    <a:cubicBezTo>
                      <a:pt x="206" y="283"/>
                      <a:pt x="143" y="259"/>
                      <a:pt x="80" y="236"/>
                    </a:cubicBezTo>
                    <a:cubicBezTo>
                      <a:pt x="79" y="235"/>
                      <a:pt x="77" y="235"/>
                      <a:pt x="76" y="235"/>
                    </a:cubicBezTo>
                    <a:cubicBezTo>
                      <a:pt x="77" y="236"/>
                      <a:pt x="77" y="237"/>
                      <a:pt x="78" y="237"/>
                    </a:cubicBezTo>
                    <a:cubicBezTo>
                      <a:pt x="83" y="239"/>
                      <a:pt x="88" y="241"/>
                      <a:pt x="92" y="243"/>
                    </a:cubicBezTo>
                    <a:cubicBezTo>
                      <a:pt x="136" y="260"/>
                      <a:pt x="179" y="277"/>
                      <a:pt x="222" y="293"/>
                    </a:cubicBezTo>
                    <a:cubicBezTo>
                      <a:pt x="258" y="307"/>
                      <a:pt x="294" y="321"/>
                      <a:pt x="330" y="335"/>
                    </a:cubicBezTo>
                    <a:cubicBezTo>
                      <a:pt x="361" y="347"/>
                      <a:pt x="392" y="358"/>
                      <a:pt x="423" y="369"/>
                    </a:cubicBezTo>
                    <a:cubicBezTo>
                      <a:pt x="467" y="386"/>
                      <a:pt x="511" y="402"/>
                      <a:pt x="556" y="419"/>
                    </a:cubicBezTo>
                    <a:cubicBezTo>
                      <a:pt x="557" y="419"/>
                      <a:pt x="559" y="418"/>
                      <a:pt x="561" y="418"/>
                    </a:cubicBezTo>
                    <a:cubicBezTo>
                      <a:pt x="561" y="418"/>
                      <a:pt x="560" y="418"/>
                      <a:pt x="560" y="418"/>
                    </a:cubicBezTo>
                    <a:cubicBezTo>
                      <a:pt x="490" y="390"/>
                      <a:pt x="420" y="363"/>
                      <a:pt x="350" y="336"/>
                    </a:cubicBezTo>
                    <a:cubicBezTo>
                      <a:pt x="350" y="336"/>
                      <a:pt x="350" y="335"/>
                      <a:pt x="351" y="334"/>
                    </a:cubicBezTo>
                    <a:cubicBezTo>
                      <a:pt x="386" y="345"/>
                      <a:pt x="420" y="360"/>
                      <a:pt x="455" y="374"/>
                    </a:cubicBezTo>
                    <a:cubicBezTo>
                      <a:pt x="490" y="388"/>
                      <a:pt x="525" y="402"/>
                      <a:pt x="562" y="414"/>
                    </a:cubicBezTo>
                    <a:close/>
                    <a:moveTo>
                      <a:pt x="962" y="637"/>
                    </a:moveTo>
                    <a:cubicBezTo>
                      <a:pt x="962" y="637"/>
                      <a:pt x="962" y="637"/>
                      <a:pt x="962" y="637"/>
                    </a:cubicBezTo>
                    <a:cubicBezTo>
                      <a:pt x="955" y="638"/>
                      <a:pt x="948" y="638"/>
                      <a:pt x="941" y="641"/>
                    </a:cubicBezTo>
                    <a:cubicBezTo>
                      <a:pt x="926" y="647"/>
                      <a:pt x="911" y="654"/>
                      <a:pt x="897" y="662"/>
                    </a:cubicBezTo>
                    <a:cubicBezTo>
                      <a:pt x="837" y="694"/>
                      <a:pt x="777" y="727"/>
                      <a:pt x="718" y="760"/>
                    </a:cubicBezTo>
                    <a:cubicBezTo>
                      <a:pt x="677" y="782"/>
                      <a:pt x="636" y="805"/>
                      <a:pt x="595" y="827"/>
                    </a:cubicBezTo>
                    <a:cubicBezTo>
                      <a:pt x="590" y="830"/>
                      <a:pt x="590" y="834"/>
                      <a:pt x="591" y="838"/>
                    </a:cubicBezTo>
                    <a:cubicBezTo>
                      <a:pt x="715" y="771"/>
                      <a:pt x="839" y="704"/>
                      <a:pt x="962" y="637"/>
                    </a:cubicBezTo>
                    <a:close/>
                    <a:moveTo>
                      <a:pt x="457" y="726"/>
                    </a:moveTo>
                    <a:cubicBezTo>
                      <a:pt x="455" y="726"/>
                      <a:pt x="454" y="726"/>
                      <a:pt x="454" y="726"/>
                    </a:cubicBezTo>
                    <a:cubicBezTo>
                      <a:pt x="451" y="733"/>
                      <a:pt x="447" y="739"/>
                      <a:pt x="444" y="745"/>
                    </a:cubicBezTo>
                    <a:cubicBezTo>
                      <a:pt x="444" y="745"/>
                      <a:pt x="443" y="745"/>
                      <a:pt x="443" y="744"/>
                    </a:cubicBezTo>
                    <a:cubicBezTo>
                      <a:pt x="446" y="739"/>
                      <a:pt x="448" y="733"/>
                      <a:pt x="450" y="728"/>
                    </a:cubicBezTo>
                    <a:cubicBezTo>
                      <a:pt x="449" y="728"/>
                      <a:pt x="448" y="729"/>
                      <a:pt x="448" y="730"/>
                    </a:cubicBezTo>
                    <a:cubicBezTo>
                      <a:pt x="438" y="751"/>
                      <a:pt x="429" y="772"/>
                      <a:pt x="426" y="796"/>
                    </a:cubicBezTo>
                    <a:cubicBezTo>
                      <a:pt x="425" y="806"/>
                      <a:pt x="425" y="816"/>
                      <a:pt x="424" y="826"/>
                    </a:cubicBezTo>
                    <a:cubicBezTo>
                      <a:pt x="424" y="828"/>
                      <a:pt x="425" y="831"/>
                      <a:pt x="427" y="831"/>
                    </a:cubicBezTo>
                    <a:cubicBezTo>
                      <a:pt x="437" y="835"/>
                      <a:pt x="448" y="838"/>
                      <a:pt x="459" y="842"/>
                    </a:cubicBezTo>
                    <a:cubicBezTo>
                      <a:pt x="455" y="797"/>
                      <a:pt x="467" y="757"/>
                      <a:pt x="490" y="720"/>
                    </a:cubicBezTo>
                    <a:cubicBezTo>
                      <a:pt x="490" y="720"/>
                      <a:pt x="489" y="719"/>
                      <a:pt x="489" y="719"/>
                    </a:cubicBezTo>
                    <a:cubicBezTo>
                      <a:pt x="487" y="721"/>
                      <a:pt x="485" y="722"/>
                      <a:pt x="484" y="724"/>
                    </a:cubicBezTo>
                    <a:cubicBezTo>
                      <a:pt x="484" y="723"/>
                      <a:pt x="484" y="722"/>
                      <a:pt x="484" y="721"/>
                    </a:cubicBezTo>
                    <a:cubicBezTo>
                      <a:pt x="484" y="721"/>
                      <a:pt x="483" y="720"/>
                      <a:pt x="483" y="720"/>
                    </a:cubicBezTo>
                    <a:cubicBezTo>
                      <a:pt x="479" y="727"/>
                      <a:pt x="474" y="734"/>
                      <a:pt x="470" y="741"/>
                    </a:cubicBezTo>
                    <a:cubicBezTo>
                      <a:pt x="470" y="740"/>
                      <a:pt x="469" y="740"/>
                      <a:pt x="469" y="740"/>
                    </a:cubicBezTo>
                    <a:cubicBezTo>
                      <a:pt x="472" y="734"/>
                      <a:pt x="476" y="728"/>
                      <a:pt x="479" y="722"/>
                    </a:cubicBezTo>
                    <a:cubicBezTo>
                      <a:pt x="479" y="722"/>
                      <a:pt x="478" y="722"/>
                      <a:pt x="478" y="721"/>
                    </a:cubicBezTo>
                    <a:cubicBezTo>
                      <a:pt x="471" y="726"/>
                      <a:pt x="470" y="735"/>
                      <a:pt x="464" y="741"/>
                    </a:cubicBezTo>
                    <a:cubicBezTo>
                      <a:pt x="467" y="735"/>
                      <a:pt x="470" y="729"/>
                      <a:pt x="473" y="723"/>
                    </a:cubicBezTo>
                    <a:cubicBezTo>
                      <a:pt x="473" y="723"/>
                      <a:pt x="473" y="723"/>
                      <a:pt x="472" y="723"/>
                    </a:cubicBezTo>
                    <a:cubicBezTo>
                      <a:pt x="466" y="727"/>
                      <a:pt x="465" y="736"/>
                      <a:pt x="461" y="741"/>
                    </a:cubicBezTo>
                    <a:cubicBezTo>
                      <a:pt x="460" y="741"/>
                      <a:pt x="460" y="741"/>
                      <a:pt x="459" y="740"/>
                    </a:cubicBezTo>
                    <a:cubicBezTo>
                      <a:pt x="462" y="735"/>
                      <a:pt x="465" y="730"/>
                      <a:pt x="467" y="725"/>
                    </a:cubicBezTo>
                    <a:cubicBezTo>
                      <a:pt x="467" y="724"/>
                      <a:pt x="466" y="724"/>
                      <a:pt x="466" y="724"/>
                    </a:cubicBezTo>
                    <a:cubicBezTo>
                      <a:pt x="461" y="729"/>
                      <a:pt x="459" y="737"/>
                      <a:pt x="455" y="743"/>
                    </a:cubicBezTo>
                    <a:cubicBezTo>
                      <a:pt x="454" y="743"/>
                      <a:pt x="454" y="743"/>
                      <a:pt x="454" y="742"/>
                    </a:cubicBezTo>
                    <a:cubicBezTo>
                      <a:pt x="457" y="737"/>
                      <a:pt x="460" y="731"/>
                      <a:pt x="462" y="726"/>
                    </a:cubicBezTo>
                    <a:cubicBezTo>
                      <a:pt x="454" y="728"/>
                      <a:pt x="455" y="737"/>
                      <a:pt x="449" y="742"/>
                    </a:cubicBezTo>
                    <a:cubicBezTo>
                      <a:pt x="452" y="737"/>
                      <a:pt x="454" y="732"/>
                      <a:pt x="457" y="726"/>
                    </a:cubicBezTo>
                    <a:close/>
                    <a:moveTo>
                      <a:pt x="568" y="378"/>
                    </a:moveTo>
                    <a:cubicBezTo>
                      <a:pt x="570" y="378"/>
                      <a:pt x="571" y="378"/>
                      <a:pt x="571" y="377"/>
                    </a:cubicBezTo>
                    <a:cubicBezTo>
                      <a:pt x="622" y="361"/>
                      <a:pt x="672" y="346"/>
                      <a:pt x="722" y="329"/>
                    </a:cubicBezTo>
                    <a:cubicBezTo>
                      <a:pt x="801" y="302"/>
                      <a:pt x="879" y="275"/>
                      <a:pt x="958" y="247"/>
                    </a:cubicBezTo>
                    <a:cubicBezTo>
                      <a:pt x="1005" y="231"/>
                      <a:pt x="1053" y="214"/>
                      <a:pt x="1100" y="198"/>
                    </a:cubicBezTo>
                    <a:cubicBezTo>
                      <a:pt x="1130" y="187"/>
                      <a:pt x="1159" y="178"/>
                      <a:pt x="1188" y="168"/>
                    </a:cubicBezTo>
                    <a:cubicBezTo>
                      <a:pt x="1191" y="167"/>
                      <a:pt x="1194" y="167"/>
                      <a:pt x="1191" y="163"/>
                    </a:cubicBezTo>
                    <a:cubicBezTo>
                      <a:pt x="1184" y="165"/>
                      <a:pt x="1176" y="167"/>
                      <a:pt x="1169" y="169"/>
                    </a:cubicBezTo>
                    <a:cubicBezTo>
                      <a:pt x="1128" y="182"/>
                      <a:pt x="1087" y="197"/>
                      <a:pt x="1047" y="212"/>
                    </a:cubicBezTo>
                    <a:cubicBezTo>
                      <a:pt x="993" y="232"/>
                      <a:pt x="939" y="250"/>
                      <a:pt x="885" y="268"/>
                    </a:cubicBezTo>
                    <a:cubicBezTo>
                      <a:pt x="789" y="300"/>
                      <a:pt x="693" y="331"/>
                      <a:pt x="597" y="362"/>
                    </a:cubicBezTo>
                    <a:cubicBezTo>
                      <a:pt x="587" y="365"/>
                      <a:pt x="578" y="369"/>
                      <a:pt x="568" y="372"/>
                    </a:cubicBezTo>
                    <a:cubicBezTo>
                      <a:pt x="568" y="374"/>
                      <a:pt x="568" y="376"/>
                      <a:pt x="568" y="378"/>
                    </a:cubicBezTo>
                    <a:close/>
                    <a:moveTo>
                      <a:pt x="567" y="416"/>
                    </a:moveTo>
                    <a:cubicBezTo>
                      <a:pt x="569" y="416"/>
                      <a:pt x="570" y="415"/>
                      <a:pt x="570" y="415"/>
                    </a:cubicBezTo>
                    <a:cubicBezTo>
                      <a:pt x="603" y="403"/>
                      <a:pt x="635" y="392"/>
                      <a:pt x="667" y="380"/>
                    </a:cubicBezTo>
                    <a:cubicBezTo>
                      <a:pt x="725" y="358"/>
                      <a:pt x="783" y="337"/>
                      <a:pt x="840" y="314"/>
                    </a:cubicBezTo>
                    <a:cubicBezTo>
                      <a:pt x="902" y="290"/>
                      <a:pt x="963" y="267"/>
                      <a:pt x="1026" y="247"/>
                    </a:cubicBezTo>
                    <a:cubicBezTo>
                      <a:pt x="1081" y="230"/>
                      <a:pt x="1137" y="213"/>
                      <a:pt x="1192" y="196"/>
                    </a:cubicBezTo>
                    <a:cubicBezTo>
                      <a:pt x="1194" y="195"/>
                      <a:pt x="1196" y="194"/>
                      <a:pt x="1194" y="191"/>
                    </a:cubicBezTo>
                    <a:cubicBezTo>
                      <a:pt x="1193" y="191"/>
                      <a:pt x="1192" y="191"/>
                      <a:pt x="1191" y="191"/>
                    </a:cubicBezTo>
                    <a:cubicBezTo>
                      <a:pt x="1175" y="195"/>
                      <a:pt x="1159" y="198"/>
                      <a:pt x="1144" y="203"/>
                    </a:cubicBezTo>
                    <a:cubicBezTo>
                      <a:pt x="1125" y="209"/>
                      <a:pt x="1107" y="217"/>
                      <a:pt x="1088" y="223"/>
                    </a:cubicBezTo>
                    <a:cubicBezTo>
                      <a:pt x="1059" y="232"/>
                      <a:pt x="1030" y="241"/>
                      <a:pt x="1001" y="251"/>
                    </a:cubicBezTo>
                    <a:cubicBezTo>
                      <a:pt x="948" y="270"/>
                      <a:pt x="895" y="289"/>
                      <a:pt x="842" y="308"/>
                    </a:cubicBezTo>
                    <a:cubicBezTo>
                      <a:pt x="796" y="325"/>
                      <a:pt x="749" y="344"/>
                      <a:pt x="702" y="361"/>
                    </a:cubicBezTo>
                    <a:cubicBezTo>
                      <a:pt x="660" y="376"/>
                      <a:pt x="617" y="389"/>
                      <a:pt x="575" y="404"/>
                    </a:cubicBezTo>
                    <a:cubicBezTo>
                      <a:pt x="567" y="406"/>
                      <a:pt x="567" y="407"/>
                      <a:pt x="567" y="416"/>
                    </a:cubicBezTo>
                    <a:close/>
                    <a:moveTo>
                      <a:pt x="1191" y="154"/>
                    </a:moveTo>
                    <a:cubicBezTo>
                      <a:pt x="1189" y="154"/>
                      <a:pt x="1188" y="155"/>
                      <a:pt x="1187" y="155"/>
                    </a:cubicBezTo>
                    <a:cubicBezTo>
                      <a:pt x="1145" y="170"/>
                      <a:pt x="1103" y="186"/>
                      <a:pt x="1060" y="201"/>
                    </a:cubicBezTo>
                    <a:cubicBezTo>
                      <a:pt x="1008" y="219"/>
                      <a:pt x="955" y="238"/>
                      <a:pt x="901" y="255"/>
                    </a:cubicBezTo>
                    <a:cubicBezTo>
                      <a:pt x="843" y="274"/>
                      <a:pt x="785" y="291"/>
                      <a:pt x="727" y="310"/>
                    </a:cubicBezTo>
                    <a:cubicBezTo>
                      <a:pt x="675" y="327"/>
                      <a:pt x="624" y="344"/>
                      <a:pt x="572" y="361"/>
                    </a:cubicBezTo>
                    <a:cubicBezTo>
                      <a:pt x="568" y="363"/>
                      <a:pt x="568" y="365"/>
                      <a:pt x="569" y="369"/>
                    </a:cubicBezTo>
                    <a:cubicBezTo>
                      <a:pt x="584" y="364"/>
                      <a:pt x="599" y="359"/>
                      <a:pt x="613" y="354"/>
                    </a:cubicBezTo>
                    <a:cubicBezTo>
                      <a:pt x="706" y="324"/>
                      <a:pt x="799" y="294"/>
                      <a:pt x="892" y="263"/>
                    </a:cubicBezTo>
                    <a:cubicBezTo>
                      <a:pt x="943" y="246"/>
                      <a:pt x="995" y="229"/>
                      <a:pt x="1046" y="210"/>
                    </a:cubicBezTo>
                    <a:cubicBezTo>
                      <a:pt x="1084" y="196"/>
                      <a:pt x="1122" y="181"/>
                      <a:pt x="1160" y="169"/>
                    </a:cubicBezTo>
                    <a:cubicBezTo>
                      <a:pt x="1171" y="166"/>
                      <a:pt x="1181" y="163"/>
                      <a:pt x="1191" y="160"/>
                    </a:cubicBezTo>
                    <a:cubicBezTo>
                      <a:pt x="1191" y="158"/>
                      <a:pt x="1191" y="156"/>
                      <a:pt x="1191" y="154"/>
                    </a:cubicBezTo>
                    <a:close/>
                    <a:moveTo>
                      <a:pt x="1140" y="533"/>
                    </a:moveTo>
                    <a:cubicBezTo>
                      <a:pt x="1140" y="532"/>
                      <a:pt x="1140" y="532"/>
                      <a:pt x="1139" y="531"/>
                    </a:cubicBezTo>
                    <a:cubicBezTo>
                      <a:pt x="967" y="559"/>
                      <a:pt x="794" y="582"/>
                      <a:pt x="623" y="616"/>
                    </a:cubicBezTo>
                    <a:cubicBezTo>
                      <a:pt x="625" y="616"/>
                      <a:pt x="626" y="616"/>
                      <a:pt x="628" y="616"/>
                    </a:cubicBezTo>
                    <a:cubicBezTo>
                      <a:pt x="643" y="614"/>
                      <a:pt x="658" y="611"/>
                      <a:pt x="673" y="610"/>
                    </a:cubicBezTo>
                    <a:cubicBezTo>
                      <a:pt x="706" y="605"/>
                      <a:pt x="739" y="602"/>
                      <a:pt x="772" y="597"/>
                    </a:cubicBezTo>
                    <a:cubicBezTo>
                      <a:pt x="799" y="593"/>
                      <a:pt x="826" y="588"/>
                      <a:pt x="853" y="583"/>
                    </a:cubicBezTo>
                    <a:cubicBezTo>
                      <a:pt x="903" y="575"/>
                      <a:pt x="953" y="567"/>
                      <a:pt x="1003" y="558"/>
                    </a:cubicBezTo>
                    <a:cubicBezTo>
                      <a:pt x="1032" y="553"/>
                      <a:pt x="1060" y="548"/>
                      <a:pt x="1088" y="543"/>
                    </a:cubicBezTo>
                    <a:cubicBezTo>
                      <a:pt x="1104" y="541"/>
                      <a:pt x="1120" y="538"/>
                      <a:pt x="1137" y="535"/>
                    </a:cubicBezTo>
                    <a:cubicBezTo>
                      <a:pt x="1138" y="535"/>
                      <a:pt x="1139" y="534"/>
                      <a:pt x="1140" y="533"/>
                    </a:cubicBezTo>
                    <a:close/>
                    <a:moveTo>
                      <a:pt x="591" y="819"/>
                    </a:moveTo>
                    <a:cubicBezTo>
                      <a:pt x="593" y="818"/>
                      <a:pt x="594" y="818"/>
                      <a:pt x="596" y="817"/>
                    </a:cubicBezTo>
                    <a:cubicBezTo>
                      <a:pt x="633" y="795"/>
                      <a:pt x="670" y="772"/>
                      <a:pt x="707" y="751"/>
                    </a:cubicBezTo>
                    <a:cubicBezTo>
                      <a:pt x="733" y="736"/>
                      <a:pt x="759" y="721"/>
                      <a:pt x="785" y="706"/>
                    </a:cubicBezTo>
                    <a:cubicBezTo>
                      <a:pt x="820" y="687"/>
                      <a:pt x="855" y="669"/>
                      <a:pt x="890" y="650"/>
                    </a:cubicBezTo>
                    <a:cubicBezTo>
                      <a:pt x="892" y="649"/>
                      <a:pt x="893" y="648"/>
                      <a:pt x="894" y="647"/>
                    </a:cubicBezTo>
                    <a:cubicBezTo>
                      <a:pt x="887" y="647"/>
                      <a:pt x="881" y="647"/>
                      <a:pt x="875" y="649"/>
                    </a:cubicBezTo>
                    <a:cubicBezTo>
                      <a:pt x="868" y="650"/>
                      <a:pt x="860" y="650"/>
                      <a:pt x="854" y="653"/>
                    </a:cubicBezTo>
                    <a:cubicBezTo>
                      <a:pt x="828" y="668"/>
                      <a:pt x="802" y="683"/>
                      <a:pt x="776" y="698"/>
                    </a:cubicBezTo>
                    <a:cubicBezTo>
                      <a:pt x="734" y="722"/>
                      <a:pt x="693" y="746"/>
                      <a:pt x="651" y="771"/>
                    </a:cubicBezTo>
                    <a:cubicBezTo>
                      <a:pt x="633" y="781"/>
                      <a:pt x="614" y="792"/>
                      <a:pt x="596" y="802"/>
                    </a:cubicBezTo>
                    <a:cubicBezTo>
                      <a:pt x="595" y="803"/>
                      <a:pt x="593" y="805"/>
                      <a:pt x="592" y="807"/>
                    </a:cubicBezTo>
                    <a:cubicBezTo>
                      <a:pt x="592" y="807"/>
                      <a:pt x="592" y="808"/>
                      <a:pt x="593" y="808"/>
                    </a:cubicBezTo>
                    <a:cubicBezTo>
                      <a:pt x="594" y="808"/>
                      <a:pt x="595" y="807"/>
                      <a:pt x="595" y="807"/>
                    </a:cubicBezTo>
                    <a:cubicBezTo>
                      <a:pt x="628" y="788"/>
                      <a:pt x="661" y="770"/>
                      <a:pt x="694" y="750"/>
                    </a:cubicBezTo>
                    <a:cubicBezTo>
                      <a:pt x="746" y="718"/>
                      <a:pt x="800" y="687"/>
                      <a:pt x="855" y="659"/>
                    </a:cubicBezTo>
                    <a:cubicBezTo>
                      <a:pt x="860" y="656"/>
                      <a:pt x="866" y="653"/>
                      <a:pt x="872" y="651"/>
                    </a:cubicBezTo>
                    <a:cubicBezTo>
                      <a:pt x="873" y="650"/>
                      <a:pt x="874" y="651"/>
                      <a:pt x="875" y="651"/>
                    </a:cubicBezTo>
                    <a:cubicBezTo>
                      <a:pt x="874" y="652"/>
                      <a:pt x="874" y="653"/>
                      <a:pt x="873" y="654"/>
                    </a:cubicBezTo>
                    <a:cubicBezTo>
                      <a:pt x="873" y="655"/>
                      <a:pt x="872" y="655"/>
                      <a:pt x="871" y="655"/>
                    </a:cubicBezTo>
                    <a:cubicBezTo>
                      <a:pt x="832" y="677"/>
                      <a:pt x="791" y="697"/>
                      <a:pt x="753" y="720"/>
                    </a:cubicBezTo>
                    <a:cubicBezTo>
                      <a:pt x="700" y="751"/>
                      <a:pt x="649" y="783"/>
                      <a:pt x="595" y="812"/>
                    </a:cubicBezTo>
                    <a:cubicBezTo>
                      <a:pt x="592" y="813"/>
                      <a:pt x="591" y="815"/>
                      <a:pt x="591" y="819"/>
                    </a:cubicBezTo>
                    <a:close/>
                    <a:moveTo>
                      <a:pt x="83" y="194"/>
                    </a:moveTo>
                    <a:cubicBezTo>
                      <a:pt x="83" y="195"/>
                      <a:pt x="83" y="195"/>
                      <a:pt x="83" y="196"/>
                    </a:cubicBezTo>
                    <a:cubicBezTo>
                      <a:pt x="162" y="229"/>
                      <a:pt x="242" y="257"/>
                      <a:pt x="322" y="288"/>
                    </a:cubicBezTo>
                    <a:cubicBezTo>
                      <a:pt x="401" y="320"/>
                      <a:pt x="482" y="346"/>
                      <a:pt x="562" y="377"/>
                    </a:cubicBezTo>
                    <a:cubicBezTo>
                      <a:pt x="562" y="373"/>
                      <a:pt x="562" y="370"/>
                      <a:pt x="562" y="367"/>
                    </a:cubicBezTo>
                    <a:cubicBezTo>
                      <a:pt x="556" y="366"/>
                      <a:pt x="550" y="365"/>
                      <a:pt x="544" y="363"/>
                    </a:cubicBezTo>
                    <a:cubicBezTo>
                      <a:pt x="519" y="357"/>
                      <a:pt x="496" y="347"/>
                      <a:pt x="472" y="338"/>
                    </a:cubicBezTo>
                    <a:cubicBezTo>
                      <a:pt x="407" y="313"/>
                      <a:pt x="341" y="289"/>
                      <a:pt x="275" y="265"/>
                    </a:cubicBezTo>
                    <a:cubicBezTo>
                      <a:pt x="229" y="248"/>
                      <a:pt x="183" y="232"/>
                      <a:pt x="137" y="215"/>
                    </a:cubicBezTo>
                    <a:cubicBezTo>
                      <a:pt x="121" y="209"/>
                      <a:pt x="105" y="201"/>
                      <a:pt x="89" y="195"/>
                    </a:cubicBezTo>
                    <a:cubicBezTo>
                      <a:pt x="87" y="194"/>
                      <a:pt x="85" y="194"/>
                      <a:pt x="83" y="194"/>
                    </a:cubicBezTo>
                    <a:close/>
                    <a:moveTo>
                      <a:pt x="77" y="241"/>
                    </a:moveTo>
                    <a:cubicBezTo>
                      <a:pt x="76" y="248"/>
                      <a:pt x="77" y="250"/>
                      <a:pt x="82" y="252"/>
                    </a:cubicBezTo>
                    <a:cubicBezTo>
                      <a:pt x="124" y="267"/>
                      <a:pt x="167" y="282"/>
                      <a:pt x="209" y="297"/>
                    </a:cubicBezTo>
                    <a:cubicBezTo>
                      <a:pt x="264" y="318"/>
                      <a:pt x="319" y="339"/>
                      <a:pt x="374" y="360"/>
                    </a:cubicBezTo>
                    <a:cubicBezTo>
                      <a:pt x="424" y="378"/>
                      <a:pt x="473" y="397"/>
                      <a:pt x="523" y="416"/>
                    </a:cubicBezTo>
                    <a:cubicBezTo>
                      <a:pt x="535" y="420"/>
                      <a:pt x="547" y="425"/>
                      <a:pt x="560" y="430"/>
                    </a:cubicBezTo>
                    <a:cubicBezTo>
                      <a:pt x="560" y="427"/>
                      <a:pt x="560" y="424"/>
                      <a:pt x="559" y="424"/>
                    </a:cubicBezTo>
                    <a:cubicBezTo>
                      <a:pt x="555" y="422"/>
                      <a:pt x="551" y="420"/>
                      <a:pt x="547" y="419"/>
                    </a:cubicBezTo>
                    <a:cubicBezTo>
                      <a:pt x="537" y="415"/>
                      <a:pt x="528" y="412"/>
                      <a:pt x="519" y="409"/>
                    </a:cubicBezTo>
                    <a:cubicBezTo>
                      <a:pt x="470" y="390"/>
                      <a:pt x="421" y="372"/>
                      <a:pt x="372" y="353"/>
                    </a:cubicBezTo>
                    <a:cubicBezTo>
                      <a:pt x="327" y="336"/>
                      <a:pt x="281" y="319"/>
                      <a:pt x="235" y="302"/>
                    </a:cubicBezTo>
                    <a:cubicBezTo>
                      <a:pt x="184" y="282"/>
                      <a:pt x="132" y="262"/>
                      <a:pt x="81" y="242"/>
                    </a:cubicBezTo>
                    <a:cubicBezTo>
                      <a:pt x="80" y="242"/>
                      <a:pt x="78" y="241"/>
                      <a:pt x="77" y="241"/>
                    </a:cubicBezTo>
                    <a:close/>
                    <a:moveTo>
                      <a:pt x="113" y="618"/>
                    </a:moveTo>
                    <a:cubicBezTo>
                      <a:pt x="112" y="617"/>
                      <a:pt x="112" y="617"/>
                      <a:pt x="112" y="617"/>
                    </a:cubicBezTo>
                    <a:cubicBezTo>
                      <a:pt x="111" y="618"/>
                      <a:pt x="109" y="618"/>
                      <a:pt x="109" y="619"/>
                    </a:cubicBezTo>
                    <a:cubicBezTo>
                      <a:pt x="105" y="628"/>
                      <a:pt x="101" y="638"/>
                      <a:pt x="98" y="647"/>
                    </a:cubicBezTo>
                    <a:cubicBezTo>
                      <a:pt x="97" y="648"/>
                      <a:pt x="96" y="649"/>
                      <a:pt x="96" y="650"/>
                    </a:cubicBezTo>
                    <a:cubicBezTo>
                      <a:pt x="95" y="650"/>
                      <a:pt x="95" y="650"/>
                      <a:pt x="94" y="650"/>
                    </a:cubicBezTo>
                    <a:cubicBezTo>
                      <a:pt x="99" y="638"/>
                      <a:pt x="103" y="627"/>
                      <a:pt x="108" y="616"/>
                    </a:cubicBezTo>
                    <a:cubicBezTo>
                      <a:pt x="107" y="615"/>
                      <a:pt x="107" y="615"/>
                      <a:pt x="106" y="615"/>
                    </a:cubicBezTo>
                    <a:cubicBezTo>
                      <a:pt x="105" y="616"/>
                      <a:pt x="104" y="617"/>
                      <a:pt x="104" y="618"/>
                    </a:cubicBezTo>
                    <a:cubicBezTo>
                      <a:pt x="100" y="628"/>
                      <a:pt x="97" y="637"/>
                      <a:pt x="94" y="646"/>
                    </a:cubicBezTo>
                    <a:cubicBezTo>
                      <a:pt x="93" y="648"/>
                      <a:pt x="93" y="649"/>
                      <a:pt x="92" y="650"/>
                    </a:cubicBezTo>
                    <a:cubicBezTo>
                      <a:pt x="91" y="650"/>
                      <a:pt x="91" y="650"/>
                      <a:pt x="90" y="650"/>
                    </a:cubicBezTo>
                    <a:cubicBezTo>
                      <a:pt x="94" y="638"/>
                      <a:pt x="98" y="626"/>
                      <a:pt x="102" y="614"/>
                    </a:cubicBezTo>
                    <a:cubicBezTo>
                      <a:pt x="100" y="613"/>
                      <a:pt x="98" y="613"/>
                      <a:pt x="96" y="612"/>
                    </a:cubicBezTo>
                    <a:cubicBezTo>
                      <a:pt x="93" y="623"/>
                      <a:pt x="90" y="633"/>
                      <a:pt x="87" y="643"/>
                    </a:cubicBezTo>
                    <a:cubicBezTo>
                      <a:pt x="87" y="642"/>
                      <a:pt x="86" y="642"/>
                      <a:pt x="85" y="642"/>
                    </a:cubicBezTo>
                    <a:cubicBezTo>
                      <a:pt x="88" y="632"/>
                      <a:pt x="91" y="622"/>
                      <a:pt x="94" y="611"/>
                    </a:cubicBezTo>
                    <a:cubicBezTo>
                      <a:pt x="92" y="611"/>
                      <a:pt x="91" y="610"/>
                      <a:pt x="90" y="610"/>
                    </a:cubicBezTo>
                    <a:cubicBezTo>
                      <a:pt x="90" y="611"/>
                      <a:pt x="89" y="611"/>
                      <a:pt x="89" y="611"/>
                    </a:cubicBezTo>
                    <a:cubicBezTo>
                      <a:pt x="78" y="644"/>
                      <a:pt x="74" y="678"/>
                      <a:pt x="77" y="713"/>
                    </a:cubicBezTo>
                    <a:cubicBezTo>
                      <a:pt x="78" y="717"/>
                      <a:pt x="79" y="721"/>
                      <a:pt x="80" y="726"/>
                    </a:cubicBezTo>
                    <a:cubicBezTo>
                      <a:pt x="80" y="726"/>
                      <a:pt x="81" y="725"/>
                      <a:pt x="81" y="725"/>
                    </a:cubicBezTo>
                    <a:cubicBezTo>
                      <a:pt x="81" y="714"/>
                      <a:pt x="81" y="703"/>
                      <a:pt x="81" y="692"/>
                    </a:cubicBezTo>
                    <a:cubicBezTo>
                      <a:pt x="82" y="693"/>
                      <a:pt x="82" y="695"/>
                      <a:pt x="83" y="696"/>
                    </a:cubicBezTo>
                    <a:cubicBezTo>
                      <a:pt x="83" y="704"/>
                      <a:pt x="83" y="712"/>
                      <a:pt x="84" y="719"/>
                    </a:cubicBezTo>
                    <a:cubicBezTo>
                      <a:pt x="84" y="727"/>
                      <a:pt x="84" y="727"/>
                      <a:pt x="92" y="729"/>
                    </a:cubicBezTo>
                    <a:cubicBezTo>
                      <a:pt x="91" y="720"/>
                      <a:pt x="91" y="711"/>
                      <a:pt x="90" y="702"/>
                    </a:cubicBezTo>
                    <a:cubicBezTo>
                      <a:pt x="90" y="702"/>
                      <a:pt x="91" y="702"/>
                      <a:pt x="91" y="702"/>
                    </a:cubicBezTo>
                    <a:cubicBezTo>
                      <a:pt x="91" y="703"/>
                      <a:pt x="92" y="704"/>
                      <a:pt x="92" y="705"/>
                    </a:cubicBezTo>
                    <a:cubicBezTo>
                      <a:pt x="93" y="712"/>
                      <a:pt x="93" y="719"/>
                      <a:pt x="94" y="726"/>
                    </a:cubicBezTo>
                    <a:cubicBezTo>
                      <a:pt x="94" y="729"/>
                      <a:pt x="95" y="731"/>
                      <a:pt x="98" y="730"/>
                    </a:cubicBezTo>
                    <a:cubicBezTo>
                      <a:pt x="99" y="711"/>
                      <a:pt x="98" y="692"/>
                      <a:pt x="103" y="674"/>
                    </a:cubicBezTo>
                    <a:cubicBezTo>
                      <a:pt x="108" y="656"/>
                      <a:pt x="114" y="638"/>
                      <a:pt x="119" y="620"/>
                    </a:cubicBezTo>
                    <a:cubicBezTo>
                      <a:pt x="117" y="618"/>
                      <a:pt x="116" y="619"/>
                      <a:pt x="115" y="622"/>
                    </a:cubicBezTo>
                    <a:cubicBezTo>
                      <a:pt x="111" y="631"/>
                      <a:pt x="108" y="640"/>
                      <a:pt x="104" y="649"/>
                    </a:cubicBezTo>
                    <a:cubicBezTo>
                      <a:pt x="104" y="650"/>
                      <a:pt x="103" y="651"/>
                      <a:pt x="102" y="653"/>
                    </a:cubicBezTo>
                    <a:cubicBezTo>
                      <a:pt x="101" y="653"/>
                      <a:pt x="101" y="652"/>
                      <a:pt x="100" y="652"/>
                    </a:cubicBezTo>
                    <a:cubicBezTo>
                      <a:pt x="103" y="640"/>
                      <a:pt x="109" y="629"/>
                      <a:pt x="113" y="618"/>
                    </a:cubicBezTo>
                    <a:close/>
                    <a:moveTo>
                      <a:pt x="538" y="734"/>
                    </a:moveTo>
                    <a:cubicBezTo>
                      <a:pt x="532" y="733"/>
                      <a:pt x="527" y="732"/>
                      <a:pt x="523" y="731"/>
                    </a:cubicBezTo>
                    <a:cubicBezTo>
                      <a:pt x="517" y="729"/>
                      <a:pt x="516" y="729"/>
                      <a:pt x="513" y="734"/>
                    </a:cubicBezTo>
                    <a:cubicBezTo>
                      <a:pt x="506" y="750"/>
                      <a:pt x="498" y="766"/>
                      <a:pt x="491" y="782"/>
                    </a:cubicBezTo>
                    <a:cubicBezTo>
                      <a:pt x="487" y="793"/>
                      <a:pt x="485" y="803"/>
                      <a:pt x="482" y="814"/>
                    </a:cubicBezTo>
                    <a:cubicBezTo>
                      <a:pt x="482" y="814"/>
                      <a:pt x="483" y="814"/>
                      <a:pt x="483" y="814"/>
                    </a:cubicBezTo>
                    <a:cubicBezTo>
                      <a:pt x="484" y="812"/>
                      <a:pt x="485" y="810"/>
                      <a:pt x="485" y="808"/>
                    </a:cubicBezTo>
                    <a:cubicBezTo>
                      <a:pt x="486" y="808"/>
                      <a:pt x="486" y="808"/>
                      <a:pt x="487" y="809"/>
                    </a:cubicBezTo>
                    <a:cubicBezTo>
                      <a:pt x="486" y="811"/>
                      <a:pt x="485" y="814"/>
                      <a:pt x="484" y="817"/>
                    </a:cubicBezTo>
                    <a:cubicBezTo>
                      <a:pt x="483" y="822"/>
                      <a:pt x="483" y="827"/>
                      <a:pt x="481" y="831"/>
                    </a:cubicBezTo>
                    <a:cubicBezTo>
                      <a:pt x="478" y="837"/>
                      <a:pt x="480" y="843"/>
                      <a:pt x="480" y="849"/>
                    </a:cubicBezTo>
                    <a:cubicBezTo>
                      <a:pt x="480" y="850"/>
                      <a:pt x="481" y="850"/>
                      <a:pt x="482" y="851"/>
                    </a:cubicBezTo>
                    <a:cubicBezTo>
                      <a:pt x="489" y="853"/>
                      <a:pt x="496" y="856"/>
                      <a:pt x="503" y="859"/>
                    </a:cubicBezTo>
                    <a:cubicBezTo>
                      <a:pt x="500" y="836"/>
                      <a:pt x="503" y="815"/>
                      <a:pt x="509" y="794"/>
                    </a:cubicBezTo>
                    <a:cubicBezTo>
                      <a:pt x="516" y="773"/>
                      <a:pt x="524" y="753"/>
                      <a:pt x="538" y="734"/>
                    </a:cubicBezTo>
                    <a:close/>
                    <a:moveTo>
                      <a:pt x="592" y="852"/>
                    </a:moveTo>
                    <a:cubicBezTo>
                      <a:pt x="593" y="851"/>
                      <a:pt x="594" y="851"/>
                      <a:pt x="595" y="850"/>
                    </a:cubicBezTo>
                    <a:cubicBezTo>
                      <a:pt x="619" y="837"/>
                      <a:pt x="642" y="822"/>
                      <a:pt x="667" y="809"/>
                    </a:cubicBezTo>
                    <a:cubicBezTo>
                      <a:pt x="719" y="780"/>
                      <a:pt x="773" y="751"/>
                      <a:pt x="826" y="722"/>
                    </a:cubicBezTo>
                    <a:cubicBezTo>
                      <a:pt x="867" y="700"/>
                      <a:pt x="909" y="677"/>
                      <a:pt x="951" y="654"/>
                    </a:cubicBezTo>
                    <a:cubicBezTo>
                      <a:pt x="961" y="648"/>
                      <a:pt x="972" y="642"/>
                      <a:pt x="982" y="636"/>
                    </a:cubicBezTo>
                    <a:cubicBezTo>
                      <a:pt x="983" y="635"/>
                      <a:pt x="983" y="635"/>
                      <a:pt x="984" y="634"/>
                    </a:cubicBezTo>
                    <a:cubicBezTo>
                      <a:pt x="980" y="634"/>
                      <a:pt x="976" y="635"/>
                      <a:pt x="973" y="636"/>
                    </a:cubicBezTo>
                    <a:cubicBezTo>
                      <a:pt x="917" y="667"/>
                      <a:pt x="860" y="698"/>
                      <a:pt x="804" y="728"/>
                    </a:cubicBezTo>
                    <a:cubicBezTo>
                      <a:pt x="735" y="765"/>
                      <a:pt x="666" y="802"/>
                      <a:pt x="598" y="839"/>
                    </a:cubicBezTo>
                    <a:cubicBezTo>
                      <a:pt x="590" y="843"/>
                      <a:pt x="591" y="841"/>
                      <a:pt x="592" y="852"/>
                    </a:cubicBezTo>
                    <a:close/>
                    <a:moveTo>
                      <a:pt x="78" y="202"/>
                    </a:moveTo>
                    <a:cubicBezTo>
                      <a:pt x="84" y="205"/>
                      <a:pt x="90" y="208"/>
                      <a:pt x="96" y="210"/>
                    </a:cubicBezTo>
                    <a:cubicBezTo>
                      <a:pt x="134" y="225"/>
                      <a:pt x="172" y="240"/>
                      <a:pt x="211" y="256"/>
                    </a:cubicBezTo>
                    <a:cubicBezTo>
                      <a:pt x="256" y="273"/>
                      <a:pt x="301" y="291"/>
                      <a:pt x="346" y="309"/>
                    </a:cubicBezTo>
                    <a:cubicBezTo>
                      <a:pt x="408" y="332"/>
                      <a:pt x="472" y="349"/>
                      <a:pt x="534" y="373"/>
                    </a:cubicBezTo>
                    <a:cubicBezTo>
                      <a:pt x="543" y="377"/>
                      <a:pt x="552" y="381"/>
                      <a:pt x="562" y="384"/>
                    </a:cubicBezTo>
                    <a:cubicBezTo>
                      <a:pt x="562" y="381"/>
                      <a:pt x="563" y="379"/>
                      <a:pt x="559" y="378"/>
                    </a:cubicBezTo>
                    <a:cubicBezTo>
                      <a:pt x="534" y="369"/>
                      <a:pt x="510" y="359"/>
                      <a:pt x="485" y="351"/>
                    </a:cubicBezTo>
                    <a:cubicBezTo>
                      <a:pt x="463" y="343"/>
                      <a:pt x="440" y="337"/>
                      <a:pt x="418" y="329"/>
                    </a:cubicBezTo>
                    <a:cubicBezTo>
                      <a:pt x="375" y="314"/>
                      <a:pt x="332" y="297"/>
                      <a:pt x="289" y="280"/>
                    </a:cubicBezTo>
                    <a:cubicBezTo>
                      <a:pt x="229" y="257"/>
                      <a:pt x="168" y="234"/>
                      <a:pt x="108" y="211"/>
                    </a:cubicBezTo>
                    <a:cubicBezTo>
                      <a:pt x="99" y="207"/>
                      <a:pt x="90" y="203"/>
                      <a:pt x="80" y="199"/>
                    </a:cubicBezTo>
                    <a:cubicBezTo>
                      <a:pt x="80" y="200"/>
                      <a:pt x="79" y="201"/>
                      <a:pt x="78" y="202"/>
                    </a:cubicBezTo>
                    <a:close/>
                    <a:moveTo>
                      <a:pt x="268" y="692"/>
                    </a:moveTo>
                    <a:cubicBezTo>
                      <a:pt x="268" y="691"/>
                      <a:pt x="268" y="691"/>
                      <a:pt x="268" y="690"/>
                    </a:cubicBezTo>
                    <a:cubicBezTo>
                      <a:pt x="271" y="689"/>
                      <a:pt x="274" y="688"/>
                      <a:pt x="277" y="688"/>
                    </a:cubicBezTo>
                    <a:cubicBezTo>
                      <a:pt x="302" y="683"/>
                      <a:pt x="327" y="680"/>
                      <a:pt x="353" y="675"/>
                    </a:cubicBezTo>
                    <a:cubicBezTo>
                      <a:pt x="415" y="663"/>
                      <a:pt x="477" y="651"/>
                      <a:pt x="539" y="639"/>
                    </a:cubicBezTo>
                    <a:cubicBezTo>
                      <a:pt x="604" y="626"/>
                      <a:pt x="669" y="617"/>
                      <a:pt x="735" y="608"/>
                    </a:cubicBezTo>
                    <a:cubicBezTo>
                      <a:pt x="747" y="606"/>
                      <a:pt x="759" y="604"/>
                      <a:pt x="771" y="602"/>
                    </a:cubicBezTo>
                    <a:cubicBezTo>
                      <a:pt x="769" y="601"/>
                      <a:pt x="767" y="601"/>
                      <a:pt x="765" y="602"/>
                    </a:cubicBezTo>
                    <a:cubicBezTo>
                      <a:pt x="748" y="604"/>
                      <a:pt x="730" y="606"/>
                      <a:pt x="713" y="609"/>
                    </a:cubicBezTo>
                    <a:cubicBezTo>
                      <a:pt x="683" y="613"/>
                      <a:pt x="652" y="615"/>
                      <a:pt x="622" y="620"/>
                    </a:cubicBezTo>
                    <a:cubicBezTo>
                      <a:pt x="567" y="630"/>
                      <a:pt x="513" y="641"/>
                      <a:pt x="458" y="650"/>
                    </a:cubicBezTo>
                    <a:cubicBezTo>
                      <a:pt x="429" y="656"/>
                      <a:pt x="400" y="661"/>
                      <a:pt x="371" y="665"/>
                    </a:cubicBezTo>
                    <a:cubicBezTo>
                      <a:pt x="337" y="670"/>
                      <a:pt x="303" y="676"/>
                      <a:pt x="269" y="684"/>
                    </a:cubicBezTo>
                    <a:cubicBezTo>
                      <a:pt x="268" y="684"/>
                      <a:pt x="266" y="685"/>
                      <a:pt x="266" y="686"/>
                    </a:cubicBezTo>
                    <a:cubicBezTo>
                      <a:pt x="265" y="690"/>
                      <a:pt x="264" y="693"/>
                      <a:pt x="263" y="698"/>
                    </a:cubicBezTo>
                    <a:cubicBezTo>
                      <a:pt x="291" y="692"/>
                      <a:pt x="317" y="687"/>
                      <a:pt x="343" y="681"/>
                    </a:cubicBezTo>
                    <a:cubicBezTo>
                      <a:pt x="331" y="682"/>
                      <a:pt x="318" y="684"/>
                      <a:pt x="306" y="686"/>
                    </a:cubicBezTo>
                    <a:cubicBezTo>
                      <a:pt x="293" y="688"/>
                      <a:pt x="281" y="690"/>
                      <a:pt x="268" y="692"/>
                    </a:cubicBezTo>
                    <a:close/>
                    <a:moveTo>
                      <a:pt x="1055" y="242"/>
                    </a:moveTo>
                    <a:cubicBezTo>
                      <a:pt x="1055" y="242"/>
                      <a:pt x="1054" y="242"/>
                      <a:pt x="1054" y="242"/>
                    </a:cubicBezTo>
                    <a:cubicBezTo>
                      <a:pt x="1052" y="242"/>
                      <a:pt x="1051" y="243"/>
                      <a:pt x="1049" y="243"/>
                    </a:cubicBezTo>
                    <a:cubicBezTo>
                      <a:pt x="994" y="260"/>
                      <a:pt x="941" y="278"/>
                      <a:pt x="888" y="299"/>
                    </a:cubicBezTo>
                    <a:cubicBezTo>
                      <a:pt x="824" y="323"/>
                      <a:pt x="761" y="347"/>
                      <a:pt x="698" y="371"/>
                    </a:cubicBezTo>
                    <a:cubicBezTo>
                      <a:pt x="655" y="387"/>
                      <a:pt x="612" y="403"/>
                      <a:pt x="570" y="419"/>
                    </a:cubicBezTo>
                    <a:cubicBezTo>
                      <a:pt x="566" y="420"/>
                      <a:pt x="566" y="422"/>
                      <a:pt x="567" y="425"/>
                    </a:cubicBezTo>
                    <a:cubicBezTo>
                      <a:pt x="582" y="419"/>
                      <a:pt x="598" y="413"/>
                      <a:pt x="613" y="407"/>
                    </a:cubicBezTo>
                    <a:cubicBezTo>
                      <a:pt x="649" y="393"/>
                      <a:pt x="685" y="378"/>
                      <a:pt x="721" y="365"/>
                    </a:cubicBezTo>
                    <a:cubicBezTo>
                      <a:pt x="774" y="347"/>
                      <a:pt x="828" y="330"/>
                      <a:pt x="880" y="309"/>
                    </a:cubicBezTo>
                    <a:cubicBezTo>
                      <a:pt x="933" y="289"/>
                      <a:pt x="987" y="268"/>
                      <a:pt x="1040" y="248"/>
                    </a:cubicBezTo>
                    <a:cubicBezTo>
                      <a:pt x="1045" y="246"/>
                      <a:pt x="1050" y="244"/>
                      <a:pt x="1055" y="242"/>
                    </a:cubicBezTo>
                    <a:close/>
                    <a:moveTo>
                      <a:pt x="561" y="399"/>
                    </a:moveTo>
                    <a:cubicBezTo>
                      <a:pt x="563" y="395"/>
                      <a:pt x="561" y="395"/>
                      <a:pt x="558" y="394"/>
                    </a:cubicBezTo>
                    <a:cubicBezTo>
                      <a:pt x="542" y="388"/>
                      <a:pt x="526" y="382"/>
                      <a:pt x="510" y="376"/>
                    </a:cubicBezTo>
                    <a:cubicBezTo>
                      <a:pt x="503" y="373"/>
                      <a:pt x="496" y="369"/>
                      <a:pt x="489" y="367"/>
                    </a:cubicBezTo>
                    <a:cubicBezTo>
                      <a:pt x="463" y="358"/>
                      <a:pt x="436" y="349"/>
                      <a:pt x="410" y="340"/>
                    </a:cubicBezTo>
                    <a:cubicBezTo>
                      <a:pt x="358" y="320"/>
                      <a:pt x="306" y="301"/>
                      <a:pt x="254" y="281"/>
                    </a:cubicBezTo>
                    <a:cubicBezTo>
                      <a:pt x="196" y="260"/>
                      <a:pt x="138" y="242"/>
                      <a:pt x="81" y="218"/>
                    </a:cubicBezTo>
                    <a:cubicBezTo>
                      <a:pt x="79" y="217"/>
                      <a:pt x="77" y="217"/>
                      <a:pt x="76" y="216"/>
                    </a:cubicBezTo>
                    <a:cubicBezTo>
                      <a:pt x="74" y="220"/>
                      <a:pt x="75" y="221"/>
                      <a:pt x="78" y="222"/>
                    </a:cubicBezTo>
                    <a:cubicBezTo>
                      <a:pt x="98" y="229"/>
                      <a:pt x="117" y="236"/>
                      <a:pt x="137" y="244"/>
                    </a:cubicBezTo>
                    <a:cubicBezTo>
                      <a:pt x="193" y="264"/>
                      <a:pt x="249" y="284"/>
                      <a:pt x="305" y="305"/>
                    </a:cubicBezTo>
                    <a:cubicBezTo>
                      <a:pt x="346" y="319"/>
                      <a:pt x="386" y="335"/>
                      <a:pt x="427" y="350"/>
                    </a:cubicBezTo>
                    <a:cubicBezTo>
                      <a:pt x="448" y="358"/>
                      <a:pt x="470" y="365"/>
                      <a:pt x="491" y="373"/>
                    </a:cubicBezTo>
                    <a:cubicBezTo>
                      <a:pt x="507" y="379"/>
                      <a:pt x="523" y="386"/>
                      <a:pt x="540" y="393"/>
                    </a:cubicBezTo>
                    <a:cubicBezTo>
                      <a:pt x="547" y="395"/>
                      <a:pt x="554" y="397"/>
                      <a:pt x="561" y="399"/>
                    </a:cubicBezTo>
                    <a:close/>
                    <a:moveTo>
                      <a:pt x="722" y="404"/>
                    </a:moveTo>
                    <a:cubicBezTo>
                      <a:pt x="874" y="397"/>
                      <a:pt x="1025" y="380"/>
                      <a:pt x="1177" y="364"/>
                    </a:cubicBezTo>
                    <a:cubicBezTo>
                      <a:pt x="1175" y="363"/>
                      <a:pt x="1173" y="362"/>
                      <a:pt x="1171" y="362"/>
                    </a:cubicBezTo>
                    <a:cubicBezTo>
                      <a:pt x="1160" y="362"/>
                      <a:pt x="1148" y="363"/>
                      <a:pt x="1137" y="364"/>
                    </a:cubicBezTo>
                    <a:cubicBezTo>
                      <a:pt x="1115" y="366"/>
                      <a:pt x="1092" y="368"/>
                      <a:pt x="1070" y="371"/>
                    </a:cubicBezTo>
                    <a:cubicBezTo>
                      <a:pt x="1038" y="374"/>
                      <a:pt x="1006" y="376"/>
                      <a:pt x="974" y="379"/>
                    </a:cubicBezTo>
                    <a:cubicBezTo>
                      <a:pt x="935" y="383"/>
                      <a:pt x="897" y="389"/>
                      <a:pt x="858" y="392"/>
                    </a:cubicBezTo>
                    <a:cubicBezTo>
                      <a:pt x="815" y="397"/>
                      <a:pt x="771" y="400"/>
                      <a:pt x="728" y="404"/>
                    </a:cubicBezTo>
                    <a:cubicBezTo>
                      <a:pt x="726" y="404"/>
                      <a:pt x="724" y="404"/>
                      <a:pt x="722" y="404"/>
                    </a:cubicBezTo>
                    <a:close/>
                    <a:moveTo>
                      <a:pt x="136" y="743"/>
                    </a:moveTo>
                    <a:cubicBezTo>
                      <a:pt x="136" y="739"/>
                      <a:pt x="136" y="735"/>
                      <a:pt x="136" y="731"/>
                    </a:cubicBezTo>
                    <a:cubicBezTo>
                      <a:pt x="137" y="703"/>
                      <a:pt x="141" y="675"/>
                      <a:pt x="150" y="648"/>
                    </a:cubicBezTo>
                    <a:cubicBezTo>
                      <a:pt x="153" y="639"/>
                      <a:pt x="151" y="633"/>
                      <a:pt x="145" y="627"/>
                    </a:cubicBezTo>
                    <a:cubicBezTo>
                      <a:pt x="142" y="624"/>
                      <a:pt x="141" y="625"/>
                      <a:pt x="139" y="628"/>
                    </a:cubicBezTo>
                    <a:cubicBezTo>
                      <a:pt x="137" y="635"/>
                      <a:pt x="134" y="643"/>
                      <a:pt x="133" y="650"/>
                    </a:cubicBezTo>
                    <a:cubicBezTo>
                      <a:pt x="127" y="676"/>
                      <a:pt x="124" y="702"/>
                      <a:pt x="124" y="728"/>
                    </a:cubicBezTo>
                    <a:cubicBezTo>
                      <a:pt x="124" y="740"/>
                      <a:pt x="124" y="740"/>
                      <a:pt x="135" y="743"/>
                    </a:cubicBezTo>
                    <a:cubicBezTo>
                      <a:pt x="135" y="743"/>
                      <a:pt x="135" y="743"/>
                      <a:pt x="136" y="743"/>
                    </a:cubicBezTo>
                    <a:close/>
                    <a:moveTo>
                      <a:pt x="569" y="390"/>
                    </a:moveTo>
                    <a:cubicBezTo>
                      <a:pt x="676" y="353"/>
                      <a:pt x="783" y="315"/>
                      <a:pt x="889" y="275"/>
                    </a:cubicBezTo>
                    <a:cubicBezTo>
                      <a:pt x="888" y="275"/>
                      <a:pt x="886" y="276"/>
                      <a:pt x="884" y="276"/>
                    </a:cubicBezTo>
                    <a:cubicBezTo>
                      <a:pt x="850" y="288"/>
                      <a:pt x="815" y="299"/>
                      <a:pt x="781" y="311"/>
                    </a:cubicBezTo>
                    <a:cubicBezTo>
                      <a:pt x="712" y="335"/>
                      <a:pt x="643" y="359"/>
                      <a:pt x="574" y="380"/>
                    </a:cubicBezTo>
                    <a:cubicBezTo>
                      <a:pt x="567" y="382"/>
                      <a:pt x="567" y="382"/>
                      <a:pt x="569" y="390"/>
                    </a:cubicBezTo>
                    <a:close/>
                    <a:moveTo>
                      <a:pt x="58" y="440"/>
                    </a:moveTo>
                    <a:cubicBezTo>
                      <a:pt x="55" y="445"/>
                      <a:pt x="57" y="449"/>
                      <a:pt x="60" y="453"/>
                    </a:cubicBezTo>
                    <a:cubicBezTo>
                      <a:pt x="68" y="461"/>
                      <a:pt x="75" y="470"/>
                      <a:pt x="82" y="479"/>
                    </a:cubicBezTo>
                    <a:cubicBezTo>
                      <a:pt x="98" y="499"/>
                      <a:pt x="113" y="519"/>
                      <a:pt x="129" y="538"/>
                    </a:cubicBezTo>
                    <a:cubicBezTo>
                      <a:pt x="151" y="566"/>
                      <a:pt x="175" y="592"/>
                      <a:pt x="197" y="621"/>
                    </a:cubicBezTo>
                    <a:cubicBezTo>
                      <a:pt x="216" y="645"/>
                      <a:pt x="233" y="672"/>
                      <a:pt x="250" y="697"/>
                    </a:cubicBezTo>
                    <a:cubicBezTo>
                      <a:pt x="252" y="699"/>
                      <a:pt x="253" y="701"/>
                      <a:pt x="254" y="703"/>
                    </a:cubicBezTo>
                    <a:cubicBezTo>
                      <a:pt x="255" y="703"/>
                      <a:pt x="256" y="702"/>
                      <a:pt x="256" y="702"/>
                    </a:cubicBezTo>
                    <a:cubicBezTo>
                      <a:pt x="256" y="700"/>
                      <a:pt x="256" y="697"/>
                      <a:pt x="255" y="696"/>
                    </a:cubicBezTo>
                    <a:cubicBezTo>
                      <a:pt x="249" y="687"/>
                      <a:pt x="243" y="679"/>
                      <a:pt x="238" y="671"/>
                    </a:cubicBezTo>
                    <a:cubicBezTo>
                      <a:pt x="221" y="648"/>
                      <a:pt x="205" y="625"/>
                      <a:pt x="187" y="602"/>
                    </a:cubicBezTo>
                    <a:cubicBezTo>
                      <a:pt x="152" y="557"/>
                      <a:pt x="115" y="512"/>
                      <a:pt x="79" y="467"/>
                    </a:cubicBezTo>
                    <a:cubicBezTo>
                      <a:pt x="72" y="458"/>
                      <a:pt x="65" y="449"/>
                      <a:pt x="58" y="440"/>
                    </a:cubicBezTo>
                    <a:close/>
                    <a:moveTo>
                      <a:pt x="927" y="642"/>
                    </a:moveTo>
                    <a:cubicBezTo>
                      <a:pt x="923" y="642"/>
                      <a:pt x="919" y="643"/>
                      <a:pt x="914" y="643"/>
                    </a:cubicBezTo>
                    <a:cubicBezTo>
                      <a:pt x="908" y="644"/>
                      <a:pt x="902" y="646"/>
                      <a:pt x="897" y="649"/>
                    </a:cubicBezTo>
                    <a:cubicBezTo>
                      <a:pt x="867" y="666"/>
                      <a:pt x="837" y="684"/>
                      <a:pt x="806" y="700"/>
                    </a:cubicBezTo>
                    <a:cubicBezTo>
                      <a:pt x="787" y="711"/>
                      <a:pt x="766" y="720"/>
                      <a:pt x="747" y="732"/>
                    </a:cubicBezTo>
                    <a:cubicBezTo>
                      <a:pt x="710" y="753"/>
                      <a:pt x="673" y="776"/>
                      <a:pt x="636" y="798"/>
                    </a:cubicBezTo>
                    <a:cubicBezTo>
                      <a:pt x="635" y="799"/>
                      <a:pt x="634" y="799"/>
                      <a:pt x="633" y="800"/>
                    </a:cubicBezTo>
                    <a:cubicBezTo>
                      <a:pt x="731" y="747"/>
                      <a:pt x="828" y="692"/>
                      <a:pt x="927" y="642"/>
                    </a:cubicBezTo>
                    <a:close/>
                    <a:moveTo>
                      <a:pt x="81" y="452"/>
                    </a:moveTo>
                    <a:cubicBezTo>
                      <a:pt x="81" y="452"/>
                      <a:pt x="80" y="453"/>
                      <a:pt x="80" y="453"/>
                    </a:cubicBezTo>
                    <a:cubicBezTo>
                      <a:pt x="85" y="459"/>
                      <a:pt x="90" y="464"/>
                      <a:pt x="95" y="470"/>
                    </a:cubicBezTo>
                    <a:cubicBezTo>
                      <a:pt x="129" y="513"/>
                      <a:pt x="163" y="555"/>
                      <a:pt x="197" y="598"/>
                    </a:cubicBezTo>
                    <a:cubicBezTo>
                      <a:pt x="211" y="616"/>
                      <a:pt x="224" y="634"/>
                      <a:pt x="237" y="652"/>
                    </a:cubicBezTo>
                    <a:cubicBezTo>
                      <a:pt x="238" y="653"/>
                      <a:pt x="239" y="655"/>
                      <a:pt x="240" y="655"/>
                    </a:cubicBezTo>
                    <a:cubicBezTo>
                      <a:pt x="243" y="653"/>
                      <a:pt x="243" y="656"/>
                      <a:pt x="244" y="657"/>
                    </a:cubicBezTo>
                    <a:cubicBezTo>
                      <a:pt x="250" y="664"/>
                      <a:pt x="255" y="671"/>
                      <a:pt x="261" y="678"/>
                    </a:cubicBezTo>
                    <a:cubicBezTo>
                      <a:pt x="261" y="678"/>
                      <a:pt x="262" y="678"/>
                      <a:pt x="262" y="678"/>
                    </a:cubicBezTo>
                    <a:cubicBezTo>
                      <a:pt x="261" y="676"/>
                      <a:pt x="261" y="673"/>
                      <a:pt x="260" y="672"/>
                    </a:cubicBezTo>
                    <a:cubicBezTo>
                      <a:pt x="249" y="657"/>
                      <a:pt x="238" y="642"/>
                      <a:pt x="227" y="627"/>
                    </a:cubicBezTo>
                    <a:cubicBezTo>
                      <a:pt x="212" y="607"/>
                      <a:pt x="197" y="586"/>
                      <a:pt x="182" y="566"/>
                    </a:cubicBezTo>
                    <a:cubicBezTo>
                      <a:pt x="162" y="540"/>
                      <a:pt x="143" y="515"/>
                      <a:pt x="123" y="490"/>
                    </a:cubicBezTo>
                    <a:cubicBezTo>
                      <a:pt x="120" y="486"/>
                      <a:pt x="117" y="481"/>
                      <a:pt x="114" y="477"/>
                    </a:cubicBezTo>
                    <a:cubicBezTo>
                      <a:pt x="113" y="477"/>
                      <a:pt x="113" y="478"/>
                      <a:pt x="112" y="478"/>
                    </a:cubicBezTo>
                    <a:cubicBezTo>
                      <a:pt x="121" y="491"/>
                      <a:pt x="129" y="505"/>
                      <a:pt x="139" y="518"/>
                    </a:cubicBezTo>
                    <a:cubicBezTo>
                      <a:pt x="160" y="545"/>
                      <a:pt x="182" y="573"/>
                      <a:pt x="204" y="600"/>
                    </a:cubicBezTo>
                    <a:cubicBezTo>
                      <a:pt x="205" y="601"/>
                      <a:pt x="206" y="603"/>
                      <a:pt x="207" y="604"/>
                    </a:cubicBezTo>
                    <a:cubicBezTo>
                      <a:pt x="207" y="605"/>
                      <a:pt x="206" y="605"/>
                      <a:pt x="206" y="605"/>
                    </a:cubicBezTo>
                    <a:cubicBezTo>
                      <a:pt x="205" y="604"/>
                      <a:pt x="203" y="603"/>
                      <a:pt x="202" y="601"/>
                    </a:cubicBezTo>
                    <a:cubicBezTo>
                      <a:pt x="186" y="581"/>
                      <a:pt x="170" y="560"/>
                      <a:pt x="153" y="540"/>
                    </a:cubicBezTo>
                    <a:cubicBezTo>
                      <a:pt x="132" y="513"/>
                      <a:pt x="111" y="486"/>
                      <a:pt x="89" y="460"/>
                    </a:cubicBezTo>
                    <a:cubicBezTo>
                      <a:pt x="87" y="457"/>
                      <a:pt x="84" y="454"/>
                      <a:pt x="81" y="452"/>
                    </a:cubicBezTo>
                    <a:close/>
                    <a:moveTo>
                      <a:pt x="883" y="590"/>
                    </a:moveTo>
                    <a:cubicBezTo>
                      <a:pt x="968" y="578"/>
                      <a:pt x="1054" y="566"/>
                      <a:pt x="1140" y="554"/>
                    </a:cubicBezTo>
                    <a:cubicBezTo>
                      <a:pt x="1140" y="551"/>
                      <a:pt x="1140" y="549"/>
                      <a:pt x="1140" y="548"/>
                    </a:cubicBezTo>
                    <a:cubicBezTo>
                      <a:pt x="1054" y="559"/>
                      <a:pt x="968" y="572"/>
                      <a:pt x="883" y="590"/>
                    </a:cubicBezTo>
                    <a:close/>
                    <a:moveTo>
                      <a:pt x="254" y="685"/>
                    </a:moveTo>
                    <a:cubicBezTo>
                      <a:pt x="253" y="682"/>
                      <a:pt x="253" y="680"/>
                      <a:pt x="252" y="678"/>
                    </a:cubicBezTo>
                    <a:cubicBezTo>
                      <a:pt x="238" y="659"/>
                      <a:pt x="224" y="639"/>
                      <a:pt x="210" y="620"/>
                    </a:cubicBezTo>
                    <a:cubicBezTo>
                      <a:pt x="196" y="601"/>
                      <a:pt x="181" y="584"/>
                      <a:pt x="166" y="565"/>
                    </a:cubicBezTo>
                    <a:cubicBezTo>
                      <a:pt x="146" y="540"/>
                      <a:pt x="126" y="514"/>
                      <a:pt x="106" y="488"/>
                    </a:cubicBezTo>
                    <a:cubicBezTo>
                      <a:pt x="96" y="475"/>
                      <a:pt x="85" y="463"/>
                      <a:pt x="75" y="451"/>
                    </a:cubicBezTo>
                    <a:cubicBezTo>
                      <a:pt x="72" y="448"/>
                      <a:pt x="69" y="445"/>
                      <a:pt x="65" y="442"/>
                    </a:cubicBezTo>
                    <a:cubicBezTo>
                      <a:pt x="65" y="442"/>
                      <a:pt x="64" y="443"/>
                      <a:pt x="64" y="443"/>
                    </a:cubicBezTo>
                    <a:cubicBezTo>
                      <a:pt x="75" y="457"/>
                      <a:pt x="86" y="471"/>
                      <a:pt x="97" y="485"/>
                    </a:cubicBezTo>
                    <a:cubicBezTo>
                      <a:pt x="122" y="516"/>
                      <a:pt x="147" y="548"/>
                      <a:pt x="172" y="578"/>
                    </a:cubicBezTo>
                    <a:cubicBezTo>
                      <a:pt x="194" y="605"/>
                      <a:pt x="216" y="632"/>
                      <a:pt x="235" y="661"/>
                    </a:cubicBezTo>
                    <a:cubicBezTo>
                      <a:pt x="242" y="672"/>
                      <a:pt x="249" y="682"/>
                      <a:pt x="257" y="693"/>
                    </a:cubicBezTo>
                    <a:cubicBezTo>
                      <a:pt x="259" y="688"/>
                      <a:pt x="259" y="687"/>
                      <a:pt x="254" y="685"/>
                    </a:cubicBezTo>
                    <a:close/>
                    <a:moveTo>
                      <a:pt x="122" y="632"/>
                    </a:moveTo>
                    <a:cubicBezTo>
                      <a:pt x="122" y="632"/>
                      <a:pt x="121" y="631"/>
                      <a:pt x="121" y="631"/>
                    </a:cubicBezTo>
                    <a:cubicBezTo>
                      <a:pt x="119" y="639"/>
                      <a:pt x="117" y="646"/>
                      <a:pt x="115" y="654"/>
                    </a:cubicBezTo>
                    <a:cubicBezTo>
                      <a:pt x="111" y="664"/>
                      <a:pt x="112" y="675"/>
                      <a:pt x="105" y="684"/>
                    </a:cubicBezTo>
                    <a:cubicBezTo>
                      <a:pt x="105" y="699"/>
                      <a:pt x="104" y="715"/>
                      <a:pt x="103" y="730"/>
                    </a:cubicBezTo>
                    <a:cubicBezTo>
                      <a:pt x="103" y="731"/>
                      <a:pt x="105" y="732"/>
                      <a:pt x="105" y="733"/>
                    </a:cubicBezTo>
                    <a:cubicBezTo>
                      <a:pt x="106" y="733"/>
                      <a:pt x="106" y="733"/>
                      <a:pt x="106" y="733"/>
                    </a:cubicBezTo>
                    <a:cubicBezTo>
                      <a:pt x="106" y="725"/>
                      <a:pt x="106" y="718"/>
                      <a:pt x="106" y="711"/>
                    </a:cubicBezTo>
                    <a:cubicBezTo>
                      <a:pt x="107" y="718"/>
                      <a:pt x="107" y="724"/>
                      <a:pt x="108" y="731"/>
                    </a:cubicBezTo>
                    <a:cubicBezTo>
                      <a:pt x="108" y="732"/>
                      <a:pt x="109" y="734"/>
                      <a:pt x="110" y="735"/>
                    </a:cubicBezTo>
                    <a:cubicBezTo>
                      <a:pt x="111" y="735"/>
                      <a:pt x="111" y="734"/>
                      <a:pt x="111" y="734"/>
                    </a:cubicBezTo>
                    <a:cubicBezTo>
                      <a:pt x="111" y="728"/>
                      <a:pt x="110" y="721"/>
                      <a:pt x="110" y="715"/>
                    </a:cubicBezTo>
                    <a:cubicBezTo>
                      <a:pt x="111" y="719"/>
                      <a:pt x="111" y="722"/>
                      <a:pt x="112" y="726"/>
                    </a:cubicBezTo>
                    <a:cubicBezTo>
                      <a:pt x="113" y="735"/>
                      <a:pt x="113" y="735"/>
                      <a:pt x="116" y="735"/>
                    </a:cubicBezTo>
                    <a:cubicBezTo>
                      <a:pt x="115" y="729"/>
                      <a:pt x="115" y="722"/>
                      <a:pt x="115" y="715"/>
                    </a:cubicBezTo>
                    <a:cubicBezTo>
                      <a:pt x="117" y="723"/>
                      <a:pt x="115" y="730"/>
                      <a:pt x="119" y="737"/>
                    </a:cubicBezTo>
                    <a:cubicBezTo>
                      <a:pt x="119" y="699"/>
                      <a:pt x="123" y="661"/>
                      <a:pt x="135" y="625"/>
                    </a:cubicBezTo>
                    <a:cubicBezTo>
                      <a:pt x="127" y="642"/>
                      <a:pt x="125" y="661"/>
                      <a:pt x="121" y="680"/>
                    </a:cubicBezTo>
                    <a:cubicBezTo>
                      <a:pt x="120" y="678"/>
                      <a:pt x="120" y="676"/>
                      <a:pt x="121" y="675"/>
                    </a:cubicBezTo>
                    <a:cubicBezTo>
                      <a:pt x="124" y="659"/>
                      <a:pt x="128" y="643"/>
                      <a:pt x="132" y="627"/>
                    </a:cubicBezTo>
                    <a:cubicBezTo>
                      <a:pt x="132" y="626"/>
                      <a:pt x="132" y="624"/>
                      <a:pt x="131" y="623"/>
                    </a:cubicBezTo>
                    <a:cubicBezTo>
                      <a:pt x="131" y="623"/>
                      <a:pt x="130" y="623"/>
                      <a:pt x="130" y="623"/>
                    </a:cubicBezTo>
                    <a:cubicBezTo>
                      <a:pt x="123" y="641"/>
                      <a:pt x="121" y="660"/>
                      <a:pt x="118" y="679"/>
                    </a:cubicBezTo>
                    <a:cubicBezTo>
                      <a:pt x="117" y="679"/>
                      <a:pt x="116" y="679"/>
                      <a:pt x="116" y="679"/>
                    </a:cubicBezTo>
                    <a:cubicBezTo>
                      <a:pt x="118" y="664"/>
                      <a:pt x="121" y="649"/>
                      <a:pt x="124" y="634"/>
                    </a:cubicBezTo>
                    <a:cubicBezTo>
                      <a:pt x="123" y="634"/>
                      <a:pt x="123" y="634"/>
                      <a:pt x="123" y="634"/>
                    </a:cubicBezTo>
                    <a:cubicBezTo>
                      <a:pt x="119" y="648"/>
                      <a:pt x="116" y="663"/>
                      <a:pt x="112" y="678"/>
                    </a:cubicBezTo>
                    <a:cubicBezTo>
                      <a:pt x="111" y="678"/>
                      <a:pt x="111" y="678"/>
                      <a:pt x="110" y="678"/>
                    </a:cubicBezTo>
                    <a:cubicBezTo>
                      <a:pt x="114" y="662"/>
                      <a:pt x="118" y="647"/>
                      <a:pt x="122" y="632"/>
                    </a:cubicBezTo>
                    <a:close/>
                    <a:moveTo>
                      <a:pt x="848" y="653"/>
                    </a:moveTo>
                    <a:cubicBezTo>
                      <a:pt x="840" y="653"/>
                      <a:pt x="834" y="655"/>
                      <a:pt x="827" y="659"/>
                    </a:cubicBezTo>
                    <a:cubicBezTo>
                      <a:pt x="750" y="704"/>
                      <a:pt x="673" y="749"/>
                      <a:pt x="596" y="795"/>
                    </a:cubicBezTo>
                    <a:cubicBezTo>
                      <a:pt x="595" y="795"/>
                      <a:pt x="594" y="796"/>
                      <a:pt x="593" y="797"/>
                    </a:cubicBezTo>
                    <a:cubicBezTo>
                      <a:pt x="593" y="797"/>
                      <a:pt x="594" y="798"/>
                      <a:pt x="594" y="798"/>
                    </a:cubicBezTo>
                    <a:cubicBezTo>
                      <a:pt x="679" y="750"/>
                      <a:pt x="763" y="701"/>
                      <a:pt x="848" y="653"/>
                    </a:cubicBezTo>
                    <a:close/>
                    <a:moveTo>
                      <a:pt x="267" y="678"/>
                    </a:moveTo>
                    <a:cubicBezTo>
                      <a:pt x="267" y="679"/>
                      <a:pt x="267" y="679"/>
                      <a:pt x="268" y="680"/>
                    </a:cubicBezTo>
                    <a:cubicBezTo>
                      <a:pt x="269" y="679"/>
                      <a:pt x="271" y="679"/>
                      <a:pt x="273" y="679"/>
                    </a:cubicBezTo>
                    <a:cubicBezTo>
                      <a:pt x="287" y="676"/>
                      <a:pt x="301" y="672"/>
                      <a:pt x="316" y="670"/>
                    </a:cubicBezTo>
                    <a:cubicBezTo>
                      <a:pt x="340" y="666"/>
                      <a:pt x="365" y="663"/>
                      <a:pt x="389" y="659"/>
                    </a:cubicBezTo>
                    <a:cubicBezTo>
                      <a:pt x="443" y="650"/>
                      <a:pt x="496" y="640"/>
                      <a:pt x="549" y="630"/>
                    </a:cubicBezTo>
                    <a:cubicBezTo>
                      <a:pt x="560" y="628"/>
                      <a:pt x="570" y="626"/>
                      <a:pt x="581" y="623"/>
                    </a:cubicBezTo>
                    <a:cubicBezTo>
                      <a:pt x="579" y="623"/>
                      <a:pt x="578" y="623"/>
                      <a:pt x="576" y="623"/>
                    </a:cubicBezTo>
                    <a:cubicBezTo>
                      <a:pt x="549" y="628"/>
                      <a:pt x="522" y="633"/>
                      <a:pt x="495" y="637"/>
                    </a:cubicBezTo>
                    <a:cubicBezTo>
                      <a:pt x="459" y="642"/>
                      <a:pt x="423" y="646"/>
                      <a:pt x="388" y="654"/>
                    </a:cubicBezTo>
                    <a:cubicBezTo>
                      <a:pt x="350" y="662"/>
                      <a:pt x="311" y="669"/>
                      <a:pt x="272" y="677"/>
                    </a:cubicBezTo>
                    <a:cubicBezTo>
                      <a:pt x="270" y="677"/>
                      <a:pt x="269" y="678"/>
                      <a:pt x="267" y="678"/>
                    </a:cubicBezTo>
                    <a:close/>
                    <a:moveTo>
                      <a:pt x="795" y="663"/>
                    </a:moveTo>
                    <a:cubicBezTo>
                      <a:pt x="795" y="663"/>
                      <a:pt x="795" y="663"/>
                      <a:pt x="795" y="662"/>
                    </a:cubicBezTo>
                    <a:cubicBezTo>
                      <a:pt x="793" y="663"/>
                      <a:pt x="791" y="663"/>
                      <a:pt x="789" y="664"/>
                    </a:cubicBezTo>
                    <a:cubicBezTo>
                      <a:pt x="777" y="670"/>
                      <a:pt x="766" y="676"/>
                      <a:pt x="754" y="683"/>
                    </a:cubicBezTo>
                    <a:cubicBezTo>
                      <a:pt x="705" y="711"/>
                      <a:pt x="655" y="739"/>
                      <a:pt x="606" y="768"/>
                    </a:cubicBezTo>
                    <a:cubicBezTo>
                      <a:pt x="601" y="770"/>
                      <a:pt x="599" y="774"/>
                      <a:pt x="599" y="779"/>
                    </a:cubicBezTo>
                    <a:cubicBezTo>
                      <a:pt x="622" y="766"/>
                      <a:pt x="646" y="754"/>
                      <a:pt x="669" y="740"/>
                    </a:cubicBezTo>
                    <a:cubicBezTo>
                      <a:pt x="702" y="720"/>
                      <a:pt x="734" y="699"/>
                      <a:pt x="767" y="679"/>
                    </a:cubicBezTo>
                    <a:cubicBezTo>
                      <a:pt x="776" y="674"/>
                      <a:pt x="786" y="668"/>
                      <a:pt x="795" y="663"/>
                    </a:cubicBezTo>
                    <a:close/>
                    <a:moveTo>
                      <a:pt x="249" y="705"/>
                    </a:moveTo>
                    <a:cubicBezTo>
                      <a:pt x="250" y="704"/>
                      <a:pt x="250" y="704"/>
                      <a:pt x="251" y="704"/>
                    </a:cubicBezTo>
                    <a:cubicBezTo>
                      <a:pt x="250" y="703"/>
                      <a:pt x="250" y="702"/>
                      <a:pt x="250" y="701"/>
                    </a:cubicBezTo>
                    <a:cubicBezTo>
                      <a:pt x="247" y="698"/>
                      <a:pt x="245" y="694"/>
                      <a:pt x="242" y="691"/>
                    </a:cubicBezTo>
                    <a:cubicBezTo>
                      <a:pt x="217" y="654"/>
                      <a:pt x="193" y="617"/>
                      <a:pt x="164" y="584"/>
                    </a:cubicBezTo>
                    <a:cubicBezTo>
                      <a:pt x="143" y="560"/>
                      <a:pt x="123" y="536"/>
                      <a:pt x="104" y="511"/>
                    </a:cubicBezTo>
                    <a:cubicBezTo>
                      <a:pt x="88" y="493"/>
                      <a:pt x="74" y="474"/>
                      <a:pt x="59" y="455"/>
                    </a:cubicBezTo>
                    <a:cubicBezTo>
                      <a:pt x="58" y="454"/>
                      <a:pt x="58" y="453"/>
                      <a:pt x="57" y="452"/>
                    </a:cubicBezTo>
                    <a:cubicBezTo>
                      <a:pt x="56" y="453"/>
                      <a:pt x="56" y="453"/>
                      <a:pt x="55" y="453"/>
                    </a:cubicBezTo>
                    <a:cubicBezTo>
                      <a:pt x="56" y="456"/>
                      <a:pt x="56" y="459"/>
                      <a:pt x="57" y="461"/>
                    </a:cubicBezTo>
                    <a:cubicBezTo>
                      <a:pt x="73" y="481"/>
                      <a:pt x="89" y="500"/>
                      <a:pt x="106" y="519"/>
                    </a:cubicBezTo>
                    <a:cubicBezTo>
                      <a:pt x="150" y="569"/>
                      <a:pt x="190" y="622"/>
                      <a:pt x="229" y="677"/>
                    </a:cubicBezTo>
                    <a:cubicBezTo>
                      <a:pt x="236" y="686"/>
                      <a:pt x="243" y="695"/>
                      <a:pt x="249" y="705"/>
                    </a:cubicBezTo>
                    <a:close/>
                    <a:moveTo>
                      <a:pt x="276" y="645"/>
                    </a:moveTo>
                    <a:cubicBezTo>
                      <a:pt x="398" y="620"/>
                      <a:pt x="520" y="601"/>
                      <a:pt x="643" y="582"/>
                    </a:cubicBezTo>
                    <a:cubicBezTo>
                      <a:pt x="641" y="581"/>
                      <a:pt x="639" y="581"/>
                      <a:pt x="638" y="582"/>
                    </a:cubicBezTo>
                    <a:cubicBezTo>
                      <a:pt x="618" y="584"/>
                      <a:pt x="598" y="587"/>
                      <a:pt x="578" y="590"/>
                    </a:cubicBezTo>
                    <a:cubicBezTo>
                      <a:pt x="549" y="594"/>
                      <a:pt x="520" y="598"/>
                      <a:pt x="491" y="602"/>
                    </a:cubicBezTo>
                    <a:cubicBezTo>
                      <a:pt x="474" y="605"/>
                      <a:pt x="458" y="609"/>
                      <a:pt x="441" y="612"/>
                    </a:cubicBezTo>
                    <a:cubicBezTo>
                      <a:pt x="388" y="622"/>
                      <a:pt x="335" y="630"/>
                      <a:pt x="282" y="639"/>
                    </a:cubicBezTo>
                    <a:cubicBezTo>
                      <a:pt x="277" y="639"/>
                      <a:pt x="276" y="641"/>
                      <a:pt x="276" y="645"/>
                    </a:cubicBezTo>
                    <a:close/>
                    <a:moveTo>
                      <a:pt x="912" y="535"/>
                    </a:moveTo>
                    <a:cubicBezTo>
                      <a:pt x="988" y="527"/>
                      <a:pt x="1063" y="515"/>
                      <a:pt x="1139" y="502"/>
                    </a:cubicBezTo>
                    <a:cubicBezTo>
                      <a:pt x="1139" y="500"/>
                      <a:pt x="1139" y="499"/>
                      <a:pt x="1138" y="497"/>
                    </a:cubicBezTo>
                    <a:cubicBezTo>
                      <a:pt x="1062" y="510"/>
                      <a:pt x="987" y="523"/>
                      <a:pt x="912" y="535"/>
                    </a:cubicBezTo>
                    <a:close/>
                    <a:moveTo>
                      <a:pt x="252" y="720"/>
                    </a:moveTo>
                    <a:cubicBezTo>
                      <a:pt x="253" y="720"/>
                      <a:pt x="253" y="719"/>
                      <a:pt x="254" y="719"/>
                    </a:cubicBezTo>
                    <a:cubicBezTo>
                      <a:pt x="253" y="717"/>
                      <a:pt x="253" y="715"/>
                      <a:pt x="251" y="713"/>
                    </a:cubicBezTo>
                    <a:cubicBezTo>
                      <a:pt x="245" y="704"/>
                      <a:pt x="239" y="695"/>
                      <a:pt x="232" y="687"/>
                    </a:cubicBezTo>
                    <a:cubicBezTo>
                      <a:pt x="202" y="646"/>
                      <a:pt x="172" y="605"/>
                      <a:pt x="140" y="565"/>
                    </a:cubicBezTo>
                    <a:cubicBezTo>
                      <a:pt x="114" y="532"/>
                      <a:pt x="85" y="499"/>
                      <a:pt x="58" y="467"/>
                    </a:cubicBezTo>
                    <a:cubicBezTo>
                      <a:pt x="57" y="466"/>
                      <a:pt x="56" y="465"/>
                      <a:pt x="56" y="465"/>
                    </a:cubicBezTo>
                    <a:cubicBezTo>
                      <a:pt x="56" y="467"/>
                      <a:pt x="57" y="469"/>
                      <a:pt x="59" y="471"/>
                    </a:cubicBezTo>
                    <a:cubicBezTo>
                      <a:pt x="87" y="506"/>
                      <a:pt x="116" y="541"/>
                      <a:pt x="144" y="577"/>
                    </a:cubicBezTo>
                    <a:cubicBezTo>
                      <a:pt x="168" y="606"/>
                      <a:pt x="191" y="636"/>
                      <a:pt x="214" y="666"/>
                    </a:cubicBezTo>
                    <a:cubicBezTo>
                      <a:pt x="228" y="683"/>
                      <a:pt x="240" y="702"/>
                      <a:pt x="252" y="720"/>
                    </a:cubicBezTo>
                    <a:close/>
                    <a:moveTo>
                      <a:pt x="776" y="666"/>
                    </a:moveTo>
                    <a:cubicBezTo>
                      <a:pt x="776" y="666"/>
                      <a:pt x="776" y="666"/>
                      <a:pt x="776" y="665"/>
                    </a:cubicBezTo>
                    <a:cubicBezTo>
                      <a:pt x="771" y="667"/>
                      <a:pt x="766" y="667"/>
                      <a:pt x="761" y="670"/>
                    </a:cubicBezTo>
                    <a:cubicBezTo>
                      <a:pt x="747" y="677"/>
                      <a:pt x="732" y="685"/>
                      <a:pt x="718" y="693"/>
                    </a:cubicBezTo>
                    <a:cubicBezTo>
                      <a:pt x="684" y="713"/>
                      <a:pt x="651" y="735"/>
                      <a:pt x="615" y="753"/>
                    </a:cubicBezTo>
                    <a:cubicBezTo>
                      <a:pt x="611" y="754"/>
                      <a:pt x="609" y="758"/>
                      <a:pt x="606" y="761"/>
                    </a:cubicBezTo>
                    <a:cubicBezTo>
                      <a:pt x="607" y="761"/>
                      <a:pt x="607" y="762"/>
                      <a:pt x="608" y="763"/>
                    </a:cubicBezTo>
                    <a:cubicBezTo>
                      <a:pt x="664" y="730"/>
                      <a:pt x="720" y="698"/>
                      <a:pt x="776" y="666"/>
                    </a:cubicBezTo>
                    <a:close/>
                    <a:moveTo>
                      <a:pt x="1023" y="392"/>
                    </a:moveTo>
                    <a:cubicBezTo>
                      <a:pt x="1021" y="392"/>
                      <a:pt x="1020" y="392"/>
                      <a:pt x="1019" y="392"/>
                    </a:cubicBezTo>
                    <a:cubicBezTo>
                      <a:pt x="1002" y="393"/>
                      <a:pt x="984" y="394"/>
                      <a:pt x="967" y="395"/>
                    </a:cubicBezTo>
                    <a:cubicBezTo>
                      <a:pt x="937" y="397"/>
                      <a:pt x="906" y="400"/>
                      <a:pt x="876" y="402"/>
                    </a:cubicBezTo>
                    <a:cubicBezTo>
                      <a:pt x="849" y="404"/>
                      <a:pt x="823" y="406"/>
                      <a:pt x="797" y="408"/>
                    </a:cubicBezTo>
                    <a:cubicBezTo>
                      <a:pt x="793" y="409"/>
                      <a:pt x="789" y="406"/>
                      <a:pt x="785" y="407"/>
                    </a:cubicBezTo>
                    <a:cubicBezTo>
                      <a:pt x="759" y="408"/>
                      <a:pt x="734" y="410"/>
                      <a:pt x="708" y="411"/>
                    </a:cubicBezTo>
                    <a:cubicBezTo>
                      <a:pt x="704" y="412"/>
                      <a:pt x="701" y="414"/>
                      <a:pt x="697" y="415"/>
                    </a:cubicBezTo>
                    <a:cubicBezTo>
                      <a:pt x="717" y="413"/>
                      <a:pt x="736" y="410"/>
                      <a:pt x="755" y="410"/>
                    </a:cubicBezTo>
                    <a:cubicBezTo>
                      <a:pt x="755" y="411"/>
                      <a:pt x="755" y="411"/>
                      <a:pt x="755" y="412"/>
                    </a:cubicBezTo>
                    <a:cubicBezTo>
                      <a:pt x="736" y="414"/>
                      <a:pt x="718" y="416"/>
                      <a:pt x="699" y="418"/>
                    </a:cubicBezTo>
                    <a:cubicBezTo>
                      <a:pt x="699" y="418"/>
                      <a:pt x="699" y="419"/>
                      <a:pt x="699" y="419"/>
                    </a:cubicBezTo>
                    <a:cubicBezTo>
                      <a:pt x="807" y="410"/>
                      <a:pt x="914" y="401"/>
                      <a:pt x="1023" y="392"/>
                    </a:cubicBezTo>
                    <a:close/>
                    <a:moveTo>
                      <a:pt x="44" y="363"/>
                    </a:moveTo>
                    <a:cubicBezTo>
                      <a:pt x="44" y="363"/>
                      <a:pt x="44" y="363"/>
                      <a:pt x="43" y="363"/>
                    </a:cubicBezTo>
                    <a:cubicBezTo>
                      <a:pt x="45" y="365"/>
                      <a:pt x="47" y="368"/>
                      <a:pt x="49" y="370"/>
                    </a:cubicBezTo>
                    <a:cubicBezTo>
                      <a:pt x="68" y="382"/>
                      <a:pt x="88" y="393"/>
                      <a:pt x="107" y="404"/>
                    </a:cubicBezTo>
                    <a:cubicBezTo>
                      <a:pt x="147" y="426"/>
                      <a:pt x="186" y="448"/>
                      <a:pt x="226" y="470"/>
                    </a:cubicBezTo>
                    <a:cubicBezTo>
                      <a:pt x="228" y="471"/>
                      <a:pt x="229" y="472"/>
                      <a:pt x="231" y="472"/>
                    </a:cubicBezTo>
                    <a:cubicBezTo>
                      <a:pt x="231" y="472"/>
                      <a:pt x="231" y="472"/>
                      <a:pt x="231" y="471"/>
                    </a:cubicBezTo>
                    <a:cubicBezTo>
                      <a:pt x="169" y="435"/>
                      <a:pt x="107" y="399"/>
                      <a:pt x="44" y="363"/>
                    </a:cubicBezTo>
                    <a:close/>
                    <a:moveTo>
                      <a:pt x="987" y="389"/>
                    </a:moveTo>
                    <a:cubicBezTo>
                      <a:pt x="1055" y="388"/>
                      <a:pt x="1122" y="378"/>
                      <a:pt x="1190" y="373"/>
                    </a:cubicBezTo>
                    <a:cubicBezTo>
                      <a:pt x="1187" y="371"/>
                      <a:pt x="1183" y="368"/>
                      <a:pt x="1180" y="369"/>
                    </a:cubicBezTo>
                    <a:cubicBezTo>
                      <a:pt x="1167" y="369"/>
                      <a:pt x="1154" y="371"/>
                      <a:pt x="1141" y="372"/>
                    </a:cubicBezTo>
                    <a:cubicBezTo>
                      <a:pt x="1118" y="375"/>
                      <a:pt x="1096" y="378"/>
                      <a:pt x="1073" y="380"/>
                    </a:cubicBezTo>
                    <a:cubicBezTo>
                      <a:pt x="1044" y="383"/>
                      <a:pt x="1015" y="386"/>
                      <a:pt x="987" y="389"/>
                    </a:cubicBezTo>
                    <a:close/>
                    <a:moveTo>
                      <a:pt x="245" y="275"/>
                    </a:moveTo>
                    <a:cubicBezTo>
                      <a:pt x="245" y="275"/>
                      <a:pt x="246" y="274"/>
                      <a:pt x="246" y="274"/>
                    </a:cubicBezTo>
                    <a:cubicBezTo>
                      <a:pt x="190" y="251"/>
                      <a:pt x="133" y="229"/>
                      <a:pt x="76" y="206"/>
                    </a:cubicBezTo>
                    <a:cubicBezTo>
                      <a:pt x="76" y="209"/>
                      <a:pt x="76" y="210"/>
                      <a:pt x="75" y="213"/>
                    </a:cubicBezTo>
                    <a:cubicBezTo>
                      <a:pt x="132" y="234"/>
                      <a:pt x="189" y="255"/>
                      <a:pt x="245" y="275"/>
                    </a:cubicBezTo>
                    <a:close/>
                    <a:moveTo>
                      <a:pt x="55" y="472"/>
                    </a:moveTo>
                    <a:cubicBezTo>
                      <a:pt x="54" y="476"/>
                      <a:pt x="55" y="480"/>
                      <a:pt x="58" y="482"/>
                    </a:cubicBezTo>
                    <a:cubicBezTo>
                      <a:pt x="61" y="484"/>
                      <a:pt x="63" y="487"/>
                      <a:pt x="64" y="489"/>
                    </a:cubicBezTo>
                    <a:cubicBezTo>
                      <a:pt x="99" y="530"/>
                      <a:pt x="134" y="571"/>
                      <a:pt x="167" y="613"/>
                    </a:cubicBezTo>
                    <a:cubicBezTo>
                      <a:pt x="189" y="641"/>
                      <a:pt x="209" y="670"/>
                      <a:pt x="231" y="699"/>
                    </a:cubicBezTo>
                    <a:cubicBezTo>
                      <a:pt x="236" y="707"/>
                      <a:pt x="243" y="715"/>
                      <a:pt x="249" y="723"/>
                    </a:cubicBezTo>
                    <a:cubicBezTo>
                      <a:pt x="249" y="722"/>
                      <a:pt x="250" y="722"/>
                      <a:pt x="250" y="722"/>
                    </a:cubicBezTo>
                    <a:cubicBezTo>
                      <a:pt x="250" y="721"/>
                      <a:pt x="249" y="720"/>
                      <a:pt x="248" y="719"/>
                    </a:cubicBezTo>
                    <a:cubicBezTo>
                      <a:pt x="236" y="702"/>
                      <a:pt x="225" y="685"/>
                      <a:pt x="212" y="668"/>
                    </a:cubicBezTo>
                    <a:cubicBezTo>
                      <a:pt x="188" y="637"/>
                      <a:pt x="164" y="606"/>
                      <a:pt x="139" y="575"/>
                    </a:cubicBezTo>
                    <a:cubicBezTo>
                      <a:pt x="111" y="541"/>
                      <a:pt x="83" y="507"/>
                      <a:pt x="55" y="472"/>
                    </a:cubicBezTo>
                    <a:close/>
                    <a:moveTo>
                      <a:pt x="561" y="407"/>
                    </a:moveTo>
                    <a:cubicBezTo>
                      <a:pt x="562" y="404"/>
                      <a:pt x="561" y="402"/>
                      <a:pt x="558" y="402"/>
                    </a:cubicBezTo>
                    <a:cubicBezTo>
                      <a:pt x="551" y="400"/>
                      <a:pt x="544" y="397"/>
                      <a:pt x="536" y="395"/>
                    </a:cubicBezTo>
                    <a:cubicBezTo>
                      <a:pt x="500" y="380"/>
                      <a:pt x="464" y="366"/>
                      <a:pt x="427" y="354"/>
                    </a:cubicBezTo>
                    <a:cubicBezTo>
                      <a:pt x="386" y="340"/>
                      <a:pt x="345" y="323"/>
                      <a:pt x="303" y="307"/>
                    </a:cubicBezTo>
                    <a:cubicBezTo>
                      <a:pt x="299" y="306"/>
                      <a:pt x="295" y="304"/>
                      <a:pt x="291" y="303"/>
                    </a:cubicBezTo>
                    <a:cubicBezTo>
                      <a:pt x="291" y="303"/>
                      <a:pt x="291" y="304"/>
                      <a:pt x="291" y="304"/>
                    </a:cubicBezTo>
                    <a:cubicBezTo>
                      <a:pt x="381" y="338"/>
                      <a:pt x="471" y="373"/>
                      <a:pt x="561" y="407"/>
                    </a:cubicBezTo>
                    <a:close/>
                    <a:moveTo>
                      <a:pt x="1166" y="358"/>
                    </a:moveTo>
                    <a:cubicBezTo>
                      <a:pt x="1166" y="357"/>
                      <a:pt x="1166" y="357"/>
                      <a:pt x="1166" y="357"/>
                    </a:cubicBezTo>
                    <a:cubicBezTo>
                      <a:pt x="1163" y="356"/>
                      <a:pt x="1160" y="354"/>
                      <a:pt x="1157" y="354"/>
                    </a:cubicBezTo>
                    <a:cubicBezTo>
                      <a:pt x="1135" y="356"/>
                      <a:pt x="1113" y="357"/>
                      <a:pt x="1091" y="359"/>
                    </a:cubicBezTo>
                    <a:cubicBezTo>
                      <a:pt x="1070" y="361"/>
                      <a:pt x="1048" y="365"/>
                      <a:pt x="1027" y="368"/>
                    </a:cubicBezTo>
                    <a:cubicBezTo>
                      <a:pt x="1016" y="370"/>
                      <a:pt x="1004" y="371"/>
                      <a:pt x="993" y="373"/>
                    </a:cubicBezTo>
                    <a:cubicBezTo>
                      <a:pt x="993" y="373"/>
                      <a:pt x="994" y="374"/>
                      <a:pt x="994" y="373"/>
                    </a:cubicBezTo>
                    <a:cubicBezTo>
                      <a:pt x="1051" y="368"/>
                      <a:pt x="1109" y="363"/>
                      <a:pt x="1166" y="358"/>
                    </a:cubicBezTo>
                    <a:close/>
                    <a:moveTo>
                      <a:pt x="516" y="440"/>
                    </a:moveTo>
                    <a:cubicBezTo>
                      <a:pt x="512" y="440"/>
                      <a:pt x="509" y="438"/>
                      <a:pt x="507" y="439"/>
                    </a:cubicBezTo>
                    <a:cubicBezTo>
                      <a:pt x="487" y="441"/>
                      <a:pt x="468" y="444"/>
                      <a:pt x="449" y="446"/>
                    </a:cubicBezTo>
                    <a:cubicBezTo>
                      <a:pt x="407" y="452"/>
                      <a:pt x="365" y="459"/>
                      <a:pt x="324" y="465"/>
                    </a:cubicBezTo>
                    <a:cubicBezTo>
                      <a:pt x="308" y="467"/>
                      <a:pt x="292" y="469"/>
                      <a:pt x="275" y="471"/>
                    </a:cubicBezTo>
                    <a:cubicBezTo>
                      <a:pt x="287" y="472"/>
                      <a:pt x="506" y="444"/>
                      <a:pt x="516" y="440"/>
                    </a:cubicBezTo>
                    <a:close/>
                    <a:moveTo>
                      <a:pt x="679" y="739"/>
                    </a:moveTo>
                    <a:cubicBezTo>
                      <a:pt x="679" y="739"/>
                      <a:pt x="680" y="739"/>
                      <a:pt x="680" y="740"/>
                    </a:cubicBezTo>
                    <a:cubicBezTo>
                      <a:pt x="727" y="712"/>
                      <a:pt x="774" y="685"/>
                      <a:pt x="821" y="658"/>
                    </a:cubicBezTo>
                    <a:cubicBezTo>
                      <a:pt x="821" y="658"/>
                      <a:pt x="820" y="657"/>
                      <a:pt x="820" y="657"/>
                    </a:cubicBezTo>
                    <a:cubicBezTo>
                      <a:pt x="814" y="659"/>
                      <a:pt x="806" y="660"/>
                      <a:pt x="800" y="664"/>
                    </a:cubicBezTo>
                    <a:cubicBezTo>
                      <a:pt x="763" y="686"/>
                      <a:pt x="726" y="709"/>
                      <a:pt x="689" y="732"/>
                    </a:cubicBezTo>
                    <a:cubicBezTo>
                      <a:pt x="686" y="734"/>
                      <a:pt x="683" y="737"/>
                      <a:pt x="679" y="739"/>
                    </a:cubicBezTo>
                    <a:close/>
                    <a:moveTo>
                      <a:pt x="251" y="468"/>
                    </a:moveTo>
                    <a:cubicBezTo>
                      <a:pt x="251" y="469"/>
                      <a:pt x="251" y="470"/>
                      <a:pt x="251" y="470"/>
                    </a:cubicBezTo>
                    <a:cubicBezTo>
                      <a:pt x="334" y="461"/>
                      <a:pt x="415" y="449"/>
                      <a:pt x="497" y="436"/>
                    </a:cubicBezTo>
                    <a:cubicBezTo>
                      <a:pt x="496" y="432"/>
                      <a:pt x="493" y="433"/>
                      <a:pt x="491" y="433"/>
                    </a:cubicBezTo>
                    <a:cubicBezTo>
                      <a:pt x="454" y="439"/>
                      <a:pt x="417" y="445"/>
                      <a:pt x="381" y="451"/>
                    </a:cubicBezTo>
                    <a:cubicBezTo>
                      <a:pt x="357" y="455"/>
                      <a:pt x="332" y="458"/>
                      <a:pt x="308" y="461"/>
                    </a:cubicBezTo>
                    <a:cubicBezTo>
                      <a:pt x="289" y="464"/>
                      <a:pt x="270" y="466"/>
                      <a:pt x="251" y="468"/>
                    </a:cubicBezTo>
                    <a:close/>
                    <a:moveTo>
                      <a:pt x="561" y="391"/>
                    </a:moveTo>
                    <a:cubicBezTo>
                      <a:pt x="561" y="391"/>
                      <a:pt x="562" y="390"/>
                      <a:pt x="562" y="390"/>
                    </a:cubicBezTo>
                    <a:cubicBezTo>
                      <a:pt x="561" y="389"/>
                      <a:pt x="560" y="387"/>
                      <a:pt x="558" y="387"/>
                    </a:cubicBezTo>
                    <a:cubicBezTo>
                      <a:pt x="529" y="376"/>
                      <a:pt x="500" y="364"/>
                      <a:pt x="471" y="354"/>
                    </a:cubicBezTo>
                    <a:cubicBezTo>
                      <a:pt x="442" y="344"/>
                      <a:pt x="413" y="335"/>
                      <a:pt x="384" y="325"/>
                    </a:cubicBezTo>
                    <a:cubicBezTo>
                      <a:pt x="375" y="322"/>
                      <a:pt x="366" y="319"/>
                      <a:pt x="357" y="316"/>
                    </a:cubicBezTo>
                    <a:cubicBezTo>
                      <a:pt x="418" y="340"/>
                      <a:pt x="481" y="358"/>
                      <a:pt x="541" y="385"/>
                    </a:cubicBezTo>
                    <a:cubicBezTo>
                      <a:pt x="547" y="388"/>
                      <a:pt x="554" y="389"/>
                      <a:pt x="561" y="391"/>
                    </a:cubicBezTo>
                    <a:close/>
                    <a:moveTo>
                      <a:pt x="754" y="391"/>
                    </a:moveTo>
                    <a:cubicBezTo>
                      <a:pt x="754" y="392"/>
                      <a:pt x="755" y="392"/>
                      <a:pt x="755" y="392"/>
                    </a:cubicBezTo>
                    <a:cubicBezTo>
                      <a:pt x="770" y="391"/>
                      <a:pt x="785" y="390"/>
                      <a:pt x="800" y="389"/>
                    </a:cubicBezTo>
                    <a:cubicBezTo>
                      <a:pt x="800" y="390"/>
                      <a:pt x="800" y="390"/>
                      <a:pt x="800" y="391"/>
                    </a:cubicBezTo>
                    <a:cubicBezTo>
                      <a:pt x="794" y="391"/>
                      <a:pt x="787" y="392"/>
                      <a:pt x="781" y="392"/>
                    </a:cubicBezTo>
                    <a:cubicBezTo>
                      <a:pt x="774" y="393"/>
                      <a:pt x="767" y="394"/>
                      <a:pt x="760" y="394"/>
                    </a:cubicBezTo>
                    <a:cubicBezTo>
                      <a:pt x="746" y="395"/>
                      <a:pt x="744" y="395"/>
                      <a:pt x="742" y="399"/>
                    </a:cubicBezTo>
                    <a:cubicBezTo>
                      <a:pt x="799" y="394"/>
                      <a:pt x="856" y="389"/>
                      <a:pt x="913" y="383"/>
                    </a:cubicBezTo>
                    <a:cubicBezTo>
                      <a:pt x="910" y="382"/>
                      <a:pt x="908" y="382"/>
                      <a:pt x="906" y="382"/>
                    </a:cubicBezTo>
                    <a:cubicBezTo>
                      <a:pt x="883" y="384"/>
                      <a:pt x="861" y="385"/>
                      <a:pt x="838" y="387"/>
                    </a:cubicBezTo>
                    <a:cubicBezTo>
                      <a:pt x="814" y="388"/>
                      <a:pt x="790" y="389"/>
                      <a:pt x="765" y="390"/>
                    </a:cubicBezTo>
                    <a:cubicBezTo>
                      <a:pt x="762" y="390"/>
                      <a:pt x="758" y="391"/>
                      <a:pt x="754" y="391"/>
                    </a:cubicBezTo>
                    <a:close/>
                    <a:moveTo>
                      <a:pt x="111" y="590"/>
                    </a:moveTo>
                    <a:cubicBezTo>
                      <a:pt x="112" y="589"/>
                      <a:pt x="112" y="589"/>
                      <a:pt x="112" y="588"/>
                    </a:cubicBezTo>
                    <a:cubicBezTo>
                      <a:pt x="110" y="587"/>
                      <a:pt x="107" y="584"/>
                      <a:pt x="105" y="584"/>
                    </a:cubicBezTo>
                    <a:cubicBezTo>
                      <a:pt x="84" y="578"/>
                      <a:pt x="63" y="573"/>
                      <a:pt x="41" y="568"/>
                    </a:cubicBezTo>
                    <a:cubicBezTo>
                      <a:pt x="35" y="567"/>
                      <a:pt x="32" y="568"/>
                      <a:pt x="29" y="574"/>
                    </a:cubicBezTo>
                    <a:cubicBezTo>
                      <a:pt x="59" y="582"/>
                      <a:pt x="90" y="590"/>
                      <a:pt x="120" y="599"/>
                    </a:cubicBezTo>
                    <a:cubicBezTo>
                      <a:pt x="118" y="597"/>
                      <a:pt x="116" y="595"/>
                      <a:pt x="114" y="594"/>
                    </a:cubicBezTo>
                    <a:cubicBezTo>
                      <a:pt x="107" y="591"/>
                      <a:pt x="100" y="589"/>
                      <a:pt x="92" y="587"/>
                    </a:cubicBezTo>
                    <a:cubicBezTo>
                      <a:pt x="74" y="583"/>
                      <a:pt x="56" y="578"/>
                      <a:pt x="37" y="574"/>
                    </a:cubicBezTo>
                    <a:cubicBezTo>
                      <a:pt x="36" y="574"/>
                      <a:pt x="34" y="573"/>
                      <a:pt x="31" y="572"/>
                    </a:cubicBezTo>
                    <a:cubicBezTo>
                      <a:pt x="33" y="571"/>
                      <a:pt x="34" y="571"/>
                      <a:pt x="34" y="571"/>
                    </a:cubicBezTo>
                    <a:cubicBezTo>
                      <a:pt x="60" y="576"/>
                      <a:pt x="86" y="581"/>
                      <a:pt x="111" y="590"/>
                    </a:cubicBezTo>
                    <a:close/>
                    <a:moveTo>
                      <a:pt x="1193" y="177"/>
                    </a:moveTo>
                    <a:cubicBezTo>
                      <a:pt x="1193" y="177"/>
                      <a:pt x="1193" y="176"/>
                      <a:pt x="1192" y="176"/>
                    </a:cubicBezTo>
                    <a:cubicBezTo>
                      <a:pt x="1150" y="189"/>
                      <a:pt x="1107" y="201"/>
                      <a:pt x="1065" y="214"/>
                    </a:cubicBezTo>
                    <a:cubicBezTo>
                      <a:pt x="1022" y="228"/>
                      <a:pt x="980" y="241"/>
                      <a:pt x="939" y="259"/>
                    </a:cubicBezTo>
                    <a:cubicBezTo>
                      <a:pt x="940" y="259"/>
                      <a:pt x="941" y="259"/>
                      <a:pt x="942" y="259"/>
                    </a:cubicBezTo>
                    <a:cubicBezTo>
                      <a:pt x="958" y="253"/>
                      <a:pt x="973" y="247"/>
                      <a:pt x="989" y="242"/>
                    </a:cubicBezTo>
                    <a:cubicBezTo>
                      <a:pt x="1038" y="226"/>
                      <a:pt x="1087" y="210"/>
                      <a:pt x="1136" y="194"/>
                    </a:cubicBezTo>
                    <a:cubicBezTo>
                      <a:pt x="1154" y="189"/>
                      <a:pt x="1172" y="185"/>
                      <a:pt x="1189" y="180"/>
                    </a:cubicBezTo>
                    <a:cubicBezTo>
                      <a:pt x="1191" y="179"/>
                      <a:pt x="1192" y="178"/>
                      <a:pt x="1193" y="177"/>
                    </a:cubicBezTo>
                    <a:close/>
                    <a:moveTo>
                      <a:pt x="654" y="306"/>
                    </a:moveTo>
                    <a:cubicBezTo>
                      <a:pt x="662" y="309"/>
                      <a:pt x="669" y="312"/>
                      <a:pt x="676" y="315"/>
                    </a:cubicBezTo>
                    <a:cubicBezTo>
                      <a:pt x="674" y="316"/>
                      <a:pt x="673" y="315"/>
                      <a:pt x="671" y="315"/>
                    </a:cubicBezTo>
                    <a:cubicBezTo>
                      <a:pt x="667" y="313"/>
                      <a:pt x="662" y="312"/>
                      <a:pt x="657" y="309"/>
                    </a:cubicBezTo>
                    <a:cubicBezTo>
                      <a:pt x="651" y="306"/>
                      <a:pt x="647" y="308"/>
                      <a:pt x="641" y="310"/>
                    </a:cubicBezTo>
                    <a:cubicBezTo>
                      <a:pt x="650" y="315"/>
                      <a:pt x="658" y="318"/>
                      <a:pt x="666" y="322"/>
                    </a:cubicBezTo>
                    <a:cubicBezTo>
                      <a:pt x="667" y="323"/>
                      <a:pt x="667" y="322"/>
                      <a:pt x="668" y="322"/>
                    </a:cubicBezTo>
                    <a:cubicBezTo>
                      <a:pt x="679" y="318"/>
                      <a:pt x="689" y="315"/>
                      <a:pt x="700" y="311"/>
                    </a:cubicBezTo>
                    <a:cubicBezTo>
                      <a:pt x="690" y="309"/>
                      <a:pt x="680" y="307"/>
                      <a:pt x="670" y="304"/>
                    </a:cubicBezTo>
                    <a:cubicBezTo>
                      <a:pt x="664" y="303"/>
                      <a:pt x="660" y="303"/>
                      <a:pt x="654" y="306"/>
                    </a:cubicBezTo>
                    <a:close/>
                    <a:moveTo>
                      <a:pt x="984" y="565"/>
                    </a:moveTo>
                    <a:cubicBezTo>
                      <a:pt x="984" y="565"/>
                      <a:pt x="984" y="566"/>
                      <a:pt x="984" y="566"/>
                    </a:cubicBezTo>
                    <a:cubicBezTo>
                      <a:pt x="1036" y="559"/>
                      <a:pt x="1088" y="551"/>
                      <a:pt x="1140" y="544"/>
                    </a:cubicBezTo>
                    <a:cubicBezTo>
                      <a:pt x="1140" y="542"/>
                      <a:pt x="1140" y="540"/>
                      <a:pt x="1140" y="538"/>
                    </a:cubicBezTo>
                    <a:cubicBezTo>
                      <a:pt x="1088" y="547"/>
                      <a:pt x="1036" y="556"/>
                      <a:pt x="984" y="565"/>
                    </a:cubicBezTo>
                    <a:close/>
                    <a:moveTo>
                      <a:pt x="780" y="599"/>
                    </a:moveTo>
                    <a:cubicBezTo>
                      <a:pt x="843" y="594"/>
                      <a:pt x="904" y="583"/>
                      <a:pt x="966" y="570"/>
                    </a:cubicBezTo>
                    <a:cubicBezTo>
                      <a:pt x="966" y="570"/>
                      <a:pt x="966" y="569"/>
                      <a:pt x="966" y="569"/>
                    </a:cubicBezTo>
                    <a:cubicBezTo>
                      <a:pt x="904" y="579"/>
                      <a:pt x="842" y="589"/>
                      <a:pt x="780" y="599"/>
                    </a:cubicBezTo>
                    <a:close/>
                    <a:moveTo>
                      <a:pt x="1196" y="379"/>
                    </a:moveTo>
                    <a:cubicBezTo>
                      <a:pt x="1196" y="379"/>
                      <a:pt x="1196" y="378"/>
                      <a:pt x="1196" y="378"/>
                    </a:cubicBezTo>
                    <a:cubicBezTo>
                      <a:pt x="1192" y="375"/>
                      <a:pt x="1058" y="386"/>
                      <a:pt x="1039" y="392"/>
                    </a:cubicBezTo>
                    <a:cubicBezTo>
                      <a:pt x="1091" y="388"/>
                      <a:pt x="1144" y="384"/>
                      <a:pt x="1196" y="379"/>
                    </a:cubicBezTo>
                    <a:close/>
                    <a:moveTo>
                      <a:pt x="1010" y="584"/>
                    </a:moveTo>
                    <a:cubicBezTo>
                      <a:pt x="1053" y="578"/>
                      <a:pt x="1097" y="579"/>
                      <a:pt x="1139" y="569"/>
                    </a:cubicBezTo>
                    <a:cubicBezTo>
                      <a:pt x="1139" y="567"/>
                      <a:pt x="1139" y="565"/>
                      <a:pt x="1139" y="564"/>
                    </a:cubicBezTo>
                    <a:cubicBezTo>
                      <a:pt x="1096" y="571"/>
                      <a:pt x="1053" y="577"/>
                      <a:pt x="1010" y="584"/>
                    </a:cubicBezTo>
                    <a:close/>
                    <a:moveTo>
                      <a:pt x="438" y="438"/>
                    </a:moveTo>
                    <a:cubicBezTo>
                      <a:pt x="374" y="444"/>
                      <a:pt x="310" y="457"/>
                      <a:pt x="246" y="462"/>
                    </a:cubicBezTo>
                    <a:cubicBezTo>
                      <a:pt x="247" y="463"/>
                      <a:pt x="248" y="464"/>
                      <a:pt x="249" y="464"/>
                    </a:cubicBezTo>
                    <a:cubicBezTo>
                      <a:pt x="256" y="463"/>
                      <a:pt x="263" y="462"/>
                      <a:pt x="270" y="461"/>
                    </a:cubicBezTo>
                    <a:cubicBezTo>
                      <a:pt x="303" y="457"/>
                      <a:pt x="336" y="453"/>
                      <a:pt x="369" y="449"/>
                    </a:cubicBezTo>
                    <a:cubicBezTo>
                      <a:pt x="392" y="446"/>
                      <a:pt x="415" y="442"/>
                      <a:pt x="438" y="438"/>
                    </a:cubicBezTo>
                    <a:close/>
                    <a:moveTo>
                      <a:pt x="265" y="662"/>
                    </a:moveTo>
                    <a:cubicBezTo>
                      <a:pt x="268" y="659"/>
                      <a:pt x="267" y="656"/>
                      <a:pt x="264" y="654"/>
                    </a:cubicBezTo>
                    <a:cubicBezTo>
                      <a:pt x="240" y="624"/>
                      <a:pt x="215" y="595"/>
                      <a:pt x="191" y="566"/>
                    </a:cubicBezTo>
                    <a:cubicBezTo>
                      <a:pt x="191" y="566"/>
                      <a:pt x="190" y="566"/>
                      <a:pt x="190" y="566"/>
                    </a:cubicBezTo>
                    <a:cubicBezTo>
                      <a:pt x="190" y="566"/>
                      <a:pt x="190" y="566"/>
                      <a:pt x="189" y="566"/>
                    </a:cubicBezTo>
                    <a:cubicBezTo>
                      <a:pt x="215" y="598"/>
                      <a:pt x="240" y="630"/>
                      <a:pt x="265" y="662"/>
                    </a:cubicBezTo>
                    <a:close/>
                    <a:moveTo>
                      <a:pt x="1001" y="368"/>
                    </a:moveTo>
                    <a:cubicBezTo>
                      <a:pt x="936" y="373"/>
                      <a:pt x="872" y="378"/>
                      <a:pt x="807" y="383"/>
                    </a:cubicBezTo>
                    <a:cubicBezTo>
                      <a:pt x="872" y="381"/>
                      <a:pt x="937" y="377"/>
                      <a:pt x="1001" y="368"/>
                    </a:cubicBezTo>
                    <a:close/>
                    <a:moveTo>
                      <a:pt x="417" y="458"/>
                    </a:moveTo>
                    <a:cubicBezTo>
                      <a:pt x="417" y="459"/>
                      <a:pt x="417" y="459"/>
                      <a:pt x="417" y="460"/>
                    </a:cubicBezTo>
                    <a:cubicBezTo>
                      <a:pt x="455" y="456"/>
                      <a:pt x="493" y="452"/>
                      <a:pt x="531" y="448"/>
                    </a:cubicBezTo>
                    <a:cubicBezTo>
                      <a:pt x="527" y="445"/>
                      <a:pt x="523" y="444"/>
                      <a:pt x="518" y="444"/>
                    </a:cubicBezTo>
                    <a:cubicBezTo>
                      <a:pt x="496" y="448"/>
                      <a:pt x="474" y="450"/>
                      <a:pt x="452" y="453"/>
                    </a:cubicBezTo>
                    <a:cubicBezTo>
                      <a:pt x="441" y="455"/>
                      <a:pt x="429" y="457"/>
                      <a:pt x="417" y="458"/>
                    </a:cubicBezTo>
                    <a:close/>
                    <a:moveTo>
                      <a:pt x="423" y="708"/>
                    </a:moveTo>
                    <a:cubicBezTo>
                      <a:pt x="423" y="707"/>
                      <a:pt x="423" y="707"/>
                      <a:pt x="423" y="706"/>
                    </a:cubicBezTo>
                    <a:cubicBezTo>
                      <a:pt x="372" y="714"/>
                      <a:pt x="322" y="722"/>
                      <a:pt x="272" y="730"/>
                    </a:cubicBezTo>
                    <a:cubicBezTo>
                      <a:pt x="272" y="730"/>
                      <a:pt x="272" y="731"/>
                      <a:pt x="272" y="731"/>
                    </a:cubicBezTo>
                    <a:cubicBezTo>
                      <a:pt x="322" y="724"/>
                      <a:pt x="373" y="716"/>
                      <a:pt x="423" y="708"/>
                    </a:cubicBezTo>
                    <a:close/>
                    <a:moveTo>
                      <a:pt x="635" y="736"/>
                    </a:moveTo>
                    <a:cubicBezTo>
                      <a:pt x="635" y="736"/>
                      <a:pt x="635" y="737"/>
                      <a:pt x="636" y="737"/>
                    </a:cubicBezTo>
                    <a:cubicBezTo>
                      <a:pt x="673" y="715"/>
                      <a:pt x="711" y="693"/>
                      <a:pt x="748" y="671"/>
                    </a:cubicBezTo>
                    <a:cubicBezTo>
                      <a:pt x="742" y="671"/>
                      <a:pt x="737" y="675"/>
                      <a:pt x="731" y="678"/>
                    </a:cubicBezTo>
                    <a:cubicBezTo>
                      <a:pt x="701" y="697"/>
                      <a:pt x="670" y="715"/>
                      <a:pt x="639" y="733"/>
                    </a:cubicBezTo>
                    <a:cubicBezTo>
                      <a:pt x="638" y="734"/>
                      <a:pt x="636" y="735"/>
                      <a:pt x="635" y="736"/>
                    </a:cubicBezTo>
                    <a:close/>
                    <a:moveTo>
                      <a:pt x="697" y="518"/>
                    </a:moveTo>
                    <a:cubicBezTo>
                      <a:pt x="710" y="516"/>
                      <a:pt x="784" y="488"/>
                      <a:pt x="796" y="480"/>
                    </a:cubicBezTo>
                    <a:cubicBezTo>
                      <a:pt x="794" y="481"/>
                      <a:pt x="793" y="481"/>
                      <a:pt x="793" y="481"/>
                    </a:cubicBezTo>
                    <a:cubicBezTo>
                      <a:pt x="780" y="486"/>
                      <a:pt x="767" y="491"/>
                      <a:pt x="754" y="496"/>
                    </a:cubicBezTo>
                    <a:cubicBezTo>
                      <a:pt x="735" y="503"/>
                      <a:pt x="716" y="511"/>
                      <a:pt x="697" y="518"/>
                    </a:cubicBezTo>
                    <a:close/>
                    <a:moveTo>
                      <a:pt x="1141" y="591"/>
                    </a:moveTo>
                    <a:cubicBezTo>
                      <a:pt x="1141" y="590"/>
                      <a:pt x="1141" y="589"/>
                      <a:pt x="1141" y="589"/>
                    </a:cubicBezTo>
                    <a:cubicBezTo>
                      <a:pt x="1104" y="594"/>
                      <a:pt x="1067" y="599"/>
                      <a:pt x="1030" y="604"/>
                    </a:cubicBezTo>
                    <a:cubicBezTo>
                      <a:pt x="1030" y="605"/>
                      <a:pt x="1030" y="606"/>
                      <a:pt x="1030" y="606"/>
                    </a:cubicBezTo>
                    <a:cubicBezTo>
                      <a:pt x="1067" y="601"/>
                      <a:pt x="1104" y="596"/>
                      <a:pt x="1141" y="591"/>
                    </a:cubicBezTo>
                    <a:close/>
                    <a:moveTo>
                      <a:pt x="565" y="688"/>
                    </a:moveTo>
                    <a:cubicBezTo>
                      <a:pt x="565" y="688"/>
                      <a:pt x="566" y="689"/>
                      <a:pt x="566" y="690"/>
                    </a:cubicBezTo>
                    <a:cubicBezTo>
                      <a:pt x="590" y="685"/>
                      <a:pt x="615" y="681"/>
                      <a:pt x="640" y="677"/>
                    </a:cubicBezTo>
                    <a:cubicBezTo>
                      <a:pt x="640" y="676"/>
                      <a:pt x="640" y="676"/>
                      <a:pt x="640" y="676"/>
                    </a:cubicBezTo>
                    <a:cubicBezTo>
                      <a:pt x="631" y="676"/>
                      <a:pt x="623" y="674"/>
                      <a:pt x="614" y="677"/>
                    </a:cubicBezTo>
                    <a:cubicBezTo>
                      <a:pt x="613" y="678"/>
                      <a:pt x="611" y="678"/>
                      <a:pt x="609" y="678"/>
                    </a:cubicBezTo>
                    <a:cubicBezTo>
                      <a:pt x="595" y="682"/>
                      <a:pt x="580" y="685"/>
                      <a:pt x="565" y="688"/>
                    </a:cubicBezTo>
                    <a:close/>
                    <a:moveTo>
                      <a:pt x="317" y="739"/>
                    </a:moveTo>
                    <a:cubicBezTo>
                      <a:pt x="317" y="740"/>
                      <a:pt x="317" y="740"/>
                      <a:pt x="317" y="741"/>
                    </a:cubicBezTo>
                    <a:cubicBezTo>
                      <a:pt x="353" y="735"/>
                      <a:pt x="389" y="730"/>
                      <a:pt x="425" y="725"/>
                    </a:cubicBezTo>
                    <a:cubicBezTo>
                      <a:pt x="424" y="724"/>
                      <a:pt x="424" y="723"/>
                      <a:pt x="424" y="722"/>
                    </a:cubicBezTo>
                    <a:cubicBezTo>
                      <a:pt x="388" y="728"/>
                      <a:pt x="353" y="733"/>
                      <a:pt x="317" y="739"/>
                    </a:cubicBezTo>
                    <a:close/>
                    <a:moveTo>
                      <a:pt x="68" y="251"/>
                    </a:moveTo>
                    <a:cubicBezTo>
                      <a:pt x="69" y="250"/>
                      <a:pt x="69" y="250"/>
                      <a:pt x="70" y="250"/>
                    </a:cubicBezTo>
                    <a:cubicBezTo>
                      <a:pt x="70" y="249"/>
                      <a:pt x="70" y="248"/>
                      <a:pt x="70" y="247"/>
                    </a:cubicBezTo>
                    <a:cubicBezTo>
                      <a:pt x="70" y="239"/>
                      <a:pt x="69" y="231"/>
                      <a:pt x="69" y="223"/>
                    </a:cubicBezTo>
                    <a:cubicBezTo>
                      <a:pt x="69" y="211"/>
                      <a:pt x="71" y="200"/>
                      <a:pt x="78" y="191"/>
                    </a:cubicBezTo>
                    <a:cubicBezTo>
                      <a:pt x="71" y="192"/>
                      <a:pt x="66" y="197"/>
                      <a:pt x="66" y="206"/>
                    </a:cubicBezTo>
                    <a:cubicBezTo>
                      <a:pt x="65" y="216"/>
                      <a:pt x="66" y="226"/>
                      <a:pt x="66" y="235"/>
                    </a:cubicBezTo>
                    <a:cubicBezTo>
                      <a:pt x="66" y="240"/>
                      <a:pt x="67" y="245"/>
                      <a:pt x="68" y="251"/>
                    </a:cubicBezTo>
                    <a:close/>
                    <a:moveTo>
                      <a:pt x="776" y="321"/>
                    </a:moveTo>
                    <a:cubicBezTo>
                      <a:pt x="776" y="320"/>
                      <a:pt x="776" y="320"/>
                      <a:pt x="775" y="319"/>
                    </a:cubicBezTo>
                    <a:cubicBezTo>
                      <a:pt x="732" y="335"/>
                      <a:pt x="688" y="351"/>
                      <a:pt x="644" y="367"/>
                    </a:cubicBezTo>
                    <a:cubicBezTo>
                      <a:pt x="644" y="367"/>
                      <a:pt x="644" y="368"/>
                      <a:pt x="644" y="368"/>
                    </a:cubicBezTo>
                    <a:cubicBezTo>
                      <a:pt x="688" y="352"/>
                      <a:pt x="732" y="336"/>
                      <a:pt x="776" y="321"/>
                    </a:cubicBezTo>
                    <a:close/>
                    <a:moveTo>
                      <a:pt x="595" y="789"/>
                    </a:moveTo>
                    <a:cubicBezTo>
                      <a:pt x="595" y="790"/>
                      <a:pt x="596" y="790"/>
                      <a:pt x="596" y="791"/>
                    </a:cubicBezTo>
                    <a:cubicBezTo>
                      <a:pt x="617" y="778"/>
                      <a:pt x="638" y="765"/>
                      <a:pt x="658" y="752"/>
                    </a:cubicBezTo>
                    <a:cubicBezTo>
                      <a:pt x="658" y="752"/>
                      <a:pt x="658" y="752"/>
                      <a:pt x="657" y="752"/>
                    </a:cubicBezTo>
                    <a:cubicBezTo>
                      <a:pt x="638" y="763"/>
                      <a:pt x="618" y="774"/>
                      <a:pt x="598" y="785"/>
                    </a:cubicBezTo>
                    <a:cubicBezTo>
                      <a:pt x="597" y="786"/>
                      <a:pt x="596" y="788"/>
                      <a:pt x="595" y="789"/>
                    </a:cubicBezTo>
                    <a:close/>
                    <a:moveTo>
                      <a:pt x="870" y="458"/>
                    </a:moveTo>
                    <a:cubicBezTo>
                      <a:pt x="848" y="463"/>
                      <a:pt x="826" y="469"/>
                      <a:pt x="807" y="483"/>
                    </a:cubicBezTo>
                    <a:cubicBezTo>
                      <a:pt x="807" y="483"/>
                      <a:pt x="807" y="483"/>
                      <a:pt x="807" y="483"/>
                    </a:cubicBezTo>
                    <a:cubicBezTo>
                      <a:pt x="824" y="478"/>
                      <a:pt x="839" y="469"/>
                      <a:pt x="856" y="465"/>
                    </a:cubicBezTo>
                    <a:cubicBezTo>
                      <a:pt x="861" y="464"/>
                      <a:pt x="865" y="461"/>
                      <a:pt x="870" y="458"/>
                    </a:cubicBezTo>
                    <a:close/>
                    <a:moveTo>
                      <a:pt x="1193" y="170"/>
                    </a:moveTo>
                    <a:cubicBezTo>
                      <a:pt x="1193" y="170"/>
                      <a:pt x="1192" y="169"/>
                      <a:pt x="1192" y="169"/>
                    </a:cubicBezTo>
                    <a:cubicBezTo>
                      <a:pt x="1168" y="177"/>
                      <a:pt x="1144" y="185"/>
                      <a:pt x="1119" y="194"/>
                    </a:cubicBezTo>
                    <a:cubicBezTo>
                      <a:pt x="1119" y="194"/>
                      <a:pt x="1120" y="195"/>
                      <a:pt x="1120" y="195"/>
                    </a:cubicBezTo>
                    <a:cubicBezTo>
                      <a:pt x="1143" y="188"/>
                      <a:pt x="1167" y="180"/>
                      <a:pt x="1191" y="173"/>
                    </a:cubicBezTo>
                    <a:cubicBezTo>
                      <a:pt x="1192" y="173"/>
                      <a:pt x="1192" y="171"/>
                      <a:pt x="1193" y="170"/>
                    </a:cubicBezTo>
                    <a:close/>
                    <a:moveTo>
                      <a:pt x="319" y="748"/>
                    </a:moveTo>
                    <a:cubicBezTo>
                      <a:pt x="318" y="749"/>
                      <a:pt x="316" y="750"/>
                      <a:pt x="316" y="751"/>
                    </a:cubicBezTo>
                    <a:cubicBezTo>
                      <a:pt x="310" y="765"/>
                      <a:pt x="305" y="779"/>
                      <a:pt x="299" y="794"/>
                    </a:cubicBezTo>
                    <a:cubicBezTo>
                      <a:pt x="301" y="794"/>
                      <a:pt x="303" y="795"/>
                      <a:pt x="304" y="795"/>
                    </a:cubicBezTo>
                    <a:cubicBezTo>
                      <a:pt x="309" y="780"/>
                      <a:pt x="314" y="765"/>
                      <a:pt x="319" y="748"/>
                    </a:cubicBezTo>
                    <a:close/>
                    <a:moveTo>
                      <a:pt x="120" y="295"/>
                    </a:moveTo>
                    <a:cubicBezTo>
                      <a:pt x="120" y="295"/>
                      <a:pt x="119" y="296"/>
                      <a:pt x="118" y="296"/>
                    </a:cubicBezTo>
                    <a:cubicBezTo>
                      <a:pt x="134" y="320"/>
                      <a:pt x="150" y="344"/>
                      <a:pt x="165" y="368"/>
                    </a:cubicBezTo>
                    <a:cubicBezTo>
                      <a:pt x="166" y="367"/>
                      <a:pt x="166" y="367"/>
                      <a:pt x="166" y="367"/>
                    </a:cubicBezTo>
                    <a:cubicBezTo>
                      <a:pt x="152" y="343"/>
                      <a:pt x="136" y="319"/>
                      <a:pt x="120" y="295"/>
                    </a:cubicBezTo>
                    <a:close/>
                    <a:moveTo>
                      <a:pt x="314" y="750"/>
                    </a:moveTo>
                    <a:cubicBezTo>
                      <a:pt x="313" y="750"/>
                      <a:pt x="313" y="749"/>
                      <a:pt x="313" y="749"/>
                    </a:cubicBezTo>
                    <a:cubicBezTo>
                      <a:pt x="312" y="750"/>
                      <a:pt x="310" y="751"/>
                      <a:pt x="310" y="752"/>
                    </a:cubicBezTo>
                    <a:cubicBezTo>
                      <a:pt x="304" y="765"/>
                      <a:pt x="299" y="778"/>
                      <a:pt x="293" y="791"/>
                    </a:cubicBezTo>
                    <a:cubicBezTo>
                      <a:pt x="294" y="792"/>
                      <a:pt x="294" y="792"/>
                      <a:pt x="295" y="793"/>
                    </a:cubicBezTo>
                    <a:cubicBezTo>
                      <a:pt x="296" y="792"/>
                      <a:pt x="298" y="792"/>
                      <a:pt x="298" y="791"/>
                    </a:cubicBezTo>
                    <a:cubicBezTo>
                      <a:pt x="304" y="778"/>
                      <a:pt x="309" y="764"/>
                      <a:pt x="314" y="750"/>
                    </a:cubicBezTo>
                    <a:close/>
                    <a:moveTo>
                      <a:pt x="47" y="558"/>
                    </a:moveTo>
                    <a:cubicBezTo>
                      <a:pt x="47" y="558"/>
                      <a:pt x="47" y="559"/>
                      <a:pt x="47" y="559"/>
                    </a:cubicBezTo>
                    <a:cubicBezTo>
                      <a:pt x="63" y="563"/>
                      <a:pt x="79" y="566"/>
                      <a:pt x="95" y="570"/>
                    </a:cubicBezTo>
                    <a:cubicBezTo>
                      <a:pt x="95" y="570"/>
                      <a:pt x="96" y="569"/>
                      <a:pt x="96" y="569"/>
                    </a:cubicBezTo>
                    <a:cubicBezTo>
                      <a:pt x="94" y="567"/>
                      <a:pt x="92" y="565"/>
                      <a:pt x="89" y="565"/>
                    </a:cubicBezTo>
                    <a:cubicBezTo>
                      <a:pt x="76" y="562"/>
                      <a:pt x="64" y="560"/>
                      <a:pt x="51" y="557"/>
                    </a:cubicBezTo>
                    <a:cubicBezTo>
                      <a:pt x="49" y="557"/>
                      <a:pt x="48" y="558"/>
                      <a:pt x="47" y="558"/>
                    </a:cubicBezTo>
                    <a:close/>
                    <a:moveTo>
                      <a:pt x="232" y="625"/>
                    </a:moveTo>
                    <a:cubicBezTo>
                      <a:pt x="232" y="626"/>
                      <a:pt x="231" y="626"/>
                      <a:pt x="231" y="626"/>
                    </a:cubicBezTo>
                    <a:cubicBezTo>
                      <a:pt x="242" y="641"/>
                      <a:pt x="252" y="656"/>
                      <a:pt x="263" y="670"/>
                    </a:cubicBezTo>
                    <a:cubicBezTo>
                      <a:pt x="263" y="670"/>
                      <a:pt x="264" y="670"/>
                      <a:pt x="264" y="670"/>
                    </a:cubicBezTo>
                    <a:cubicBezTo>
                      <a:pt x="264" y="668"/>
                      <a:pt x="263" y="666"/>
                      <a:pt x="263" y="664"/>
                    </a:cubicBezTo>
                    <a:cubicBezTo>
                      <a:pt x="262" y="663"/>
                      <a:pt x="262" y="663"/>
                      <a:pt x="262" y="662"/>
                    </a:cubicBezTo>
                    <a:cubicBezTo>
                      <a:pt x="252" y="650"/>
                      <a:pt x="242" y="638"/>
                      <a:pt x="232" y="625"/>
                    </a:cubicBezTo>
                    <a:close/>
                    <a:moveTo>
                      <a:pt x="619" y="138"/>
                    </a:moveTo>
                    <a:cubicBezTo>
                      <a:pt x="629" y="145"/>
                      <a:pt x="639" y="137"/>
                      <a:pt x="648" y="136"/>
                    </a:cubicBezTo>
                    <a:cubicBezTo>
                      <a:pt x="638" y="129"/>
                      <a:pt x="629" y="137"/>
                      <a:pt x="619" y="138"/>
                    </a:cubicBezTo>
                    <a:close/>
                    <a:moveTo>
                      <a:pt x="59" y="427"/>
                    </a:moveTo>
                    <a:cubicBezTo>
                      <a:pt x="70" y="436"/>
                      <a:pt x="83" y="439"/>
                      <a:pt x="95" y="441"/>
                    </a:cubicBezTo>
                    <a:cubicBezTo>
                      <a:pt x="86" y="431"/>
                      <a:pt x="72" y="430"/>
                      <a:pt x="59" y="427"/>
                    </a:cubicBezTo>
                    <a:close/>
                    <a:moveTo>
                      <a:pt x="301" y="562"/>
                    </a:moveTo>
                    <a:cubicBezTo>
                      <a:pt x="314" y="572"/>
                      <a:pt x="331" y="575"/>
                      <a:pt x="347" y="581"/>
                    </a:cubicBezTo>
                    <a:cubicBezTo>
                      <a:pt x="333" y="572"/>
                      <a:pt x="316" y="568"/>
                      <a:pt x="301" y="562"/>
                    </a:cubicBezTo>
                    <a:close/>
                    <a:moveTo>
                      <a:pt x="1005" y="631"/>
                    </a:moveTo>
                    <a:cubicBezTo>
                      <a:pt x="998" y="632"/>
                      <a:pt x="992" y="633"/>
                      <a:pt x="987" y="637"/>
                    </a:cubicBezTo>
                    <a:cubicBezTo>
                      <a:pt x="979" y="643"/>
                      <a:pt x="969" y="647"/>
                      <a:pt x="961" y="652"/>
                    </a:cubicBezTo>
                    <a:cubicBezTo>
                      <a:pt x="961" y="652"/>
                      <a:pt x="961" y="653"/>
                      <a:pt x="961" y="653"/>
                    </a:cubicBezTo>
                    <a:cubicBezTo>
                      <a:pt x="976" y="646"/>
                      <a:pt x="990" y="639"/>
                      <a:pt x="1005" y="631"/>
                    </a:cubicBezTo>
                    <a:close/>
                    <a:moveTo>
                      <a:pt x="993" y="418"/>
                    </a:moveTo>
                    <a:cubicBezTo>
                      <a:pt x="999" y="414"/>
                      <a:pt x="1005" y="411"/>
                      <a:pt x="1011" y="407"/>
                    </a:cubicBezTo>
                    <a:cubicBezTo>
                      <a:pt x="1012" y="406"/>
                      <a:pt x="1013" y="404"/>
                      <a:pt x="1014" y="402"/>
                    </a:cubicBezTo>
                    <a:cubicBezTo>
                      <a:pt x="1008" y="403"/>
                      <a:pt x="1002" y="403"/>
                      <a:pt x="997" y="403"/>
                    </a:cubicBezTo>
                    <a:cubicBezTo>
                      <a:pt x="997" y="405"/>
                      <a:pt x="997" y="407"/>
                      <a:pt x="997" y="408"/>
                    </a:cubicBezTo>
                    <a:cubicBezTo>
                      <a:pt x="1001" y="406"/>
                      <a:pt x="1005" y="405"/>
                      <a:pt x="1008" y="403"/>
                    </a:cubicBezTo>
                    <a:cubicBezTo>
                      <a:pt x="1009" y="404"/>
                      <a:pt x="1009" y="404"/>
                      <a:pt x="1009" y="405"/>
                    </a:cubicBezTo>
                    <a:cubicBezTo>
                      <a:pt x="1003" y="408"/>
                      <a:pt x="995" y="409"/>
                      <a:pt x="993" y="418"/>
                    </a:cubicBezTo>
                    <a:close/>
                    <a:moveTo>
                      <a:pt x="46" y="563"/>
                    </a:moveTo>
                    <a:cubicBezTo>
                      <a:pt x="46" y="564"/>
                      <a:pt x="46" y="564"/>
                      <a:pt x="46" y="565"/>
                    </a:cubicBezTo>
                    <a:cubicBezTo>
                      <a:pt x="64" y="569"/>
                      <a:pt x="83" y="573"/>
                      <a:pt x="101" y="578"/>
                    </a:cubicBezTo>
                    <a:cubicBezTo>
                      <a:pt x="101" y="577"/>
                      <a:pt x="101" y="577"/>
                      <a:pt x="102" y="576"/>
                    </a:cubicBezTo>
                    <a:cubicBezTo>
                      <a:pt x="83" y="571"/>
                      <a:pt x="65" y="567"/>
                      <a:pt x="46" y="563"/>
                    </a:cubicBezTo>
                    <a:close/>
                    <a:moveTo>
                      <a:pt x="118" y="463"/>
                    </a:moveTo>
                    <a:cubicBezTo>
                      <a:pt x="130" y="470"/>
                      <a:pt x="145" y="472"/>
                      <a:pt x="158" y="477"/>
                    </a:cubicBezTo>
                    <a:cubicBezTo>
                      <a:pt x="152" y="471"/>
                      <a:pt x="131" y="464"/>
                      <a:pt x="118" y="463"/>
                    </a:cubicBezTo>
                    <a:close/>
                    <a:moveTo>
                      <a:pt x="656" y="661"/>
                    </a:moveTo>
                    <a:cubicBezTo>
                      <a:pt x="656" y="662"/>
                      <a:pt x="656" y="662"/>
                      <a:pt x="656" y="662"/>
                    </a:cubicBezTo>
                    <a:cubicBezTo>
                      <a:pt x="687" y="657"/>
                      <a:pt x="717" y="652"/>
                      <a:pt x="748" y="647"/>
                    </a:cubicBezTo>
                    <a:cubicBezTo>
                      <a:pt x="748" y="646"/>
                      <a:pt x="748" y="646"/>
                      <a:pt x="747" y="646"/>
                    </a:cubicBezTo>
                    <a:cubicBezTo>
                      <a:pt x="717" y="651"/>
                      <a:pt x="686" y="656"/>
                      <a:pt x="656" y="661"/>
                    </a:cubicBezTo>
                    <a:close/>
                    <a:moveTo>
                      <a:pt x="708" y="167"/>
                    </a:moveTo>
                    <a:cubicBezTo>
                      <a:pt x="718" y="172"/>
                      <a:pt x="727" y="165"/>
                      <a:pt x="738" y="164"/>
                    </a:cubicBezTo>
                    <a:cubicBezTo>
                      <a:pt x="729" y="160"/>
                      <a:pt x="725" y="161"/>
                      <a:pt x="708" y="167"/>
                    </a:cubicBezTo>
                    <a:close/>
                    <a:moveTo>
                      <a:pt x="544" y="564"/>
                    </a:moveTo>
                    <a:cubicBezTo>
                      <a:pt x="532" y="567"/>
                      <a:pt x="501" y="580"/>
                      <a:pt x="494" y="586"/>
                    </a:cubicBezTo>
                    <a:cubicBezTo>
                      <a:pt x="511" y="579"/>
                      <a:pt x="527" y="572"/>
                      <a:pt x="544" y="564"/>
                    </a:cubicBezTo>
                    <a:close/>
                    <a:moveTo>
                      <a:pt x="659" y="151"/>
                    </a:moveTo>
                    <a:cubicBezTo>
                      <a:pt x="666" y="155"/>
                      <a:pt x="675" y="154"/>
                      <a:pt x="687" y="148"/>
                    </a:cubicBezTo>
                    <a:cubicBezTo>
                      <a:pt x="677" y="142"/>
                      <a:pt x="669" y="150"/>
                      <a:pt x="659" y="151"/>
                    </a:cubicBezTo>
                    <a:close/>
                    <a:moveTo>
                      <a:pt x="605" y="133"/>
                    </a:moveTo>
                    <a:cubicBezTo>
                      <a:pt x="615" y="139"/>
                      <a:pt x="623" y="131"/>
                      <a:pt x="632" y="130"/>
                    </a:cubicBezTo>
                    <a:cubicBezTo>
                      <a:pt x="622" y="125"/>
                      <a:pt x="614" y="132"/>
                      <a:pt x="605" y="133"/>
                    </a:cubicBezTo>
                    <a:close/>
                    <a:moveTo>
                      <a:pt x="259" y="338"/>
                    </a:moveTo>
                    <a:cubicBezTo>
                      <a:pt x="250" y="330"/>
                      <a:pt x="243" y="319"/>
                      <a:pt x="232" y="314"/>
                    </a:cubicBezTo>
                    <a:cubicBezTo>
                      <a:pt x="240" y="323"/>
                      <a:pt x="248" y="332"/>
                      <a:pt x="259" y="338"/>
                    </a:cubicBezTo>
                    <a:close/>
                    <a:moveTo>
                      <a:pt x="300" y="353"/>
                    </a:moveTo>
                    <a:cubicBezTo>
                      <a:pt x="290" y="344"/>
                      <a:pt x="283" y="334"/>
                      <a:pt x="270" y="329"/>
                    </a:cubicBezTo>
                    <a:cubicBezTo>
                      <a:pt x="281" y="336"/>
                      <a:pt x="287" y="348"/>
                      <a:pt x="300" y="353"/>
                    </a:cubicBezTo>
                    <a:close/>
                    <a:moveTo>
                      <a:pt x="662" y="140"/>
                    </a:moveTo>
                    <a:cubicBezTo>
                      <a:pt x="657" y="136"/>
                      <a:pt x="653" y="138"/>
                      <a:pt x="648" y="139"/>
                    </a:cubicBezTo>
                    <a:cubicBezTo>
                      <a:pt x="643" y="141"/>
                      <a:pt x="639" y="142"/>
                      <a:pt x="634" y="143"/>
                    </a:cubicBezTo>
                    <a:cubicBezTo>
                      <a:pt x="642" y="146"/>
                      <a:pt x="649" y="145"/>
                      <a:pt x="662" y="140"/>
                    </a:cubicBezTo>
                    <a:close/>
                    <a:moveTo>
                      <a:pt x="888" y="457"/>
                    </a:moveTo>
                    <a:cubicBezTo>
                      <a:pt x="889" y="458"/>
                      <a:pt x="889" y="458"/>
                      <a:pt x="889" y="459"/>
                    </a:cubicBezTo>
                    <a:cubicBezTo>
                      <a:pt x="906" y="451"/>
                      <a:pt x="924" y="444"/>
                      <a:pt x="941" y="436"/>
                    </a:cubicBezTo>
                    <a:cubicBezTo>
                      <a:pt x="941" y="436"/>
                      <a:pt x="940" y="435"/>
                      <a:pt x="940" y="435"/>
                    </a:cubicBezTo>
                    <a:cubicBezTo>
                      <a:pt x="923" y="442"/>
                      <a:pt x="906" y="450"/>
                      <a:pt x="888" y="457"/>
                    </a:cubicBezTo>
                    <a:close/>
                    <a:moveTo>
                      <a:pt x="841" y="194"/>
                    </a:moveTo>
                    <a:cubicBezTo>
                      <a:pt x="829" y="191"/>
                      <a:pt x="818" y="196"/>
                      <a:pt x="806" y="198"/>
                    </a:cubicBezTo>
                    <a:cubicBezTo>
                      <a:pt x="818" y="199"/>
                      <a:pt x="829" y="196"/>
                      <a:pt x="841" y="194"/>
                    </a:cubicBezTo>
                    <a:close/>
                    <a:moveTo>
                      <a:pt x="620" y="541"/>
                    </a:moveTo>
                    <a:cubicBezTo>
                      <a:pt x="620" y="541"/>
                      <a:pt x="620" y="542"/>
                      <a:pt x="621" y="543"/>
                    </a:cubicBezTo>
                    <a:cubicBezTo>
                      <a:pt x="636" y="537"/>
                      <a:pt x="650" y="530"/>
                      <a:pt x="665" y="524"/>
                    </a:cubicBezTo>
                    <a:cubicBezTo>
                      <a:pt x="665" y="524"/>
                      <a:pt x="665" y="523"/>
                      <a:pt x="665" y="523"/>
                    </a:cubicBezTo>
                    <a:cubicBezTo>
                      <a:pt x="650" y="529"/>
                      <a:pt x="635" y="535"/>
                      <a:pt x="620" y="541"/>
                    </a:cubicBezTo>
                    <a:close/>
                    <a:moveTo>
                      <a:pt x="616" y="541"/>
                    </a:moveTo>
                    <a:cubicBezTo>
                      <a:pt x="615" y="541"/>
                      <a:pt x="615" y="540"/>
                      <a:pt x="615" y="539"/>
                    </a:cubicBezTo>
                    <a:cubicBezTo>
                      <a:pt x="600" y="546"/>
                      <a:pt x="585" y="552"/>
                      <a:pt x="570" y="559"/>
                    </a:cubicBezTo>
                    <a:cubicBezTo>
                      <a:pt x="570" y="559"/>
                      <a:pt x="570" y="560"/>
                      <a:pt x="570" y="560"/>
                    </a:cubicBezTo>
                    <a:cubicBezTo>
                      <a:pt x="585" y="554"/>
                      <a:pt x="601" y="548"/>
                      <a:pt x="616" y="541"/>
                    </a:cubicBezTo>
                    <a:close/>
                    <a:moveTo>
                      <a:pt x="118" y="273"/>
                    </a:moveTo>
                    <a:cubicBezTo>
                      <a:pt x="126" y="281"/>
                      <a:pt x="133" y="291"/>
                      <a:pt x="144" y="296"/>
                    </a:cubicBezTo>
                    <a:cubicBezTo>
                      <a:pt x="135" y="288"/>
                      <a:pt x="129" y="277"/>
                      <a:pt x="118" y="273"/>
                    </a:cubicBezTo>
                    <a:close/>
                    <a:moveTo>
                      <a:pt x="568" y="120"/>
                    </a:moveTo>
                    <a:cubicBezTo>
                      <a:pt x="579" y="126"/>
                      <a:pt x="587" y="119"/>
                      <a:pt x="596" y="117"/>
                    </a:cubicBezTo>
                    <a:cubicBezTo>
                      <a:pt x="587" y="115"/>
                      <a:pt x="578" y="119"/>
                      <a:pt x="568" y="120"/>
                    </a:cubicBezTo>
                    <a:close/>
                    <a:moveTo>
                      <a:pt x="752" y="180"/>
                    </a:moveTo>
                    <a:cubicBezTo>
                      <a:pt x="763" y="184"/>
                      <a:pt x="772" y="178"/>
                      <a:pt x="782" y="176"/>
                    </a:cubicBezTo>
                    <a:cubicBezTo>
                      <a:pt x="772" y="173"/>
                      <a:pt x="762" y="179"/>
                      <a:pt x="752" y="180"/>
                    </a:cubicBezTo>
                    <a:close/>
                    <a:moveTo>
                      <a:pt x="77" y="429"/>
                    </a:moveTo>
                    <a:cubicBezTo>
                      <a:pt x="69" y="424"/>
                      <a:pt x="56" y="419"/>
                      <a:pt x="49" y="420"/>
                    </a:cubicBezTo>
                    <a:cubicBezTo>
                      <a:pt x="54" y="425"/>
                      <a:pt x="63" y="428"/>
                      <a:pt x="77" y="429"/>
                    </a:cubicBezTo>
                    <a:close/>
                    <a:moveTo>
                      <a:pt x="649" y="147"/>
                    </a:moveTo>
                    <a:cubicBezTo>
                      <a:pt x="654" y="150"/>
                      <a:pt x="668" y="148"/>
                      <a:pt x="674" y="143"/>
                    </a:cubicBezTo>
                    <a:cubicBezTo>
                      <a:pt x="668" y="141"/>
                      <a:pt x="660" y="143"/>
                      <a:pt x="649" y="147"/>
                    </a:cubicBezTo>
                    <a:close/>
                    <a:moveTo>
                      <a:pt x="200" y="268"/>
                    </a:moveTo>
                    <a:cubicBezTo>
                      <a:pt x="200" y="269"/>
                      <a:pt x="200" y="269"/>
                      <a:pt x="200" y="270"/>
                    </a:cubicBezTo>
                    <a:cubicBezTo>
                      <a:pt x="220" y="277"/>
                      <a:pt x="241" y="285"/>
                      <a:pt x="261" y="293"/>
                    </a:cubicBezTo>
                    <a:cubicBezTo>
                      <a:pt x="262" y="292"/>
                      <a:pt x="262" y="292"/>
                      <a:pt x="262" y="292"/>
                    </a:cubicBezTo>
                    <a:cubicBezTo>
                      <a:pt x="241" y="284"/>
                      <a:pt x="221" y="276"/>
                      <a:pt x="200" y="268"/>
                    </a:cubicBezTo>
                    <a:close/>
                    <a:moveTo>
                      <a:pt x="359" y="374"/>
                    </a:moveTo>
                    <a:cubicBezTo>
                      <a:pt x="350" y="367"/>
                      <a:pt x="344" y="356"/>
                      <a:pt x="333" y="352"/>
                    </a:cubicBezTo>
                    <a:cubicBezTo>
                      <a:pt x="341" y="360"/>
                      <a:pt x="348" y="369"/>
                      <a:pt x="359" y="374"/>
                    </a:cubicBezTo>
                    <a:close/>
                    <a:moveTo>
                      <a:pt x="460" y="596"/>
                    </a:moveTo>
                    <a:cubicBezTo>
                      <a:pt x="474" y="594"/>
                      <a:pt x="485" y="586"/>
                      <a:pt x="497" y="580"/>
                    </a:cubicBezTo>
                    <a:cubicBezTo>
                      <a:pt x="497" y="580"/>
                      <a:pt x="497" y="579"/>
                      <a:pt x="497" y="579"/>
                    </a:cubicBezTo>
                    <a:cubicBezTo>
                      <a:pt x="484" y="584"/>
                      <a:pt x="472" y="590"/>
                      <a:pt x="460" y="596"/>
                    </a:cubicBezTo>
                    <a:close/>
                    <a:moveTo>
                      <a:pt x="619" y="126"/>
                    </a:moveTo>
                    <a:cubicBezTo>
                      <a:pt x="613" y="123"/>
                      <a:pt x="600" y="125"/>
                      <a:pt x="593" y="129"/>
                    </a:cubicBezTo>
                    <a:cubicBezTo>
                      <a:pt x="602" y="133"/>
                      <a:pt x="610" y="127"/>
                      <a:pt x="619" y="126"/>
                    </a:cubicBezTo>
                    <a:close/>
                    <a:moveTo>
                      <a:pt x="192" y="315"/>
                    </a:moveTo>
                    <a:cubicBezTo>
                      <a:pt x="193" y="314"/>
                      <a:pt x="193" y="314"/>
                      <a:pt x="194" y="313"/>
                    </a:cubicBezTo>
                    <a:cubicBezTo>
                      <a:pt x="185" y="306"/>
                      <a:pt x="180" y="295"/>
                      <a:pt x="168" y="291"/>
                    </a:cubicBezTo>
                    <a:cubicBezTo>
                      <a:pt x="176" y="299"/>
                      <a:pt x="184" y="307"/>
                      <a:pt x="192" y="315"/>
                    </a:cubicBezTo>
                    <a:close/>
                    <a:moveTo>
                      <a:pt x="412" y="383"/>
                    </a:moveTo>
                    <a:cubicBezTo>
                      <a:pt x="421" y="389"/>
                      <a:pt x="428" y="399"/>
                      <a:pt x="439" y="402"/>
                    </a:cubicBezTo>
                    <a:cubicBezTo>
                      <a:pt x="431" y="396"/>
                      <a:pt x="424" y="386"/>
                      <a:pt x="412" y="383"/>
                    </a:cubicBezTo>
                    <a:close/>
                    <a:moveTo>
                      <a:pt x="381" y="371"/>
                    </a:moveTo>
                    <a:cubicBezTo>
                      <a:pt x="402" y="391"/>
                      <a:pt x="399" y="389"/>
                      <a:pt x="408" y="391"/>
                    </a:cubicBezTo>
                    <a:cubicBezTo>
                      <a:pt x="399" y="384"/>
                      <a:pt x="392" y="376"/>
                      <a:pt x="381" y="371"/>
                    </a:cubicBezTo>
                    <a:close/>
                    <a:moveTo>
                      <a:pt x="395" y="376"/>
                    </a:moveTo>
                    <a:cubicBezTo>
                      <a:pt x="410" y="391"/>
                      <a:pt x="416" y="395"/>
                      <a:pt x="422" y="396"/>
                    </a:cubicBezTo>
                    <a:cubicBezTo>
                      <a:pt x="410" y="384"/>
                      <a:pt x="402" y="378"/>
                      <a:pt x="395" y="376"/>
                    </a:cubicBezTo>
                    <a:close/>
                    <a:moveTo>
                      <a:pt x="710" y="510"/>
                    </a:moveTo>
                    <a:cubicBezTo>
                      <a:pt x="709" y="509"/>
                      <a:pt x="709" y="509"/>
                      <a:pt x="709" y="508"/>
                    </a:cubicBezTo>
                    <a:cubicBezTo>
                      <a:pt x="693" y="515"/>
                      <a:pt x="677" y="522"/>
                      <a:pt x="661" y="529"/>
                    </a:cubicBezTo>
                    <a:cubicBezTo>
                      <a:pt x="661" y="529"/>
                      <a:pt x="661" y="529"/>
                      <a:pt x="661" y="530"/>
                    </a:cubicBezTo>
                    <a:cubicBezTo>
                      <a:pt x="662" y="530"/>
                      <a:pt x="663" y="529"/>
                      <a:pt x="664" y="529"/>
                    </a:cubicBezTo>
                    <a:cubicBezTo>
                      <a:pt x="670" y="529"/>
                      <a:pt x="674" y="524"/>
                      <a:pt x="680" y="522"/>
                    </a:cubicBezTo>
                    <a:cubicBezTo>
                      <a:pt x="690" y="518"/>
                      <a:pt x="700" y="514"/>
                      <a:pt x="710" y="510"/>
                    </a:cubicBezTo>
                    <a:close/>
                    <a:moveTo>
                      <a:pt x="350" y="359"/>
                    </a:moveTo>
                    <a:cubicBezTo>
                      <a:pt x="363" y="374"/>
                      <a:pt x="369" y="379"/>
                      <a:pt x="376" y="379"/>
                    </a:cubicBezTo>
                    <a:cubicBezTo>
                      <a:pt x="366" y="372"/>
                      <a:pt x="360" y="363"/>
                      <a:pt x="350" y="359"/>
                    </a:cubicBezTo>
                    <a:close/>
                    <a:moveTo>
                      <a:pt x="749" y="167"/>
                    </a:moveTo>
                    <a:cubicBezTo>
                      <a:pt x="739" y="164"/>
                      <a:pt x="731" y="169"/>
                      <a:pt x="722" y="171"/>
                    </a:cubicBezTo>
                    <a:cubicBezTo>
                      <a:pt x="731" y="174"/>
                      <a:pt x="740" y="168"/>
                      <a:pt x="749" y="167"/>
                    </a:cubicBezTo>
                    <a:close/>
                    <a:moveTo>
                      <a:pt x="449" y="594"/>
                    </a:moveTo>
                    <a:cubicBezTo>
                      <a:pt x="437" y="598"/>
                      <a:pt x="425" y="601"/>
                      <a:pt x="413" y="605"/>
                    </a:cubicBezTo>
                    <a:cubicBezTo>
                      <a:pt x="427" y="607"/>
                      <a:pt x="438" y="599"/>
                      <a:pt x="449" y="594"/>
                    </a:cubicBezTo>
                    <a:close/>
                    <a:moveTo>
                      <a:pt x="563" y="791"/>
                    </a:moveTo>
                    <a:cubicBezTo>
                      <a:pt x="570" y="779"/>
                      <a:pt x="578" y="766"/>
                      <a:pt x="585" y="754"/>
                    </a:cubicBezTo>
                    <a:cubicBezTo>
                      <a:pt x="585" y="754"/>
                      <a:pt x="584" y="753"/>
                      <a:pt x="584" y="753"/>
                    </a:cubicBezTo>
                    <a:cubicBezTo>
                      <a:pt x="574" y="764"/>
                      <a:pt x="569" y="778"/>
                      <a:pt x="563" y="791"/>
                    </a:cubicBezTo>
                    <a:close/>
                    <a:moveTo>
                      <a:pt x="283" y="347"/>
                    </a:moveTo>
                    <a:cubicBezTo>
                      <a:pt x="275" y="339"/>
                      <a:pt x="267" y="330"/>
                      <a:pt x="257" y="324"/>
                    </a:cubicBezTo>
                    <a:cubicBezTo>
                      <a:pt x="266" y="332"/>
                      <a:pt x="272" y="342"/>
                      <a:pt x="283" y="347"/>
                    </a:cubicBezTo>
                    <a:close/>
                    <a:moveTo>
                      <a:pt x="231" y="328"/>
                    </a:moveTo>
                    <a:cubicBezTo>
                      <a:pt x="222" y="316"/>
                      <a:pt x="210" y="306"/>
                      <a:pt x="205" y="305"/>
                    </a:cubicBezTo>
                    <a:cubicBezTo>
                      <a:pt x="215" y="313"/>
                      <a:pt x="221" y="323"/>
                      <a:pt x="231" y="328"/>
                    </a:cubicBezTo>
                    <a:close/>
                    <a:moveTo>
                      <a:pt x="698" y="164"/>
                    </a:moveTo>
                    <a:cubicBezTo>
                      <a:pt x="707" y="167"/>
                      <a:pt x="715" y="161"/>
                      <a:pt x="723" y="159"/>
                    </a:cubicBezTo>
                    <a:cubicBezTo>
                      <a:pt x="714" y="156"/>
                      <a:pt x="706" y="162"/>
                      <a:pt x="698" y="164"/>
                    </a:cubicBezTo>
                    <a:close/>
                    <a:moveTo>
                      <a:pt x="696" y="674"/>
                    </a:moveTo>
                    <a:cubicBezTo>
                      <a:pt x="696" y="673"/>
                      <a:pt x="696" y="673"/>
                      <a:pt x="696" y="672"/>
                    </a:cubicBezTo>
                    <a:cubicBezTo>
                      <a:pt x="676" y="676"/>
                      <a:pt x="656" y="679"/>
                      <a:pt x="636" y="682"/>
                    </a:cubicBezTo>
                    <a:cubicBezTo>
                      <a:pt x="636" y="683"/>
                      <a:pt x="636" y="683"/>
                      <a:pt x="636" y="683"/>
                    </a:cubicBezTo>
                    <a:cubicBezTo>
                      <a:pt x="656" y="680"/>
                      <a:pt x="676" y="677"/>
                      <a:pt x="696" y="674"/>
                    </a:cubicBezTo>
                    <a:close/>
                    <a:moveTo>
                      <a:pt x="182" y="310"/>
                    </a:moveTo>
                    <a:cubicBezTo>
                      <a:pt x="174" y="302"/>
                      <a:pt x="166" y="293"/>
                      <a:pt x="156" y="286"/>
                    </a:cubicBezTo>
                    <a:cubicBezTo>
                      <a:pt x="164" y="294"/>
                      <a:pt x="172" y="304"/>
                      <a:pt x="182" y="310"/>
                    </a:cubicBezTo>
                    <a:close/>
                    <a:moveTo>
                      <a:pt x="59" y="549"/>
                    </a:moveTo>
                    <a:cubicBezTo>
                      <a:pt x="68" y="550"/>
                      <a:pt x="75" y="552"/>
                      <a:pt x="82" y="554"/>
                    </a:cubicBezTo>
                    <a:cubicBezTo>
                      <a:pt x="79" y="548"/>
                      <a:pt x="66" y="545"/>
                      <a:pt x="59" y="549"/>
                    </a:cubicBezTo>
                    <a:close/>
                    <a:moveTo>
                      <a:pt x="92" y="447"/>
                    </a:moveTo>
                    <a:cubicBezTo>
                      <a:pt x="92" y="447"/>
                      <a:pt x="92" y="448"/>
                      <a:pt x="92" y="448"/>
                    </a:cubicBezTo>
                    <a:cubicBezTo>
                      <a:pt x="103" y="452"/>
                      <a:pt x="114" y="455"/>
                      <a:pt x="125" y="459"/>
                    </a:cubicBezTo>
                    <a:cubicBezTo>
                      <a:pt x="125" y="458"/>
                      <a:pt x="126" y="458"/>
                      <a:pt x="126" y="457"/>
                    </a:cubicBezTo>
                    <a:cubicBezTo>
                      <a:pt x="115" y="452"/>
                      <a:pt x="103" y="451"/>
                      <a:pt x="92" y="447"/>
                    </a:cubicBezTo>
                    <a:close/>
                    <a:moveTo>
                      <a:pt x="312" y="358"/>
                    </a:moveTo>
                    <a:cubicBezTo>
                      <a:pt x="312" y="358"/>
                      <a:pt x="313" y="357"/>
                      <a:pt x="313" y="357"/>
                    </a:cubicBezTo>
                    <a:cubicBezTo>
                      <a:pt x="305" y="347"/>
                      <a:pt x="291" y="336"/>
                      <a:pt x="286" y="335"/>
                    </a:cubicBezTo>
                    <a:cubicBezTo>
                      <a:pt x="295" y="343"/>
                      <a:pt x="304" y="351"/>
                      <a:pt x="312" y="358"/>
                    </a:cubicBezTo>
                    <a:close/>
                    <a:moveTo>
                      <a:pt x="326" y="363"/>
                    </a:moveTo>
                    <a:cubicBezTo>
                      <a:pt x="327" y="362"/>
                      <a:pt x="327" y="362"/>
                      <a:pt x="327" y="361"/>
                    </a:cubicBezTo>
                    <a:cubicBezTo>
                      <a:pt x="319" y="354"/>
                      <a:pt x="310" y="347"/>
                      <a:pt x="302" y="340"/>
                    </a:cubicBezTo>
                    <a:cubicBezTo>
                      <a:pt x="302" y="340"/>
                      <a:pt x="301" y="341"/>
                      <a:pt x="301" y="341"/>
                    </a:cubicBezTo>
                    <a:cubicBezTo>
                      <a:pt x="310" y="347"/>
                      <a:pt x="316" y="357"/>
                      <a:pt x="326" y="363"/>
                    </a:cubicBezTo>
                    <a:close/>
                    <a:moveTo>
                      <a:pt x="742" y="177"/>
                    </a:moveTo>
                    <a:cubicBezTo>
                      <a:pt x="752" y="179"/>
                      <a:pt x="760" y="175"/>
                      <a:pt x="769" y="173"/>
                    </a:cubicBezTo>
                    <a:cubicBezTo>
                      <a:pt x="760" y="172"/>
                      <a:pt x="751" y="175"/>
                      <a:pt x="742" y="177"/>
                    </a:cubicBezTo>
                    <a:close/>
                    <a:moveTo>
                      <a:pt x="939" y="440"/>
                    </a:moveTo>
                    <a:cubicBezTo>
                      <a:pt x="940" y="440"/>
                      <a:pt x="940" y="440"/>
                      <a:pt x="940" y="441"/>
                    </a:cubicBezTo>
                    <a:cubicBezTo>
                      <a:pt x="952" y="436"/>
                      <a:pt x="963" y="431"/>
                      <a:pt x="975" y="426"/>
                    </a:cubicBezTo>
                    <a:cubicBezTo>
                      <a:pt x="974" y="425"/>
                      <a:pt x="973" y="425"/>
                      <a:pt x="972" y="426"/>
                    </a:cubicBezTo>
                    <a:cubicBezTo>
                      <a:pt x="966" y="428"/>
                      <a:pt x="960" y="428"/>
                      <a:pt x="954" y="433"/>
                    </a:cubicBezTo>
                    <a:cubicBezTo>
                      <a:pt x="951" y="437"/>
                      <a:pt x="945" y="437"/>
                      <a:pt x="939" y="440"/>
                    </a:cubicBezTo>
                    <a:close/>
                    <a:moveTo>
                      <a:pt x="733" y="175"/>
                    </a:moveTo>
                    <a:cubicBezTo>
                      <a:pt x="742" y="176"/>
                      <a:pt x="751" y="172"/>
                      <a:pt x="760" y="170"/>
                    </a:cubicBezTo>
                    <a:cubicBezTo>
                      <a:pt x="750" y="168"/>
                      <a:pt x="742" y="173"/>
                      <a:pt x="733" y="175"/>
                    </a:cubicBezTo>
                    <a:close/>
                    <a:moveTo>
                      <a:pt x="98" y="602"/>
                    </a:moveTo>
                    <a:cubicBezTo>
                      <a:pt x="98" y="601"/>
                      <a:pt x="98" y="600"/>
                      <a:pt x="98" y="600"/>
                    </a:cubicBezTo>
                    <a:cubicBezTo>
                      <a:pt x="86" y="596"/>
                      <a:pt x="73" y="592"/>
                      <a:pt x="61" y="589"/>
                    </a:cubicBezTo>
                    <a:cubicBezTo>
                      <a:pt x="61" y="589"/>
                      <a:pt x="60" y="589"/>
                      <a:pt x="60" y="590"/>
                    </a:cubicBezTo>
                    <a:cubicBezTo>
                      <a:pt x="73" y="594"/>
                      <a:pt x="85" y="598"/>
                      <a:pt x="98" y="602"/>
                    </a:cubicBezTo>
                    <a:close/>
                    <a:moveTo>
                      <a:pt x="1160" y="350"/>
                    </a:moveTo>
                    <a:cubicBezTo>
                      <a:pt x="1160" y="350"/>
                      <a:pt x="1160" y="349"/>
                      <a:pt x="1160" y="349"/>
                    </a:cubicBezTo>
                    <a:cubicBezTo>
                      <a:pt x="1160" y="348"/>
                      <a:pt x="1159" y="346"/>
                      <a:pt x="1158" y="346"/>
                    </a:cubicBezTo>
                    <a:cubicBezTo>
                      <a:pt x="1149" y="347"/>
                      <a:pt x="1140" y="349"/>
                      <a:pt x="1131" y="350"/>
                    </a:cubicBezTo>
                    <a:cubicBezTo>
                      <a:pt x="1131" y="350"/>
                      <a:pt x="1131" y="350"/>
                      <a:pt x="1131" y="350"/>
                    </a:cubicBezTo>
                    <a:cubicBezTo>
                      <a:pt x="1141" y="350"/>
                      <a:pt x="1150" y="350"/>
                      <a:pt x="1160" y="350"/>
                    </a:cubicBezTo>
                    <a:close/>
                    <a:moveTo>
                      <a:pt x="607" y="121"/>
                    </a:moveTo>
                    <a:cubicBezTo>
                      <a:pt x="598" y="119"/>
                      <a:pt x="591" y="123"/>
                      <a:pt x="583" y="125"/>
                    </a:cubicBezTo>
                    <a:cubicBezTo>
                      <a:pt x="591" y="128"/>
                      <a:pt x="599" y="123"/>
                      <a:pt x="607" y="121"/>
                    </a:cubicBezTo>
                    <a:close/>
                    <a:moveTo>
                      <a:pt x="772" y="495"/>
                    </a:moveTo>
                    <a:cubicBezTo>
                      <a:pt x="784" y="493"/>
                      <a:pt x="795" y="490"/>
                      <a:pt x="804" y="481"/>
                    </a:cubicBezTo>
                    <a:cubicBezTo>
                      <a:pt x="793" y="486"/>
                      <a:pt x="783" y="490"/>
                      <a:pt x="772" y="495"/>
                    </a:cubicBezTo>
                    <a:close/>
                    <a:moveTo>
                      <a:pt x="772" y="187"/>
                    </a:moveTo>
                    <a:cubicBezTo>
                      <a:pt x="782" y="188"/>
                      <a:pt x="792" y="184"/>
                      <a:pt x="802" y="182"/>
                    </a:cubicBezTo>
                    <a:cubicBezTo>
                      <a:pt x="792" y="181"/>
                      <a:pt x="782" y="185"/>
                      <a:pt x="772" y="187"/>
                    </a:cubicBezTo>
                    <a:close/>
                    <a:moveTo>
                      <a:pt x="175" y="487"/>
                    </a:moveTo>
                    <a:cubicBezTo>
                      <a:pt x="175" y="487"/>
                      <a:pt x="176" y="486"/>
                      <a:pt x="176" y="485"/>
                    </a:cubicBezTo>
                    <a:cubicBezTo>
                      <a:pt x="164" y="482"/>
                      <a:pt x="151" y="478"/>
                      <a:pt x="139" y="474"/>
                    </a:cubicBezTo>
                    <a:cubicBezTo>
                      <a:pt x="139" y="474"/>
                      <a:pt x="139" y="475"/>
                      <a:pt x="139" y="476"/>
                    </a:cubicBezTo>
                    <a:cubicBezTo>
                      <a:pt x="151" y="479"/>
                      <a:pt x="163" y="483"/>
                      <a:pt x="175" y="487"/>
                    </a:cubicBezTo>
                    <a:close/>
                    <a:moveTo>
                      <a:pt x="342" y="368"/>
                    </a:moveTo>
                    <a:cubicBezTo>
                      <a:pt x="342" y="368"/>
                      <a:pt x="342" y="367"/>
                      <a:pt x="343" y="367"/>
                    </a:cubicBezTo>
                    <a:cubicBezTo>
                      <a:pt x="334" y="361"/>
                      <a:pt x="328" y="351"/>
                      <a:pt x="317" y="347"/>
                    </a:cubicBezTo>
                    <a:cubicBezTo>
                      <a:pt x="325" y="354"/>
                      <a:pt x="334" y="361"/>
                      <a:pt x="342" y="368"/>
                    </a:cubicBezTo>
                    <a:close/>
                    <a:moveTo>
                      <a:pt x="390" y="385"/>
                    </a:moveTo>
                    <a:cubicBezTo>
                      <a:pt x="382" y="378"/>
                      <a:pt x="375" y="370"/>
                      <a:pt x="365" y="366"/>
                    </a:cubicBezTo>
                    <a:cubicBezTo>
                      <a:pt x="374" y="372"/>
                      <a:pt x="380" y="381"/>
                      <a:pt x="390" y="385"/>
                    </a:cubicBezTo>
                    <a:close/>
                    <a:moveTo>
                      <a:pt x="830" y="353"/>
                    </a:moveTo>
                    <a:cubicBezTo>
                      <a:pt x="821" y="352"/>
                      <a:pt x="812" y="351"/>
                      <a:pt x="802" y="354"/>
                    </a:cubicBezTo>
                    <a:cubicBezTo>
                      <a:pt x="812" y="354"/>
                      <a:pt x="821" y="356"/>
                      <a:pt x="830" y="353"/>
                    </a:cubicBezTo>
                    <a:close/>
                    <a:moveTo>
                      <a:pt x="376" y="601"/>
                    </a:moveTo>
                    <a:cubicBezTo>
                      <a:pt x="376" y="601"/>
                      <a:pt x="376" y="600"/>
                      <a:pt x="376" y="599"/>
                    </a:cubicBezTo>
                    <a:cubicBezTo>
                      <a:pt x="366" y="596"/>
                      <a:pt x="355" y="592"/>
                      <a:pt x="345" y="588"/>
                    </a:cubicBezTo>
                    <a:cubicBezTo>
                      <a:pt x="345" y="588"/>
                      <a:pt x="344" y="589"/>
                      <a:pt x="344" y="590"/>
                    </a:cubicBezTo>
                    <a:cubicBezTo>
                      <a:pt x="355" y="593"/>
                      <a:pt x="365" y="597"/>
                      <a:pt x="376" y="601"/>
                    </a:cubicBezTo>
                    <a:close/>
                    <a:moveTo>
                      <a:pt x="579" y="834"/>
                    </a:moveTo>
                    <a:cubicBezTo>
                      <a:pt x="578" y="844"/>
                      <a:pt x="576" y="854"/>
                      <a:pt x="580" y="863"/>
                    </a:cubicBezTo>
                    <a:cubicBezTo>
                      <a:pt x="581" y="854"/>
                      <a:pt x="579" y="844"/>
                      <a:pt x="579" y="834"/>
                    </a:cubicBezTo>
                    <a:close/>
                    <a:moveTo>
                      <a:pt x="705" y="154"/>
                    </a:moveTo>
                    <a:cubicBezTo>
                      <a:pt x="697" y="153"/>
                      <a:pt x="689" y="156"/>
                      <a:pt x="681" y="158"/>
                    </a:cubicBezTo>
                    <a:cubicBezTo>
                      <a:pt x="690" y="160"/>
                      <a:pt x="697" y="156"/>
                      <a:pt x="705" y="154"/>
                    </a:cubicBezTo>
                    <a:close/>
                    <a:moveTo>
                      <a:pt x="206" y="319"/>
                    </a:moveTo>
                    <a:cubicBezTo>
                      <a:pt x="199" y="312"/>
                      <a:pt x="191" y="304"/>
                      <a:pt x="184" y="297"/>
                    </a:cubicBezTo>
                    <a:cubicBezTo>
                      <a:pt x="191" y="304"/>
                      <a:pt x="197" y="314"/>
                      <a:pt x="206" y="319"/>
                    </a:cubicBezTo>
                    <a:close/>
                    <a:moveTo>
                      <a:pt x="821" y="189"/>
                    </a:moveTo>
                    <a:cubicBezTo>
                      <a:pt x="820" y="188"/>
                      <a:pt x="820" y="187"/>
                      <a:pt x="820" y="187"/>
                    </a:cubicBezTo>
                    <a:cubicBezTo>
                      <a:pt x="811" y="188"/>
                      <a:pt x="801" y="190"/>
                      <a:pt x="791" y="192"/>
                    </a:cubicBezTo>
                    <a:cubicBezTo>
                      <a:pt x="792" y="193"/>
                      <a:pt x="792" y="194"/>
                      <a:pt x="792" y="195"/>
                    </a:cubicBezTo>
                    <a:cubicBezTo>
                      <a:pt x="801" y="193"/>
                      <a:pt x="811" y="191"/>
                      <a:pt x="821" y="189"/>
                    </a:cubicBezTo>
                    <a:close/>
                    <a:moveTo>
                      <a:pt x="395" y="604"/>
                    </a:moveTo>
                    <a:cubicBezTo>
                      <a:pt x="405" y="608"/>
                      <a:pt x="414" y="601"/>
                      <a:pt x="424" y="598"/>
                    </a:cubicBezTo>
                    <a:cubicBezTo>
                      <a:pt x="414" y="600"/>
                      <a:pt x="404" y="602"/>
                      <a:pt x="395" y="604"/>
                    </a:cubicBezTo>
                    <a:close/>
                    <a:moveTo>
                      <a:pt x="604" y="382"/>
                    </a:moveTo>
                    <a:cubicBezTo>
                      <a:pt x="593" y="383"/>
                      <a:pt x="570" y="391"/>
                      <a:pt x="568" y="394"/>
                    </a:cubicBezTo>
                    <a:cubicBezTo>
                      <a:pt x="580" y="390"/>
                      <a:pt x="592" y="386"/>
                      <a:pt x="604" y="382"/>
                    </a:cubicBezTo>
                    <a:close/>
                    <a:moveTo>
                      <a:pt x="87" y="560"/>
                    </a:moveTo>
                    <a:cubicBezTo>
                      <a:pt x="87" y="560"/>
                      <a:pt x="87" y="559"/>
                      <a:pt x="87" y="559"/>
                    </a:cubicBezTo>
                    <a:cubicBezTo>
                      <a:pt x="76" y="557"/>
                      <a:pt x="65" y="553"/>
                      <a:pt x="53" y="552"/>
                    </a:cubicBezTo>
                    <a:cubicBezTo>
                      <a:pt x="53" y="553"/>
                      <a:pt x="53" y="553"/>
                      <a:pt x="53" y="554"/>
                    </a:cubicBezTo>
                    <a:cubicBezTo>
                      <a:pt x="64" y="556"/>
                      <a:pt x="76" y="558"/>
                      <a:pt x="87" y="560"/>
                    </a:cubicBezTo>
                    <a:close/>
                    <a:moveTo>
                      <a:pt x="1011" y="279"/>
                    </a:moveTo>
                    <a:cubicBezTo>
                      <a:pt x="1021" y="282"/>
                      <a:pt x="1031" y="282"/>
                      <a:pt x="1033" y="279"/>
                    </a:cubicBezTo>
                    <a:cubicBezTo>
                      <a:pt x="1026" y="279"/>
                      <a:pt x="1018" y="279"/>
                      <a:pt x="1011" y="279"/>
                    </a:cubicBezTo>
                    <a:close/>
                    <a:moveTo>
                      <a:pt x="106" y="568"/>
                    </a:moveTo>
                    <a:cubicBezTo>
                      <a:pt x="106" y="568"/>
                      <a:pt x="105" y="569"/>
                      <a:pt x="105" y="569"/>
                    </a:cubicBezTo>
                    <a:cubicBezTo>
                      <a:pt x="114" y="579"/>
                      <a:pt x="122" y="590"/>
                      <a:pt x="131" y="600"/>
                    </a:cubicBezTo>
                    <a:cubicBezTo>
                      <a:pt x="131" y="600"/>
                      <a:pt x="132" y="599"/>
                      <a:pt x="132" y="599"/>
                    </a:cubicBezTo>
                    <a:cubicBezTo>
                      <a:pt x="123" y="589"/>
                      <a:pt x="115" y="578"/>
                      <a:pt x="106" y="568"/>
                    </a:cubicBezTo>
                    <a:close/>
                    <a:moveTo>
                      <a:pt x="683" y="666"/>
                    </a:moveTo>
                    <a:cubicBezTo>
                      <a:pt x="683" y="665"/>
                      <a:pt x="683" y="665"/>
                      <a:pt x="683" y="665"/>
                    </a:cubicBezTo>
                    <a:cubicBezTo>
                      <a:pt x="668" y="667"/>
                      <a:pt x="654" y="669"/>
                      <a:pt x="640" y="672"/>
                    </a:cubicBezTo>
                    <a:cubicBezTo>
                      <a:pt x="640" y="672"/>
                      <a:pt x="640" y="673"/>
                      <a:pt x="640" y="674"/>
                    </a:cubicBezTo>
                    <a:cubicBezTo>
                      <a:pt x="645" y="672"/>
                      <a:pt x="651" y="671"/>
                      <a:pt x="656" y="670"/>
                    </a:cubicBezTo>
                    <a:cubicBezTo>
                      <a:pt x="665" y="668"/>
                      <a:pt x="674" y="667"/>
                      <a:pt x="683" y="666"/>
                    </a:cubicBezTo>
                    <a:close/>
                    <a:moveTo>
                      <a:pt x="370" y="594"/>
                    </a:moveTo>
                    <a:cubicBezTo>
                      <a:pt x="370" y="593"/>
                      <a:pt x="370" y="593"/>
                      <a:pt x="370" y="593"/>
                    </a:cubicBezTo>
                    <a:cubicBezTo>
                      <a:pt x="357" y="588"/>
                      <a:pt x="343" y="583"/>
                      <a:pt x="330" y="578"/>
                    </a:cubicBezTo>
                    <a:cubicBezTo>
                      <a:pt x="330" y="579"/>
                      <a:pt x="330" y="579"/>
                      <a:pt x="329" y="580"/>
                    </a:cubicBezTo>
                    <a:cubicBezTo>
                      <a:pt x="342" y="584"/>
                      <a:pt x="354" y="588"/>
                      <a:pt x="366" y="593"/>
                    </a:cubicBezTo>
                    <a:cubicBezTo>
                      <a:pt x="367" y="593"/>
                      <a:pt x="369" y="593"/>
                      <a:pt x="370" y="594"/>
                    </a:cubicBezTo>
                    <a:close/>
                    <a:moveTo>
                      <a:pt x="154" y="298"/>
                    </a:moveTo>
                    <a:cubicBezTo>
                      <a:pt x="151" y="293"/>
                      <a:pt x="136" y="279"/>
                      <a:pt x="134" y="278"/>
                    </a:cubicBezTo>
                    <a:cubicBezTo>
                      <a:pt x="141" y="285"/>
                      <a:pt x="148" y="292"/>
                      <a:pt x="154" y="298"/>
                    </a:cubicBezTo>
                    <a:close/>
                    <a:moveTo>
                      <a:pt x="466" y="413"/>
                    </a:moveTo>
                    <a:cubicBezTo>
                      <a:pt x="467" y="413"/>
                      <a:pt x="467" y="413"/>
                      <a:pt x="467" y="412"/>
                    </a:cubicBezTo>
                    <a:cubicBezTo>
                      <a:pt x="460" y="406"/>
                      <a:pt x="452" y="400"/>
                      <a:pt x="445" y="394"/>
                    </a:cubicBezTo>
                    <a:cubicBezTo>
                      <a:pt x="445" y="394"/>
                      <a:pt x="444" y="395"/>
                      <a:pt x="444" y="395"/>
                    </a:cubicBezTo>
                    <a:cubicBezTo>
                      <a:pt x="452" y="400"/>
                      <a:pt x="457" y="409"/>
                      <a:pt x="466" y="413"/>
                    </a:cubicBezTo>
                    <a:close/>
                    <a:moveTo>
                      <a:pt x="690" y="161"/>
                    </a:moveTo>
                    <a:cubicBezTo>
                      <a:pt x="690" y="161"/>
                      <a:pt x="690" y="161"/>
                      <a:pt x="690" y="162"/>
                    </a:cubicBezTo>
                    <a:cubicBezTo>
                      <a:pt x="698" y="163"/>
                      <a:pt x="706" y="159"/>
                      <a:pt x="714" y="157"/>
                    </a:cubicBezTo>
                    <a:cubicBezTo>
                      <a:pt x="714" y="157"/>
                      <a:pt x="714" y="156"/>
                      <a:pt x="713" y="155"/>
                    </a:cubicBezTo>
                    <a:cubicBezTo>
                      <a:pt x="705" y="157"/>
                      <a:pt x="698" y="159"/>
                      <a:pt x="690" y="161"/>
                    </a:cubicBezTo>
                    <a:close/>
                    <a:moveTo>
                      <a:pt x="673" y="156"/>
                    </a:moveTo>
                    <a:cubicBezTo>
                      <a:pt x="681" y="157"/>
                      <a:pt x="689" y="153"/>
                      <a:pt x="696" y="151"/>
                    </a:cubicBezTo>
                    <a:cubicBezTo>
                      <a:pt x="688" y="149"/>
                      <a:pt x="681" y="154"/>
                      <a:pt x="673" y="156"/>
                    </a:cubicBezTo>
                    <a:close/>
                    <a:moveTo>
                      <a:pt x="480" y="419"/>
                    </a:moveTo>
                    <a:cubicBezTo>
                      <a:pt x="481" y="419"/>
                      <a:pt x="481" y="418"/>
                      <a:pt x="481" y="418"/>
                    </a:cubicBezTo>
                    <a:cubicBezTo>
                      <a:pt x="472" y="408"/>
                      <a:pt x="463" y="401"/>
                      <a:pt x="458" y="400"/>
                    </a:cubicBezTo>
                    <a:cubicBezTo>
                      <a:pt x="466" y="407"/>
                      <a:pt x="473" y="413"/>
                      <a:pt x="480" y="419"/>
                    </a:cubicBezTo>
                    <a:close/>
                    <a:moveTo>
                      <a:pt x="261" y="744"/>
                    </a:moveTo>
                    <a:cubicBezTo>
                      <a:pt x="261" y="745"/>
                      <a:pt x="261" y="745"/>
                      <a:pt x="261" y="746"/>
                    </a:cubicBezTo>
                    <a:cubicBezTo>
                      <a:pt x="273" y="744"/>
                      <a:pt x="286" y="742"/>
                      <a:pt x="298" y="740"/>
                    </a:cubicBezTo>
                    <a:cubicBezTo>
                      <a:pt x="298" y="740"/>
                      <a:pt x="298" y="740"/>
                      <a:pt x="298" y="739"/>
                    </a:cubicBezTo>
                    <a:cubicBezTo>
                      <a:pt x="286" y="741"/>
                      <a:pt x="273" y="743"/>
                      <a:pt x="261" y="744"/>
                    </a:cubicBezTo>
                    <a:close/>
                    <a:moveTo>
                      <a:pt x="168" y="306"/>
                    </a:moveTo>
                    <a:cubicBezTo>
                      <a:pt x="169" y="305"/>
                      <a:pt x="169" y="305"/>
                      <a:pt x="169" y="305"/>
                    </a:cubicBezTo>
                    <a:cubicBezTo>
                      <a:pt x="161" y="297"/>
                      <a:pt x="154" y="290"/>
                      <a:pt x="146" y="282"/>
                    </a:cubicBezTo>
                    <a:cubicBezTo>
                      <a:pt x="146" y="282"/>
                      <a:pt x="145" y="283"/>
                      <a:pt x="145" y="283"/>
                    </a:cubicBezTo>
                    <a:cubicBezTo>
                      <a:pt x="153" y="290"/>
                      <a:pt x="159" y="300"/>
                      <a:pt x="168" y="306"/>
                    </a:cubicBezTo>
                    <a:close/>
                    <a:moveTo>
                      <a:pt x="473" y="404"/>
                    </a:moveTo>
                    <a:cubicBezTo>
                      <a:pt x="473" y="405"/>
                      <a:pt x="473" y="406"/>
                      <a:pt x="473" y="406"/>
                    </a:cubicBezTo>
                    <a:cubicBezTo>
                      <a:pt x="480" y="412"/>
                      <a:pt x="487" y="420"/>
                      <a:pt x="495" y="424"/>
                    </a:cubicBezTo>
                    <a:cubicBezTo>
                      <a:pt x="495" y="424"/>
                      <a:pt x="495" y="424"/>
                      <a:pt x="496" y="424"/>
                    </a:cubicBezTo>
                    <a:cubicBezTo>
                      <a:pt x="488" y="417"/>
                      <a:pt x="481" y="411"/>
                      <a:pt x="473" y="404"/>
                    </a:cubicBezTo>
                    <a:close/>
                    <a:moveTo>
                      <a:pt x="451" y="408"/>
                    </a:moveTo>
                    <a:cubicBezTo>
                      <a:pt x="452" y="407"/>
                      <a:pt x="452" y="407"/>
                      <a:pt x="452" y="406"/>
                    </a:cubicBezTo>
                    <a:cubicBezTo>
                      <a:pt x="445" y="401"/>
                      <a:pt x="439" y="393"/>
                      <a:pt x="431" y="389"/>
                    </a:cubicBezTo>
                    <a:cubicBezTo>
                      <a:pt x="431" y="389"/>
                      <a:pt x="430" y="390"/>
                      <a:pt x="430" y="390"/>
                    </a:cubicBezTo>
                    <a:cubicBezTo>
                      <a:pt x="437" y="396"/>
                      <a:pt x="444" y="402"/>
                      <a:pt x="451" y="408"/>
                    </a:cubicBezTo>
                    <a:close/>
                    <a:moveTo>
                      <a:pt x="786" y="360"/>
                    </a:moveTo>
                    <a:cubicBezTo>
                      <a:pt x="796" y="360"/>
                      <a:pt x="806" y="360"/>
                      <a:pt x="815" y="360"/>
                    </a:cubicBezTo>
                    <a:cubicBezTo>
                      <a:pt x="815" y="359"/>
                      <a:pt x="815" y="359"/>
                      <a:pt x="815" y="358"/>
                    </a:cubicBezTo>
                    <a:cubicBezTo>
                      <a:pt x="806" y="359"/>
                      <a:pt x="796" y="356"/>
                      <a:pt x="786" y="360"/>
                    </a:cubicBezTo>
                    <a:close/>
                    <a:moveTo>
                      <a:pt x="783" y="189"/>
                    </a:moveTo>
                    <a:cubicBezTo>
                      <a:pt x="783" y="190"/>
                      <a:pt x="783" y="191"/>
                      <a:pt x="783" y="191"/>
                    </a:cubicBezTo>
                    <a:cubicBezTo>
                      <a:pt x="793" y="189"/>
                      <a:pt x="802" y="188"/>
                      <a:pt x="811" y="186"/>
                    </a:cubicBezTo>
                    <a:cubicBezTo>
                      <a:pt x="811" y="185"/>
                      <a:pt x="811" y="185"/>
                      <a:pt x="811" y="184"/>
                    </a:cubicBezTo>
                    <a:cubicBezTo>
                      <a:pt x="802" y="186"/>
                      <a:pt x="792" y="188"/>
                      <a:pt x="783" y="189"/>
                    </a:cubicBezTo>
                    <a:close/>
                    <a:moveTo>
                      <a:pt x="529" y="438"/>
                    </a:moveTo>
                    <a:cubicBezTo>
                      <a:pt x="523" y="428"/>
                      <a:pt x="512" y="419"/>
                      <a:pt x="508" y="418"/>
                    </a:cubicBezTo>
                    <a:cubicBezTo>
                      <a:pt x="515" y="425"/>
                      <a:pt x="522" y="431"/>
                      <a:pt x="529" y="438"/>
                    </a:cubicBezTo>
                    <a:close/>
                    <a:moveTo>
                      <a:pt x="192" y="400"/>
                    </a:moveTo>
                    <a:cubicBezTo>
                      <a:pt x="191" y="400"/>
                      <a:pt x="191" y="400"/>
                      <a:pt x="191" y="401"/>
                    </a:cubicBezTo>
                    <a:cubicBezTo>
                      <a:pt x="196" y="409"/>
                      <a:pt x="201" y="416"/>
                      <a:pt x="206" y="424"/>
                    </a:cubicBezTo>
                    <a:cubicBezTo>
                      <a:pt x="206" y="424"/>
                      <a:pt x="207" y="424"/>
                      <a:pt x="207" y="423"/>
                    </a:cubicBezTo>
                    <a:cubicBezTo>
                      <a:pt x="202" y="415"/>
                      <a:pt x="197" y="407"/>
                      <a:pt x="192" y="400"/>
                    </a:cubicBezTo>
                    <a:close/>
                    <a:moveTo>
                      <a:pt x="59" y="420"/>
                    </a:moveTo>
                    <a:cubicBezTo>
                      <a:pt x="54" y="414"/>
                      <a:pt x="47" y="415"/>
                      <a:pt x="40" y="414"/>
                    </a:cubicBezTo>
                    <a:cubicBezTo>
                      <a:pt x="40" y="415"/>
                      <a:pt x="40" y="415"/>
                      <a:pt x="40" y="416"/>
                    </a:cubicBezTo>
                    <a:cubicBezTo>
                      <a:pt x="46" y="417"/>
                      <a:pt x="53" y="419"/>
                      <a:pt x="59" y="420"/>
                    </a:cubicBezTo>
                    <a:close/>
                    <a:moveTo>
                      <a:pt x="522" y="422"/>
                    </a:moveTo>
                    <a:cubicBezTo>
                      <a:pt x="521" y="422"/>
                      <a:pt x="521" y="422"/>
                      <a:pt x="521" y="423"/>
                    </a:cubicBezTo>
                    <a:cubicBezTo>
                      <a:pt x="527" y="429"/>
                      <a:pt x="534" y="436"/>
                      <a:pt x="541" y="443"/>
                    </a:cubicBezTo>
                    <a:cubicBezTo>
                      <a:pt x="542" y="442"/>
                      <a:pt x="542" y="442"/>
                      <a:pt x="542" y="441"/>
                    </a:cubicBezTo>
                    <a:cubicBezTo>
                      <a:pt x="536" y="435"/>
                      <a:pt x="529" y="428"/>
                      <a:pt x="522" y="422"/>
                    </a:cubicBezTo>
                    <a:close/>
                    <a:moveTo>
                      <a:pt x="517" y="433"/>
                    </a:moveTo>
                    <a:cubicBezTo>
                      <a:pt x="517" y="433"/>
                      <a:pt x="518" y="432"/>
                      <a:pt x="518" y="432"/>
                    </a:cubicBezTo>
                    <a:cubicBezTo>
                      <a:pt x="511" y="426"/>
                      <a:pt x="505" y="420"/>
                      <a:pt x="498" y="414"/>
                    </a:cubicBezTo>
                    <a:cubicBezTo>
                      <a:pt x="497" y="414"/>
                      <a:pt x="497" y="414"/>
                      <a:pt x="497" y="415"/>
                    </a:cubicBezTo>
                    <a:cubicBezTo>
                      <a:pt x="504" y="420"/>
                      <a:pt x="510" y="428"/>
                      <a:pt x="517" y="433"/>
                    </a:cubicBezTo>
                    <a:close/>
                    <a:moveTo>
                      <a:pt x="863" y="333"/>
                    </a:moveTo>
                    <a:cubicBezTo>
                      <a:pt x="873" y="332"/>
                      <a:pt x="882" y="332"/>
                      <a:pt x="892" y="331"/>
                    </a:cubicBezTo>
                    <a:cubicBezTo>
                      <a:pt x="892" y="330"/>
                      <a:pt x="892" y="330"/>
                      <a:pt x="892" y="330"/>
                    </a:cubicBezTo>
                    <a:cubicBezTo>
                      <a:pt x="882" y="331"/>
                      <a:pt x="872" y="328"/>
                      <a:pt x="863" y="333"/>
                    </a:cubicBezTo>
                    <a:close/>
                    <a:moveTo>
                      <a:pt x="881" y="326"/>
                    </a:moveTo>
                    <a:cubicBezTo>
                      <a:pt x="890" y="326"/>
                      <a:pt x="898" y="326"/>
                      <a:pt x="907" y="326"/>
                    </a:cubicBezTo>
                    <a:cubicBezTo>
                      <a:pt x="907" y="325"/>
                      <a:pt x="907" y="325"/>
                      <a:pt x="907" y="324"/>
                    </a:cubicBezTo>
                    <a:cubicBezTo>
                      <a:pt x="898" y="326"/>
                      <a:pt x="889" y="322"/>
                      <a:pt x="881" y="326"/>
                    </a:cubicBezTo>
                    <a:close/>
                    <a:moveTo>
                      <a:pt x="1144" y="213"/>
                    </a:moveTo>
                    <a:cubicBezTo>
                      <a:pt x="1144" y="213"/>
                      <a:pt x="1144" y="213"/>
                      <a:pt x="1144" y="214"/>
                    </a:cubicBezTo>
                    <a:cubicBezTo>
                      <a:pt x="1156" y="210"/>
                      <a:pt x="1168" y="206"/>
                      <a:pt x="1181" y="202"/>
                    </a:cubicBezTo>
                    <a:cubicBezTo>
                      <a:pt x="1180" y="202"/>
                      <a:pt x="1180" y="201"/>
                      <a:pt x="1180" y="201"/>
                    </a:cubicBezTo>
                    <a:cubicBezTo>
                      <a:pt x="1168" y="205"/>
                      <a:pt x="1156" y="209"/>
                      <a:pt x="1144" y="213"/>
                    </a:cubicBezTo>
                    <a:close/>
                    <a:moveTo>
                      <a:pt x="883" y="456"/>
                    </a:moveTo>
                    <a:cubicBezTo>
                      <a:pt x="883" y="456"/>
                      <a:pt x="883" y="455"/>
                      <a:pt x="883" y="455"/>
                    </a:cubicBezTo>
                    <a:cubicBezTo>
                      <a:pt x="874" y="459"/>
                      <a:pt x="865" y="464"/>
                      <a:pt x="856" y="468"/>
                    </a:cubicBezTo>
                    <a:cubicBezTo>
                      <a:pt x="857" y="469"/>
                      <a:pt x="857" y="469"/>
                      <a:pt x="857" y="470"/>
                    </a:cubicBezTo>
                    <a:cubicBezTo>
                      <a:pt x="866" y="465"/>
                      <a:pt x="875" y="461"/>
                      <a:pt x="883" y="456"/>
                    </a:cubicBezTo>
                    <a:close/>
                    <a:moveTo>
                      <a:pt x="195" y="301"/>
                    </a:moveTo>
                    <a:cubicBezTo>
                      <a:pt x="194" y="301"/>
                      <a:pt x="194" y="301"/>
                      <a:pt x="194" y="301"/>
                    </a:cubicBezTo>
                    <a:cubicBezTo>
                      <a:pt x="202" y="308"/>
                      <a:pt x="209" y="315"/>
                      <a:pt x="217" y="322"/>
                    </a:cubicBezTo>
                    <a:cubicBezTo>
                      <a:pt x="217" y="322"/>
                      <a:pt x="217" y="322"/>
                      <a:pt x="216" y="323"/>
                    </a:cubicBezTo>
                    <a:cubicBezTo>
                      <a:pt x="209" y="315"/>
                      <a:pt x="202" y="308"/>
                      <a:pt x="195" y="301"/>
                    </a:cubicBezTo>
                    <a:close/>
                    <a:moveTo>
                      <a:pt x="799" y="366"/>
                    </a:moveTo>
                    <a:cubicBezTo>
                      <a:pt x="799" y="365"/>
                      <a:pt x="799" y="365"/>
                      <a:pt x="799" y="364"/>
                    </a:cubicBezTo>
                    <a:cubicBezTo>
                      <a:pt x="791" y="364"/>
                      <a:pt x="783" y="364"/>
                      <a:pt x="774" y="364"/>
                    </a:cubicBezTo>
                    <a:cubicBezTo>
                      <a:pt x="783" y="364"/>
                      <a:pt x="791" y="368"/>
                      <a:pt x="799" y="366"/>
                    </a:cubicBezTo>
                    <a:close/>
                    <a:moveTo>
                      <a:pt x="838" y="342"/>
                    </a:moveTo>
                    <a:cubicBezTo>
                      <a:pt x="857" y="345"/>
                      <a:pt x="857" y="345"/>
                      <a:pt x="861" y="341"/>
                    </a:cubicBezTo>
                    <a:cubicBezTo>
                      <a:pt x="853" y="342"/>
                      <a:pt x="846" y="342"/>
                      <a:pt x="838" y="342"/>
                    </a:cubicBezTo>
                    <a:close/>
                    <a:moveTo>
                      <a:pt x="636" y="416"/>
                    </a:moveTo>
                    <a:cubicBezTo>
                      <a:pt x="636" y="416"/>
                      <a:pt x="636" y="417"/>
                      <a:pt x="635" y="417"/>
                    </a:cubicBezTo>
                    <a:cubicBezTo>
                      <a:pt x="641" y="420"/>
                      <a:pt x="647" y="422"/>
                      <a:pt x="652" y="425"/>
                    </a:cubicBezTo>
                    <a:cubicBezTo>
                      <a:pt x="653" y="424"/>
                      <a:pt x="653" y="424"/>
                      <a:pt x="653" y="423"/>
                    </a:cubicBezTo>
                    <a:cubicBezTo>
                      <a:pt x="647" y="421"/>
                      <a:pt x="642" y="416"/>
                      <a:pt x="636" y="416"/>
                    </a:cubicBezTo>
                    <a:close/>
                    <a:moveTo>
                      <a:pt x="765" y="183"/>
                    </a:moveTo>
                    <a:cubicBezTo>
                      <a:pt x="765" y="184"/>
                      <a:pt x="765" y="184"/>
                      <a:pt x="765" y="185"/>
                    </a:cubicBezTo>
                    <a:cubicBezTo>
                      <a:pt x="774" y="183"/>
                      <a:pt x="783" y="181"/>
                      <a:pt x="792" y="180"/>
                    </a:cubicBezTo>
                    <a:cubicBezTo>
                      <a:pt x="792" y="179"/>
                      <a:pt x="792" y="179"/>
                      <a:pt x="792" y="178"/>
                    </a:cubicBezTo>
                    <a:cubicBezTo>
                      <a:pt x="783" y="180"/>
                      <a:pt x="774" y="182"/>
                      <a:pt x="765" y="183"/>
                    </a:cubicBezTo>
                    <a:close/>
                    <a:moveTo>
                      <a:pt x="221" y="310"/>
                    </a:moveTo>
                    <a:cubicBezTo>
                      <a:pt x="221" y="310"/>
                      <a:pt x="220" y="311"/>
                      <a:pt x="220" y="311"/>
                    </a:cubicBezTo>
                    <a:cubicBezTo>
                      <a:pt x="227" y="318"/>
                      <a:pt x="235" y="325"/>
                      <a:pt x="242" y="332"/>
                    </a:cubicBezTo>
                    <a:cubicBezTo>
                      <a:pt x="243" y="332"/>
                      <a:pt x="243" y="332"/>
                      <a:pt x="243" y="331"/>
                    </a:cubicBezTo>
                    <a:cubicBezTo>
                      <a:pt x="236" y="324"/>
                      <a:pt x="228" y="317"/>
                      <a:pt x="221" y="310"/>
                    </a:cubicBezTo>
                    <a:close/>
                    <a:moveTo>
                      <a:pt x="625" y="435"/>
                    </a:moveTo>
                    <a:cubicBezTo>
                      <a:pt x="625" y="434"/>
                      <a:pt x="625" y="434"/>
                      <a:pt x="625" y="433"/>
                    </a:cubicBezTo>
                    <a:cubicBezTo>
                      <a:pt x="619" y="431"/>
                      <a:pt x="613" y="428"/>
                      <a:pt x="607" y="426"/>
                    </a:cubicBezTo>
                    <a:cubicBezTo>
                      <a:pt x="606" y="426"/>
                      <a:pt x="606" y="427"/>
                      <a:pt x="606" y="427"/>
                    </a:cubicBezTo>
                    <a:cubicBezTo>
                      <a:pt x="612" y="429"/>
                      <a:pt x="618" y="434"/>
                      <a:pt x="625" y="435"/>
                    </a:cubicBezTo>
                    <a:close/>
                    <a:moveTo>
                      <a:pt x="622" y="420"/>
                    </a:moveTo>
                    <a:cubicBezTo>
                      <a:pt x="622" y="421"/>
                      <a:pt x="621" y="421"/>
                      <a:pt x="621" y="422"/>
                    </a:cubicBezTo>
                    <a:cubicBezTo>
                      <a:pt x="627" y="425"/>
                      <a:pt x="633" y="427"/>
                      <a:pt x="639" y="430"/>
                    </a:cubicBezTo>
                    <a:cubicBezTo>
                      <a:pt x="639" y="429"/>
                      <a:pt x="639" y="429"/>
                      <a:pt x="640" y="428"/>
                    </a:cubicBezTo>
                    <a:cubicBezTo>
                      <a:pt x="634" y="425"/>
                      <a:pt x="628" y="423"/>
                      <a:pt x="622" y="420"/>
                    </a:cubicBezTo>
                    <a:close/>
                    <a:moveTo>
                      <a:pt x="143" y="509"/>
                    </a:moveTo>
                    <a:cubicBezTo>
                      <a:pt x="142" y="509"/>
                      <a:pt x="142" y="509"/>
                      <a:pt x="142" y="510"/>
                    </a:cubicBezTo>
                    <a:cubicBezTo>
                      <a:pt x="147" y="517"/>
                      <a:pt x="153" y="525"/>
                      <a:pt x="159" y="533"/>
                    </a:cubicBezTo>
                    <a:cubicBezTo>
                      <a:pt x="159" y="532"/>
                      <a:pt x="160" y="532"/>
                      <a:pt x="160" y="532"/>
                    </a:cubicBezTo>
                    <a:cubicBezTo>
                      <a:pt x="154" y="524"/>
                      <a:pt x="148" y="517"/>
                      <a:pt x="143" y="509"/>
                    </a:cubicBezTo>
                    <a:close/>
                    <a:moveTo>
                      <a:pt x="821" y="473"/>
                    </a:moveTo>
                    <a:cubicBezTo>
                      <a:pt x="821" y="473"/>
                      <a:pt x="820" y="472"/>
                      <a:pt x="820" y="472"/>
                    </a:cubicBezTo>
                    <a:cubicBezTo>
                      <a:pt x="816" y="475"/>
                      <a:pt x="808" y="472"/>
                      <a:pt x="807" y="481"/>
                    </a:cubicBezTo>
                    <a:cubicBezTo>
                      <a:pt x="812" y="478"/>
                      <a:pt x="816" y="476"/>
                      <a:pt x="821" y="473"/>
                    </a:cubicBezTo>
                    <a:close/>
                    <a:moveTo>
                      <a:pt x="156" y="326"/>
                    </a:moveTo>
                    <a:cubicBezTo>
                      <a:pt x="153" y="319"/>
                      <a:pt x="148" y="312"/>
                      <a:pt x="143" y="304"/>
                    </a:cubicBezTo>
                    <a:cubicBezTo>
                      <a:pt x="143" y="305"/>
                      <a:pt x="142" y="305"/>
                      <a:pt x="142" y="305"/>
                    </a:cubicBezTo>
                    <a:cubicBezTo>
                      <a:pt x="147" y="312"/>
                      <a:pt x="152" y="319"/>
                      <a:pt x="156" y="326"/>
                    </a:cubicBezTo>
                    <a:close/>
                    <a:moveTo>
                      <a:pt x="977" y="293"/>
                    </a:moveTo>
                    <a:cubicBezTo>
                      <a:pt x="983" y="293"/>
                      <a:pt x="990" y="296"/>
                      <a:pt x="996" y="293"/>
                    </a:cubicBezTo>
                    <a:cubicBezTo>
                      <a:pt x="989" y="293"/>
                      <a:pt x="983" y="293"/>
                      <a:pt x="977" y="293"/>
                    </a:cubicBezTo>
                    <a:close/>
                    <a:moveTo>
                      <a:pt x="999" y="285"/>
                    </a:moveTo>
                    <a:cubicBezTo>
                      <a:pt x="999" y="285"/>
                      <a:pt x="999" y="285"/>
                      <a:pt x="999" y="286"/>
                    </a:cubicBezTo>
                    <a:cubicBezTo>
                      <a:pt x="1005" y="286"/>
                      <a:pt x="1011" y="286"/>
                      <a:pt x="1018" y="286"/>
                    </a:cubicBezTo>
                    <a:cubicBezTo>
                      <a:pt x="1018" y="285"/>
                      <a:pt x="1018" y="285"/>
                      <a:pt x="1018" y="285"/>
                    </a:cubicBezTo>
                    <a:cubicBezTo>
                      <a:pt x="1011" y="285"/>
                      <a:pt x="1005" y="285"/>
                      <a:pt x="999" y="285"/>
                    </a:cubicBezTo>
                    <a:close/>
                    <a:moveTo>
                      <a:pt x="822" y="346"/>
                    </a:moveTo>
                    <a:cubicBezTo>
                      <a:pt x="822" y="347"/>
                      <a:pt x="822" y="347"/>
                      <a:pt x="822" y="348"/>
                    </a:cubicBezTo>
                    <a:cubicBezTo>
                      <a:pt x="829" y="348"/>
                      <a:pt x="837" y="348"/>
                      <a:pt x="844" y="348"/>
                    </a:cubicBezTo>
                    <a:cubicBezTo>
                      <a:pt x="844" y="348"/>
                      <a:pt x="844" y="347"/>
                      <a:pt x="844" y="347"/>
                    </a:cubicBezTo>
                    <a:cubicBezTo>
                      <a:pt x="837" y="347"/>
                      <a:pt x="829" y="346"/>
                      <a:pt x="822" y="346"/>
                    </a:cubicBezTo>
                    <a:close/>
                    <a:moveTo>
                      <a:pt x="659" y="422"/>
                    </a:moveTo>
                    <a:cubicBezTo>
                      <a:pt x="659" y="422"/>
                      <a:pt x="660" y="421"/>
                      <a:pt x="660" y="420"/>
                    </a:cubicBezTo>
                    <a:cubicBezTo>
                      <a:pt x="654" y="418"/>
                      <a:pt x="649" y="415"/>
                      <a:pt x="644" y="413"/>
                    </a:cubicBezTo>
                    <a:cubicBezTo>
                      <a:pt x="643" y="413"/>
                      <a:pt x="643" y="414"/>
                      <a:pt x="643" y="414"/>
                    </a:cubicBezTo>
                    <a:cubicBezTo>
                      <a:pt x="648" y="417"/>
                      <a:pt x="654" y="420"/>
                      <a:pt x="659" y="422"/>
                    </a:cubicBezTo>
                    <a:close/>
                    <a:moveTo>
                      <a:pt x="117" y="607"/>
                    </a:moveTo>
                    <a:cubicBezTo>
                      <a:pt x="113" y="603"/>
                      <a:pt x="103" y="601"/>
                      <a:pt x="99" y="602"/>
                    </a:cubicBezTo>
                    <a:cubicBezTo>
                      <a:pt x="106" y="604"/>
                      <a:pt x="112" y="606"/>
                      <a:pt x="117" y="607"/>
                    </a:cubicBezTo>
                    <a:close/>
                    <a:moveTo>
                      <a:pt x="1092" y="258"/>
                    </a:moveTo>
                    <a:cubicBezTo>
                      <a:pt x="1092" y="258"/>
                      <a:pt x="1092" y="257"/>
                      <a:pt x="1092" y="257"/>
                    </a:cubicBezTo>
                    <a:cubicBezTo>
                      <a:pt x="1084" y="257"/>
                      <a:pt x="1076" y="258"/>
                      <a:pt x="1070" y="258"/>
                    </a:cubicBezTo>
                    <a:cubicBezTo>
                      <a:pt x="1076" y="258"/>
                      <a:pt x="1084" y="258"/>
                      <a:pt x="1092" y="258"/>
                    </a:cubicBezTo>
                    <a:close/>
                    <a:moveTo>
                      <a:pt x="930" y="316"/>
                    </a:moveTo>
                    <a:cubicBezTo>
                      <a:pt x="930" y="316"/>
                      <a:pt x="930" y="315"/>
                      <a:pt x="930" y="315"/>
                    </a:cubicBezTo>
                    <a:cubicBezTo>
                      <a:pt x="924" y="315"/>
                      <a:pt x="918" y="315"/>
                      <a:pt x="912" y="315"/>
                    </a:cubicBezTo>
                    <a:cubicBezTo>
                      <a:pt x="912" y="315"/>
                      <a:pt x="912" y="316"/>
                      <a:pt x="912" y="316"/>
                    </a:cubicBezTo>
                    <a:cubicBezTo>
                      <a:pt x="918" y="316"/>
                      <a:pt x="924" y="316"/>
                      <a:pt x="930" y="316"/>
                    </a:cubicBezTo>
                    <a:close/>
                    <a:moveTo>
                      <a:pt x="651" y="410"/>
                    </a:moveTo>
                    <a:cubicBezTo>
                      <a:pt x="651" y="411"/>
                      <a:pt x="651" y="411"/>
                      <a:pt x="651" y="412"/>
                    </a:cubicBezTo>
                    <a:cubicBezTo>
                      <a:pt x="656" y="414"/>
                      <a:pt x="662" y="417"/>
                      <a:pt x="667" y="419"/>
                    </a:cubicBezTo>
                    <a:cubicBezTo>
                      <a:pt x="667" y="419"/>
                      <a:pt x="668" y="418"/>
                      <a:pt x="668" y="417"/>
                    </a:cubicBezTo>
                    <a:cubicBezTo>
                      <a:pt x="662" y="415"/>
                      <a:pt x="657" y="412"/>
                      <a:pt x="651" y="410"/>
                    </a:cubicBezTo>
                    <a:close/>
                    <a:moveTo>
                      <a:pt x="816" y="201"/>
                    </a:moveTo>
                    <a:cubicBezTo>
                      <a:pt x="816" y="201"/>
                      <a:pt x="816" y="202"/>
                      <a:pt x="816" y="202"/>
                    </a:cubicBezTo>
                    <a:cubicBezTo>
                      <a:pt x="823" y="201"/>
                      <a:pt x="830" y="200"/>
                      <a:pt x="837" y="198"/>
                    </a:cubicBezTo>
                    <a:cubicBezTo>
                      <a:pt x="837" y="198"/>
                      <a:pt x="837" y="198"/>
                      <a:pt x="837" y="197"/>
                    </a:cubicBezTo>
                    <a:cubicBezTo>
                      <a:pt x="830" y="198"/>
                      <a:pt x="823" y="200"/>
                      <a:pt x="816" y="201"/>
                    </a:cubicBezTo>
                    <a:close/>
                    <a:moveTo>
                      <a:pt x="242" y="528"/>
                    </a:moveTo>
                    <a:cubicBezTo>
                      <a:pt x="242" y="529"/>
                      <a:pt x="242" y="529"/>
                      <a:pt x="242" y="530"/>
                    </a:cubicBezTo>
                    <a:cubicBezTo>
                      <a:pt x="249" y="532"/>
                      <a:pt x="256" y="535"/>
                      <a:pt x="263" y="537"/>
                    </a:cubicBezTo>
                    <a:cubicBezTo>
                      <a:pt x="263" y="537"/>
                      <a:pt x="264" y="537"/>
                      <a:pt x="264" y="536"/>
                    </a:cubicBezTo>
                    <a:cubicBezTo>
                      <a:pt x="257" y="534"/>
                      <a:pt x="250" y="531"/>
                      <a:pt x="242" y="528"/>
                    </a:cubicBezTo>
                    <a:close/>
                    <a:moveTo>
                      <a:pt x="212" y="509"/>
                    </a:moveTo>
                    <a:cubicBezTo>
                      <a:pt x="212" y="509"/>
                      <a:pt x="212" y="508"/>
                      <a:pt x="212" y="507"/>
                    </a:cubicBezTo>
                    <a:cubicBezTo>
                      <a:pt x="205" y="505"/>
                      <a:pt x="199" y="503"/>
                      <a:pt x="192" y="501"/>
                    </a:cubicBezTo>
                    <a:cubicBezTo>
                      <a:pt x="192" y="502"/>
                      <a:pt x="192" y="502"/>
                      <a:pt x="191" y="502"/>
                    </a:cubicBezTo>
                    <a:cubicBezTo>
                      <a:pt x="198" y="505"/>
                      <a:pt x="205" y="507"/>
                      <a:pt x="212" y="509"/>
                    </a:cubicBezTo>
                    <a:close/>
                    <a:moveTo>
                      <a:pt x="285" y="551"/>
                    </a:moveTo>
                    <a:cubicBezTo>
                      <a:pt x="285" y="551"/>
                      <a:pt x="285" y="552"/>
                      <a:pt x="285" y="552"/>
                    </a:cubicBezTo>
                    <a:cubicBezTo>
                      <a:pt x="292" y="555"/>
                      <a:pt x="300" y="558"/>
                      <a:pt x="308" y="561"/>
                    </a:cubicBezTo>
                    <a:cubicBezTo>
                      <a:pt x="308" y="561"/>
                      <a:pt x="308" y="560"/>
                      <a:pt x="308" y="560"/>
                    </a:cubicBezTo>
                    <a:cubicBezTo>
                      <a:pt x="301" y="557"/>
                      <a:pt x="293" y="554"/>
                      <a:pt x="285" y="551"/>
                    </a:cubicBezTo>
                    <a:close/>
                    <a:moveTo>
                      <a:pt x="39" y="407"/>
                    </a:moveTo>
                    <a:cubicBezTo>
                      <a:pt x="38" y="409"/>
                      <a:pt x="37" y="410"/>
                      <a:pt x="36" y="412"/>
                    </a:cubicBezTo>
                    <a:cubicBezTo>
                      <a:pt x="40" y="412"/>
                      <a:pt x="44" y="412"/>
                      <a:pt x="47" y="413"/>
                    </a:cubicBezTo>
                    <a:cubicBezTo>
                      <a:pt x="47" y="413"/>
                      <a:pt x="47" y="412"/>
                      <a:pt x="47" y="412"/>
                    </a:cubicBezTo>
                    <a:cubicBezTo>
                      <a:pt x="45" y="410"/>
                      <a:pt x="42" y="409"/>
                      <a:pt x="39" y="407"/>
                    </a:cubicBezTo>
                    <a:close/>
                    <a:moveTo>
                      <a:pt x="686" y="412"/>
                    </a:moveTo>
                    <a:cubicBezTo>
                      <a:pt x="686" y="411"/>
                      <a:pt x="687" y="410"/>
                      <a:pt x="687" y="410"/>
                    </a:cubicBezTo>
                    <a:cubicBezTo>
                      <a:pt x="682" y="408"/>
                      <a:pt x="677" y="405"/>
                      <a:pt x="672" y="403"/>
                    </a:cubicBezTo>
                    <a:cubicBezTo>
                      <a:pt x="672" y="404"/>
                      <a:pt x="671" y="404"/>
                      <a:pt x="671" y="404"/>
                    </a:cubicBezTo>
                    <a:cubicBezTo>
                      <a:pt x="676" y="407"/>
                      <a:pt x="681" y="409"/>
                      <a:pt x="686" y="412"/>
                    </a:cubicBezTo>
                    <a:close/>
                    <a:moveTo>
                      <a:pt x="825" y="479"/>
                    </a:moveTo>
                    <a:cubicBezTo>
                      <a:pt x="826" y="479"/>
                      <a:pt x="826" y="480"/>
                      <a:pt x="826" y="480"/>
                    </a:cubicBezTo>
                    <a:cubicBezTo>
                      <a:pt x="832" y="478"/>
                      <a:pt x="838" y="475"/>
                      <a:pt x="845" y="473"/>
                    </a:cubicBezTo>
                    <a:cubicBezTo>
                      <a:pt x="844" y="472"/>
                      <a:pt x="844" y="472"/>
                      <a:pt x="844" y="471"/>
                    </a:cubicBezTo>
                    <a:cubicBezTo>
                      <a:pt x="838" y="474"/>
                      <a:pt x="832" y="476"/>
                      <a:pt x="825" y="479"/>
                    </a:cubicBezTo>
                    <a:close/>
                    <a:moveTo>
                      <a:pt x="584" y="433"/>
                    </a:moveTo>
                    <a:cubicBezTo>
                      <a:pt x="584" y="434"/>
                      <a:pt x="584" y="434"/>
                      <a:pt x="583" y="435"/>
                    </a:cubicBezTo>
                    <a:cubicBezTo>
                      <a:pt x="589" y="437"/>
                      <a:pt x="595" y="440"/>
                      <a:pt x="601" y="443"/>
                    </a:cubicBezTo>
                    <a:cubicBezTo>
                      <a:pt x="601" y="442"/>
                      <a:pt x="601" y="442"/>
                      <a:pt x="601" y="441"/>
                    </a:cubicBezTo>
                    <a:cubicBezTo>
                      <a:pt x="596" y="438"/>
                      <a:pt x="590" y="436"/>
                      <a:pt x="584" y="433"/>
                    </a:cubicBezTo>
                    <a:close/>
                    <a:moveTo>
                      <a:pt x="723" y="383"/>
                    </a:moveTo>
                    <a:cubicBezTo>
                      <a:pt x="722" y="384"/>
                      <a:pt x="722" y="384"/>
                      <a:pt x="722" y="385"/>
                    </a:cubicBezTo>
                    <a:cubicBezTo>
                      <a:pt x="729" y="386"/>
                      <a:pt x="736" y="387"/>
                      <a:pt x="743" y="388"/>
                    </a:cubicBezTo>
                    <a:cubicBezTo>
                      <a:pt x="743" y="387"/>
                      <a:pt x="743" y="387"/>
                      <a:pt x="743" y="386"/>
                    </a:cubicBezTo>
                    <a:cubicBezTo>
                      <a:pt x="736" y="385"/>
                      <a:pt x="729" y="384"/>
                      <a:pt x="723" y="383"/>
                    </a:cubicBezTo>
                    <a:close/>
                    <a:moveTo>
                      <a:pt x="263" y="736"/>
                    </a:moveTo>
                    <a:cubicBezTo>
                      <a:pt x="263" y="736"/>
                      <a:pt x="263" y="737"/>
                      <a:pt x="263" y="737"/>
                    </a:cubicBezTo>
                    <a:cubicBezTo>
                      <a:pt x="270" y="736"/>
                      <a:pt x="277" y="735"/>
                      <a:pt x="284" y="734"/>
                    </a:cubicBezTo>
                    <a:cubicBezTo>
                      <a:pt x="284" y="734"/>
                      <a:pt x="284" y="734"/>
                      <a:pt x="284" y="733"/>
                    </a:cubicBezTo>
                    <a:cubicBezTo>
                      <a:pt x="277" y="734"/>
                      <a:pt x="270" y="735"/>
                      <a:pt x="263" y="736"/>
                    </a:cubicBezTo>
                    <a:close/>
                    <a:moveTo>
                      <a:pt x="268" y="654"/>
                    </a:moveTo>
                    <a:cubicBezTo>
                      <a:pt x="269" y="649"/>
                      <a:pt x="266" y="647"/>
                      <a:pt x="264" y="644"/>
                    </a:cubicBezTo>
                    <a:cubicBezTo>
                      <a:pt x="264" y="643"/>
                      <a:pt x="262" y="644"/>
                      <a:pt x="260" y="643"/>
                    </a:cubicBezTo>
                    <a:cubicBezTo>
                      <a:pt x="263" y="647"/>
                      <a:pt x="265" y="650"/>
                      <a:pt x="268" y="654"/>
                    </a:cubicBezTo>
                    <a:close/>
                    <a:moveTo>
                      <a:pt x="227" y="518"/>
                    </a:moveTo>
                    <a:cubicBezTo>
                      <a:pt x="227" y="517"/>
                      <a:pt x="227" y="517"/>
                      <a:pt x="227" y="516"/>
                    </a:cubicBezTo>
                    <a:cubicBezTo>
                      <a:pt x="221" y="514"/>
                      <a:pt x="215" y="512"/>
                      <a:pt x="209" y="511"/>
                    </a:cubicBezTo>
                    <a:cubicBezTo>
                      <a:pt x="209" y="511"/>
                      <a:pt x="209" y="511"/>
                      <a:pt x="208" y="512"/>
                    </a:cubicBezTo>
                    <a:cubicBezTo>
                      <a:pt x="215" y="514"/>
                      <a:pt x="221" y="516"/>
                      <a:pt x="227" y="518"/>
                    </a:cubicBezTo>
                    <a:close/>
                    <a:moveTo>
                      <a:pt x="752" y="650"/>
                    </a:moveTo>
                    <a:cubicBezTo>
                      <a:pt x="748" y="650"/>
                      <a:pt x="744" y="651"/>
                      <a:pt x="740" y="651"/>
                    </a:cubicBezTo>
                    <a:cubicBezTo>
                      <a:pt x="741" y="654"/>
                      <a:pt x="747" y="654"/>
                      <a:pt x="752" y="650"/>
                    </a:cubicBezTo>
                    <a:close/>
                    <a:moveTo>
                      <a:pt x="584" y="447"/>
                    </a:moveTo>
                    <a:cubicBezTo>
                      <a:pt x="584" y="446"/>
                      <a:pt x="585" y="446"/>
                      <a:pt x="585" y="445"/>
                    </a:cubicBezTo>
                    <a:cubicBezTo>
                      <a:pt x="580" y="443"/>
                      <a:pt x="575" y="440"/>
                      <a:pt x="570" y="438"/>
                    </a:cubicBezTo>
                    <a:cubicBezTo>
                      <a:pt x="570" y="439"/>
                      <a:pt x="569" y="439"/>
                      <a:pt x="569" y="440"/>
                    </a:cubicBezTo>
                    <a:cubicBezTo>
                      <a:pt x="574" y="442"/>
                      <a:pt x="579" y="444"/>
                      <a:pt x="584" y="447"/>
                    </a:cubicBezTo>
                    <a:close/>
                    <a:moveTo>
                      <a:pt x="740" y="376"/>
                    </a:moveTo>
                    <a:cubicBezTo>
                      <a:pt x="740" y="377"/>
                      <a:pt x="740" y="377"/>
                      <a:pt x="740" y="378"/>
                    </a:cubicBezTo>
                    <a:cubicBezTo>
                      <a:pt x="747" y="378"/>
                      <a:pt x="753" y="379"/>
                      <a:pt x="759" y="379"/>
                    </a:cubicBezTo>
                    <a:cubicBezTo>
                      <a:pt x="759" y="379"/>
                      <a:pt x="759" y="379"/>
                      <a:pt x="759" y="378"/>
                    </a:cubicBezTo>
                    <a:cubicBezTo>
                      <a:pt x="753" y="378"/>
                      <a:pt x="747" y="377"/>
                      <a:pt x="740" y="376"/>
                    </a:cubicBezTo>
                    <a:close/>
                    <a:moveTo>
                      <a:pt x="258" y="682"/>
                    </a:moveTo>
                    <a:cubicBezTo>
                      <a:pt x="259" y="681"/>
                      <a:pt x="259" y="681"/>
                      <a:pt x="260" y="681"/>
                    </a:cubicBezTo>
                    <a:cubicBezTo>
                      <a:pt x="256" y="676"/>
                      <a:pt x="253" y="672"/>
                      <a:pt x="250" y="668"/>
                    </a:cubicBezTo>
                    <a:cubicBezTo>
                      <a:pt x="250" y="668"/>
                      <a:pt x="249" y="669"/>
                      <a:pt x="249" y="669"/>
                    </a:cubicBezTo>
                    <a:cubicBezTo>
                      <a:pt x="252" y="673"/>
                      <a:pt x="255" y="677"/>
                      <a:pt x="258" y="682"/>
                    </a:cubicBezTo>
                    <a:close/>
                    <a:moveTo>
                      <a:pt x="461" y="841"/>
                    </a:moveTo>
                    <a:cubicBezTo>
                      <a:pt x="461" y="841"/>
                      <a:pt x="461" y="841"/>
                      <a:pt x="462" y="841"/>
                    </a:cubicBezTo>
                    <a:cubicBezTo>
                      <a:pt x="462" y="833"/>
                      <a:pt x="462" y="825"/>
                      <a:pt x="462" y="816"/>
                    </a:cubicBezTo>
                    <a:cubicBezTo>
                      <a:pt x="461" y="816"/>
                      <a:pt x="461" y="816"/>
                      <a:pt x="461" y="816"/>
                    </a:cubicBezTo>
                    <a:cubicBezTo>
                      <a:pt x="461" y="825"/>
                      <a:pt x="461" y="833"/>
                      <a:pt x="461" y="841"/>
                    </a:cubicBezTo>
                    <a:close/>
                    <a:moveTo>
                      <a:pt x="629" y="418"/>
                    </a:moveTo>
                    <a:cubicBezTo>
                      <a:pt x="629" y="418"/>
                      <a:pt x="629" y="419"/>
                      <a:pt x="628" y="419"/>
                    </a:cubicBezTo>
                    <a:cubicBezTo>
                      <a:pt x="634" y="422"/>
                      <a:pt x="640" y="424"/>
                      <a:pt x="645" y="427"/>
                    </a:cubicBezTo>
                    <a:cubicBezTo>
                      <a:pt x="645" y="426"/>
                      <a:pt x="645" y="426"/>
                      <a:pt x="646" y="426"/>
                    </a:cubicBezTo>
                    <a:cubicBezTo>
                      <a:pt x="640" y="423"/>
                      <a:pt x="635" y="421"/>
                      <a:pt x="629" y="418"/>
                    </a:cubicBezTo>
                    <a:close/>
                    <a:moveTo>
                      <a:pt x="47" y="462"/>
                    </a:moveTo>
                    <a:cubicBezTo>
                      <a:pt x="47" y="466"/>
                      <a:pt x="46" y="468"/>
                      <a:pt x="46" y="471"/>
                    </a:cubicBezTo>
                    <a:cubicBezTo>
                      <a:pt x="45" y="476"/>
                      <a:pt x="45" y="476"/>
                      <a:pt x="47" y="478"/>
                    </a:cubicBezTo>
                    <a:cubicBezTo>
                      <a:pt x="47" y="473"/>
                      <a:pt x="47" y="468"/>
                      <a:pt x="47" y="462"/>
                    </a:cubicBezTo>
                    <a:close/>
                    <a:moveTo>
                      <a:pt x="66" y="544"/>
                    </a:moveTo>
                    <a:cubicBezTo>
                      <a:pt x="69" y="544"/>
                      <a:pt x="72" y="544"/>
                      <a:pt x="76" y="544"/>
                    </a:cubicBezTo>
                    <a:cubicBezTo>
                      <a:pt x="74" y="542"/>
                      <a:pt x="73" y="541"/>
                      <a:pt x="71" y="539"/>
                    </a:cubicBezTo>
                    <a:cubicBezTo>
                      <a:pt x="70" y="540"/>
                      <a:pt x="68" y="542"/>
                      <a:pt x="66" y="544"/>
                    </a:cubicBezTo>
                    <a:close/>
                    <a:moveTo>
                      <a:pt x="658" y="408"/>
                    </a:moveTo>
                    <a:cubicBezTo>
                      <a:pt x="658" y="408"/>
                      <a:pt x="658" y="409"/>
                      <a:pt x="657" y="409"/>
                    </a:cubicBezTo>
                    <a:cubicBezTo>
                      <a:pt x="663" y="411"/>
                      <a:pt x="669" y="414"/>
                      <a:pt x="674" y="416"/>
                    </a:cubicBezTo>
                    <a:cubicBezTo>
                      <a:pt x="674" y="416"/>
                      <a:pt x="675" y="415"/>
                      <a:pt x="675" y="415"/>
                    </a:cubicBezTo>
                    <a:cubicBezTo>
                      <a:pt x="669" y="413"/>
                      <a:pt x="664" y="410"/>
                      <a:pt x="658" y="408"/>
                    </a:cubicBezTo>
                    <a:close/>
                    <a:moveTo>
                      <a:pt x="172" y="490"/>
                    </a:moveTo>
                    <a:cubicBezTo>
                      <a:pt x="172" y="489"/>
                      <a:pt x="172" y="489"/>
                      <a:pt x="172" y="488"/>
                    </a:cubicBezTo>
                    <a:cubicBezTo>
                      <a:pt x="167" y="487"/>
                      <a:pt x="162" y="485"/>
                      <a:pt x="157" y="483"/>
                    </a:cubicBezTo>
                    <a:cubicBezTo>
                      <a:pt x="157" y="484"/>
                      <a:pt x="157" y="484"/>
                      <a:pt x="157" y="485"/>
                    </a:cubicBezTo>
                    <a:cubicBezTo>
                      <a:pt x="162" y="486"/>
                      <a:pt x="167" y="488"/>
                      <a:pt x="172" y="490"/>
                    </a:cubicBezTo>
                    <a:close/>
                    <a:moveTo>
                      <a:pt x="45" y="450"/>
                    </a:moveTo>
                    <a:cubicBezTo>
                      <a:pt x="44" y="450"/>
                      <a:pt x="43" y="450"/>
                      <a:pt x="43" y="450"/>
                    </a:cubicBezTo>
                    <a:cubicBezTo>
                      <a:pt x="42" y="455"/>
                      <a:pt x="42" y="459"/>
                      <a:pt x="41" y="464"/>
                    </a:cubicBezTo>
                    <a:cubicBezTo>
                      <a:pt x="41" y="464"/>
                      <a:pt x="42" y="464"/>
                      <a:pt x="42" y="464"/>
                    </a:cubicBezTo>
                    <a:cubicBezTo>
                      <a:pt x="43" y="459"/>
                      <a:pt x="44" y="455"/>
                      <a:pt x="45" y="450"/>
                    </a:cubicBezTo>
                    <a:close/>
                    <a:moveTo>
                      <a:pt x="44" y="446"/>
                    </a:moveTo>
                    <a:cubicBezTo>
                      <a:pt x="44" y="446"/>
                      <a:pt x="45" y="446"/>
                      <a:pt x="46" y="446"/>
                    </a:cubicBezTo>
                    <a:cubicBezTo>
                      <a:pt x="46" y="441"/>
                      <a:pt x="47" y="437"/>
                      <a:pt x="48" y="432"/>
                    </a:cubicBezTo>
                    <a:cubicBezTo>
                      <a:pt x="47" y="432"/>
                      <a:pt x="47" y="432"/>
                      <a:pt x="47" y="432"/>
                    </a:cubicBezTo>
                    <a:cubicBezTo>
                      <a:pt x="46" y="437"/>
                      <a:pt x="45" y="441"/>
                      <a:pt x="44" y="446"/>
                    </a:cubicBezTo>
                    <a:close/>
                    <a:moveTo>
                      <a:pt x="1077" y="263"/>
                    </a:moveTo>
                    <a:cubicBezTo>
                      <a:pt x="1077" y="263"/>
                      <a:pt x="1077" y="263"/>
                      <a:pt x="1077" y="263"/>
                    </a:cubicBezTo>
                    <a:cubicBezTo>
                      <a:pt x="1070" y="263"/>
                      <a:pt x="1063" y="263"/>
                      <a:pt x="1056" y="263"/>
                    </a:cubicBezTo>
                    <a:cubicBezTo>
                      <a:pt x="1056" y="263"/>
                      <a:pt x="1056" y="263"/>
                      <a:pt x="1056" y="263"/>
                    </a:cubicBezTo>
                    <a:cubicBezTo>
                      <a:pt x="1063" y="263"/>
                      <a:pt x="1070" y="263"/>
                      <a:pt x="1077" y="263"/>
                    </a:cubicBezTo>
                    <a:close/>
                    <a:moveTo>
                      <a:pt x="546" y="567"/>
                    </a:moveTo>
                    <a:cubicBezTo>
                      <a:pt x="546" y="567"/>
                      <a:pt x="546" y="566"/>
                      <a:pt x="545" y="566"/>
                    </a:cubicBezTo>
                    <a:cubicBezTo>
                      <a:pt x="540" y="568"/>
                      <a:pt x="535" y="571"/>
                      <a:pt x="530" y="573"/>
                    </a:cubicBezTo>
                    <a:cubicBezTo>
                      <a:pt x="530" y="573"/>
                      <a:pt x="530" y="574"/>
                      <a:pt x="531" y="574"/>
                    </a:cubicBezTo>
                    <a:cubicBezTo>
                      <a:pt x="536" y="572"/>
                      <a:pt x="541" y="569"/>
                      <a:pt x="546" y="567"/>
                    </a:cubicBezTo>
                    <a:close/>
                    <a:moveTo>
                      <a:pt x="1067" y="267"/>
                    </a:moveTo>
                    <a:cubicBezTo>
                      <a:pt x="1067" y="267"/>
                      <a:pt x="1067" y="267"/>
                      <a:pt x="1067" y="267"/>
                    </a:cubicBezTo>
                    <a:cubicBezTo>
                      <a:pt x="1060" y="267"/>
                      <a:pt x="1053" y="267"/>
                      <a:pt x="1046" y="267"/>
                    </a:cubicBezTo>
                    <a:cubicBezTo>
                      <a:pt x="1046" y="267"/>
                      <a:pt x="1046" y="267"/>
                      <a:pt x="1046" y="267"/>
                    </a:cubicBezTo>
                    <a:cubicBezTo>
                      <a:pt x="1053" y="267"/>
                      <a:pt x="1060" y="267"/>
                      <a:pt x="1067" y="26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6">
                <a:extLst>
                  <a:ext uri="{FF2B5EF4-FFF2-40B4-BE49-F238E27FC236}">
                    <a16:creationId xmlns:a16="http://schemas.microsoft.com/office/drawing/2014/main" id="{D5731059-4BB6-4238-836B-5FA8261FB423}"/>
                  </a:ext>
                </a:extLst>
              </p:cNvPr>
              <p:cNvSpPr>
                <a:spLocks/>
              </p:cNvSpPr>
              <p:nvPr/>
            </p:nvSpPr>
            <p:spPr bwMode="auto">
              <a:xfrm>
                <a:off x="4135" y="786"/>
                <a:ext cx="1704" cy="577"/>
              </a:xfrm>
              <a:custGeom>
                <a:avLst/>
                <a:gdLst>
                  <a:gd name="T0" fmla="*/ 717 w 717"/>
                  <a:gd name="T1" fmla="*/ 2 h 243"/>
                  <a:gd name="T2" fmla="*/ 711 w 717"/>
                  <a:gd name="T3" fmla="*/ 5 h 243"/>
                  <a:gd name="T4" fmla="*/ 642 w 717"/>
                  <a:gd name="T5" fmla="*/ 30 h 243"/>
                  <a:gd name="T6" fmla="*/ 518 w 717"/>
                  <a:gd name="T7" fmla="*/ 78 h 243"/>
                  <a:gd name="T8" fmla="*/ 200 w 717"/>
                  <a:gd name="T9" fmla="*/ 180 h 243"/>
                  <a:gd name="T10" fmla="*/ 17 w 717"/>
                  <a:gd name="T11" fmla="*/ 239 h 243"/>
                  <a:gd name="T12" fmla="*/ 4 w 717"/>
                  <a:gd name="T13" fmla="*/ 243 h 243"/>
                  <a:gd name="T14" fmla="*/ 1 w 717"/>
                  <a:gd name="T15" fmla="*/ 243 h 243"/>
                  <a:gd name="T16" fmla="*/ 0 w 717"/>
                  <a:gd name="T17" fmla="*/ 242 h 243"/>
                  <a:gd name="T18" fmla="*/ 3 w 717"/>
                  <a:gd name="T19" fmla="*/ 240 h 243"/>
                  <a:gd name="T20" fmla="*/ 210 w 717"/>
                  <a:gd name="T21" fmla="*/ 173 h 243"/>
                  <a:gd name="T22" fmla="*/ 551 w 717"/>
                  <a:gd name="T23" fmla="*/ 63 h 243"/>
                  <a:gd name="T24" fmla="*/ 653 w 717"/>
                  <a:gd name="T25" fmla="*/ 22 h 243"/>
                  <a:gd name="T26" fmla="*/ 714 w 717"/>
                  <a:gd name="T27" fmla="*/ 1 h 243"/>
                  <a:gd name="T28" fmla="*/ 717 w 717"/>
                  <a:gd name="T29" fmla="*/ 0 h 243"/>
                  <a:gd name="T30" fmla="*/ 717 w 717"/>
                  <a:gd name="T31" fmla="*/ 2 h 2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17" h="243">
                    <a:moveTo>
                      <a:pt x="717" y="2"/>
                    </a:moveTo>
                    <a:cubicBezTo>
                      <a:pt x="715" y="3"/>
                      <a:pt x="713" y="4"/>
                      <a:pt x="711" y="5"/>
                    </a:cubicBezTo>
                    <a:cubicBezTo>
                      <a:pt x="688" y="13"/>
                      <a:pt x="665" y="21"/>
                      <a:pt x="642" y="30"/>
                    </a:cubicBezTo>
                    <a:cubicBezTo>
                      <a:pt x="600" y="46"/>
                      <a:pt x="560" y="64"/>
                      <a:pt x="518" y="78"/>
                    </a:cubicBezTo>
                    <a:cubicBezTo>
                      <a:pt x="412" y="113"/>
                      <a:pt x="307" y="149"/>
                      <a:pt x="200" y="180"/>
                    </a:cubicBezTo>
                    <a:cubicBezTo>
                      <a:pt x="138" y="198"/>
                      <a:pt x="78" y="219"/>
                      <a:pt x="17" y="239"/>
                    </a:cubicBezTo>
                    <a:cubicBezTo>
                      <a:pt x="13" y="240"/>
                      <a:pt x="8" y="241"/>
                      <a:pt x="4" y="243"/>
                    </a:cubicBezTo>
                    <a:cubicBezTo>
                      <a:pt x="3" y="243"/>
                      <a:pt x="2" y="243"/>
                      <a:pt x="1" y="243"/>
                    </a:cubicBezTo>
                    <a:cubicBezTo>
                      <a:pt x="0" y="243"/>
                      <a:pt x="0" y="242"/>
                      <a:pt x="0" y="242"/>
                    </a:cubicBezTo>
                    <a:cubicBezTo>
                      <a:pt x="1" y="241"/>
                      <a:pt x="2" y="240"/>
                      <a:pt x="3" y="240"/>
                    </a:cubicBezTo>
                    <a:cubicBezTo>
                      <a:pt x="72" y="218"/>
                      <a:pt x="141" y="194"/>
                      <a:pt x="210" y="173"/>
                    </a:cubicBezTo>
                    <a:cubicBezTo>
                      <a:pt x="325" y="139"/>
                      <a:pt x="438" y="102"/>
                      <a:pt x="551" y="63"/>
                    </a:cubicBezTo>
                    <a:cubicBezTo>
                      <a:pt x="586" y="51"/>
                      <a:pt x="619" y="36"/>
                      <a:pt x="653" y="22"/>
                    </a:cubicBezTo>
                    <a:cubicBezTo>
                      <a:pt x="673" y="15"/>
                      <a:pt x="693" y="8"/>
                      <a:pt x="714" y="1"/>
                    </a:cubicBezTo>
                    <a:cubicBezTo>
                      <a:pt x="715" y="0"/>
                      <a:pt x="716" y="0"/>
                      <a:pt x="717" y="0"/>
                    </a:cubicBezTo>
                    <a:cubicBezTo>
                      <a:pt x="717" y="1"/>
                      <a:pt x="717" y="1"/>
                      <a:pt x="717"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7">
                <a:extLst>
                  <a:ext uri="{FF2B5EF4-FFF2-40B4-BE49-F238E27FC236}">
                    <a16:creationId xmlns:a16="http://schemas.microsoft.com/office/drawing/2014/main" id="{CC9EA717-19E4-48C5-82B9-4E44A84A3013}"/>
                  </a:ext>
                </a:extLst>
              </p:cNvPr>
              <p:cNvSpPr>
                <a:spLocks/>
              </p:cNvSpPr>
              <p:nvPr/>
            </p:nvSpPr>
            <p:spPr bwMode="auto">
              <a:xfrm>
                <a:off x="4016" y="2718"/>
                <a:ext cx="1286" cy="409"/>
              </a:xfrm>
              <a:custGeom>
                <a:avLst/>
                <a:gdLst>
                  <a:gd name="T0" fmla="*/ 540 w 541"/>
                  <a:gd name="T1" fmla="*/ 172 h 172"/>
                  <a:gd name="T2" fmla="*/ 535 w 541"/>
                  <a:gd name="T3" fmla="*/ 171 h 172"/>
                  <a:gd name="T4" fmla="*/ 393 w 541"/>
                  <a:gd name="T5" fmla="*/ 132 h 172"/>
                  <a:gd name="T6" fmla="*/ 228 w 541"/>
                  <a:gd name="T7" fmla="*/ 80 h 172"/>
                  <a:gd name="T8" fmla="*/ 19 w 541"/>
                  <a:gd name="T9" fmla="*/ 8 h 172"/>
                  <a:gd name="T10" fmla="*/ 4 w 541"/>
                  <a:gd name="T11" fmla="*/ 4 h 172"/>
                  <a:gd name="T12" fmla="*/ 0 w 541"/>
                  <a:gd name="T13" fmla="*/ 2 h 172"/>
                  <a:gd name="T14" fmla="*/ 0 w 541"/>
                  <a:gd name="T15" fmla="*/ 0 h 172"/>
                  <a:gd name="T16" fmla="*/ 5 w 541"/>
                  <a:gd name="T17" fmla="*/ 1 h 172"/>
                  <a:gd name="T18" fmla="*/ 55 w 541"/>
                  <a:gd name="T19" fmla="*/ 17 h 172"/>
                  <a:gd name="T20" fmla="*/ 222 w 541"/>
                  <a:gd name="T21" fmla="*/ 74 h 172"/>
                  <a:gd name="T22" fmla="*/ 338 w 541"/>
                  <a:gd name="T23" fmla="*/ 113 h 172"/>
                  <a:gd name="T24" fmla="*/ 488 w 541"/>
                  <a:gd name="T25" fmla="*/ 155 h 172"/>
                  <a:gd name="T26" fmla="*/ 536 w 541"/>
                  <a:gd name="T27" fmla="*/ 169 h 172"/>
                  <a:gd name="T28" fmla="*/ 541 w 541"/>
                  <a:gd name="T29" fmla="*/ 170 h 172"/>
                  <a:gd name="T30" fmla="*/ 540 w 541"/>
                  <a:gd name="T31" fmla="*/ 172 h 1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41" h="172">
                    <a:moveTo>
                      <a:pt x="540" y="172"/>
                    </a:moveTo>
                    <a:cubicBezTo>
                      <a:pt x="539" y="172"/>
                      <a:pt x="537" y="172"/>
                      <a:pt x="535" y="171"/>
                    </a:cubicBezTo>
                    <a:cubicBezTo>
                      <a:pt x="488" y="158"/>
                      <a:pt x="440" y="144"/>
                      <a:pt x="393" y="132"/>
                    </a:cubicBezTo>
                    <a:cubicBezTo>
                      <a:pt x="337" y="117"/>
                      <a:pt x="283" y="99"/>
                      <a:pt x="228" y="80"/>
                    </a:cubicBezTo>
                    <a:cubicBezTo>
                      <a:pt x="159" y="56"/>
                      <a:pt x="89" y="32"/>
                      <a:pt x="19" y="8"/>
                    </a:cubicBezTo>
                    <a:cubicBezTo>
                      <a:pt x="14" y="6"/>
                      <a:pt x="9" y="5"/>
                      <a:pt x="4" y="4"/>
                    </a:cubicBezTo>
                    <a:cubicBezTo>
                      <a:pt x="3" y="3"/>
                      <a:pt x="2" y="3"/>
                      <a:pt x="0" y="2"/>
                    </a:cubicBezTo>
                    <a:cubicBezTo>
                      <a:pt x="0" y="2"/>
                      <a:pt x="0" y="1"/>
                      <a:pt x="0" y="0"/>
                    </a:cubicBezTo>
                    <a:cubicBezTo>
                      <a:pt x="2" y="1"/>
                      <a:pt x="4" y="0"/>
                      <a:pt x="5" y="1"/>
                    </a:cubicBezTo>
                    <a:cubicBezTo>
                      <a:pt x="22" y="6"/>
                      <a:pt x="38" y="11"/>
                      <a:pt x="55" y="17"/>
                    </a:cubicBezTo>
                    <a:cubicBezTo>
                      <a:pt x="111" y="36"/>
                      <a:pt x="166" y="55"/>
                      <a:pt x="222" y="74"/>
                    </a:cubicBezTo>
                    <a:cubicBezTo>
                      <a:pt x="260" y="87"/>
                      <a:pt x="299" y="101"/>
                      <a:pt x="338" y="113"/>
                    </a:cubicBezTo>
                    <a:cubicBezTo>
                      <a:pt x="388" y="128"/>
                      <a:pt x="438" y="141"/>
                      <a:pt x="488" y="155"/>
                    </a:cubicBezTo>
                    <a:cubicBezTo>
                      <a:pt x="504" y="160"/>
                      <a:pt x="520" y="164"/>
                      <a:pt x="536" y="169"/>
                    </a:cubicBezTo>
                    <a:cubicBezTo>
                      <a:pt x="538" y="169"/>
                      <a:pt x="539" y="170"/>
                      <a:pt x="541" y="170"/>
                    </a:cubicBezTo>
                    <a:cubicBezTo>
                      <a:pt x="541" y="171"/>
                      <a:pt x="540" y="172"/>
                      <a:pt x="540" y="17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8">
                <a:extLst>
                  <a:ext uri="{FF2B5EF4-FFF2-40B4-BE49-F238E27FC236}">
                    <a16:creationId xmlns:a16="http://schemas.microsoft.com/office/drawing/2014/main" id="{43C29FD0-981F-4BC0-B6B8-9713749A3466}"/>
                  </a:ext>
                </a:extLst>
              </p:cNvPr>
              <p:cNvSpPr>
                <a:spLocks/>
              </p:cNvSpPr>
              <p:nvPr/>
            </p:nvSpPr>
            <p:spPr bwMode="auto">
              <a:xfrm>
                <a:off x="5368" y="2568"/>
                <a:ext cx="984" cy="535"/>
              </a:xfrm>
              <a:custGeom>
                <a:avLst/>
                <a:gdLst>
                  <a:gd name="T0" fmla="*/ 0 w 414"/>
                  <a:gd name="T1" fmla="*/ 223 h 225"/>
                  <a:gd name="T2" fmla="*/ 5 w 414"/>
                  <a:gd name="T3" fmla="*/ 220 h 225"/>
                  <a:gd name="T4" fmla="*/ 84 w 414"/>
                  <a:gd name="T5" fmla="*/ 180 h 225"/>
                  <a:gd name="T6" fmla="*/ 273 w 414"/>
                  <a:gd name="T7" fmla="*/ 78 h 225"/>
                  <a:gd name="T8" fmla="*/ 328 w 414"/>
                  <a:gd name="T9" fmla="*/ 45 h 225"/>
                  <a:gd name="T10" fmla="*/ 412 w 414"/>
                  <a:gd name="T11" fmla="*/ 0 h 225"/>
                  <a:gd name="T12" fmla="*/ 414 w 414"/>
                  <a:gd name="T13" fmla="*/ 0 h 225"/>
                  <a:gd name="T14" fmla="*/ 410 w 414"/>
                  <a:gd name="T15" fmla="*/ 3 h 225"/>
                  <a:gd name="T16" fmla="*/ 349 w 414"/>
                  <a:gd name="T17" fmla="*/ 35 h 225"/>
                  <a:gd name="T18" fmla="*/ 303 w 414"/>
                  <a:gd name="T19" fmla="*/ 63 h 225"/>
                  <a:gd name="T20" fmla="*/ 169 w 414"/>
                  <a:gd name="T21" fmla="*/ 137 h 225"/>
                  <a:gd name="T22" fmla="*/ 84 w 414"/>
                  <a:gd name="T23" fmla="*/ 184 h 225"/>
                  <a:gd name="T24" fmla="*/ 6 w 414"/>
                  <a:gd name="T25" fmla="*/ 223 h 225"/>
                  <a:gd name="T26" fmla="*/ 1 w 414"/>
                  <a:gd name="T27" fmla="*/ 225 h 225"/>
                  <a:gd name="T28" fmla="*/ 0 w 414"/>
                  <a:gd name="T29" fmla="*/ 223 h 2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14" h="225">
                    <a:moveTo>
                      <a:pt x="0" y="223"/>
                    </a:moveTo>
                    <a:cubicBezTo>
                      <a:pt x="2" y="222"/>
                      <a:pt x="3" y="221"/>
                      <a:pt x="5" y="220"/>
                    </a:cubicBezTo>
                    <a:cubicBezTo>
                      <a:pt x="31" y="207"/>
                      <a:pt x="58" y="194"/>
                      <a:pt x="84" y="180"/>
                    </a:cubicBezTo>
                    <a:cubicBezTo>
                      <a:pt x="147" y="146"/>
                      <a:pt x="210" y="112"/>
                      <a:pt x="273" y="78"/>
                    </a:cubicBezTo>
                    <a:cubicBezTo>
                      <a:pt x="292" y="67"/>
                      <a:pt x="309" y="55"/>
                      <a:pt x="328" y="45"/>
                    </a:cubicBezTo>
                    <a:cubicBezTo>
                      <a:pt x="356" y="29"/>
                      <a:pt x="384" y="15"/>
                      <a:pt x="412" y="0"/>
                    </a:cubicBezTo>
                    <a:cubicBezTo>
                      <a:pt x="413" y="0"/>
                      <a:pt x="413" y="0"/>
                      <a:pt x="414" y="0"/>
                    </a:cubicBezTo>
                    <a:cubicBezTo>
                      <a:pt x="413" y="1"/>
                      <a:pt x="412" y="2"/>
                      <a:pt x="410" y="3"/>
                    </a:cubicBezTo>
                    <a:cubicBezTo>
                      <a:pt x="390" y="13"/>
                      <a:pt x="369" y="24"/>
                      <a:pt x="349" y="35"/>
                    </a:cubicBezTo>
                    <a:cubicBezTo>
                      <a:pt x="333" y="44"/>
                      <a:pt x="318" y="53"/>
                      <a:pt x="303" y="63"/>
                    </a:cubicBezTo>
                    <a:cubicBezTo>
                      <a:pt x="259" y="90"/>
                      <a:pt x="214" y="113"/>
                      <a:pt x="169" y="137"/>
                    </a:cubicBezTo>
                    <a:cubicBezTo>
                      <a:pt x="140" y="152"/>
                      <a:pt x="113" y="169"/>
                      <a:pt x="84" y="184"/>
                    </a:cubicBezTo>
                    <a:cubicBezTo>
                      <a:pt x="58" y="197"/>
                      <a:pt x="32" y="210"/>
                      <a:pt x="6" y="223"/>
                    </a:cubicBezTo>
                    <a:cubicBezTo>
                      <a:pt x="5" y="224"/>
                      <a:pt x="3" y="224"/>
                      <a:pt x="1" y="225"/>
                    </a:cubicBezTo>
                    <a:cubicBezTo>
                      <a:pt x="1" y="224"/>
                      <a:pt x="1" y="224"/>
                      <a:pt x="0" y="2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9">
                <a:extLst>
                  <a:ext uri="{FF2B5EF4-FFF2-40B4-BE49-F238E27FC236}">
                    <a16:creationId xmlns:a16="http://schemas.microsoft.com/office/drawing/2014/main" id="{D2467AF7-A83E-439C-8E6E-1E4A47A6D2D2}"/>
                  </a:ext>
                </a:extLst>
              </p:cNvPr>
              <p:cNvSpPr>
                <a:spLocks/>
              </p:cNvSpPr>
              <p:nvPr/>
            </p:nvSpPr>
            <p:spPr bwMode="auto">
              <a:xfrm>
                <a:off x="4432" y="847"/>
                <a:ext cx="1110" cy="378"/>
              </a:xfrm>
              <a:custGeom>
                <a:avLst/>
                <a:gdLst>
                  <a:gd name="T0" fmla="*/ 0 w 467"/>
                  <a:gd name="T1" fmla="*/ 158 h 159"/>
                  <a:gd name="T2" fmla="*/ 466 w 467"/>
                  <a:gd name="T3" fmla="*/ 0 h 159"/>
                  <a:gd name="T4" fmla="*/ 467 w 467"/>
                  <a:gd name="T5" fmla="*/ 2 h 159"/>
                  <a:gd name="T6" fmla="*/ 462 w 467"/>
                  <a:gd name="T7" fmla="*/ 4 h 159"/>
                  <a:gd name="T8" fmla="*/ 369 w 467"/>
                  <a:gd name="T9" fmla="*/ 33 h 159"/>
                  <a:gd name="T10" fmla="*/ 147 w 467"/>
                  <a:gd name="T11" fmla="*/ 109 h 159"/>
                  <a:gd name="T12" fmla="*/ 6 w 467"/>
                  <a:gd name="T13" fmla="*/ 158 h 159"/>
                  <a:gd name="T14" fmla="*/ 0 w 467"/>
                  <a:gd name="T15" fmla="*/ 159 h 159"/>
                  <a:gd name="T16" fmla="*/ 0 w 467"/>
                  <a:gd name="T17" fmla="*/ 158 h 1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67" h="159">
                    <a:moveTo>
                      <a:pt x="0" y="158"/>
                    </a:moveTo>
                    <a:cubicBezTo>
                      <a:pt x="155" y="104"/>
                      <a:pt x="309" y="47"/>
                      <a:pt x="466" y="0"/>
                    </a:cubicBezTo>
                    <a:cubicBezTo>
                      <a:pt x="467" y="0"/>
                      <a:pt x="467" y="1"/>
                      <a:pt x="467" y="2"/>
                    </a:cubicBezTo>
                    <a:cubicBezTo>
                      <a:pt x="466" y="2"/>
                      <a:pt x="464" y="3"/>
                      <a:pt x="462" y="4"/>
                    </a:cubicBezTo>
                    <a:cubicBezTo>
                      <a:pt x="431" y="14"/>
                      <a:pt x="400" y="23"/>
                      <a:pt x="369" y="33"/>
                    </a:cubicBezTo>
                    <a:cubicBezTo>
                      <a:pt x="295" y="58"/>
                      <a:pt x="221" y="83"/>
                      <a:pt x="147" y="109"/>
                    </a:cubicBezTo>
                    <a:cubicBezTo>
                      <a:pt x="100" y="125"/>
                      <a:pt x="53" y="141"/>
                      <a:pt x="6" y="158"/>
                    </a:cubicBezTo>
                    <a:cubicBezTo>
                      <a:pt x="4" y="159"/>
                      <a:pt x="2" y="159"/>
                      <a:pt x="0" y="159"/>
                    </a:cubicBezTo>
                    <a:cubicBezTo>
                      <a:pt x="0" y="159"/>
                      <a:pt x="0" y="159"/>
                      <a:pt x="0" y="15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10">
                <a:extLst>
                  <a:ext uri="{FF2B5EF4-FFF2-40B4-BE49-F238E27FC236}">
                    <a16:creationId xmlns:a16="http://schemas.microsoft.com/office/drawing/2014/main" id="{C9F01CEF-7218-4454-8BD5-1AB9AD2E8F4C}"/>
                  </a:ext>
                </a:extLst>
              </p:cNvPr>
              <p:cNvSpPr>
                <a:spLocks/>
              </p:cNvSpPr>
              <p:nvPr/>
            </p:nvSpPr>
            <p:spPr bwMode="auto">
              <a:xfrm>
                <a:off x="4382" y="2818"/>
                <a:ext cx="967" cy="290"/>
              </a:xfrm>
              <a:custGeom>
                <a:avLst/>
                <a:gdLst>
                  <a:gd name="T0" fmla="*/ 0 w 407"/>
                  <a:gd name="T1" fmla="*/ 0 h 122"/>
                  <a:gd name="T2" fmla="*/ 3 w 407"/>
                  <a:gd name="T3" fmla="*/ 1 h 122"/>
                  <a:gd name="T4" fmla="*/ 161 w 407"/>
                  <a:gd name="T5" fmla="*/ 47 h 122"/>
                  <a:gd name="T6" fmla="*/ 263 w 407"/>
                  <a:gd name="T7" fmla="*/ 78 h 122"/>
                  <a:gd name="T8" fmla="*/ 399 w 407"/>
                  <a:gd name="T9" fmla="*/ 119 h 122"/>
                  <a:gd name="T10" fmla="*/ 407 w 407"/>
                  <a:gd name="T11" fmla="*/ 121 h 122"/>
                  <a:gd name="T12" fmla="*/ 407 w 407"/>
                  <a:gd name="T13" fmla="*/ 122 h 122"/>
                  <a:gd name="T14" fmla="*/ 398 w 407"/>
                  <a:gd name="T15" fmla="*/ 121 h 122"/>
                  <a:gd name="T16" fmla="*/ 272 w 407"/>
                  <a:gd name="T17" fmla="*/ 85 h 122"/>
                  <a:gd name="T18" fmla="*/ 179 w 407"/>
                  <a:gd name="T19" fmla="*/ 56 h 122"/>
                  <a:gd name="T20" fmla="*/ 55 w 407"/>
                  <a:gd name="T21" fmla="*/ 17 h 122"/>
                  <a:gd name="T22" fmla="*/ 4 w 407"/>
                  <a:gd name="T23" fmla="*/ 3 h 122"/>
                  <a:gd name="T24" fmla="*/ 0 w 407"/>
                  <a:gd name="T25" fmla="*/ 1 h 122"/>
                  <a:gd name="T26" fmla="*/ 0 w 407"/>
                  <a:gd name="T27" fmla="*/ 0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07" h="122">
                    <a:moveTo>
                      <a:pt x="0" y="0"/>
                    </a:moveTo>
                    <a:cubicBezTo>
                      <a:pt x="1" y="0"/>
                      <a:pt x="2" y="0"/>
                      <a:pt x="3" y="1"/>
                    </a:cubicBezTo>
                    <a:cubicBezTo>
                      <a:pt x="56" y="16"/>
                      <a:pt x="108" y="32"/>
                      <a:pt x="161" y="47"/>
                    </a:cubicBezTo>
                    <a:cubicBezTo>
                      <a:pt x="195" y="57"/>
                      <a:pt x="230" y="66"/>
                      <a:pt x="263" y="78"/>
                    </a:cubicBezTo>
                    <a:cubicBezTo>
                      <a:pt x="308" y="94"/>
                      <a:pt x="353" y="106"/>
                      <a:pt x="399" y="119"/>
                    </a:cubicBezTo>
                    <a:cubicBezTo>
                      <a:pt x="402" y="120"/>
                      <a:pt x="404" y="120"/>
                      <a:pt x="407" y="121"/>
                    </a:cubicBezTo>
                    <a:cubicBezTo>
                      <a:pt x="407" y="121"/>
                      <a:pt x="407" y="122"/>
                      <a:pt x="407" y="122"/>
                    </a:cubicBezTo>
                    <a:cubicBezTo>
                      <a:pt x="404" y="122"/>
                      <a:pt x="401" y="122"/>
                      <a:pt x="398" y="121"/>
                    </a:cubicBezTo>
                    <a:cubicBezTo>
                      <a:pt x="356" y="111"/>
                      <a:pt x="314" y="99"/>
                      <a:pt x="272" y="85"/>
                    </a:cubicBezTo>
                    <a:cubicBezTo>
                      <a:pt x="242" y="74"/>
                      <a:pt x="210" y="66"/>
                      <a:pt x="179" y="56"/>
                    </a:cubicBezTo>
                    <a:cubicBezTo>
                      <a:pt x="138" y="43"/>
                      <a:pt x="96" y="30"/>
                      <a:pt x="55" y="17"/>
                    </a:cubicBezTo>
                    <a:cubicBezTo>
                      <a:pt x="38" y="12"/>
                      <a:pt x="21" y="8"/>
                      <a:pt x="4" y="3"/>
                    </a:cubicBezTo>
                    <a:cubicBezTo>
                      <a:pt x="3" y="3"/>
                      <a:pt x="1" y="2"/>
                      <a:pt x="0" y="1"/>
                    </a:cubicBezTo>
                    <a:cubicBezTo>
                      <a:pt x="0" y="1"/>
                      <a:pt x="0" y="1"/>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11">
                <a:extLst>
                  <a:ext uri="{FF2B5EF4-FFF2-40B4-BE49-F238E27FC236}">
                    <a16:creationId xmlns:a16="http://schemas.microsoft.com/office/drawing/2014/main" id="{AFED5846-500C-4C65-A0F7-46640C20EA21}"/>
                  </a:ext>
                </a:extLst>
              </p:cNvPr>
              <p:cNvSpPr>
                <a:spLocks/>
              </p:cNvSpPr>
              <p:nvPr/>
            </p:nvSpPr>
            <p:spPr bwMode="auto">
              <a:xfrm>
                <a:off x="4399" y="2937"/>
                <a:ext cx="943" cy="275"/>
              </a:xfrm>
              <a:custGeom>
                <a:avLst/>
                <a:gdLst>
                  <a:gd name="T0" fmla="*/ 397 w 397"/>
                  <a:gd name="T1" fmla="*/ 116 h 116"/>
                  <a:gd name="T2" fmla="*/ 393 w 397"/>
                  <a:gd name="T3" fmla="*/ 116 h 116"/>
                  <a:gd name="T4" fmla="*/ 231 w 397"/>
                  <a:gd name="T5" fmla="*/ 69 h 116"/>
                  <a:gd name="T6" fmla="*/ 65 w 397"/>
                  <a:gd name="T7" fmla="*/ 19 h 116"/>
                  <a:gd name="T8" fmla="*/ 4 w 397"/>
                  <a:gd name="T9" fmla="*/ 2 h 116"/>
                  <a:gd name="T10" fmla="*/ 0 w 397"/>
                  <a:gd name="T11" fmla="*/ 1 h 116"/>
                  <a:gd name="T12" fmla="*/ 0 w 397"/>
                  <a:gd name="T13" fmla="*/ 0 h 116"/>
                  <a:gd name="T14" fmla="*/ 4 w 397"/>
                  <a:gd name="T15" fmla="*/ 0 h 116"/>
                  <a:gd name="T16" fmla="*/ 102 w 397"/>
                  <a:gd name="T17" fmla="*/ 27 h 116"/>
                  <a:gd name="T18" fmla="*/ 313 w 397"/>
                  <a:gd name="T19" fmla="*/ 91 h 116"/>
                  <a:gd name="T20" fmla="*/ 393 w 397"/>
                  <a:gd name="T21" fmla="*/ 113 h 116"/>
                  <a:gd name="T22" fmla="*/ 397 w 397"/>
                  <a:gd name="T23" fmla="*/ 114 h 116"/>
                  <a:gd name="T24" fmla="*/ 397 w 397"/>
                  <a:gd name="T25" fmla="*/ 116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7" h="116">
                    <a:moveTo>
                      <a:pt x="397" y="116"/>
                    </a:moveTo>
                    <a:cubicBezTo>
                      <a:pt x="396" y="116"/>
                      <a:pt x="395" y="116"/>
                      <a:pt x="393" y="116"/>
                    </a:cubicBezTo>
                    <a:cubicBezTo>
                      <a:pt x="339" y="100"/>
                      <a:pt x="285" y="85"/>
                      <a:pt x="231" y="69"/>
                    </a:cubicBezTo>
                    <a:cubicBezTo>
                      <a:pt x="176" y="53"/>
                      <a:pt x="120" y="35"/>
                      <a:pt x="65" y="19"/>
                    </a:cubicBezTo>
                    <a:cubicBezTo>
                      <a:pt x="45" y="12"/>
                      <a:pt x="24" y="8"/>
                      <a:pt x="4" y="2"/>
                    </a:cubicBezTo>
                    <a:cubicBezTo>
                      <a:pt x="2" y="2"/>
                      <a:pt x="1" y="1"/>
                      <a:pt x="0" y="1"/>
                    </a:cubicBezTo>
                    <a:cubicBezTo>
                      <a:pt x="0" y="1"/>
                      <a:pt x="0" y="0"/>
                      <a:pt x="0" y="0"/>
                    </a:cubicBezTo>
                    <a:cubicBezTo>
                      <a:pt x="2" y="0"/>
                      <a:pt x="3" y="0"/>
                      <a:pt x="4" y="0"/>
                    </a:cubicBezTo>
                    <a:cubicBezTo>
                      <a:pt x="37" y="9"/>
                      <a:pt x="69" y="17"/>
                      <a:pt x="102" y="27"/>
                    </a:cubicBezTo>
                    <a:cubicBezTo>
                      <a:pt x="172" y="48"/>
                      <a:pt x="243" y="70"/>
                      <a:pt x="313" y="91"/>
                    </a:cubicBezTo>
                    <a:cubicBezTo>
                      <a:pt x="340" y="99"/>
                      <a:pt x="366" y="106"/>
                      <a:pt x="393" y="113"/>
                    </a:cubicBezTo>
                    <a:cubicBezTo>
                      <a:pt x="394" y="113"/>
                      <a:pt x="396" y="114"/>
                      <a:pt x="397" y="114"/>
                    </a:cubicBezTo>
                    <a:cubicBezTo>
                      <a:pt x="397" y="115"/>
                      <a:pt x="397" y="116"/>
                      <a:pt x="397" y="1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12">
                <a:extLst>
                  <a:ext uri="{FF2B5EF4-FFF2-40B4-BE49-F238E27FC236}">
                    <a16:creationId xmlns:a16="http://schemas.microsoft.com/office/drawing/2014/main" id="{BAFAB574-E62D-4BB5-8330-6B2F35380457}"/>
                  </a:ext>
                </a:extLst>
              </p:cNvPr>
              <p:cNvSpPr>
                <a:spLocks/>
              </p:cNvSpPr>
              <p:nvPr/>
            </p:nvSpPr>
            <p:spPr bwMode="auto">
              <a:xfrm>
                <a:off x="4959" y="833"/>
                <a:ext cx="851" cy="302"/>
              </a:xfrm>
              <a:custGeom>
                <a:avLst/>
                <a:gdLst>
                  <a:gd name="T0" fmla="*/ 358 w 358"/>
                  <a:gd name="T1" fmla="*/ 0 h 127"/>
                  <a:gd name="T2" fmla="*/ 0 w 358"/>
                  <a:gd name="T3" fmla="*/ 127 h 127"/>
                  <a:gd name="T4" fmla="*/ 4 w 358"/>
                  <a:gd name="T5" fmla="*/ 125 h 127"/>
                  <a:gd name="T6" fmla="*/ 100 w 358"/>
                  <a:gd name="T7" fmla="*/ 93 h 127"/>
                  <a:gd name="T8" fmla="*/ 335 w 358"/>
                  <a:gd name="T9" fmla="*/ 8 h 127"/>
                  <a:gd name="T10" fmla="*/ 353 w 358"/>
                  <a:gd name="T11" fmla="*/ 1 h 127"/>
                  <a:gd name="T12" fmla="*/ 358 w 358"/>
                  <a:gd name="T13" fmla="*/ 0 h 127"/>
                </a:gdLst>
                <a:ahLst/>
                <a:cxnLst>
                  <a:cxn ang="0">
                    <a:pos x="T0" y="T1"/>
                  </a:cxn>
                  <a:cxn ang="0">
                    <a:pos x="T2" y="T3"/>
                  </a:cxn>
                  <a:cxn ang="0">
                    <a:pos x="T4" y="T5"/>
                  </a:cxn>
                  <a:cxn ang="0">
                    <a:pos x="T6" y="T7"/>
                  </a:cxn>
                  <a:cxn ang="0">
                    <a:pos x="T8" y="T9"/>
                  </a:cxn>
                  <a:cxn ang="0">
                    <a:pos x="T10" y="T11"/>
                  </a:cxn>
                  <a:cxn ang="0">
                    <a:pos x="T12" y="T13"/>
                  </a:cxn>
                </a:cxnLst>
                <a:rect l="0" t="0" r="r" b="b"/>
                <a:pathLst>
                  <a:path w="358" h="127">
                    <a:moveTo>
                      <a:pt x="358" y="0"/>
                    </a:moveTo>
                    <a:cubicBezTo>
                      <a:pt x="241" y="49"/>
                      <a:pt x="120" y="89"/>
                      <a:pt x="0" y="127"/>
                    </a:cubicBezTo>
                    <a:cubicBezTo>
                      <a:pt x="1" y="126"/>
                      <a:pt x="3" y="125"/>
                      <a:pt x="4" y="125"/>
                    </a:cubicBezTo>
                    <a:cubicBezTo>
                      <a:pt x="36" y="114"/>
                      <a:pt x="68" y="103"/>
                      <a:pt x="100" y="93"/>
                    </a:cubicBezTo>
                    <a:cubicBezTo>
                      <a:pt x="179" y="68"/>
                      <a:pt x="257" y="37"/>
                      <a:pt x="335" y="8"/>
                    </a:cubicBezTo>
                    <a:cubicBezTo>
                      <a:pt x="341" y="5"/>
                      <a:pt x="347" y="3"/>
                      <a:pt x="353" y="1"/>
                    </a:cubicBezTo>
                    <a:cubicBezTo>
                      <a:pt x="355" y="1"/>
                      <a:pt x="356" y="1"/>
                      <a:pt x="35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13">
                <a:extLst>
                  <a:ext uri="{FF2B5EF4-FFF2-40B4-BE49-F238E27FC236}">
                    <a16:creationId xmlns:a16="http://schemas.microsoft.com/office/drawing/2014/main" id="{4411BDBF-7FBA-4114-821A-4CAB2E1B5755}"/>
                  </a:ext>
                </a:extLst>
              </p:cNvPr>
              <p:cNvSpPr>
                <a:spLocks/>
              </p:cNvSpPr>
              <p:nvPr/>
            </p:nvSpPr>
            <p:spPr bwMode="auto">
              <a:xfrm>
                <a:off x="5470" y="2806"/>
                <a:ext cx="654" cy="356"/>
              </a:xfrm>
              <a:custGeom>
                <a:avLst/>
                <a:gdLst>
                  <a:gd name="T0" fmla="*/ 275 w 275"/>
                  <a:gd name="T1" fmla="*/ 0 h 150"/>
                  <a:gd name="T2" fmla="*/ 1 w 275"/>
                  <a:gd name="T3" fmla="*/ 150 h 150"/>
                  <a:gd name="T4" fmla="*/ 0 w 275"/>
                  <a:gd name="T5" fmla="*/ 149 h 150"/>
                  <a:gd name="T6" fmla="*/ 275 w 275"/>
                  <a:gd name="T7" fmla="*/ 0 h 150"/>
                </a:gdLst>
                <a:ahLst/>
                <a:cxnLst>
                  <a:cxn ang="0">
                    <a:pos x="T0" y="T1"/>
                  </a:cxn>
                  <a:cxn ang="0">
                    <a:pos x="T2" y="T3"/>
                  </a:cxn>
                  <a:cxn ang="0">
                    <a:pos x="T4" y="T5"/>
                  </a:cxn>
                  <a:cxn ang="0">
                    <a:pos x="T6" y="T7"/>
                  </a:cxn>
                </a:cxnLst>
                <a:rect l="0" t="0" r="r" b="b"/>
                <a:pathLst>
                  <a:path w="275" h="150">
                    <a:moveTo>
                      <a:pt x="275" y="0"/>
                    </a:moveTo>
                    <a:cubicBezTo>
                      <a:pt x="185" y="53"/>
                      <a:pt x="94" y="103"/>
                      <a:pt x="1" y="150"/>
                    </a:cubicBezTo>
                    <a:cubicBezTo>
                      <a:pt x="1" y="149"/>
                      <a:pt x="0" y="149"/>
                      <a:pt x="0" y="149"/>
                    </a:cubicBezTo>
                    <a:cubicBezTo>
                      <a:pt x="92" y="99"/>
                      <a:pt x="184" y="50"/>
                      <a:pt x="27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2" name="Freeform 14">
                <a:extLst>
                  <a:ext uri="{FF2B5EF4-FFF2-40B4-BE49-F238E27FC236}">
                    <a16:creationId xmlns:a16="http://schemas.microsoft.com/office/drawing/2014/main" id="{E1CBDE76-7EC4-4B7C-89F8-CEDF58783109}"/>
                  </a:ext>
                </a:extLst>
              </p:cNvPr>
              <p:cNvSpPr>
                <a:spLocks/>
              </p:cNvSpPr>
              <p:nvPr/>
            </p:nvSpPr>
            <p:spPr bwMode="auto">
              <a:xfrm>
                <a:off x="5373" y="2899"/>
                <a:ext cx="520" cy="273"/>
              </a:xfrm>
              <a:custGeom>
                <a:avLst/>
                <a:gdLst>
                  <a:gd name="T0" fmla="*/ 0 w 219"/>
                  <a:gd name="T1" fmla="*/ 115 h 115"/>
                  <a:gd name="T2" fmla="*/ 1 w 219"/>
                  <a:gd name="T3" fmla="*/ 113 h 115"/>
                  <a:gd name="T4" fmla="*/ 218 w 219"/>
                  <a:gd name="T5" fmla="*/ 0 h 115"/>
                  <a:gd name="T6" fmla="*/ 219 w 219"/>
                  <a:gd name="T7" fmla="*/ 1 h 115"/>
                  <a:gd name="T8" fmla="*/ 216 w 219"/>
                  <a:gd name="T9" fmla="*/ 4 h 115"/>
                  <a:gd name="T10" fmla="*/ 103 w 219"/>
                  <a:gd name="T11" fmla="*/ 65 h 115"/>
                  <a:gd name="T12" fmla="*/ 5 w 219"/>
                  <a:gd name="T13" fmla="*/ 114 h 115"/>
                  <a:gd name="T14" fmla="*/ 0 w 219"/>
                  <a:gd name="T15" fmla="*/ 115 h 11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19" h="115">
                    <a:moveTo>
                      <a:pt x="0" y="115"/>
                    </a:moveTo>
                    <a:cubicBezTo>
                      <a:pt x="1" y="114"/>
                      <a:pt x="1" y="113"/>
                      <a:pt x="1" y="113"/>
                    </a:cubicBezTo>
                    <a:cubicBezTo>
                      <a:pt x="75" y="79"/>
                      <a:pt x="147" y="39"/>
                      <a:pt x="218" y="0"/>
                    </a:cubicBezTo>
                    <a:cubicBezTo>
                      <a:pt x="218" y="0"/>
                      <a:pt x="219" y="1"/>
                      <a:pt x="219" y="1"/>
                    </a:cubicBezTo>
                    <a:cubicBezTo>
                      <a:pt x="218" y="2"/>
                      <a:pt x="217" y="3"/>
                      <a:pt x="216" y="4"/>
                    </a:cubicBezTo>
                    <a:cubicBezTo>
                      <a:pt x="179" y="24"/>
                      <a:pt x="141" y="46"/>
                      <a:pt x="103" y="65"/>
                    </a:cubicBezTo>
                    <a:cubicBezTo>
                      <a:pt x="71" y="82"/>
                      <a:pt x="38" y="98"/>
                      <a:pt x="5" y="114"/>
                    </a:cubicBezTo>
                    <a:cubicBezTo>
                      <a:pt x="4" y="114"/>
                      <a:pt x="2" y="115"/>
                      <a:pt x="0" y="1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3" name="Freeform 15">
                <a:extLst>
                  <a:ext uri="{FF2B5EF4-FFF2-40B4-BE49-F238E27FC236}">
                    <a16:creationId xmlns:a16="http://schemas.microsoft.com/office/drawing/2014/main" id="{4CCCF375-CB3C-4EDD-A72A-F2C7617A15FB}"/>
                  </a:ext>
                </a:extLst>
              </p:cNvPr>
              <p:cNvSpPr>
                <a:spLocks/>
              </p:cNvSpPr>
              <p:nvPr/>
            </p:nvSpPr>
            <p:spPr bwMode="auto">
              <a:xfrm>
                <a:off x="5344" y="2860"/>
                <a:ext cx="537" cy="279"/>
              </a:xfrm>
              <a:custGeom>
                <a:avLst/>
                <a:gdLst>
                  <a:gd name="T0" fmla="*/ 226 w 226"/>
                  <a:gd name="T1" fmla="*/ 1 h 117"/>
                  <a:gd name="T2" fmla="*/ 1 w 226"/>
                  <a:gd name="T3" fmla="*/ 117 h 117"/>
                  <a:gd name="T4" fmla="*/ 0 w 226"/>
                  <a:gd name="T5" fmla="*/ 116 h 117"/>
                  <a:gd name="T6" fmla="*/ 2 w 226"/>
                  <a:gd name="T7" fmla="*/ 113 h 117"/>
                  <a:gd name="T8" fmla="*/ 103 w 226"/>
                  <a:gd name="T9" fmla="*/ 64 h 117"/>
                  <a:gd name="T10" fmla="*/ 180 w 226"/>
                  <a:gd name="T11" fmla="*/ 23 h 117"/>
                  <a:gd name="T12" fmla="*/ 223 w 226"/>
                  <a:gd name="T13" fmla="*/ 1 h 117"/>
                  <a:gd name="T14" fmla="*/ 226 w 226"/>
                  <a:gd name="T15" fmla="*/ 0 h 117"/>
                  <a:gd name="T16" fmla="*/ 226 w 226"/>
                  <a:gd name="T17" fmla="*/ 1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6" h="117">
                    <a:moveTo>
                      <a:pt x="226" y="1"/>
                    </a:moveTo>
                    <a:cubicBezTo>
                      <a:pt x="152" y="42"/>
                      <a:pt x="77" y="81"/>
                      <a:pt x="1" y="117"/>
                    </a:cubicBezTo>
                    <a:cubicBezTo>
                      <a:pt x="0" y="117"/>
                      <a:pt x="0" y="116"/>
                      <a:pt x="0" y="116"/>
                    </a:cubicBezTo>
                    <a:cubicBezTo>
                      <a:pt x="1" y="115"/>
                      <a:pt x="1" y="114"/>
                      <a:pt x="2" y="113"/>
                    </a:cubicBezTo>
                    <a:cubicBezTo>
                      <a:pt x="36" y="97"/>
                      <a:pt x="70" y="81"/>
                      <a:pt x="103" y="64"/>
                    </a:cubicBezTo>
                    <a:cubicBezTo>
                      <a:pt x="129" y="51"/>
                      <a:pt x="154" y="37"/>
                      <a:pt x="180" y="23"/>
                    </a:cubicBezTo>
                    <a:cubicBezTo>
                      <a:pt x="194" y="16"/>
                      <a:pt x="208" y="9"/>
                      <a:pt x="223" y="1"/>
                    </a:cubicBezTo>
                    <a:cubicBezTo>
                      <a:pt x="224" y="1"/>
                      <a:pt x="225" y="0"/>
                      <a:pt x="226" y="0"/>
                    </a:cubicBezTo>
                    <a:cubicBezTo>
                      <a:pt x="226" y="0"/>
                      <a:pt x="226" y="1"/>
                      <a:pt x="226"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4" name="Freeform 16">
                <a:extLst>
                  <a:ext uri="{FF2B5EF4-FFF2-40B4-BE49-F238E27FC236}">
                    <a16:creationId xmlns:a16="http://schemas.microsoft.com/office/drawing/2014/main" id="{D7146D09-E3D4-499F-8CCC-2AB9C4ACF8DD}"/>
                  </a:ext>
                </a:extLst>
              </p:cNvPr>
              <p:cNvSpPr>
                <a:spLocks/>
              </p:cNvSpPr>
              <p:nvPr/>
            </p:nvSpPr>
            <p:spPr bwMode="auto">
              <a:xfrm>
                <a:off x="4192" y="2986"/>
                <a:ext cx="459" cy="134"/>
              </a:xfrm>
              <a:custGeom>
                <a:avLst/>
                <a:gdLst>
                  <a:gd name="T0" fmla="*/ 193 w 193"/>
                  <a:gd name="T1" fmla="*/ 56 h 56"/>
                  <a:gd name="T2" fmla="*/ 190 w 193"/>
                  <a:gd name="T3" fmla="*/ 55 h 56"/>
                  <a:gd name="T4" fmla="*/ 6 w 193"/>
                  <a:gd name="T5" fmla="*/ 4 h 56"/>
                  <a:gd name="T6" fmla="*/ 4 w 193"/>
                  <a:gd name="T7" fmla="*/ 3 h 56"/>
                  <a:gd name="T8" fmla="*/ 0 w 193"/>
                  <a:gd name="T9" fmla="*/ 0 h 56"/>
                  <a:gd name="T10" fmla="*/ 5 w 193"/>
                  <a:gd name="T11" fmla="*/ 0 h 56"/>
                  <a:gd name="T12" fmla="*/ 186 w 193"/>
                  <a:gd name="T13" fmla="*/ 51 h 56"/>
                  <a:gd name="T14" fmla="*/ 193 w 193"/>
                  <a:gd name="T15" fmla="*/ 54 h 56"/>
                  <a:gd name="T16" fmla="*/ 193 w 193"/>
                  <a:gd name="T17" fmla="*/ 56 h 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3" h="56">
                    <a:moveTo>
                      <a:pt x="193" y="56"/>
                    </a:moveTo>
                    <a:cubicBezTo>
                      <a:pt x="192" y="56"/>
                      <a:pt x="191" y="56"/>
                      <a:pt x="190" y="55"/>
                    </a:cubicBezTo>
                    <a:cubicBezTo>
                      <a:pt x="128" y="40"/>
                      <a:pt x="66" y="23"/>
                      <a:pt x="6" y="4"/>
                    </a:cubicBezTo>
                    <a:cubicBezTo>
                      <a:pt x="5" y="4"/>
                      <a:pt x="4" y="4"/>
                      <a:pt x="4" y="3"/>
                    </a:cubicBezTo>
                    <a:cubicBezTo>
                      <a:pt x="2" y="2"/>
                      <a:pt x="1" y="1"/>
                      <a:pt x="0" y="0"/>
                    </a:cubicBezTo>
                    <a:cubicBezTo>
                      <a:pt x="1" y="0"/>
                      <a:pt x="3" y="0"/>
                      <a:pt x="5" y="0"/>
                    </a:cubicBezTo>
                    <a:cubicBezTo>
                      <a:pt x="64" y="20"/>
                      <a:pt x="126" y="35"/>
                      <a:pt x="186" y="51"/>
                    </a:cubicBezTo>
                    <a:cubicBezTo>
                      <a:pt x="189" y="52"/>
                      <a:pt x="191" y="53"/>
                      <a:pt x="193" y="54"/>
                    </a:cubicBezTo>
                    <a:cubicBezTo>
                      <a:pt x="193" y="55"/>
                      <a:pt x="193" y="55"/>
                      <a:pt x="193" y="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5" name="Freeform 17">
                <a:extLst>
                  <a:ext uri="{FF2B5EF4-FFF2-40B4-BE49-F238E27FC236}">
                    <a16:creationId xmlns:a16="http://schemas.microsoft.com/office/drawing/2014/main" id="{7B488B28-FE95-40A6-9015-2815B577DAB1}"/>
                  </a:ext>
                </a:extLst>
              </p:cNvPr>
              <p:cNvSpPr>
                <a:spLocks/>
              </p:cNvSpPr>
              <p:nvPr/>
            </p:nvSpPr>
            <p:spPr bwMode="auto">
              <a:xfrm>
                <a:off x="5979" y="2644"/>
                <a:ext cx="527" cy="302"/>
              </a:xfrm>
              <a:custGeom>
                <a:avLst/>
                <a:gdLst>
                  <a:gd name="T0" fmla="*/ 0 w 222"/>
                  <a:gd name="T1" fmla="*/ 126 h 127"/>
                  <a:gd name="T2" fmla="*/ 3 w 222"/>
                  <a:gd name="T3" fmla="*/ 124 h 127"/>
                  <a:gd name="T4" fmla="*/ 222 w 222"/>
                  <a:gd name="T5" fmla="*/ 0 h 127"/>
                  <a:gd name="T6" fmla="*/ 1 w 222"/>
                  <a:gd name="T7" fmla="*/ 127 h 127"/>
                  <a:gd name="T8" fmla="*/ 0 w 222"/>
                  <a:gd name="T9" fmla="*/ 126 h 127"/>
                </a:gdLst>
                <a:ahLst/>
                <a:cxnLst>
                  <a:cxn ang="0">
                    <a:pos x="T0" y="T1"/>
                  </a:cxn>
                  <a:cxn ang="0">
                    <a:pos x="T2" y="T3"/>
                  </a:cxn>
                  <a:cxn ang="0">
                    <a:pos x="T4" y="T5"/>
                  </a:cxn>
                  <a:cxn ang="0">
                    <a:pos x="T6" y="T7"/>
                  </a:cxn>
                  <a:cxn ang="0">
                    <a:pos x="T8" y="T9"/>
                  </a:cxn>
                </a:cxnLst>
                <a:rect l="0" t="0" r="r" b="b"/>
                <a:pathLst>
                  <a:path w="222" h="127">
                    <a:moveTo>
                      <a:pt x="0" y="126"/>
                    </a:moveTo>
                    <a:cubicBezTo>
                      <a:pt x="1" y="125"/>
                      <a:pt x="2" y="124"/>
                      <a:pt x="3" y="124"/>
                    </a:cubicBezTo>
                    <a:cubicBezTo>
                      <a:pt x="77" y="84"/>
                      <a:pt x="149" y="41"/>
                      <a:pt x="222" y="0"/>
                    </a:cubicBezTo>
                    <a:cubicBezTo>
                      <a:pt x="149" y="44"/>
                      <a:pt x="77" y="88"/>
                      <a:pt x="1" y="127"/>
                    </a:cubicBezTo>
                    <a:cubicBezTo>
                      <a:pt x="1" y="126"/>
                      <a:pt x="0" y="126"/>
                      <a:pt x="0" y="1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6" name="Freeform 18">
                <a:extLst>
                  <a:ext uri="{FF2B5EF4-FFF2-40B4-BE49-F238E27FC236}">
                    <a16:creationId xmlns:a16="http://schemas.microsoft.com/office/drawing/2014/main" id="{64FF6F96-A5A2-4EFA-9AB6-6391094DBA26}"/>
                  </a:ext>
                </a:extLst>
              </p:cNvPr>
              <p:cNvSpPr>
                <a:spLocks/>
              </p:cNvSpPr>
              <p:nvPr/>
            </p:nvSpPr>
            <p:spPr bwMode="auto">
              <a:xfrm>
                <a:off x="4696" y="2967"/>
                <a:ext cx="587" cy="176"/>
              </a:xfrm>
              <a:custGeom>
                <a:avLst/>
                <a:gdLst>
                  <a:gd name="T0" fmla="*/ 247 w 247"/>
                  <a:gd name="T1" fmla="*/ 74 h 74"/>
                  <a:gd name="T2" fmla="*/ 243 w 247"/>
                  <a:gd name="T3" fmla="*/ 73 h 74"/>
                  <a:gd name="T4" fmla="*/ 43 w 247"/>
                  <a:gd name="T5" fmla="*/ 16 h 74"/>
                  <a:gd name="T6" fmla="*/ 3 w 247"/>
                  <a:gd name="T7" fmla="*/ 2 h 74"/>
                  <a:gd name="T8" fmla="*/ 0 w 247"/>
                  <a:gd name="T9" fmla="*/ 0 h 74"/>
                  <a:gd name="T10" fmla="*/ 247 w 247"/>
                  <a:gd name="T11" fmla="*/ 74 h 74"/>
                </a:gdLst>
                <a:ahLst/>
                <a:cxnLst>
                  <a:cxn ang="0">
                    <a:pos x="T0" y="T1"/>
                  </a:cxn>
                  <a:cxn ang="0">
                    <a:pos x="T2" y="T3"/>
                  </a:cxn>
                  <a:cxn ang="0">
                    <a:pos x="T4" y="T5"/>
                  </a:cxn>
                  <a:cxn ang="0">
                    <a:pos x="T6" y="T7"/>
                  </a:cxn>
                  <a:cxn ang="0">
                    <a:pos x="T8" y="T9"/>
                  </a:cxn>
                  <a:cxn ang="0">
                    <a:pos x="T10" y="T11"/>
                  </a:cxn>
                </a:cxnLst>
                <a:rect l="0" t="0" r="r" b="b"/>
                <a:pathLst>
                  <a:path w="247" h="74">
                    <a:moveTo>
                      <a:pt x="247" y="74"/>
                    </a:moveTo>
                    <a:cubicBezTo>
                      <a:pt x="246" y="74"/>
                      <a:pt x="244" y="74"/>
                      <a:pt x="243" y="73"/>
                    </a:cubicBezTo>
                    <a:cubicBezTo>
                      <a:pt x="176" y="54"/>
                      <a:pt x="110" y="35"/>
                      <a:pt x="43" y="16"/>
                    </a:cubicBezTo>
                    <a:cubicBezTo>
                      <a:pt x="29" y="12"/>
                      <a:pt x="16" y="7"/>
                      <a:pt x="3" y="2"/>
                    </a:cubicBezTo>
                    <a:cubicBezTo>
                      <a:pt x="2" y="2"/>
                      <a:pt x="1" y="1"/>
                      <a:pt x="0" y="0"/>
                    </a:cubicBezTo>
                    <a:cubicBezTo>
                      <a:pt x="81" y="28"/>
                      <a:pt x="166" y="46"/>
                      <a:pt x="247"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7" name="Freeform 19">
                <a:extLst>
                  <a:ext uri="{FF2B5EF4-FFF2-40B4-BE49-F238E27FC236}">
                    <a16:creationId xmlns:a16="http://schemas.microsoft.com/office/drawing/2014/main" id="{B1C7389F-FFBB-400C-A3D5-65F4126DF581}"/>
                  </a:ext>
                </a:extLst>
              </p:cNvPr>
              <p:cNvSpPr>
                <a:spLocks/>
              </p:cNvSpPr>
              <p:nvPr/>
            </p:nvSpPr>
            <p:spPr bwMode="auto">
              <a:xfrm>
                <a:off x="5423" y="3051"/>
                <a:ext cx="354" cy="190"/>
              </a:xfrm>
              <a:custGeom>
                <a:avLst/>
                <a:gdLst>
                  <a:gd name="T0" fmla="*/ 0 w 149"/>
                  <a:gd name="T1" fmla="*/ 78 h 80"/>
                  <a:gd name="T2" fmla="*/ 149 w 149"/>
                  <a:gd name="T3" fmla="*/ 0 h 80"/>
                  <a:gd name="T4" fmla="*/ 149 w 149"/>
                  <a:gd name="T5" fmla="*/ 1 h 80"/>
                  <a:gd name="T6" fmla="*/ 146 w 149"/>
                  <a:gd name="T7" fmla="*/ 4 h 80"/>
                  <a:gd name="T8" fmla="*/ 69 w 149"/>
                  <a:gd name="T9" fmla="*/ 45 h 80"/>
                  <a:gd name="T10" fmla="*/ 8 w 149"/>
                  <a:gd name="T11" fmla="*/ 77 h 80"/>
                  <a:gd name="T12" fmla="*/ 0 w 149"/>
                  <a:gd name="T13" fmla="*/ 80 h 80"/>
                  <a:gd name="T14" fmla="*/ 0 w 149"/>
                  <a:gd name="T15" fmla="*/ 78 h 80"/>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9" h="80">
                    <a:moveTo>
                      <a:pt x="0" y="78"/>
                    </a:moveTo>
                    <a:cubicBezTo>
                      <a:pt x="49" y="52"/>
                      <a:pt x="99" y="26"/>
                      <a:pt x="149" y="0"/>
                    </a:cubicBezTo>
                    <a:cubicBezTo>
                      <a:pt x="149" y="0"/>
                      <a:pt x="149" y="1"/>
                      <a:pt x="149" y="1"/>
                    </a:cubicBezTo>
                    <a:cubicBezTo>
                      <a:pt x="148" y="2"/>
                      <a:pt x="148" y="3"/>
                      <a:pt x="146" y="4"/>
                    </a:cubicBezTo>
                    <a:cubicBezTo>
                      <a:pt x="121" y="18"/>
                      <a:pt x="95" y="32"/>
                      <a:pt x="69" y="45"/>
                    </a:cubicBezTo>
                    <a:cubicBezTo>
                      <a:pt x="49" y="56"/>
                      <a:pt x="29" y="66"/>
                      <a:pt x="8" y="77"/>
                    </a:cubicBezTo>
                    <a:cubicBezTo>
                      <a:pt x="6" y="78"/>
                      <a:pt x="3" y="79"/>
                      <a:pt x="0" y="80"/>
                    </a:cubicBezTo>
                    <a:cubicBezTo>
                      <a:pt x="0" y="79"/>
                      <a:pt x="0" y="78"/>
                      <a:pt x="0" y="7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8" name="Freeform 20">
                <a:extLst>
                  <a:ext uri="{FF2B5EF4-FFF2-40B4-BE49-F238E27FC236}">
                    <a16:creationId xmlns:a16="http://schemas.microsoft.com/office/drawing/2014/main" id="{F391B694-7E1B-4212-BAED-DD8F9AED18E6}"/>
                  </a:ext>
                </a:extLst>
              </p:cNvPr>
              <p:cNvSpPr>
                <a:spLocks/>
              </p:cNvSpPr>
              <p:nvPr/>
            </p:nvSpPr>
            <p:spPr bwMode="auto">
              <a:xfrm>
                <a:off x="6388" y="2613"/>
                <a:ext cx="351" cy="247"/>
              </a:xfrm>
              <a:custGeom>
                <a:avLst/>
                <a:gdLst>
                  <a:gd name="T0" fmla="*/ 0 w 148"/>
                  <a:gd name="T1" fmla="*/ 102 h 104"/>
                  <a:gd name="T2" fmla="*/ 4 w 148"/>
                  <a:gd name="T3" fmla="*/ 99 h 104"/>
                  <a:gd name="T4" fmla="*/ 124 w 148"/>
                  <a:gd name="T5" fmla="*/ 19 h 104"/>
                  <a:gd name="T6" fmla="*/ 140 w 148"/>
                  <a:gd name="T7" fmla="*/ 7 h 104"/>
                  <a:gd name="T8" fmla="*/ 148 w 148"/>
                  <a:gd name="T9" fmla="*/ 0 h 104"/>
                  <a:gd name="T10" fmla="*/ 147 w 148"/>
                  <a:gd name="T11" fmla="*/ 5 h 104"/>
                  <a:gd name="T12" fmla="*/ 142 w 148"/>
                  <a:gd name="T13" fmla="*/ 9 h 104"/>
                  <a:gd name="T14" fmla="*/ 24 w 148"/>
                  <a:gd name="T15" fmla="*/ 89 h 104"/>
                  <a:gd name="T16" fmla="*/ 4 w 148"/>
                  <a:gd name="T17" fmla="*/ 102 h 104"/>
                  <a:gd name="T18" fmla="*/ 1 w 148"/>
                  <a:gd name="T19" fmla="*/ 104 h 104"/>
                  <a:gd name="T20" fmla="*/ 0 w 148"/>
                  <a:gd name="T21" fmla="*/ 102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8" h="104">
                    <a:moveTo>
                      <a:pt x="0" y="102"/>
                    </a:moveTo>
                    <a:cubicBezTo>
                      <a:pt x="1" y="101"/>
                      <a:pt x="3" y="100"/>
                      <a:pt x="4" y="99"/>
                    </a:cubicBezTo>
                    <a:cubicBezTo>
                      <a:pt x="44" y="72"/>
                      <a:pt x="84" y="46"/>
                      <a:pt x="124" y="19"/>
                    </a:cubicBezTo>
                    <a:cubicBezTo>
                      <a:pt x="130" y="15"/>
                      <a:pt x="135" y="11"/>
                      <a:pt x="140" y="7"/>
                    </a:cubicBezTo>
                    <a:cubicBezTo>
                      <a:pt x="143" y="5"/>
                      <a:pt x="145" y="3"/>
                      <a:pt x="148" y="0"/>
                    </a:cubicBezTo>
                    <a:cubicBezTo>
                      <a:pt x="148" y="2"/>
                      <a:pt x="148" y="4"/>
                      <a:pt x="147" y="5"/>
                    </a:cubicBezTo>
                    <a:cubicBezTo>
                      <a:pt x="146" y="6"/>
                      <a:pt x="144" y="8"/>
                      <a:pt x="142" y="9"/>
                    </a:cubicBezTo>
                    <a:cubicBezTo>
                      <a:pt x="102" y="36"/>
                      <a:pt x="63" y="62"/>
                      <a:pt x="24" y="89"/>
                    </a:cubicBezTo>
                    <a:cubicBezTo>
                      <a:pt x="18" y="93"/>
                      <a:pt x="11" y="98"/>
                      <a:pt x="4" y="102"/>
                    </a:cubicBezTo>
                    <a:cubicBezTo>
                      <a:pt x="3" y="103"/>
                      <a:pt x="2" y="103"/>
                      <a:pt x="1" y="104"/>
                    </a:cubicBezTo>
                    <a:cubicBezTo>
                      <a:pt x="0" y="103"/>
                      <a:pt x="0" y="103"/>
                      <a:pt x="0" y="10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9" name="Freeform 21">
                <a:extLst>
                  <a:ext uri="{FF2B5EF4-FFF2-40B4-BE49-F238E27FC236}">
                    <a16:creationId xmlns:a16="http://schemas.microsoft.com/office/drawing/2014/main" id="{771523B2-B797-447C-9703-69B6EA54A491}"/>
                  </a:ext>
                </a:extLst>
              </p:cNvPr>
              <p:cNvSpPr>
                <a:spLocks/>
              </p:cNvSpPr>
              <p:nvPr/>
            </p:nvSpPr>
            <p:spPr bwMode="auto">
              <a:xfrm>
                <a:off x="4879" y="3051"/>
                <a:ext cx="465" cy="145"/>
              </a:xfrm>
              <a:custGeom>
                <a:avLst/>
                <a:gdLst>
                  <a:gd name="T0" fmla="*/ 0 w 196"/>
                  <a:gd name="T1" fmla="*/ 0 h 61"/>
                  <a:gd name="T2" fmla="*/ 196 w 196"/>
                  <a:gd name="T3" fmla="*/ 59 h 61"/>
                  <a:gd name="T4" fmla="*/ 0 w 196"/>
                  <a:gd name="T5" fmla="*/ 0 h 61"/>
                </a:gdLst>
                <a:ahLst/>
                <a:cxnLst>
                  <a:cxn ang="0">
                    <a:pos x="T0" y="T1"/>
                  </a:cxn>
                  <a:cxn ang="0">
                    <a:pos x="T2" y="T3"/>
                  </a:cxn>
                  <a:cxn ang="0">
                    <a:pos x="T4" y="T5"/>
                  </a:cxn>
                </a:cxnLst>
                <a:rect l="0" t="0" r="r" b="b"/>
                <a:pathLst>
                  <a:path w="196" h="61">
                    <a:moveTo>
                      <a:pt x="0" y="0"/>
                    </a:moveTo>
                    <a:cubicBezTo>
                      <a:pt x="65" y="19"/>
                      <a:pt x="131" y="39"/>
                      <a:pt x="196" y="59"/>
                    </a:cubicBezTo>
                    <a:cubicBezTo>
                      <a:pt x="191" y="61"/>
                      <a:pt x="15" y="8"/>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0" name="Freeform 22">
                <a:extLst>
                  <a:ext uri="{FF2B5EF4-FFF2-40B4-BE49-F238E27FC236}">
                    <a16:creationId xmlns:a16="http://schemas.microsoft.com/office/drawing/2014/main" id="{ABD91C97-BEA2-4DDA-AAED-BD8539777CAA}"/>
                  </a:ext>
                </a:extLst>
              </p:cNvPr>
              <p:cNvSpPr>
                <a:spLocks/>
              </p:cNvSpPr>
              <p:nvPr/>
            </p:nvSpPr>
            <p:spPr bwMode="auto">
              <a:xfrm>
                <a:off x="5489" y="3150"/>
                <a:ext cx="288" cy="167"/>
              </a:xfrm>
              <a:custGeom>
                <a:avLst/>
                <a:gdLst>
                  <a:gd name="T0" fmla="*/ 121 w 121"/>
                  <a:gd name="T1" fmla="*/ 0 h 70"/>
                  <a:gd name="T2" fmla="*/ 0 w 121"/>
                  <a:gd name="T3" fmla="*/ 70 h 70"/>
                  <a:gd name="T4" fmla="*/ 2 w 121"/>
                  <a:gd name="T5" fmla="*/ 68 h 70"/>
                  <a:gd name="T6" fmla="*/ 121 w 121"/>
                  <a:gd name="T7" fmla="*/ 0 h 70"/>
                </a:gdLst>
                <a:ahLst/>
                <a:cxnLst>
                  <a:cxn ang="0">
                    <a:pos x="T0" y="T1"/>
                  </a:cxn>
                  <a:cxn ang="0">
                    <a:pos x="T2" y="T3"/>
                  </a:cxn>
                  <a:cxn ang="0">
                    <a:pos x="T4" y="T5"/>
                  </a:cxn>
                  <a:cxn ang="0">
                    <a:pos x="T6" y="T7"/>
                  </a:cxn>
                </a:cxnLst>
                <a:rect l="0" t="0" r="r" b="b"/>
                <a:pathLst>
                  <a:path w="121" h="70">
                    <a:moveTo>
                      <a:pt x="121" y="0"/>
                    </a:moveTo>
                    <a:cubicBezTo>
                      <a:pt x="118" y="5"/>
                      <a:pt x="9" y="70"/>
                      <a:pt x="0" y="70"/>
                    </a:cubicBezTo>
                    <a:cubicBezTo>
                      <a:pt x="1" y="70"/>
                      <a:pt x="1" y="69"/>
                      <a:pt x="2" y="68"/>
                    </a:cubicBezTo>
                    <a:cubicBezTo>
                      <a:pt x="41" y="45"/>
                      <a:pt x="81" y="22"/>
                      <a:pt x="12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1" name="Freeform 23">
                <a:extLst>
                  <a:ext uri="{FF2B5EF4-FFF2-40B4-BE49-F238E27FC236}">
                    <a16:creationId xmlns:a16="http://schemas.microsoft.com/office/drawing/2014/main" id="{9717FA84-1DD9-4A19-B4FC-DF59025B037A}"/>
                  </a:ext>
                </a:extLst>
              </p:cNvPr>
              <p:cNvSpPr>
                <a:spLocks/>
              </p:cNvSpPr>
              <p:nvPr/>
            </p:nvSpPr>
            <p:spPr bwMode="auto">
              <a:xfrm>
                <a:off x="6202" y="2673"/>
                <a:ext cx="361" cy="204"/>
              </a:xfrm>
              <a:custGeom>
                <a:avLst/>
                <a:gdLst>
                  <a:gd name="T0" fmla="*/ 0 w 152"/>
                  <a:gd name="T1" fmla="*/ 83 h 86"/>
                  <a:gd name="T2" fmla="*/ 152 w 152"/>
                  <a:gd name="T3" fmla="*/ 0 h 86"/>
                  <a:gd name="T4" fmla="*/ 2 w 152"/>
                  <a:gd name="T5" fmla="*/ 86 h 86"/>
                  <a:gd name="T6" fmla="*/ 0 w 152"/>
                  <a:gd name="T7" fmla="*/ 83 h 86"/>
                </a:gdLst>
                <a:ahLst/>
                <a:cxnLst>
                  <a:cxn ang="0">
                    <a:pos x="T0" y="T1"/>
                  </a:cxn>
                  <a:cxn ang="0">
                    <a:pos x="T2" y="T3"/>
                  </a:cxn>
                  <a:cxn ang="0">
                    <a:pos x="T4" y="T5"/>
                  </a:cxn>
                  <a:cxn ang="0">
                    <a:pos x="T6" y="T7"/>
                  </a:cxn>
                </a:cxnLst>
                <a:rect l="0" t="0" r="r" b="b"/>
                <a:pathLst>
                  <a:path w="152" h="86">
                    <a:moveTo>
                      <a:pt x="0" y="83"/>
                    </a:moveTo>
                    <a:cubicBezTo>
                      <a:pt x="53" y="59"/>
                      <a:pt x="102" y="29"/>
                      <a:pt x="152" y="0"/>
                    </a:cubicBezTo>
                    <a:cubicBezTo>
                      <a:pt x="103" y="30"/>
                      <a:pt x="54" y="62"/>
                      <a:pt x="2" y="86"/>
                    </a:cubicBezTo>
                    <a:cubicBezTo>
                      <a:pt x="1" y="85"/>
                      <a:pt x="1" y="84"/>
                      <a:pt x="0" y="8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2" name="Freeform 24">
                <a:extLst>
                  <a:ext uri="{FF2B5EF4-FFF2-40B4-BE49-F238E27FC236}">
                    <a16:creationId xmlns:a16="http://schemas.microsoft.com/office/drawing/2014/main" id="{F23BE032-2220-4148-9D1E-74FED132BD4C}"/>
                  </a:ext>
                </a:extLst>
              </p:cNvPr>
              <p:cNvSpPr>
                <a:spLocks/>
              </p:cNvSpPr>
              <p:nvPr/>
            </p:nvSpPr>
            <p:spPr bwMode="auto">
              <a:xfrm>
                <a:off x="5587" y="3022"/>
                <a:ext cx="351" cy="195"/>
              </a:xfrm>
              <a:custGeom>
                <a:avLst/>
                <a:gdLst>
                  <a:gd name="T0" fmla="*/ 148 w 148"/>
                  <a:gd name="T1" fmla="*/ 1 h 82"/>
                  <a:gd name="T2" fmla="*/ 2 w 148"/>
                  <a:gd name="T3" fmla="*/ 82 h 82"/>
                  <a:gd name="T4" fmla="*/ 0 w 148"/>
                  <a:gd name="T5" fmla="*/ 80 h 82"/>
                  <a:gd name="T6" fmla="*/ 147 w 148"/>
                  <a:gd name="T7" fmla="*/ 0 h 82"/>
                  <a:gd name="T8" fmla="*/ 148 w 148"/>
                  <a:gd name="T9" fmla="*/ 1 h 82"/>
                </a:gdLst>
                <a:ahLst/>
                <a:cxnLst>
                  <a:cxn ang="0">
                    <a:pos x="T0" y="T1"/>
                  </a:cxn>
                  <a:cxn ang="0">
                    <a:pos x="T2" y="T3"/>
                  </a:cxn>
                  <a:cxn ang="0">
                    <a:pos x="T4" y="T5"/>
                  </a:cxn>
                  <a:cxn ang="0">
                    <a:pos x="T6" y="T7"/>
                  </a:cxn>
                  <a:cxn ang="0">
                    <a:pos x="T8" y="T9"/>
                  </a:cxn>
                </a:cxnLst>
                <a:rect l="0" t="0" r="r" b="b"/>
                <a:pathLst>
                  <a:path w="148" h="82">
                    <a:moveTo>
                      <a:pt x="148" y="1"/>
                    </a:moveTo>
                    <a:cubicBezTo>
                      <a:pt x="99" y="28"/>
                      <a:pt x="50" y="55"/>
                      <a:pt x="2" y="82"/>
                    </a:cubicBezTo>
                    <a:cubicBezTo>
                      <a:pt x="1" y="82"/>
                      <a:pt x="1" y="81"/>
                      <a:pt x="0" y="80"/>
                    </a:cubicBezTo>
                    <a:cubicBezTo>
                      <a:pt x="49" y="53"/>
                      <a:pt x="99" y="27"/>
                      <a:pt x="147" y="0"/>
                    </a:cubicBezTo>
                    <a:cubicBezTo>
                      <a:pt x="147" y="0"/>
                      <a:pt x="148" y="1"/>
                      <a:pt x="148"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3" name="Freeform 25">
                <a:extLst>
                  <a:ext uri="{FF2B5EF4-FFF2-40B4-BE49-F238E27FC236}">
                    <a16:creationId xmlns:a16="http://schemas.microsoft.com/office/drawing/2014/main" id="{8659632A-C5B0-40AA-B4E4-8C658C50710E}"/>
                  </a:ext>
                </a:extLst>
              </p:cNvPr>
              <p:cNvSpPr>
                <a:spLocks/>
              </p:cNvSpPr>
              <p:nvPr/>
            </p:nvSpPr>
            <p:spPr bwMode="auto">
              <a:xfrm>
                <a:off x="5972" y="2663"/>
                <a:ext cx="309" cy="190"/>
              </a:xfrm>
              <a:custGeom>
                <a:avLst/>
                <a:gdLst>
                  <a:gd name="T0" fmla="*/ 0 w 130"/>
                  <a:gd name="T1" fmla="*/ 79 h 80"/>
                  <a:gd name="T2" fmla="*/ 130 w 130"/>
                  <a:gd name="T3" fmla="*/ 0 h 80"/>
                  <a:gd name="T4" fmla="*/ 127 w 130"/>
                  <a:gd name="T5" fmla="*/ 3 h 80"/>
                  <a:gd name="T6" fmla="*/ 69 w 130"/>
                  <a:gd name="T7" fmla="*/ 38 h 80"/>
                  <a:gd name="T8" fmla="*/ 4 w 130"/>
                  <a:gd name="T9" fmla="*/ 78 h 80"/>
                  <a:gd name="T10" fmla="*/ 1 w 130"/>
                  <a:gd name="T11" fmla="*/ 80 h 80"/>
                  <a:gd name="T12" fmla="*/ 0 w 130"/>
                  <a:gd name="T13" fmla="*/ 79 h 80"/>
                </a:gdLst>
                <a:ahLst/>
                <a:cxnLst>
                  <a:cxn ang="0">
                    <a:pos x="T0" y="T1"/>
                  </a:cxn>
                  <a:cxn ang="0">
                    <a:pos x="T2" y="T3"/>
                  </a:cxn>
                  <a:cxn ang="0">
                    <a:pos x="T4" y="T5"/>
                  </a:cxn>
                  <a:cxn ang="0">
                    <a:pos x="T6" y="T7"/>
                  </a:cxn>
                  <a:cxn ang="0">
                    <a:pos x="T8" y="T9"/>
                  </a:cxn>
                  <a:cxn ang="0">
                    <a:pos x="T10" y="T11"/>
                  </a:cxn>
                  <a:cxn ang="0">
                    <a:pos x="T12" y="T13"/>
                  </a:cxn>
                </a:cxnLst>
                <a:rect l="0" t="0" r="r" b="b"/>
                <a:pathLst>
                  <a:path w="130" h="80">
                    <a:moveTo>
                      <a:pt x="0" y="79"/>
                    </a:moveTo>
                    <a:cubicBezTo>
                      <a:pt x="41" y="49"/>
                      <a:pt x="87" y="28"/>
                      <a:pt x="130" y="0"/>
                    </a:cubicBezTo>
                    <a:cubicBezTo>
                      <a:pt x="129" y="1"/>
                      <a:pt x="128" y="2"/>
                      <a:pt x="127" y="3"/>
                    </a:cubicBezTo>
                    <a:cubicBezTo>
                      <a:pt x="108" y="15"/>
                      <a:pt x="88" y="26"/>
                      <a:pt x="69" y="38"/>
                    </a:cubicBezTo>
                    <a:cubicBezTo>
                      <a:pt x="47" y="51"/>
                      <a:pt x="26" y="65"/>
                      <a:pt x="4" y="78"/>
                    </a:cubicBezTo>
                    <a:cubicBezTo>
                      <a:pt x="3" y="79"/>
                      <a:pt x="2" y="80"/>
                      <a:pt x="1" y="80"/>
                    </a:cubicBezTo>
                    <a:cubicBezTo>
                      <a:pt x="0" y="80"/>
                      <a:pt x="0" y="79"/>
                      <a:pt x="0" y="7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4" name="Freeform 26">
                <a:extLst>
                  <a:ext uri="{FF2B5EF4-FFF2-40B4-BE49-F238E27FC236}">
                    <a16:creationId xmlns:a16="http://schemas.microsoft.com/office/drawing/2014/main" id="{EDB32A8E-59B8-49D6-8F3F-18240DBA7E68}"/>
                  </a:ext>
                </a:extLst>
              </p:cNvPr>
              <p:cNvSpPr>
                <a:spLocks/>
              </p:cNvSpPr>
              <p:nvPr/>
            </p:nvSpPr>
            <p:spPr bwMode="auto">
              <a:xfrm>
                <a:off x="4836" y="914"/>
                <a:ext cx="390" cy="133"/>
              </a:xfrm>
              <a:custGeom>
                <a:avLst/>
                <a:gdLst>
                  <a:gd name="T0" fmla="*/ 164 w 164"/>
                  <a:gd name="T1" fmla="*/ 2 h 56"/>
                  <a:gd name="T2" fmla="*/ 1 w 164"/>
                  <a:gd name="T3" fmla="*/ 56 h 56"/>
                  <a:gd name="T4" fmla="*/ 0 w 164"/>
                  <a:gd name="T5" fmla="*/ 54 h 56"/>
                  <a:gd name="T6" fmla="*/ 164 w 164"/>
                  <a:gd name="T7" fmla="*/ 0 h 56"/>
                  <a:gd name="T8" fmla="*/ 164 w 164"/>
                  <a:gd name="T9" fmla="*/ 2 h 56"/>
                </a:gdLst>
                <a:ahLst/>
                <a:cxnLst>
                  <a:cxn ang="0">
                    <a:pos x="T0" y="T1"/>
                  </a:cxn>
                  <a:cxn ang="0">
                    <a:pos x="T2" y="T3"/>
                  </a:cxn>
                  <a:cxn ang="0">
                    <a:pos x="T4" y="T5"/>
                  </a:cxn>
                  <a:cxn ang="0">
                    <a:pos x="T6" y="T7"/>
                  </a:cxn>
                  <a:cxn ang="0">
                    <a:pos x="T8" y="T9"/>
                  </a:cxn>
                </a:cxnLst>
                <a:rect l="0" t="0" r="r" b="b"/>
                <a:pathLst>
                  <a:path w="164" h="56">
                    <a:moveTo>
                      <a:pt x="164" y="2"/>
                    </a:moveTo>
                    <a:cubicBezTo>
                      <a:pt x="110" y="20"/>
                      <a:pt x="55" y="38"/>
                      <a:pt x="1" y="56"/>
                    </a:cubicBezTo>
                    <a:cubicBezTo>
                      <a:pt x="1" y="55"/>
                      <a:pt x="0" y="55"/>
                      <a:pt x="0" y="54"/>
                    </a:cubicBezTo>
                    <a:cubicBezTo>
                      <a:pt x="55" y="38"/>
                      <a:pt x="109" y="18"/>
                      <a:pt x="164" y="0"/>
                    </a:cubicBezTo>
                    <a:cubicBezTo>
                      <a:pt x="164" y="1"/>
                      <a:pt x="164" y="2"/>
                      <a:pt x="164"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5" name="Freeform 27">
                <a:extLst>
                  <a:ext uri="{FF2B5EF4-FFF2-40B4-BE49-F238E27FC236}">
                    <a16:creationId xmlns:a16="http://schemas.microsoft.com/office/drawing/2014/main" id="{5374A280-0FCD-48F0-88C9-141A19EA2780}"/>
                  </a:ext>
                </a:extLst>
              </p:cNvPr>
              <p:cNvSpPr>
                <a:spLocks/>
              </p:cNvSpPr>
              <p:nvPr/>
            </p:nvSpPr>
            <p:spPr bwMode="auto">
              <a:xfrm>
                <a:off x="6604" y="2397"/>
                <a:ext cx="297" cy="214"/>
              </a:xfrm>
              <a:custGeom>
                <a:avLst/>
                <a:gdLst>
                  <a:gd name="T0" fmla="*/ 125 w 125"/>
                  <a:gd name="T1" fmla="*/ 0 h 90"/>
                  <a:gd name="T2" fmla="*/ 123 w 125"/>
                  <a:gd name="T3" fmla="*/ 4 h 90"/>
                  <a:gd name="T4" fmla="*/ 112 w 125"/>
                  <a:gd name="T5" fmla="*/ 13 h 90"/>
                  <a:gd name="T6" fmla="*/ 3 w 125"/>
                  <a:gd name="T7" fmla="*/ 89 h 90"/>
                  <a:gd name="T8" fmla="*/ 0 w 125"/>
                  <a:gd name="T9" fmla="*/ 90 h 90"/>
                  <a:gd name="T10" fmla="*/ 0 w 125"/>
                  <a:gd name="T11" fmla="*/ 89 h 90"/>
                  <a:gd name="T12" fmla="*/ 4 w 125"/>
                  <a:gd name="T13" fmla="*/ 86 h 90"/>
                  <a:gd name="T14" fmla="*/ 100 w 125"/>
                  <a:gd name="T15" fmla="*/ 20 h 90"/>
                  <a:gd name="T16" fmla="*/ 120 w 125"/>
                  <a:gd name="T17" fmla="*/ 5 h 90"/>
                  <a:gd name="T18" fmla="*/ 123 w 125"/>
                  <a:gd name="T19" fmla="*/ 0 h 90"/>
                  <a:gd name="T20" fmla="*/ 125 w 125"/>
                  <a:gd name="T21" fmla="*/ 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5" h="90">
                    <a:moveTo>
                      <a:pt x="125" y="0"/>
                    </a:moveTo>
                    <a:cubicBezTo>
                      <a:pt x="124" y="2"/>
                      <a:pt x="124" y="3"/>
                      <a:pt x="123" y="4"/>
                    </a:cubicBezTo>
                    <a:cubicBezTo>
                      <a:pt x="120" y="7"/>
                      <a:pt x="116" y="11"/>
                      <a:pt x="112" y="13"/>
                    </a:cubicBezTo>
                    <a:cubicBezTo>
                      <a:pt x="76" y="39"/>
                      <a:pt x="40" y="64"/>
                      <a:pt x="3" y="89"/>
                    </a:cubicBezTo>
                    <a:cubicBezTo>
                      <a:pt x="2" y="89"/>
                      <a:pt x="1" y="90"/>
                      <a:pt x="0" y="90"/>
                    </a:cubicBezTo>
                    <a:cubicBezTo>
                      <a:pt x="0" y="90"/>
                      <a:pt x="0" y="89"/>
                      <a:pt x="0" y="89"/>
                    </a:cubicBezTo>
                    <a:cubicBezTo>
                      <a:pt x="1" y="88"/>
                      <a:pt x="2" y="87"/>
                      <a:pt x="4" y="86"/>
                    </a:cubicBezTo>
                    <a:cubicBezTo>
                      <a:pt x="36" y="64"/>
                      <a:pt x="68" y="42"/>
                      <a:pt x="100" y="20"/>
                    </a:cubicBezTo>
                    <a:cubicBezTo>
                      <a:pt x="107" y="15"/>
                      <a:pt x="113" y="10"/>
                      <a:pt x="120" y="5"/>
                    </a:cubicBezTo>
                    <a:cubicBezTo>
                      <a:pt x="121" y="3"/>
                      <a:pt x="122" y="2"/>
                      <a:pt x="123" y="0"/>
                    </a:cubicBezTo>
                    <a:cubicBezTo>
                      <a:pt x="124" y="0"/>
                      <a:pt x="124" y="0"/>
                      <a:pt x="12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6" name="Freeform 28">
                <a:extLst>
                  <a:ext uri="{FF2B5EF4-FFF2-40B4-BE49-F238E27FC236}">
                    <a16:creationId xmlns:a16="http://schemas.microsoft.com/office/drawing/2014/main" id="{0EEFEF6D-9FDB-454F-9A92-B55B3D458B4F}"/>
                  </a:ext>
                </a:extLst>
              </p:cNvPr>
              <p:cNvSpPr>
                <a:spLocks/>
              </p:cNvSpPr>
              <p:nvPr/>
            </p:nvSpPr>
            <p:spPr bwMode="auto">
              <a:xfrm>
                <a:off x="6485" y="2468"/>
                <a:ext cx="254" cy="141"/>
              </a:xfrm>
              <a:custGeom>
                <a:avLst/>
                <a:gdLst>
                  <a:gd name="T0" fmla="*/ 107 w 107"/>
                  <a:gd name="T1" fmla="*/ 2 h 59"/>
                  <a:gd name="T2" fmla="*/ 2 w 107"/>
                  <a:gd name="T3" fmla="*/ 59 h 59"/>
                  <a:gd name="T4" fmla="*/ 0 w 107"/>
                  <a:gd name="T5" fmla="*/ 56 h 59"/>
                  <a:gd name="T6" fmla="*/ 106 w 107"/>
                  <a:gd name="T7" fmla="*/ 0 h 59"/>
                  <a:gd name="T8" fmla="*/ 107 w 107"/>
                  <a:gd name="T9" fmla="*/ 2 h 59"/>
                </a:gdLst>
                <a:ahLst/>
                <a:cxnLst>
                  <a:cxn ang="0">
                    <a:pos x="T0" y="T1"/>
                  </a:cxn>
                  <a:cxn ang="0">
                    <a:pos x="T2" y="T3"/>
                  </a:cxn>
                  <a:cxn ang="0">
                    <a:pos x="T4" y="T5"/>
                  </a:cxn>
                  <a:cxn ang="0">
                    <a:pos x="T6" y="T7"/>
                  </a:cxn>
                  <a:cxn ang="0">
                    <a:pos x="T8" y="T9"/>
                  </a:cxn>
                </a:cxnLst>
                <a:rect l="0" t="0" r="r" b="b"/>
                <a:pathLst>
                  <a:path w="107" h="59">
                    <a:moveTo>
                      <a:pt x="107" y="2"/>
                    </a:moveTo>
                    <a:cubicBezTo>
                      <a:pt x="72" y="21"/>
                      <a:pt x="37" y="40"/>
                      <a:pt x="2" y="59"/>
                    </a:cubicBezTo>
                    <a:cubicBezTo>
                      <a:pt x="1" y="58"/>
                      <a:pt x="1" y="57"/>
                      <a:pt x="0" y="56"/>
                    </a:cubicBezTo>
                    <a:cubicBezTo>
                      <a:pt x="36" y="38"/>
                      <a:pt x="71" y="19"/>
                      <a:pt x="106" y="0"/>
                    </a:cubicBezTo>
                    <a:cubicBezTo>
                      <a:pt x="107" y="1"/>
                      <a:pt x="107" y="2"/>
                      <a:pt x="107"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7" name="Freeform 29">
                <a:extLst>
                  <a:ext uri="{FF2B5EF4-FFF2-40B4-BE49-F238E27FC236}">
                    <a16:creationId xmlns:a16="http://schemas.microsoft.com/office/drawing/2014/main" id="{52C86FC0-8629-4D6D-A121-A346AFEF1912}"/>
                  </a:ext>
                </a:extLst>
              </p:cNvPr>
              <p:cNvSpPr>
                <a:spLocks/>
              </p:cNvSpPr>
              <p:nvPr/>
            </p:nvSpPr>
            <p:spPr bwMode="auto">
              <a:xfrm>
                <a:off x="5953" y="2708"/>
                <a:ext cx="218" cy="112"/>
              </a:xfrm>
              <a:custGeom>
                <a:avLst/>
                <a:gdLst>
                  <a:gd name="T0" fmla="*/ 0 w 92"/>
                  <a:gd name="T1" fmla="*/ 45 h 47"/>
                  <a:gd name="T2" fmla="*/ 92 w 92"/>
                  <a:gd name="T3" fmla="*/ 0 h 47"/>
                  <a:gd name="T4" fmla="*/ 1 w 92"/>
                  <a:gd name="T5" fmla="*/ 47 h 47"/>
                  <a:gd name="T6" fmla="*/ 0 w 92"/>
                  <a:gd name="T7" fmla="*/ 45 h 47"/>
                </a:gdLst>
                <a:ahLst/>
                <a:cxnLst>
                  <a:cxn ang="0">
                    <a:pos x="T0" y="T1"/>
                  </a:cxn>
                  <a:cxn ang="0">
                    <a:pos x="T2" y="T3"/>
                  </a:cxn>
                  <a:cxn ang="0">
                    <a:pos x="T4" y="T5"/>
                  </a:cxn>
                  <a:cxn ang="0">
                    <a:pos x="T6" y="T7"/>
                  </a:cxn>
                </a:cxnLst>
                <a:rect l="0" t="0" r="r" b="b"/>
                <a:pathLst>
                  <a:path w="92" h="47">
                    <a:moveTo>
                      <a:pt x="0" y="45"/>
                    </a:moveTo>
                    <a:cubicBezTo>
                      <a:pt x="30" y="28"/>
                      <a:pt x="60" y="12"/>
                      <a:pt x="92" y="0"/>
                    </a:cubicBezTo>
                    <a:cubicBezTo>
                      <a:pt x="62" y="16"/>
                      <a:pt x="31" y="31"/>
                      <a:pt x="1" y="47"/>
                    </a:cubicBezTo>
                    <a:cubicBezTo>
                      <a:pt x="1" y="46"/>
                      <a:pt x="0" y="45"/>
                      <a:pt x="0" y="4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8" name="Freeform 30">
                <a:extLst>
                  <a:ext uri="{FF2B5EF4-FFF2-40B4-BE49-F238E27FC236}">
                    <a16:creationId xmlns:a16="http://schemas.microsoft.com/office/drawing/2014/main" id="{D80BDE9F-8A00-41A1-BE4D-B2AEF7F5A380}"/>
                  </a:ext>
                </a:extLst>
              </p:cNvPr>
              <p:cNvSpPr>
                <a:spLocks/>
              </p:cNvSpPr>
              <p:nvPr/>
            </p:nvSpPr>
            <p:spPr bwMode="auto">
              <a:xfrm>
                <a:off x="4368" y="3065"/>
                <a:ext cx="266" cy="76"/>
              </a:xfrm>
              <a:custGeom>
                <a:avLst/>
                <a:gdLst>
                  <a:gd name="T0" fmla="*/ 0 w 112"/>
                  <a:gd name="T1" fmla="*/ 0 h 32"/>
                  <a:gd name="T2" fmla="*/ 112 w 112"/>
                  <a:gd name="T3" fmla="*/ 30 h 32"/>
                  <a:gd name="T4" fmla="*/ 0 w 112"/>
                  <a:gd name="T5" fmla="*/ 0 h 32"/>
                </a:gdLst>
                <a:ahLst/>
                <a:cxnLst>
                  <a:cxn ang="0">
                    <a:pos x="T0" y="T1"/>
                  </a:cxn>
                  <a:cxn ang="0">
                    <a:pos x="T2" y="T3"/>
                  </a:cxn>
                  <a:cxn ang="0">
                    <a:pos x="T4" y="T5"/>
                  </a:cxn>
                </a:cxnLst>
                <a:rect l="0" t="0" r="r" b="b"/>
                <a:pathLst>
                  <a:path w="112" h="32">
                    <a:moveTo>
                      <a:pt x="0" y="0"/>
                    </a:moveTo>
                    <a:cubicBezTo>
                      <a:pt x="38" y="10"/>
                      <a:pt x="75" y="20"/>
                      <a:pt x="112" y="30"/>
                    </a:cubicBezTo>
                    <a:cubicBezTo>
                      <a:pt x="107" y="32"/>
                      <a:pt x="5" y="5"/>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9" name="Freeform 31">
                <a:extLst>
                  <a:ext uri="{FF2B5EF4-FFF2-40B4-BE49-F238E27FC236}">
                    <a16:creationId xmlns:a16="http://schemas.microsoft.com/office/drawing/2014/main" id="{272A1D5D-A5CE-42CA-89C5-688F38F3EBBB}"/>
                  </a:ext>
                </a:extLst>
              </p:cNvPr>
              <p:cNvSpPr>
                <a:spLocks/>
              </p:cNvSpPr>
              <p:nvPr/>
            </p:nvSpPr>
            <p:spPr bwMode="auto">
              <a:xfrm>
                <a:off x="5223" y="3200"/>
                <a:ext cx="212" cy="67"/>
              </a:xfrm>
              <a:custGeom>
                <a:avLst/>
                <a:gdLst>
                  <a:gd name="T0" fmla="*/ 0 w 89"/>
                  <a:gd name="T1" fmla="*/ 0 h 28"/>
                  <a:gd name="T2" fmla="*/ 89 w 89"/>
                  <a:gd name="T3" fmla="*/ 27 h 28"/>
                  <a:gd name="T4" fmla="*/ 89 w 89"/>
                  <a:gd name="T5" fmla="*/ 28 h 28"/>
                  <a:gd name="T6" fmla="*/ 84 w 89"/>
                  <a:gd name="T7" fmla="*/ 28 h 28"/>
                  <a:gd name="T8" fmla="*/ 2 w 89"/>
                  <a:gd name="T9" fmla="*/ 3 h 28"/>
                  <a:gd name="T10" fmla="*/ 0 w 89"/>
                  <a:gd name="T11" fmla="*/ 2 h 28"/>
                  <a:gd name="T12" fmla="*/ 0 w 89"/>
                  <a:gd name="T13" fmla="*/ 0 h 28"/>
                </a:gdLst>
                <a:ahLst/>
                <a:cxnLst>
                  <a:cxn ang="0">
                    <a:pos x="T0" y="T1"/>
                  </a:cxn>
                  <a:cxn ang="0">
                    <a:pos x="T2" y="T3"/>
                  </a:cxn>
                  <a:cxn ang="0">
                    <a:pos x="T4" y="T5"/>
                  </a:cxn>
                  <a:cxn ang="0">
                    <a:pos x="T6" y="T7"/>
                  </a:cxn>
                  <a:cxn ang="0">
                    <a:pos x="T8" y="T9"/>
                  </a:cxn>
                  <a:cxn ang="0">
                    <a:pos x="T10" y="T11"/>
                  </a:cxn>
                  <a:cxn ang="0">
                    <a:pos x="T12" y="T13"/>
                  </a:cxn>
                </a:cxnLst>
                <a:rect l="0" t="0" r="r" b="b"/>
                <a:pathLst>
                  <a:path w="89" h="28">
                    <a:moveTo>
                      <a:pt x="0" y="0"/>
                    </a:moveTo>
                    <a:cubicBezTo>
                      <a:pt x="30" y="9"/>
                      <a:pt x="59" y="18"/>
                      <a:pt x="89" y="27"/>
                    </a:cubicBezTo>
                    <a:cubicBezTo>
                      <a:pt x="89" y="27"/>
                      <a:pt x="89" y="28"/>
                      <a:pt x="89" y="28"/>
                    </a:cubicBezTo>
                    <a:cubicBezTo>
                      <a:pt x="87" y="28"/>
                      <a:pt x="86" y="28"/>
                      <a:pt x="84" y="28"/>
                    </a:cubicBezTo>
                    <a:cubicBezTo>
                      <a:pt x="57" y="20"/>
                      <a:pt x="30" y="12"/>
                      <a:pt x="2" y="3"/>
                    </a:cubicBezTo>
                    <a:cubicBezTo>
                      <a:pt x="1" y="3"/>
                      <a:pt x="1" y="2"/>
                      <a:pt x="0" y="2"/>
                    </a:cubicBezTo>
                    <a:cubicBezTo>
                      <a:pt x="0" y="1"/>
                      <a:pt x="0" y="1"/>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0" name="Freeform 32">
                <a:extLst>
                  <a:ext uri="{FF2B5EF4-FFF2-40B4-BE49-F238E27FC236}">
                    <a16:creationId xmlns:a16="http://schemas.microsoft.com/office/drawing/2014/main" id="{59ECC13F-CD32-4713-A238-718EB2FA4CB3}"/>
                  </a:ext>
                </a:extLst>
              </p:cNvPr>
              <p:cNvSpPr>
                <a:spLocks/>
              </p:cNvSpPr>
              <p:nvPr/>
            </p:nvSpPr>
            <p:spPr bwMode="auto">
              <a:xfrm>
                <a:off x="4563" y="3150"/>
                <a:ext cx="221" cy="60"/>
              </a:xfrm>
              <a:custGeom>
                <a:avLst/>
                <a:gdLst>
                  <a:gd name="T0" fmla="*/ 92 w 93"/>
                  <a:gd name="T1" fmla="*/ 25 h 25"/>
                  <a:gd name="T2" fmla="*/ 0 w 93"/>
                  <a:gd name="T3" fmla="*/ 2 h 25"/>
                  <a:gd name="T4" fmla="*/ 0 w 93"/>
                  <a:gd name="T5" fmla="*/ 0 h 25"/>
                  <a:gd name="T6" fmla="*/ 93 w 93"/>
                  <a:gd name="T7" fmla="*/ 23 h 25"/>
                  <a:gd name="T8" fmla="*/ 92 w 93"/>
                  <a:gd name="T9" fmla="*/ 25 h 25"/>
                </a:gdLst>
                <a:ahLst/>
                <a:cxnLst>
                  <a:cxn ang="0">
                    <a:pos x="T0" y="T1"/>
                  </a:cxn>
                  <a:cxn ang="0">
                    <a:pos x="T2" y="T3"/>
                  </a:cxn>
                  <a:cxn ang="0">
                    <a:pos x="T4" y="T5"/>
                  </a:cxn>
                  <a:cxn ang="0">
                    <a:pos x="T6" y="T7"/>
                  </a:cxn>
                  <a:cxn ang="0">
                    <a:pos x="T8" y="T9"/>
                  </a:cxn>
                </a:cxnLst>
                <a:rect l="0" t="0" r="r" b="b"/>
                <a:pathLst>
                  <a:path w="93" h="25">
                    <a:moveTo>
                      <a:pt x="92" y="25"/>
                    </a:moveTo>
                    <a:cubicBezTo>
                      <a:pt x="61" y="19"/>
                      <a:pt x="30" y="10"/>
                      <a:pt x="0" y="2"/>
                    </a:cubicBezTo>
                    <a:cubicBezTo>
                      <a:pt x="0" y="1"/>
                      <a:pt x="0" y="1"/>
                      <a:pt x="0" y="0"/>
                    </a:cubicBezTo>
                    <a:cubicBezTo>
                      <a:pt x="31" y="8"/>
                      <a:pt x="62" y="15"/>
                      <a:pt x="93" y="23"/>
                    </a:cubicBezTo>
                    <a:cubicBezTo>
                      <a:pt x="93" y="24"/>
                      <a:pt x="93" y="24"/>
                      <a:pt x="92" y="2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1" name="Freeform 33">
                <a:extLst>
                  <a:ext uri="{FF2B5EF4-FFF2-40B4-BE49-F238E27FC236}">
                    <a16:creationId xmlns:a16="http://schemas.microsoft.com/office/drawing/2014/main" id="{10233809-3D21-49CA-A95F-A3B6257BBA3E}"/>
                  </a:ext>
                </a:extLst>
              </p:cNvPr>
              <p:cNvSpPr>
                <a:spLocks/>
              </p:cNvSpPr>
              <p:nvPr/>
            </p:nvSpPr>
            <p:spPr bwMode="auto">
              <a:xfrm>
                <a:off x="4689" y="3131"/>
                <a:ext cx="218" cy="65"/>
              </a:xfrm>
              <a:custGeom>
                <a:avLst/>
                <a:gdLst>
                  <a:gd name="T0" fmla="*/ 91 w 92"/>
                  <a:gd name="T1" fmla="*/ 27 h 27"/>
                  <a:gd name="T2" fmla="*/ 0 w 92"/>
                  <a:gd name="T3" fmla="*/ 2 h 27"/>
                  <a:gd name="T4" fmla="*/ 0 w 92"/>
                  <a:gd name="T5" fmla="*/ 0 h 27"/>
                  <a:gd name="T6" fmla="*/ 30 w 92"/>
                  <a:gd name="T7" fmla="*/ 8 h 27"/>
                  <a:gd name="T8" fmla="*/ 61 w 92"/>
                  <a:gd name="T9" fmla="*/ 17 h 27"/>
                  <a:gd name="T10" fmla="*/ 92 w 92"/>
                  <a:gd name="T11" fmla="*/ 25 h 27"/>
                  <a:gd name="T12" fmla="*/ 91 w 92"/>
                  <a:gd name="T13" fmla="*/ 27 h 27"/>
                </a:gdLst>
                <a:ahLst/>
                <a:cxnLst>
                  <a:cxn ang="0">
                    <a:pos x="T0" y="T1"/>
                  </a:cxn>
                  <a:cxn ang="0">
                    <a:pos x="T2" y="T3"/>
                  </a:cxn>
                  <a:cxn ang="0">
                    <a:pos x="T4" y="T5"/>
                  </a:cxn>
                  <a:cxn ang="0">
                    <a:pos x="T6" y="T7"/>
                  </a:cxn>
                  <a:cxn ang="0">
                    <a:pos x="T8" y="T9"/>
                  </a:cxn>
                  <a:cxn ang="0">
                    <a:pos x="T10" y="T11"/>
                  </a:cxn>
                  <a:cxn ang="0">
                    <a:pos x="T12" y="T13"/>
                  </a:cxn>
                </a:cxnLst>
                <a:rect l="0" t="0" r="r" b="b"/>
                <a:pathLst>
                  <a:path w="92" h="27">
                    <a:moveTo>
                      <a:pt x="91" y="27"/>
                    </a:moveTo>
                    <a:cubicBezTo>
                      <a:pt x="60" y="19"/>
                      <a:pt x="30" y="11"/>
                      <a:pt x="0" y="2"/>
                    </a:cubicBezTo>
                    <a:cubicBezTo>
                      <a:pt x="0" y="2"/>
                      <a:pt x="0" y="1"/>
                      <a:pt x="0" y="0"/>
                    </a:cubicBezTo>
                    <a:cubicBezTo>
                      <a:pt x="10" y="2"/>
                      <a:pt x="20" y="5"/>
                      <a:pt x="30" y="8"/>
                    </a:cubicBezTo>
                    <a:cubicBezTo>
                      <a:pt x="40" y="11"/>
                      <a:pt x="51" y="14"/>
                      <a:pt x="61" y="17"/>
                    </a:cubicBezTo>
                    <a:cubicBezTo>
                      <a:pt x="71" y="19"/>
                      <a:pt x="82" y="22"/>
                      <a:pt x="92" y="25"/>
                    </a:cubicBezTo>
                    <a:cubicBezTo>
                      <a:pt x="91" y="26"/>
                      <a:pt x="91" y="27"/>
                      <a:pt x="91"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2" name="Freeform 34">
                <a:extLst>
                  <a:ext uri="{FF2B5EF4-FFF2-40B4-BE49-F238E27FC236}">
                    <a16:creationId xmlns:a16="http://schemas.microsoft.com/office/drawing/2014/main" id="{9EBE1CCB-FC12-488B-9C72-6E2490CC5457}"/>
                  </a:ext>
                </a:extLst>
              </p:cNvPr>
              <p:cNvSpPr>
                <a:spLocks/>
              </p:cNvSpPr>
              <p:nvPr/>
            </p:nvSpPr>
            <p:spPr bwMode="auto">
              <a:xfrm>
                <a:off x="4406" y="2891"/>
                <a:ext cx="240" cy="69"/>
              </a:xfrm>
              <a:custGeom>
                <a:avLst/>
                <a:gdLst>
                  <a:gd name="T0" fmla="*/ 0 w 101"/>
                  <a:gd name="T1" fmla="*/ 2 h 29"/>
                  <a:gd name="T2" fmla="*/ 101 w 101"/>
                  <a:gd name="T3" fmla="*/ 29 h 29"/>
                  <a:gd name="T4" fmla="*/ 0 w 101"/>
                  <a:gd name="T5" fmla="*/ 2 h 29"/>
                </a:gdLst>
                <a:ahLst/>
                <a:cxnLst>
                  <a:cxn ang="0">
                    <a:pos x="T0" y="T1"/>
                  </a:cxn>
                  <a:cxn ang="0">
                    <a:pos x="T2" y="T3"/>
                  </a:cxn>
                  <a:cxn ang="0">
                    <a:pos x="T4" y="T5"/>
                  </a:cxn>
                </a:cxnLst>
                <a:rect l="0" t="0" r="r" b="b"/>
                <a:pathLst>
                  <a:path w="101" h="29">
                    <a:moveTo>
                      <a:pt x="0" y="2"/>
                    </a:moveTo>
                    <a:cubicBezTo>
                      <a:pt x="9" y="0"/>
                      <a:pt x="96" y="24"/>
                      <a:pt x="101" y="29"/>
                    </a:cubicBezTo>
                    <a:cubicBezTo>
                      <a:pt x="66" y="20"/>
                      <a:pt x="33" y="11"/>
                      <a:pt x="0"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3" name="Freeform 35">
                <a:extLst>
                  <a:ext uri="{FF2B5EF4-FFF2-40B4-BE49-F238E27FC236}">
                    <a16:creationId xmlns:a16="http://schemas.microsoft.com/office/drawing/2014/main" id="{4E8F2518-565E-445D-AEC9-52B54A731DA3}"/>
                  </a:ext>
                </a:extLst>
              </p:cNvPr>
              <p:cNvSpPr>
                <a:spLocks/>
              </p:cNvSpPr>
              <p:nvPr/>
            </p:nvSpPr>
            <p:spPr bwMode="auto">
              <a:xfrm>
                <a:off x="6285" y="2630"/>
                <a:ext cx="141" cy="81"/>
              </a:xfrm>
              <a:custGeom>
                <a:avLst/>
                <a:gdLst>
                  <a:gd name="T0" fmla="*/ 0 w 59"/>
                  <a:gd name="T1" fmla="*/ 33 h 34"/>
                  <a:gd name="T2" fmla="*/ 59 w 59"/>
                  <a:gd name="T3" fmla="*/ 0 h 34"/>
                  <a:gd name="T4" fmla="*/ 1 w 59"/>
                  <a:gd name="T5" fmla="*/ 34 h 34"/>
                  <a:gd name="T6" fmla="*/ 0 w 59"/>
                  <a:gd name="T7" fmla="*/ 33 h 34"/>
                </a:gdLst>
                <a:ahLst/>
                <a:cxnLst>
                  <a:cxn ang="0">
                    <a:pos x="T0" y="T1"/>
                  </a:cxn>
                  <a:cxn ang="0">
                    <a:pos x="T2" y="T3"/>
                  </a:cxn>
                  <a:cxn ang="0">
                    <a:pos x="T4" y="T5"/>
                  </a:cxn>
                  <a:cxn ang="0">
                    <a:pos x="T6" y="T7"/>
                  </a:cxn>
                </a:cxnLst>
                <a:rect l="0" t="0" r="r" b="b"/>
                <a:pathLst>
                  <a:path w="59" h="34">
                    <a:moveTo>
                      <a:pt x="0" y="33"/>
                    </a:moveTo>
                    <a:cubicBezTo>
                      <a:pt x="19" y="22"/>
                      <a:pt x="39" y="11"/>
                      <a:pt x="59" y="0"/>
                    </a:cubicBezTo>
                    <a:cubicBezTo>
                      <a:pt x="57" y="5"/>
                      <a:pt x="8" y="34"/>
                      <a:pt x="1" y="34"/>
                    </a:cubicBezTo>
                    <a:cubicBezTo>
                      <a:pt x="1" y="34"/>
                      <a:pt x="0" y="34"/>
                      <a:pt x="0" y="3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4" name="Freeform 36">
                <a:extLst>
                  <a:ext uri="{FF2B5EF4-FFF2-40B4-BE49-F238E27FC236}">
                    <a16:creationId xmlns:a16="http://schemas.microsoft.com/office/drawing/2014/main" id="{F7EB0E00-003D-4F45-B439-C0AB6BCB3478}"/>
                  </a:ext>
                </a:extLst>
              </p:cNvPr>
              <p:cNvSpPr>
                <a:spLocks/>
              </p:cNvSpPr>
              <p:nvPr/>
            </p:nvSpPr>
            <p:spPr bwMode="auto">
              <a:xfrm>
                <a:off x="5485" y="3279"/>
                <a:ext cx="213" cy="138"/>
              </a:xfrm>
              <a:custGeom>
                <a:avLst/>
                <a:gdLst>
                  <a:gd name="T0" fmla="*/ 90 w 90"/>
                  <a:gd name="T1" fmla="*/ 2 h 58"/>
                  <a:gd name="T2" fmla="*/ 1 w 90"/>
                  <a:gd name="T3" fmla="*/ 58 h 58"/>
                  <a:gd name="T4" fmla="*/ 0 w 90"/>
                  <a:gd name="T5" fmla="*/ 57 h 58"/>
                  <a:gd name="T6" fmla="*/ 89 w 90"/>
                  <a:gd name="T7" fmla="*/ 0 h 58"/>
                  <a:gd name="T8" fmla="*/ 90 w 90"/>
                  <a:gd name="T9" fmla="*/ 2 h 58"/>
                </a:gdLst>
                <a:ahLst/>
                <a:cxnLst>
                  <a:cxn ang="0">
                    <a:pos x="T0" y="T1"/>
                  </a:cxn>
                  <a:cxn ang="0">
                    <a:pos x="T2" y="T3"/>
                  </a:cxn>
                  <a:cxn ang="0">
                    <a:pos x="T4" y="T5"/>
                  </a:cxn>
                  <a:cxn ang="0">
                    <a:pos x="T6" y="T7"/>
                  </a:cxn>
                  <a:cxn ang="0">
                    <a:pos x="T8" y="T9"/>
                  </a:cxn>
                </a:cxnLst>
                <a:rect l="0" t="0" r="r" b="b"/>
                <a:pathLst>
                  <a:path w="90" h="58">
                    <a:moveTo>
                      <a:pt x="90" y="2"/>
                    </a:moveTo>
                    <a:cubicBezTo>
                      <a:pt x="61" y="21"/>
                      <a:pt x="31" y="39"/>
                      <a:pt x="1" y="58"/>
                    </a:cubicBezTo>
                    <a:cubicBezTo>
                      <a:pt x="1" y="58"/>
                      <a:pt x="1" y="57"/>
                      <a:pt x="0" y="57"/>
                    </a:cubicBezTo>
                    <a:cubicBezTo>
                      <a:pt x="30" y="38"/>
                      <a:pt x="60" y="19"/>
                      <a:pt x="89" y="0"/>
                    </a:cubicBezTo>
                    <a:cubicBezTo>
                      <a:pt x="90" y="1"/>
                      <a:pt x="90" y="2"/>
                      <a:pt x="90"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5" name="Freeform 37">
                <a:extLst>
                  <a:ext uri="{FF2B5EF4-FFF2-40B4-BE49-F238E27FC236}">
                    <a16:creationId xmlns:a16="http://schemas.microsoft.com/office/drawing/2014/main" id="{78CE6B4F-DEFC-4AE1-8E30-8A32BBA7736A}"/>
                  </a:ext>
                </a:extLst>
              </p:cNvPr>
              <p:cNvSpPr>
                <a:spLocks/>
              </p:cNvSpPr>
              <p:nvPr/>
            </p:nvSpPr>
            <p:spPr bwMode="auto">
              <a:xfrm>
                <a:off x="6416" y="2445"/>
                <a:ext cx="204" cy="116"/>
              </a:xfrm>
              <a:custGeom>
                <a:avLst/>
                <a:gdLst>
                  <a:gd name="T0" fmla="*/ 0 w 86"/>
                  <a:gd name="T1" fmla="*/ 47 h 49"/>
                  <a:gd name="T2" fmla="*/ 85 w 86"/>
                  <a:gd name="T3" fmla="*/ 0 h 49"/>
                  <a:gd name="T4" fmla="*/ 86 w 86"/>
                  <a:gd name="T5" fmla="*/ 1 h 49"/>
                  <a:gd name="T6" fmla="*/ 1 w 86"/>
                  <a:gd name="T7" fmla="*/ 49 h 49"/>
                  <a:gd name="T8" fmla="*/ 0 w 86"/>
                  <a:gd name="T9" fmla="*/ 47 h 49"/>
                </a:gdLst>
                <a:ahLst/>
                <a:cxnLst>
                  <a:cxn ang="0">
                    <a:pos x="T0" y="T1"/>
                  </a:cxn>
                  <a:cxn ang="0">
                    <a:pos x="T2" y="T3"/>
                  </a:cxn>
                  <a:cxn ang="0">
                    <a:pos x="T4" y="T5"/>
                  </a:cxn>
                  <a:cxn ang="0">
                    <a:pos x="T6" y="T7"/>
                  </a:cxn>
                  <a:cxn ang="0">
                    <a:pos x="T8" y="T9"/>
                  </a:cxn>
                </a:cxnLst>
                <a:rect l="0" t="0" r="r" b="b"/>
                <a:pathLst>
                  <a:path w="86" h="49">
                    <a:moveTo>
                      <a:pt x="0" y="47"/>
                    </a:moveTo>
                    <a:cubicBezTo>
                      <a:pt x="28" y="31"/>
                      <a:pt x="57" y="15"/>
                      <a:pt x="85" y="0"/>
                    </a:cubicBezTo>
                    <a:cubicBezTo>
                      <a:pt x="86" y="0"/>
                      <a:pt x="86" y="1"/>
                      <a:pt x="86" y="1"/>
                    </a:cubicBezTo>
                    <a:cubicBezTo>
                      <a:pt x="58" y="17"/>
                      <a:pt x="29" y="33"/>
                      <a:pt x="1" y="49"/>
                    </a:cubicBezTo>
                    <a:cubicBezTo>
                      <a:pt x="0" y="48"/>
                      <a:pt x="0" y="48"/>
                      <a:pt x="0" y="4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6" name="Freeform 38">
                <a:extLst>
                  <a:ext uri="{FF2B5EF4-FFF2-40B4-BE49-F238E27FC236}">
                    <a16:creationId xmlns:a16="http://schemas.microsoft.com/office/drawing/2014/main" id="{CB60F1A2-724F-4E85-8667-521326BB7DBE}"/>
                  </a:ext>
                </a:extLst>
              </p:cNvPr>
              <p:cNvSpPr>
                <a:spLocks/>
              </p:cNvSpPr>
              <p:nvPr/>
            </p:nvSpPr>
            <p:spPr bwMode="auto">
              <a:xfrm>
                <a:off x="4855" y="3219"/>
                <a:ext cx="185" cy="57"/>
              </a:xfrm>
              <a:custGeom>
                <a:avLst/>
                <a:gdLst>
                  <a:gd name="T0" fmla="*/ 78 w 78"/>
                  <a:gd name="T1" fmla="*/ 24 h 24"/>
                  <a:gd name="T2" fmla="*/ 0 w 78"/>
                  <a:gd name="T3" fmla="*/ 2 h 24"/>
                  <a:gd name="T4" fmla="*/ 0 w 78"/>
                  <a:gd name="T5" fmla="*/ 0 h 24"/>
                  <a:gd name="T6" fmla="*/ 78 w 78"/>
                  <a:gd name="T7" fmla="*/ 22 h 24"/>
                  <a:gd name="T8" fmla="*/ 78 w 78"/>
                  <a:gd name="T9" fmla="*/ 24 h 24"/>
                </a:gdLst>
                <a:ahLst/>
                <a:cxnLst>
                  <a:cxn ang="0">
                    <a:pos x="T0" y="T1"/>
                  </a:cxn>
                  <a:cxn ang="0">
                    <a:pos x="T2" y="T3"/>
                  </a:cxn>
                  <a:cxn ang="0">
                    <a:pos x="T4" y="T5"/>
                  </a:cxn>
                  <a:cxn ang="0">
                    <a:pos x="T6" y="T7"/>
                  </a:cxn>
                  <a:cxn ang="0">
                    <a:pos x="T8" y="T9"/>
                  </a:cxn>
                </a:cxnLst>
                <a:rect l="0" t="0" r="r" b="b"/>
                <a:pathLst>
                  <a:path w="78" h="24">
                    <a:moveTo>
                      <a:pt x="78" y="24"/>
                    </a:moveTo>
                    <a:cubicBezTo>
                      <a:pt x="52" y="17"/>
                      <a:pt x="26" y="9"/>
                      <a:pt x="0" y="2"/>
                    </a:cubicBezTo>
                    <a:cubicBezTo>
                      <a:pt x="0" y="1"/>
                      <a:pt x="0" y="1"/>
                      <a:pt x="0" y="0"/>
                    </a:cubicBezTo>
                    <a:cubicBezTo>
                      <a:pt x="26" y="7"/>
                      <a:pt x="52" y="15"/>
                      <a:pt x="78" y="22"/>
                    </a:cubicBezTo>
                    <a:cubicBezTo>
                      <a:pt x="78" y="23"/>
                      <a:pt x="78" y="24"/>
                      <a:pt x="78"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7" name="Freeform 39">
                <a:extLst>
                  <a:ext uri="{FF2B5EF4-FFF2-40B4-BE49-F238E27FC236}">
                    <a16:creationId xmlns:a16="http://schemas.microsoft.com/office/drawing/2014/main" id="{5DFE5623-8478-42C6-95BA-9889FA9F89F0}"/>
                  </a:ext>
                </a:extLst>
              </p:cNvPr>
              <p:cNvSpPr>
                <a:spLocks/>
              </p:cNvSpPr>
              <p:nvPr/>
            </p:nvSpPr>
            <p:spPr bwMode="auto">
              <a:xfrm>
                <a:off x="4700" y="2934"/>
                <a:ext cx="233" cy="71"/>
              </a:xfrm>
              <a:custGeom>
                <a:avLst/>
                <a:gdLst>
                  <a:gd name="T0" fmla="*/ 98 w 98"/>
                  <a:gd name="T1" fmla="*/ 30 h 30"/>
                  <a:gd name="T2" fmla="*/ 0 w 98"/>
                  <a:gd name="T3" fmla="*/ 0 h 30"/>
                  <a:gd name="T4" fmla="*/ 98 w 98"/>
                  <a:gd name="T5" fmla="*/ 30 h 30"/>
                </a:gdLst>
                <a:ahLst/>
                <a:cxnLst>
                  <a:cxn ang="0">
                    <a:pos x="T0" y="T1"/>
                  </a:cxn>
                  <a:cxn ang="0">
                    <a:pos x="T2" y="T3"/>
                  </a:cxn>
                  <a:cxn ang="0">
                    <a:pos x="T4" y="T5"/>
                  </a:cxn>
                </a:cxnLst>
                <a:rect l="0" t="0" r="r" b="b"/>
                <a:pathLst>
                  <a:path w="98" h="30">
                    <a:moveTo>
                      <a:pt x="98" y="30"/>
                    </a:moveTo>
                    <a:cubicBezTo>
                      <a:pt x="65" y="23"/>
                      <a:pt x="32" y="13"/>
                      <a:pt x="0" y="0"/>
                    </a:cubicBezTo>
                    <a:cubicBezTo>
                      <a:pt x="33" y="10"/>
                      <a:pt x="66" y="20"/>
                      <a:pt x="98" y="3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40">
                <a:extLst>
                  <a:ext uri="{FF2B5EF4-FFF2-40B4-BE49-F238E27FC236}">
                    <a16:creationId xmlns:a16="http://schemas.microsoft.com/office/drawing/2014/main" id="{BF2F4000-D8E0-4C62-B90D-7F033F7F9CD7}"/>
                  </a:ext>
                </a:extLst>
              </p:cNvPr>
              <p:cNvSpPr>
                <a:spLocks/>
              </p:cNvSpPr>
              <p:nvPr/>
            </p:nvSpPr>
            <p:spPr bwMode="auto">
              <a:xfrm>
                <a:off x="6421" y="2485"/>
                <a:ext cx="159" cy="100"/>
              </a:xfrm>
              <a:custGeom>
                <a:avLst/>
                <a:gdLst>
                  <a:gd name="T0" fmla="*/ 67 w 67"/>
                  <a:gd name="T1" fmla="*/ 1 h 42"/>
                  <a:gd name="T2" fmla="*/ 1 w 67"/>
                  <a:gd name="T3" fmla="*/ 42 h 42"/>
                  <a:gd name="T4" fmla="*/ 0 w 67"/>
                  <a:gd name="T5" fmla="*/ 40 h 42"/>
                  <a:gd name="T6" fmla="*/ 67 w 67"/>
                  <a:gd name="T7" fmla="*/ 0 h 42"/>
                  <a:gd name="T8" fmla="*/ 67 w 67"/>
                  <a:gd name="T9" fmla="*/ 1 h 42"/>
                </a:gdLst>
                <a:ahLst/>
                <a:cxnLst>
                  <a:cxn ang="0">
                    <a:pos x="T0" y="T1"/>
                  </a:cxn>
                  <a:cxn ang="0">
                    <a:pos x="T2" y="T3"/>
                  </a:cxn>
                  <a:cxn ang="0">
                    <a:pos x="T4" y="T5"/>
                  </a:cxn>
                  <a:cxn ang="0">
                    <a:pos x="T6" y="T7"/>
                  </a:cxn>
                  <a:cxn ang="0">
                    <a:pos x="T8" y="T9"/>
                  </a:cxn>
                </a:cxnLst>
                <a:rect l="0" t="0" r="r" b="b"/>
                <a:pathLst>
                  <a:path w="67" h="42">
                    <a:moveTo>
                      <a:pt x="67" y="1"/>
                    </a:moveTo>
                    <a:cubicBezTo>
                      <a:pt x="45" y="15"/>
                      <a:pt x="23" y="28"/>
                      <a:pt x="1" y="42"/>
                    </a:cubicBezTo>
                    <a:cubicBezTo>
                      <a:pt x="1" y="41"/>
                      <a:pt x="0" y="41"/>
                      <a:pt x="0" y="40"/>
                    </a:cubicBezTo>
                    <a:cubicBezTo>
                      <a:pt x="22" y="27"/>
                      <a:pt x="44" y="13"/>
                      <a:pt x="67" y="0"/>
                    </a:cubicBezTo>
                    <a:cubicBezTo>
                      <a:pt x="67" y="0"/>
                      <a:pt x="67" y="1"/>
                      <a:pt x="67"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41">
                <a:extLst>
                  <a:ext uri="{FF2B5EF4-FFF2-40B4-BE49-F238E27FC236}">
                    <a16:creationId xmlns:a16="http://schemas.microsoft.com/office/drawing/2014/main" id="{85B0791F-6BE3-4C16-AAF9-C797D9BC8A94}"/>
                  </a:ext>
                </a:extLst>
              </p:cNvPr>
              <p:cNvSpPr>
                <a:spLocks/>
              </p:cNvSpPr>
              <p:nvPr/>
            </p:nvSpPr>
            <p:spPr bwMode="auto">
              <a:xfrm>
                <a:off x="6464" y="2509"/>
                <a:ext cx="145" cy="81"/>
              </a:xfrm>
              <a:custGeom>
                <a:avLst/>
                <a:gdLst>
                  <a:gd name="T0" fmla="*/ 0 w 61"/>
                  <a:gd name="T1" fmla="*/ 32 h 34"/>
                  <a:gd name="T2" fmla="*/ 61 w 61"/>
                  <a:gd name="T3" fmla="*/ 0 h 34"/>
                  <a:gd name="T4" fmla="*/ 61 w 61"/>
                  <a:gd name="T5" fmla="*/ 1 h 34"/>
                  <a:gd name="T6" fmla="*/ 1 w 61"/>
                  <a:gd name="T7" fmla="*/ 34 h 34"/>
                  <a:gd name="T8" fmla="*/ 0 w 61"/>
                  <a:gd name="T9" fmla="*/ 32 h 34"/>
                </a:gdLst>
                <a:ahLst/>
                <a:cxnLst>
                  <a:cxn ang="0">
                    <a:pos x="T0" y="T1"/>
                  </a:cxn>
                  <a:cxn ang="0">
                    <a:pos x="T2" y="T3"/>
                  </a:cxn>
                  <a:cxn ang="0">
                    <a:pos x="T4" y="T5"/>
                  </a:cxn>
                  <a:cxn ang="0">
                    <a:pos x="T6" y="T7"/>
                  </a:cxn>
                  <a:cxn ang="0">
                    <a:pos x="T8" y="T9"/>
                  </a:cxn>
                </a:cxnLst>
                <a:rect l="0" t="0" r="r" b="b"/>
                <a:pathLst>
                  <a:path w="61" h="34">
                    <a:moveTo>
                      <a:pt x="0" y="32"/>
                    </a:moveTo>
                    <a:cubicBezTo>
                      <a:pt x="20" y="21"/>
                      <a:pt x="40" y="9"/>
                      <a:pt x="61" y="0"/>
                    </a:cubicBezTo>
                    <a:cubicBezTo>
                      <a:pt x="61" y="1"/>
                      <a:pt x="61" y="1"/>
                      <a:pt x="61" y="1"/>
                    </a:cubicBezTo>
                    <a:cubicBezTo>
                      <a:pt x="41" y="12"/>
                      <a:pt x="21" y="23"/>
                      <a:pt x="1" y="34"/>
                    </a:cubicBezTo>
                    <a:cubicBezTo>
                      <a:pt x="1" y="33"/>
                      <a:pt x="1" y="33"/>
                      <a:pt x="0" y="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42">
                <a:extLst>
                  <a:ext uri="{FF2B5EF4-FFF2-40B4-BE49-F238E27FC236}">
                    <a16:creationId xmlns:a16="http://schemas.microsoft.com/office/drawing/2014/main" id="{84B6BA1E-DF0A-445E-B483-A1063F86F5EF}"/>
                  </a:ext>
                </a:extLst>
              </p:cNvPr>
              <p:cNvSpPr>
                <a:spLocks/>
              </p:cNvSpPr>
              <p:nvPr/>
            </p:nvSpPr>
            <p:spPr bwMode="auto">
              <a:xfrm>
                <a:off x="4670" y="3046"/>
                <a:ext cx="199" cy="62"/>
              </a:xfrm>
              <a:custGeom>
                <a:avLst/>
                <a:gdLst>
                  <a:gd name="T0" fmla="*/ 1 w 84"/>
                  <a:gd name="T1" fmla="*/ 0 h 26"/>
                  <a:gd name="T2" fmla="*/ 84 w 84"/>
                  <a:gd name="T3" fmla="*/ 26 h 26"/>
                  <a:gd name="T4" fmla="*/ 0 w 84"/>
                  <a:gd name="T5" fmla="*/ 1 h 26"/>
                  <a:gd name="T6" fmla="*/ 1 w 84"/>
                  <a:gd name="T7" fmla="*/ 0 h 26"/>
                </a:gdLst>
                <a:ahLst/>
                <a:cxnLst>
                  <a:cxn ang="0">
                    <a:pos x="T0" y="T1"/>
                  </a:cxn>
                  <a:cxn ang="0">
                    <a:pos x="T2" y="T3"/>
                  </a:cxn>
                  <a:cxn ang="0">
                    <a:pos x="T4" y="T5"/>
                  </a:cxn>
                  <a:cxn ang="0">
                    <a:pos x="T6" y="T7"/>
                  </a:cxn>
                </a:cxnLst>
                <a:rect l="0" t="0" r="r" b="b"/>
                <a:pathLst>
                  <a:path w="84" h="26">
                    <a:moveTo>
                      <a:pt x="1" y="0"/>
                    </a:moveTo>
                    <a:cubicBezTo>
                      <a:pt x="28" y="9"/>
                      <a:pt x="56" y="17"/>
                      <a:pt x="84" y="26"/>
                    </a:cubicBezTo>
                    <a:cubicBezTo>
                      <a:pt x="55" y="21"/>
                      <a:pt x="28" y="10"/>
                      <a:pt x="0" y="1"/>
                    </a:cubicBezTo>
                    <a:cubicBezTo>
                      <a:pt x="1" y="1"/>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1" name="Freeform 43">
                <a:extLst>
                  <a:ext uri="{FF2B5EF4-FFF2-40B4-BE49-F238E27FC236}">
                    <a16:creationId xmlns:a16="http://schemas.microsoft.com/office/drawing/2014/main" id="{D63E1ED6-0E55-41DA-A910-F8DA04B83199}"/>
                  </a:ext>
                </a:extLst>
              </p:cNvPr>
              <p:cNvSpPr>
                <a:spLocks/>
              </p:cNvSpPr>
              <p:nvPr/>
            </p:nvSpPr>
            <p:spPr bwMode="auto">
              <a:xfrm>
                <a:off x="5497" y="3272"/>
                <a:ext cx="121" cy="76"/>
              </a:xfrm>
              <a:custGeom>
                <a:avLst/>
                <a:gdLst>
                  <a:gd name="T0" fmla="*/ 0 w 51"/>
                  <a:gd name="T1" fmla="*/ 32 h 32"/>
                  <a:gd name="T2" fmla="*/ 51 w 51"/>
                  <a:gd name="T3" fmla="*/ 0 h 32"/>
                  <a:gd name="T4" fmla="*/ 0 w 51"/>
                  <a:gd name="T5" fmla="*/ 32 h 32"/>
                </a:gdLst>
                <a:ahLst/>
                <a:cxnLst>
                  <a:cxn ang="0">
                    <a:pos x="T0" y="T1"/>
                  </a:cxn>
                  <a:cxn ang="0">
                    <a:pos x="T2" y="T3"/>
                  </a:cxn>
                  <a:cxn ang="0">
                    <a:pos x="T4" y="T5"/>
                  </a:cxn>
                </a:cxnLst>
                <a:rect l="0" t="0" r="r" b="b"/>
                <a:pathLst>
                  <a:path w="51" h="32">
                    <a:moveTo>
                      <a:pt x="0" y="32"/>
                    </a:moveTo>
                    <a:cubicBezTo>
                      <a:pt x="17" y="22"/>
                      <a:pt x="34" y="11"/>
                      <a:pt x="51" y="0"/>
                    </a:cubicBezTo>
                    <a:cubicBezTo>
                      <a:pt x="50" y="4"/>
                      <a:pt x="7" y="32"/>
                      <a:pt x="0" y="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44">
                <a:extLst>
                  <a:ext uri="{FF2B5EF4-FFF2-40B4-BE49-F238E27FC236}">
                    <a16:creationId xmlns:a16="http://schemas.microsoft.com/office/drawing/2014/main" id="{8FCDA63C-6247-4D52-923A-0E518C97FCCC}"/>
                  </a:ext>
                </a:extLst>
              </p:cNvPr>
              <p:cNvSpPr>
                <a:spLocks/>
              </p:cNvSpPr>
              <p:nvPr/>
            </p:nvSpPr>
            <p:spPr bwMode="auto">
              <a:xfrm>
                <a:off x="5608" y="3148"/>
                <a:ext cx="140" cy="86"/>
              </a:xfrm>
              <a:custGeom>
                <a:avLst/>
                <a:gdLst>
                  <a:gd name="T0" fmla="*/ 59 w 59"/>
                  <a:gd name="T1" fmla="*/ 2 h 36"/>
                  <a:gd name="T2" fmla="*/ 1 w 59"/>
                  <a:gd name="T3" fmla="*/ 36 h 36"/>
                  <a:gd name="T4" fmla="*/ 0 w 59"/>
                  <a:gd name="T5" fmla="*/ 34 h 36"/>
                  <a:gd name="T6" fmla="*/ 58 w 59"/>
                  <a:gd name="T7" fmla="*/ 0 h 36"/>
                  <a:gd name="T8" fmla="*/ 59 w 59"/>
                  <a:gd name="T9" fmla="*/ 2 h 36"/>
                </a:gdLst>
                <a:ahLst/>
                <a:cxnLst>
                  <a:cxn ang="0">
                    <a:pos x="T0" y="T1"/>
                  </a:cxn>
                  <a:cxn ang="0">
                    <a:pos x="T2" y="T3"/>
                  </a:cxn>
                  <a:cxn ang="0">
                    <a:pos x="T4" y="T5"/>
                  </a:cxn>
                  <a:cxn ang="0">
                    <a:pos x="T6" y="T7"/>
                  </a:cxn>
                  <a:cxn ang="0">
                    <a:pos x="T8" y="T9"/>
                  </a:cxn>
                </a:cxnLst>
                <a:rect l="0" t="0" r="r" b="b"/>
                <a:pathLst>
                  <a:path w="59" h="36">
                    <a:moveTo>
                      <a:pt x="59" y="2"/>
                    </a:moveTo>
                    <a:cubicBezTo>
                      <a:pt x="40" y="13"/>
                      <a:pt x="20" y="24"/>
                      <a:pt x="1" y="36"/>
                    </a:cubicBezTo>
                    <a:cubicBezTo>
                      <a:pt x="1" y="35"/>
                      <a:pt x="0" y="35"/>
                      <a:pt x="0" y="34"/>
                    </a:cubicBezTo>
                    <a:cubicBezTo>
                      <a:pt x="19" y="23"/>
                      <a:pt x="38" y="11"/>
                      <a:pt x="58" y="0"/>
                    </a:cubicBezTo>
                    <a:cubicBezTo>
                      <a:pt x="58" y="1"/>
                      <a:pt x="58" y="1"/>
                      <a:pt x="59"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45">
                <a:extLst>
                  <a:ext uri="{FF2B5EF4-FFF2-40B4-BE49-F238E27FC236}">
                    <a16:creationId xmlns:a16="http://schemas.microsoft.com/office/drawing/2014/main" id="{32EE6C82-5EE2-485A-B253-CC74827C50B4}"/>
                  </a:ext>
                </a:extLst>
              </p:cNvPr>
              <p:cNvSpPr>
                <a:spLocks/>
              </p:cNvSpPr>
              <p:nvPr/>
            </p:nvSpPr>
            <p:spPr bwMode="auto">
              <a:xfrm>
                <a:off x="4311" y="2989"/>
                <a:ext cx="138" cy="38"/>
              </a:xfrm>
              <a:custGeom>
                <a:avLst/>
                <a:gdLst>
                  <a:gd name="T0" fmla="*/ 57 w 58"/>
                  <a:gd name="T1" fmla="*/ 16 h 16"/>
                  <a:gd name="T2" fmla="*/ 0 w 58"/>
                  <a:gd name="T3" fmla="*/ 2 h 16"/>
                  <a:gd name="T4" fmla="*/ 1 w 58"/>
                  <a:gd name="T5" fmla="*/ 0 h 16"/>
                  <a:gd name="T6" fmla="*/ 58 w 58"/>
                  <a:gd name="T7" fmla="*/ 14 h 16"/>
                  <a:gd name="T8" fmla="*/ 57 w 58"/>
                  <a:gd name="T9" fmla="*/ 16 h 16"/>
                </a:gdLst>
                <a:ahLst/>
                <a:cxnLst>
                  <a:cxn ang="0">
                    <a:pos x="T0" y="T1"/>
                  </a:cxn>
                  <a:cxn ang="0">
                    <a:pos x="T2" y="T3"/>
                  </a:cxn>
                  <a:cxn ang="0">
                    <a:pos x="T4" y="T5"/>
                  </a:cxn>
                  <a:cxn ang="0">
                    <a:pos x="T6" y="T7"/>
                  </a:cxn>
                  <a:cxn ang="0">
                    <a:pos x="T8" y="T9"/>
                  </a:cxn>
                </a:cxnLst>
                <a:rect l="0" t="0" r="r" b="b"/>
                <a:pathLst>
                  <a:path w="58" h="16">
                    <a:moveTo>
                      <a:pt x="57" y="16"/>
                    </a:moveTo>
                    <a:cubicBezTo>
                      <a:pt x="38" y="11"/>
                      <a:pt x="19" y="6"/>
                      <a:pt x="0" y="2"/>
                    </a:cubicBezTo>
                    <a:cubicBezTo>
                      <a:pt x="1" y="1"/>
                      <a:pt x="1" y="0"/>
                      <a:pt x="1" y="0"/>
                    </a:cubicBezTo>
                    <a:cubicBezTo>
                      <a:pt x="20" y="4"/>
                      <a:pt x="39" y="9"/>
                      <a:pt x="58" y="14"/>
                    </a:cubicBezTo>
                    <a:cubicBezTo>
                      <a:pt x="58" y="14"/>
                      <a:pt x="58" y="15"/>
                      <a:pt x="57"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46">
                <a:extLst>
                  <a:ext uri="{FF2B5EF4-FFF2-40B4-BE49-F238E27FC236}">
                    <a16:creationId xmlns:a16="http://schemas.microsoft.com/office/drawing/2014/main" id="{18F198E5-9EC2-4A49-AEBF-407DBEE249DF}"/>
                  </a:ext>
                </a:extLst>
              </p:cNvPr>
              <p:cNvSpPr>
                <a:spLocks/>
              </p:cNvSpPr>
              <p:nvPr/>
            </p:nvSpPr>
            <p:spPr bwMode="auto">
              <a:xfrm>
                <a:off x="5651" y="881"/>
                <a:ext cx="159" cy="64"/>
              </a:xfrm>
              <a:custGeom>
                <a:avLst/>
                <a:gdLst>
                  <a:gd name="T0" fmla="*/ 67 w 67"/>
                  <a:gd name="T1" fmla="*/ 2 h 27"/>
                  <a:gd name="T2" fmla="*/ 0 w 67"/>
                  <a:gd name="T3" fmla="*/ 27 h 27"/>
                  <a:gd name="T4" fmla="*/ 0 w 67"/>
                  <a:gd name="T5" fmla="*/ 25 h 27"/>
                  <a:gd name="T6" fmla="*/ 66 w 67"/>
                  <a:gd name="T7" fmla="*/ 0 h 27"/>
                  <a:gd name="T8" fmla="*/ 67 w 67"/>
                  <a:gd name="T9" fmla="*/ 2 h 27"/>
                </a:gdLst>
                <a:ahLst/>
                <a:cxnLst>
                  <a:cxn ang="0">
                    <a:pos x="T0" y="T1"/>
                  </a:cxn>
                  <a:cxn ang="0">
                    <a:pos x="T2" y="T3"/>
                  </a:cxn>
                  <a:cxn ang="0">
                    <a:pos x="T4" y="T5"/>
                  </a:cxn>
                  <a:cxn ang="0">
                    <a:pos x="T6" y="T7"/>
                  </a:cxn>
                  <a:cxn ang="0">
                    <a:pos x="T8" y="T9"/>
                  </a:cxn>
                </a:cxnLst>
                <a:rect l="0" t="0" r="r" b="b"/>
                <a:pathLst>
                  <a:path w="67" h="27">
                    <a:moveTo>
                      <a:pt x="67" y="2"/>
                    </a:moveTo>
                    <a:cubicBezTo>
                      <a:pt x="45" y="10"/>
                      <a:pt x="23" y="18"/>
                      <a:pt x="0" y="27"/>
                    </a:cubicBezTo>
                    <a:cubicBezTo>
                      <a:pt x="0" y="26"/>
                      <a:pt x="0" y="26"/>
                      <a:pt x="0" y="25"/>
                    </a:cubicBezTo>
                    <a:cubicBezTo>
                      <a:pt x="22" y="17"/>
                      <a:pt x="44" y="8"/>
                      <a:pt x="66" y="0"/>
                    </a:cubicBezTo>
                    <a:cubicBezTo>
                      <a:pt x="67" y="1"/>
                      <a:pt x="67" y="1"/>
                      <a:pt x="67"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5" name="Freeform 47">
                <a:extLst>
                  <a:ext uri="{FF2B5EF4-FFF2-40B4-BE49-F238E27FC236}">
                    <a16:creationId xmlns:a16="http://schemas.microsoft.com/office/drawing/2014/main" id="{F52F0B8E-BE8A-4F4F-B150-2617672BFEF4}"/>
                  </a:ext>
                </a:extLst>
              </p:cNvPr>
              <p:cNvSpPr>
                <a:spLocks/>
              </p:cNvSpPr>
              <p:nvPr/>
            </p:nvSpPr>
            <p:spPr bwMode="auto">
              <a:xfrm>
                <a:off x="4482" y="3027"/>
                <a:ext cx="107" cy="36"/>
              </a:xfrm>
              <a:custGeom>
                <a:avLst/>
                <a:gdLst>
                  <a:gd name="T0" fmla="*/ 1 w 45"/>
                  <a:gd name="T1" fmla="*/ 0 h 15"/>
                  <a:gd name="T2" fmla="*/ 45 w 45"/>
                  <a:gd name="T3" fmla="*/ 13 h 15"/>
                  <a:gd name="T4" fmla="*/ 45 w 45"/>
                  <a:gd name="T5" fmla="*/ 15 h 15"/>
                  <a:gd name="T6" fmla="*/ 0 w 45"/>
                  <a:gd name="T7" fmla="*/ 2 h 15"/>
                  <a:gd name="T8" fmla="*/ 1 w 45"/>
                  <a:gd name="T9" fmla="*/ 0 h 15"/>
                </a:gdLst>
                <a:ahLst/>
                <a:cxnLst>
                  <a:cxn ang="0">
                    <a:pos x="T0" y="T1"/>
                  </a:cxn>
                  <a:cxn ang="0">
                    <a:pos x="T2" y="T3"/>
                  </a:cxn>
                  <a:cxn ang="0">
                    <a:pos x="T4" y="T5"/>
                  </a:cxn>
                  <a:cxn ang="0">
                    <a:pos x="T6" y="T7"/>
                  </a:cxn>
                  <a:cxn ang="0">
                    <a:pos x="T8" y="T9"/>
                  </a:cxn>
                </a:cxnLst>
                <a:rect l="0" t="0" r="r" b="b"/>
                <a:pathLst>
                  <a:path w="45" h="15">
                    <a:moveTo>
                      <a:pt x="1" y="0"/>
                    </a:moveTo>
                    <a:cubicBezTo>
                      <a:pt x="16" y="4"/>
                      <a:pt x="30" y="9"/>
                      <a:pt x="45" y="13"/>
                    </a:cubicBezTo>
                    <a:cubicBezTo>
                      <a:pt x="45" y="14"/>
                      <a:pt x="45" y="15"/>
                      <a:pt x="45" y="15"/>
                    </a:cubicBezTo>
                    <a:cubicBezTo>
                      <a:pt x="30" y="11"/>
                      <a:pt x="15" y="6"/>
                      <a:pt x="0" y="2"/>
                    </a:cubicBezTo>
                    <a:cubicBezTo>
                      <a:pt x="0" y="1"/>
                      <a:pt x="1"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48">
                <a:extLst>
                  <a:ext uri="{FF2B5EF4-FFF2-40B4-BE49-F238E27FC236}">
                    <a16:creationId xmlns:a16="http://schemas.microsoft.com/office/drawing/2014/main" id="{75CE909C-481D-4C8F-9111-1424D02B2167}"/>
                  </a:ext>
                </a:extLst>
              </p:cNvPr>
              <p:cNvSpPr>
                <a:spLocks/>
              </p:cNvSpPr>
              <p:nvPr/>
            </p:nvSpPr>
            <p:spPr bwMode="auto">
              <a:xfrm>
                <a:off x="5416" y="3072"/>
                <a:ext cx="109" cy="62"/>
              </a:xfrm>
              <a:custGeom>
                <a:avLst/>
                <a:gdLst>
                  <a:gd name="T0" fmla="*/ 46 w 46"/>
                  <a:gd name="T1" fmla="*/ 2 h 26"/>
                  <a:gd name="T2" fmla="*/ 0 w 46"/>
                  <a:gd name="T3" fmla="*/ 26 h 26"/>
                  <a:gd name="T4" fmla="*/ 0 w 46"/>
                  <a:gd name="T5" fmla="*/ 24 h 26"/>
                  <a:gd name="T6" fmla="*/ 45 w 46"/>
                  <a:gd name="T7" fmla="*/ 0 h 26"/>
                  <a:gd name="T8" fmla="*/ 46 w 46"/>
                  <a:gd name="T9" fmla="*/ 2 h 26"/>
                </a:gdLst>
                <a:ahLst/>
                <a:cxnLst>
                  <a:cxn ang="0">
                    <a:pos x="T0" y="T1"/>
                  </a:cxn>
                  <a:cxn ang="0">
                    <a:pos x="T2" y="T3"/>
                  </a:cxn>
                  <a:cxn ang="0">
                    <a:pos x="T4" y="T5"/>
                  </a:cxn>
                  <a:cxn ang="0">
                    <a:pos x="T6" y="T7"/>
                  </a:cxn>
                  <a:cxn ang="0">
                    <a:pos x="T8" y="T9"/>
                  </a:cxn>
                </a:cxnLst>
                <a:rect l="0" t="0" r="r" b="b"/>
                <a:pathLst>
                  <a:path w="46" h="26">
                    <a:moveTo>
                      <a:pt x="46" y="2"/>
                    </a:moveTo>
                    <a:cubicBezTo>
                      <a:pt x="31" y="10"/>
                      <a:pt x="16" y="18"/>
                      <a:pt x="0" y="26"/>
                    </a:cubicBezTo>
                    <a:cubicBezTo>
                      <a:pt x="0" y="25"/>
                      <a:pt x="0" y="25"/>
                      <a:pt x="0" y="24"/>
                    </a:cubicBezTo>
                    <a:cubicBezTo>
                      <a:pt x="15" y="16"/>
                      <a:pt x="30" y="8"/>
                      <a:pt x="45" y="0"/>
                    </a:cubicBezTo>
                    <a:cubicBezTo>
                      <a:pt x="45" y="0"/>
                      <a:pt x="46" y="1"/>
                      <a:pt x="46"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49">
                <a:extLst>
                  <a:ext uri="{FF2B5EF4-FFF2-40B4-BE49-F238E27FC236}">
                    <a16:creationId xmlns:a16="http://schemas.microsoft.com/office/drawing/2014/main" id="{81C4A2BE-A3EB-4029-B396-50048D82E07D}"/>
                  </a:ext>
                </a:extLst>
              </p:cNvPr>
              <p:cNvSpPr>
                <a:spLocks/>
              </p:cNvSpPr>
              <p:nvPr/>
            </p:nvSpPr>
            <p:spPr bwMode="auto">
              <a:xfrm>
                <a:off x="6000" y="2894"/>
                <a:ext cx="110" cy="66"/>
              </a:xfrm>
              <a:custGeom>
                <a:avLst/>
                <a:gdLst>
                  <a:gd name="T0" fmla="*/ 0 w 46"/>
                  <a:gd name="T1" fmla="*/ 27 h 28"/>
                  <a:gd name="T2" fmla="*/ 45 w 46"/>
                  <a:gd name="T3" fmla="*/ 0 h 28"/>
                  <a:gd name="T4" fmla="*/ 46 w 46"/>
                  <a:gd name="T5" fmla="*/ 2 h 28"/>
                  <a:gd name="T6" fmla="*/ 1 w 46"/>
                  <a:gd name="T7" fmla="*/ 28 h 28"/>
                  <a:gd name="T8" fmla="*/ 0 w 46"/>
                  <a:gd name="T9" fmla="*/ 27 h 28"/>
                </a:gdLst>
                <a:ahLst/>
                <a:cxnLst>
                  <a:cxn ang="0">
                    <a:pos x="T0" y="T1"/>
                  </a:cxn>
                  <a:cxn ang="0">
                    <a:pos x="T2" y="T3"/>
                  </a:cxn>
                  <a:cxn ang="0">
                    <a:pos x="T4" y="T5"/>
                  </a:cxn>
                  <a:cxn ang="0">
                    <a:pos x="T6" y="T7"/>
                  </a:cxn>
                  <a:cxn ang="0">
                    <a:pos x="T8" y="T9"/>
                  </a:cxn>
                </a:cxnLst>
                <a:rect l="0" t="0" r="r" b="b"/>
                <a:pathLst>
                  <a:path w="46" h="28">
                    <a:moveTo>
                      <a:pt x="0" y="27"/>
                    </a:moveTo>
                    <a:cubicBezTo>
                      <a:pt x="15" y="18"/>
                      <a:pt x="30" y="9"/>
                      <a:pt x="45" y="0"/>
                    </a:cubicBezTo>
                    <a:cubicBezTo>
                      <a:pt x="45" y="1"/>
                      <a:pt x="45" y="1"/>
                      <a:pt x="46" y="2"/>
                    </a:cubicBezTo>
                    <a:cubicBezTo>
                      <a:pt x="31" y="11"/>
                      <a:pt x="16" y="20"/>
                      <a:pt x="1" y="28"/>
                    </a:cubicBezTo>
                    <a:cubicBezTo>
                      <a:pt x="0" y="28"/>
                      <a:pt x="0" y="27"/>
                      <a:pt x="0"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0">
                <a:extLst>
                  <a:ext uri="{FF2B5EF4-FFF2-40B4-BE49-F238E27FC236}">
                    <a16:creationId xmlns:a16="http://schemas.microsoft.com/office/drawing/2014/main" id="{762F78FA-F5D2-4D5A-ACA5-61A4B0D567A1}"/>
                  </a:ext>
                </a:extLst>
              </p:cNvPr>
              <p:cNvSpPr>
                <a:spLocks/>
              </p:cNvSpPr>
              <p:nvPr/>
            </p:nvSpPr>
            <p:spPr bwMode="auto">
              <a:xfrm>
                <a:off x="6597" y="2599"/>
                <a:ext cx="123" cy="67"/>
              </a:xfrm>
              <a:custGeom>
                <a:avLst/>
                <a:gdLst>
                  <a:gd name="T0" fmla="*/ 52 w 52"/>
                  <a:gd name="T1" fmla="*/ 1 h 28"/>
                  <a:gd name="T2" fmla="*/ 1 w 52"/>
                  <a:gd name="T3" fmla="*/ 28 h 28"/>
                  <a:gd name="T4" fmla="*/ 0 w 52"/>
                  <a:gd name="T5" fmla="*/ 27 h 28"/>
                  <a:gd name="T6" fmla="*/ 52 w 52"/>
                  <a:gd name="T7" fmla="*/ 0 h 28"/>
                  <a:gd name="T8" fmla="*/ 52 w 52"/>
                  <a:gd name="T9" fmla="*/ 1 h 28"/>
                </a:gdLst>
                <a:ahLst/>
                <a:cxnLst>
                  <a:cxn ang="0">
                    <a:pos x="T0" y="T1"/>
                  </a:cxn>
                  <a:cxn ang="0">
                    <a:pos x="T2" y="T3"/>
                  </a:cxn>
                  <a:cxn ang="0">
                    <a:pos x="T4" y="T5"/>
                  </a:cxn>
                  <a:cxn ang="0">
                    <a:pos x="T6" y="T7"/>
                  </a:cxn>
                  <a:cxn ang="0">
                    <a:pos x="T8" y="T9"/>
                  </a:cxn>
                </a:cxnLst>
                <a:rect l="0" t="0" r="r" b="b"/>
                <a:pathLst>
                  <a:path w="52" h="28">
                    <a:moveTo>
                      <a:pt x="52" y="1"/>
                    </a:moveTo>
                    <a:cubicBezTo>
                      <a:pt x="36" y="11"/>
                      <a:pt x="18" y="19"/>
                      <a:pt x="1" y="28"/>
                    </a:cubicBezTo>
                    <a:cubicBezTo>
                      <a:pt x="1" y="28"/>
                      <a:pt x="0" y="28"/>
                      <a:pt x="0" y="27"/>
                    </a:cubicBezTo>
                    <a:cubicBezTo>
                      <a:pt x="17" y="18"/>
                      <a:pt x="34" y="9"/>
                      <a:pt x="52" y="0"/>
                    </a:cubicBezTo>
                    <a:cubicBezTo>
                      <a:pt x="52" y="0"/>
                      <a:pt x="52" y="1"/>
                      <a:pt x="5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9" name="Freeform 51">
                <a:extLst>
                  <a:ext uri="{FF2B5EF4-FFF2-40B4-BE49-F238E27FC236}">
                    <a16:creationId xmlns:a16="http://schemas.microsoft.com/office/drawing/2014/main" id="{9F715B8B-B86D-4DBE-BC1C-CCD13EE02F54}"/>
                  </a:ext>
                </a:extLst>
              </p:cNvPr>
              <p:cNvSpPr>
                <a:spLocks/>
              </p:cNvSpPr>
              <p:nvPr/>
            </p:nvSpPr>
            <p:spPr bwMode="auto">
              <a:xfrm>
                <a:off x="5879" y="2965"/>
                <a:ext cx="93" cy="55"/>
              </a:xfrm>
              <a:custGeom>
                <a:avLst/>
                <a:gdLst>
                  <a:gd name="T0" fmla="*/ 0 w 39"/>
                  <a:gd name="T1" fmla="*/ 22 h 23"/>
                  <a:gd name="T2" fmla="*/ 39 w 39"/>
                  <a:gd name="T3" fmla="*/ 0 h 23"/>
                  <a:gd name="T4" fmla="*/ 0 w 39"/>
                  <a:gd name="T5" fmla="*/ 22 h 23"/>
                </a:gdLst>
                <a:ahLst/>
                <a:cxnLst>
                  <a:cxn ang="0">
                    <a:pos x="T0" y="T1"/>
                  </a:cxn>
                  <a:cxn ang="0">
                    <a:pos x="T2" y="T3"/>
                  </a:cxn>
                  <a:cxn ang="0">
                    <a:pos x="T4" y="T5"/>
                  </a:cxn>
                </a:cxnLst>
                <a:rect l="0" t="0" r="r" b="b"/>
                <a:pathLst>
                  <a:path w="39" h="23">
                    <a:moveTo>
                      <a:pt x="0" y="22"/>
                    </a:moveTo>
                    <a:cubicBezTo>
                      <a:pt x="13" y="15"/>
                      <a:pt x="26" y="8"/>
                      <a:pt x="39" y="0"/>
                    </a:cubicBezTo>
                    <a:cubicBezTo>
                      <a:pt x="37" y="5"/>
                      <a:pt x="5" y="23"/>
                      <a:pt x="0"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52">
                <a:extLst>
                  <a:ext uri="{FF2B5EF4-FFF2-40B4-BE49-F238E27FC236}">
                    <a16:creationId xmlns:a16="http://schemas.microsoft.com/office/drawing/2014/main" id="{DF340C3B-B7B1-43FD-BDF8-3045FA47307F}"/>
                  </a:ext>
                </a:extLst>
              </p:cNvPr>
              <p:cNvSpPr>
                <a:spLocks/>
              </p:cNvSpPr>
              <p:nvPr/>
            </p:nvSpPr>
            <p:spPr bwMode="auto">
              <a:xfrm>
                <a:off x="4223" y="2820"/>
                <a:ext cx="114" cy="38"/>
              </a:xfrm>
              <a:custGeom>
                <a:avLst/>
                <a:gdLst>
                  <a:gd name="T0" fmla="*/ 48 w 48"/>
                  <a:gd name="T1" fmla="*/ 16 h 16"/>
                  <a:gd name="T2" fmla="*/ 0 w 48"/>
                  <a:gd name="T3" fmla="*/ 2 h 16"/>
                  <a:gd name="T4" fmla="*/ 1 w 48"/>
                  <a:gd name="T5" fmla="*/ 0 h 16"/>
                  <a:gd name="T6" fmla="*/ 48 w 48"/>
                  <a:gd name="T7" fmla="*/ 14 h 16"/>
                  <a:gd name="T8" fmla="*/ 48 w 48"/>
                  <a:gd name="T9" fmla="*/ 16 h 16"/>
                </a:gdLst>
                <a:ahLst/>
                <a:cxnLst>
                  <a:cxn ang="0">
                    <a:pos x="T0" y="T1"/>
                  </a:cxn>
                  <a:cxn ang="0">
                    <a:pos x="T2" y="T3"/>
                  </a:cxn>
                  <a:cxn ang="0">
                    <a:pos x="T4" y="T5"/>
                  </a:cxn>
                  <a:cxn ang="0">
                    <a:pos x="T6" y="T7"/>
                  </a:cxn>
                  <a:cxn ang="0">
                    <a:pos x="T8" y="T9"/>
                  </a:cxn>
                </a:cxnLst>
                <a:rect l="0" t="0" r="r" b="b"/>
                <a:pathLst>
                  <a:path w="48" h="16">
                    <a:moveTo>
                      <a:pt x="48" y="16"/>
                    </a:moveTo>
                    <a:cubicBezTo>
                      <a:pt x="32" y="11"/>
                      <a:pt x="16" y="7"/>
                      <a:pt x="0" y="2"/>
                    </a:cubicBezTo>
                    <a:cubicBezTo>
                      <a:pt x="1" y="1"/>
                      <a:pt x="1" y="1"/>
                      <a:pt x="1" y="0"/>
                    </a:cubicBezTo>
                    <a:cubicBezTo>
                      <a:pt x="17" y="5"/>
                      <a:pt x="32" y="9"/>
                      <a:pt x="48" y="14"/>
                    </a:cubicBezTo>
                    <a:cubicBezTo>
                      <a:pt x="48" y="15"/>
                      <a:pt x="48" y="16"/>
                      <a:pt x="48"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53">
                <a:extLst>
                  <a:ext uri="{FF2B5EF4-FFF2-40B4-BE49-F238E27FC236}">
                    <a16:creationId xmlns:a16="http://schemas.microsoft.com/office/drawing/2014/main" id="{2D701A9A-8282-4163-8E97-7F4E994D6CB6}"/>
                  </a:ext>
                </a:extLst>
              </p:cNvPr>
              <p:cNvSpPr>
                <a:spLocks/>
              </p:cNvSpPr>
              <p:nvPr/>
            </p:nvSpPr>
            <p:spPr bwMode="auto">
              <a:xfrm>
                <a:off x="5435" y="3193"/>
                <a:ext cx="95" cy="64"/>
              </a:xfrm>
              <a:custGeom>
                <a:avLst/>
                <a:gdLst>
                  <a:gd name="T0" fmla="*/ 0 w 40"/>
                  <a:gd name="T1" fmla="*/ 25 h 27"/>
                  <a:gd name="T2" fmla="*/ 39 w 40"/>
                  <a:gd name="T3" fmla="*/ 0 h 27"/>
                  <a:gd name="T4" fmla="*/ 40 w 40"/>
                  <a:gd name="T5" fmla="*/ 2 h 27"/>
                  <a:gd name="T6" fmla="*/ 1 w 40"/>
                  <a:gd name="T7" fmla="*/ 27 h 27"/>
                  <a:gd name="T8" fmla="*/ 0 w 40"/>
                  <a:gd name="T9" fmla="*/ 25 h 27"/>
                </a:gdLst>
                <a:ahLst/>
                <a:cxnLst>
                  <a:cxn ang="0">
                    <a:pos x="T0" y="T1"/>
                  </a:cxn>
                  <a:cxn ang="0">
                    <a:pos x="T2" y="T3"/>
                  </a:cxn>
                  <a:cxn ang="0">
                    <a:pos x="T4" y="T5"/>
                  </a:cxn>
                  <a:cxn ang="0">
                    <a:pos x="T6" y="T7"/>
                  </a:cxn>
                  <a:cxn ang="0">
                    <a:pos x="T8" y="T9"/>
                  </a:cxn>
                </a:cxnLst>
                <a:rect l="0" t="0" r="r" b="b"/>
                <a:pathLst>
                  <a:path w="40" h="27">
                    <a:moveTo>
                      <a:pt x="0" y="25"/>
                    </a:moveTo>
                    <a:cubicBezTo>
                      <a:pt x="13" y="17"/>
                      <a:pt x="26" y="9"/>
                      <a:pt x="39" y="0"/>
                    </a:cubicBezTo>
                    <a:cubicBezTo>
                      <a:pt x="40" y="1"/>
                      <a:pt x="40" y="2"/>
                      <a:pt x="40" y="2"/>
                    </a:cubicBezTo>
                    <a:cubicBezTo>
                      <a:pt x="27" y="10"/>
                      <a:pt x="14" y="18"/>
                      <a:pt x="1" y="27"/>
                    </a:cubicBezTo>
                    <a:cubicBezTo>
                      <a:pt x="1" y="26"/>
                      <a:pt x="0" y="25"/>
                      <a:pt x="0" y="2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54">
                <a:extLst>
                  <a:ext uri="{FF2B5EF4-FFF2-40B4-BE49-F238E27FC236}">
                    <a16:creationId xmlns:a16="http://schemas.microsoft.com/office/drawing/2014/main" id="{57F7F772-D205-4A9E-AC25-6B88F57A3FB0}"/>
                  </a:ext>
                </a:extLst>
              </p:cNvPr>
              <p:cNvSpPr>
                <a:spLocks/>
              </p:cNvSpPr>
              <p:nvPr/>
            </p:nvSpPr>
            <p:spPr bwMode="auto">
              <a:xfrm>
                <a:off x="5506" y="3103"/>
                <a:ext cx="112" cy="59"/>
              </a:xfrm>
              <a:custGeom>
                <a:avLst/>
                <a:gdLst>
                  <a:gd name="T0" fmla="*/ 0 w 47"/>
                  <a:gd name="T1" fmla="*/ 25 h 25"/>
                  <a:gd name="T2" fmla="*/ 46 w 47"/>
                  <a:gd name="T3" fmla="*/ 0 h 25"/>
                  <a:gd name="T4" fmla="*/ 47 w 47"/>
                  <a:gd name="T5" fmla="*/ 1 h 25"/>
                  <a:gd name="T6" fmla="*/ 0 w 47"/>
                  <a:gd name="T7" fmla="*/ 25 h 25"/>
                </a:gdLst>
                <a:ahLst/>
                <a:cxnLst>
                  <a:cxn ang="0">
                    <a:pos x="T0" y="T1"/>
                  </a:cxn>
                  <a:cxn ang="0">
                    <a:pos x="T2" y="T3"/>
                  </a:cxn>
                  <a:cxn ang="0">
                    <a:pos x="T4" y="T5"/>
                  </a:cxn>
                  <a:cxn ang="0">
                    <a:pos x="T6" y="T7"/>
                  </a:cxn>
                </a:cxnLst>
                <a:rect l="0" t="0" r="r" b="b"/>
                <a:pathLst>
                  <a:path w="47" h="25">
                    <a:moveTo>
                      <a:pt x="0" y="25"/>
                    </a:moveTo>
                    <a:cubicBezTo>
                      <a:pt x="16" y="17"/>
                      <a:pt x="31" y="8"/>
                      <a:pt x="46" y="0"/>
                    </a:cubicBezTo>
                    <a:cubicBezTo>
                      <a:pt x="46" y="0"/>
                      <a:pt x="47" y="1"/>
                      <a:pt x="47" y="1"/>
                    </a:cubicBezTo>
                    <a:cubicBezTo>
                      <a:pt x="32" y="10"/>
                      <a:pt x="17" y="19"/>
                      <a:pt x="0" y="2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3" name="Freeform 55">
                <a:extLst>
                  <a:ext uri="{FF2B5EF4-FFF2-40B4-BE49-F238E27FC236}">
                    <a16:creationId xmlns:a16="http://schemas.microsoft.com/office/drawing/2014/main" id="{FEEA50DD-5DCD-48AF-BE1C-38AF3740F3E0}"/>
                  </a:ext>
                </a:extLst>
              </p:cNvPr>
              <p:cNvSpPr>
                <a:spLocks/>
              </p:cNvSpPr>
              <p:nvPr/>
            </p:nvSpPr>
            <p:spPr bwMode="auto">
              <a:xfrm>
                <a:off x="5093" y="3279"/>
                <a:ext cx="111" cy="31"/>
              </a:xfrm>
              <a:custGeom>
                <a:avLst/>
                <a:gdLst>
                  <a:gd name="T0" fmla="*/ 46 w 47"/>
                  <a:gd name="T1" fmla="*/ 13 h 13"/>
                  <a:gd name="T2" fmla="*/ 0 w 47"/>
                  <a:gd name="T3" fmla="*/ 1 h 13"/>
                  <a:gd name="T4" fmla="*/ 0 w 47"/>
                  <a:gd name="T5" fmla="*/ 0 h 13"/>
                  <a:gd name="T6" fmla="*/ 47 w 47"/>
                  <a:gd name="T7" fmla="*/ 12 h 13"/>
                  <a:gd name="T8" fmla="*/ 46 w 47"/>
                  <a:gd name="T9" fmla="*/ 13 h 13"/>
                </a:gdLst>
                <a:ahLst/>
                <a:cxnLst>
                  <a:cxn ang="0">
                    <a:pos x="T0" y="T1"/>
                  </a:cxn>
                  <a:cxn ang="0">
                    <a:pos x="T2" y="T3"/>
                  </a:cxn>
                  <a:cxn ang="0">
                    <a:pos x="T4" y="T5"/>
                  </a:cxn>
                  <a:cxn ang="0">
                    <a:pos x="T6" y="T7"/>
                  </a:cxn>
                  <a:cxn ang="0">
                    <a:pos x="T8" y="T9"/>
                  </a:cxn>
                </a:cxnLst>
                <a:rect l="0" t="0" r="r" b="b"/>
                <a:pathLst>
                  <a:path w="47" h="13">
                    <a:moveTo>
                      <a:pt x="46" y="13"/>
                    </a:moveTo>
                    <a:cubicBezTo>
                      <a:pt x="31" y="9"/>
                      <a:pt x="15" y="5"/>
                      <a:pt x="0" y="1"/>
                    </a:cubicBezTo>
                    <a:cubicBezTo>
                      <a:pt x="0" y="1"/>
                      <a:pt x="0" y="0"/>
                      <a:pt x="0" y="0"/>
                    </a:cubicBezTo>
                    <a:cubicBezTo>
                      <a:pt x="16" y="4"/>
                      <a:pt x="31" y="8"/>
                      <a:pt x="47" y="12"/>
                    </a:cubicBezTo>
                    <a:cubicBezTo>
                      <a:pt x="47" y="12"/>
                      <a:pt x="46" y="13"/>
                      <a:pt x="46"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4" name="Freeform 56">
                <a:extLst>
                  <a:ext uri="{FF2B5EF4-FFF2-40B4-BE49-F238E27FC236}">
                    <a16:creationId xmlns:a16="http://schemas.microsoft.com/office/drawing/2014/main" id="{8DC910F6-B8EB-4A53-B1D2-AB15694BD703}"/>
                  </a:ext>
                </a:extLst>
              </p:cNvPr>
              <p:cNvSpPr>
                <a:spLocks/>
              </p:cNvSpPr>
              <p:nvPr/>
            </p:nvSpPr>
            <p:spPr bwMode="auto">
              <a:xfrm>
                <a:off x="4914" y="3115"/>
                <a:ext cx="93" cy="35"/>
              </a:xfrm>
              <a:custGeom>
                <a:avLst/>
                <a:gdLst>
                  <a:gd name="T0" fmla="*/ 0 w 39"/>
                  <a:gd name="T1" fmla="*/ 0 h 15"/>
                  <a:gd name="T2" fmla="*/ 39 w 39"/>
                  <a:gd name="T3" fmla="*/ 13 h 15"/>
                  <a:gd name="T4" fmla="*/ 38 w 39"/>
                  <a:gd name="T5" fmla="*/ 15 h 15"/>
                  <a:gd name="T6" fmla="*/ 0 w 39"/>
                  <a:gd name="T7" fmla="*/ 2 h 15"/>
                  <a:gd name="T8" fmla="*/ 0 w 39"/>
                  <a:gd name="T9" fmla="*/ 0 h 15"/>
                </a:gdLst>
                <a:ahLst/>
                <a:cxnLst>
                  <a:cxn ang="0">
                    <a:pos x="T0" y="T1"/>
                  </a:cxn>
                  <a:cxn ang="0">
                    <a:pos x="T2" y="T3"/>
                  </a:cxn>
                  <a:cxn ang="0">
                    <a:pos x="T4" y="T5"/>
                  </a:cxn>
                  <a:cxn ang="0">
                    <a:pos x="T6" y="T7"/>
                  </a:cxn>
                  <a:cxn ang="0">
                    <a:pos x="T8" y="T9"/>
                  </a:cxn>
                </a:cxnLst>
                <a:rect l="0" t="0" r="r" b="b"/>
                <a:pathLst>
                  <a:path w="39" h="15">
                    <a:moveTo>
                      <a:pt x="0" y="0"/>
                    </a:moveTo>
                    <a:cubicBezTo>
                      <a:pt x="13" y="4"/>
                      <a:pt x="26" y="9"/>
                      <a:pt x="39" y="13"/>
                    </a:cubicBezTo>
                    <a:cubicBezTo>
                      <a:pt x="38" y="14"/>
                      <a:pt x="38" y="15"/>
                      <a:pt x="38" y="15"/>
                    </a:cubicBezTo>
                    <a:cubicBezTo>
                      <a:pt x="25" y="11"/>
                      <a:pt x="13" y="6"/>
                      <a:pt x="0" y="2"/>
                    </a:cubicBezTo>
                    <a:cubicBezTo>
                      <a:pt x="0" y="1"/>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5" name="Freeform 57">
                <a:extLst>
                  <a:ext uri="{FF2B5EF4-FFF2-40B4-BE49-F238E27FC236}">
                    <a16:creationId xmlns:a16="http://schemas.microsoft.com/office/drawing/2014/main" id="{0E69AC98-B18F-48E8-8456-6F8655038796}"/>
                  </a:ext>
                </a:extLst>
              </p:cNvPr>
              <p:cNvSpPr>
                <a:spLocks/>
              </p:cNvSpPr>
              <p:nvPr/>
            </p:nvSpPr>
            <p:spPr bwMode="auto">
              <a:xfrm>
                <a:off x="6763" y="2254"/>
                <a:ext cx="112" cy="84"/>
              </a:xfrm>
              <a:custGeom>
                <a:avLst/>
                <a:gdLst>
                  <a:gd name="T0" fmla="*/ 0 w 47"/>
                  <a:gd name="T1" fmla="*/ 33 h 35"/>
                  <a:gd name="T2" fmla="*/ 46 w 47"/>
                  <a:gd name="T3" fmla="*/ 0 h 35"/>
                  <a:gd name="T4" fmla="*/ 47 w 47"/>
                  <a:gd name="T5" fmla="*/ 2 h 35"/>
                  <a:gd name="T6" fmla="*/ 1 w 47"/>
                  <a:gd name="T7" fmla="*/ 35 h 35"/>
                  <a:gd name="T8" fmla="*/ 0 w 47"/>
                  <a:gd name="T9" fmla="*/ 33 h 35"/>
                </a:gdLst>
                <a:ahLst/>
                <a:cxnLst>
                  <a:cxn ang="0">
                    <a:pos x="T0" y="T1"/>
                  </a:cxn>
                  <a:cxn ang="0">
                    <a:pos x="T2" y="T3"/>
                  </a:cxn>
                  <a:cxn ang="0">
                    <a:pos x="T4" y="T5"/>
                  </a:cxn>
                  <a:cxn ang="0">
                    <a:pos x="T6" y="T7"/>
                  </a:cxn>
                  <a:cxn ang="0">
                    <a:pos x="T8" y="T9"/>
                  </a:cxn>
                </a:cxnLst>
                <a:rect l="0" t="0" r="r" b="b"/>
                <a:pathLst>
                  <a:path w="47" h="35">
                    <a:moveTo>
                      <a:pt x="0" y="33"/>
                    </a:moveTo>
                    <a:cubicBezTo>
                      <a:pt x="15" y="22"/>
                      <a:pt x="31" y="11"/>
                      <a:pt x="46" y="0"/>
                    </a:cubicBezTo>
                    <a:cubicBezTo>
                      <a:pt x="46" y="1"/>
                      <a:pt x="47" y="1"/>
                      <a:pt x="47" y="2"/>
                    </a:cubicBezTo>
                    <a:cubicBezTo>
                      <a:pt x="32" y="13"/>
                      <a:pt x="16" y="24"/>
                      <a:pt x="1" y="35"/>
                    </a:cubicBezTo>
                    <a:cubicBezTo>
                      <a:pt x="0" y="34"/>
                      <a:pt x="0" y="34"/>
                      <a:pt x="0" y="3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6" name="Freeform 58">
                <a:extLst>
                  <a:ext uri="{FF2B5EF4-FFF2-40B4-BE49-F238E27FC236}">
                    <a16:creationId xmlns:a16="http://schemas.microsoft.com/office/drawing/2014/main" id="{2EFEE9A5-0A72-4A30-9F63-D33AD787D6F6}"/>
                  </a:ext>
                </a:extLst>
              </p:cNvPr>
              <p:cNvSpPr>
                <a:spLocks/>
              </p:cNvSpPr>
              <p:nvPr/>
            </p:nvSpPr>
            <p:spPr bwMode="auto">
              <a:xfrm>
                <a:off x="5756" y="3186"/>
                <a:ext cx="71" cy="50"/>
              </a:xfrm>
              <a:custGeom>
                <a:avLst/>
                <a:gdLst>
                  <a:gd name="T0" fmla="*/ 30 w 30"/>
                  <a:gd name="T1" fmla="*/ 0 h 21"/>
                  <a:gd name="T2" fmla="*/ 0 w 30"/>
                  <a:gd name="T3" fmla="*/ 21 h 21"/>
                  <a:gd name="T4" fmla="*/ 30 w 30"/>
                  <a:gd name="T5" fmla="*/ 0 h 21"/>
                </a:gdLst>
                <a:ahLst/>
                <a:cxnLst>
                  <a:cxn ang="0">
                    <a:pos x="T0" y="T1"/>
                  </a:cxn>
                  <a:cxn ang="0">
                    <a:pos x="T2" y="T3"/>
                  </a:cxn>
                  <a:cxn ang="0">
                    <a:pos x="T4" y="T5"/>
                  </a:cxn>
                </a:cxnLst>
                <a:rect l="0" t="0" r="r" b="b"/>
                <a:pathLst>
                  <a:path w="30" h="21">
                    <a:moveTo>
                      <a:pt x="30" y="0"/>
                    </a:moveTo>
                    <a:cubicBezTo>
                      <a:pt x="20" y="7"/>
                      <a:pt x="10" y="14"/>
                      <a:pt x="0" y="21"/>
                    </a:cubicBezTo>
                    <a:cubicBezTo>
                      <a:pt x="1" y="17"/>
                      <a:pt x="25" y="0"/>
                      <a:pt x="3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7" name="Freeform 59">
                <a:extLst>
                  <a:ext uri="{FF2B5EF4-FFF2-40B4-BE49-F238E27FC236}">
                    <a16:creationId xmlns:a16="http://schemas.microsoft.com/office/drawing/2014/main" id="{41CFC0C4-A1EA-46DC-B4B7-2A72588B3996}"/>
                  </a:ext>
                </a:extLst>
              </p:cNvPr>
              <p:cNvSpPr>
                <a:spLocks/>
              </p:cNvSpPr>
              <p:nvPr/>
            </p:nvSpPr>
            <p:spPr bwMode="auto">
              <a:xfrm>
                <a:off x="6765" y="2357"/>
                <a:ext cx="114" cy="80"/>
              </a:xfrm>
              <a:custGeom>
                <a:avLst/>
                <a:gdLst>
                  <a:gd name="T0" fmla="*/ 48 w 48"/>
                  <a:gd name="T1" fmla="*/ 0 h 34"/>
                  <a:gd name="T2" fmla="*/ 0 w 48"/>
                  <a:gd name="T3" fmla="*/ 34 h 34"/>
                  <a:gd name="T4" fmla="*/ 48 w 48"/>
                  <a:gd name="T5" fmla="*/ 0 h 34"/>
                </a:gdLst>
                <a:ahLst/>
                <a:cxnLst>
                  <a:cxn ang="0">
                    <a:pos x="T0" y="T1"/>
                  </a:cxn>
                  <a:cxn ang="0">
                    <a:pos x="T2" y="T3"/>
                  </a:cxn>
                  <a:cxn ang="0">
                    <a:pos x="T4" y="T5"/>
                  </a:cxn>
                </a:cxnLst>
                <a:rect l="0" t="0" r="r" b="b"/>
                <a:pathLst>
                  <a:path w="48" h="34">
                    <a:moveTo>
                      <a:pt x="48" y="0"/>
                    </a:moveTo>
                    <a:cubicBezTo>
                      <a:pt x="33" y="14"/>
                      <a:pt x="16" y="23"/>
                      <a:pt x="0" y="34"/>
                    </a:cubicBezTo>
                    <a:cubicBezTo>
                      <a:pt x="16" y="22"/>
                      <a:pt x="32" y="11"/>
                      <a:pt x="48"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8" name="Freeform 60">
                <a:extLst>
                  <a:ext uri="{FF2B5EF4-FFF2-40B4-BE49-F238E27FC236}">
                    <a16:creationId xmlns:a16="http://schemas.microsoft.com/office/drawing/2014/main" id="{9EFB87C1-50E8-4EE7-B813-20FE8AE76D99}"/>
                  </a:ext>
                </a:extLst>
              </p:cNvPr>
              <p:cNvSpPr>
                <a:spLocks/>
              </p:cNvSpPr>
              <p:nvPr/>
            </p:nvSpPr>
            <p:spPr bwMode="auto">
              <a:xfrm>
                <a:off x="6711" y="2252"/>
                <a:ext cx="97" cy="64"/>
              </a:xfrm>
              <a:custGeom>
                <a:avLst/>
                <a:gdLst>
                  <a:gd name="T0" fmla="*/ 0 w 41"/>
                  <a:gd name="T1" fmla="*/ 26 h 27"/>
                  <a:gd name="T2" fmla="*/ 40 w 41"/>
                  <a:gd name="T3" fmla="*/ 0 h 27"/>
                  <a:gd name="T4" fmla="*/ 41 w 41"/>
                  <a:gd name="T5" fmla="*/ 1 h 27"/>
                  <a:gd name="T6" fmla="*/ 1 w 41"/>
                  <a:gd name="T7" fmla="*/ 27 h 27"/>
                  <a:gd name="T8" fmla="*/ 0 w 41"/>
                  <a:gd name="T9" fmla="*/ 26 h 27"/>
                </a:gdLst>
                <a:ahLst/>
                <a:cxnLst>
                  <a:cxn ang="0">
                    <a:pos x="T0" y="T1"/>
                  </a:cxn>
                  <a:cxn ang="0">
                    <a:pos x="T2" y="T3"/>
                  </a:cxn>
                  <a:cxn ang="0">
                    <a:pos x="T4" y="T5"/>
                  </a:cxn>
                  <a:cxn ang="0">
                    <a:pos x="T6" y="T7"/>
                  </a:cxn>
                  <a:cxn ang="0">
                    <a:pos x="T8" y="T9"/>
                  </a:cxn>
                </a:cxnLst>
                <a:rect l="0" t="0" r="r" b="b"/>
                <a:pathLst>
                  <a:path w="41" h="27">
                    <a:moveTo>
                      <a:pt x="0" y="26"/>
                    </a:moveTo>
                    <a:cubicBezTo>
                      <a:pt x="14" y="18"/>
                      <a:pt x="27" y="9"/>
                      <a:pt x="40" y="0"/>
                    </a:cubicBezTo>
                    <a:cubicBezTo>
                      <a:pt x="40" y="0"/>
                      <a:pt x="40" y="1"/>
                      <a:pt x="41" y="1"/>
                    </a:cubicBezTo>
                    <a:cubicBezTo>
                      <a:pt x="27" y="10"/>
                      <a:pt x="14" y="19"/>
                      <a:pt x="1" y="27"/>
                    </a:cubicBezTo>
                    <a:cubicBezTo>
                      <a:pt x="1" y="27"/>
                      <a:pt x="1" y="27"/>
                      <a:pt x="0" y="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9" name="Freeform 61">
                <a:extLst>
                  <a:ext uri="{FF2B5EF4-FFF2-40B4-BE49-F238E27FC236}">
                    <a16:creationId xmlns:a16="http://schemas.microsoft.com/office/drawing/2014/main" id="{B4A09136-0826-4D18-80F2-0EA526B03235}"/>
                  </a:ext>
                </a:extLst>
              </p:cNvPr>
              <p:cNvSpPr>
                <a:spLocks/>
              </p:cNvSpPr>
              <p:nvPr/>
            </p:nvSpPr>
            <p:spPr bwMode="auto">
              <a:xfrm>
                <a:off x="6758" y="2155"/>
                <a:ext cx="86" cy="59"/>
              </a:xfrm>
              <a:custGeom>
                <a:avLst/>
                <a:gdLst>
                  <a:gd name="T0" fmla="*/ 0 w 36"/>
                  <a:gd name="T1" fmla="*/ 25 h 25"/>
                  <a:gd name="T2" fmla="*/ 35 w 36"/>
                  <a:gd name="T3" fmla="*/ 0 h 25"/>
                  <a:gd name="T4" fmla="*/ 36 w 36"/>
                  <a:gd name="T5" fmla="*/ 1 h 25"/>
                  <a:gd name="T6" fmla="*/ 0 w 36"/>
                  <a:gd name="T7" fmla="*/ 25 h 25"/>
                  <a:gd name="T8" fmla="*/ 0 w 36"/>
                  <a:gd name="T9" fmla="*/ 25 h 25"/>
                </a:gdLst>
                <a:ahLst/>
                <a:cxnLst>
                  <a:cxn ang="0">
                    <a:pos x="T0" y="T1"/>
                  </a:cxn>
                  <a:cxn ang="0">
                    <a:pos x="T2" y="T3"/>
                  </a:cxn>
                  <a:cxn ang="0">
                    <a:pos x="T4" y="T5"/>
                  </a:cxn>
                  <a:cxn ang="0">
                    <a:pos x="T6" y="T7"/>
                  </a:cxn>
                  <a:cxn ang="0">
                    <a:pos x="T8" y="T9"/>
                  </a:cxn>
                </a:cxnLst>
                <a:rect l="0" t="0" r="r" b="b"/>
                <a:pathLst>
                  <a:path w="36" h="25">
                    <a:moveTo>
                      <a:pt x="0" y="25"/>
                    </a:moveTo>
                    <a:cubicBezTo>
                      <a:pt x="11" y="16"/>
                      <a:pt x="23" y="8"/>
                      <a:pt x="35" y="0"/>
                    </a:cubicBezTo>
                    <a:cubicBezTo>
                      <a:pt x="35" y="0"/>
                      <a:pt x="36" y="0"/>
                      <a:pt x="36" y="1"/>
                    </a:cubicBezTo>
                    <a:cubicBezTo>
                      <a:pt x="24" y="9"/>
                      <a:pt x="12" y="17"/>
                      <a:pt x="0" y="25"/>
                    </a:cubicBezTo>
                    <a:cubicBezTo>
                      <a:pt x="0" y="25"/>
                      <a:pt x="0" y="25"/>
                      <a:pt x="0" y="2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0" name="Freeform 62">
                <a:extLst>
                  <a:ext uri="{FF2B5EF4-FFF2-40B4-BE49-F238E27FC236}">
                    <a16:creationId xmlns:a16="http://schemas.microsoft.com/office/drawing/2014/main" id="{79B35937-6BBC-4C5E-AA5E-4D2E924167D0}"/>
                  </a:ext>
                </a:extLst>
              </p:cNvPr>
              <p:cNvSpPr>
                <a:spLocks/>
              </p:cNvSpPr>
              <p:nvPr/>
            </p:nvSpPr>
            <p:spPr bwMode="auto">
              <a:xfrm>
                <a:off x="6701" y="2238"/>
                <a:ext cx="69" cy="43"/>
              </a:xfrm>
              <a:custGeom>
                <a:avLst/>
                <a:gdLst>
                  <a:gd name="T0" fmla="*/ 0 w 29"/>
                  <a:gd name="T1" fmla="*/ 17 h 18"/>
                  <a:gd name="T2" fmla="*/ 28 w 29"/>
                  <a:gd name="T3" fmla="*/ 0 h 18"/>
                  <a:gd name="T4" fmla="*/ 29 w 29"/>
                  <a:gd name="T5" fmla="*/ 1 h 18"/>
                  <a:gd name="T6" fmla="*/ 1 w 29"/>
                  <a:gd name="T7" fmla="*/ 18 h 18"/>
                  <a:gd name="T8" fmla="*/ 0 w 29"/>
                  <a:gd name="T9" fmla="*/ 17 h 18"/>
                </a:gdLst>
                <a:ahLst/>
                <a:cxnLst>
                  <a:cxn ang="0">
                    <a:pos x="T0" y="T1"/>
                  </a:cxn>
                  <a:cxn ang="0">
                    <a:pos x="T2" y="T3"/>
                  </a:cxn>
                  <a:cxn ang="0">
                    <a:pos x="T4" y="T5"/>
                  </a:cxn>
                  <a:cxn ang="0">
                    <a:pos x="T6" y="T7"/>
                  </a:cxn>
                  <a:cxn ang="0">
                    <a:pos x="T8" y="T9"/>
                  </a:cxn>
                </a:cxnLst>
                <a:rect l="0" t="0" r="r" b="b"/>
                <a:pathLst>
                  <a:path w="29" h="18">
                    <a:moveTo>
                      <a:pt x="0" y="17"/>
                    </a:moveTo>
                    <a:cubicBezTo>
                      <a:pt x="10" y="11"/>
                      <a:pt x="19" y="6"/>
                      <a:pt x="28" y="0"/>
                    </a:cubicBezTo>
                    <a:cubicBezTo>
                      <a:pt x="28" y="1"/>
                      <a:pt x="28" y="1"/>
                      <a:pt x="29" y="1"/>
                    </a:cubicBezTo>
                    <a:cubicBezTo>
                      <a:pt x="19" y="7"/>
                      <a:pt x="10" y="12"/>
                      <a:pt x="1" y="18"/>
                    </a:cubicBezTo>
                    <a:cubicBezTo>
                      <a:pt x="1" y="17"/>
                      <a:pt x="1" y="17"/>
                      <a:pt x="0"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1" name="Freeform 63">
                <a:extLst>
                  <a:ext uri="{FF2B5EF4-FFF2-40B4-BE49-F238E27FC236}">
                    <a16:creationId xmlns:a16="http://schemas.microsoft.com/office/drawing/2014/main" id="{BEF37BB4-0966-48AD-9170-12B66CF23BB5}"/>
                  </a:ext>
                </a:extLst>
              </p:cNvPr>
              <p:cNvSpPr>
                <a:spLocks/>
              </p:cNvSpPr>
              <p:nvPr/>
            </p:nvSpPr>
            <p:spPr bwMode="auto">
              <a:xfrm>
                <a:off x="4658" y="3148"/>
                <a:ext cx="57" cy="19"/>
              </a:xfrm>
              <a:custGeom>
                <a:avLst/>
                <a:gdLst>
                  <a:gd name="T0" fmla="*/ 24 w 24"/>
                  <a:gd name="T1" fmla="*/ 8 h 8"/>
                  <a:gd name="T2" fmla="*/ 0 w 24"/>
                  <a:gd name="T3" fmla="*/ 1 h 8"/>
                  <a:gd name="T4" fmla="*/ 0 w 24"/>
                  <a:gd name="T5" fmla="*/ 0 h 8"/>
                  <a:gd name="T6" fmla="*/ 24 w 24"/>
                  <a:gd name="T7" fmla="*/ 7 h 8"/>
                  <a:gd name="T8" fmla="*/ 24 w 24"/>
                  <a:gd name="T9" fmla="*/ 8 h 8"/>
                </a:gdLst>
                <a:ahLst/>
                <a:cxnLst>
                  <a:cxn ang="0">
                    <a:pos x="T0" y="T1"/>
                  </a:cxn>
                  <a:cxn ang="0">
                    <a:pos x="T2" y="T3"/>
                  </a:cxn>
                  <a:cxn ang="0">
                    <a:pos x="T4" y="T5"/>
                  </a:cxn>
                  <a:cxn ang="0">
                    <a:pos x="T6" y="T7"/>
                  </a:cxn>
                  <a:cxn ang="0">
                    <a:pos x="T8" y="T9"/>
                  </a:cxn>
                </a:cxnLst>
                <a:rect l="0" t="0" r="r" b="b"/>
                <a:pathLst>
                  <a:path w="24" h="8">
                    <a:moveTo>
                      <a:pt x="24" y="8"/>
                    </a:moveTo>
                    <a:cubicBezTo>
                      <a:pt x="16" y="6"/>
                      <a:pt x="8" y="4"/>
                      <a:pt x="0" y="1"/>
                    </a:cubicBezTo>
                    <a:cubicBezTo>
                      <a:pt x="0" y="1"/>
                      <a:pt x="0" y="0"/>
                      <a:pt x="0" y="0"/>
                    </a:cubicBezTo>
                    <a:cubicBezTo>
                      <a:pt x="8" y="2"/>
                      <a:pt x="16" y="5"/>
                      <a:pt x="24" y="7"/>
                    </a:cubicBezTo>
                    <a:cubicBezTo>
                      <a:pt x="24" y="7"/>
                      <a:pt x="24" y="8"/>
                      <a:pt x="2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2" name="Freeform 64">
                <a:extLst>
                  <a:ext uri="{FF2B5EF4-FFF2-40B4-BE49-F238E27FC236}">
                    <a16:creationId xmlns:a16="http://schemas.microsoft.com/office/drawing/2014/main" id="{9FB91344-FB6C-473C-8992-E61400ED88B2}"/>
                  </a:ext>
                </a:extLst>
              </p:cNvPr>
              <p:cNvSpPr>
                <a:spLocks/>
              </p:cNvSpPr>
              <p:nvPr/>
            </p:nvSpPr>
            <p:spPr bwMode="auto">
              <a:xfrm>
                <a:off x="6706" y="2214"/>
                <a:ext cx="52" cy="38"/>
              </a:xfrm>
              <a:custGeom>
                <a:avLst/>
                <a:gdLst>
                  <a:gd name="T0" fmla="*/ 22 w 22"/>
                  <a:gd name="T1" fmla="*/ 0 h 16"/>
                  <a:gd name="T2" fmla="*/ 1 w 22"/>
                  <a:gd name="T3" fmla="*/ 16 h 16"/>
                  <a:gd name="T4" fmla="*/ 0 w 22"/>
                  <a:gd name="T5" fmla="*/ 14 h 16"/>
                  <a:gd name="T6" fmla="*/ 22 w 22"/>
                  <a:gd name="T7" fmla="*/ 0 h 16"/>
                  <a:gd name="T8" fmla="*/ 22 w 22"/>
                  <a:gd name="T9" fmla="*/ 0 h 16"/>
                </a:gdLst>
                <a:ahLst/>
                <a:cxnLst>
                  <a:cxn ang="0">
                    <a:pos x="T0" y="T1"/>
                  </a:cxn>
                  <a:cxn ang="0">
                    <a:pos x="T2" y="T3"/>
                  </a:cxn>
                  <a:cxn ang="0">
                    <a:pos x="T4" y="T5"/>
                  </a:cxn>
                  <a:cxn ang="0">
                    <a:pos x="T6" y="T7"/>
                  </a:cxn>
                  <a:cxn ang="0">
                    <a:pos x="T8" y="T9"/>
                  </a:cxn>
                </a:cxnLst>
                <a:rect l="0" t="0" r="r" b="b"/>
                <a:pathLst>
                  <a:path w="22" h="16">
                    <a:moveTo>
                      <a:pt x="22" y="0"/>
                    </a:moveTo>
                    <a:cubicBezTo>
                      <a:pt x="15" y="5"/>
                      <a:pt x="8" y="11"/>
                      <a:pt x="1" y="16"/>
                    </a:cubicBezTo>
                    <a:cubicBezTo>
                      <a:pt x="0" y="15"/>
                      <a:pt x="0" y="15"/>
                      <a:pt x="0" y="14"/>
                    </a:cubicBezTo>
                    <a:cubicBezTo>
                      <a:pt x="7" y="10"/>
                      <a:pt x="14" y="5"/>
                      <a:pt x="22" y="0"/>
                    </a:cubicBezTo>
                    <a:cubicBezTo>
                      <a:pt x="22" y="0"/>
                      <a:pt x="22" y="0"/>
                      <a:pt x="2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3" name="Freeform 65">
                <a:extLst>
                  <a:ext uri="{FF2B5EF4-FFF2-40B4-BE49-F238E27FC236}">
                    <a16:creationId xmlns:a16="http://schemas.microsoft.com/office/drawing/2014/main" id="{90ECBBF7-7ADF-4F72-A39D-C0AB5B6850D2}"/>
                  </a:ext>
                </a:extLst>
              </p:cNvPr>
              <p:cNvSpPr>
                <a:spLocks/>
              </p:cNvSpPr>
              <p:nvPr/>
            </p:nvSpPr>
            <p:spPr bwMode="auto">
              <a:xfrm>
                <a:off x="5185" y="866"/>
                <a:ext cx="41" cy="19"/>
              </a:xfrm>
              <a:custGeom>
                <a:avLst/>
                <a:gdLst>
                  <a:gd name="T0" fmla="*/ 17 w 17"/>
                  <a:gd name="T1" fmla="*/ 2 h 8"/>
                  <a:gd name="T2" fmla="*/ 0 w 17"/>
                  <a:gd name="T3" fmla="*/ 8 h 8"/>
                  <a:gd name="T4" fmla="*/ 0 w 17"/>
                  <a:gd name="T5" fmla="*/ 7 h 8"/>
                  <a:gd name="T6" fmla="*/ 17 w 17"/>
                  <a:gd name="T7" fmla="*/ 0 h 8"/>
                  <a:gd name="T8" fmla="*/ 17 w 17"/>
                  <a:gd name="T9" fmla="*/ 2 h 8"/>
                </a:gdLst>
                <a:ahLst/>
                <a:cxnLst>
                  <a:cxn ang="0">
                    <a:pos x="T0" y="T1"/>
                  </a:cxn>
                  <a:cxn ang="0">
                    <a:pos x="T2" y="T3"/>
                  </a:cxn>
                  <a:cxn ang="0">
                    <a:pos x="T4" y="T5"/>
                  </a:cxn>
                  <a:cxn ang="0">
                    <a:pos x="T6" y="T7"/>
                  </a:cxn>
                  <a:cxn ang="0">
                    <a:pos x="T8" y="T9"/>
                  </a:cxn>
                </a:cxnLst>
                <a:rect l="0" t="0" r="r" b="b"/>
                <a:pathLst>
                  <a:path w="17" h="8">
                    <a:moveTo>
                      <a:pt x="17" y="2"/>
                    </a:moveTo>
                    <a:cubicBezTo>
                      <a:pt x="11" y="4"/>
                      <a:pt x="6" y="6"/>
                      <a:pt x="0" y="8"/>
                    </a:cubicBezTo>
                    <a:cubicBezTo>
                      <a:pt x="0" y="7"/>
                      <a:pt x="0" y="7"/>
                      <a:pt x="0" y="7"/>
                    </a:cubicBezTo>
                    <a:cubicBezTo>
                      <a:pt x="6" y="5"/>
                      <a:pt x="11" y="3"/>
                      <a:pt x="17" y="0"/>
                    </a:cubicBezTo>
                    <a:cubicBezTo>
                      <a:pt x="17" y="1"/>
                      <a:pt x="17" y="1"/>
                      <a:pt x="17"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4" name="Freeform 66">
                <a:extLst>
                  <a:ext uri="{FF2B5EF4-FFF2-40B4-BE49-F238E27FC236}">
                    <a16:creationId xmlns:a16="http://schemas.microsoft.com/office/drawing/2014/main" id="{C30CABFF-D954-4157-9C35-10999A32C2BC}"/>
                  </a:ext>
                </a:extLst>
              </p:cNvPr>
              <p:cNvSpPr>
                <a:spLocks noEditPoints="1"/>
              </p:cNvSpPr>
              <p:nvPr/>
            </p:nvSpPr>
            <p:spPr bwMode="auto">
              <a:xfrm>
                <a:off x="5456" y="1147"/>
                <a:ext cx="808" cy="257"/>
              </a:xfrm>
              <a:custGeom>
                <a:avLst/>
                <a:gdLst>
                  <a:gd name="T0" fmla="*/ 333 w 340"/>
                  <a:gd name="T1" fmla="*/ 84 h 108"/>
                  <a:gd name="T2" fmla="*/ 273 w 340"/>
                  <a:gd name="T3" fmla="*/ 105 h 108"/>
                  <a:gd name="T4" fmla="*/ 205 w 340"/>
                  <a:gd name="T5" fmla="*/ 84 h 108"/>
                  <a:gd name="T6" fmla="*/ 127 w 340"/>
                  <a:gd name="T7" fmla="*/ 62 h 108"/>
                  <a:gd name="T8" fmla="*/ 116 w 340"/>
                  <a:gd name="T9" fmla="*/ 58 h 108"/>
                  <a:gd name="T10" fmla="*/ 5 w 340"/>
                  <a:gd name="T11" fmla="*/ 26 h 108"/>
                  <a:gd name="T12" fmla="*/ 68 w 340"/>
                  <a:gd name="T13" fmla="*/ 1 h 108"/>
                  <a:gd name="T14" fmla="*/ 178 w 340"/>
                  <a:gd name="T15" fmla="*/ 51 h 108"/>
                  <a:gd name="T16" fmla="*/ 179 w 340"/>
                  <a:gd name="T17" fmla="*/ 56 h 108"/>
                  <a:gd name="T18" fmla="*/ 160 w 340"/>
                  <a:gd name="T19" fmla="*/ 66 h 108"/>
                  <a:gd name="T20" fmla="*/ 229 w 340"/>
                  <a:gd name="T21" fmla="*/ 60 h 108"/>
                  <a:gd name="T22" fmla="*/ 191 w 340"/>
                  <a:gd name="T23" fmla="*/ 65 h 108"/>
                  <a:gd name="T24" fmla="*/ 181 w 340"/>
                  <a:gd name="T25" fmla="*/ 61 h 108"/>
                  <a:gd name="T26" fmla="*/ 189 w 340"/>
                  <a:gd name="T27" fmla="*/ 45 h 108"/>
                  <a:gd name="T28" fmla="*/ 136 w 340"/>
                  <a:gd name="T29" fmla="*/ 58 h 108"/>
                  <a:gd name="T30" fmla="*/ 176 w 340"/>
                  <a:gd name="T31" fmla="*/ 42 h 108"/>
                  <a:gd name="T32" fmla="*/ 137 w 340"/>
                  <a:gd name="T33" fmla="*/ 46 h 108"/>
                  <a:gd name="T34" fmla="*/ 123 w 340"/>
                  <a:gd name="T35" fmla="*/ 27 h 108"/>
                  <a:gd name="T36" fmla="*/ 86 w 340"/>
                  <a:gd name="T37" fmla="*/ 40 h 108"/>
                  <a:gd name="T38" fmla="*/ 111 w 340"/>
                  <a:gd name="T39" fmla="*/ 37 h 108"/>
                  <a:gd name="T40" fmla="*/ 113 w 340"/>
                  <a:gd name="T41" fmla="*/ 41 h 108"/>
                  <a:gd name="T42" fmla="*/ 103 w 340"/>
                  <a:gd name="T43" fmla="*/ 48 h 108"/>
                  <a:gd name="T44" fmla="*/ 114 w 340"/>
                  <a:gd name="T45" fmla="*/ 51 h 108"/>
                  <a:gd name="T46" fmla="*/ 191 w 340"/>
                  <a:gd name="T47" fmla="*/ 75 h 108"/>
                  <a:gd name="T48" fmla="*/ 235 w 340"/>
                  <a:gd name="T49" fmla="*/ 68 h 108"/>
                  <a:gd name="T50" fmla="*/ 250 w 340"/>
                  <a:gd name="T51" fmla="*/ 69 h 108"/>
                  <a:gd name="T52" fmla="*/ 215 w 340"/>
                  <a:gd name="T53" fmla="*/ 82 h 108"/>
                  <a:gd name="T54" fmla="*/ 243 w 340"/>
                  <a:gd name="T55" fmla="*/ 61 h 108"/>
                  <a:gd name="T56" fmla="*/ 47 w 340"/>
                  <a:gd name="T57" fmla="*/ 30 h 108"/>
                  <a:gd name="T58" fmla="*/ 47 w 340"/>
                  <a:gd name="T59" fmla="*/ 29 h 108"/>
                  <a:gd name="T60" fmla="*/ 319 w 340"/>
                  <a:gd name="T61" fmla="*/ 82 h 108"/>
                  <a:gd name="T62" fmla="*/ 234 w 340"/>
                  <a:gd name="T63" fmla="*/ 86 h 108"/>
                  <a:gd name="T64" fmla="*/ 292 w 340"/>
                  <a:gd name="T65" fmla="*/ 75 h 108"/>
                  <a:gd name="T66" fmla="*/ 234 w 340"/>
                  <a:gd name="T67" fmla="*/ 86 h 108"/>
                  <a:gd name="T68" fmla="*/ 228 w 340"/>
                  <a:gd name="T69" fmla="*/ 82 h 108"/>
                  <a:gd name="T70" fmla="*/ 265 w 340"/>
                  <a:gd name="T71" fmla="*/ 75 h 108"/>
                  <a:gd name="T72" fmla="*/ 324 w 340"/>
                  <a:gd name="T73" fmla="*/ 84 h 108"/>
                  <a:gd name="T74" fmla="*/ 281 w 340"/>
                  <a:gd name="T75" fmla="*/ 99 h 108"/>
                  <a:gd name="T76" fmla="*/ 37 w 340"/>
                  <a:gd name="T77" fmla="*/ 24 h 108"/>
                  <a:gd name="T78" fmla="*/ 77 w 340"/>
                  <a:gd name="T79" fmla="*/ 10 h 108"/>
                  <a:gd name="T80" fmla="*/ 107 w 340"/>
                  <a:gd name="T81" fmla="*/ 21 h 108"/>
                  <a:gd name="T82" fmla="*/ 115 w 340"/>
                  <a:gd name="T83" fmla="*/ 22 h 108"/>
                  <a:gd name="T84" fmla="*/ 124 w 340"/>
                  <a:gd name="T85" fmla="*/ 24 h 108"/>
                  <a:gd name="T86" fmla="*/ 270 w 340"/>
                  <a:gd name="T87" fmla="*/ 84 h 108"/>
                  <a:gd name="T88" fmla="*/ 67 w 340"/>
                  <a:gd name="T89" fmla="*/ 5 h 108"/>
                  <a:gd name="T90" fmla="*/ 24 w 340"/>
                  <a:gd name="T91" fmla="*/ 23 h 108"/>
                  <a:gd name="T92" fmla="*/ 92 w 340"/>
                  <a:gd name="T93" fmla="*/ 14 h 108"/>
                  <a:gd name="T94" fmla="*/ 92 w 340"/>
                  <a:gd name="T95" fmla="*/ 14 h 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40" h="108">
                    <a:moveTo>
                      <a:pt x="240" y="51"/>
                    </a:moveTo>
                    <a:cubicBezTo>
                      <a:pt x="240" y="51"/>
                      <a:pt x="240" y="51"/>
                      <a:pt x="238" y="53"/>
                    </a:cubicBezTo>
                    <a:cubicBezTo>
                      <a:pt x="272" y="62"/>
                      <a:pt x="306" y="72"/>
                      <a:pt x="340" y="82"/>
                    </a:cubicBezTo>
                    <a:cubicBezTo>
                      <a:pt x="337" y="83"/>
                      <a:pt x="335" y="84"/>
                      <a:pt x="333" y="84"/>
                    </a:cubicBezTo>
                    <a:cubicBezTo>
                      <a:pt x="334" y="86"/>
                      <a:pt x="336" y="87"/>
                      <a:pt x="336" y="88"/>
                    </a:cubicBezTo>
                    <a:cubicBezTo>
                      <a:pt x="336" y="89"/>
                      <a:pt x="334" y="91"/>
                      <a:pt x="332" y="92"/>
                    </a:cubicBezTo>
                    <a:cubicBezTo>
                      <a:pt x="315" y="97"/>
                      <a:pt x="297" y="102"/>
                      <a:pt x="279" y="107"/>
                    </a:cubicBezTo>
                    <a:cubicBezTo>
                      <a:pt x="277" y="107"/>
                      <a:pt x="274" y="108"/>
                      <a:pt x="273" y="105"/>
                    </a:cubicBezTo>
                    <a:cubicBezTo>
                      <a:pt x="273" y="105"/>
                      <a:pt x="273" y="104"/>
                      <a:pt x="272" y="104"/>
                    </a:cubicBezTo>
                    <a:cubicBezTo>
                      <a:pt x="266" y="103"/>
                      <a:pt x="260" y="99"/>
                      <a:pt x="254" y="98"/>
                    </a:cubicBezTo>
                    <a:cubicBezTo>
                      <a:pt x="247" y="97"/>
                      <a:pt x="240" y="95"/>
                      <a:pt x="233" y="93"/>
                    </a:cubicBezTo>
                    <a:cubicBezTo>
                      <a:pt x="224" y="90"/>
                      <a:pt x="215" y="87"/>
                      <a:pt x="205" y="84"/>
                    </a:cubicBezTo>
                    <a:cubicBezTo>
                      <a:pt x="203" y="84"/>
                      <a:pt x="201" y="84"/>
                      <a:pt x="199" y="84"/>
                    </a:cubicBezTo>
                    <a:cubicBezTo>
                      <a:pt x="198" y="84"/>
                      <a:pt x="198" y="84"/>
                      <a:pt x="197" y="84"/>
                    </a:cubicBezTo>
                    <a:cubicBezTo>
                      <a:pt x="178" y="75"/>
                      <a:pt x="156" y="72"/>
                      <a:pt x="136" y="64"/>
                    </a:cubicBezTo>
                    <a:cubicBezTo>
                      <a:pt x="133" y="63"/>
                      <a:pt x="130" y="63"/>
                      <a:pt x="127" y="62"/>
                    </a:cubicBezTo>
                    <a:cubicBezTo>
                      <a:pt x="124" y="61"/>
                      <a:pt x="121" y="61"/>
                      <a:pt x="118" y="61"/>
                    </a:cubicBezTo>
                    <a:cubicBezTo>
                      <a:pt x="115" y="62"/>
                      <a:pt x="113" y="62"/>
                      <a:pt x="110" y="63"/>
                    </a:cubicBezTo>
                    <a:cubicBezTo>
                      <a:pt x="110" y="63"/>
                      <a:pt x="110" y="62"/>
                      <a:pt x="109" y="62"/>
                    </a:cubicBezTo>
                    <a:cubicBezTo>
                      <a:pt x="111" y="61"/>
                      <a:pt x="113" y="60"/>
                      <a:pt x="116" y="58"/>
                    </a:cubicBezTo>
                    <a:cubicBezTo>
                      <a:pt x="100" y="53"/>
                      <a:pt x="84" y="49"/>
                      <a:pt x="68" y="44"/>
                    </a:cubicBezTo>
                    <a:cubicBezTo>
                      <a:pt x="56" y="40"/>
                      <a:pt x="43" y="36"/>
                      <a:pt x="31" y="32"/>
                    </a:cubicBezTo>
                    <a:cubicBezTo>
                      <a:pt x="26" y="30"/>
                      <a:pt x="21" y="28"/>
                      <a:pt x="16" y="27"/>
                    </a:cubicBezTo>
                    <a:cubicBezTo>
                      <a:pt x="12" y="26"/>
                      <a:pt x="9" y="26"/>
                      <a:pt x="5" y="26"/>
                    </a:cubicBezTo>
                    <a:cubicBezTo>
                      <a:pt x="4" y="25"/>
                      <a:pt x="2" y="25"/>
                      <a:pt x="1" y="23"/>
                    </a:cubicBezTo>
                    <a:cubicBezTo>
                      <a:pt x="0" y="21"/>
                      <a:pt x="2" y="20"/>
                      <a:pt x="4" y="19"/>
                    </a:cubicBezTo>
                    <a:cubicBezTo>
                      <a:pt x="11" y="18"/>
                      <a:pt x="18" y="16"/>
                      <a:pt x="24" y="14"/>
                    </a:cubicBezTo>
                    <a:cubicBezTo>
                      <a:pt x="39" y="10"/>
                      <a:pt x="54" y="5"/>
                      <a:pt x="68" y="1"/>
                    </a:cubicBezTo>
                    <a:cubicBezTo>
                      <a:pt x="70" y="0"/>
                      <a:pt x="73" y="1"/>
                      <a:pt x="75" y="1"/>
                    </a:cubicBezTo>
                    <a:cubicBezTo>
                      <a:pt x="126" y="17"/>
                      <a:pt x="177" y="33"/>
                      <a:pt x="229" y="50"/>
                    </a:cubicBezTo>
                    <a:cubicBezTo>
                      <a:pt x="232" y="51"/>
                      <a:pt x="236" y="51"/>
                      <a:pt x="240" y="51"/>
                    </a:cubicBezTo>
                    <a:close/>
                    <a:moveTo>
                      <a:pt x="178" y="51"/>
                    </a:moveTo>
                    <a:cubicBezTo>
                      <a:pt x="178" y="52"/>
                      <a:pt x="178" y="52"/>
                      <a:pt x="178" y="53"/>
                    </a:cubicBezTo>
                    <a:cubicBezTo>
                      <a:pt x="167" y="55"/>
                      <a:pt x="156" y="57"/>
                      <a:pt x="146" y="60"/>
                    </a:cubicBezTo>
                    <a:cubicBezTo>
                      <a:pt x="150" y="63"/>
                      <a:pt x="155" y="64"/>
                      <a:pt x="160" y="62"/>
                    </a:cubicBezTo>
                    <a:cubicBezTo>
                      <a:pt x="166" y="59"/>
                      <a:pt x="173" y="58"/>
                      <a:pt x="179" y="56"/>
                    </a:cubicBezTo>
                    <a:cubicBezTo>
                      <a:pt x="180" y="56"/>
                      <a:pt x="182" y="56"/>
                      <a:pt x="183" y="56"/>
                    </a:cubicBezTo>
                    <a:cubicBezTo>
                      <a:pt x="183" y="56"/>
                      <a:pt x="183" y="57"/>
                      <a:pt x="183" y="57"/>
                    </a:cubicBezTo>
                    <a:cubicBezTo>
                      <a:pt x="175" y="60"/>
                      <a:pt x="168" y="62"/>
                      <a:pt x="160" y="64"/>
                    </a:cubicBezTo>
                    <a:cubicBezTo>
                      <a:pt x="160" y="65"/>
                      <a:pt x="160" y="65"/>
                      <a:pt x="160" y="66"/>
                    </a:cubicBezTo>
                    <a:cubicBezTo>
                      <a:pt x="172" y="68"/>
                      <a:pt x="182" y="60"/>
                      <a:pt x="194" y="61"/>
                    </a:cubicBezTo>
                    <a:cubicBezTo>
                      <a:pt x="186" y="63"/>
                      <a:pt x="178" y="65"/>
                      <a:pt x="170" y="67"/>
                    </a:cubicBezTo>
                    <a:cubicBezTo>
                      <a:pt x="178" y="72"/>
                      <a:pt x="184" y="72"/>
                      <a:pt x="192" y="70"/>
                    </a:cubicBezTo>
                    <a:cubicBezTo>
                      <a:pt x="204" y="67"/>
                      <a:pt x="217" y="64"/>
                      <a:pt x="229" y="60"/>
                    </a:cubicBezTo>
                    <a:cubicBezTo>
                      <a:pt x="231" y="60"/>
                      <a:pt x="233" y="59"/>
                      <a:pt x="235" y="59"/>
                    </a:cubicBezTo>
                    <a:cubicBezTo>
                      <a:pt x="229" y="55"/>
                      <a:pt x="224" y="56"/>
                      <a:pt x="218" y="58"/>
                    </a:cubicBezTo>
                    <a:cubicBezTo>
                      <a:pt x="210" y="60"/>
                      <a:pt x="203" y="62"/>
                      <a:pt x="195" y="64"/>
                    </a:cubicBezTo>
                    <a:cubicBezTo>
                      <a:pt x="194" y="65"/>
                      <a:pt x="192" y="65"/>
                      <a:pt x="191" y="65"/>
                    </a:cubicBezTo>
                    <a:cubicBezTo>
                      <a:pt x="191" y="65"/>
                      <a:pt x="191" y="65"/>
                      <a:pt x="191" y="64"/>
                    </a:cubicBezTo>
                    <a:cubicBezTo>
                      <a:pt x="201" y="61"/>
                      <a:pt x="211" y="58"/>
                      <a:pt x="222" y="55"/>
                    </a:cubicBezTo>
                    <a:cubicBezTo>
                      <a:pt x="216" y="52"/>
                      <a:pt x="211" y="51"/>
                      <a:pt x="205" y="54"/>
                    </a:cubicBezTo>
                    <a:cubicBezTo>
                      <a:pt x="197" y="56"/>
                      <a:pt x="189" y="58"/>
                      <a:pt x="181" y="61"/>
                    </a:cubicBezTo>
                    <a:cubicBezTo>
                      <a:pt x="179" y="61"/>
                      <a:pt x="178" y="61"/>
                      <a:pt x="177" y="62"/>
                    </a:cubicBezTo>
                    <a:cubicBezTo>
                      <a:pt x="177" y="61"/>
                      <a:pt x="177" y="61"/>
                      <a:pt x="177" y="61"/>
                    </a:cubicBezTo>
                    <a:cubicBezTo>
                      <a:pt x="187" y="57"/>
                      <a:pt x="197" y="54"/>
                      <a:pt x="209" y="51"/>
                    </a:cubicBezTo>
                    <a:cubicBezTo>
                      <a:pt x="202" y="48"/>
                      <a:pt x="195" y="47"/>
                      <a:pt x="189" y="45"/>
                    </a:cubicBezTo>
                    <a:cubicBezTo>
                      <a:pt x="185" y="43"/>
                      <a:pt x="181" y="43"/>
                      <a:pt x="176" y="44"/>
                    </a:cubicBezTo>
                    <a:cubicBezTo>
                      <a:pt x="164" y="49"/>
                      <a:pt x="152" y="52"/>
                      <a:pt x="140" y="55"/>
                    </a:cubicBezTo>
                    <a:cubicBezTo>
                      <a:pt x="138" y="56"/>
                      <a:pt x="137" y="56"/>
                      <a:pt x="135" y="57"/>
                    </a:cubicBezTo>
                    <a:cubicBezTo>
                      <a:pt x="135" y="57"/>
                      <a:pt x="135" y="58"/>
                      <a:pt x="136" y="58"/>
                    </a:cubicBezTo>
                    <a:cubicBezTo>
                      <a:pt x="138" y="58"/>
                      <a:pt x="141" y="58"/>
                      <a:pt x="143" y="58"/>
                    </a:cubicBezTo>
                    <a:cubicBezTo>
                      <a:pt x="153" y="55"/>
                      <a:pt x="163" y="53"/>
                      <a:pt x="174" y="51"/>
                    </a:cubicBezTo>
                    <a:cubicBezTo>
                      <a:pt x="175" y="50"/>
                      <a:pt x="176" y="51"/>
                      <a:pt x="178" y="51"/>
                    </a:cubicBezTo>
                    <a:close/>
                    <a:moveTo>
                      <a:pt x="176" y="42"/>
                    </a:moveTo>
                    <a:cubicBezTo>
                      <a:pt x="176" y="41"/>
                      <a:pt x="176" y="41"/>
                      <a:pt x="176" y="40"/>
                    </a:cubicBezTo>
                    <a:cubicBezTo>
                      <a:pt x="173" y="40"/>
                      <a:pt x="170" y="39"/>
                      <a:pt x="168" y="39"/>
                    </a:cubicBezTo>
                    <a:cubicBezTo>
                      <a:pt x="158" y="41"/>
                      <a:pt x="149" y="44"/>
                      <a:pt x="140" y="46"/>
                    </a:cubicBezTo>
                    <a:cubicBezTo>
                      <a:pt x="139" y="46"/>
                      <a:pt x="138" y="46"/>
                      <a:pt x="137" y="46"/>
                    </a:cubicBezTo>
                    <a:cubicBezTo>
                      <a:pt x="137" y="45"/>
                      <a:pt x="137" y="45"/>
                      <a:pt x="137" y="44"/>
                    </a:cubicBezTo>
                    <a:cubicBezTo>
                      <a:pt x="145" y="42"/>
                      <a:pt x="154" y="39"/>
                      <a:pt x="163" y="37"/>
                    </a:cubicBezTo>
                    <a:cubicBezTo>
                      <a:pt x="154" y="34"/>
                      <a:pt x="146" y="31"/>
                      <a:pt x="138" y="28"/>
                    </a:cubicBezTo>
                    <a:cubicBezTo>
                      <a:pt x="133" y="27"/>
                      <a:pt x="129" y="25"/>
                      <a:pt x="123" y="27"/>
                    </a:cubicBezTo>
                    <a:cubicBezTo>
                      <a:pt x="118" y="30"/>
                      <a:pt x="112" y="30"/>
                      <a:pt x="107" y="32"/>
                    </a:cubicBezTo>
                    <a:cubicBezTo>
                      <a:pt x="97" y="34"/>
                      <a:pt x="87" y="36"/>
                      <a:pt x="77" y="39"/>
                    </a:cubicBezTo>
                    <a:cubicBezTo>
                      <a:pt x="77" y="39"/>
                      <a:pt x="77" y="40"/>
                      <a:pt x="77" y="40"/>
                    </a:cubicBezTo>
                    <a:cubicBezTo>
                      <a:pt x="80" y="40"/>
                      <a:pt x="83" y="41"/>
                      <a:pt x="86" y="40"/>
                    </a:cubicBezTo>
                    <a:cubicBezTo>
                      <a:pt x="96" y="38"/>
                      <a:pt x="106" y="35"/>
                      <a:pt x="116" y="33"/>
                    </a:cubicBezTo>
                    <a:cubicBezTo>
                      <a:pt x="117" y="33"/>
                      <a:pt x="119" y="34"/>
                      <a:pt x="120" y="34"/>
                    </a:cubicBezTo>
                    <a:cubicBezTo>
                      <a:pt x="119" y="35"/>
                      <a:pt x="118" y="36"/>
                      <a:pt x="117" y="36"/>
                    </a:cubicBezTo>
                    <a:cubicBezTo>
                      <a:pt x="115" y="37"/>
                      <a:pt x="113" y="37"/>
                      <a:pt x="111" y="37"/>
                    </a:cubicBezTo>
                    <a:cubicBezTo>
                      <a:pt x="104" y="39"/>
                      <a:pt x="97" y="41"/>
                      <a:pt x="89" y="42"/>
                    </a:cubicBezTo>
                    <a:cubicBezTo>
                      <a:pt x="89" y="43"/>
                      <a:pt x="89" y="43"/>
                      <a:pt x="89" y="44"/>
                    </a:cubicBezTo>
                    <a:cubicBezTo>
                      <a:pt x="92" y="44"/>
                      <a:pt x="96" y="46"/>
                      <a:pt x="98" y="45"/>
                    </a:cubicBezTo>
                    <a:cubicBezTo>
                      <a:pt x="103" y="44"/>
                      <a:pt x="108" y="42"/>
                      <a:pt x="113" y="41"/>
                    </a:cubicBezTo>
                    <a:cubicBezTo>
                      <a:pt x="122" y="38"/>
                      <a:pt x="132" y="36"/>
                      <a:pt x="142" y="34"/>
                    </a:cubicBezTo>
                    <a:cubicBezTo>
                      <a:pt x="142" y="34"/>
                      <a:pt x="142" y="34"/>
                      <a:pt x="142" y="34"/>
                    </a:cubicBezTo>
                    <a:cubicBezTo>
                      <a:pt x="129" y="38"/>
                      <a:pt x="116" y="42"/>
                      <a:pt x="103" y="46"/>
                    </a:cubicBezTo>
                    <a:cubicBezTo>
                      <a:pt x="103" y="47"/>
                      <a:pt x="103" y="47"/>
                      <a:pt x="103" y="48"/>
                    </a:cubicBezTo>
                    <a:cubicBezTo>
                      <a:pt x="113" y="50"/>
                      <a:pt x="122" y="44"/>
                      <a:pt x="131" y="44"/>
                    </a:cubicBezTo>
                    <a:cubicBezTo>
                      <a:pt x="131" y="44"/>
                      <a:pt x="131" y="45"/>
                      <a:pt x="131" y="46"/>
                    </a:cubicBezTo>
                    <a:cubicBezTo>
                      <a:pt x="126" y="47"/>
                      <a:pt x="120" y="49"/>
                      <a:pt x="114" y="50"/>
                    </a:cubicBezTo>
                    <a:cubicBezTo>
                      <a:pt x="114" y="51"/>
                      <a:pt x="114" y="51"/>
                      <a:pt x="114" y="51"/>
                    </a:cubicBezTo>
                    <a:cubicBezTo>
                      <a:pt x="120" y="52"/>
                      <a:pt x="125" y="56"/>
                      <a:pt x="130" y="54"/>
                    </a:cubicBezTo>
                    <a:cubicBezTo>
                      <a:pt x="146" y="51"/>
                      <a:pt x="161" y="46"/>
                      <a:pt x="176" y="42"/>
                    </a:cubicBezTo>
                    <a:close/>
                    <a:moveTo>
                      <a:pt x="191" y="73"/>
                    </a:moveTo>
                    <a:cubicBezTo>
                      <a:pt x="191" y="74"/>
                      <a:pt x="191" y="74"/>
                      <a:pt x="191" y="75"/>
                    </a:cubicBezTo>
                    <a:cubicBezTo>
                      <a:pt x="194" y="75"/>
                      <a:pt x="196" y="75"/>
                      <a:pt x="199" y="74"/>
                    </a:cubicBezTo>
                    <a:cubicBezTo>
                      <a:pt x="210" y="72"/>
                      <a:pt x="221" y="69"/>
                      <a:pt x="231" y="66"/>
                    </a:cubicBezTo>
                    <a:cubicBezTo>
                      <a:pt x="232" y="66"/>
                      <a:pt x="234" y="66"/>
                      <a:pt x="235" y="66"/>
                    </a:cubicBezTo>
                    <a:cubicBezTo>
                      <a:pt x="235" y="67"/>
                      <a:pt x="235" y="67"/>
                      <a:pt x="235" y="68"/>
                    </a:cubicBezTo>
                    <a:cubicBezTo>
                      <a:pt x="224" y="71"/>
                      <a:pt x="213" y="74"/>
                      <a:pt x="202" y="76"/>
                    </a:cubicBezTo>
                    <a:cubicBezTo>
                      <a:pt x="202" y="77"/>
                      <a:pt x="202" y="77"/>
                      <a:pt x="202" y="78"/>
                    </a:cubicBezTo>
                    <a:cubicBezTo>
                      <a:pt x="205" y="78"/>
                      <a:pt x="209" y="79"/>
                      <a:pt x="213" y="78"/>
                    </a:cubicBezTo>
                    <a:cubicBezTo>
                      <a:pt x="225" y="75"/>
                      <a:pt x="237" y="72"/>
                      <a:pt x="250" y="69"/>
                    </a:cubicBezTo>
                    <a:cubicBezTo>
                      <a:pt x="251" y="68"/>
                      <a:pt x="253" y="68"/>
                      <a:pt x="254" y="68"/>
                    </a:cubicBezTo>
                    <a:cubicBezTo>
                      <a:pt x="254" y="69"/>
                      <a:pt x="255" y="69"/>
                      <a:pt x="255" y="70"/>
                    </a:cubicBezTo>
                    <a:cubicBezTo>
                      <a:pt x="241" y="73"/>
                      <a:pt x="228" y="77"/>
                      <a:pt x="215" y="80"/>
                    </a:cubicBezTo>
                    <a:cubicBezTo>
                      <a:pt x="215" y="81"/>
                      <a:pt x="215" y="81"/>
                      <a:pt x="215" y="82"/>
                    </a:cubicBezTo>
                    <a:cubicBezTo>
                      <a:pt x="217" y="82"/>
                      <a:pt x="220" y="82"/>
                      <a:pt x="222" y="81"/>
                    </a:cubicBezTo>
                    <a:cubicBezTo>
                      <a:pt x="234" y="78"/>
                      <a:pt x="246" y="74"/>
                      <a:pt x="257" y="70"/>
                    </a:cubicBezTo>
                    <a:cubicBezTo>
                      <a:pt x="260" y="70"/>
                      <a:pt x="263" y="69"/>
                      <a:pt x="266" y="68"/>
                    </a:cubicBezTo>
                    <a:cubicBezTo>
                      <a:pt x="258" y="65"/>
                      <a:pt x="251" y="63"/>
                      <a:pt x="243" y="61"/>
                    </a:cubicBezTo>
                    <a:cubicBezTo>
                      <a:pt x="242" y="60"/>
                      <a:pt x="240" y="60"/>
                      <a:pt x="239" y="61"/>
                    </a:cubicBezTo>
                    <a:cubicBezTo>
                      <a:pt x="223" y="65"/>
                      <a:pt x="207" y="69"/>
                      <a:pt x="191" y="73"/>
                    </a:cubicBezTo>
                    <a:close/>
                    <a:moveTo>
                      <a:pt x="47" y="29"/>
                    </a:moveTo>
                    <a:cubicBezTo>
                      <a:pt x="47" y="29"/>
                      <a:pt x="47" y="30"/>
                      <a:pt x="47" y="30"/>
                    </a:cubicBezTo>
                    <a:cubicBezTo>
                      <a:pt x="49" y="30"/>
                      <a:pt x="52" y="32"/>
                      <a:pt x="55" y="31"/>
                    </a:cubicBezTo>
                    <a:cubicBezTo>
                      <a:pt x="72" y="27"/>
                      <a:pt x="89" y="23"/>
                      <a:pt x="106" y="19"/>
                    </a:cubicBezTo>
                    <a:cubicBezTo>
                      <a:pt x="103" y="17"/>
                      <a:pt x="99" y="15"/>
                      <a:pt x="96" y="16"/>
                    </a:cubicBezTo>
                    <a:cubicBezTo>
                      <a:pt x="79" y="20"/>
                      <a:pt x="63" y="24"/>
                      <a:pt x="47" y="29"/>
                    </a:cubicBezTo>
                    <a:close/>
                    <a:moveTo>
                      <a:pt x="256" y="92"/>
                    </a:moveTo>
                    <a:cubicBezTo>
                      <a:pt x="260" y="95"/>
                      <a:pt x="264" y="96"/>
                      <a:pt x="269" y="95"/>
                    </a:cubicBezTo>
                    <a:cubicBezTo>
                      <a:pt x="285" y="91"/>
                      <a:pt x="302" y="87"/>
                      <a:pt x="319" y="83"/>
                    </a:cubicBezTo>
                    <a:cubicBezTo>
                      <a:pt x="319" y="83"/>
                      <a:pt x="319" y="82"/>
                      <a:pt x="319" y="82"/>
                    </a:cubicBezTo>
                    <a:cubicBezTo>
                      <a:pt x="316" y="81"/>
                      <a:pt x="313" y="81"/>
                      <a:pt x="311" y="81"/>
                    </a:cubicBezTo>
                    <a:cubicBezTo>
                      <a:pt x="302" y="83"/>
                      <a:pt x="292" y="84"/>
                      <a:pt x="283" y="86"/>
                    </a:cubicBezTo>
                    <a:cubicBezTo>
                      <a:pt x="274" y="88"/>
                      <a:pt x="265" y="90"/>
                      <a:pt x="256" y="92"/>
                    </a:cubicBezTo>
                    <a:close/>
                    <a:moveTo>
                      <a:pt x="234" y="86"/>
                    </a:moveTo>
                    <a:cubicBezTo>
                      <a:pt x="234" y="87"/>
                      <a:pt x="234" y="87"/>
                      <a:pt x="234" y="88"/>
                    </a:cubicBezTo>
                    <a:cubicBezTo>
                      <a:pt x="238" y="88"/>
                      <a:pt x="242" y="89"/>
                      <a:pt x="246" y="88"/>
                    </a:cubicBezTo>
                    <a:cubicBezTo>
                      <a:pt x="259" y="84"/>
                      <a:pt x="272" y="81"/>
                      <a:pt x="286" y="77"/>
                    </a:cubicBezTo>
                    <a:cubicBezTo>
                      <a:pt x="288" y="76"/>
                      <a:pt x="290" y="76"/>
                      <a:pt x="292" y="75"/>
                    </a:cubicBezTo>
                    <a:cubicBezTo>
                      <a:pt x="292" y="75"/>
                      <a:pt x="292" y="74"/>
                      <a:pt x="292" y="74"/>
                    </a:cubicBezTo>
                    <a:cubicBezTo>
                      <a:pt x="288" y="74"/>
                      <a:pt x="284" y="73"/>
                      <a:pt x="280" y="74"/>
                    </a:cubicBezTo>
                    <a:cubicBezTo>
                      <a:pt x="266" y="77"/>
                      <a:pt x="253" y="81"/>
                      <a:pt x="240" y="84"/>
                    </a:cubicBezTo>
                    <a:cubicBezTo>
                      <a:pt x="238" y="85"/>
                      <a:pt x="236" y="85"/>
                      <a:pt x="234" y="86"/>
                    </a:cubicBezTo>
                    <a:close/>
                    <a:moveTo>
                      <a:pt x="278" y="71"/>
                    </a:moveTo>
                    <a:cubicBezTo>
                      <a:pt x="278" y="71"/>
                      <a:pt x="278" y="70"/>
                      <a:pt x="278" y="69"/>
                    </a:cubicBezTo>
                    <a:cubicBezTo>
                      <a:pt x="274" y="70"/>
                      <a:pt x="270" y="69"/>
                      <a:pt x="267" y="70"/>
                    </a:cubicBezTo>
                    <a:cubicBezTo>
                      <a:pt x="254" y="74"/>
                      <a:pt x="241" y="78"/>
                      <a:pt x="228" y="82"/>
                    </a:cubicBezTo>
                    <a:cubicBezTo>
                      <a:pt x="226" y="82"/>
                      <a:pt x="225" y="83"/>
                      <a:pt x="224" y="83"/>
                    </a:cubicBezTo>
                    <a:cubicBezTo>
                      <a:pt x="224" y="84"/>
                      <a:pt x="224" y="84"/>
                      <a:pt x="224" y="85"/>
                    </a:cubicBezTo>
                    <a:cubicBezTo>
                      <a:pt x="227" y="84"/>
                      <a:pt x="229" y="85"/>
                      <a:pt x="232" y="84"/>
                    </a:cubicBezTo>
                    <a:cubicBezTo>
                      <a:pt x="243" y="81"/>
                      <a:pt x="254" y="78"/>
                      <a:pt x="265" y="75"/>
                    </a:cubicBezTo>
                    <a:cubicBezTo>
                      <a:pt x="269" y="74"/>
                      <a:pt x="274" y="73"/>
                      <a:pt x="278" y="71"/>
                    </a:cubicBezTo>
                    <a:close/>
                    <a:moveTo>
                      <a:pt x="329" y="85"/>
                    </a:moveTo>
                    <a:cubicBezTo>
                      <a:pt x="329" y="85"/>
                      <a:pt x="329" y="85"/>
                      <a:pt x="329" y="85"/>
                    </a:cubicBezTo>
                    <a:cubicBezTo>
                      <a:pt x="328" y="84"/>
                      <a:pt x="326" y="84"/>
                      <a:pt x="324" y="84"/>
                    </a:cubicBezTo>
                    <a:cubicBezTo>
                      <a:pt x="320" y="85"/>
                      <a:pt x="317" y="86"/>
                      <a:pt x="313" y="87"/>
                    </a:cubicBezTo>
                    <a:cubicBezTo>
                      <a:pt x="299" y="90"/>
                      <a:pt x="285" y="93"/>
                      <a:pt x="271" y="97"/>
                    </a:cubicBezTo>
                    <a:cubicBezTo>
                      <a:pt x="271" y="97"/>
                      <a:pt x="271" y="98"/>
                      <a:pt x="271" y="98"/>
                    </a:cubicBezTo>
                    <a:cubicBezTo>
                      <a:pt x="274" y="98"/>
                      <a:pt x="278" y="99"/>
                      <a:pt x="281" y="99"/>
                    </a:cubicBezTo>
                    <a:cubicBezTo>
                      <a:pt x="297" y="95"/>
                      <a:pt x="313" y="90"/>
                      <a:pt x="329" y="85"/>
                    </a:cubicBezTo>
                    <a:close/>
                    <a:moveTo>
                      <a:pt x="30" y="23"/>
                    </a:moveTo>
                    <a:cubicBezTo>
                      <a:pt x="30" y="24"/>
                      <a:pt x="30" y="24"/>
                      <a:pt x="30" y="25"/>
                    </a:cubicBezTo>
                    <a:cubicBezTo>
                      <a:pt x="32" y="24"/>
                      <a:pt x="35" y="25"/>
                      <a:pt x="37" y="24"/>
                    </a:cubicBezTo>
                    <a:cubicBezTo>
                      <a:pt x="46" y="22"/>
                      <a:pt x="55" y="19"/>
                      <a:pt x="63" y="17"/>
                    </a:cubicBezTo>
                    <a:cubicBezTo>
                      <a:pt x="70" y="15"/>
                      <a:pt x="77" y="13"/>
                      <a:pt x="84" y="11"/>
                    </a:cubicBezTo>
                    <a:cubicBezTo>
                      <a:pt x="84" y="11"/>
                      <a:pt x="84" y="11"/>
                      <a:pt x="84" y="10"/>
                    </a:cubicBezTo>
                    <a:cubicBezTo>
                      <a:pt x="82" y="10"/>
                      <a:pt x="79" y="9"/>
                      <a:pt x="77" y="10"/>
                    </a:cubicBezTo>
                    <a:cubicBezTo>
                      <a:pt x="61" y="14"/>
                      <a:pt x="46" y="19"/>
                      <a:pt x="30" y="23"/>
                    </a:cubicBezTo>
                    <a:close/>
                    <a:moveTo>
                      <a:pt x="115" y="22"/>
                    </a:moveTo>
                    <a:cubicBezTo>
                      <a:pt x="115" y="21"/>
                      <a:pt x="115" y="21"/>
                      <a:pt x="115" y="20"/>
                    </a:cubicBezTo>
                    <a:cubicBezTo>
                      <a:pt x="112" y="20"/>
                      <a:pt x="109" y="21"/>
                      <a:pt x="107" y="21"/>
                    </a:cubicBezTo>
                    <a:cubicBezTo>
                      <a:pt x="90" y="25"/>
                      <a:pt x="74" y="29"/>
                      <a:pt x="58" y="33"/>
                    </a:cubicBezTo>
                    <a:cubicBezTo>
                      <a:pt x="58" y="33"/>
                      <a:pt x="58" y="33"/>
                      <a:pt x="58" y="34"/>
                    </a:cubicBezTo>
                    <a:cubicBezTo>
                      <a:pt x="60" y="34"/>
                      <a:pt x="63" y="35"/>
                      <a:pt x="65" y="34"/>
                    </a:cubicBezTo>
                    <a:cubicBezTo>
                      <a:pt x="82" y="30"/>
                      <a:pt x="99" y="26"/>
                      <a:pt x="115" y="22"/>
                    </a:cubicBezTo>
                    <a:close/>
                    <a:moveTo>
                      <a:pt x="124" y="24"/>
                    </a:moveTo>
                    <a:cubicBezTo>
                      <a:pt x="121" y="23"/>
                      <a:pt x="78" y="31"/>
                      <a:pt x="68" y="37"/>
                    </a:cubicBezTo>
                    <a:cubicBezTo>
                      <a:pt x="70" y="37"/>
                      <a:pt x="72" y="38"/>
                      <a:pt x="73" y="37"/>
                    </a:cubicBezTo>
                    <a:cubicBezTo>
                      <a:pt x="90" y="33"/>
                      <a:pt x="107" y="29"/>
                      <a:pt x="124" y="24"/>
                    </a:cubicBezTo>
                    <a:close/>
                    <a:moveTo>
                      <a:pt x="305" y="79"/>
                    </a:moveTo>
                    <a:cubicBezTo>
                      <a:pt x="304" y="78"/>
                      <a:pt x="304" y="78"/>
                      <a:pt x="304" y="77"/>
                    </a:cubicBezTo>
                    <a:cubicBezTo>
                      <a:pt x="302" y="77"/>
                      <a:pt x="299" y="77"/>
                      <a:pt x="296" y="77"/>
                    </a:cubicBezTo>
                    <a:cubicBezTo>
                      <a:pt x="287" y="79"/>
                      <a:pt x="279" y="82"/>
                      <a:pt x="270" y="84"/>
                    </a:cubicBezTo>
                    <a:cubicBezTo>
                      <a:pt x="262" y="86"/>
                      <a:pt x="255" y="88"/>
                      <a:pt x="247" y="90"/>
                    </a:cubicBezTo>
                    <a:cubicBezTo>
                      <a:pt x="247" y="90"/>
                      <a:pt x="247" y="91"/>
                      <a:pt x="247" y="91"/>
                    </a:cubicBezTo>
                    <a:cubicBezTo>
                      <a:pt x="266" y="87"/>
                      <a:pt x="285" y="83"/>
                      <a:pt x="305" y="79"/>
                    </a:cubicBezTo>
                    <a:close/>
                    <a:moveTo>
                      <a:pt x="67" y="5"/>
                    </a:moveTo>
                    <a:cubicBezTo>
                      <a:pt x="64" y="7"/>
                      <a:pt x="62" y="9"/>
                      <a:pt x="60" y="10"/>
                    </a:cubicBezTo>
                    <a:cubicBezTo>
                      <a:pt x="49" y="13"/>
                      <a:pt x="37" y="17"/>
                      <a:pt x="26" y="20"/>
                    </a:cubicBezTo>
                    <a:cubicBezTo>
                      <a:pt x="25" y="20"/>
                      <a:pt x="24" y="21"/>
                      <a:pt x="24" y="21"/>
                    </a:cubicBezTo>
                    <a:cubicBezTo>
                      <a:pt x="24" y="22"/>
                      <a:pt x="24" y="22"/>
                      <a:pt x="24" y="23"/>
                    </a:cubicBezTo>
                    <a:cubicBezTo>
                      <a:pt x="41" y="18"/>
                      <a:pt x="57" y="13"/>
                      <a:pt x="75" y="8"/>
                    </a:cubicBezTo>
                    <a:cubicBezTo>
                      <a:pt x="73" y="7"/>
                      <a:pt x="72" y="7"/>
                      <a:pt x="72" y="7"/>
                    </a:cubicBezTo>
                    <a:cubicBezTo>
                      <a:pt x="70" y="6"/>
                      <a:pt x="68" y="6"/>
                      <a:pt x="67" y="5"/>
                    </a:cubicBezTo>
                    <a:close/>
                    <a:moveTo>
                      <a:pt x="92" y="14"/>
                    </a:moveTo>
                    <a:cubicBezTo>
                      <a:pt x="92" y="14"/>
                      <a:pt x="92" y="13"/>
                      <a:pt x="92" y="13"/>
                    </a:cubicBezTo>
                    <a:cubicBezTo>
                      <a:pt x="74" y="16"/>
                      <a:pt x="57" y="21"/>
                      <a:pt x="39" y="26"/>
                    </a:cubicBezTo>
                    <a:cubicBezTo>
                      <a:pt x="40" y="27"/>
                      <a:pt x="40" y="28"/>
                      <a:pt x="40" y="28"/>
                    </a:cubicBezTo>
                    <a:cubicBezTo>
                      <a:pt x="57" y="24"/>
                      <a:pt x="75" y="19"/>
                      <a:pt x="92"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5" name="Freeform 67">
                <a:extLst>
                  <a:ext uri="{FF2B5EF4-FFF2-40B4-BE49-F238E27FC236}">
                    <a16:creationId xmlns:a16="http://schemas.microsoft.com/office/drawing/2014/main" id="{AEE17022-2C89-49AC-BF66-0D36B3F8A35C}"/>
                  </a:ext>
                </a:extLst>
              </p:cNvPr>
              <p:cNvSpPr>
                <a:spLocks/>
              </p:cNvSpPr>
              <p:nvPr/>
            </p:nvSpPr>
            <p:spPr bwMode="auto">
              <a:xfrm>
                <a:off x="5233" y="1622"/>
                <a:ext cx="164" cy="72"/>
              </a:xfrm>
              <a:custGeom>
                <a:avLst/>
                <a:gdLst>
                  <a:gd name="T0" fmla="*/ 0 w 69"/>
                  <a:gd name="T1" fmla="*/ 0 h 30"/>
                  <a:gd name="T2" fmla="*/ 69 w 69"/>
                  <a:gd name="T3" fmla="*/ 28 h 30"/>
                  <a:gd name="T4" fmla="*/ 0 w 69"/>
                  <a:gd name="T5" fmla="*/ 0 h 30"/>
                </a:gdLst>
                <a:ahLst/>
                <a:cxnLst>
                  <a:cxn ang="0">
                    <a:pos x="T0" y="T1"/>
                  </a:cxn>
                  <a:cxn ang="0">
                    <a:pos x="T2" y="T3"/>
                  </a:cxn>
                  <a:cxn ang="0">
                    <a:pos x="T4" y="T5"/>
                  </a:cxn>
                </a:cxnLst>
                <a:rect l="0" t="0" r="r" b="b"/>
                <a:pathLst>
                  <a:path w="69" h="30">
                    <a:moveTo>
                      <a:pt x="0" y="0"/>
                    </a:moveTo>
                    <a:cubicBezTo>
                      <a:pt x="24" y="10"/>
                      <a:pt x="47" y="19"/>
                      <a:pt x="69" y="28"/>
                    </a:cubicBezTo>
                    <a:cubicBezTo>
                      <a:pt x="65" y="30"/>
                      <a:pt x="5" y="6"/>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6" name="Freeform 68">
                <a:extLst>
                  <a:ext uri="{FF2B5EF4-FFF2-40B4-BE49-F238E27FC236}">
                    <a16:creationId xmlns:a16="http://schemas.microsoft.com/office/drawing/2014/main" id="{EAD28F0E-96CE-4BB6-939A-87556BE9BD33}"/>
                  </a:ext>
                </a:extLst>
              </p:cNvPr>
              <p:cNvSpPr>
                <a:spLocks/>
              </p:cNvSpPr>
              <p:nvPr/>
            </p:nvSpPr>
            <p:spPr bwMode="auto">
              <a:xfrm>
                <a:off x="4838" y="1472"/>
                <a:ext cx="107" cy="62"/>
              </a:xfrm>
              <a:custGeom>
                <a:avLst/>
                <a:gdLst>
                  <a:gd name="T0" fmla="*/ 0 w 45"/>
                  <a:gd name="T1" fmla="*/ 0 h 26"/>
                  <a:gd name="T2" fmla="*/ 45 w 45"/>
                  <a:gd name="T3" fmla="*/ 23 h 26"/>
                  <a:gd name="T4" fmla="*/ 0 w 45"/>
                  <a:gd name="T5" fmla="*/ 0 h 26"/>
                </a:gdLst>
                <a:ahLst/>
                <a:cxnLst>
                  <a:cxn ang="0">
                    <a:pos x="T0" y="T1"/>
                  </a:cxn>
                  <a:cxn ang="0">
                    <a:pos x="T2" y="T3"/>
                  </a:cxn>
                  <a:cxn ang="0">
                    <a:pos x="T4" y="T5"/>
                  </a:cxn>
                </a:cxnLst>
                <a:rect l="0" t="0" r="r" b="b"/>
                <a:pathLst>
                  <a:path w="45" h="26">
                    <a:moveTo>
                      <a:pt x="0" y="0"/>
                    </a:moveTo>
                    <a:cubicBezTo>
                      <a:pt x="15" y="8"/>
                      <a:pt x="30" y="16"/>
                      <a:pt x="45" y="23"/>
                    </a:cubicBezTo>
                    <a:cubicBezTo>
                      <a:pt x="41" y="26"/>
                      <a:pt x="2" y="5"/>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7" name="Freeform 69">
                <a:extLst>
                  <a:ext uri="{FF2B5EF4-FFF2-40B4-BE49-F238E27FC236}">
                    <a16:creationId xmlns:a16="http://schemas.microsoft.com/office/drawing/2014/main" id="{27C3749D-5E42-42F0-AB73-C6D30D525E1A}"/>
                  </a:ext>
                </a:extLst>
              </p:cNvPr>
              <p:cNvSpPr>
                <a:spLocks/>
              </p:cNvSpPr>
              <p:nvPr/>
            </p:nvSpPr>
            <p:spPr bwMode="auto">
              <a:xfrm>
                <a:off x="5102" y="1603"/>
                <a:ext cx="107" cy="60"/>
              </a:xfrm>
              <a:custGeom>
                <a:avLst/>
                <a:gdLst>
                  <a:gd name="T0" fmla="*/ 45 w 45"/>
                  <a:gd name="T1" fmla="*/ 23 h 25"/>
                  <a:gd name="T2" fmla="*/ 0 w 45"/>
                  <a:gd name="T3" fmla="*/ 0 h 25"/>
                  <a:gd name="T4" fmla="*/ 45 w 45"/>
                  <a:gd name="T5" fmla="*/ 23 h 25"/>
                </a:gdLst>
                <a:ahLst/>
                <a:cxnLst>
                  <a:cxn ang="0">
                    <a:pos x="T0" y="T1"/>
                  </a:cxn>
                  <a:cxn ang="0">
                    <a:pos x="T2" y="T3"/>
                  </a:cxn>
                  <a:cxn ang="0">
                    <a:pos x="T4" y="T5"/>
                  </a:cxn>
                </a:cxnLst>
                <a:rect l="0" t="0" r="r" b="b"/>
                <a:pathLst>
                  <a:path w="45" h="25">
                    <a:moveTo>
                      <a:pt x="45" y="23"/>
                    </a:moveTo>
                    <a:cubicBezTo>
                      <a:pt x="40" y="25"/>
                      <a:pt x="4" y="6"/>
                      <a:pt x="0" y="0"/>
                    </a:cubicBezTo>
                    <a:cubicBezTo>
                      <a:pt x="15" y="8"/>
                      <a:pt x="30" y="15"/>
                      <a:pt x="45" y="2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8" name="Freeform 70">
                <a:extLst>
                  <a:ext uri="{FF2B5EF4-FFF2-40B4-BE49-F238E27FC236}">
                    <a16:creationId xmlns:a16="http://schemas.microsoft.com/office/drawing/2014/main" id="{49A7307F-478F-4CBF-92D8-21161757717B}"/>
                  </a:ext>
                </a:extLst>
              </p:cNvPr>
              <p:cNvSpPr>
                <a:spLocks/>
              </p:cNvSpPr>
              <p:nvPr/>
            </p:nvSpPr>
            <p:spPr bwMode="auto">
              <a:xfrm>
                <a:off x="4876" y="1415"/>
                <a:ext cx="88" cy="50"/>
              </a:xfrm>
              <a:custGeom>
                <a:avLst/>
                <a:gdLst>
                  <a:gd name="T0" fmla="*/ 1 w 37"/>
                  <a:gd name="T1" fmla="*/ 0 h 21"/>
                  <a:gd name="T2" fmla="*/ 3 w 37"/>
                  <a:gd name="T3" fmla="*/ 1 h 21"/>
                  <a:gd name="T4" fmla="*/ 35 w 37"/>
                  <a:gd name="T5" fmla="*/ 17 h 21"/>
                  <a:gd name="T6" fmla="*/ 37 w 37"/>
                  <a:gd name="T7" fmla="*/ 21 h 21"/>
                  <a:gd name="T8" fmla="*/ 33 w 37"/>
                  <a:gd name="T9" fmla="*/ 21 h 21"/>
                  <a:gd name="T10" fmla="*/ 4 w 37"/>
                  <a:gd name="T11" fmla="*/ 5 h 21"/>
                  <a:gd name="T12" fmla="*/ 0 w 37"/>
                  <a:gd name="T13" fmla="*/ 1 h 21"/>
                  <a:gd name="T14" fmla="*/ 1 w 37"/>
                  <a:gd name="T15" fmla="*/ 0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7" h="21">
                    <a:moveTo>
                      <a:pt x="1" y="0"/>
                    </a:moveTo>
                    <a:cubicBezTo>
                      <a:pt x="2" y="0"/>
                      <a:pt x="2" y="0"/>
                      <a:pt x="3" y="1"/>
                    </a:cubicBezTo>
                    <a:cubicBezTo>
                      <a:pt x="14" y="6"/>
                      <a:pt x="24" y="12"/>
                      <a:pt x="35" y="17"/>
                    </a:cubicBezTo>
                    <a:cubicBezTo>
                      <a:pt x="36" y="18"/>
                      <a:pt x="36" y="20"/>
                      <a:pt x="37" y="21"/>
                    </a:cubicBezTo>
                    <a:cubicBezTo>
                      <a:pt x="36" y="21"/>
                      <a:pt x="34" y="21"/>
                      <a:pt x="33" y="21"/>
                    </a:cubicBezTo>
                    <a:cubicBezTo>
                      <a:pt x="23" y="15"/>
                      <a:pt x="14" y="10"/>
                      <a:pt x="4" y="5"/>
                    </a:cubicBezTo>
                    <a:cubicBezTo>
                      <a:pt x="2" y="4"/>
                      <a:pt x="1" y="2"/>
                      <a:pt x="0" y="1"/>
                    </a:cubicBezTo>
                    <a:cubicBezTo>
                      <a:pt x="0" y="1"/>
                      <a:pt x="1"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9" name="Freeform 71">
                <a:extLst>
                  <a:ext uri="{FF2B5EF4-FFF2-40B4-BE49-F238E27FC236}">
                    <a16:creationId xmlns:a16="http://schemas.microsoft.com/office/drawing/2014/main" id="{6CB1AA22-D093-4930-BAFD-3D1CD89AB95D}"/>
                  </a:ext>
                </a:extLst>
              </p:cNvPr>
              <p:cNvSpPr>
                <a:spLocks/>
              </p:cNvSpPr>
              <p:nvPr/>
            </p:nvSpPr>
            <p:spPr bwMode="auto">
              <a:xfrm>
                <a:off x="4624" y="1380"/>
                <a:ext cx="131" cy="62"/>
              </a:xfrm>
              <a:custGeom>
                <a:avLst/>
                <a:gdLst>
                  <a:gd name="T0" fmla="*/ 54 w 55"/>
                  <a:gd name="T1" fmla="*/ 26 h 26"/>
                  <a:gd name="T2" fmla="*/ 0 w 55"/>
                  <a:gd name="T3" fmla="*/ 2 h 26"/>
                  <a:gd name="T4" fmla="*/ 0 w 55"/>
                  <a:gd name="T5" fmla="*/ 0 h 26"/>
                  <a:gd name="T6" fmla="*/ 55 w 55"/>
                  <a:gd name="T7" fmla="*/ 24 h 26"/>
                  <a:gd name="T8" fmla="*/ 54 w 55"/>
                  <a:gd name="T9" fmla="*/ 26 h 26"/>
                </a:gdLst>
                <a:ahLst/>
                <a:cxnLst>
                  <a:cxn ang="0">
                    <a:pos x="T0" y="T1"/>
                  </a:cxn>
                  <a:cxn ang="0">
                    <a:pos x="T2" y="T3"/>
                  </a:cxn>
                  <a:cxn ang="0">
                    <a:pos x="T4" y="T5"/>
                  </a:cxn>
                  <a:cxn ang="0">
                    <a:pos x="T6" y="T7"/>
                  </a:cxn>
                  <a:cxn ang="0">
                    <a:pos x="T8" y="T9"/>
                  </a:cxn>
                </a:cxnLst>
                <a:rect l="0" t="0" r="r" b="b"/>
                <a:pathLst>
                  <a:path w="55" h="26">
                    <a:moveTo>
                      <a:pt x="54" y="26"/>
                    </a:moveTo>
                    <a:cubicBezTo>
                      <a:pt x="36" y="18"/>
                      <a:pt x="18" y="10"/>
                      <a:pt x="0" y="2"/>
                    </a:cubicBezTo>
                    <a:cubicBezTo>
                      <a:pt x="0" y="1"/>
                      <a:pt x="0" y="1"/>
                      <a:pt x="0" y="0"/>
                    </a:cubicBezTo>
                    <a:cubicBezTo>
                      <a:pt x="19" y="8"/>
                      <a:pt x="37" y="16"/>
                      <a:pt x="55" y="24"/>
                    </a:cubicBezTo>
                    <a:cubicBezTo>
                      <a:pt x="55" y="25"/>
                      <a:pt x="55" y="26"/>
                      <a:pt x="54" y="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0" name="Freeform 72">
                <a:extLst>
                  <a:ext uri="{FF2B5EF4-FFF2-40B4-BE49-F238E27FC236}">
                    <a16:creationId xmlns:a16="http://schemas.microsoft.com/office/drawing/2014/main" id="{5DDAAB7B-3A27-4ED0-9AA4-47D6A98A0B36}"/>
                  </a:ext>
                </a:extLst>
              </p:cNvPr>
              <p:cNvSpPr>
                <a:spLocks/>
              </p:cNvSpPr>
              <p:nvPr/>
            </p:nvSpPr>
            <p:spPr bwMode="auto">
              <a:xfrm>
                <a:off x="4598" y="1420"/>
                <a:ext cx="145" cy="67"/>
              </a:xfrm>
              <a:custGeom>
                <a:avLst/>
                <a:gdLst>
                  <a:gd name="T0" fmla="*/ 1 w 61"/>
                  <a:gd name="T1" fmla="*/ 0 h 28"/>
                  <a:gd name="T2" fmla="*/ 61 w 61"/>
                  <a:gd name="T3" fmla="*/ 26 h 28"/>
                  <a:gd name="T4" fmla="*/ 60 w 61"/>
                  <a:gd name="T5" fmla="*/ 28 h 28"/>
                  <a:gd name="T6" fmla="*/ 0 w 61"/>
                  <a:gd name="T7" fmla="*/ 2 h 28"/>
                  <a:gd name="T8" fmla="*/ 1 w 61"/>
                  <a:gd name="T9" fmla="*/ 0 h 28"/>
                </a:gdLst>
                <a:ahLst/>
                <a:cxnLst>
                  <a:cxn ang="0">
                    <a:pos x="T0" y="T1"/>
                  </a:cxn>
                  <a:cxn ang="0">
                    <a:pos x="T2" y="T3"/>
                  </a:cxn>
                  <a:cxn ang="0">
                    <a:pos x="T4" y="T5"/>
                  </a:cxn>
                  <a:cxn ang="0">
                    <a:pos x="T6" y="T7"/>
                  </a:cxn>
                  <a:cxn ang="0">
                    <a:pos x="T8" y="T9"/>
                  </a:cxn>
                </a:cxnLst>
                <a:rect l="0" t="0" r="r" b="b"/>
                <a:pathLst>
                  <a:path w="61" h="28">
                    <a:moveTo>
                      <a:pt x="1" y="0"/>
                    </a:moveTo>
                    <a:cubicBezTo>
                      <a:pt x="21" y="9"/>
                      <a:pt x="41" y="17"/>
                      <a:pt x="61" y="26"/>
                    </a:cubicBezTo>
                    <a:cubicBezTo>
                      <a:pt x="61" y="26"/>
                      <a:pt x="61" y="27"/>
                      <a:pt x="60" y="28"/>
                    </a:cubicBezTo>
                    <a:cubicBezTo>
                      <a:pt x="40" y="19"/>
                      <a:pt x="20" y="10"/>
                      <a:pt x="0" y="2"/>
                    </a:cubicBezTo>
                    <a:cubicBezTo>
                      <a:pt x="0" y="1"/>
                      <a:pt x="1"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1" name="Freeform 73">
                <a:extLst>
                  <a:ext uri="{FF2B5EF4-FFF2-40B4-BE49-F238E27FC236}">
                    <a16:creationId xmlns:a16="http://schemas.microsoft.com/office/drawing/2014/main" id="{B5B82DB7-A8BD-4561-8235-56F50841D8C9}"/>
                  </a:ext>
                </a:extLst>
              </p:cNvPr>
              <p:cNvSpPr>
                <a:spLocks/>
              </p:cNvSpPr>
              <p:nvPr/>
            </p:nvSpPr>
            <p:spPr bwMode="auto">
              <a:xfrm>
                <a:off x="5606" y="1102"/>
                <a:ext cx="142" cy="69"/>
              </a:xfrm>
              <a:custGeom>
                <a:avLst/>
                <a:gdLst>
                  <a:gd name="T0" fmla="*/ 60 w 60"/>
                  <a:gd name="T1" fmla="*/ 29 h 29"/>
                  <a:gd name="T2" fmla="*/ 0 w 60"/>
                  <a:gd name="T3" fmla="*/ 2 h 29"/>
                  <a:gd name="T4" fmla="*/ 1 w 60"/>
                  <a:gd name="T5" fmla="*/ 0 h 29"/>
                  <a:gd name="T6" fmla="*/ 60 w 60"/>
                  <a:gd name="T7" fmla="*/ 29 h 29"/>
                </a:gdLst>
                <a:ahLst/>
                <a:cxnLst>
                  <a:cxn ang="0">
                    <a:pos x="T0" y="T1"/>
                  </a:cxn>
                  <a:cxn ang="0">
                    <a:pos x="T2" y="T3"/>
                  </a:cxn>
                  <a:cxn ang="0">
                    <a:pos x="T4" y="T5"/>
                  </a:cxn>
                  <a:cxn ang="0">
                    <a:pos x="T6" y="T7"/>
                  </a:cxn>
                </a:cxnLst>
                <a:rect l="0" t="0" r="r" b="b"/>
                <a:pathLst>
                  <a:path w="60" h="29">
                    <a:moveTo>
                      <a:pt x="60" y="29"/>
                    </a:moveTo>
                    <a:cubicBezTo>
                      <a:pt x="39" y="23"/>
                      <a:pt x="20" y="11"/>
                      <a:pt x="0" y="2"/>
                    </a:cubicBezTo>
                    <a:cubicBezTo>
                      <a:pt x="0" y="1"/>
                      <a:pt x="0" y="1"/>
                      <a:pt x="1" y="0"/>
                    </a:cubicBezTo>
                    <a:cubicBezTo>
                      <a:pt x="20" y="10"/>
                      <a:pt x="40" y="19"/>
                      <a:pt x="60"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2" name="Freeform 74">
                <a:extLst>
                  <a:ext uri="{FF2B5EF4-FFF2-40B4-BE49-F238E27FC236}">
                    <a16:creationId xmlns:a16="http://schemas.microsoft.com/office/drawing/2014/main" id="{42490BFD-59B9-488F-85D3-D771924CF365}"/>
                  </a:ext>
                </a:extLst>
              </p:cNvPr>
              <p:cNvSpPr>
                <a:spLocks/>
              </p:cNvSpPr>
              <p:nvPr/>
            </p:nvSpPr>
            <p:spPr bwMode="auto">
              <a:xfrm>
                <a:off x="6338" y="1263"/>
                <a:ext cx="152" cy="36"/>
              </a:xfrm>
              <a:custGeom>
                <a:avLst/>
                <a:gdLst>
                  <a:gd name="T0" fmla="*/ 64 w 64"/>
                  <a:gd name="T1" fmla="*/ 15 h 15"/>
                  <a:gd name="T2" fmla="*/ 52 w 64"/>
                  <a:gd name="T3" fmla="*/ 13 h 15"/>
                  <a:gd name="T4" fmla="*/ 30 w 64"/>
                  <a:gd name="T5" fmla="*/ 9 h 15"/>
                  <a:gd name="T6" fmla="*/ 3 w 64"/>
                  <a:gd name="T7" fmla="*/ 2 h 15"/>
                  <a:gd name="T8" fmla="*/ 0 w 64"/>
                  <a:gd name="T9" fmla="*/ 0 h 15"/>
                  <a:gd name="T10" fmla="*/ 64 w 64"/>
                  <a:gd name="T11" fmla="*/ 14 h 15"/>
                  <a:gd name="T12" fmla="*/ 64 w 64"/>
                  <a:gd name="T13" fmla="*/ 15 h 15"/>
                </a:gdLst>
                <a:ahLst/>
                <a:cxnLst>
                  <a:cxn ang="0">
                    <a:pos x="T0" y="T1"/>
                  </a:cxn>
                  <a:cxn ang="0">
                    <a:pos x="T2" y="T3"/>
                  </a:cxn>
                  <a:cxn ang="0">
                    <a:pos x="T4" y="T5"/>
                  </a:cxn>
                  <a:cxn ang="0">
                    <a:pos x="T6" y="T7"/>
                  </a:cxn>
                  <a:cxn ang="0">
                    <a:pos x="T8" y="T9"/>
                  </a:cxn>
                  <a:cxn ang="0">
                    <a:pos x="T10" y="T11"/>
                  </a:cxn>
                  <a:cxn ang="0">
                    <a:pos x="T12" y="T13"/>
                  </a:cxn>
                </a:cxnLst>
                <a:rect l="0" t="0" r="r" b="b"/>
                <a:pathLst>
                  <a:path w="64" h="15">
                    <a:moveTo>
                      <a:pt x="64" y="15"/>
                    </a:moveTo>
                    <a:cubicBezTo>
                      <a:pt x="60" y="14"/>
                      <a:pt x="56" y="14"/>
                      <a:pt x="52" y="13"/>
                    </a:cubicBezTo>
                    <a:cubicBezTo>
                      <a:pt x="45" y="12"/>
                      <a:pt x="37" y="9"/>
                      <a:pt x="30" y="9"/>
                    </a:cubicBezTo>
                    <a:cubicBezTo>
                      <a:pt x="20" y="9"/>
                      <a:pt x="12" y="4"/>
                      <a:pt x="3" y="2"/>
                    </a:cubicBezTo>
                    <a:cubicBezTo>
                      <a:pt x="2" y="1"/>
                      <a:pt x="1" y="1"/>
                      <a:pt x="0" y="0"/>
                    </a:cubicBezTo>
                    <a:cubicBezTo>
                      <a:pt x="21" y="5"/>
                      <a:pt x="42" y="9"/>
                      <a:pt x="64" y="14"/>
                    </a:cubicBezTo>
                    <a:cubicBezTo>
                      <a:pt x="64" y="14"/>
                      <a:pt x="64" y="15"/>
                      <a:pt x="64"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3" name="Freeform 75">
                <a:extLst>
                  <a:ext uri="{FF2B5EF4-FFF2-40B4-BE49-F238E27FC236}">
                    <a16:creationId xmlns:a16="http://schemas.microsoft.com/office/drawing/2014/main" id="{E6F5F0B1-111E-4B80-8F6E-02B106C6F219}"/>
                  </a:ext>
                </a:extLst>
              </p:cNvPr>
              <p:cNvSpPr>
                <a:spLocks/>
              </p:cNvSpPr>
              <p:nvPr/>
            </p:nvSpPr>
            <p:spPr bwMode="auto">
              <a:xfrm>
                <a:off x="4888" y="1332"/>
                <a:ext cx="86" cy="43"/>
              </a:xfrm>
              <a:custGeom>
                <a:avLst/>
                <a:gdLst>
                  <a:gd name="T0" fmla="*/ 1 w 36"/>
                  <a:gd name="T1" fmla="*/ 0 h 18"/>
                  <a:gd name="T2" fmla="*/ 4 w 36"/>
                  <a:gd name="T3" fmla="*/ 1 h 18"/>
                  <a:gd name="T4" fmla="*/ 33 w 36"/>
                  <a:gd name="T5" fmla="*/ 14 h 18"/>
                  <a:gd name="T6" fmla="*/ 36 w 36"/>
                  <a:gd name="T7" fmla="*/ 17 h 18"/>
                  <a:gd name="T8" fmla="*/ 32 w 36"/>
                  <a:gd name="T9" fmla="*/ 17 h 18"/>
                  <a:gd name="T10" fmla="*/ 3 w 36"/>
                  <a:gd name="T11" fmla="*/ 4 h 18"/>
                  <a:gd name="T12" fmla="*/ 0 w 36"/>
                  <a:gd name="T13" fmla="*/ 1 h 18"/>
                  <a:gd name="T14" fmla="*/ 1 w 36"/>
                  <a:gd name="T15" fmla="*/ 0 h 1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6" h="18">
                    <a:moveTo>
                      <a:pt x="1" y="0"/>
                    </a:moveTo>
                    <a:cubicBezTo>
                      <a:pt x="2" y="0"/>
                      <a:pt x="3" y="0"/>
                      <a:pt x="4" y="1"/>
                    </a:cubicBezTo>
                    <a:cubicBezTo>
                      <a:pt x="14" y="5"/>
                      <a:pt x="24" y="10"/>
                      <a:pt x="33" y="14"/>
                    </a:cubicBezTo>
                    <a:cubicBezTo>
                      <a:pt x="35" y="15"/>
                      <a:pt x="35" y="16"/>
                      <a:pt x="36" y="17"/>
                    </a:cubicBezTo>
                    <a:cubicBezTo>
                      <a:pt x="35" y="17"/>
                      <a:pt x="33" y="18"/>
                      <a:pt x="32" y="17"/>
                    </a:cubicBezTo>
                    <a:cubicBezTo>
                      <a:pt x="22" y="13"/>
                      <a:pt x="13" y="8"/>
                      <a:pt x="3" y="4"/>
                    </a:cubicBezTo>
                    <a:cubicBezTo>
                      <a:pt x="2" y="3"/>
                      <a:pt x="1" y="2"/>
                      <a:pt x="0" y="1"/>
                    </a:cubicBezTo>
                    <a:cubicBezTo>
                      <a:pt x="0" y="1"/>
                      <a:pt x="0"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4" name="Freeform 76">
                <a:extLst>
                  <a:ext uri="{FF2B5EF4-FFF2-40B4-BE49-F238E27FC236}">
                    <a16:creationId xmlns:a16="http://schemas.microsoft.com/office/drawing/2014/main" id="{D6FA01D6-A935-440E-9BBA-496148ECB1F4}"/>
                  </a:ext>
                </a:extLst>
              </p:cNvPr>
              <p:cNvSpPr>
                <a:spLocks/>
              </p:cNvSpPr>
              <p:nvPr/>
            </p:nvSpPr>
            <p:spPr bwMode="auto">
              <a:xfrm>
                <a:off x="4895" y="1306"/>
                <a:ext cx="107" cy="60"/>
              </a:xfrm>
              <a:custGeom>
                <a:avLst/>
                <a:gdLst>
                  <a:gd name="T0" fmla="*/ 0 w 45"/>
                  <a:gd name="T1" fmla="*/ 0 h 25"/>
                  <a:gd name="T2" fmla="*/ 45 w 45"/>
                  <a:gd name="T3" fmla="*/ 23 h 25"/>
                  <a:gd name="T4" fmla="*/ 0 w 45"/>
                  <a:gd name="T5" fmla="*/ 0 h 25"/>
                </a:gdLst>
                <a:ahLst/>
                <a:cxnLst>
                  <a:cxn ang="0">
                    <a:pos x="T0" y="T1"/>
                  </a:cxn>
                  <a:cxn ang="0">
                    <a:pos x="T2" y="T3"/>
                  </a:cxn>
                  <a:cxn ang="0">
                    <a:pos x="T4" y="T5"/>
                  </a:cxn>
                </a:cxnLst>
                <a:rect l="0" t="0" r="r" b="b"/>
                <a:pathLst>
                  <a:path w="45" h="25">
                    <a:moveTo>
                      <a:pt x="0" y="0"/>
                    </a:moveTo>
                    <a:cubicBezTo>
                      <a:pt x="15" y="8"/>
                      <a:pt x="30" y="15"/>
                      <a:pt x="45" y="23"/>
                    </a:cubicBezTo>
                    <a:cubicBezTo>
                      <a:pt x="42" y="25"/>
                      <a:pt x="4" y="6"/>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5" name="Freeform 77">
                <a:extLst>
                  <a:ext uri="{FF2B5EF4-FFF2-40B4-BE49-F238E27FC236}">
                    <a16:creationId xmlns:a16="http://schemas.microsoft.com/office/drawing/2014/main" id="{F20EA0A0-7311-42A4-A088-69CF8267F32C}"/>
                  </a:ext>
                </a:extLst>
              </p:cNvPr>
              <p:cNvSpPr>
                <a:spLocks/>
              </p:cNvSpPr>
              <p:nvPr/>
            </p:nvSpPr>
            <p:spPr bwMode="auto">
              <a:xfrm>
                <a:off x="5112" y="1518"/>
                <a:ext cx="90" cy="45"/>
              </a:xfrm>
              <a:custGeom>
                <a:avLst/>
                <a:gdLst>
                  <a:gd name="T0" fmla="*/ 0 w 38"/>
                  <a:gd name="T1" fmla="*/ 0 h 19"/>
                  <a:gd name="T2" fmla="*/ 38 w 38"/>
                  <a:gd name="T3" fmla="*/ 17 h 19"/>
                  <a:gd name="T4" fmla="*/ 0 w 38"/>
                  <a:gd name="T5" fmla="*/ 0 h 19"/>
                </a:gdLst>
                <a:ahLst/>
                <a:cxnLst>
                  <a:cxn ang="0">
                    <a:pos x="T0" y="T1"/>
                  </a:cxn>
                  <a:cxn ang="0">
                    <a:pos x="T2" y="T3"/>
                  </a:cxn>
                  <a:cxn ang="0">
                    <a:pos x="T4" y="T5"/>
                  </a:cxn>
                </a:cxnLst>
                <a:rect l="0" t="0" r="r" b="b"/>
                <a:pathLst>
                  <a:path w="38" h="19">
                    <a:moveTo>
                      <a:pt x="0" y="0"/>
                    </a:moveTo>
                    <a:cubicBezTo>
                      <a:pt x="13" y="6"/>
                      <a:pt x="25" y="11"/>
                      <a:pt x="38" y="17"/>
                    </a:cubicBezTo>
                    <a:cubicBezTo>
                      <a:pt x="34" y="19"/>
                      <a:pt x="4" y="6"/>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6" name="Freeform 78">
                <a:extLst>
                  <a:ext uri="{FF2B5EF4-FFF2-40B4-BE49-F238E27FC236}">
                    <a16:creationId xmlns:a16="http://schemas.microsoft.com/office/drawing/2014/main" id="{A65D6198-2F83-441F-B1EF-69CF0DE39251}"/>
                  </a:ext>
                </a:extLst>
              </p:cNvPr>
              <p:cNvSpPr>
                <a:spLocks/>
              </p:cNvSpPr>
              <p:nvPr/>
            </p:nvSpPr>
            <p:spPr bwMode="auto">
              <a:xfrm>
                <a:off x="6081" y="1244"/>
                <a:ext cx="90" cy="34"/>
              </a:xfrm>
              <a:custGeom>
                <a:avLst/>
                <a:gdLst>
                  <a:gd name="T0" fmla="*/ 38 w 38"/>
                  <a:gd name="T1" fmla="*/ 11 h 14"/>
                  <a:gd name="T2" fmla="*/ 0 w 38"/>
                  <a:gd name="T3" fmla="*/ 0 h 14"/>
                  <a:gd name="T4" fmla="*/ 38 w 38"/>
                  <a:gd name="T5" fmla="*/ 11 h 14"/>
                </a:gdLst>
                <a:ahLst/>
                <a:cxnLst>
                  <a:cxn ang="0">
                    <a:pos x="T0" y="T1"/>
                  </a:cxn>
                  <a:cxn ang="0">
                    <a:pos x="T2" y="T3"/>
                  </a:cxn>
                  <a:cxn ang="0">
                    <a:pos x="T4" y="T5"/>
                  </a:cxn>
                </a:cxnLst>
                <a:rect l="0" t="0" r="r" b="b"/>
                <a:pathLst>
                  <a:path w="38" h="14">
                    <a:moveTo>
                      <a:pt x="38" y="11"/>
                    </a:moveTo>
                    <a:cubicBezTo>
                      <a:pt x="32" y="14"/>
                      <a:pt x="3" y="5"/>
                      <a:pt x="0" y="0"/>
                    </a:cubicBezTo>
                    <a:cubicBezTo>
                      <a:pt x="13" y="3"/>
                      <a:pt x="25" y="7"/>
                      <a:pt x="38"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7" name="Freeform 79">
                <a:extLst>
                  <a:ext uri="{FF2B5EF4-FFF2-40B4-BE49-F238E27FC236}">
                    <a16:creationId xmlns:a16="http://schemas.microsoft.com/office/drawing/2014/main" id="{DA2B10D6-7BC6-442D-BC12-44DBD7809B81}"/>
                  </a:ext>
                </a:extLst>
              </p:cNvPr>
              <p:cNvSpPr>
                <a:spLocks/>
              </p:cNvSpPr>
              <p:nvPr/>
            </p:nvSpPr>
            <p:spPr bwMode="auto">
              <a:xfrm>
                <a:off x="5311" y="1366"/>
                <a:ext cx="93" cy="52"/>
              </a:xfrm>
              <a:custGeom>
                <a:avLst/>
                <a:gdLst>
                  <a:gd name="T0" fmla="*/ 1 w 39"/>
                  <a:gd name="T1" fmla="*/ 0 h 22"/>
                  <a:gd name="T2" fmla="*/ 39 w 39"/>
                  <a:gd name="T3" fmla="*/ 21 h 22"/>
                  <a:gd name="T4" fmla="*/ 34 w 39"/>
                  <a:gd name="T5" fmla="*/ 21 h 22"/>
                  <a:gd name="T6" fmla="*/ 1 w 39"/>
                  <a:gd name="T7" fmla="*/ 2 h 22"/>
                  <a:gd name="T8" fmla="*/ 0 w 39"/>
                  <a:gd name="T9" fmla="*/ 1 h 22"/>
                  <a:gd name="T10" fmla="*/ 1 w 39"/>
                  <a:gd name="T11" fmla="*/ 0 h 22"/>
                </a:gdLst>
                <a:ahLst/>
                <a:cxnLst>
                  <a:cxn ang="0">
                    <a:pos x="T0" y="T1"/>
                  </a:cxn>
                  <a:cxn ang="0">
                    <a:pos x="T2" y="T3"/>
                  </a:cxn>
                  <a:cxn ang="0">
                    <a:pos x="T4" y="T5"/>
                  </a:cxn>
                  <a:cxn ang="0">
                    <a:pos x="T6" y="T7"/>
                  </a:cxn>
                  <a:cxn ang="0">
                    <a:pos x="T8" y="T9"/>
                  </a:cxn>
                  <a:cxn ang="0">
                    <a:pos x="T10" y="T11"/>
                  </a:cxn>
                </a:cxnLst>
                <a:rect l="0" t="0" r="r" b="b"/>
                <a:pathLst>
                  <a:path w="39" h="22">
                    <a:moveTo>
                      <a:pt x="1" y="0"/>
                    </a:moveTo>
                    <a:cubicBezTo>
                      <a:pt x="13" y="7"/>
                      <a:pt x="25" y="14"/>
                      <a:pt x="39" y="21"/>
                    </a:cubicBezTo>
                    <a:cubicBezTo>
                      <a:pt x="36" y="21"/>
                      <a:pt x="35" y="22"/>
                      <a:pt x="34" y="21"/>
                    </a:cubicBezTo>
                    <a:cubicBezTo>
                      <a:pt x="23" y="15"/>
                      <a:pt x="12" y="9"/>
                      <a:pt x="1" y="2"/>
                    </a:cubicBezTo>
                    <a:cubicBezTo>
                      <a:pt x="0" y="2"/>
                      <a:pt x="1" y="2"/>
                      <a:pt x="0" y="1"/>
                    </a:cubicBezTo>
                    <a:cubicBezTo>
                      <a:pt x="1" y="1"/>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8" name="Freeform 80">
                <a:extLst>
                  <a:ext uri="{FF2B5EF4-FFF2-40B4-BE49-F238E27FC236}">
                    <a16:creationId xmlns:a16="http://schemas.microsoft.com/office/drawing/2014/main" id="{3FD6BF4B-9504-41AC-8F0A-EEE6F8A19606}"/>
                  </a:ext>
                </a:extLst>
              </p:cNvPr>
              <p:cNvSpPr>
                <a:spLocks/>
              </p:cNvSpPr>
              <p:nvPr/>
            </p:nvSpPr>
            <p:spPr bwMode="auto">
              <a:xfrm>
                <a:off x="4921" y="1468"/>
                <a:ext cx="117" cy="64"/>
              </a:xfrm>
              <a:custGeom>
                <a:avLst/>
                <a:gdLst>
                  <a:gd name="T0" fmla="*/ 0 w 49"/>
                  <a:gd name="T1" fmla="*/ 0 h 27"/>
                  <a:gd name="T2" fmla="*/ 49 w 49"/>
                  <a:gd name="T3" fmla="*/ 25 h 27"/>
                  <a:gd name="T4" fmla="*/ 48 w 49"/>
                  <a:gd name="T5" fmla="*/ 27 h 27"/>
                  <a:gd name="T6" fmla="*/ 0 w 49"/>
                  <a:gd name="T7" fmla="*/ 2 h 27"/>
                  <a:gd name="T8" fmla="*/ 0 w 49"/>
                  <a:gd name="T9" fmla="*/ 0 h 27"/>
                </a:gdLst>
                <a:ahLst/>
                <a:cxnLst>
                  <a:cxn ang="0">
                    <a:pos x="T0" y="T1"/>
                  </a:cxn>
                  <a:cxn ang="0">
                    <a:pos x="T2" y="T3"/>
                  </a:cxn>
                  <a:cxn ang="0">
                    <a:pos x="T4" y="T5"/>
                  </a:cxn>
                  <a:cxn ang="0">
                    <a:pos x="T6" y="T7"/>
                  </a:cxn>
                  <a:cxn ang="0">
                    <a:pos x="T8" y="T9"/>
                  </a:cxn>
                </a:cxnLst>
                <a:rect l="0" t="0" r="r" b="b"/>
                <a:pathLst>
                  <a:path w="49" h="27">
                    <a:moveTo>
                      <a:pt x="0" y="0"/>
                    </a:moveTo>
                    <a:cubicBezTo>
                      <a:pt x="17" y="8"/>
                      <a:pt x="33" y="16"/>
                      <a:pt x="49" y="25"/>
                    </a:cubicBezTo>
                    <a:cubicBezTo>
                      <a:pt x="48" y="25"/>
                      <a:pt x="48" y="26"/>
                      <a:pt x="48" y="27"/>
                    </a:cubicBezTo>
                    <a:cubicBezTo>
                      <a:pt x="32" y="18"/>
                      <a:pt x="16" y="10"/>
                      <a:pt x="0" y="2"/>
                    </a:cubicBezTo>
                    <a:cubicBezTo>
                      <a:pt x="0" y="1"/>
                      <a:pt x="0" y="1"/>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81">
                <a:extLst>
                  <a:ext uri="{FF2B5EF4-FFF2-40B4-BE49-F238E27FC236}">
                    <a16:creationId xmlns:a16="http://schemas.microsoft.com/office/drawing/2014/main" id="{CFC34F00-0C57-4E94-BE32-57B9712B8D42}"/>
                  </a:ext>
                </a:extLst>
              </p:cNvPr>
              <p:cNvSpPr>
                <a:spLocks/>
              </p:cNvSpPr>
              <p:nvPr/>
            </p:nvSpPr>
            <p:spPr bwMode="auto">
              <a:xfrm>
                <a:off x="4605" y="1401"/>
                <a:ext cx="93" cy="41"/>
              </a:xfrm>
              <a:custGeom>
                <a:avLst/>
                <a:gdLst>
                  <a:gd name="T0" fmla="*/ 0 w 39"/>
                  <a:gd name="T1" fmla="*/ 0 h 17"/>
                  <a:gd name="T2" fmla="*/ 39 w 39"/>
                  <a:gd name="T3" fmla="*/ 17 h 17"/>
                  <a:gd name="T4" fmla="*/ 0 w 39"/>
                  <a:gd name="T5" fmla="*/ 1 h 17"/>
                  <a:gd name="T6" fmla="*/ 0 w 39"/>
                  <a:gd name="T7" fmla="*/ 0 h 17"/>
                </a:gdLst>
                <a:ahLst/>
                <a:cxnLst>
                  <a:cxn ang="0">
                    <a:pos x="T0" y="T1"/>
                  </a:cxn>
                  <a:cxn ang="0">
                    <a:pos x="T2" y="T3"/>
                  </a:cxn>
                  <a:cxn ang="0">
                    <a:pos x="T4" y="T5"/>
                  </a:cxn>
                  <a:cxn ang="0">
                    <a:pos x="T6" y="T7"/>
                  </a:cxn>
                </a:cxnLst>
                <a:rect l="0" t="0" r="r" b="b"/>
                <a:pathLst>
                  <a:path w="39" h="17">
                    <a:moveTo>
                      <a:pt x="0" y="0"/>
                    </a:moveTo>
                    <a:cubicBezTo>
                      <a:pt x="5" y="0"/>
                      <a:pt x="38" y="13"/>
                      <a:pt x="39" y="17"/>
                    </a:cubicBezTo>
                    <a:cubicBezTo>
                      <a:pt x="26" y="12"/>
                      <a:pt x="13" y="7"/>
                      <a:pt x="0" y="1"/>
                    </a:cubicBezTo>
                    <a:cubicBezTo>
                      <a:pt x="0" y="1"/>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82">
                <a:extLst>
                  <a:ext uri="{FF2B5EF4-FFF2-40B4-BE49-F238E27FC236}">
                    <a16:creationId xmlns:a16="http://schemas.microsoft.com/office/drawing/2014/main" id="{2303C80B-915F-41F6-BC5A-B207891746B9}"/>
                  </a:ext>
                </a:extLst>
              </p:cNvPr>
              <p:cNvSpPr>
                <a:spLocks/>
              </p:cNvSpPr>
              <p:nvPr/>
            </p:nvSpPr>
            <p:spPr bwMode="auto">
              <a:xfrm>
                <a:off x="5050" y="1363"/>
                <a:ext cx="73" cy="31"/>
              </a:xfrm>
              <a:custGeom>
                <a:avLst/>
                <a:gdLst>
                  <a:gd name="T0" fmla="*/ 1 w 31"/>
                  <a:gd name="T1" fmla="*/ 0 h 13"/>
                  <a:gd name="T2" fmla="*/ 6 w 31"/>
                  <a:gd name="T3" fmla="*/ 1 h 13"/>
                  <a:gd name="T4" fmla="*/ 29 w 31"/>
                  <a:gd name="T5" fmla="*/ 10 h 13"/>
                  <a:gd name="T6" fmla="*/ 31 w 31"/>
                  <a:gd name="T7" fmla="*/ 12 h 13"/>
                  <a:gd name="T8" fmla="*/ 28 w 31"/>
                  <a:gd name="T9" fmla="*/ 13 h 13"/>
                  <a:gd name="T10" fmla="*/ 3 w 31"/>
                  <a:gd name="T11" fmla="*/ 3 h 13"/>
                  <a:gd name="T12" fmla="*/ 0 w 31"/>
                  <a:gd name="T13" fmla="*/ 1 h 13"/>
                  <a:gd name="T14" fmla="*/ 1 w 31"/>
                  <a:gd name="T15" fmla="*/ 0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1" h="13">
                    <a:moveTo>
                      <a:pt x="1" y="0"/>
                    </a:moveTo>
                    <a:cubicBezTo>
                      <a:pt x="2" y="0"/>
                      <a:pt x="4" y="1"/>
                      <a:pt x="6" y="1"/>
                    </a:cubicBezTo>
                    <a:cubicBezTo>
                      <a:pt x="14" y="4"/>
                      <a:pt x="21" y="7"/>
                      <a:pt x="29" y="10"/>
                    </a:cubicBezTo>
                    <a:cubicBezTo>
                      <a:pt x="30" y="10"/>
                      <a:pt x="31" y="12"/>
                      <a:pt x="31" y="12"/>
                    </a:cubicBezTo>
                    <a:cubicBezTo>
                      <a:pt x="30" y="13"/>
                      <a:pt x="29" y="13"/>
                      <a:pt x="28" y="13"/>
                    </a:cubicBezTo>
                    <a:cubicBezTo>
                      <a:pt x="19" y="10"/>
                      <a:pt x="11" y="6"/>
                      <a:pt x="3" y="3"/>
                    </a:cubicBezTo>
                    <a:cubicBezTo>
                      <a:pt x="2" y="3"/>
                      <a:pt x="1" y="2"/>
                      <a:pt x="0" y="1"/>
                    </a:cubicBezTo>
                    <a:cubicBezTo>
                      <a:pt x="0" y="1"/>
                      <a:pt x="0"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83">
                <a:extLst>
                  <a:ext uri="{FF2B5EF4-FFF2-40B4-BE49-F238E27FC236}">
                    <a16:creationId xmlns:a16="http://schemas.microsoft.com/office/drawing/2014/main" id="{5460EA49-7A30-40AF-92A1-71ED0E8B8C61}"/>
                  </a:ext>
                </a:extLst>
              </p:cNvPr>
              <p:cNvSpPr>
                <a:spLocks/>
              </p:cNvSpPr>
              <p:nvPr/>
            </p:nvSpPr>
            <p:spPr bwMode="auto">
              <a:xfrm>
                <a:off x="4648" y="1370"/>
                <a:ext cx="138" cy="60"/>
              </a:xfrm>
              <a:custGeom>
                <a:avLst/>
                <a:gdLst>
                  <a:gd name="T0" fmla="*/ 57 w 58"/>
                  <a:gd name="T1" fmla="*/ 25 h 25"/>
                  <a:gd name="T2" fmla="*/ 0 w 58"/>
                  <a:gd name="T3" fmla="*/ 1 h 25"/>
                  <a:gd name="T4" fmla="*/ 1 w 58"/>
                  <a:gd name="T5" fmla="*/ 0 h 25"/>
                  <a:gd name="T6" fmla="*/ 58 w 58"/>
                  <a:gd name="T7" fmla="*/ 23 h 25"/>
                  <a:gd name="T8" fmla="*/ 57 w 58"/>
                  <a:gd name="T9" fmla="*/ 25 h 25"/>
                </a:gdLst>
                <a:ahLst/>
                <a:cxnLst>
                  <a:cxn ang="0">
                    <a:pos x="T0" y="T1"/>
                  </a:cxn>
                  <a:cxn ang="0">
                    <a:pos x="T2" y="T3"/>
                  </a:cxn>
                  <a:cxn ang="0">
                    <a:pos x="T4" y="T5"/>
                  </a:cxn>
                  <a:cxn ang="0">
                    <a:pos x="T6" y="T7"/>
                  </a:cxn>
                  <a:cxn ang="0">
                    <a:pos x="T8" y="T9"/>
                  </a:cxn>
                </a:cxnLst>
                <a:rect l="0" t="0" r="r" b="b"/>
                <a:pathLst>
                  <a:path w="58" h="25">
                    <a:moveTo>
                      <a:pt x="57" y="25"/>
                    </a:moveTo>
                    <a:cubicBezTo>
                      <a:pt x="38" y="17"/>
                      <a:pt x="19" y="9"/>
                      <a:pt x="0" y="1"/>
                    </a:cubicBezTo>
                    <a:cubicBezTo>
                      <a:pt x="0" y="1"/>
                      <a:pt x="0" y="0"/>
                      <a:pt x="1" y="0"/>
                    </a:cubicBezTo>
                    <a:cubicBezTo>
                      <a:pt x="20" y="8"/>
                      <a:pt x="39" y="15"/>
                      <a:pt x="58" y="23"/>
                    </a:cubicBezTo>
                    <a:cubicBezTo>
                      <a:pt x="58" y="24"/>
                      <a:pt x="57" y="24"/>
                      <a:pt x="57" y="2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2" name="Freeform 84">
                <a:extLst>
                  <a:ext uri="{FF2B5EF4-FFF2-40B4-BE49-F238E27FC236}">
                    <a16:creationId xmlns:a16="http://schemas.microsoft.com/office/drawing/2014/main" id="{7A227A03-FBB0-442F-9BD7-CED2148270EF}"/>
                  </a:ext>
                </a:extLst>
              </p:cNvPr>
              <p:cNvSpPr>
                <a:spLocks/>
              </p:cNvSpPr>
              <p:nvPr/>
            </p:nvSpPr>
            <p:spPr bwMode="auto">
              <a:xfrm>
                <a:off x="6190" y="1259"/>
                <a:ext cx="81" cy="26"/>
              </a:xfrm>
              <a:custGeom>
                <a:avLst/>
                <a:gdLst>
                  <a:gd name="T0" fmla="*/ 34 w 34"/>
                  <a:gd name="T1" fmla="*/ 10 h 11"/>
                  <a:gd name="T2" fmla="*/ 27 w 34"/>
                  <a:gd name="T3" fmla="*/ 10 h 11"/>
                  <a:gd name="T4" fmla="*/ 2 w 34"/>
                  <a:gd name="T5" fmla="*/ 3 h 11"/>
                  <a:gd name="T6" fmla="*/ 0 w 34"/>
                  <a:gd name="T7" fmla="*/ 1 h 11"/>
                  <a:gd name="T8" fmla="*/ 4 w 34"/>
                  <a:gd name="T9" fmla="*/ 1 h 11"/>
                  <a:gd name="T10" fmla="*/ 25 w 34"/>
                  <a:gd name="T11" fmla="*/ 7 h 11"/>
                  <a:gd name="T12" fmla="*/ 34 w 34"/>
                  <a:gd name="T13" fmla="*/ 8 h 11"/>
                  <a:gd name="T14" fmla="*/ 34 w 34"/>
                  <a:gd name="T15" fmla="*/ 10 h 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4" h="11">
                    <a:moveTo>
                      <a:pt x="34" y="10"/>
                    </a:moveTo>
                    <a:cubicBezTo>
                      <a:pt x="32" y="10"/>
                      <a:pt x="29" y="11"/>
                      <a:pt x="27" y="10"/>
                    </a:cubicBezTo>
                    <a:cubicBezTo>
                      <a:pt x="19" y="8"/>
                      <a:pt x="10" y="6"/>
                      <a:pt x="2" y="3"/>
                    </a:cubicBezTo>
                    <a:cubicBezTo>
                      <a:pt x="1" y="3"/>
                      <a:pt x="1" y="2"/>
                      <a:pt x="0" y="1"/>
                    </a:cubicBezTo>
                    <a:cubicBezTo>
                      <a:pt x="1" y="1"/>
                      <a:pt x="3" y="0"/>
                      <a:pt x="4" y="1"/>
                    </a:cubicBezTo>
                    <a:cubicBezTo>
                      <a:pt x="11" y="3"/>
                      <a:pt x="18" y="5"/>
                      <a:pt x="25" y="7"/>
                    </a:cubicBezTo>
                    <a:cubicBezTo>
                      <a:pt x="28" y="8"/>
                      <a:pt x="31" y="8"/>
                      <a:pt x="34" y="8"/>
                    </a:cubicBezTo>
                    <a:cubicBezTo>
                      <a:pt x="34" y="9"/>
                      <a:pt x="34" y="10"/>
                      <a:pt x="34"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85">
                <a:extLst>
                  <a:ext uri="{FF2B5EF4-FFF2-40B4-BE49-F238E27FC236}">
                    <a16:creationId xmlns:a16="http://schemas.microsoft.com/office/drawing/2014/main" id="{AD7B7C3C-249A-4431-883A-40D4BB014A2A}"/>
                  </a:ext>
                </a:extLst>
              </p:cNvPr>
              <p:cNvSpPr>
                <a:spLocks/>
              </p:cNvSpPr>
              <p:nvPr/>
            </p:nvSpPr>
            <p:spPr bwMode="auto">
              <a:xfrm>
                <a:off x="6245" y="1325"/>
                <a:ext cx="100" cy="26"/>
              </a:xfrm>
              <a:custGeom>
                <a:avLst/>
                <a:gdLst>
                  <a:gd name="T0" fmla="*/ 41 w 42"/>
                  <a:gd name="T1" fmla="*/ 11 h 11"/>
                  <a:gd name="T2" fmla="*/ 0 w 42"/>
                  <a:gd name="T3" fmla="*/ 1 h 11"/>
                  <a:gd name="T4" fmla="*/ 1 w 42"/>
                  <a:gd name="T5" fmla="*/ 0 h 11"/>
                  <a:gd name="T6" fmla="*/ 42 w 42"/>
                  <a:gd name="T7" fmla="*/ 10 h 11"/>
                  <a:gd name="T8" fmla="*/ 41 w 42"/>
                  <a:gd name="T9" fmla="*/ 11 h 11"/>
                </a:gdLst>
                <a:ahLst/>
                <a:cxnLst>
                  <a:cxn ang="0">
                    <a:pos x="T0" y="T1"/>
                  </a:cxn>
                  <a:cxn ang="0">
                    <a:pos x="T2" y="T3"/>
                  </a:cxn>
                  <a:cxn ang="0">
                    <a:pos x="T4" y="T5"/>
                  </a:cxn>
                  <a:cxn ang="0">
                    <a:pos x="T6" y="T7"/>
                  </a:cxn>
                  <a:cxn ang="0">
                    <a:pos x="T8" y="T9"/>
                  </a:cxn>
                </a:cxnLst>
                <a:rect l="0" t="0" r="r" b="b"/>
                <a:pathLst>
                  <a:path w="42" h="11">
                    <a:moveTo>
                      <a:pt x="41" y="11"/>
                    </a:moveTo>
                    <a:cubicBezTo>
                      <a:pt x="27" y="11"/>
                      <a:pt x="14" y="6"/>
                      <a:pt x="0" y="1"/>
                    </a:cubicBezTo>
                    <a:cubicBezTo>
                      <a:pt x="0" y="1"/>
                      <a:pt x="1" y="0"/>
                      <a:pt x="1" y="0"/>
                    </a:cubicBezTo>
                    <a:cubicBezTo>
                      <a:pt x="14" y="3"/>
                      <a:pt x="28" y="7"/>
                      <a:pt x="42" y="10"/>
                    </a:cubicBezTo>
                    <a:cubicBezTo>
                      <a:pt x="42" y="11"/>
                      <a:pt x="42" y="11"/>
                      <a:pt x="41"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86">
                <a:extLst>
                  <a:ext uri="{FF2B5EF4-FFF2-40B4-BE49-F238E27FC236}">
                    <a16:creationId xmlns:a16="http://schemas.microsoft.com/office/drawing/2014/main" id="{359532EA-FABC-4FC1-94DB-4C8374362CE5}"/>
                  </a:ext>
                </a:extLst>
              </p:cNvPr>
              <p:cNvSpPr>
                <a:spLocks/>
              </p:cNvSpPr>
              <p:nvPr/>
            </p:nvSpPr>
            <p:spPr bwMode="auto">
              <a:xfrm>
                <a:off x="4741" y="1458"/>
                <a:ext cx="95" cy="50"/>
              </a:xfrm>
              <a:custGeom>
                <a:avLst/>
                <a:gdLst>
                  <a:gd name="T0" fmla="*/ 1 w 40"/>
                  <a:gd name="T1" fmla="*/ 0 h 21"/>
                  <a:gd name="T2" fmla="*/ 40 w 40"/>
                  <a:gd name="T3" fmla="*/ 19 h 21"/>
                  <a:gd name="T4" fmla="*/ 39 w 40"/>
                  <a:gd name="T5" fmla="*/ 21 h 21"/>
                  <a:gd name="T6" fmla="*/ 0 w 40"/>
                  <a:gd name="T7" fmla="*/ 2 h 21"/>
                  <a:gd name="T8" fmla="*/ 1 w 40"/>
                  <a:gd name="T9" fmla="*/ 0 h 21"/>
                </a:gdLst>
                <a:ahLst/>
                <a:cxnLst>
                  <a:cxn ang="0">
                    <a:pos x="T0" y="T1"/>
                  </a:cxn>
                  <a:cxn ang="0">
                    <a:pos x="T2" y="T3"/>
                  </a:cxn>
                  <a:cxn ang="0">
                    <a:pos x="T4" y="T5"/>
                  </a:cxn>
                  <a:cxn ang="0">
                    <a:pos x="T6" y="T7"/>
                  </a:cxn>
                  <a:cxn ang="0">
                    <a:pos x="T8" y="T9"/>
                  </a:cxn>
                </a:cxnLst>
                <a:rect l="0" t="0" r="r" b="b"/>
                <a:pathLst>
                  <a:path w="40" h="21">
                    <a:moveTo>
                      <a:pt x="1" y="0"/>
                    </a:moveTo>
                    <a:cubicBezTo>
                      <a:pt x="14" y="7"/>
                      <a:pt x="27" y="13"/>
                      <a:pt x="40" y="19"/>
                    </a:cubicBezTo>
                    <a:cubicBezTo>
                      <a:pt x="40" y="20"/>
                      <a:pt x="40" y="21"/>
                      <a:pt x="39" y="21"/>
                    </a:cubicBezTo>
                    <a:cubicBezTo>
                      <a:pt x="26" y="15"/>
                      <a:pt x="13" y="9"/>
                      <a:pt x="0" y="2"/>
                    </a:cubicBezTo>
                    <a:cubicBezTo>
                      <a:pt x="1" y="2"/>
                      <a:pt x="1"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87">
                <a:extLst>
                  <a:ext uri="{FF2B5EF4-FFF2-40B4-BE49-F238E27FC236}">
                    <a16:creationId xmlns:a16="http://schemas.microsoft.com/office/drawing/2014/main" id="{DC0E089A-F0DE-447A-A1FE-F52579DC860E}"/>
                  </a:ext>
                </a:extLst>
              </p:cNvPr>
              <p:cNvSpPr>
                <a:spLocks/>
              </p:cNvSpPr>
              <p:nvPr/>
            </p:nvSpPr>
            <p:spPr bwMode="auto">
              <a:xfrm>
                <a:off x="5104" y="1541"/>
                <a:ext cx="84" cy="41"/>
              </a:xfrm>
              <a:custGeom>
                <a:avLst/>
                <a:gdLst>
                  <a:gd name="T0" fmla="*/ 0 w 35"/>
                  <a:gd name="T1" fmla="*/ 0 h 17"/>
                  <a:gd name="T2" fmla="*/ 35 w 35"/>
                  <a:gd name="T3" fmla="*/ 16 h 17"/>
                  <a:gd name="T4" fmla="*/ 0 w 35"/>
                  <a:gd name="T5" fmla="*/ 0 h 17"/>
                </a:gdLst>
                <a:ahLst/>
                <a:cxnLst>
                  <a:cxn ang="0">
                    <a:pos x="T0" y="T1"/>
                  </a:cxn>
                  <a:cxn ang="0">
                    <a:pos x="T2" y="T3"/>
                  </a:cxn>
                  <a:cxn ang="0">
                    <a:pos x="T4" y="T5"/>
                  </a:cxn>
                </a:cxnLst>
                <a:rect l="0" t="0" r="r" b="b"/>
                <a:pathLst>
                  <a:path w="35" h="17">
                    <a:moveTo>
                      <a:pt x="0" y="0"/>
                    </a:moveTo>
                    <a:cubicBezTo>
                      <a:pt x="12" y="5"/>
                      <a:pt x="23" y="10"/>
                      <a:pt x="35" y="16"/>
                    </a:cubicBezTo>
                    <a:cubicBezTo>
                      <a:pt x="29" y="17"/>
                      <a:pt x="3" y="5"/>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6" name="Freeform 88">
                <a:extLst>
                  <a:ext uri="{FF2B5EF4-FFF2-40B4-BE49-F238E27FC236}">
                    <a16:creationId xmlns:a16="http://schemas.microsoft.com/office/drawing/2014/main" id="{280C4B50-0D4E-45A0-BB55-1867680AF35A}"/>
                  </a:ext>
                </a:extLst>
              </p:cNvPr>
              <p:cNvSpPr>
                <a:spLocks/>
              </p:cNvSpPr>
              <p:nvPr/>
            </p:nvSpPr>
            <p:spPr bwMode="auto">
              <a:xfrm>
                <a:off x="5226" y="1603"/>
                <a:ext cx="99" cy="36"/>
              </a:xfrm>
              <a:custGeom>
                <a:avLst/>
                <a:gdLst>
                  <a:gd name="T0" fmla="*/ 0 w 42"/>
                  <a:gd name="T1" fmla="*/ 0 h 15"/>
                  <a:gd name="T2" fmla="*/ 42 w 42"/>
                  <a:gd name="T3" fmla="*/ 13 h 15"/>
                  <a:gd name="T4" fmla="*/ 41 w 42"/>
                  <a:gd name="T5" fmla="*/ 15 h 15"/>
                  <a:gd name="T6" fmla="*/ 0 w 42"/>
                  <a:gd name="T7" fmla="*/ 2 h 15"/>
                  <a:gd name="T8" fmla="*/ 0 w 42"/>
                  <a:gd name="T9" fmla="*/ 0 h 15"/>
                </a:gdLst>
                <a:ahLst/>
                <a:cxnLst>
                  <a:cxn ang="0">
                    <a:pos x="T0" y="T1"/>
                  </a:cxn>
                  <a:cxn ang="0">
                    <a:pos x="T2" y="T3"/>
                  </a:cxn>
                  <a:cxn ang="0">
                    <a:pos x="T4" y="T5"/>
                  </a:cxn>
                  <a:cxn ang="0">
                    <a:pos x="T6" y="T7"/>
                  </a:cxn>
                  <a:cxn ang="0">
                    <a:pos x="T8" y="T9"/>
                  </a:cxn>
                </a:cxnLst>
                <a:rect l="0" t="0" r="r" b="b"/>
                <a:pathLst>
                  <a:path w="42" h="15">
                    <a:moveTo>
                      <a:pt x="0" y="0"/>
                    </a:moveTo>
                    <a:cubicBezTo>
                      <a:pt x="14" y="4"/>
                      <a:pt x="28" y="9"/>
                      <a:pt x="42" y="13"/>
                    </a:cubicBezTo>
                    <a:cubicBezTo>
                      <a:pt x="41" y="14"/>
                      <a:pt x="41" y="14"/>
                      <a:pt x="41" y="15"/>
                    </a:cubicBezTo>
                    <a:cubicBezTo>
                      <a:pt x="27" y="12"/>
                      <a:pt x="14" y="6"/>
                      <a:pt x="0" y="2"/>
                    </a:cubicBezTo>
                    <a:cubicBezTo>
                      <a:pt x="0" y="1"/>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89">
                <a:extLst>
                  <a:ext uri="{FF2B5EF4-FFF2-40B4-BE49-F238E27FC236}">
                    <a16:creationId xmlns:a16="http://schemas.microsoft.com/office/drawing/2014/main" id="{924AF419-67FB-4BAE-8085-08A892243281}"/>
                  </a:ext>
                </a:extLst>
              </p:cNvPr>
              <p:cNvSpPr>
                <a:spLocks/>
              </p:cNvSpPr>
              <p:nvPr/>
            </p:nvSpPr>
            <p:spPr bwMode="auto">
              <a:xfrm>
                <a:off x="5359" y="1598"/>
                <a:ext cx="88" cy="36"/>
              </a:xfrm>
              <a:custGeom>
                <a:avLst/>
                <a:gdLst>
                  <a:gd name="T0" fmla="*/ 37 w 37"/>
                  <a:gd name="T1" fmla="*/ 15 h 15"/>
                  <a:gd name="T2" fmla="*/ 0 w 37"/>
                  <a:gd name="T3" fmla="*/ 1 h 15"/>
                  <a:gd name="T4" fmla="*/ 0 w 37"/>
                  <a:gd name="T5" fmla="*/ 0 h 15"/>
                  <a:gd name="T6" fmla="*/ 37 w 37"/>
                  <a:gd name="T7" fmla="*/ 13 h 15"/>
                  <a:gd name="T8" fmla="*/ 37 w 37"/>
                  <a:gd name="T9" fmla="*/ 15 h 15"/>
                </a:gdLst>
                <a:ahLst/>
                <a:cxnLst>
                  <a:cxn ang="0">
                    <a:pos x="T0" y="T1"/>
                  </a:cxn>
                  <a:cxn ang="0">
                    <a:pos x="T2" y="T3"/>
                  </a:cxn>
                  <a:cxn ang="0">
                    <a:pos x="T4" y="T5"/>
                  </a:cxn>
                  <a:cxn ang="0">
                    <a:pos x="T6" y="T7"/>
                  </a:cxn>
                  <a:cxn ang="0">
                    <a:pos x="T8" y="T9"/>
                  </a:cxn>
                </a:cxnLst>
                <a:rect l="0" t="0" r="r" b="b"/>
                <a:pathLst>
                  <a:path w="37" h="15">
                    <a:moveTo>
                      <a:pt x="37" y="15"/>
                    </a:moveTo>
                    <a:cubicBezTo>
                      <a:pt x="24" y="12"/>
                      <a:pt x="12" y="7"/>
                      <a:pt x="0" y="1"/>
                    </a:cubicBezTo>
                    <a:cubicBezTo>
                      <a:pt x="0" y="1"/>
                      <a:pt x="0" y="0"/>
                      <a:pt x="0" y="0"/>
                    </a:cubicBezTo>
                    <a:cubicBezTo>
                      <a:pt x="13" y="4"/>
                      <a:pt x="25" y="9"/>
                      <a:pt x="37" y="13"/>
                    </a:cubicBezTo>
                    <a:cubicBezTo>
                      <a:pt x="37" y="14"/>
                      <a:pt x="37" y="14"/>
                      <a:pt x="37"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90">
                <a:extLst>
                  <a:ext uri="{FF2B5EF4-FFF2-40B4-BE49-F238E27FC236}">
                    <a16:creationId xmlns:a16="http://schemas.microsoft.com/office/drawing/2014/main" id="{B677B612-5A85-4C6F-A87C-A6F883A633DA}"/>
                  </a:ext>
                </a:extLst>
              </p:cNvPr>
              <p:cNvSpPr>
                <a:spLocks/>
              </p:cNvSpPr>
              <p:nvPr/>
            </p:nvSpPr>
            <p:spPr bwMode="auto">
              <a:xfrm>
                <a:off x="6217" y="1228"/>
                <a:ext cx="90" cy="28"/>
              </a:xfrm>
              <a:custGeom>
                <a:avLst/>
                <a:gdLst>
                  <a:gd name="T0" fmla="*/ 37 w 38"/>
                  <a:gd name="T1" fmla="*/ 12 h 12"/>
                  <a:gd name="T2" fmla="*/ 0 w 38"/>
                  <a:gd name="T3" fmla="*/ 2 h 12"/>
                  <a:gd name="T4" fmla="*/ 1 w 38"/>
                  <a:gd name="T5" fmla="*/ 0 h 12"/>
                  <a:gd name="T6" fmla="*/ 38 w 38"/>
                  <a:gd name="T7" fmla="*/ 10 h 12"/>
                  <a:gd name="T8" fmla="*/ 37 w 38"/>
                  <a:gd name="T9" fmla="*/ 12 h 12"/>
                </a:gdLst>
                <a:ahLst/>
                <a:cxnLst>
                  <a:cxn ang="0">
                    <a:pos x="T0" y="T1"/>
                  </a:cxn>
                  <a:cxn ang="0">
                    <a:pos x="T2" y="T3"/>
                  </a:cxn>
                  <a:cxn ang="0">
                    <a:pos x="T4" y="T5"/>
                  </a:cxn>
                  <a:cxn ang="0">
                    <a:pos x="T6" y="T7"/>
                  </a:cxn>
                  <a:cxn ang="0">
                    <a:pos x="T8" y="T9"/>
                  </a:cxn>
                </a:cxnLst>
                <a:rect l="0" t="0" r="r" b="b"/>
                <a:pathLst>
                  <a:path w="38" h="12">
                    <a:moveTo>
                      <a:pt x="37" y="12"/>
                    </a:moveTo>
                    <a:cubicBezTo>
                      <a:pt x="25" y="9"/>
                      <a:pt x="13" y="5"/>
                      <a:pt x="0" y="2"/>
                    </a:cubicBezTo>
                    <a:cubicBezTo>
                      <a:pt x="1" y="1"/>
                      <a:pt x="1" y="0"/>
                      <a:pt x="1" y="0"/>
                    </a:cubicBezTo>
                    <a:cubicBezTo>
                      <a:pt x="13" y="3"/>
                      <a:pt x="26" y="6"/>
                      <a:pt x="38" y="10"/>
                    </a:cubicBezTo>
                    <a:cubicBezTo>
                      <a:pt x="38" y="11"/>
                      <a:pt x="38" y="11"/>
                      <a:pt x="37"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91">
                <a:extLst>
                  <a:ext uri="{FF2B5EF4-FFF2-40B4-BE49-F238E27FC236}">
                    <a16:creationId xmlns:a16="http://schemas.microsoft.com/office/drawing/2014/main" id="{EB83B3F5-96E7-43E3-ABC8-A10E109105FD}"/>
                  </a:ext>
                </a:extLst>
              </p:cNvPr>
              <p:cNvSpPr>
                <a:spLocks/>
              </p:cNvSpPr>
              <p:nvPr/>
            </p:nvSpPr>
            <p:spPr bwMode="auto">
              <a:xfrm>
                <a:off x="4736" y="1337"/>
                <a:ext cx="93" cy="38"/>
              </a:xfrm>
              <a:custGeom>
                <a:avLst/>
                <a:gdLst>
                  <a:gd name="T0" fmla="*/ 38 w 39"/>
                  <a:gd name="T1" fmla="*/ 16 h 16"/>
                  <a:gd name="T2" fmla="*/ 0 w 39"/>
                  <a:gd name="T3" fmla="*/ 1 h 16"/>
                  <a:gd name="T4" fmla="*/ 1 w 39"/>
                  <a:gd name="T5" fmla="*/ 0 h 16"/>
                  <a:gd name="T6" fmla="*/ 39 w 39"/>
                  <a:gd name="T7" fmla="*/ 14 h 16"/>
                  <a:gd name="T8" fmla="*/ 38 w 39"/>
                  <a:gd name="T9" fmla="*/ 16 h 16"/>
                </a:gdLst>
                <a:ahLst/>
                <a:cxnLst>
                  <a:cxn ang="0">
                    <a:pos x="T0" y="T1"/>
                  </a:cxn>
                  <a:cxn ang="0">
                    <a:pos x="T2" y="T3"/>
                  </a:cxn>
                  <a:cxn ang="0">
                    <a:pos x="T4" y="T5"/>
                  </a:cxn>
                  <a:cxn ang="0">
                    <a:pos x="T6" y="T7"/>
                  </a:cxn>
                  <a:cxn ang="0">
                    <a:pos x="T8" y="T9"/>
                  </a:cxn>
                </a:cxnLst>
                <a:rect l="0" t="0" r="r" b="b"/>
                <a:pathLst>
                  <a:path w="39" h="16">
                    <a:moveTo>
                      <a:pt x="38" y="16"/>
                    </a:moveTo>
                    <a:cubicBezTo>
                      <a:pt x="25" y="11"/>
                      <a:pt x="13" y="6"/>
                      <a:pt x="0" y="1"/>
                    </a:cubicBezTo>
                    <a:cubicBezTo>
                      <a:pt x="0" y="1"/>
                      <a:pt x="0" y="0"/>
                      <a:pt x="1" y="0"/>
                    </a:cubicBezTo>
                    <a:cubicBezTo>
                      <a:pt x="13" y="4"/>
                      <a:pt x="26" y="9"/>
                      <a:pt x="39" y="14"/>
                    </a:cubicBezTo>
                    <a:cubicBezTo>
                      <a:pt x="39" y="15"/>
                      <a:pt x="39" y="16"/>
                      <a:pt x="38"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0" name="Freeform 92">
                <a:extLst>
                  <a:ext uri="{FF2B5EF4-FFF2-40B4-BE49-F238E27FC236}">
                    <a16:creationId xmlns:a16="http://schemas.microsoft.com/office/drawing/2014/main" id="{157F5EA1-B630-4377-8C45-5E4C1E9C966C}"/>
                  </a:ext>
                </a:extLst>
              </p:cNvPr>
              <p:cNvSpPr>
                <a:spLocks/>
              </p:cNvSpPr>
              <p:nvPr/>
            </p:nvSpPr>
            <p:spPr bwMode="auto">
              <a:xfrm>
                <a:off x="4781" y="1337"/>
                <a:ext cx="98" cy="36"/>
              </a:xfrm>
              <a:custGeom>
                <a:avLst/>
                <a:gdLst>
                  <a:gd name="T0" fmla="*/ 1 w 41"/>
                  <a:gd name="T1" fmla="*/ 0 h 15"/>
                  <a:gd name="T2" fmla="*/ 41 w 41"/>
                  <a:gd name="T3" fmla="*/ 13 h 15"/>
                  <a:gd name="T4" fmla="*/ 40 w 41"/>
                  <a:gd name="T5" fmla="*/ 15 h 15"/>
                  <a:gd name="T6" fmla="*/ 0 w 41"/>
                  <a:gd name="T7" fmla="*/ 2 h 15"/>
                  <a:gd name="T8" fmla="*/ 1 w 41"/>
                  <a:gd name="T9" fmla="*/ 0 h 15"/>
                </a:gdLst>
                <a:ahLst/>
                <a:cxnLst>
                  <a:cxn ang="0">
                    <a:pos x="T0" y="T1"/>
                  </a:cxn>
                  <a:cxn ang="0">
                    <a:pos x="T2" y="T3"/>
                  </a:cxn>
                  <a:cxn ang="0">
                    <a:pos x="T4" y="T5"/>
                  </a:cxn>
                  <a:cxn ang="0">
                    <a:pos x="T6" y="T7"/>
                  </a:cxn>
                  <a:cxn ang="0">
                    <a:pos x="T8" y="T9"/>
                  </a:cxn>
                </a:cxnLst>
                <a:rect l="0" t="0" r="r" b="b"/>
                <a:pathLst>
                  <a:path w="41" h="15">
                    <a:moveTo>
                      <a:pt x="1" y="0"/>
                    </a:moveTo>
                    <a:cubicBezTo>
                      <a:pt x="14" y="4"/>
                      <a:pt x="27" y="9"/>
                      <a:pt x="41" y="13"/>
                    </a:cubicBezTo>
                    <a:cubicBezTo>
                      <a:pt x="41" y="14"/>
                      <a:pt x="40" y="14"/>
                      <a:pt x="40" y="15"/>
                    </a:cubicBezTo>
                    <a:cubicBezTo>
                      <a:pt x="27" y="11"/>
                      <a:pt x="14" y="6"/>
                      <a:pt x="0" y="2"/>
                    </a:cubicBezTo>
                    <a:cubicBezTo>
                      <a:pt x="1" y="1"/>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93">
                <a:extLst>
                  <a:ext uri="{FF2B5EF4-FFF2-40B4-BE49-F238E27FC236}">
                    <a16:creationId xmlns:a16="http://schemas.microsoft.com/office/drawing/2014/main" id="{49AF528F-C1ED-49BF-9CFF-C8E3EB238BD3}"/>
                  </a:ext>
                </a:extLst>
              </p:cNvPr>
              <p:cNvSpPr>
                <a:spLocks/>
              </p:cNvSpPr>
              <p:nvPr/>
            </p:nvSpPr>
            <p:spPr bwMode="auto">
              <a:xfrm>
                <a:off x="4482" y="1423"/>
                <a:ext cx="71" cy="35"/>
              </a:xfrm>
              <a:custGeom>
                <a:avLst/>
                <a:gdLst>
                  <a:gd name="T0" fmla="*/ 1 w 30"/>
                  <a:gd name="T1" fmla="*/ 0 h 15"/>
                  <a:gd name="T2" fmla="*/ 30 w 30"/>
                  <a:gd name="T3" fmla="*/ 13 h 15"/>
                  <a:gd name="T4" fmla="*/ 0 w 30"/>
                  <a:gd name="T5" fmla="*/ 1 h 15"/>
                  <a:gd name="T6" fmla="*/ 1 w 30"/>
                  <a:gd name="T7" fmla="*/ 0 h 15"/>
                </a:gdLst>
                <a:ahLst/>
                <a:cxnLst>
                  <a:cxn ang="0">
                    <a:pos x="T0" y="T1"/>
                  </a:cxn>
                  <a:cxn ang="0">
                    <a:pos x="T2" y="T3"/>
                  </a:cxn>
                  <a:cxn ang="0">
                    <a:pos x="T4" y="T5"/>
                  </a:cxn>
                  <a:cxn ang="0">
                    <a:pos x="T6" y="T7"/>
                  </a:cxn>
                </a:cxnLst>
                <a:rect l="0" t="0" r="r" b="b"/>
                <a:pathLst>
                  <a:path w="30" h="15">
                    <a:moveTo>
                      <a:pt x="1" y="0"/>
                    </a:moveTo>
                    <a:cubicBezTo>
                      <a:pt x="11" y="4"/>
                      <a:pt x="20" y="8"/>
                      <a:pt x="30" y="13"/>
                    </a:cubicBezTo>
                    <a:cubicBezTo>
                      <a:pt x="27" y="15"/>
                      <a:pt x="4" y="5"/>
                      <a:pt x="0" y="1"/>
                    </a:cubicBezTo>
                    <a:cubicBezTo>
                      <a:pt x="0" y="1"/>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94">
                <a:extLst>
                  <a:ext uri="{FF2B5EF4-FFF2-40B4-BE49-F238E27FC236}">
                    <a16:creationId xmlns:a16="http://schemas.microsoft.com/office/drawing/2014/main" id="{DB6D45D1-3861-473D-92F5-96634812CB70}"/>
                  </a:ext>
                </a:extLst>
              </p:cNvPr>
              <p:cNvSpPr>
                <a:spLocks/>
              </p:cNvSpPr>
              <p:nvPr/>
            </p:nvSpPr>
            <p:spPr bwMode="auto">
              <a:xfrm>
                <a:off x="4864" y="1458"/>
                <a:ext cx="74" cy="38"/>
              </a:xfrm>
              <a:custGeom>
                <a:avLst/>
                <a:gdLst>
                  <a:gd name="T0" fmla="*/ 1 w 31"/>
                  <a:gd name="T1" fmla="*/ 0 h 16"/>
                  <a:gd name="T2" fmla="*/ 31 w 31"/>
                  <a:gd name="T3" fmla="*/ 14 h 16"/>
                  <a:gd name="T4" fmla="*/ 30 w 31"/>
                  <a:gd name="T5" fmla="*/ 16 h 16"/>
                  <a:gd name="T6" fmla="*/ 0 w 31"/>
                  <a:gd name="T7" fmla="*/ 2 h 16"/>
                  <a:gd name="T8" fmla="*/ 1 w 31"/>
                  <a:gd name="T9" fmla="*/ 0 h 16"/>
                </a:gdLst>
                <a:ahLst/>
                <a:cxnLst>
                  <a:cxn ang="0">
                    <a:pos x="T0" y="T1"/>
                  </a:cxn>
                  <a:cxn ang="0">
                    <a:pos x="T2" y="T3"/>
                  </a:cxn>
                  <a:cxn ang="0">
                    <a:pos x="T4" y="T5"/>
                  </a:cxn>
                  <a:cxn ang="0">
                    <a:pos x="T6" y="T7"/>
                  </a:cxn>
                  <a:cxn ang="0">
                    <a:pos x="T8" y="T9"/>
                  </a:cxn>
                </a:cxnLst>
                <a:rect l="0" t="0" r="r" b="b"/>
                <a:pathLst>
                  <a:path w="31" h="16">
                    <a:moveTo>
                      <a:pt x="1" y="0"/>
                    </a:moveTo>
                    <a:cubicBezTo>
                      <a:pt x="11" y="5"/>
                      <a:pt x="21" y="9"/>
                      <a:pt x="31" y="14"/>
                    </a:cubicBezTo>
                    <a:cubicBezTo>
                      <a:pt x="31" y="15"/>
                      <a:pt x="31" y="15"/>
                      <a:pt x="30" y="16"/>
                    </a:cubicBezTo>
                    <a:cubicBezTo>
                      <a:pt x="20" y="12"/>
                      <a:pt x="10" y="7"/>
                      <a:pt x="0" y="2"/>
                    </a:cubicBezTo>
                    <a:cubicBezTo>
                      <a:pt x="0" y="2"/>
                      <a:pt x="0"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95">
                <a:extLst>
                  <a:ext uri="{FF2B5EF4-FFF2-40B4-BE49-F238E27FC236}">
                    <a16:creationId xmlns:a16="http://schemas.microsoft.com/office/drawing/2014/main" id="{9B810448-BECD-4794-B4F2-0B4847D0EDAC}"/>
                  </a:ext>
                </a:extLst>
              </p:cNvPr>
              <p:cNvSpPr>
                <a:spLocks/>
              </p:cNvSpPr>
              <p:nvPr/>
            </p:nvSpPr>
            <p:spPr bwMode="auto">
              <a:xfrm>
                <a:off x="5076" y="1453"/>
                <a:ext cx="90" cy="48"/>
              </a:xfrm>
              <a:custGeom>
                <a:avLst/>
                <a:gdLst>
                  <a:gd name="T0" fmla="*/ 0 w 38"/>
                  <a:gd name="T1" fmla="*/ 0 h 20"/>
                  <a:gd name="T2" fmla="*/ 38 w 38"/>
                  <a:gd name="T3" fmla="*/ 18 h 20"/>
                  <a:gd name="T4" fmla="*/ 37 w 38"/>
                  <a:gd name="T5" fmla="*/ 20 h 20"/>
                  <a:gd name="T6" fmla="*/ 0 w 38"/>
                  <a:gd name="T7" fmla="*/ 2 h 20"/>
                  <a:gd name="T8" fmla="*/ 0 w 38"/>
                  <a:gd name="T9" fmla="*/ 0 h 20"/>
                </a:gdLst>
                <a:ahLst/>
                <a:cxnLst>
                  <a:cxn ang="0">
                    <a:pos x="T0" y="T1"/>
                  </a:cxn>
                  <a:cxn ang="0">
                    <a:pos x="T2" y="T3"/>
                  </a:cxn>
                  <a:cxn ang="0">
                    <a:pos x="T4" y="T5"/>
                  </a:cxn>
                  <a:cxn ang="0">
                    <a:pos x="T6" y="T7"/>
                  </a:cxn>
                  <a:cxn ang="0">
                    <a:pos x="T8" y="T9"/>
                  </a:cxn>
                </a:cxnLst>
                <a:rect l="0" t="0" r="r" b="b"/>
                <a:pathLst>
                  <a:path w="38" h="20">
                    <a:moveTo>
                      <a:pt x="0" y="0"/>
                    </a:moveTo>
                    <a:cubicBezTo>
                      <a:pt x="13" y="6"/>
                      <a:pt x="26" y="12"/>
                      <a:pt x="38" y="18"/>
                    </a:cubicBezTo>
                    <a:cubicBezTo>
                      <a:pt x="38" y="19"/>
                      <a:pt x="38" y="19"/>
                      <a:pt x="37" y="20"/>
                    </a:cubicBezTo>
                    <a:cubicBezTo>
                      <a:pt x="25" y="14"/>
                      <a:pt x="12" y="8"/>
                      <a:pt x="0" y="2"/>
                    </a:cubicBezTo>
                    <a:cubicBezTo>
                      <a:pt x="0" y="1"/>
                      <a:pt x="0" y="1"/>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4" name="Freeform 96">
                <a:extLst>
                  <a:ext uri="{FF2B5EF4-FFF2-40B4-BE49-F238E27FC236}">
                    <a16:creationId xmlns:a16="http://schemas.microsoft.com/office/drawing/2014/main" id="{7ADFB998-E86F-414F-A6FF-849B0B41B238}"/>
                  </a:ext>
                </a:extLst>
              </p:cNvPr>
              <p:cNvSpPr>
                <a:spLocks/>
              </p:cNvSpPr>
              <p:nvPr/>
            </p:nvSpPr>
            <p:spPr bwMode="auto">
              <a:xfrm>
                <a:off x="5834" y="1190"/>
                <a:ext cx="85" cy="28"/>
              </a:xfrm>
              <a:custGeom>
                <a:avLst/>
                <a:gdLst>
                  <a:gd name="T0" fmla="*/ 35 w 36"/>
                  <a:gd name="T1" fmla="*/ 12 h 12"/>
                  <a:gd name="T2" fmla="*/ 0 w 36"/>
                  <a:gd name="T3" fmla="*/ 2 h 12"/>
                  <a:gd name="T4" fmla="*/ 1 w 36"/>
                  <a:gd name="T5" fmla="*/ 0 h 12"/>
                  <a:gd name="T6" fmla="*/ 36 w 36"/>
                  <a:gd name="T7" fmla="*/ 9 h 12"/>
                  <a:gd name="T8" fmla="*/ 35 w 36"/>
                  <a:gd name="T9" fmla="*/ 12 h 12"/>
                </a:gdLst>
                <a:ahLst/>
                <a:cxnLst>
                  <a:cxn ang="0">
                    <a:pos x="T0" y="T1"/>
                  </a:cxn>
                  <a:cxn ang="0">
                    <a:pos x="T2" y="T3"/>
                  </a:cxn>
                  <a:cxn ang="0">
                    <a:pos x="T4" y="T5"/>
                  </a:cxn>
                  <a:cxn ang="0">
                    <a:pos x="T6" y="T7"/>
                  </a:cxn>
                  <a:cxn ang="0">
                    <a:pos x="T8" y="T9"/>
                  </a:cxn>
                </a:cxnLst>
                <a:rect l="0" t="0" r="r" b="b"/>
                <a:pathLst>
                  <a:path w="36" h="12">
                    <a:moveTo>
                      <a:pt x="35" y="12"/>
                    </a:moveTo>
                    <a:cubicBezTo>
                      <a:pt x="24" y="8"/>
                      <a:pt x="12" y="5"/>
                      <a:pt x="0" y="2"/>
                    </a:cubicBezTo>
                    <a:cubicBezTo>
                      <a:pt x="1" y="1"/>
                      <a:pt x="1" y="0"/>
                      <a:pt x="1" y="0"/>
                    </a:cubicBezTo>
                    <a:cubicBezTo>
                      <a:pt x="13" y="3"/>
                      <a:pt x="24" y="6"/>
                      <a:pt x="36" y="9"/>
                    </a:cubicBezTo>
                    <a:cubicBezTo>
                      <a:pt x="36" y="10"/>
                      <a:pt x="36" y="11"/>
                      <a:pt x="35"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97">
                <a:extLst>
                  <a:ext uri="{FF2B5EF4-FFF2-40B4-BE49-F238E27FC236}">
                    <a16:creationId xmlns:a16="http://schemas.microsoft.com/office/drawing/2014/main" id="{04DC77CF-63BB-4848-9C4B-32E3AC993F2B}"/>
                  </a:ext>
                </a:extLst>
              </p:cNvPr>
              <p:cNvSpPr>
                <a:spLocks/>
              </p:cNvSpPr>
              <p:nvPr/>
            </p:nvSpPr>
            <p:spPr bwMode="auto">
              <a:xfrm>
                <a:off x="5114" y="1442"/>
                <a:ext cx="90" cy="47"/>
              </a:xfrm>
              <a:custGeom>
                <a:avLst/>
                <a:gdLst>
                  <a:gd name="T0" fmla="*/ 1 w 38"/>
                  <a:gd name="T1" fmla="*/ 0 h 20"/>
                  <a:gd name="T2" fmla="*/ 38 w 38"/>
                  <a:gd name="T3" fmla="*/ 18 h 20"/>
                  <a:gd name="T4" fmla="*/ 37 w 38"/>
                  <a:gd name="T5" fmla="*/ 20 h 20"/>
                  <a:gd name="T6" fmla="*/ 0 w 38"/>
                  <a:gd name="T7" fmla="*/ 2 h 20"/>
                  <a:gd name="T8" fmla="*/ 1 w 38"/>
                  <a:gd name="T9" fmla="*/ 0 h 20"/>
                </a:gdLst>
                <a:ahLst/>
                <a:cxnLst>
                  <a:cxn ang="0">
                    <a:pos x="T0" y="T1"/>
                  </a:cxn>
                  <a:cxn ang="0">
                    <a:pos x="T2" y="T3"/>
                  </a:cxn>
                  <a:cxn ang="0">
                    <a:pos x="T4" y="T5"/>
                  </a:cxn>
                  <a:cxn ang="0">
                    <a:pos x="T6" y="T7"/>
                  </a:cxn>
                  <a:cxn ang="0">
                    <a:pos x="T8" y="T9"/>
                  </a:cxn>
                </a:cxnLst>
                <a:rect l="0" t="0" r="r" b="b"/>
                <a:pathLst>
                  <a:path w="38" h="20">
                    <a:moveTo>
                      <a:pt x="1" y="0"/>
                    </a:moveTo>
                    <a:cubicBezTo>
                      <a:pt x="13" y="6"/>
                      <a:pt x="26" y="12"/>
                      <a:pt x="38" y="18"/>
                    </a:cubicBezTo>
                    <a:cubicBezTo>
                      <a:pt x="38" y="19"/>
                      <a:pt x="37" y="19"/>
                      <a:pt x="37" y="20"/>
                    </a:cubicBezTo>
                    <a:cubicBezTo>
                      <a:pt x="25" y="14"/>
                      <a:pt x="12" y="8"/>
                      <a:pt x="0" y="2"/>
                    </a:cubicBezTo>
                    <a:cubicBezTo>
                      <a:pt x="0" y="1"/>
                      <a:pt x="1"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98">
                <a:extLst>
                  <a:ext uri="{FF2B5EF4-FFF2-40B4-BE49-F238E27FC236}">
                    <a16:creationId xmlns:a16="http://schemas.microsoft.com/office/drawing/2014/main" id="{F20676F2-A05B-4B57-B809-6C8ACDAEBA94}"/>
                  </a:ext>
                </a:extLst>
              </p:cNvPr>
              <p:cNvSpPr>
                <a:spLocks/>
              </p:cNvSpPr>
              <p:nvPr/>
            </p:nvSpPr>
            <p:spPr bwMode="auto">
              <a:xfrm>
                <a:off x="5128" y="1325"/>
                <a:ext cx="76" cy="43"/>
              </a:xfrm>
              <a:custGeom>
                <a:avLst/>
                <a:gdLst>
                  <a:gd name="T0" fmla="*/ 31 w 32"/>
                  <a:gd name="T1" fmla="*/ 18 h 18"/>
                  <a:gd name="T2" fmla="*/ 0 w 32"/>
                  <a:gd name="T3" fmla="*/ 2 h 18"/>
                  <a:gd name="T4" fmla="*/ 1 w 32"/>
                  <a:gd name="T5" fmla="*/ 0 h 18"/>
                  <a:gd name="T6" fmla="*/ 32 w 32"/>
                  <a:gd name="T7" fmla="*/ 16 h 18"/>
                  <a:gd name="T8" fmla="*/ 31 w 32"/>
                  <a:gd name="T9" fmla="*/ 18 h 18"/>
                </a:gdLst>
                <a:ahLst/>
                <a:cxnLst>
                  <a:cxn ang="0">
                    <a:pos x="T0" y="T1"/>
                  </a:cxn>
                  <a:cxn ang="0">
                    <a:pos x="T2" y="T3"/>
                  </a:cxn>
                  <a:cxn ang="0">
                    <a:pos x="T4" y="T5"/>
                  </a:cxn>
                  <a:cxn ang="0">
                    <a:pos x="T6" y="T7"/>
                  </a:cxn>
                  <a:cxn ang="0">
                    <a:pos x="T8" y="T9"/>
                  </a:cxn>
                </a:cxnLst>
                <a:rect l="0" t="0" r="r" b="b"/>
                <a:pathLst>
                  <a:path w="32" h="18">
                    <a:moveTo>
                      <a:pt x="31" y="18"/>
                    </a:moveTo>
                    <a:cubicBezTo>
                      <a:pt x="20" y="13"/>
                      <a:pt x="10" y="7"/>
                      <a:pt x="0" y="2"/>
                    </a:cubicBezTo>
                    <a:cubicBezTo>
                      <a:pt x="0" y="1"/>
                      <a:pt x="0" y="1"/>
                      <a:pt x="1" y="0"/>
                    </a:cubicBezTo>
                    <a:cubicBezTo>
                      <a:pt x="11" y="5"/>
                      <a:pt x="21" y="11"/>
                      <a:pt x="32" y="16"/>
                    </a:cubicBezTo>
                    <a:cubicBezTo>
                      <a:pt x="31" y="17"/>
                      <a:pt x="31" y="17"/>
                      <a:pt x="31"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99">
                <a:extLst>
                  <a:ext uri="{FF2B5EF4-FFF2-40B4-BE49-F238E27FC236}">
                    <a16:creationId xmlns:a16="http://schemas.microsoft.com/office/drawing/2014/main" id="{F0619514-58AE-4EBA-ADCB-117E06494232}"/>
                  </a:ext>
                </a:extLst>
              </p:cNvPr>
              <p:cNvSpPr>
                <a:spLocks/>
              </p:cNvSpPr>
              <p:nvPr/>
            </p:nvSpPr>
            <p:spPr bwMode="auto">
              <a:xfrm>
                <a:off x="6126" y="1280"/>
                <a:ext cx="81" cy="21"/>
              </a:xfrm>
              <a:custGeom>
                <a:avLst/>
                <a:gdLst>
                  <a:gd name="T0" fmla="*/ 34 w 34"/>
                  <a:gd name="T1" fmla="*/ 9 h 9"/>
                  <a:gd name="T2" fmla="*/ 0 w 34"/>
                  <a:gd name="T3" fmla="*/ 2 h 9"/>
                  <a:gd name="T4" fmla="*/ 1 w 34"/>
                  <a:gd name="T5" fmla="*/ 0 h 9"/>
                  <a:gd name="T6" fmla="*/ 34 w 34"/>
                  <a:gd name="T7" fmla="*/ 7 h 9"/>
                  <a:gd name="T8" fmla="*/ 34 w 34"/>
                  <a:gd name="T9" fmla="*/ 9 h 9"/>
                </a:gdLst>
                <a:ahLst/>
                <a:cxnLst>
                  <a:cxn ang="0">
                    <a:pos x="T0" y="T1"/>
                  </a:cxn>
                  <a:cxn ang="0">
                    <a:pos x="T2" y="T3"/>
                  </a:cxn>
                  <a:cxn ang="0">
                    <a:pos x="T4" y="T5"/>
                  </a:cxn>
                  <a:cxn ang="0">
                    <a:pos x="T6" y="T7"/>
                  </a:cxn>
                  <a:cxn ang="0">
                    <a:pos x="T8" y="T9"/>
                  </a:cxn>
                </a:cxnLst>
                <a:rect l="0" t="0" r="r" b="b"/>
                <a:pathLst>
                  <a:path w="34" h="9">
                    <a:moveTo>
                      <a:pt x="34" y="9"/>
                    </a:moveTo>
                    <a:cubicBezTo>
                      <a:pt x="22" y="8"/>
                      <a:pt x="11" y="5"/>
                      <a:pt x="0" y="2"/>
                    </a:cubicBezTo>
                    <a:cubicBezTo>
                      <a:pt x="0" y="1"/>
                      <a:pt x="1" y="0"/>
                      <a:pt x="1" y="0"/>
                    </a:cubicBezTo>
                    <a:cubicBezTo>
                      <a:pt x="12" y="2"/>
                      <a:pt x="23" y="5"/>
                      <a:pt x="34" y="7"/>
                    </a:cubicBezTo>
                    <a:cubicBezTo>
                      <a:pt x="34" y="8"/>
                      <a:pt x="34" y="8"/>
                      <a:pt x="34"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8" name="Freeform 100">
                <a:extLst>
                  <a:ext uri="{FF2B5EF4-FFF2-40B4-BE49-F238E27FC236}">
                    <a16:creationId xmlns:a16="http://schemas.microsoft.com/office/drawing/2014/main" id="{BCBD3514-64F9-4B9F-9D8A-A58B54F8F040}"/>
                  </a:ext>
                </a:extLst>
              </p:cNvPr>
              <p:cNvSpPr>
                <a:spLocks/>
              </p:cNvSpPr>
              <p:nvPr/>
            </p:nvSpPr>
            <p:spPr bwMode="auto">
              <a:xfrm>
                <a:off x="5418" y="1366"/>
                <a:ext cx="81" cy="38"/>
              </a:xfrm>
              <a:custGeom>
                <a:avLst/>
                <a:gdLst>
                  <a:gd name="T0" fmla="*/ 0 w 34"/>
                  <a:gd name="T1" fmla="*/ 0 h 16"/>
                  <a:gd name="T2" fmla="*/ 34 w 34"/>
                  <a:gd name="T3" fmla="*/ 14 h 16"/>
                  <a:gd name="T4" fmla="*/ 0 w 34"/>
                  <a:gd name="T5" fmla="*/ 1 h 16"/>
                  <a:gd name="T6" fmla="*/ 0 w 34"/>
                  <a:gd name="T7" fmla="*/ 0 h 16"/>
                </a:gdLst>
                <a:ahLst/>
                <a:cxnLst>
                  <a:cxn ang="0">
                    <a:pos x="T0" y="T1"/>
                  </a:cxn>
                  <a:cxn ang="0">
                    <a:pos x="T2" y="T3"/>
                  </a:cxn>
                  <a:cxn ang="0">
                    <a:pos x="T4" y="T5"/>
                  </a:cxn>
                  <a:cxn ang="0">
                    <a:pos x="T6" y="T7"/>
                  </a:cxn>
                </a:cxnLst>
                <a:rect l="0" t="0" r="r" b="b"/>
                <a:pathLst>
                  <a:path w="34" h="16">
                    <a:moveTo>
                      <a:pt x="0" y="0"/>
                    </a:moveTo>
                    <a:cubicBezTo>
                      <a:pt x="11" y="4"/>
                      <a:pt x="23" y="9"/>
                      <a:pt x="34" y="14"/>
                    </a:cubicBezTo>
                    <a:cubicBezTo>
                      <a:pt x="31" y="16"/>
                      <a:pt x="6" y="6"/>
                      <a:pt x="0" y="1"/>
                    </a:cubicBezTo>
                    <a:cubicBezTo>
                      <a:pt x="0" y="1"/>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9" name="Freeform 101">
                <a:extLst>
                  <a:ext uri="{FF2B5EF4-FFF2-40B4-BE49-F238E27FC236}">
                    <a16:creationId xmlns:a16="http://schemas.microsoft.com/office/drawing/2014/main" id="{95CFC133-79FA-48CA-B107-7E53C2584113}"/>
                  </a:ext>
                </a:extLst>
              </p:cNvPr>
              <p:cNvSpPr>
                <a:spLocks/>
              </p:cNvSpPr>
              <p:nvPr/>
            </p:nvSpPr>
            <p:spPr bwMode="auto">
              <a:xfrm>
                <a:off x="6392" y="1313"/>
                <a:ext cx="65" cy="36"/>
              </a:xfrm>
              <a:custGeom>
                <a:avLst/>
                <a:gdLst>
                  <a:gd name="T0" fmla="*/ 26 w 27"/>
                  <a:gd name="T1" fmla="*/ 15 h 15"/>
                  <a:gd name="T2" fmla="*/ 0 w 27"/>
                  <a:gd name="T3" fmla="*/ 2 h 15"/>
                  <a:gd name="T4" fmla="*/ 27 w 27"/>
                  <a:gd name="T5" fmla="*/ 13 h 15"/>
                  <a:gd name="T6" fmla="*/ 26 w 27"/>
                  <a:gd name="T7" fmla="*/ 15 h 15"/>
                </a:gdLst>
                <a:ahLst/>
                <a:cxnLst>
                  <a:cxn ang="0">
                    <a:pos x="T0" y="T1"/>
                  </a:cxn>
                  <a:cxn ang="0">
                    <a:pos x="T2" y="T3"/>
                  </a:cxn>
                  <a:cxn ang="0">
                    <a:pos x="T4" y="T5"/>
                  </a:cxn>
                  <a:cxn ang="0">
                    <a:pos x="T6" y="T7"/>
                  </a:cxn>
                </a:cxnLst>
                <a:rect l="0" t="0" r="r" b="b"/>
                <a:pathLst>
                  <a:path w="27" h="15">
                    <a:moveTo>
                      <a:pt x="26" y="15"/>
                    </a:moveTo>
                    <a:cubicBezTo>
                      <a:pt x="18" y="11"/>
                      <a:pt x="9" y="7"/>
                      <a:pt x="0" y="2"/>
                    </a:cubicBezTo>
                    <a:cubicBezTo>
                      <a:pt x="4" y="0"/>
                      <a:pt x="23" y="9"/>
                      <a:pt x="27" y="13"/>
                    </a:cubicBezTo>
                    <a:cubicBezTo>
                      <a:pt x="26" y="14"/>
                      <a:pt x="26" y="14"/>
                      <a:pt x="26"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0" name="Freeform 102">
                <a:extLst>
                  <a:ext uri="{FF2B5EF4-FFF2-40B4-BE49-F238E27FC236}">
                    <a16:creationId xmlns:a16="http://schemas.microsoft.com/office/drawing/2014/main" id="{8CDD3BBF-C356-4600-AD4D-71FCAED7EC52}"/>
                  </a:ext>
                </a:extLst>
              </p:cNvPr>
              <p:cNvSpPr>
                <a:spLocks/>
              </p:cNvSpPr>
              <p:nvPr/>
            </p:nvSpPr>
            <p:spPr bwMode="auto">
              <a:xfrm>
                <a:off x="5810" y="1121"/>
                <a:ext cx="81" cy="38"/>
              </a:xfrm>
              <a:custGeom>
                <a:avLst/>
                <a:gdLst>
                  <a:gd name="T0" fmla="*/ 34 w 34"/>
                  <a:gd name="T1" fmla="*/ 16 h 16"/>
                  <a:gd name="T2" fmla="*/ 0 w 34"/>
                  <a:gd name="T3" fmla="*/ 2 h 16"/>
                  <a:gd name="T4" fmla="*/ 1 w 34"/>
                  <a:gd name="T5" fmla="*/ 0 h 16"/>
                  <a:gd name="T6" fmla="*/ 34 w 34"/>
                  <a:gd name="T7" fmla="*/ 14 h 16"/>
                  <a:gd name="T8" fmla="*/ 34 w 34"/>
                  <a:gd name="T9" fmla="*/ 16 h 16"/>
                </a:gdLst>
                <a:ahLst/>
                <a:cxnLst>
                  <a:cxn ang="0">
                    <a:pos x="T0" y="T1"/>
                  </a:cxn>
                  <a:cxn ang="0">
                    <a:pos x="T2" y="T3"/>
                  </a:cxn>
                  <a:cxn ang="0">
                    <a:pos x="T4" y="T5"/>
                  </a:cxn>
                  <a:cxn ang="0">
                    <a:pos x="T6" y="T7"/>
                  </a:cxn>
                  <a:cxn ang="0">
                    <a:pos x="T8" y="T9"/>
                  </a:cxn>
                </a:cxnLst>
                <a:rect l="0" t="0" r="r" b="b"/>
                <a:pathLst>
                  <a:path w="34" h="16">
                    <a:moveTo>
                      <a:pt x="34" y="16"/>
                    </a:moveTo>
                    <a:cubicBezTo>
                      <a:pt x="22" y="11"/>
                      <a:pt x="11" y="7"/>
                      <a:pt x="0" y="2"/>
                    </a:cubicBezTo>
                    <a:cubicBezTo>
                      <a:pt x="0" y="2"/>
                      <a:pt x="0" y="1"/>
                      <a:pt x="1" y="0"/>
                    </a:cubicBezTo>
                    <a:cubicBezTo>
                      <a:pt x="12" y="5"/>
                      <a:pt x="23" y="10"/>
                      <a:pt x="34" y="14"/>
                    </a:cubicBezTo>
                    <a:cubicBezTo>
                      <a:pt x="34" y="15"/>
                      <a:pt x="34" y="15"/>
                      <a:pt x="34"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1" name="Freeform 103">
                <a:extLst>
                  <a:ext uri="{FF2B5EF4-FFF2-40B4-BE49-F238E27FC236}">
                    <a16:creationId xmlns:a16="http://schemas.microsoft.com/office/drawing/2014/main" id="{62E44A5F-9905-49D9-825E-805AF7E42012}"/>
                  </a:ext>
                </a:extLst>
              </p:cNvPr>
              <p:cNvSpPr>
                <a:spLocks/>
              </p:cNvSpPr>
              <p:nvPr/>
            </p:nvSpPr>
            <p:spPr bwMode="auto">
              <a:xfrm>
                <a:off x="4741" y="1382"/>
                <a:ext cx="116" cy="45"/>
              </a:xfrm>
              <a:custGeom>
                <a:avLst/>
                <a:gdLst>
                  <a:gd name="T0" fmla="*/ 49 w 49"/>
                  <a:gd name="T1" fmla="*/ 19 h 19"/>
                  <a:gd name="T2" fmla="*/ 0 w 49"/>
                  <a:gd name="T3" fmla="*/ 1 h 19"/>
                  <a:gd name="T4" fmla="*/ 1 w 49"/>
                  <a:gd name="T5" fmla="*/ 0 h 19"/>
                  <a:gd name="T6" fmla="*/ 49 w 49"/>
                  <a:gd name="T7" fmla="*/ 18 h 19"/>
                  <a:gd name="T8" fmla="*/ 49 w 49"/>
                  <a:gd name="T9" fmla="*/ 19 h 19"/>
                </a:gdLst>
                <a:ahLst/>
                <a:cxnLst>
                  <a:cxn ang="0">
                    <a:pos x="T0" y="T1"/>
                  </a:cxn>
                  <a:cxn ang="0">
                    <a:pos x="T2" y="T3"/>
                  </a:cxn>
                  <a:cxn ang="0">
                    <a:pos x="T4" y="T5"/>
                  </a:cxn>
                  <a:cxn ang="0">
                    <a:pos x="T6" y="T7"/>
                  </a:cxn>
                  <a:cxn ang="0">
                    <a:pos x="T8" y="T9"/>
                  </a:cxn>
                </a:cxnLst>
                <a:rect l="0" t="0" r="r" b="b"/>
                <a:pathLst>
                  <a:path w="49" h="19">
                    <a:moveTo>
                      <a:pt x="49" y="19"/>
                    </a:moveTo>
                    <a:cubicBezTo>
                      <a:pt x="33" y="13"/>
                      <a:pt x="16" y="7"/>
                      <a:pt x="0" y="1"/>
                    </a:cubicBezTo>
                    <a:cubicBezTo>
                      <a:pt x="1" y="1"/>
                      <a:pt x="1" y="0"/>
                      <a:pt x="1" y="0"/>
                    </a:cubicBezTo>
                    <a:cubicBezTo>
                      <a:pt x="17" y="6"/>
                      <a:pt x="33" y="12"/>
                      <a:pt x="49" y="18"/>
                    </a:cubicBezTo>
                    <a:cubicBezTo>
                      <a:pt x="49" y="18"/>
                      <a:pt x="49" y="19"/>
                      <a:pt x="49"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2" name="Freeform 104">
                <a:extLst>
                  <a:ext uri="{FF2B5EF4-FFF2-40B4-BE49-F238E27FC236}">
                    <a16:creationId xmlns:a16="http://schemas.microsoft.com/office/drawing/2014/main" id="{6BF86B2E-8040-48E6-9415-86DEEED725B7}"/>
                  </a:ext>
                </a:extLst>
              </p:cNvPr>
              <p:cNvSpPr>
                <a:spLocks/>
              </p:cNvSpPr>
              <p:nvPr/>
            </p:nvSpPr>
            <p:spPr bwMode="auto">
              <a:xfrm>
                <a:off x="6323" y="1280"/>
                <a:ext cx="62" cy="33"/>
              </a:xfrm>
              <a:custGeom>
                <a:avLst/>
                <a:gdLst>
                  <a:gd name="T0" fmla="*/ 26 w 26"/>
                  <a:gd name="T1" fmla="*/ 12 h 14"/>
                  <a:gd name="T2" fmla="*/ 0 w 26"/>
                  <a:gd name="T3" fmla="*/ 0 h 14"/>
                  <a:gd name="T4" fmla="*/ 26 w 26"/>
                  <a:gd name="T5" fmla="*/ 12 h 14"/>
                </a:gdLst>
                <a:ahLst/>
                <a:cxnLst>
                  <a:cxn ang="0">
                    <a:pos x="T0" y="T1"/>
                  </a:cxn>
                  <a:cxn ang="0">
                    <a:pos x="T2" y="T3"/>
                  </a:cxn>
                  <a:cxn ang="0">
                    <a:pos x="T4" y="T5"/>
                  </a:cxn>
                </a:cxnLst>
                <a:rect l="0" t="0" r="r" b="b"/>
                <a:pathLst>
                  <a:path w="26" h="14">
                    <a:moveTo>
                      <a:pt x="26" y="12"/>
                    </a:moveTo>
                    <a:cubicBezTo>
                      <a:pt x="21" y="14"/>
                      <a:pt x="1" y="5"/>
                      <a:pt x="0" y="0"/>
                    </a:cubicBezTo>
                    <a:cubicBezTo>
                      <a:pt x="9" y="4"/>
                      <a:pt x="17" y="8"/>
                      <a:pt x="2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3" name="Freeform 105">
                <a:extLst>
                  <a:ext uri="{FF2B5EF4-FFF2-40B4-BE49-F238E27FC236}">
                    <a16:creationId xmlns:a16="http://schemas.microsoft.com/office/drawing/2014/main" id="{EAA4CD68-4654-4FAF-924C-67BBE8768004}"/>
                  </a:ext>
                </a:extLst>
              </p:cNvPr>
              <p:cNvSpPr>
                <a:spLocks/>
              </p:cNvSpPr>
              <p:nvPr/>
            </p:nvSpPr>
            <p:spPr bwMode="auto">
              <a:xfrm>
                <a:off x="5805" y="1147"/>
                <a:ext cx="76" cy="33"/>
              </a:xfrm>
              <a:custGeom>
                <a:avLst/>
                <a:gdLst>
                  <a:gd name="T0" fmla="*/ 1 w 32"/>
                  <a:gd name="T1" fmla="*/ 0 h 14"/>
                  <a:gd name="T2" fmla="*/ 32 w 32"/>
                  <a:gd name="T3" fmla="*/ 12 h 14"/>
                  <a:gd name="T4" fmla="*/ 31 w 32"/>
                  <a:gd name="T5" fmla="*/ 14 h 14"/>
                  <a:gd name="T6" fmla="*/ 0 w 32"/>
                  <a:gd name="T7" fmla="*/ 2 h 14"/>
                  <a:gd name="T8" fmla="*/ 1 w 32"/>
                  <a:gd name="T9" fmla="*/ 0 h 14"/>
                </a:gdLst>
                <a:ahLst/>
                <a:cxnLst>
                  <a:cxn ang="0">
                    <a:pos x="T0" y="T1"/>
                  </a:cxn>
                  <a:cxn ang="0">
                    <a:pos x="T2" y="T3"/>
                  </a:cxn>
                  <a:cxn ang="0">
                    <a:pos x="T4" y="T5"/>
                  </a:cxn>
                  <a:cxn ang="0">
                    <a:pos x="T6" y="T7"/>
                  </a:cxn>
                  <a:cxn ang="0">
                    <a:pos x="T8" y="T9"/>
                  </a:cxn>
                </a:cxnLst>
                <a:rect l="0" t="0" r="r" b="b"/>
                <a:pathLst>
                  <a:path w="32" h="14">
                    <a:moveTo>
                      <a:pt x="1" y="0"/>
                    </a:moveTo>
                    <a:cubicBezTo>
                      <a:pt x="12" y="4"/>
                      <a:pt x="22" y="8"/>
                      <a:pt x="32" y="12"/>
                    </a:cubicBezTo>
                    <a:cubicBezTo>
                      <a:pt x="32" y="13"/>
                      <a:pt x="32" y="14"/>
                      <a:pt x="31" y="14"/>
                    </a:cubicBezTo>
                    <a:cubicBezTo>
                      <a:pt x="21" y="10"/>
                      <a:pt x="11" y="6"/>
                      <a:pt x="0" y="2"/>
                    </a:cubicBezTo>
                    <a:cubicBezTo>
                      <a:pt x="1" y="1"/>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4" name="Freeform 106">
                <a:extLst>
                  <a:ext uri="{FF2B5EF4-FFF2-40B4-BE49-F238E27FC236}">
                    <a16:creationId xmlns:a16="http://schemas.microsoft.com/office/drawing/2014/main" id="{228381CA-7C38-44C1-A2ED-1E5A34C82D6B}"/>
                  </a:ext>
                </a:extLst>
              </p:cNvPr>
              <p:cNvSpPr>
                <a:spLocks/>
              </p:cNvSpPr>
              <p:nvPr/>
            </p:nvSpPr>
            <p:spPr bwMode="auto">
              <a:xfrm>
                <a:off x="5371" y="1572"/>
                <a:ext cx="95" cy="43"/>
              </a:xfrm>
              <a:custGeom>
                <a:avLst/>
                <a:gdLst>
                  <a:gd name="T0" fmla="*/ 40 w 40"/>
                  <a:gd name="T1" fmla="*/ 18 h 18"/>
                  <a:gd name="T2" fmla="*/ 0 w 40"/>
                  <a:gd name="T3" fmla="*/ 1 h 18"/>
                  <a:gd name="T4" fmla="*/ 0 w 40"/>
                  <a:gd name="T5" fmla="*/ 0 h 18"/>
                  <a:gd name="T6" fmla="*/ 40 w 40"/>
                  <a:gd name="T7" fmla="*/ 16 h 18"/>
                  <a:gd name="T8" fmla="*/ 40 w 40"/>
                  <a:gd name="T9" fmla="*/ 18 h 18"/>
                </a:gdLst>
                <a:ahLst/>
                <a:cxnLst>
                  <a:cxn ang="0">
                    <a:pos x="T0" y="T1"/>
                  </a:cxn>
                  <a:cxn ang="0">
                    <a:pos x="T2" y="T3"/>
                  </a:cxn>
                  <a:cxn ang="0">
                    <a:pos x="T4" y="T5"/>
                  </a:cxn>
                  <a:cxn ang="0">
                    <a:pos x="T6" y="T7"/>
                  </a:cxn>
                  <a:cxn ang="0">
                    <a:pos x="T8" y="T9"/>
                  </a:cxn>
                </a:cxnLst>
                <a:rect l="0" t="0" r="r" b="b"/>
                <a:pathLst>
                  <a:path w="40" h="18">
                    <a:moveTo>
                      <a:pt x="40" y="18"/>
                    </a:moveTo>
                    <a:cubicBezTo>
                      <a:pt x="26" y="12"/>
                      <a:pt x="13" y="7"/>
                      <a:pt x="0" y="1"/>
                    </a:cubicBezTo>
                    <a:cubicBezTo>
                      <a:pt x="0" y="1"/>
                      <a:pt x="0" y="0"/>
                      <a:pt x="0" y="0"/>
                    </a:cubicBezTo>
                    <a:cubicBezTo>
                      <a:pt x="14" y="5"/>
                      <a:pt x="27" y="11"/>
                      <a:pt x="40" y="16"/>
                    </a:cubicBezTo>
                    <a:cubicBezTo>
                      <a:pt x="40" y="17"/>
                      <a:pt x="40" y="17"/>
                      <a:pt x="40"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5" name="Freeform 107">
                <a:extLst>
                  <a:ext uri="{FF2B5EF4-FFF2-40B4-BE49-F238E27FC236}">
                    <a16:creationId xmlns:a16="http://schemas.microsoft.com/office/drawing/2014/main" id="{FF667C11-FB20-4FC3-9171-852180B61B81}"/>
                  </a:ext>
                </a:extLst>
              </p:cNvPr>
              <p:cNvSpPr>
                <a:spLocks/>
              </p:cNvSpPr>
              <p:nvPr/>
            </p:nvSpPr>
            <p:spPr bwMode="auto">
              <a:xfrm>
                <a:off x="4594" y="1461"/>
                <a:ext cx="92" cy="42"/>
              </a:xfrm>
              <a:custGeom>
                <a:avLst/>
                <a:gdLst>
                  <a:gd name="T0" fmla="*/ 1 w 39"/>
                  <a:gd name="T1" fmla="*/ 0 h 18"/>
                  <a:gd name="T2" fmla="*/ 39 w 39"/>
                  <a:gd name="T3" fmla="*/ 16 h 18"/>
                  <a:gd name="T4" fmla="*/ 38 w 39"/>
                  <a:gd name="T5" fmla="*/ 18 h 18"/>
                  <a:gd name="T6" fmla="*/ 0 w 39"/>
                  <a:gd name="T7" fmla="*/ 2 h 18"/>
                  <a:gd name="T8" fmla="*/ 1 w 39"/>
                  <a:gd name="T9" fmla="*/ 0 h 18"/>
                </a:gdLst>
                <a:ahLst/>
                <a:cxnLst>
                  <a:cxn ang="0">
                    <a:pos x="T0" y="T1"/>
                  </a:cxn>
                  <a:cxn ang="0">
                    <a:pos x="T2" y="T3"/>
                  </a:cxn>
                  <a:cxn ang="0">
                    <a:pos x="T4" y="T5"/>
                  </a:cxn>
                  <a:cxn ang="0">
                    <a:pos x="T6" y="T7"/>
                  </a:cxn>
                  <a:cxn ang="0">
                    <a:pos x="T8" y="T9"/>
                  </a:cxn>
                </a:cxnLst>
                <a:rect l="0" t="0" r="r" b="b"/>
                <a:pathLst>
                  <a:path w="39" h="18">
                    <a:moveTo>
                      <a:pt x="1" y="0"/>
                    </a:moveTo>
                    <a:cubicBezTo>
                      <a:pt x="14" y="6"/>
                      <a:pt x="26" y="11"/>
                      <a:pt x="39" y="16"/>
                    </a:cubicBezTo>
                    <a:cubicBezTo>
                      <a:pt x="39" y="17"/>
                      <a:pt x="38" y="18"/>
                      <a:pt x="38" y="18"/>
                    </a:cubicBezTo>
                    <a:cubicBezTo>
                      <a:pt x="26" y="13"/>
                      <a:pt x="13" y="7"/>
                      <a:pt x="0" y="2"/>
                    </a:cubicBezTo>
                    <a:cubicBezTo>
                      <a:pt x="1" y="2"/>
                      <a:pt x="1"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6" name="Freeform 108">
                <a:extLst>
                  <a:ext uri="{FF2B5EF4-FFF2-40B4-BE49-F238E27FC236}">
                    <a16:creationId xmlns:a16="http://schemas.microsoft.com/office/drawing/2014/main" id="{22CE6020-1063-41E4-8FBD-C1EE06B4234B}"/>
                  </a:ext>
                </a:extLst>
              </p:cNvPr>
              <p:cNvSpPr>
                <a:spLocks/>
              </p:cNvSpPr>
              <p:nvPr/>
            </p:nvSpPr>
            <p:spPr bwMode="auto">
              <a:xfrm>
                <a:off x="5183" y="1394"/>
                <a:ext cx="59" cy="36"/>
              </a:xfrm>
              <a:custGeom>
                <a:avLst/>
                <a:gdLst>
                  <a:gd name="T0" fmla="*/ 24 w 25"/>
                  <a:gd name="T1" fmla="*/ 15 h 15"/>
                  <a:gd name="T2" fmla="*/ 0 w 25"/>
                  <a:gd name="T3" fmla="*/ 1 h 15"/>
                  <a:gd name="T4" fmla="*/ 25 w 25"/>
                  <a:gd name="T5" fmla="*/ 13 h 15"/>
                  <a:gd name="T6" fmla="*/ 24 w 25"/>
                  <a:gd name="T7" fmla="*/ 15 h 15"/>
                </a:gdLst>
                <a:ahLst/>
                <a:cxnLst>
                  <a:cxn ang="0">
                    <a:pos x="T0" y="T1"/>
                  </a:cxn>
                  <a:cxn ang="0">
                    <a:pos x="T2" y="T3"/>
                  </a:cxn>
                  <a:cxn ang="0">
                    <a:pos x="T4" y="T5"/>
                  </a:cxn>
                  <a:cxn ang="0">
                    <a:pos x="T6" y="T7"/>
                  </a:cxn>
                </a:cxnLst>
                <a:rect l="0" t="0" r="r" b="b"/>
                <a:pathLst>
                  <a:path w="25" h="15">
                    <a:moveTo>
                      <a:pt x="24" y="15"/>
                    </a:moveTo>
                    <a:cubicBezTo>
                      <a:pt x="16" y="10"/>
                      <a:pt x="8" y="6"/>
                      <a:pt x="0" y="1"/>
                    </a:cubicBezTo>
                    <a:cubicBezTo>
                      <a:pt x="3" y="0"/>
                      <a:pt x="22" y="10"/>
                      <a:pt x="25" y="13"/>
                    </a:cubicBezTo>
                    <a:cubicBezTo>
                      <a:pt x="25" y="14"/>
                      <a:pt x="25" y="14"/>
                      <a:pt x="24"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7" name="Freeform 109">
                <a:extLst>
                  <a:ext uri="{FF2B5EF4-FFF2-40B4-BE49-F238E27FC236}">
                    <a16:creationId xmlns:a16="http://schemas.microsoft.com/office/drawing/2014/main" id="{87546F42-2B70-4101-818F-E8DE3ABAF5B9}"/>
                  </a:ext>
                </a:extLst>
              </p:cNvPr>
              <p:cNvSpPr>
                <a:spLocks/>
              </p:cNvSpPr>
              <p:nvPr/>
            </p:nvSpPr>
            <p:spPr bwMode="auto">
              <a:xfrm>
                <a:off x="5287" y="1677"/>
                <a:ext cx="79" cy="31"/>
              </a:xfrm>
              <a:custGeom>
                <a:avLst/>
                <a:gdLst>
                  <a:gd name="T0" fmla="*/ 0 w 33"/>
                  <a:gd name="T1" fmla="*/ 0 h 13"/>
                  <a:gd name="T2" fmla="*/ 33 w 33"/>
                  <a:gd name="T3" fmla="*/ 12 h 13"/>
                  <a:gd name="T4" fmla="*/ 33 w 33"/>
                  <a:gd name="T5" fmla="*/ 13 h 13"/>
                  <a:gd name="T6" fmla="*/ 0 w 33"/>
                  <a:gd name="T7" fmla="*/ 2 h 13"/>
                  <a:gd name="T8" fmla="*/ 0 w 33"/>
                  <a:gd name="T9" fmla="*/ 0 h 13"/>
                </a:gdLst>
                <a:ahLst/>
                <a:cxnLst>
                  <a:cxn ang="0">
                    <a:pos x="T0" y="T1"/>
                  </a:cxn>
                  <a:cxn ang="0">
                    <a:pos x="T2" y="T3"/>
                  </a:cxn>
                  <a:cxn ang="0">
                    <a:pos x="T4" y="T5"/>
                  </a:cxn>
                  <a:cxn ang="0">
                    <a:pos x="T6" y="T7"/>
                  </a:cxn>
                  <a:cxn ang="0">
                    <a:pos x="T8" y="T9"/>
                  </a:cxn>
                </a:cxnLst>
                <a:rect l="0" t="0" r="r" b="b"/>
                <a:pathLst>
                  <a:path w="33" h="13">
                    <a:moveTo>
                      <a:pt x="0" y="0"/>
                    </a:moveTo>
                    <a:cubicBezTo>
                      <a:pt x="11" y="4"/>
                      <a:pt x="22" y="8"/>
                      <a:pt x="33" y="12"/>
                    </a:cubicBezTo>
                    <a:cubicBezTo>
                      <a:pt x="33" y="12"/>
                      <a:pt x="33" y="13"/>
                      <a:pt x="33" y="13"/>
                    </a:cubicBezTo>
                    <a:cubicBezTo>
                      <a:pt x="22" y="10"/>
                      <a:pt x="11" y="6"/>
                      <a:pt x="0" y="2"/>
                    </a:cubicBezTo>
                    <a:cubicBezTo>
                      <a:pt x="0" y="2"/>
                      <a:pt x="0" y="1"/>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8" name="Freeform 110">
                <a:extLst>
                  <a:ext uri="{FF2B5EF4-FFF2-40B4-BE49-F238E27FC236}">
                    <a16:creationId xmlns:a16="http://schemas.microsoft.com/office/drawing/2014/main" id="{7DD6E7F4-C375-44D0-8E3F-576530883920}"/>
                  </a:ext>
                </a:extLst>
              </p:cNvPr>
              <p:cNvSpPr>
                <a:spLocks/>
              </p:cNvSpPr>
              <p:nvPr/>
            </p:nvSpPr>
            <p:spPr bwMode="auto">
              <a:xfrm>
                <a:off x="4518" y="1406"/>
                <a:ext cx="83" cy="40"/>
              </a:xfrm>
              <a:custGeom>
                <a:avLst/>
                <a:gdLst>
                  <a:gd name="T0" fmla="*/ 34 w 35"/>
                  <a:gd name="T1" fmla="*/ 17 h 17"/>
                  <a:gd name="T2" fmla="*/ 0 w 35"/>
                  <a:gd name="T3" fmla="*/ 1 h 17"/>
                  <a:gd name="T4" fmla="*/ 1 w 35"/>
                  <a:gd name="T5" fmla="*/ 0 h 17"/>
                  <a:gd name="T6" fmla="*/ 35 w 35"/>
                  <a:gd name="T7" fmla="*/ 15 h 17"/>
                  <a:gd name="T8" fmla="*/ 34 w 35"/>
                  <a:gd name="T9" fmla="*/ 17 h 17"/>
                </a:gdLst>
                <a:ahLst/>
                <a:cxnLst>
                  <a:cxn ang="0">
                    <a:pos x="T0" y="T1"/>
                  </a:cxn>
                  <a:cxn ang="0">
                    <a:pos x="T2" y="T3"/>
                  </a:cxn>
                  <a:cxn ang="0">
                    <a:pos x="T4" y="T5"/>
                  </a:cxn>
                  <a:cxn ang="0">
                    <a:pos x="T6" y="T7"/>
                  </a:cxn>
                  <a:cxn ang="0">
                    <a:pos x="T8" y="T9"/>
                  </a:cxn>
                </a:cxnLst>
                <a:rect l="0" t="0" r="r" b="b"/>
                <a:pathLst>
                  <a:path w="35" h="17">
                    <a:moveTo>
                      <a:pt x="34" y="17"/>
                    </a:moveTo>
                    <a:cubicBezTo>
                      <a:pt x="23" y="12"/>
                      <a:pt x="11" y="7"/>
                      <a:pt x="0" y="1"/>
                    </a:cubicBezTo>
                    <a:cubicBezTo>
                      <a:pt x="0" y="1"/>
                      <a:pt x="0" y="0"/>
                      <a:pt x="1" y="0"/>
                    </a:cubicBezTo>
                    <a:cubicBezTo>
                      <a:pt x="12" y="5"/>
                      <a:pt x="24" y="10"/>
                      <a:pt x="35" y="15"/>
                    </a:cubicBezTo>
                    <a:cubicBezTo>
                      <a:pt x="35" y="16"/>
                      <a:pt x="35" y="16"/>
                      <a:pt x="34"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9" name="Freeform 111">
                <a:extLst>
                  <a:ext uri="{FF2B5EF4-FFF2-40B4-BE49-F238E27FC236}">
                    <a16:creationId xmlns:a16="http://schemas.microsoft.com/office/drawing/2014/main" id="{335A2EEB-E5F1-4583-8812-44F8501F252A}"/>
                  </a:ext>
                </a:extLst>
              </p:cNvPr>
              <p:cNvSpPr>
                <a:spLocks/>
              </p:cNvSpPr>
              <p:nvPr/>
            </p:nvSpPr>
            <p:spPr bwMode="auto">
              <a:xfrm>
                <a:off x="5615" y="1579"/>
                <a:ext cx="69" cy="34"/>
              </a:xfrm>
              <a:custGeom>
                <a:avLst/>
                <a:gdLst>
                  <a:gd name="T0" fmla="*/ 0 w 29"/>
                  <a:gd name="T1" fmla="*/ 0 h 14"/>
                  <a:gd name="T2" fmla="*/ 29 w 29"/>
                  <a:gd name="T3" fmla="*/ 13 h 14"/>
                  <a:gd name="T4" fmla="*/ 0 w 29"/>
                  <a:gd name="T5" fmla="*/ 0 h 14"/>
                </a:gdLst>
                <a:ahLst/>
                <a:cxnLst>
                  <a:cxn ang="0">
                    <a:pos x="T0" y="T1"/>
                  </a:cxn>
                  <a:cxn ang="0">
                    <a:pos x="T2" y="T3"/>
                  </a:cxn>
                  <a:cxn ang="0">
                    <a:pos x="T4" y="T5"/>
                  </a:cxn>
                </a:cxnLst>
                <a:rect l="0" t="0" r="r" b="b"/>
                <a:pathLst>
                  <a:path w="29" h="14">
                    <a:moveTo>
                      <a:pt x="0" y="0"/>
                    </a:moveTo>
                    <a:cubicBezTo>
                      <a:pt x="9" y="5"/>
                      <a:pt x="19" y="9"/>
                      <a:pt x="29" y="13"/>
                    </a:cubicBezTo>
                    <a:cubicBezTo>
                      <a:pt x="23" y="14"/>
                      <a:pt x="3" y="5"/>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0" name="Freeform 112">
                <a:extLst>
                  <a:ext uri="{FF2B5EF4-FFF2-40B4-BE49-F238E27FC236}">
                    <a16:creationId xmlns:a16="http://schemas.microsoft.com/office/drawing/2014/main" id="{3F8C773C-CEF7-4EFC-A511-F550D07374AE}"/>
                  </a:ext>
                </a:extLst>
              </p:cNvPr>
              <p:cNvSpPr>
                <a:spLocks/>
              </p:cNvSpPr>
              <p:nvPr/>
            </p:nvSpPr>
            <p:spPr bwMode="auto">
              <a:xfrm>
                <a:off x="5497" y="1546"/>
                <a:ext cx="85" cy="43"/>
              </a:xfrm>
              <a:custGeom>
                <a:avLst/>
                <a:gdLst>
                  <a:gd name="T0" fmla="*/ 1 w 36"/>
                  <a:gd name="T1" fmla="*/ 0 h 18"/>
                  <a:gd name="T2" fmla="*/ 36 w 36"/>
                  <a:gd name="T3" fmla="*/ 16 h 18"/>
                  <a:gd name="T4" fmla="*/ 35 w 36"/>
                  <a:gd name="T5" fmla="*/ 18 h 18"/>
                  <a:gd name="T6" fmla="*/ 0 w 36"/>
                  <a:gd name="T7" fmla="*/ 1 h 18"/>
                  <a:gd name="T8" fmla="*/ 1 w 36"/>
                  <a:gd name="T9" fmla="*/ 0 h 18"/>
                </a:gdLst>
                <a:ahLst/>
                <a:cxnLst>
                  <a:cxn ang="0">
                    <a:pos x="T0" y="T1"/>
                  </a:cxn>
                  <a:cxn ang="0">
                    <a:pos x="T2" y="T3"/>
                  </a:cxn>
                  <a:cxn ang="0">
                    <a:pos x="T4" y="T5"/>
                  </a:cxn>
                  <a:cxn ang="0">
                    <a:pos x="T6" y="T7"/>
                  </a:cxn>
                  <a:cxn ang="0">
                    <a:pos x="T8" y="T9"/>
                  </a:cxn>
                </a:cxnLst>
                <a:rect l="0" t="0" r="r" b="b"/>
                <a:pathLst>
                  <a:path w="36" h="18">
                    <a:moveTo>
                      <a:pt x="1" y="0"/>
                    </a:moveTo>
                    <a:cubicBezTo>
                      <a:pt x="13" y="5"/>
                      <a:pt x="24" y="11"/>
                      <a:pt x="36" y="16"/>
                    </a:cubicBezTo>
                    <a:cubicBezTo>
                      <a:pt x="36" y="17"/>
                      <a:pt x="36" y="17"/>
                      <a:pt x="35" y="18"/>
                    </a:cubicBezTo>
                    <a:cubicBezTo>
                      <a:pt x="23" y="12"/>
                      <a:pt x="12" y="7"/>
                      <a:pt x="0" y="1"/>
                    </a:cubicBezTo>
                    <a:cubicBezTo>
                      <a:pt x="0" y="1"/>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1" name="Freeform 113">
                <a:extLst>
                  <a:ext uri="{FF2B5EF4-FFF2-40B4-BE49-F238E27FC236}">
                    <a16:creationId xmlns:a16="http://schemas.microsoft.com/office/drawing/2014/main" id="{4A033A28-92C3-48C7-BDA8-685867BDDE91}"/>
                  </a:ext>
                </a:extLst>
              </p:cNvPr>
              <p:cNvSpPr>
                <a:spLocks/>
              </p:cNvSpPr>
              <p:nvPr/>
            </p:nvSpPr>
            <p:spPr bwMode="auto">
              <a:xfrm>
                <a:off x="4931" y="1287"/>
                <a:ext cx="48" cy="24"/>
              </a:xfrm>
              <a:custGeom>
                <a:avLst/>
                <a:gdLst>
                  <a:gd name="T0" fmla="*/ 20 w 20"/>
                  <a:gd name="T1" fmla="*/ 9 h 10"/>
                  <a:gd name="T2" fmla="*/ 16 w 20"/>
                  <a:gd name="T3" fmla="*/ 10 h 10"/>
                  <a:gd name="T4" fmla="*/ 1 w 20"/>
                  <a:gd name="T5" fmla="*/ 3 h 10"/>
                  <a:gd name="T6" fmla="*/ 0 w 20"/>
                  <a:gd name="T7" fmla="*/ 1 h 10"/>
                  <a:gd name="T8" fmla="*/ 3 w 20"/>
                  <a:gd name="T9" fmla="*/ 0 h 10"/>
                  <a:gd name="T10" fmla="*/ 18 w 20"/>
                  <a:gd name="T11" fmla="*/ 7 h 10"/>
                  <a:gd name="T12" fmla="*/ 20 w 20"/>
                  <a:gd name="T13" fmla="*/ 9 h 10"/>
                </a:gdLst>
                <a:ahLst/>
                <a:cxnLst>
                  <a:cxn ang="0">
                    <a:pos x="T0" y="T1"/>
                  </a:cxn>
                  <a:cxn ang="0">
                    <a:pos x="T2" y="T3"/>
                  </a:cxn>
                  <a:cxn ang="0">
                    <a:pos x="T4" y="T5"/>
                  </a:cxn>
                  <a:cxn ang="0">
                    <a:pos x="T6" y="T7"/>
                  </a:cxn>
                  <a:cxn ang="0">
                    <a:pos x="T8" y="T9"/>
                  </a:cxn>
                  <a:cxn ang="0">
                    <a:pos x="T10" y="T11"/>
                  </a:cxn>
                  <a:cxn ang="0">
                    <a:pos x="T12" y="T13"/>
                  </a:cxn>
                </a:cxnLst>
                <a:rect l="0" t="0" r="r" b="b"/>
                <a:pathLst>
                  <a:path w="20" h="10">
                    <a:moveTo>
                      <a:pt x="20" y="9"/>
                    </a:moveTo>
                    <a:cubicBezTo>
                      <a:pt x="18" y="10"/>
                      <a:pt x="17" y="10"/>
                      <a:pt x="16" y="10"/>
                    </a:cubicBezTo>
                    <a:cubicBezTo>
                      <a:pt x="11" y="8"/>
                      <a:pt x="6" y="5"/>
                      <a:pt x="1" y="3"/>
                    </a:cubicBezTo>
                    <a:cubicBezTo>
                      <a:pt x="1" y="3"/>
                      <a:pt x="1" y="1"/>
                      <a:pt x="0" y="1"/>
                    </a:cubicBezTo>
                    <a:cubicBezTo>
                      <a:pt x="1" y="0"/>
                      <a:pt x="2" y="0"/>
                      <a:pt x="3" y="0"/>
                    </a:cubicBezTo>
                    <a:cubicBezTo>
                      <a:pt x="8" y="2"/>
                      <a:pt x="13" y="5"/>
                      <a:pt x="18" y="7"/>
                    </a:cubicBezTo>
                    <a:cubicBezTo>
                      <a:pt x="19" y="7"/>
                      <a:pt x="19" y="8"/>
                      <a:pt x="20"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2" name="Freeform 114">
                <a:extLst>
                  <a:ext uri="{FF2B5EF4-FFF2-40B4-BE49-F238E27FC236}">
                    <a16:creationId xmlns:a16="http://schemas.microsoft.com/office/drawing/2014/main" id="{D7ADDAB1-46B4-4F6D-9B0C-BD426AE49F08}"/>
                  </a:ext>
                </a:extLst>
              </p:cNvPr>
              <p:cNvSpPr>
                <a:spLocks/>
              </p:cNvSpPr>
              <p:nvPr/>
            </p:nvSpPr>
            <p:spPr bwMode="auto">
              <a:xfrm>
                <a:off x="5085" y="1558"/>
                <a:ext cx="86" cy="45"/>
              </a:xfrm>
              <a:custGeom>
                <a:avLst/>
                <a:gdLst>
                  <a:gd name="T0" fmla="*/ 1 w 36"/>
                  <a:gd name="T1" fmla="*/ 0 h 19"/>
                  <a:gd name="T2" fmla="*/ 36 w 36"/>
                  <a:gd name="T3" fmla="*/ 18 h 19"/>
                  <a:gd name="T4" fmla="*/ 35 w 36"/>
                  <a:gd name="T5" fmla="*/ 19 h 19"/>
                  <a:gd name="T6" fmla="*/ 0 w 36"/>
                  <a:gd name="T7" fmla="*/ 2 h 19"/>
                  <a:gd name="T8" fmla="*/ 1 w 36"/>
                  <a:gd name="T9" fmla="*/ 0 h 19"/>
                </a:gdLst>
                <a:ahLst/>
                <a:cxnLst>
                  <a:cxn ang="0">
                    <a:pos x="T0" y="T1"/>
                  </a:cxn>
                  <a:cxn ang="0">
                    <a:pos x="T2" y="T3"/>
                  </a:cxn>
                  <a:cxn ang="0">
                    <a:pos x="T4" y="T5"/>
                  </a:cxn>
                  <a:cxn ang="0">
                    <a:pos x="T6" y="T7"/>
                  </a:cxn>
                  <a:cxn ang="0">
                    <a:pos x="T8" y="T9"/>
                  </a:cxn>
                </a:cxnLst>
                <a:rect l="0" t="0" r="r" b="b"/>
                <a:pathLst>
                  <a:path w="36" h="19">
                    <a:moveTo>
                      <a:pt x="1" y="0"/>
                    </a:moveTo>
                    <a:cubicBezTo>
                      <a:pt x="13" y="6"/>
                      <a:pt x="24" y="12"/>
                      <a:pt x="36" y="18"/>
                    </a:cubicBezTo>
                    <a:cubicBezTo>
                      <a:pt x="36" y="18"/>
                      <a:pt x="35" y="19"/>
                      <a:pt x="35" y="19"/>
                    </a:cubicBezTo>
                    <a:cubicBezTo>
                      <a:pt x="23" y="14"/>
                      <a:pt x="12" y="8"/>
                      <a:pt x="0" y="2"/>
                    </a:cubicBezTo>
                    <a:cubicBezTo>
                      <a:pt x="1" y="2"/>
                      <a:pt x="1"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3" name="Freeform 115">
                <a:extLst>
                  <a:ext uri="{FF2B5EF4-FFF2-40B4-BE49-F238E27FC236}">
                    <a16:creationId xmlns:a16="http://schemas.microsoft.com/office/drawing/2014/main" id="{ACE5AE83-2205-4735-A0CD-D2C66A23486D}"/>
                  </a:ext>
                </a:extLst>
              </p:cNvPr>
              <p:cNvSpPr>
                <a:spLocks/>
              </p:cNvSpPr>
              <p:nvPr/>
            </p:nvSpPr>
            <p:spPr bwMode="auto">
              <a:xfrm>
                <a:off x="5057" y="1615"/>
                <a:ext cx="78" cy="45"/>
              </a:xfrm>
              <a:custGeom>
                <a:avLst/>
                <a:gdLst>
                  <a:gd name="T0" fmla="*/ 1 w 33"/>
                  <a:gd name="T1" fmla="*/ 0 h 19"/>
                  <a:gd name="T2" fmla="*/ 33 w 33"/>
                  <a:gd name="T3" fmla="*/ 18 h 19"/>
                  <a:gd name="T4" fmla="*/ 32 w 33"/>
                  <a:gd name="T5" fmla="*/ 19 h 19"/>
                  <a:gd name="T6" fmla="*/ 0 w 33"/>
                  <a:gd name="T7" fmla="*/ 2 h 19"/>
                  <a:gd name="T8" fmla="*/ 1 w 33"/>
                  <a:gd name="T9" fmla="*/ 0 h 19"/>
                </a:gdLst>
                <a:ahLst/>
                <a:cxnLst>
                  <a:cxn ang="0">
                    <a:pos x="T0" y="T1"/>
                  </a:cxn>
                  <a:cxn ang="0">
                    <a:pos x="T2" y="T3"/>
                  </a:cxn>
                  <a:cxn ang="0">
                    <a:pos x="T4" y="T5"/>
                  </a:cxn>
                  <a:cxn ang="0">
                    <a:pos x="T6" y="T7"/>
                  </a:cxn>
                  <a:cxn ang="0">
                    <a:pos x="T8" y="T9"/>
                  </a:cxn>
                </a:cxnLst>
                <a:rect l="0" t="0" r="r" b="b"/>
                <a:pathLst>
                  <a:path w="33" h="19">
                    <a:moveTo>
                      <a:pt x="1" y="0"/>
                    </a:moveTo>
                    <a:cubicBezTo>
                      <a:pt x="11" y="6"/>
                      <a:pt x="22" y="12"/>
                      <a:pt x="33" y="18"/>
                    </a:cubicBezTo>
                    <a:cubicBezTo>
                      <a:pt x="33" y="18"/>
                      <a:pt x="33" y="19"/>
                      <a:pt x="32" y="19"/>
                    </a:cubicBezTo>
                    <a:cubicBezTo>
                      <a:pt x="21" y="13"/>
                      <a:pt x="11" y="8"/>
                      <a:pt x="0" y="2"/>
                    </a:cubicBezTo>
                    <a:cubicBezTo>
                      <a:pt x="0" y="1"/>
                      <a:pt x="0"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4" name="Freeform 116">
                <a:extLst>
                  <a:ext uri="{FF2B5EF4-FFF2-40B4-BE49-F238E27FC236}">
                    <a16:creationId xmlns:a16="http://schemas.microsoft.com/office/drawing/2014/main" id="{7292BB31-AD7C-4117-935D-8091AC58E45A}"/>
                  </a:ext>
                </a:extLst>
              </p:cNvPr>
              <p:cNvSpPr>
                <a:spLocks/>
              </p:cNvSpPr>
              <p:nvPr/>
            </p:nvSpPr>
            <p:spPr bwMode="auto">
              <a:xfrm>
                <a:off x="5523" y="1423"/>
                <a:ext cx="69" cy="21"/>
              </a:xfrm>
              <a:custGeom>
                <a:avLst/>
                <a:gdLst>
                  <a:gd name="T0" fmla="*/ 1 w 29"/>
                  <a:gd name="T1" fmla="*/ 0 h 9"/>
                  <a:gd name="T2" fmla="*/ 29 w 29"/>
                  <a:gd name="T3" fmla="*/ 8 h 9"/>
                  <a:gd name="T4" fmla="*/ 28 w 29"/>
                  <a:gd name="T5" fmla="*/ 9 h 9"/>
                  <a:gd name="T6" fmla="*/ 0 w 29"/>
                  <a:gd name="T7" fmla="*/ 2 h 9"/>
                  <a:gd name="T8" fmla="*/ 1 w 29"/>
                  <a:gd name="T9" fmla="*/ 0 h 9"/>
                </a:gdLst>
                <a:ahLst/>
                <a:cxnLst>
                  <a:cxn ang="0">
                    <a:pos x="T0" y="T1"/>
                  </a:cxn>
                  <a:cxn ang="0">
                    <a:pos x="T2" y="T3"/>
                  </a:cxn>
                  <a:cxn ang="0">
                    <a:pos x="T4" y="T5"/>
                  </a:cxn>
                  <a:cxn ang="0">
                    <a:pos x="T6" y="T7"/>
                  </a:cxn>
                  <a:cxn ang="0">
                    <a:pos x="T8" y="T9"/>
                  </a:cxn>
                </a:cxnLst>
                <a:rect l="0" t="0" r="r" b="b"/>
                <a:pathLst>
                  <a:path w="29" h="9">
                    <a:moveTo>
                      <a:pt x="1" y="0"/>
                    </a:moveTo>
                    <a:cubicBezTo>
                      <a:pt x="10" y="3"/>
                      <a:pt x="19" y="5"/>
                      <a:pt x="29" y="8"/>
                    </a:cubicBezTo>
                    <a:cubicBezTo>
                      <a:pt x="28" y="9"/>
                      <a:pt x="28" y="9"/>
                      <a:pt x="28" y="9"/>
                    </a:cubicBezTo>
                    <a:cubicBezTo>
                      <a:pt x="19" y="8"/>
                      <a:pt x="9" y="5"/>
                      <a:pt x="0" y="2"/>
                    </a:cubicBezTo>
                    <a:cubicBezTo>
                      <a:pt x="0" y="1"/>
                      <a:pt x="0"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5" name="Freeform 117">
                <a:extLst>
                  <a:ext uri="{FF2B5EF4-FFF2-40B4-BE49-F238E27FC236}">
                    <a16:creationId xmlns:a16="http://schemas.microsoft.com/office/drawing/2014/main" id="{26C80871-89DB-49C2-8908-81A99F6EE6DB}"/>
                  </a:ext>
                </a:extLst>
              </p:cNvPr>
              <p:cNvSpPr>
                <a:spLocks/>
              </p:cNvSpPr>
              <p:nvPr/>
            </p:nvSpPr>
            <p:spPr bwMode="auto">
              <a:xfrm>
                <a:off x="5439" y="1399"/>
                <a:ext cx="72" cy="26"/>
              </a:xfrm>
              <a:custGeom>
                <a:avLst/>
                <a:gdLst>
                  <a:gd name="T0" fmla="*/ 0 w 30"/>
                  <a:gd name="T1" fmla="*/ 0 h 11"/>
                  <a:gd name="T2" fmla="*/ 30 w 30"/>
                  <a:gd name="T3" fmla="*/ 10 h 11"/>
                  <a:gd name="T4" fmla="*/ 0 w 30"/>
                  <a:gd name="T5" fmla="*/ 0 h 11"/>
                </a:gdLst>
                <a:ahLst/>
                <a:cxnLst>
                  <a:cxn ang="0">
                    <a:pos x="T0" y="T1"/>
                  </a:cxn>
                  <a:cxn ang="0">
                    <a:pos x="T2" y="T3"/>
                  </a:cxn>
                  <a:cxn ang="0">
                    <a:pos x="T4" y="T5"/>
                  </a:cxn>
                </a:cxnLst>
                <a:rect l="0" t="0" r="r" b="b"/>
                <a:pathLst>
                  <a:path w="30" h="11">
                    <a:moveTo>
                      <a:pt x="0" y="0"/>
                    </a:moveTo>
                    <a:cubicBezTo>
                      <a:pt x="10" y="3"/>
                      <a:pt x="20" y="6"/>
                      <a:pt x="30" y="10"/>
                    </a:cubicBezTo>
                    <a:cubicBezTo>
                      <a:pt x="26" y="11"/>
                      <a:pt x="6" y="5"/>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6" name="Freeform 118">
                <a:extLst>
                  <a:ext uri="{FF2B5EF4-FFF2-40B4-BE49-F238E27FC236}">
                    <a16:creationId xmlns:a16="http://schemas.microsoft.com/office/drawing/2014/main" id="{294A3B93-8070-4DD2-907C-600896A9AA56}"/>
                  </a:ext>
                </a:extLst>
              </p:cNvPr>
              <p:cNvSpPr>
                <a:spLocks/>
              </p:cNvSpPr>
              <p:nvPr/>
            </p:nvSpPr>
            <p:spPr bwMode="auto">
              <a:xfrm>
                <a:off x="6274" y="1356"/>
                <a:ext cx="64" cy="21"/>
              </a:xfrm>
              <a:custGeom>
                <a:avLst/>
                <a:gdLst>
                  <a:gd name="T0" fmla="*/ 27 w 27"/>
                  <a:gd name="T1" fmla="*/ 9 h 9"/>
                  <a:gd name="T2" fmla="*/ 0 w 27"/>
                  <a:gd name="T3" fmla="*/ 2 h 9"/>
                  <a:gd name="T4" fmla="*/ 1 w 27"/>
                  <a:gd name="T5" fmla="*/ 0 h 9"/>
                  <a:gd name="T6" fmla="*/ 27 w 27"/>
                  <a:gd name="T7" fmla="*/ 7 h 9"/>
                  <a:gd name="T8" fmla="*/ 27 w 27"/>
                  <a:gd name="T9" fmla="*/ 9 h 9"/>
                </a:gdLst>
                <a:ahLst/>
                <a:cxnLst>
                  <a:cxn ang="0">
                    <a:pos x="T0" y="T1"/>
                  </a:cxn>
                  <a:cxn ang="0">
                    <a:pos x="T2" y="T3"/>
                  </a:cxn>
                  <a:cxn ang="0">
                    <a:pos x="T4" y="T5"/>
                  </a:cxn>
                  <a:cxn ang="0">
                    <a:pos x="T6" y="T7"/>
                  </a:cxn>
                  <a:cxn ang="0">
                    <a:pos x="T8" y="T9"/>
                  </a:cxn>
                </a:cxnLst>
                <a:rect l="0" t="0" r="r" b="b"/>
                <a:pathLst>
                  <a:path w="27" h="9">
                    <a:moveTo>
                      <a:pt x="27" y="9"/>
                    </a:moveTo>
                    <a:cubicBezTo>
                      <a:pt x="18" y="7"/>
                      <a:pt x="9" y="4"/>
                      <a:pt x="0" y="2"/>
                    </a:cubicBezTo>
                    <a:cubicBezTo>
                      <a:pt x="0" y="1"/>
                      <a:pt x="1" y="1"/>
                      <a:pt x="1" y="0"/>
                    </a:cubicBezTo>
                    <a:cubicBezTo>
                      <a:pt x="10" y="2"/>
                      <a:pt x="19" y="5"/>
                      <a:pt x="27" y="7"/>
                    </a:cubicBezTo>
                    <a:cubicBezTo>
                      <a:pt x="27" y="8"/>
                      <a:pt x="27" y="8"/>
                      <a:pt x="27"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7" name="Freeform 119">
                <a:extLst>
                  <a:ext uri="{FF2B5EF4-FFF2-40B4-BE49-F238E27FC236}">
                    <a16:creationId xmlns:a16="http://schemas.microsoft.com/office/drawing/2014/main" id="{1CA59016-F7BF-4B64-AA2A-3C15599E970D}"/>
                  </a:ext>
                </a:extLst>
              </p:cNvPr>
              <p:cNvSpPr>
                <a:spLocks/>
              </p:cNvSpPr>
              <p:nvPr/>
            </p:nvSpPr>
            <p:spPr bwMode="auto">
              <a:xfrm>
                <a:off x="4712" y="1349"/>
                <a:ext cx="81" cy="31"/>
              </a:xfrm>
              <a:custGeom>
                <a:avLst/>
                <a:gdLst>
                  <a:gd name="T0" fmla="*/ 0 w 34"/>
                  <a:gd name="T1" fmla="*/ 0 h 13"/>
                  <a:gd name="T2" fmla="*/ 34 w 34"/>
                  <a:gd name="T3" fmla="*/ 11 h 13"/>
                  <a:gd name="T4" fmla="*/ 33 w 34"/>
                  <a:gd name="T5" fmla="*/ 13 h 13"/>
                  <a:gd name="T6" fmla="*/ 0 w 34"/>
                  <a:gd name="T7" fmla="*/ 1 h 13"/>
                  <a:gd name="T8" fmla="*/ 0 w 34"/>
                  <a:gd name="T9" fmla="*/ 0 h 13"/>
                </a:gdLst>
                <a:ahLst/>
                <a:cxnLst>
                  <a:cxn ang="0">
                    <a:pos x="T0" y="T1"/>
                  </a:cxn>
                  <a:cxn ang="0">
                    <a:pos x="T2" y="T3"/>
                  </a:cxn>
                  <a:cxn ang="0">
                    <a:pos x="T4" y="T5"/>
                  </a:cxn>
                  <a:cxn ang="0">
                    <a:pos x="T6" y="T7"/>
                  </a:cxn>
                  <a:cxn ang="0">
                    <a:pos x="T8" y="T9"/>
                  </a:cxn>
                </a:cxnLst>
                <a:rect l="0" t="0" r="r" b="b"/>
                <a:pathLst>
                  <a:path w="34" h="13">
                    <a:moveTo>
                      <a:pt x="0" y="0"/>
                    </a:moveTo>
                    <a:cubicBezTo>
                      <a:pt x="11" y="4"/>
                      <a:pt x="22" y="7"/>
                      <a:pt x="34" y="11"/>
                    </a:cubicBezTo>
                    <a:cubicBezTo>
                      <a:pt x="33" y="12"/>
                      <a:pt x="33" y="12"/>
                      <a:pt x="33" y="13"/>
                    </a:cubicBezTo>
                    <a:cubicBezTo>
                      <a:pt x="22" y="9"/>
                      <a:pt x="11" y="5"/>
                      <a:pt x="0" y="1"/>
                    </a:cubicBezTo>
                    <a:cubicBezTo>
                      <a:pt x="0" y="1"/>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8" name="Freeform 120">
                <a:extLst>
                  <a:ext uri="{FF2B5EF4-FFF2-40B4-BE49-F238E27FC236}">
                    <a16:creationId xmlns:a16="http://schemas.microsoft.com/office/drawing/2014/main" id="{7BB48717-72EA-419A-BB17-0BF0F31246C4}"/>
                  </a:ext>
                </a:extLst>
              </p:cNvPr>
              <p:cNvSpPr>
                <a:spLocks/>
              </p:cNvSpPr>
              <p:nvPr/>
            </p:nvSpPr>
            <p:spPr bwMode="auto">
              <a:xfrm>
                <a:off x="5216" y="1518"/>
                <a:ext cx="71" cy="28"/>
              </a:xfrm>
              <a:custGeom>
                <a:avLst/>
                <a:gdLst>
                  <a:gd name="T0" fmla="*/ 1 w 30"/>
                  <a:gd name="T1" fmla="*/ 0 h 12"/>
                  <a:gd name="T2" fmla="*/ 30 w 30"/>
                  <a:gd name="T3" fmla="*/ 11 h 12"/>
                  <a:gd name="T4" fmla="*/ 30 w 30"/>
                  <a:gd name="T5" fmla="*/ 12 h 12"/>
                  <a:gd name="T6" fmla="*/ 0 w 30"/>
                  <a:gd name="T7" fmla="*/ 1 h 12"/>
                  <a:gd name="T8" fmla="*/ 1 w 30"/>
                  <a:gd name="T9" fmla="*/ 0 h 12"/>
                </a:gdLst>
                <a:ahLst/>
                <a:cxnLst>
                  <a:cxn ang="0">
                    <a:pos x="T0" y="T1"/>
                  </a:cxn>
                  <a:cxn ang="0">
                    <a:pos x="T2" y="T3"/>
                  </a:cxn>
                  <a:cxn ang="0">
                    <a:pos x="T4" y="T5"/>
                  </a:cxn>
                  <a:cxn ang="0">
                    <a:pos x="T6" y="T7"/>
                  </a:cxn>
                  <a:cxn ang="0">
                    <a:pos x="T8" y="T9"/>
                  </a:cxn>
                </a:cxnLst>
                <a:rect l="0" t="0" r="r" b="b"/>
                <a:pathLst>
                  <a:path w="30" h="12">
                    <a:moveTo>
                      <a:pt x="1" y="0"/>
                    </a:moveTo>
                    <a:cubicBezTo>
                      <a:pt x="11" y="3"/>
                      <a:pt x="20" y="7"/>
                      <a:pt x="30" y="11"/>
                    </a:cubicBezTo>
                    <a:cubicBezTo>
                      <a:pt x="30" y="11"/>
                      <a:pt x="30" y="12"/>
                      <a:pt x="30" y="12"/>
                    </a:cubicBezTo>
                    <a:cubicBezTo>
                      <a:pt x="20" y="9"/>
                      <a:pt x="10" y="5"/>
                      <a:pt x="0" y="1"/>
                    </a:cubicBezTo>
                    <a:cubicBezTo>
                      <a:pt x="0" y="1"/>
                      <a:pt x="0"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9" name="Freeform 121">
                <a:extLst>
                  <a:ext uri="{FF2B5EF4-FFF2-40B4-BE49-F238E27FC236}">
                    <a16:creationId xmlns:a16="http://schemas.microsoft.com/office/drawing/2014/main" id="{0D5D7755-0606-4ED7-98D7-684B89CFED26}"/>
                  </a:ext>
                </a:extLst>
              </p:cNvPr>
              <p:cNvSpPr>
                <a:spLocks/>
              </p:cNvSpPr>
              <p:nvPr/>
            </p:nvSpPr>
            <p:spPr bwMode="auto">
              <a:xfrm>
                <a:off x="5587" y="1525"/>
                <a:ext cx="76" cy="28"/>
              </a:xfrm>
              <a:custGeom>
                <a:avLst/>
                <a:gdLst>
                  <a:gd name="T0" fmla="*/ 1 w 32"/>
                  <a:gd name="T1" fmla="*/ 0 h 12"/>
                  <a:gd name="T2" fmla="*/ 32 w 32"/>
                  <a:gd name="T3" fmla="*/ 12 h 12"/>
                  <a:gd name="T4" fmla="*/ 0 w 32"/>
                  <a:gd name="T5" fmla="*/ 1 h 12"/>
                  <a:gd name="T6" fmla="*/ 1 w 32"/>
                  <a:gd name="T7" fmla="*/ 0 h 12"/>
                </a:gdLst>
                <a:ahLst/>
                <a:cxnLst>
                  <a:cxn ang="0">
                    <a:pos x="T0" y="T1"/>
                  </a:cxn>
                  <a:cxn ang="0">
                    <a:pos x="T2" y="T3"/>
                  </a:cxn>
                  <a:cxn ang="0">
                    <a:pos x="T4" y="T5"/>
                  </a:cxn>
                  <a:cxn ang="0">
                    <a:pos x="T6" y="T7"/>
                  </a:cxn>
                </a:cxnLst>
                <a:rect l="0" t="0" r="r" b="b"/>
                <a:pathLst>
                  <a:path w="32" h="12">
                    <a:moveTo>
                      <a:pt x="1" y="0"/>
                    </a:moveTo>
                    <a:cubicBezTo>
                      <a:pt x="11" y="4"/>
                      <a:pt x="21" y="8"/>
                      <a:pt x="32" y="12"/>
                    </a:cubicBezTo>
                    <a:cubicBezTo>
                      <a:pt x="20" y="11"/>
                      <a:pt x="10" y="5"/>
                      <a:pt x="0" y="1"/>
                    </a:cubicBezTo>
                    <a:cubicBezTo>
                      <a:pt x="0" y="1"/>
                      <a:pt x="0"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0" name="Freeform 122">
                <a:extLst>
                  <a:ext uri="{FF2B5EF4-FFF2-40B4-BE49-F238E27FC236}">
                    <a16:creationId xmlns:a16="http://schemas.microsoft.com/office/drawing/2014/main" id="{A254877C-3CAA-4DA3-86EE-44F1AC32814F}"/>
                  </a:ext>
                </a:extLst>
              </p:cNvPr>
              <p:cNvSpPr>
                <a:spLocks/>
              </p:cNvSpPr>
              <p:nvPr/>
            </p:nvSpPr>
            <p:spPr bwMode="auto">
              <a:xfrm>
                <a:off x="5622" y="1092"/>
                <a:ext cx="67" cy="33"/>
              </a:xfrm>
              <a:custGeom>
                <a:avLst/>
                <a:gdLst>
                  <a:gd name="T0" fmla="*/ 1 w 28"/>
                  <a:gd name="T1" fmla="*/ 0 h 14"/>
                  <a:gd name="T2" fmla="*/ 28 w 28"/>
                  <a:gd name="T3" fmla="*/ 12 h 14"/>
                  <a:gd name="T4" fmla="*/ 27 w 28"/>
                  <a:gd name="T5" fmla="*/ 14 h 14"/>
                  <a:gd name="T6" fmla="*/ 0 w 28"/>
                  <a:gd name="T7" fmla="*/ 2 h 14"/>
                  <a:gd name="T8" fmla="*/ 1 w 28"/>
                  <a:gd name="T9" fmla="*/ 0 h 14"/>
                </a:gdLst>
                <a:ahLst/>
                <a:cxnLst>
                  <a:cxn ang="0">
                    <a:pos x="T0" y="T1"/>
                  </a:cxn>
                  <a:cxn ang="0">
                    <a:pos x="T2" y="T3"/>
                  </a:cxn>
                  <a:cxn ang="0">
                    <a:pos x="T4" y="T5"/>
                  </a:cxn>
                  <a:cxn ang="0">
                    <a:pos x="T6" y="T7"/>
                  </a:cxn>
                  <a:cxn ang="0">
                    <a:pos x="T8" y="T9"/>
                  </a:cxn>
                </a:cxnLst>
                <a:rect l="0" t="0" r="r" b="b"/>
                <a:pathLst>
                  <a:path w="28" h="14">
                    <a:moveTo>
                      <a:pt x="1" y="0"/>
                    </a:moveTo>
                    <a:cubicBezTo>
                      <a:pt x="10" y="4"/>
                      <a:pt x="19" y="8"/>
                      <a:pt x="28" y="12"/>
                    </a:cubicBezTo>
                    <a:cubicBezTo>
                      <a:pt x="27" y="13"/>
                      <a:pt x="27" y="14"/>
                      <a:pt x="27" y="14"/>
                    </a:cubicBezTo>
                    <a:cubicBezTo>
                      <a:pt x="18" y="10"/>
                      <a:pt x="9" y="6"/>
                      <a:pt x="0" y="2"/>
                    </a:cubicBezTo>
                    <a:cubicBezTo>
                      <a:pt x="0" y="1"/>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1" name="Freeform 123">
                <a:extLst>
                  <a:ext uri="{FF2B5EF4-FFF2-40B4-BE49-F238E27FC236}">
                    <a16:creationId xmlns:a16="http://schemas.microsoft.com/office/drawing/2014/main" id="{8B0D9720-059F-428E-8C6E-BC35C5C49EB6}"/>
                  </a:ext>
                </a:extLst>
              </p:cNvPr>
              <p:cNvSpPr>
                <a:spLocks/>
              </p:cNvSpPr>
              <p:nvPr/>
            </p:nvSpPr>
            <p:spPr bwMode="auto">
              <a:xfrm>
                <a:off x="6392" y="1306"/>
                <a:ext cx="93" cy="24"/>
              </a:xfrm>
              <a:custGeom>
                <a:avLst/>
                <a:gdLst>
                  <a:gd name="T0" fmla="*/ 39 w 39"/>
                  <a:gd name="T1" fmla="*/ 10 h 10"/>
                  <a:gd name="T2" fmla="*/ 0 w 39"/>
                  <a:gd name="T3" fmla="*/ 1 h 10"/>
                  <a:gd name="T4" fmla="*/ 0 w 39"/>
                  <a:gd name="T5" fmla="*/ 0 h 10"/>
                  <a:gd name="T6" fmla="*/ 39 w 39"/>
                  <a:gd name="T7" fmla="*/ 9 h 10"/>
                  <a:gd name="T8" fmla="*/ 39 w 39"/>
                  <a:gd name="T9" fmla="*/ 10 h 10"/>
                </a:gdLst>
                <a:ahLst/>
                <a:cxnLst>
                  <a:cxn ang="0">
                    <a:pos x="T0" y="T1"/>
                  </a:cxn>
                  <a:cxn ang="0">
                    <a:pos x="T2" y="T3"/>
                  </a:cxn>
                  <a:cxn ang="0">
                    <a:pos x="T4" y="T5"/>
                  </a:cxn>
                  <a:cxn ang="0">
                    <a:pos x="T6" y="T7"/>
                  </a:cxn>
                  <a:cxn ang="0">
                    <a:pos x="T8" y="T9"/>
                  </a:cxn>
                </a:cxnLst>
                <a:rect l="0" t="0" r="r" b="b"/>
                <a:pathLst>
                  <a:path w="39" h="10">
                    <a:moveTo>
                      <a:pt x="39" y="10"/>
                    </a:moveTo>
                    <a:cubicBezTo>
                      <a:pt x="26" y="7"/>
                      <a:pt x="13" y="4"/>
                      <a:pt x="0" y="1"/>
                    </a:cubicBezTo>
                    <a:cubicBezTo>
                      <a:pt x="0" y="1"/>
                      <a:pt x="0" y="1"/>
                      <a:pt x="0" y="0"/>
                    </a:cubicBezTo>
                    <a:cubicBezTo>
                      <a:pt x="13" y="3"/>
                      <a:pt x="26" y="6"/>
                      <a:pt x="39" y="9"/>
                    </a:cubicBezTo>
                    <a:cubicBezTo>
                      <a:pt x="39" y="9"/>
                      <a:pt x="39" y="9"/>
                      <a:pt x="39"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2" name="Freeform 124">
                <a:extLst>
                  <a:ext uri="{FF2B5EF4-FFF2-40B4-BE49-F238E27FC236}">
                    <a16:creationId xmlns:a16="http://schemas.microsoft.com/office/drawing/2014/main" id="{EC3BC768-F735-41B6-AF05-8AE75C2F5350}"/>
                  </a:ext>
                </a:extLst>
              </p:cNvPr>
              <p:cNvSpPr>
                <a:spLocks/>
              </p:cNvSpPr>
              <p:nvPr/>
            </p:nvSpPr>
            <p:spPr bwMode="auto">
              <a:xfrm>
                <a:off x="4793" y="1549"/>
                <a:ext cx="90" cy="42"/>
              </a:xfrm>
              <a:custGeom>
                <a:avLst/>
                <a:gdLst>
                  <a:gd name="T0" fmla="*/ 0 w 38"/>
                  <a:gd name="T1" fmla="*/ 0 h 18"/>
                  <a:gd name="T2" fmla="*/ 38 w 38"/>
                  <a:gd name="T3" fmla="*/ 16 h 18"/>
                  <a:gd name="T4" fmla="*/ 38 w 38"/>
                  <a:gd name="T5" fmla="*/ 18 h 18"/>
                  <a:gd name="T6" fmla="*/ 0 w 38"/>
                  <a:gd name="T7" fmla="*/ 1 h 18"/>
                  <a:gd name="T8" fmla="*/ 0 w 38"/>
                  <a:gd name="T9" fmla="*/ 0 h 18"/>
                </a:gdLst>
                <a:ahLst/>
                <a:cxnLst>
                  <a:cxn ang="0">
                    <a:pos x="T0" y="T1"/>
                  </a:cxn>
                  <a:cxn ang="0">
                    <a:pos x="T2" y="T3"/>
                  </a:cxn>
                  <a:cxn ang="0">
                    <a:pos x="T4" y="T5"/>
                  </a:cxn>
                  <a:cxn ang="0">
                    <a:pos x="T6" y="T7"/>
                  </a:cxn>
                  <a:cxn ang="0">
                    <a:pos x="T8" y="T9"/>
                  </a:cxn>
                </a:cxnLst>
                <a:rect l="0" t="0" r="r" b="b"/>
                <a:pathLst>
                  <a:path w="38" h="18">
                    <a:moveTo>
                      <a:pt x="0" y="0"/>
                    </a:moveTo>
                    <a:cubicBezTo>
                      <a:pt x="13" y="5"/>
                      <a:pt x="26" y="11"/>
                      <a:pt x="38" y="16"/>
                    </a:cubicBezTo>
                    <a:cubicBezTo>
                      <a:pt x="38" y="17"/>
                      <a:pt x="38" y="17"/>
                      <a:pt x="38" y="18"/>
                    </a:cubicBezTo>
                    <a:cubicBezTo>
                      <a:pt x="25" y="12"/>
                      <a:pt x="12" y="6"/>
                      <a:pt x="0" y="1"/>
                    </a:cubicBezTo>
                    <a:cubicBezTo>
                      <a:pt x="0" y="1"/>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3" name="Freeform 125">
                <a:extLst>
                  <a:ext uri="{FF2B5EF4-FFF2-40B4-BE49-F238E27FC236}">
                    <a16:creationId xmlns:a16="http://schemas.microsoft.com/office/drawing/2014/main" id="{5B1CD138-045F-42C2-B54B-EB9B4E0C16D3}"/>
                  </a:ext>
                </a:extLst>
              </p:cNvPr>
              <p:cNvSpPr>
                <a:spLocks/>
              </p:cNvSpPr>
              <p:nvPr/>
            </p:nvSpPr>
            <p:spPr bwMode="auto">
              <a:xfrm>
                <a:off x="5342" y="1356"/>
                <a:ext cx="64" cy="40"/>
              </a:xfrm>
              <a:custGeom>
                <a:avLst/>
                <a:gdLst>
                  <a:gd name="T0" fmla="*/ 27 w 27"/>
                  <a:gd name="T1" fmla="*/ 17 h 17"/>
                  <a:gd name="T2" fmla="*/ 0 w 27"/>
                  <a:gd name="T3" fmla="*/ 2 h 17"/>
                  <a:gd name="T4" fmla="*/ 0 w 27"/>
                  <a:gd name="T5" fmla="*/ 0 h 17"/>
                  <a:gd name="T6" fmla="*/ 27 w 27"/>
                  <a:gd name="T7" fmla="*/ 16 h 17"/>
                  <a:gd name="T8" fmla="*/ 27 w 27"/>
                  <a:gd name="T9" fmla="*/ 17 h 17"/>
                </a:gdLst>
                <a:ahLst/>
                <a:cxnLst>
                  <a:cxn ang="0">
                    <a:pos x="T0" y="T1"/>
                  </a:cxn>
                  <a:cxn ang="0">
                    <a:pos x="T2" y="T3"/>
                  </a:cxn>
                  <a:cxn ang="0">
                    <a:pos x="T4" y="T5"/>
                  </a:cxn>
                  <a:cxn ang="0">
                    <a:pos x="T6" y="T7"/>
                  </a:cxn>
                  <a:cxn ang="0">
                    <a:pos x="T8" y="T9"/>
                  </a:cxn>
                </a:cxnLst>
                <a:rect l="0" t="0" r="r" b="b"/>
                <a:pathLst>
                  <a:path w="27" h="17">
                    <a:moveTo>
                      <a:pt x="27" y="17"/>
                    </a:moveTo>
                    <a:cubicBezTo>
                      <a:pt x="17" y="13"/>
                      <a:pt x="8" y="7"/>
                      <a:pt x="0" y="2"/>
                    </a:cubicBezTo>
                    <a:cubicBezTo>
                      <a:pt x="0" y="1"/>
                      <a:pt x="0" y="1"/>
                      <a:pt x="0" y="0"/>
                    </a:cubicBezTo>
                    <a:cubicBezTo>
                      <a:pt x="9" y="5"/>
                      <a:pt x="18" y="10"/>
                      <a:pt x="27" y="16"/>
                    </a:cubicBezTo>
                    <a:cubicBezTo>
                      <a:pt x="27" y="16"/>
                      <a:pt x="27" y="16"/>
                      <a:pt x="27"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4" name="Freeform 126">
                <a:extLst>
                  <a:ext uri="{FF2B5EF4-FFF2-40B4-BE49-F238E27FC236}">
                    <a16:creationId xmlns:a16="http://schemas.microsoft.com/office/drawing/2014/main" id="{46E7957F-D04B-4533-862A-FBA6FC03BEAC}"/>
                  </a:ext>
                </a:extLst>
              </p:cNvPr>
              <p:cNvSpPr>
                <a:spLocks/>
              </p:cNvSpPr>
              <p:nvPr/>
            </p:nvSpPr>
            <p:spPr bwMode="auto">
              <a:xfrm>
                <a:off x="4971" y="1582"/>
                <a:ext cx="55" cy="28"/>
              </a:xfrm>
              <a:custGeom>
                <a:avLst/>
                <a:gdLst>
                  <a:gd name="T0" fmla="*/ 22 w 23"/>
                  <a:gd name="T1" fmla="*/ 12 h 12"/>
                  <a:gd name="T2" fmla="*/ 0 w 23"/>
                  <a:gd name="T3" fmla="*/ 1 h 12"/>
                  <a:gd name="T4" fmla="*/ 1 w 23"/>
                  <a:gd name="T5" fmla="*/ 0 h 12"/>
                  <a:gd name="T6" fmla="*/ 23 w 23"/>
                  <a:gd name="T7" fmla="*/ 10 h 12"/>
                  <a:gd name="T8" fmla="*/ 22 w 23"/>
                  <a:gd name="T9" fmla="*/ 12 h 12"/>
                </a:gdLst>
                <a:ahLst/>
                <a:cxnLst>
                  <a:cxn ang="0">
                    <a:pos x="T0" y="T1"/>
                  </a:cxn>
                  <a:cxn ang="0">
                    <a:pos x="T2" y="T3"/>
                  </a:cxn>
                  <a:cxn ang="0">
                    <a:pos x="T4" y="T5"/>
                  </a:cxn>
                  <a:cxn ang="0">
                    <a:pos x="T6" y="T7"/>
                  </a:cxn>
                  <a:cxn ang="0">
                    <a:pos x="T8" y="T9"/>
                  </a:cxn>
                </a:cxnLst>
                <a:rect l="0" t="0" r="r" b="b"/>
                <a:pathLst>
                  <a:path w="23" h="12">
                    <a:moveTo>
                      <a:pt x="22" y="12"/>
                    </a:moveTo>
                    <a:cubicBezTo>
                      <a:pt x="15" y="9"/>
                      <a:pt x="7" y="5"/>
                      <a:pt x="0" y="1"/>
                    </a:cubicBezTo>
                    <a:cubicBezTo>
                      <a:pt x="0" y="1"/>
                      <a:pt x="1" y="0"/>
                      <a:pt x="1" y="0"/>
                    </a:cubicBezTo>
                    <a:cubicBezTo>
                      <a:pt x="8" y="3"/>
                      <a:pt x="16" y="7"/>
                      <a:pt x="23" y="10"/>
                    </a:cubicBezTo>
                    <a:cubicBezTo>
                      <a:pt x="23" y="11"/>
                      <a:pt x="23" y="12"/>
                      <a:pt x="22"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5" name="Freeform 127">
                <a:extLst>
                  <a:ext uri="{FF2B5EF4-FFF2-40B4-BE49-F238E27FC236}">
                    <a16:creationId xmlns:a16="http://schemas.microsoft.com/office/drawing/2014/main" id="{FFADCEBC-EAF6-4DD5-8FF8-B1016615E670}"/>
                  </a:ext>
                </a:extLst>
              </p:cNvPr>
              <p:cNvSpPr>
                <a:spLocks/>
              </p:cNvSpPr>
              <p:nvPr/>
            </p:nvSpPr>
            <p:spPr bwMode="auto">
              <a:xfrm>
                <a:off x="4769" y="1437"/>
                <a:ext cx="62" cy="28"/>
              </a:xfrm>
              <a:custGeom>
                <a:avLst/>
                <a:gdLst>
                  <a:gd name="T0" fmla="*/ 25 w 26"/>
                  <a:gd name="T1" fmla="*/ 12 h 12"/>
                  <a:gd name="T2" fmla="*/ 0 w 26"/>
                  <a:gd name="T3" fmla="*/ 2 h 12"/>
                  <a:gd name="T4" fmla="*/ 1 w 26"/>
                  <a:gd name="T5" fmla="*/ 0 h 12"/>
                  <a:gd name="T6" fmla="*/ 26 w 26"/>
                  <a:gd name="T7" fmla="*/ 11 h 12"/>
                  <a:gd name="T8" fmla="*/ 25 w 26"/>
                  <a:gd name="T9" fmla="*/ 12 h 12"/>
                </a:gdLst>
                <a:ahLst/>
                <a:cxnLst>
                  <a:cxn ang="0">
                    <a:pos x="T0" y="T1"/>
                  </a:cxn>
                  <a:cxn ang="0">
                    <a:pos x="T2" y="T3"/>
                  </a:cxn>
                  <a:cxn ang="0">
                    <a:pos x="T4" y="T5"/>
                  </a:cxn>
                  <a:cxn ang="0">
                    <a:pos x="T6" y="T7"/>
                  </a:cxn>
                  <a:cxn ang="0">
                    <a:pos x="T8" y="T9"/>
                  </a:cxn>
                </a:cxnLst>
                <a:rect l="0" t="0" r="r" b="b"/>
                <a:pathLst>
                  <a:path w="26" h="12">
                    <a:moveTo>
                      <a:pt x="25" y="12"/>
                    </a:moveTo>
                    <a:cubicBezTo>
                      <a:pt x="17" y="9"/>
                      <a:pt x="9" y="5"/>
                      <a:pt x="0" y="2"/>
                    </a:cubicBezTo>
                    <a:cubicBezTo>
                      <a:pt x="1" y="1"/>
                      <a:pt x="1" y="0"/>
                      <a:pt x="1" y="0"/>
                    </a:cubicBezTo>
                    <a:cubicBezTo>
                      <a:pt x="9" y="3"/>
                      <a:pt x="18" y="7"/>
                      <a:pt x="26" y="11"/>
                    </a:cubicBezTo>
                    <a:cubicBezTo>
                      <a:pt x="25" y="11"/>
                      <a:pt x="25" y="12"/>
                      <a:pt x="25"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6" name="Freeform 128">
                <a:extLst>
                  <a:ext uri="{FF2B5EF4-FFF2-40B4-BE49-F238E27FC236}">
                    <a16:creationId xmlns:a16="http://schemas.microsoft.com/office/drawing/2014/main" id="{ACC2B9F9-5968-4C41-82B6-8E58B59852A9}"/>
                  </a:ext>
                </a:extLst>
              </p:cNvPr>
              <p:cNvSpPr>
                <a:spLocks/>
              </p:cNvSpPr>
              <p:nvPr/>
            </p:nvSpPr>
            <p:spPr bwMode="auto">
              <a:xfrm>
                <a:off x="4893" y="1370"/>
                <a:ext cx="66" cy="29"/>
              </a:xfrm>
              <a:custGeom>
                <a:avLst/>
                <a:gdLst>
                  <a:gd name="T0" fmla="*/ 27 w 28"/>
                  <a:gd name="T1" fmla="*/ 12 h 12"/>
                  <a:gd name="T2" fmla="*/ 0 w 28"/>
                  <a:gd name="T3" fmla="*/ 1 h 12"/>
                  <a:gd name="T4" fmla="*/ 1 w 28"/>
                  <a:gd name="T5" fmla="*/ 0 h 12"/>
                  <a:gd name="T6" fmla="*/ 28 w 28"/>
                  <a:gd name="T7" fmla="*/ 10 h 12"/>
                  <a:gd name="T8" fmla="*/ 27 w 28"/>
                  <a:gd name="T9" fmla="*/ 12 h 12"/>
                </a:gdLst>
                <a:ahLst/>
                <a:cxnLst>
                  <a:cxn ang="0">
                    <a:pos x="T0" y="T1"/>
                  </a:cxn>
                  <a:cxn ang="0">
                    <a:pos x="T2" y="T3"/>
                  </a:cxn>
                  <a:cxn ang="0">
                    <a:pos x="T4" y="T5"/>
                  </a:cxn>
                  <a:cxn ang="0">
                    <a:pos x="T6" y="T7"/>
                  </a:cxn>
                  <a:cxn ang="0">
                    <a:pos x="T8" y="T9"/>
                  </a:cxn>
                </a:cxnLst>
                <a:rect l="0" t="0" r="r" b="b"/>
                <a:pathLst>
                  <a:path w="28" h="12">
                    <a:moveTo>
                      <a:pt x="27" y="12"/>
                    </a:moveTo>
                    <a:cubicBezTo>
                      <a:pt x="18" y="8"/>
                      <a:pt x="9" y="5"/>
                      <a:pt x="0" y="1"/>
                    </a:cubicBezTo>
                    <a:cubicBezTo>
                      <a:pt x="0" y="1"/>
                      <a:pt x="1" y="0"/>
                      <a:pt x="1" y="0"/>
                    </a:cubicBezTo>
                    <a:cubicBezTo>
                      <a:pt x="10" y="3"/>
                      <a:pt x="19" y="7"/>
                      <a:pt x="28" y="10"/>
                    </a:cubicBezTo>
                    <a:cubicBezTo>
                      <a:pt x="28" y="11"/>
                      <a:pt x="28" y="12"/>
                      <a:pt x="27"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7" name="Freeform 129">
                <a:extLst>
                  <a:ext uri="{FF2B5EF4-FFF2-40B4-BE49-F238E27FC236}">
                    <a16:creationId xmlns:a16="http://schemas.microsoft.com/office/drawing/2014/main" id="{FA40D614-FF82-44AC-A370-C393EC2BCE7A}"/>
                  </a:ext>
                </a:extLst>
              </p:cNvPr>
              <p:cNvSpPr>
                <a:spLocks/>
              </p:cNvSpPr>
              <p:nvPr/>
            </p:nvSpPr>
            <p:spPr bwMode="auto">
              <a:xfrm>
                <a:off x="4995" y="1308"/>
                <a:ext cx="62" cy="31"/>
              </a:xfrm>
              <a:custGeom>
                <a:avLst/>
                <a:gdLst>
                  <a:gd name="T0" fmla="*/ 25 w 26"/>
                  <a:gd name="T1" fmla="*/ 13 h 13"/>
                  <a:gd name="T2" fmla="*/ 0 w 26"/>
                  <a:gd name="T3" fmla="*/ 1 h 13"/>
                  <a:gd name="T4" fmla="*/ 0 w 26"/>
                  <a:gd name="T5" fmla="*/ 0 h 13"/>
                  <a:gd name="T6" fmla="*/ 26 w 26"/>
                  <a:gd name="T7" fmla="*/ 12 h 13"/>
                  <a:gd name="T8" fmla="*/ 25 w 26"/>
                  <a:gd name="T9" fmla="*/ 13 h 13"/>
                </a:gdLst>
                <a:ahLst/>
                <a:cxnLst>
                  <a:cxn ang="0">
                    <a:pos x="T0" y="T1"/>
                  </a:cxn>
                  <a:cxn ang="0">
                    <a:pos x="T2" y="T3"/>
                  </a:cxn>
                  <a:cxn ang="0">
                    <a:pos x="T4" y="T5"/>
                  </a:cxn>
                  <a:cxn ang="0">
                    <a:pos x="T6" y="T7"/>
                  </a:cxn>
                  <a:cxn ang="0">
                    <a:pos x="T8" y="T9"/>
                  </a:cxn>
                </a:cxnLst>
                <a:rect l="0" t="0" r="r" b="b"/>
                <a:pathLst>
                  <a:path w="26" h="13">
                    <a:moveTo>
                      <a:pt x="25" y="13"/>
                    </a:moveTo>
                    <a:cubicBezTo>
                      <a:pt x="16" y="9"/>
                      <a:pt x="8" y="5"/>
                      <a:pt x="0" y="1"/>
                    </a:cubicBezTo>
                    <a:cubicBezTo>
                      <a:pt x="0" y="1"/>
                      <a:pt x="0" y="0"/>
                      <a:pt x="0" y="0"/>
                    </a:cubicBezTo>
                    <a:cubicBezTo>
                      <a:pt x="9" y="4"/>
                      <a:pt x="17" y="8"/>
                      <a:pt x="26" y="12"/>
                    </a:cubicBezTo>
                    <a:cubicBezTo>
                      <a:pt x="25" y="12"/>
                      <a:pt x="25" y="13"/>
                      <a:pt x="25"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8" name="Freeform 130">
                <a:extLst>
                  <a:ext uri="{FF2B5EF4-FFF2-40B4-BE49-F238E27FC236}">
                    <a16:creationId xmlns:a16="http://schemas.microsoft.com/office/drawing/2014/main" id="{B6F2411C-207C-4077-9B72-A15026196EC0}"/>
                  </a:ext>
                </a:extLst>
              </p:cNvPr>
              <p:cNvSpPr>
                <a:spLocks/>
              </p:cNvSpPr>
              <p:nvPr/>
            </p:nvSpPr>
            <p:spPr bwMode="auto">
              <a:xfrm>
                <a:off x="6214" y="1287"/>
                <a:ext cx="57" cy="21"/>
              </a:xfrm>
              <a:custGeom>
                <a:avLst/>
                <a:gdLst>
                  <a:gd name="T0" fmla="*/ 0 w 24"/>
                  <a:gd name="T1" fmla="*/ 0 h 9"/>
                  <a:gd name="T2" fmla="*/ 24 w 24"/>
                  <a:gd name="T3" fmla="*/ 7 h 9"/>
                  <a:gd name="T4" fmla="*/ 0 w 24"/>
                  <a:gd name="T5" fmla="*/ 0 h 9"/>
                </a:gdLst>
                <a:ahLst/>
                <a:cxnLst>
                  <a:cxn ang="0">
                    <a:pos x="T0" y="T1"/>
                  </a:cxn>
                  <a:cxn ang="0">
                    <a:pos x="T2" y="T3"/>
                  </a:cxn>
                  <a:cxn ang="0">
                    <a:pos x="T4" y="T5"/>
                  </a:cxn>
                </a:cxnLst>
                <a:rect l="0" t="0" r="r" b="b"/>
                <a:pathLst>
                  <a:path w="24" h="9">
                    <a:moveTo>
                      <a:pt x="0" y="0"/>
                    </a:moveTo>
                    <a:cubicBezTo>
                      <a:pt x="8" y="2"/>
                      <a:pt x="16" y="5"/>
                      <a:pt x="24" y="7"/>
                    </a:cubicBezTo>
                    <a:cubicBezTo>
                      <a:pt x="21" y="9"/>
                      <a:pt x="2" y="4"/>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9" name="Freeform 131">
                <a:extLst>
                  <a:ext uri="{FF2B5EF4-FFF2-40B4-BE49-F238E27FC236}">
                    <a16:creationId xmlns:a16="http://schemas.microsoft.com/office/drawing/2014/main" id="{551D56C1-5F51-4055-A86F-523DB5E3005F}"/>
                  </a:ext>
                </a:extLst>
              </p:cNvPr>
              <p:cNvSpPr>
                <a:spLocks/>
              </p:cNvSpPr>
              <p:nvPr/>
            </p:nvSpPr>
            <p:spPr bwMode="auto">
              <a:xfrm>
                <a:off x="4665" y="1356"/>
                <a:ext cx="64" cy="29"/>
              </a:xfrm>
              <a:custGeom>
                <a:avLst/>
                <a:gdLst>
                  <a:gd name="T0" fmla="*/ 26 w 27"/>
                  <a:gd name="T1" fmla="*/ 12 h 12"/>
                  <a:gd name="T2" fmla="*/ 0 w 27"/>
                  <a:gd name="T3" fmla="*/ 1 h 12"/>
                  <a:gd name="T4" fmla="*/ 1 w 27"/>
                  <a:gd name="T5" fmla="*/ 0 h 12"/>
                  <a:gd name="T6" fmla="*/ 27 w 27"/>
                  <a:gd name="T7" fmla="*/ 10 h 12"/>
                  <a:gd name="T8" fmla="*/ 26 w 27"/>
                  <a:gd name="T9" fmla="*/ 12 h 12"/>
                </a:gdLst>
                <a:ahLst/>
                <a:cxnLst>
                  <a:cxn ang="0">
                    <a:pos x="T0" y="T1"/>
                  </a:cxn>
                  <a:cxn ang="0">
                    <a:pos x="T2" y="T3"/>
                  </a:cxn>
                  <a:cxn ang="0">
                    <a:pos x="T4" y="T5"/>
                  </a:cxn>
                  <a:cxn ang="0">
                    <a:pos x="T6" y="T7"/>
                  </a:cxn>
                  <a:cxn ang="0">
                    <a:pos x="T8" y="T9"/>
                  </a:cxn>
                </a:cxnLst>
                <a:rect l="0" t="0" r="r" b="b"/>
                <a:pathLst>
                  <a:path w="27" h="12">
                    <a:moveTo>
                      <a:pt x="26" y="12"/>
                    </a:moveTo>
                    <a:cubicBezTo>
                      <a:pt x="18" y="8"/>
                      <a:pt x="9" y="5"/>
                      <a:pt x="0" y="1"/>
                    </a:cubicBezTo>
                    <a:cubicBezTo>
                      <a:pt x="0" y="1"/>
                      <a:pt x="1" y="0"/>
                      <a:pt x="1" y="0"/>
                    </a:cubicBezTo>
                    <a:cubicBezTo>
                      <a:pt x="10" y="3"/>
                      <a:pt x="18" y="7"/>
                      <a:pt x="27" y="10"/>
                    </a:cubicBezTo>
                    <a:cubicBezTo>
                      <a:pt x="27" y="11"/>
                      <a:pt x="26" y="11"/>
                      <a:pt x="26"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0" name="Freeform 132">
                <a:extLst>
                  <a:ext uri="{FF2B5EF4-FFF2-40B4-BE49-F238E27FC236}">
                    <a16:creationId xmlns:a16="http://schemas.microsoft.com/office/drawing/2014/main" id="{915C9192-6CE4-4595-BF28-FE0529BF0EAE}"/>
                  </a:ext>
                </a:extLst>
              </p:cNvPr>
              <p:cNvSpPr>
                <a:spLocks/>
              </p:cNvSpPr>
              <p:nvPr/>
            </p:nvSpPr>
            <p:spPr bwMode="auto">
              <a:xfrm>
                <a:off x="5687" y="1092"/>
                <a:ext cx="71" cy="29"/>
              </a:xfrm>
              <a:custGeom>
                <a:avLst/>
                <a:gdLst>
                  <a:gd name="T0" fmla="*/ 1 w 30"/>
                  <a:gd name="T1" fmla="*/ 0 h 12"/>
                  <a:gd name="T2" fmla="*/ 30 w 30"/>
                  <a:gd name="T3" fmla="*/ 11 h 12"/>
                  <a:gd name="T4" fmla="*/ 30 w 30"/>
                  <a:gd name="T5" fmla="*/ 12 h 12"/>
                  <a:gd name="T6" fmla="*/ 0 w 30"/>
                  <a:gd name="T7" fmla="*/ 2 h 12"/>
                  <a:gd name="T8" fmla="*/ 1 w 30"/>
                  <a:gd name="T9" fmla="*/ 0 h 12"/>
                </a:gdLst>
                <a:ahLst/>
                <a:cxnLst>
                  <a:cxn ang="0">
                    <a:pos x="T0" y="T1"/>
                  </a:cxn>
                  <a:cxn ang="0">
                    <a:pos x="T2" y="T3"/>
                  </a:cxn>
                  <a:cxn ang="0">
                    <a:pos x="T4" y="T5"/>
                  </a:cxn>
                  <a:cxn ang="0">
                    <a:pos x="T6" y="T7"/>
                  </a:cxn>
                  <a:cxn ang="0">
                    <a:pos x="T8" y="T9"/>
                  </a:cxn>
                </a:cxnLst>
                <a:rect l="0" t="0" r="r" b="b"/>
                <a:pathLst>
                  <a:path w="30" h="12">
                    <a:moveTo>
                      <a:pt x="1" y="0"/>
                    </a:moveTo>
                    <a:cubicBezTo>
                      <a:pt x="10" y="4"/>
                      <a:pt x="20" y="7"/>
                      <a:pt x="30" y="11"/>
                    </a:cubicBezTo>
                    <a:cubicBezTo>
                      <a:pt x="30" y="11"/>
                      <a:pt x="30" y="12"/>
                      <a:pt x="30" y="12"/>
                    </a:cubicBezTo>
                    <a:cubicBezTo>
                      <a:pt x="20" y="9"/>
                      <a:pt x="10" y="6"/>
                      <a:pt x="0" y="2"/>
                    </a:cubicBezTo>
                    <a:cubicBezTo>
                      <a:pt x="0" y="2"/>
                      <a:pt x="0"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1" name="Freeform 133">
                <a:extLst>
                  <a:ext uri="{FF2B5EF4-FFF2-40B4-BE49-F238E27FC236}">
                    <a16:creationId xmlns:a16="http://schemas.microsoft.com/office/drawing/2014/main" id="{817BB234-FC37-4497-9E39-60CB805AAB1B}"/>
                  </a:ext>
                </a:extLst>
              </p:cNvPr>
              <p:cNvSpPr>
                <a:spLocks/>
              </p:cNvSpPr>
              <p:nvPr/>
            </p:nvSpPr>
            <p:spPr bwMode="auto">
              <a:xfrm>
                <a:off x="5287" y="1494"/>
                <a:ext cx="84" cy="26"/>
              </a:xfrm>
              <a:custGeom>
                <a:avLst/>
                <a:gdLst>
                  <a:gd name="T0" fmla="*/ 0 w 35"/>
                  <a:gd name="T1" fmla="*/ 0 h 11"/>
                  <a:gd name="T2" fmla="*/ 35 w 35"/>
                  <a:gd name="T3" fmla="*/ 9 h 11"/>
                  <a:gd name="T4" fmla="*/ 35 w 35"/>
                  <a:gd name="T5" fmla="*/ 11 h 11"/>
                  <a:gd name="T6" fmla="*/ 0 w 35"/>
                  <a:gd name="T7" fmla="*/ 1 h 11"/>
                  <a:gd name="T8" fmla="*/ 0 w 35"/>
                  <a:gd name="T9" fmla="*/ 0 h 11"/>
                </a:gdLst>
                <a:ahLst/>
                <a:cxnLst>
                  <a:cxn ang="0">
                    <a:pos x="T0" y="T1"/>
                  </a:cxn>
                  <a:cxn ang="0">
                    <a:pos x="T2" y="T3"/>
                  </a:cxn>
                  <a:cxn ang="0">
                    <a:pos x="T4" y="T5"/>
                  </a:cxn>
                  <a:cxn ang="0">
                    <a:pos x="T6" y="T7"/>
                  </a:cxn>
                  <a:cxn ang="0">
                    <a:pos x="T8" y="T9"/>
                  </a:cxn>
                </a:cxnLst>
                <a:rect l="0" t="0" r="r" b="b"/>
                <a:pathLst>
                  <a:path w="35" h="11">
                    <a:moveTo>
                      <a:pt x="0" y="0"/>
                    </a:moveTo>
                    <a:cubicBezTo>
                      <a:pt x="12" y="3"/>
                      <a:pt x="24" y="6"/>
                      <a:pt x="35" y="9"/>
                    </a:cubicBezTo>
                    <a:cubicBezTo>
                      <a:pt x="35" y="10"/>
                      <a:pt x="35" y="10"/>
                      <a:pt x="35" y="11"/>
                    </a:cubicBezTo>
                    <a:cubicBezTo>
                      <a:pt x="23" y="8"/>
                      <a:pt x="12" y="5"/>
                      <a:pt x="0" y="1"/>
                    </a:cubicBezTo>
                    <a:cubicBezTo>
                      <a:pt x="0" y="1"/>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2" name="Freeform 134">
                <a:extLst>
                  <a:ext uri="{FF2B5EF4-FFF2-40B4-BE49-F238E27FC236}">
                    <a16:creationId xmlns:a16="http://schemas.microsoft.com/office/drawing/2014/main" id="{D33070AB-19BF-4CF2-8ED2-9FFFEC152825}"/>
                  </a:ext>
                </a:extLst>
              </p:cNvPr>
              <p:cNvSpPr>
                <a:spLocks/>
              </p:cNvSpPr>
              <p:nvPr/>
            </p:nvSpPr>
            <p:spPr bwMode="auto">
              <a:xfrm>
                <a:off x="6252" y="1377"/>
                <a:ext cx="57" cy="17"/>
              </a:xfrm>
              <a:custGeom>
                <a:avLst/>
                <a:gdLst>
                  <a:gd name="T0" fmla="*/ 23 w 24"/>
                  <a:gd name="T1" fmla="*/ 7 h 7"/>
                  <a:gd name="T2" fmla="*/ 0 w 24"/>
                  <a:gd name="T3" fmla="*/ 2 h 7"/>
                  <a:gd name="T4" fmla="*/ 0 w 24"/>
                  <a:gd name="T5" fmla="*/ 0 h 7"/>
                  <a:gd name="T6" fmla="*/ 24 w 24"/>
                  <a:gd name="T7" fmla="*/ 5 h 7"/>
                  <a:gd name="T8" fmla="*/ 23 w 24"/>
                  <a:gd name="T9" fmla="*/ 7 h 7"/>
                </a:gdLst>
                <a:ahLst/>
                <a:cxnLst>
                  <a:cxn ang="0">
                    <a:pos x="T0" y="T1"/>
                  </a:cxn>
                  <a:cxn ang="0">
                    <a:pos x="T2" y="T3"/>
                  </a:cxn>
                  <a:cxn ang="0">
                    <a:pos x="T4" y="T5"/>
                  </a:cxn>
                  <a:cxn ang="0">
                    <a:pos x="T6" y="T7"/>
                  </a:cxn>
                  <a:cxn ang="0">
                    <a:pos x="T8" y="T9"/>
                  </a:cxn>
                </a:cxnLst>
                <a:rect l="0" t="0" r="r" b="b"/>
                <a:pathLst>
                  <a:path w="24" h="7">
                    <a:moveTo>
                      <a:pt x="23" y="7"/>
                    </a:moveTo>
                    <a:cubicBezTo>
                      <a:pt x="15" y="5"/>
                      <a:pt x="7" y="4"/>
                      <a:pt x="0" y="2"/>
                    </a:cubicBezTo>
                    <a:cubicBezTo>
                      <a:pt x="0" y="2"/>
                      <a:pt x="0" y="1"/>
                      <a:pt x="0" y="0"/>
                    </a:cubicBezTo>
                    <a:cubicBezTo>
                      <a:pt x="8" y="2"/>
                      <a:pt x="16" y="3"/>
                      <a:pt x="24" y="5"/>
                    </a:cubicBezTo>
                    <a:cubicBezTo>
                      <a:pt x="23" y="6"/>
                      <a:pt x="23" y="6"/>
                      <a:pt x="23"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3" name="Freeform 135">
                <a:extLst>
                  <a:ext uri="{FF2B5EF4-FFF2-40B4-BE49-F238E27FC236}">
                    <a16:creationId xmlns:a16="http://schemas.microsoft.com/office/drawing/2014/main" id="{8A9E4582-967C-483F-9C6F-7646356287AA}"/>
                  </a:ext>
                </a:extLst>
              </p:cNvPr>
              <p:cNvSpPr>
                <a:spLocks/>
              </p:cNvSpPr>
              <p:nvPr/>
            </p:nvSpPr>
            <p:spPr bwMode="auto">
              <a:xfrm>
                <a:off x="4862" y="1537"/>
                <a:ext cx="64" cy="31"/>
              </a:xfrm>
              <a:custGeom>
                <a:avLst/>
                <a:gdLst>
                  <a:gd name="T0" fmla="*/ 1 w 27"/>
                  <a:gd name="T1" fmla="*/ 0 h 13"/>
                  <a:gd name="T2" fmla="*/ 27 w 27"/>
                  <a:gd name="T3" fmla="*/ 12 h 13"/>
                  <a:gd name="T4" fmla="*/ 27 w 27"/>
                  <a:gd name="T5" fmla="*/ 13 h 13"/>
                  <a:gd name="T6" fmla="*/ 0 w 27"/>
                  <a:gd name="T7" fmla="*/ 1 h 13"/>
                  <a:gd name="T8" fmla="*/ 1 w 27"/>
                  <a:gd name="T9" fmla="*/ 0 h 13"/>
                </a:gdLst>
                <a:ahLst/>
                <a:cxnLst>
                  <a:cxn ang="0">
                    <a:pos x="T0" y="T1"/>
                  </a:cxn>
                  <a:cxn ang="0">
                    <a:pos x="T2" y="T3"/>
                  </a:cxn>
                  <a:cxn ang="0">
                    <a:pos x="T4" y="T5"/>
                  </a:cxn>
                  <a:cxn ang="0">
                    <a:pos x="T6" y="T7"/>
                  </a:cxn>
                  <a:cxn ang="0">
                    <a:pos x="T8" y="T9"/>
                  </a:cxn>
                </a:cxnLst>
                <a:rect l="0" t="0" r="r" b="b"/>
                <a:pathLst>
                  <a:path w="27" h="13">
                    <a:moveTo>
                      <a:pt x="1" y="0"/>
                    </a:moveTo>
                    <a:cubicBezTo>
                      <a:pt x="10" y="4"/>
                      <a:pt x="19" y="8"/>
                      <a:pt x="27" y="12"/>
                    </a:cubicBezTo>
                    <a:cubicBezTo>
                      <a:pt x="27" y="12"/>
                      <a:pt x="27" y="13"/>
                      <a:pt x="27" y="13"/>
                    </a:cubicBezTo>
                    <a:cubicBezTo>
                      <a:pt x="18" y="9"/>
                      <a:pt x="9" y="5"/>
                      <a:pt x="0" y="1"/>
                    </a:cubicBezTo>
                    <a:cubicBezTo>
                      <a:pt x="0" y="1"/>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4" name="Freeform 136">
                <a:extLst>
                  <a:ext uri="{FF2B5EF4-FFF2-40B4-BE49-F238E27FC236}">
                    <a16:creationId xmlns:a16="http://schemas.microsoft.com/office/drawing/2014/main" id="{0C036F6D-57BF-4EFD-B1E2-AE4FE1D4F10E}"/>
                  </a:ext>
                </a:extLst>
              </p:cNvPr>
              <p:cNvSpPr>
                <a:spLocks/>
              </p:cNvSpPr>
              <p:nvPr/>
            </p:nvSpPr>
            <p:spPr bwMode="auto">
              <a:xfrm>
                <a:off x="6357" y="1358"/>
                <a:ext cx="54" cy="17"/>
              </a:xfrm>
              <a:custGeom>
                <a:avLst/>
                <a:gdLst>
                  <a:gd name="T0" fmla="*/ 1 w 23"/>
                  <a:gd name="T1" fmla="*/ 0 h 7"/>
                  <a:gd name="T2" fmla="*/ 23 w 23"/>
                  <a:gd name="T3" fmla="*/ 5 h 7"/>
                  <a:gd name="T4" fmla="*/ 23 w 23"/>
                  <a:gd name="T5" fmla="*/ 7 h 7"/>
                  <a:gd name="T6" fmla="*/ 0 w 23"/>
                  <a:gd name="T7" fmla="*/ 2 h 7"/>
                  <a:gd name="T8" fmla="*/ 1 w 23"/>
                  <a:gd name="T9" fmla="*/ 0 h 7"/>
                </a:gdLst>
                <a:ahLst/>
                <a:cxnLst>
                  <a:cxn ang="0">
                    <a:pos x="T0" y="T1"/>
                  </a:cxn>
                  <a:cxn ang="0">
                    <a:pos x="T2" y="T3"/>
                  </a:cxn>
                  <a:cxn ang="0">
                    <a:pos x="T4" y="T5"/>
                  </a:cxn>
                  <a:cxn ang="0">
                    <a:pos x="T6" y="T7"/>
                  </a:cxn>
                  <a:cxn ang="0">
                    <a:pos x="T8" y="T9"/>
                  </a:cxn>
                </a:cxnLst>
                <a:rect l="0" t="0" r="r" b="b"/>
                <a:pathLst>
                  <a:path w="23" h="7">
                    <a:moveTo>
                      <a:pt x="1" y="0"/>
                    </a:moveTo>
                    <a:cubicBezTo>
                      <a:pt x="8" y="2"/>
                      <a:pt x="16" y="3"/>
                      <a:pt x="23" y="5"/>
                    </a:cubicBezTo>
                    <a:cubicBezTo>
                      <a:pt x="23" y="6"/>
                      <a:pt x="23" y="6"/>
                      <a:pt x="23" y="7"/>
                    </a:cubicBezTo>
                    <a:cubicBezTo>
                      <a:pt x="16" y="5"/>
                      <a:pt x="8" y="4"/>
                      <a:pt x="0" y="2"/>
                    </a:cubicBezTo>
                    <a:cubicBezTo>
                      <a:pt x="1" y="1"/>
                      <a:pt x="1"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5" name="Freeform 137">
                <a:extLst>
                  <a:ext uri="{FF2B5EF4-FFF2-40B4-BE49-F238E27FC236}">
                    <a16:creationId xmlns:a16="http://schemas.microsoft.com/office/drawing/2014/main" id="{6EC47B36-8686-4547-960E-2EE495E4E5B3}"/>
                  </a:ext>
                </a:extLst>
              </p:cNvPr>
              <p:cNvSpPr>
                <a:spLocks/>
              </p:cNvSpPr>
              <p:nvPr/>
            </p:nvSpPr>
            <p:spPr bwMode="auto">
              <a:xfrm>
                <a:off x="5173" y="1663"/>
                <a:ext cx="74" cy="33"/>
              </a:xfrm>
              <a:custGeom>
                <a:avLst/>
                <a:gdLst>
                  <a:gd name="T0" fmla="*/ 0 w 31"/>
                  <a:gd name="T1" fmla="*/ 0 h 14"/>
                  <a:gd name="T2" fmla="*/ 31 w 31"/>
                  <a:gd name="T3" fmla="*/ 13 h 14"/>
                  <a:gd name="T4" fmla="*/ 30 w 31"/>
                  <a:gd name="T5" fmla="*/ 14 h 14"/>
                  <a:gd name="T6" fmla="*/ 0 w 31"/>
                  <a:gd name="T7" fmla="*/ 1 h 14"/>
                  <a:gd name="T8" fmla="*/ 0 w 31"/>
                  <a:gd name="T9" fmla="*/ 0 h 14"/>
                </a:gdLst>
                <a:ahLst/>
                <a:cxnLst>
                  <a:cxn ang="0">
                    <a:pos x="T0" y="T1"/>
                  </a:cxn>
                  <a:cxn ang="0">
                    <a:pos x="T2" y="T3"/>
                  </a:cxn>
                  <a:cxn ang="0">
                    <a:pos x="T4" y="T5"/>
                  </a:cxn>
                  <a:cxn ang="0">
                    <a:pos x="T6" y="T7"/>
                  </a:cxn>
                  <a:cxn ang="0">
                    <a:pos x="T8" y="T9"/>
                  </a:cxn>
                </a:cxnLst>
                <a:rect l="0" t="0" r="r" b="b"/>
                <a:pathLst>
                  <a:path w="31" h="14">
                    <a:moveTo>
                      <a:pt x="0" y="0"/>
                    </a:moveTo>
                    <a:cubicBezTo>
                      <a:pt x="10" y="4"/>
                      <a:pt x="21" y="9"/>
                      <a:pt x="31" y="13"/>
                    </a:cubicBezTo>
                    <a:cubicBezTo>
                      <a:pt x="31" y="13"/>
                      <a:pt x="30" y="14"/>
                      <a:pt x="30" y="14"/>
                    </a:cubicBezTo>
                    <a:cubicBezTo>
                      <a:pt x="20" y="10"/>
                      <a:pt x="10" y="5"/>
                      <a:pt x="0" y="1"/>
                    </a:cubicBezTo>
                    <a:cubicBezTo>
                      <a:pt x="0" y="1"/>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6" name="Freeform 138">
                <a:extLst>
                  <a:ext uri="{FF2B5EF4-FFF2-40B4-BE49-F238E27FC236}">
                    <a16:creationId xmlns:a16="http://schemas.microsoft.com/office/drawing/2014/main" id="{7D6B5AA9-F8D3-4B0F-B26B-48CD59A1F43C}"/>
                  </a:ext>
                </a:extLst>
              </p:cNvPr>
              <p:cNvSpPr>
                <a:spLocks/>
              </p:cNvSpPr>
              <p:nvPr/>
            </p:nvSpPr>
            <p:spPr bwMode="auto">
              <a:xfrm>
                <a:off x="5325" y="1472"/>
                <a:ext cx="84" cy="29"/>
              </a:xfrm>
              <a:custGeom>
                <a:avLst/>
                <a:gdLst>
                  <a:gd name="T0" fmla="*/ 1 w 35"/>
                  <a:gd name="T1" fmla="*/ 0 h 12"/>
                  <a:gd name="T2" fmla="*/ 35 w 35"/>
                  <a:gd name="T3" fmla="*/ 11 h 12"/>
                  <a:gd name="T4" fmla="*/ 35 w 35"/>
                  <a:gd name="T5" fmla="*/ 12 h 12"/>
                  <a:gd name="T6" fmla="*/ 0 w 35"/>
                  <a:gd name="T7" fmla="*/ 1 h 12"/>
                  <a:gd name="T8" fmla="*/ 1 w 35"/>
                  <a:gd name="T9" fmla="*/ 0 h 12"/>
                </a:gdLst>
                <a:ahLst/>
                <a:cxnLst>
                  <a:cxn ang="0">
                    <a:pos x="T0" y="T1"/>
                  </a:cxn>
                  <a:cxn ang="0">
                    <a:pos x="T2" y="T3"/>
                  </a:cxn>
                  <a:cxn ang="0">
                    <a:pos x="T4" y="T5"/>
                  </a:cxn>
                  <a:cxn ang="0">
                    <a:pos x="T6" y="T7"/>
                  </a:cxn>
                  <a:cxn ang="0">
                    <a:pos x="T8" y="T9"/>
                  </a:cxn>
                </a:cxnLst>
                <a:rect l="0" t="0" r="r" b="b"/>
                <a:pathLst>
                  <a:path w="35" h="12">
                    <a:moveTo>
                      <a:pt x="1" y="0"/>
                    </a:moveTo>
                    <a:cubicBezTo>
                      <a:pt x="12" y="4"/>
                      <a:pt x="24" y="7"/>
                      <a:pt x="35" y="11"/>
                    </a:cubicBezTo>
                    <a:cubicBezTo>
                      <a:pt x="35" y="12"/>
                      <a:pt x="35" y="12"/>
                      <a:pt x="35" y="12"/>
                    </a:cubicBezTo>
                    <a:cubicBezTo>
                      <a:pt x="23" y="8"/>
                      <a:pt x="12" y="5"/>
                      <a:pt x="0" y="1"/>
                    </a:cubicBezTo>
                    <a:cubicBezTo>
                      <a:pt x="0" y="1"/>
                      <a:pt x="0"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7" name="Freeform 139">
                <a:extLst>
                  <a:ext uri="{FF2B5EF4-FFF2-40B4-BE49-F238E27FC236}">
                    <a16:creationId xmlns:a16="http://schemas.microsoft.com/office/drawing/2014/main" id="{0BF60413-A31F-4BB5-8E29-E98D26A4DD94}"/>
                  </a:ext>
                </a:extLst>
              </p:cNvPr>
              <p:cNvSpPr>
                <a:spLocks/>
              </p:cNvSpPr>
              <p:nvPr/>
            </p:nvSpPr>
            <p:spPr bwMode="auto">
              <a:xfrm>
                <a:off x="6269" y="1259"/>
                <a:ext cx="47" cy="16"/>
              </a:xfrm>
              <a:custGeom>
                <a:avLst/>
                <a:gdLst>
                  <a:gd name="T0" fmla="*/ 19 w 20"/>
                  <a:gd name="T1" fmla="*/ 7 h 7"/>
                  <a:gd name="T2" fmla="*/ 0 w 20"/>
                  <a:gd name="T3" fmla="*/ 3 h 7"/>
                  <a:gd name="T4" fmla="*/ 0 w 20"/>
                  <a:gd name="T5" fmla="*/ 0 h 7"/>
                  <a:gd name="T6" fmla="*/ 20 w 20"/>
                  <a:gd name="T7" fmla="*/ 5 h 7"/>
                  <a:gd name="T8" fmla="*/ 19 w 20"/>
                  <a:gd name="T9" fmla="*/ 7 h 7"/>
                </a:gdLst>
                <a:ahLst/>
                <a:cxnLst>
                  <a:cxn ang="0">
                    <a:pos x="T0" y="T1"/>
                  </a:cxn>
                  <a:cxn ang="0">
                    <a:pos x="T2" y="T3"/>
                  </a:cxn>
                  <a:cxn ang="0">
                    <a:pos x="T4" y="T5"/>
                  </a:cxn>
                  <a:cxn ang="0">
                    <a:pos x="T6" y="T7"/>
                  </a:cxn>
                  <a:cxn ang="0">
                    <a:pos x="T8" y="T9"/>
                  </a:cxn>
                </a:cxnLst>
                <a:rect l="0" t="0" r="r" b="b"/>
                <a:pathLst>
                  <a:path w="20" h="7">
                    <a:moveTo>
                      <a:pt x="19" y="7"/>
                    </a:moveTo>
                    <a:cubicBezTo>
                      <a:pt x="13" y="6"/>
                      <a:pt x="6" y="4"/>
                      <a:pt x="0" y="3"/>
                    </a:cubicBezTo>
                    <a:cubicBezTo>
                      <a:pt x="0" y="2"/>
                      <a:pt x="0" y="1"/>
                      <a:pt x="0" y="0"/>
                    </a:cubicBezTo>
                    <a:cubicBezTo>
                      <a:pt x="7" y="2"/>
                      <a:pt x="13" y="4"/>
                      <a:pt x="20" y="5"/>
                    </a:cubicBezTo>
                    <a:cubicBezTo>
                      <a:pt x="20" y="6"/>
                      <a:pt x="19" y="7"/>
                      <a:pt x="19"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8" name="Freeform 140">
                <a:extLst>
                  <a:ext uri="{FF2B5EF4-FFF2-40B4-BE49-F238E27FC236}">
                    <a16:creationId xmlns:a16="http://schemas.microsoft.com/office/drawing/2014/main" id="{E4E062B4-FDDB-47B5-922B-CC54725D0419}"/>
                  </a:ext>
                </a:extLst>
              </p:cNvPr>
              <p:cNvSpPr>
                <a:spLocks/>
              </p:cNvSpPr>
              <p:nvPr/>
            </p:nvSpPr>
            <p:spPr bwMode="auto">
              <a:xfrm>
                <a:off x="5715" y="1125"/>
                <a:ext cx="45" cy="24"/>
              </a:xfrm>
              <a:custGeom>
                <a:avLst/>
                <a:gdLst>
                  <a:gd name="T0" fmla="*/ 18 w 19"/>
                  <a:gd name="T1" fmla="*/ 10 h 10"/>
                  <a:gd name="T2" fmla="*/ 0 w 19"/>
                  <a:gd name="T3" fmla="*/ 2 h 10"/>
                  <a:gd name="T4" fmla="*/ 1 w 19"/>
                  <a:gd name="T5" fmla="*/ 0 h 10"/>
                  <a:gd name="T6" fmla="*/ 19 w 19"/>
                  <a:gd name="T7" fmla="*/ 8 h 10"/>
                  <a:gd name="T8" fmla="*/ 18 w 19"/>
                  <a:gd name="T9" fmla="*/ 10 h 10"/>
                </a:gdLst>
                <a:ahLst/>
                <a:cxnLst>
                  <a:cxn ang="0">
                    <a:pos x="T0" y="T1"/>
                  </a:cxn>
                  <a:cxn ang="0">
                    <a:pos x="T2" y="T3"/>
                  </a:cxn>
                  <a:cxn ang="0">
                    <a:pos x="T4" y="T5"/>
                  </a:cxn>
                  <a:cxn ang="0">
                    <a:pos x="T6" y="T7"/>
                  </a:cxn>
                  <a:cxn ang="0">
                    <a:pos x="T8" y="T9"/>
                  </a:cxn>
                </a:cxnLst>
                <a:rect l="0" t="0" r="r" b="b"/>
                <a:pathLst>
                  <a:path w="19" h="10">
                    <a:moveTo>
                      <a:pt x="18" y="10"/>
                    </a:moveTo>
                    <a:cubicBezTo>
                      <a:pt x="12" y="7"/>
                      <a:pt x="6" y="5"/>
                      <a:pt x="0" y="2"/>
                    </a:cubicBezTo>
                    <a:cubicBezTo>
                      <a:pt x="0" y="1"/>
                      <a:pt x="0" y="0"/>
                      <a:pt x="1" y="0"/>
                    </a:cubicBezTo>
                    <a:cubicBezTo>
                      <a:pt x="7" y="3"/>
                      <a:pt x="13" y="5"/>
                      <a:pt x="19" y="8"/>
                    </a:cubicBezTo>
                    <a:cubicBezTo>
                      <a:pt x="19" y="9"/>
                      <a:pt x="19" y="10"/>
                      <a:pt x="18"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9" name="Freeform 141">
                <a:extLst>
                  <a:ext uri="{FF2B5EF4-FFF2-40B4-BE49-F238E27FC236}">
                    <a16:creationId xmlns:a16="http://schemas.microsoft.com/office/drawing/2014/main" id="{0E8BEA2D-5F58-4F62-B5B6-7F9EEB43A1D3}"/>
                  </a:ext>
                </a:extLst>
              </p:cNvPr>
              <p:cNvSpPr>
                <a:spLocks/>
              </p:cNvSpPr>
              <p:nvPr/>
            </p:nvSpPr>
            <p:spPr bwMode="auto">
              <a:xfrm>
                <a:off x="5710" y="1558"/>
                <a:ext cx="50" cy="31"/>
              </a:xfrm>
              <a:custGeom>
                <a:avLst/>
                <a:gdLst>
                  <a:gd name="T0" fmla="*/ 21 w 21"/>
                  <a:gd name="T1" fmla="*/ 13 h 13"/>
                  <a:gd name="T2" fmla="*/ 0 w 21"/>
                  <a:gd name="T3" fmla="*/ 1 h 13"/>
                  <a:gd name="T4" fmla="*/ 1 w 21"/>
                  <a:gd name="T5" fmla="*/ 0 h 13"/>
                  <a:gd name="T6" fmla="*/ 21 w 21"/>
                  <a:gd name="T7" fmla="*/ 11 h 13"/>
                  <a:gd name="T8" fmla="*/ 21 w 21"/>
                  <a:gd name="T9" fmla="*/ 13 h 13"/>
                </a:gdLst>
                <a:ahLst/>
                <a:cxnLst>
                  <a:cxn ang="0">
                    <a:pos x="T0" y="T1"/>
                  </a:cxn>
                  <a:cxn ang="0">
                    <a:pos x="T2" y="T3"/>
                  </a:cxn>
                  <a:cxn ang="0">
                    <a:pos x="T4" y="T5"/>
                  </a:cxn>
                  <a:cxn ang="0">
                    <a:pos x="T6" y="T7"/>
                  </a:cxn>
                  <a:cxn ang="0">
                    <a:pos x="T8" y="T9"/>
                  </a:cxn>
                </a:cxnLst>
                <a:rect l="0" t="0" r="r" b="b"/>
                <a:pathLst>
                  <a:path w="21" h="13">
                    <a:moveTo>
                      <a:pt x="21" y="13"/>
                    </a:moveTo>
                    <a:cubicBezTo>
                      <a:pt x="14" y="9"/>
                      <a:pt x="7" y="5"/>
                      <a:pt x="0" y="1"/>
                    </a:cubicBezTo>
                    <a:cubicBezTo>
                      <a:pt x="0" y="1"/>
                      <a:pt x="1" y="0"/>
                      <a:pt x="1" y="0"/>
                    </a:cubicBezTo>
                    <a:cubicBezTo>
                      <a:pt x="8" y="4"/>
                      <a:pt x="14" y="7"/>
                      <a:pt x="21" y="11"/>
                    </a:cubicBezTo>
                    <a:cubicBezTo>
                      <a:pt x="21" y="12"/>
                      <a:pt x="21" y="12"/>
                      <a:pt x="21"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0" name="Freeform 142">
                <a:extLst>
                  <a:ext uri="{FF2B5EF4-FFF2-40B4-BE49-F238E27FC236}">
                    <a16:creationId xmlns:a16="http://schemas.microsoft.com/office/drawing/2014/main" id="{2CC85CA6-D9DE-460A-972F-216B26D120DD}"/>
                  </a:ext>
                </a:extLst>
              </p:cNvPr>
              <p:cNvSpPr>
                <a:spLocks/>
              </p:cNvSpPr>
              <p:nvPr/>
            </p:nvSpPr>
            <p:spPr bwMode="auto">
              <a:xfrm>
                <a:off x="5221" y="1499"/>
                <a:ext cx="64" cy="31"/>
              </a:xfrm>
              <a:custGeom>
                <a:avLst/>
                <a:gdLst>
                  <a:gd name="T0" fmla="*/ 0 w 27"/>
                  <a:gd name="T1" fmla="*/ 0 h 13"/>
                  <a:gd name="T2" fmla="*/ 27 w 27"/>
                  <a:gd name="T3" fmla="*/ 12 h 13"/>
                  <a:gd name="T4" fmla="*/ 27 w 27"/>
                  <a:gd name="T5" fmla="*/ 13 h 13"/>
                  <a:gd name="T6" fmla="*/ 0 w 27"/>
                  <a:gd name="T7" fmla="*/ 2 h 13"/>
                  <a:gd name="T8" fmla="*/ 0 w 27"/>
                  <a:gd name="T9" fmla="*/ 0 h 13"/>
                </a:gdLst>
                <a:ahLst/>
                <a:cxnLst>
                  <a:cxn ang="0">
                    <a:pos x="T0" y="T1"/>
                  </a:cxn>
                  <a:cxn ang="0">
                    <a:pos x="T2" y="T3"/>
                  </a:cxn>
                  <a:cxn ang="0">
                    <a:pos x="T4" y="T5"/>
                  </a:cxn>
                  <a:cxn ang="0">
                    <a:pos x="T6" y="T7"/>
                  </a:cxn>
                  <a:cxn ang="0">
                    <a:pos x="T8" y="T9"/>
                  </a:cxn>
                </a:cxnLst>
                <a:rect l="0" t="0" r="r" b="b"/>
                <a:pathLst>
                  <a:path w="27" h="13">
                    <a:moveTo>
                      <a:pt x="0" y="0"/>
                    </a:moveTo>
                    <a:cubicBezTo>
                      <a:pt x="9" y="4"/>
                      <a:pt x="18" y="8"/>
                      <a:pt x="27" y="12"/>
                    </a:cubicBezTo>
                    <a:cubicBezTo>
                      <a:pt x="27" y="12"/>
                      <a:pt x="27" y="12"/>
                      <a:pt x="27" y="13"/>
                    </a:cubicBezTo>
                    <a:cubicBezTo>
                      <a:pt x="18" y="9"/>
                      <a:pt x="9" y="5"/>
                      <a:pt x="0" y="2"/>
                    </a:cubicBezTo>
                    <a:cubicBezTo>
                      <a:pt x="0" y="1"/>
                      <a:pt x="0" y="1"/>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1" name="Freeform 143">
                <a:extLst>
                  <a:ext uri="{FF2B5EF4-FFF2-40B4-BE49-F238E27FC236}">
                    <a16:creationId xmlns:a16="http://schemas.microsoft.com/office/drawing/2014/main" id="{7F5A85F5-8125-49A6-B045-2B3B5F1D71A7}"/>
                  </a:ext>
                </a:extLst>
              </p:cNvPr>
              <p:cNvSpPr>
                <a:spLocks/>
              </p:cNvSpPr>
              <p:nvPr/>
            </p:nvSpPr>
            <p:spPr bwMode="auto">
              <a:xfrm>
                <a:off x="5052" y="1256"/>
                <a:ext cx="67" cy="43"/>
              </a:xfrm>
              <a:custGeom>
                <a:avLst/>
                <a:gdLst>
                  <a:gd name="T0" fmla="*/ 28 w 28"/>
                  <a:gd name="T1" fmla="*/ 18 h 18"/>
                  <a:gd name="T2" fmla="*/ 0 w 28"/>
                  <a:gd name="T3" fmla="*/ 2 h 18"/>
                  <a:gd name="T4" fmla="*/ 1 w 28"/>
                  <a:gd name="T5" fmla="*/ 0 h 18"/>
                  <a:gd name="T6" fmla="*/ 28 w 28"/>
                  <a:gd name="T7" fmla="*/ 17 h 18"/>
                  <a:gd name="T8" fmla="*/ 28 w 28"/>
                  <a:gd name="T9" fmla="*/ 18 h 18"/>
                </a:gdLst>
                <a:ahLst/>
                <a:cxnLst>
                  <a:cxn ang="0">
                    <a:pos x="T0" y="T1"/>
                  </a:cxn>
                  <a:cxn ang="0">
                    <a:pos x="T2" y="T3"/>
                  </a:cxn>
                  <a:cxn ang="0">
                    <a:pos x="T4" y="T5"/>
                  </a:cxn>
                  <a:cxn ang="0">
                    <a:pos x="T6" y="T7"/>
                  </a:cxn>
                  <a:cxn ang="0">
                    <a:pos x="T8" y="T9"/>
                  </a:cxn>
                </a:cxnLst>
                <a:rect l="0" t="0" r="r" b="b"/>
                <a:pathLst>
                  <a:path w="28" h="18">
                    <a:moveTo>
                      <a:pt x="28" y="18"/>
                    </a:moveTo>
                    <a:cubicBezTo>
                      <a:pt x="18" y="12"/>
                      <a:pt x="9" y="7"/>
                      <a:pt x="0" y="2"/>
                    </a:cubicBezTo>
                    <a:cubicBezTo>
                      <a:pt x="0" y="1"/>
                      <a:pt x="1" y="1"/>
                      <a:pt x="1" y="0"/>
                    </a:cubicBezTo>
                    <a:cubicBezTo>
                      <a:pt x="10" y="6"/>
                      <a:pt x="19" y="11"/>
                      <a:pt x="28" y="17"/>
                    </a:cubicBezTo>
                    <a:cubicBezTo>
                      <a:pt x="28" y="17"/>
                      <a:pt x="28" y="17"/>
                      <a:pt x="28"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2" name="Freeform 144">
                <a:extLst>
                  <a:ext uri="{FF2B5EF4-FFF2-40B4-BE49-F238E27FC236}">
                    <a16:creationId xmlns:a16="http://schemas.microsoft.com/office/drawing/2014/main" id="{7C1961FB-D699-4C46-AF6C-986ED02D851A}"/>
                  </a:ext>
                </a:extLst>
              </p:cNvPr>
              <p:cNvSpPr>
                <a:spLocks/>
              </p:cNvSpPr>
              <p:nvPr/>
            </p:nvSpPr>
            <p:spPr bwMode="auto">
              <a:xfrm>
                <a:off x="4886" y="1396"/>
                <a:ext cx="43" cy="27"/>
              </a:xfrm>
              <a:custGeom>
                <a:avLst/>
                <a:gdLst>
                  <a:gd name="T0" fmla="*/ 17 w 18"/>
                  <a:gd name="T1" fmla="*/ 11 h 11"/>
                  <a:gd name="T2" fmla="*/ 0 w 18"/>
                  <a:gd name="T3" fmla="*/ 1 h 11"/>
                  <a:gd name="T4" fmla="*/ 0 w 18"/>
                  <a:gd name="T5" fmla="*/ 0 h 11"/>
                  <a:gd name="T6" fmla="*/ 18 w 18"/>
                  <a:gd name="T7" fmla="*/ 9 h 11"/>
                  <a:gd name="T8" fmla="*/ 17 w 18"/>
                  <a:gd name="T9" fmla="*/ 11 h 11"/>
                </a:gdLst>
                <a:ahLst/>
                <a:cxnLst>
                  <a:cxn ang="0">
                    <a:pos x="T0" y="T1"/>
                  </a:cxn>
                  <a:cxn ang="0">
                    <a:pos x="T2" y="T3"/>
                  </a:cxn>
                  <a:cxn ang="0">
                    <a:pos x="T4" y="T5"/>
                  </a:cxn>
                  <a:cxn ang="0">
                    <a:pos x="T6" y="T7"/>
                  </a:cxn>
                  <a:cxn ang="0">
                    <a:pos x="T8" y="T9"/>
                  </a:cxn>
                </a:cxnLst>
                <a:rect l="0" t="0" r="r" b="b"/>
                <a:pathLst>
                  <a:path w="18" h="11">
                    <a:moveTo>
                      <a:pt x="17" y="11"/>
                    </a:moveTo>
                    <a:cubicBezTo>
                      <a:pt x="11" y="8"/>
                      <a:pt x="5" y="4"/>
                      <a:pt x="0" y="1"/>
                    </a:cubicBezTo>
                    <a:cubicBezTo>
                      <a:pt x="0" y="1"/>
                      <a:pt x="0" y="0"/>
                      <a:pt x="0" y="0"/>
                    </a:cubicBezTo>
                    <a:cubicBezTo>
                      <a:pt x="6" y="3"/>
                      <a:pt x="12" y="6"/>
                      <a:pt x="18" y="9"/>
                    </a:cubicBezTo>
                    <a:cubicBezTo>
                      <a:pt x="17" y="10"/>
                      <a:pt x="17" y="10"/>
                      <a:pt x="17"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3" name="Freeform 145">
                <a:extLst>
                  <a:ext uri="{FF2B5EF4-FFF2-40B4-BE49-F238E27FC236}">
                    <a16:creationId xmlns:a16="http://schemas.microsoft.com/office/drawing/2014/main" id="{180D7B16-3230-4ACF-AA52-D16FAA4719A4}"/>
                  </a:ext>
                </a:extLst>
              </p:cNvPr>
              <p:cNvSpPr>
                <a:spLocks/>
              </p:cNvSpPr>
              <p:nvPr/>
            </p:nvSpPr>
            <p:spPr bwMode="auto">
              <a:xfrm>
                <a:off x="5827" y="1501"/>
                <a:ext cx="57" cy="33"/>
              </a:xfrm>
              <a:custGeom>
                <a:avLst/>
                <a:gdLst>
                  <a:gd name="T0" fmla="*/ 1 w 24"/>
                  <a:gd name="T1" fmla="*/ 0 h 14"/>
                  <a:gd name="T2" fmla="*/ 24 w 24"/>
                  <a:gd name="T3" fmla="*/ 13 h 14"/>
                  <a:gd name="T4" fmla="*/ 23 w 24"/>
                  <a:gd name="T5" fmla="*/ 14 h 14"/>
                  <a:gd name="T6" fmla="*/ 0 w 24"/>
                  <a:gd name="T7" fmla="*/ 1 h 14"/>
                  <a:gd name="T8" fmla="*/ 1 w 24"/>
                  <a:gd name="T9" fmla="*/ 0 h 14"/>
                </a:gdLst>
                <a:ahLst/>
                <a:cxnLst>
                  <a:cxn ang="0">
                    <a:pos x="T0" y="T1"/>
                  </a:cxn>
                  <a:cxn ang="0">
                    <a:pos x="T2" y="T3"/>
                  </a:cxn>
                  <a:cxn ang="0">
                    <a:pos x="T4" y="T5"/>
                  </a:cxn>
                  <a:cxn ang="0">
                    <a:pos x="T6" y="T7"/>
                  </a:cxn>
                  <a:cxn ang="0">
                    <a:pos x="T8" y="T9"/>
                  </a:cxn>
                </a:cxnLst>
                <a:rect l="0" t="0" r="r" b="b"/>
                <a:pathLst>
                  <a:path w="24" h="14">
                    <a:moveTo>
                      <a:pt x="1" y="0"/>
                    </a:moveTo>
                    <a:cubicBezTo>
                      <a:pt x="9" y="4"/>
                      <a:pt x="16" y="8"/>
                      <a:pt x="24" y="13"/>
                    </a:cubicBezTo>
                    <a:cubicBezTo>
                      <a:pt x="24" y="13"/>
                      <a:pt x="24" y="13"/>
                      <a:pt x="23" y="14"/>
                    </a:cubicBezTo>
                    <a:cubicBezTo>
                      <a:pt x="16" y="9"/>
                      <a:pt x="8" y="5"/>
                      <a:pt x="0" y="1"/>
                    </a:cubicBezTo>
                    <a:cubicBezTo>
                      <a:pt x="1" y="1"/>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4" name="Freeform 146">
                <a:extLst>
                  <a:ext uri="{FF2B5EF4-FFF2-40B4-BE49-F238E27FC236}">
                    <a16:creationId xmlns:a16="http://schemas.microsoft.com/office/drawing/2014/main" id="{72ADF5F1-C389-4B45-8C0A-2B3532258F16}"/>
                  </a:ext>
                </a:extLst>
              </p:cNvPr>
              <p:cNvSpPr>
                <a:spLocks/>
              </p:cNvSpPr>
              <p:nvPr/>
            </p:nvSpPr>
            <p:spPr bwMode="auto">
              <a:xfrm>
                <a:off x="5430" y="1503"/>
                <a:ext cx="55" cy="19"/>
              </a:xfrm>
              <a:custGeom>
                <a:avLst/>
                <a:gdLst>
                  <a:gd name="T0" fmla="*/ 1 w 23"/>
                  <a:gd name="T1" fmla="*/ 0 h 8"/>
                  <a:gd name="T2" fmla="*/ 23 w 23"/>
                  <a:gd name="T3" fmla="*/ 7 h 8"/>
                  <a:gd name="T4" fmla="*/ 22 w 23"/>
                  <a:gd name="T5" fmla="*/ 8 h 8"/>
                  <a:gd name="T6" fmla="*/ 0 w 23"/>
                  <a:gd name="T7" fmla="*/ 2 h 8"/>
                  <a:gd name="T8" fmla="*/ 1 w 23"/>
                  <a:gd name="T9" fmla="*/ 0 h 8"/>
                </a:gdLst>
                <a:ahLst/>
                <a:cxnLst>
                  <a:cxn ang="0">
                    <a:pos x="T0" y="T1"/>
                  </a:cxn>
                  <a:cxn ang="0">
                    <a:pos x="T2" y="T3"/>
                  </a:cxn>
                  <a:cxn ang="0">
                    <a:pos x="T4" y="T5"/>
                  </a:cxn>
                  <a:cxn ang="0">
                    <a:pos x="T6" y="T7"/>
                  </a:cxn>
                  <a:cxn ang="0">
                    <a:pos x="T8" y="T9"/>
                  </a:cxn>
                </a:cxnLst>
                <a:rect l="0" t="0" r="r" b="b"/>
                <a:pathLst>
                  <a:path w="23" h="8">
                    <a:moveTo>
                      <a:pt x="1" y="0"/>
                    </a:moveTo>
                    <a:cubicBezTo>
                      <a:pt x="8" y="3"/>
                      <a:pt x="15" y="5"/>
                      <a:pt x="23" y="7"/>
                    </a:cubicBezTo>
                    <a:cubicBezTo>
                      <a:pt x="22" y="8"/>
                      <a:pt x="22" y="8"/>
                      <a:pt x="22" y="8"/>
                    </a:cubicBezTo>
                    <a:cubicBezTo>
                      <a:pt x="15" y="6"/>
                      <a:pt x="8" y="4"/>
                      <a:pt x="0" y="2"/>
                    </a:cubicBezTo>
                    <a:cubicBezTo>
                      <a:pt x="0" y="1"/>
                      <a:pt x="1"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5" name="Freeform 147">
                <a:extLst>
                  <a:ext uri="{FF2B5EF4-FFF2-40B4-BE49-F238E27FC236}">
                    <a16:creationId xmlns:a16="http://schemas.microsoft.com/office/drawing/2014/main" id="{B859AD5D-8852-4A9A-A424-B13D00AC7D84}"/>
                  </a:ext>
                </a:extLst>
              </p:cNvPr>
              <p:cNvSpPr>
                <a:spLocks/>
              </p:cNvSpPr>
              <p:nvPr/>
            </p:nvSpPr>
            <p:spPr bwMode="auto">
              <a:xfrm>
                <a:off x="6281" y="1287"/>
                <a:ext cx="31" cy="14"/>
              </a:xfrm>
              <a:custGeom>
                <a:avLst/>
                <a:gdLst>
                  <a:gd name="T0" fmla="*/ 13 w 13"/>
                  <a:gd name="T1" fmla="*/ 6 h 6"/>
                  <a:gd name="T2" fmla="*/ 0 w 13"/>
                  <a:gd name="T3" fmla="*/ 2 h 6"/>
                  <a:gd name="T4" fmla="*/ 0 w 13"/>
                  <a:gd name="T5" fmla="*/ 0 h 6"/>
                  <a:gd name="T6" fmla="*/ 13 w 13"/>
                  <a:gd name="T7" fmla="*/ 4 h 6"/>
                  <a:gd name="T8" fmla="*/ 13 w 13"/>
                  <a:gd name="T9" fmla="*/ 6 h 6"/>
                </a:gdLst>
                <a:ahLst/>
                <a:cxnLst>
                  <a:cxn ang="0">
                    <a:pos x="T0" y="T1"/>
                  </a:cxn>
                  <a:cxn ang="0">
                    <a:pos x="T2" y="T3"/>
                  </a:cxn>
                  <a:cxn ang="0">
                    <a:pos x="T4" y="T5"/>
                  </a:cxn>
                  <a:cxn ang="0">
                    <a:pos x="T6" y="T7"/>
                  </a:cxn>
                  <a:cxn ang="0">
                    <a:pos x="T8" y="T9"/>
                  </a:cxn>
                </a:cxnLst>
                <a:rect l="0" t="0" r="r" b="b"/>
                <a:pathLst>
                  <a:path w="13" h="6">
                    <a:moveTo>
                      <a:pt x="13" y="6"/>
                    </a:moveTo>
                    <a:cubicBezTo>
                      <a:pt x="8" y="5"/>
                      <a:pt x="4" y="3"/>
                      <a:pt x="0" y="2"/>
                    </a:cubicBezTo>
                    <a:cubicBezTo>
                      <a:pt x="0" y="1"/>
                      <a:pt x="0" y="1"/>
                      <a:pt x="0" y="0"/>
                    </a:cubicBezTo>
                    <a:cubicBezTo>
                      <a:pt x="5" y="1"/>
                      <a:pt x="9" y="3"/>
                      <a:pt x="13" y="4"/>
                    </a:cubicBezTo>
                    <a:cubicBezTo>
                      <a:pt x="13" y="5"/>
                      <a:pt x="13" y="5"/>
                      <a:pt x="1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6" name="Freeform 148">
                <a:extLst>
                  <a:ext uri="{FF2B5EF4-FFF2-40B4-BE49-F238E27FC236}">
                    <a16:creationId xmlns:a16="http://schemas.microsoft.com/office/drawing/2014/main" id="{AFB20979-1ECE-481B-AB82-4B58F4B57F01}"/>
                  </a:ext>
                </a:extLst>
              </p:cNvPr>
              <p:cNvSpPr>
                <a:spLocks/>
              </p:cNvSpPr>
              <p:nvPr/>
            </p:nvSpPr>
            <p:spPr bwMode="auto">
              <a:xfrm>
                <a:off x="5135" y="2062"/>
                <a:ext cx="575" cy="209"/>
              </a:xfrm>
              <a:custGeom>
                <a:avLst/>
                <a:gdLst>
                  <a:gd name="T0" fmla="*/ 0 w 242"/>
                  <a:gd name="T1" fmla="*/ 86 h 88"/>
                  <a:gd name="T2" fmla="*/ 4 w 242"/>
                  <a:gd name="T3" fmla="*/ 83 h 88"/>
                  <a:gd name="T4" fmla="*/ 63 w 242"/>
                  <a:gd name="T5" fmla="*/ 61 h 88"/>
                  <a:gd name="T6" fmla="*/ 189 w 242"/>
                  <a:gd name="T7" fmla="*/ 18 h 88"/>
                  <a:gd name="T8" fmla="*/ 237 w 242"/>
                  <a:gd name="T9" fmla="*/ 1 h 88"/>
                  <a:gd name="T10" fmla="*/ 241 w 242"/>
                  <a:gd name="T11" fmla="*/ 0 h 88"/>
                  <a:gd name="T12" fmla="*/ 242 w 242"/>
                  <a:gd name="T13" fmla="*/ 1 h 88"/>
                  <a:gd name="T14" fmla="*/ 237 w 242"/>
                  <a:gd name="T15" fmla="*/ 4 h 88"/>
                  <a:gd name="T16" fmla="*/ 104 w 242"/>
                  <a:gd name="T17" fmla="*/ 50 h 88"/>
                  <a:gd name="T18" fmla="*/ 15 w 242"/>
                  <a:gd name="T19" fmla="*/ 82 h 88"/>
                  <a:gd name="T20" fmla="*/ 5 w 242"/>
                  <a:gd name="T21" fmla="*/ 87 h 88"/>
                  <a:gd name="T22" fmla="*/ 1 w 242"/>
                  <a:gd name="T23" fmla="*/ 88 h 88"/>
                  <a:gd name="T24" fmla="*/ 0 w 242"/>
                  <a:gd name="T25" fmla="*/ 86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2" h="88">
                    <a:moveTo>
                      <a:pt x="0" y="86"/>
                    </a:moveTo>
                    <a:cubicBezTo>
                      <a:pt x="2" y="85"/>
                      <a:pt x="3" y="84"/>
                      <a:pt x="4" y="83"/>
                    </a:cubicBezTo>
                    <a:cubicBezTo>
                      <a:pt x="24" y="76"/>
                      <a:pt x="44" y="68"/>
                      <a:pt x="63" y="61"/>
                    </a:cubicBezTo>
                    <a:cubicBezTo>
                      <a:pt x="105" y="46"/>
                      <a:pt x="147" y="32"/>
                      <a:pt x="189" y="18"/>
                    </a:cubicBezTo>
                    <a:cubicBezTo>
                      <a:pt x="205" y="12"/>
                      <a:pt x="221" y="7"/>
                      <a:pt x="237" y="1"/>
                    </a:cubicBezTo>
                    <a:cubicBezTo>
                      <a:pt x="238" y="1"/>
                      <a:pt x="240" y="1"/>
                      <a:pt x="241" y="0"/>
                    </a:cubicBezTo>
                    <a:cubicBezTo>
                      <a:pt x="242" y="1"/>
                      <a:pt x="242" y="1"/>
                      <a:pt x="242" y="1"/>
                    </a:cubicBezTo>
                    <a:cubicBezTo>
                      <a:pt x="240" y="2"/>
                      <a:pt x="239" y="3"/>
                      <a:pt x="237" y="4"/>
                    </a:cubicBezTo>
                    <a:cubicBezTo>
                      <a:pt x="193" y="19"/>
                      <a:pt x="149" y="34"/>
                      <a:pt x="104" y="50"/>
                    </a:cubicBezTo>
                    <a:cubicBezTo>
                      <a:pt x="75" y="61"/>
                      <a:pt x="45" y="71"/>
                      <a:pt x="15" y="82"/>
                    </a:cubicBezTo>
                    <a:cubicBezTo>
                      <a:pt x="12" y="83"/>
                      <a:pt x="8" y="85"/>
                      <a:pt x="5" y="87"/>
                    </a:cubicBezTo>
                    <a:cubicBezTo>
                      <a:pt x="4" y="87"/>
                      <a:pt x="2" y="87"/>
                      <a:pt x="1" y="88"/>
                    </a:cubicBezTo>
                    <a:cubicBezTo>
                      <a:pt x="1" y="87"/>
                      <a:pt x="0" y="87"/>
                      <a:pt x="0" y="8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7" name="Freeform 149">
                <a:extLst>
                  <a:ext uri="{FF2B5EF4-FFF2-40B4-BE49-F238E27FC236}">
                    <a16:creationId xmlns:a16="http://schemas.microsoft.com/office/drawing/2014/main" id="{EAD8C569-C41C-481D-97DF-173A84F75DE6}"/>
                  </a:ext>
                </a:extLst>
              </p:cNvPr>
              <p:cNvSpPr>
                <a:spLocks/>
              </p:cNvSpPr>
              <p:nvPr/>
            </p:nvSpPr>
            <p:spPr bwMode="auto">
              <a:xfrm>
                <a:off x="5150" y="2079"/>
                <a:ext cx="565" cy="202"/>
              </a:xfrm>
              <a:custGeom>
                <a:avLst/>
                <a:gdLst>
                  <a:gd name="T0" fmla="*/ 238 w 238"/>
                  <a:gd name="T1" fmla="*/ 2 h 85"/>
                  <a:gd name="T2" fmla="*/ 234 w 238"/>
                  <a:gd name="T3" fmla="*/ 4 h 85"/>
                  <a:gd name="T4" fmla="*/ 94 w 238"/>
                  <a:gd name="T5" fmla="*/ 53 h 85"/>
                  <a:gd name="T6" fmla="*/ 17 w 238"/>
                  <a:gd name="T7" fmla="*/ 78 h 85"/>
                  <a:gd name="T8" fmla="*/ 1 w 238"/>
                  <a:gd name="T9" fmla="*/ 85 h 85"/>
                  <a:gd name="T10" fmla="*/ 0 w 238"/>
                  <a:gd name="T11" fmla="*/ 83 h 85"/>
                  <a:gd name="T12" fmla="*/ 4 w 238"/>
                  <a:gd name="T13" fmla="*/ 82 h 85"/>
                  <a:gd name="T14" fmla="*/ 88 w 238"/>
                  <a:gd name="T15" fmla="*/ 52 h 85"/>
                  <a:gd name="T16" fmla="*/ 179 w 238"/>
                  <a:gd name="T17" fmla="*/ 21 h 85"/>
                  <a:gd name="T18" fmla="*/ 233 w 238"/>
                  <a:gd name="T19" fmla="*/ 1 h 85"/>
                  <a:gd name="T20" fmla="*/ 238 w 238"/>
                  <a:gd name="T21" fmla="*/ 0 h 85"/>
                  <a:gd name="T22" fmla="*/ 238 w 238"/>
                  <a:gd name="T23" fmla="*/ 2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38" h="85">
                    <a:moveTo>
                      <a:pt x="238" y="2"/>
                    </a:moveTo>
                    <a:cubicBezTo>
                      <a:pt x="237" y="2"/>
                      <a:pt x="236" y="3"/>
                      <a:pt x="234" y="4"/>
                    </a:cubicBezTo>
                    <a:cubicBezTo>
                      <a:pt x="187" y="20"/>
                      <a:pt x="141" y="37"/>
                      <a:pt x="94" y="53"/>
                    </a:cubicBezTo>
                    <a:cubicBezTo>
                      <a:pt x="68" y="62"/>
                      <a:pt x="43" y="70"/>
                      <a:pt x="17" y="78"/>
                    </a:cubicBezTo>
                    <a:cubicBezTo>
                      <a:pt x="12" y="80"/>
                      <a:pt x="6" y="82"/>
                      <a:pt x="1" y="85"/>
                    </a:cubicBezTo>
                    <a:cubicBezTo>
                      <a:pt x="1" y="84"/>
                      <a:pt x="0" y="84"/>
                      <a:pt x="0" y="83"/>
                    </a:cubicBezTo>
                    <a:cubicBezTo>
                      <a:pt x="1" y="83"/>
                      <a:pt x="3" y="82"/>
                      <a:pt x="4" y="82"/>
                    </a:cubicBezTo>
                    <a:cubicBezTo>
                      <a:pt x="32" y="72"/>
                      <a:pt x="60" y="62"/>
                      <a:pt x="88" y="52"/>
                    </a:cubicBezTo>
                    <a:cubicBezTo>
                      <a:pt x="119" y="42"/>
                      <a:pt x="149" y="31"/>
                      <a:pt x="179" y="21"/>
                    </a:cubicBezTo>
                    <a:cubicBezTo>
                      <a:pt x="197" y="15"/>
                      <a:pt x="215" y="8"/>
                      <a:pt x="233" y="1"/>
                    </a:cubicBezTo>
                    <a:cubicBezTo>
                      <a:pt x="235" y="1"/>
                      <a:pt x="236" y="0"/>
                      <a:pt x="238" y="0"/>
                    </a:cubicBezTo>
                    <a:cubicBezTo>
                      <a:pt x="238" y="0"/>
                      <a:pt x="238" y="1"/>
                      <a:pt x="238"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8" name="Freeform 150">
                <a:extLst>
                  <a:ext uri="{FF2B5EF4-FFF2-40B4-BE49-F238E27FC236}">
                    <a16:creationId xmlns:a16="http://schemas.microsoft.com/office/drawing/2014/main" id="{DDDBF251-0B8A-4C91-A612-A93B0006BB23}"/>
                  </a:ext>
                </a:extLst>
              </p:cNvPr>
              <p:cNvSpPr>
                <a:spLocks/>
              </p:cNvSpPr>
              <p:nvPr/>
            </p:nvSpPr>
            <p:spPr bwMode="auto">
              <a:xfrm>
                <a:off x="5349" y="2102"/>
                <a:ext cx="361" cy="126"/>
              </a:xfrm>
              <a:custGeom>
                <a:avLst/>
                <a:gdLst>
                  <a:gd name="T0" fmla="*/ 152 w 152"/>
                  <a:gd name="T1" fmla="*/ 1 h 53"/>
                  <a:gd name="T2" fmla="*/ 0 w 152"/>
                  <a:gd name="T3" fmla="*/ 53 h 53"/>
                  <a:gd name="T4" fmla="*/ 149 w 152"/>
                  <a:gd name="T5" fmla="*/ 1 h 53"/>
                  <a:gd name="T6" fmla="*/ 152 w 152"/>
                  <a:gd name="T7" fmla="*/ 1 h 53"/>
                </a:gdLst>
                <a:ahLst/>
                <a:cxnLst>
                  <a:cxn ang="0">
                    <a:pos x="T0" y="T1"/>
                  </a:cxn>
                  <a:cxn ang="0">
                    <a:pos x="T2" y="T3"/>
                  </a:cxn>
                  <a:cxn ang="0">
                    <a:pos x="T4" y="T5"/>
                  </a:cxn>
                  <a:cxn ang="0">
                    <a:pos x="T6" y="T7"/>
                  </a:cxn>
                </a:cxnLst>
                <a:rect l="0" t="0" r="r" b="b"/>
                <a:pathLst>
                  <a:path w="152" h="53">
                    <a:moveTo>
                      <a:pt x="152" y="1"/>
                    </a:moveTo>
                    <a:cubicBezTo>
                      <a:pt x="102" y="21"/>
                      <a:pt x="53" y="41"/>
                      <a:pt x="0" y="53"/>
                    </a:cubicBezTo>
                    <a:cubicBezTo>
                      <a:pt x="52" y="40"/>
                      <a:pt x="100" y="19"/>
                      <a:pt x="149" y="1"/>
                    </a:cubicBezTo>
                    <a:cubicBezTo>
                      <a:pt x="150" y="0"/>
                      <a:pt x="151" y="1"/>
                      <a:pt x="15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9" name="Freeform 151">
                <a:extLst>
                  <a:ext uri="{FF2B5EF4-FFF2-40B4-BE49-F238E27FC236}">
                    <a16:creationId xmlns:a16="http://schemas.microsoft.com/office/drawing/2014/main" id="{8BCB31FB-DE67-48AE-BB37-5462BAF46116}"/>
                  </a:ext>
                </a:extLst>
              </p:cNvPr>
              <p:cNvSpPr>
                <a:spLocks/>
              </p:cNvSpPr>
              <p:nvPr/>
            </p:nvSpPr>
            <p:spPr bwMode="auto">
              <a:xfrm>
                <a:off x="4938" y="2273"/>
                <a:ext cx="143" cy="46"/>
              </a:xfrm>
              <a:custGeom>
                <a:avLst/>
                <a:gdLst>
                  <a:gd name="T0" fmla="*/ 36 w 60"/>
                  <a:gd name="T1" fmla="*/ 9 h 19"/>
                  <a:gd name="T2" fmla="*/ 1 w 60"/>
                  <a:gd name="T3" fmla="*/ 13 h 19"/>
                  <a:gd name="T4" fmla="*/ 0 w 60"/>
                  <a:gd name="T5" fmla="*/ 12 h 19"/>
                  <a:gd name="T6" fmla="*/ 60 w 60"/>
                  <a:gd name="T7" fmla="*/ 0 h 19"/>
                  <a:gd name="T8" fmla="*/ 57 w 60"/>
                  <a:gd name="T9" fmla="*/ 4 h 19"/>
                  <a:gd name="T10" fmla="*/ 4 w 60"/>
                  <a:gd name="T11" fmla="*/ 19 h 19"/>
                  <a:gd name="T12" fmla="*/ 2 w 60"/>
                  <a:gd name="T13" fmla="*/ 19 h 19"/>
                  <a:gd name="T14" fmla="*/ 1 w 60"/>
                  <a:gd name="T15" fmla="*/ 17 h 19"/>
                  <a:gd name="T16" fmla="*/ 36 w 60"/>
                  <a:gd name="T17" fmla="*/ 9 h 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 h="19">
                    <a:moveTo>
                      <a:pt x="36" y="9"/>
                    </a:moveTo>
                    <a:cubicBezTo>
                      <a:pt x="24" y="10"/>
                      <a:pt x="12" y="13"/>
                      <a:pt x="1" y="13"/>
                    </a:cubicBezTo>
                    <a:cubicBezTo>
                      <a:pt x="1" y="13"/>
                      <a:pt x="0" y="12"/>
                      <a:pt x="0" y="12"/>
                    </a:cubicBezTo>
                    <a:cubicBezTo>
                      <a:pt x="20" y="8"/>
                      <a:pt x="40" y="4"/>
                      <a:pt x="60" y="0"/>
                    </a:cubicBezTo>
                    <a:cubicBezTo>
                      <a:pt x="60" y="1"/>
                      <a:pt x="60" y="4"/>
                      <a:pt x="57" y="4"/>
                    </a:cubicBezTo>
                    <a:cubicBezTo>
                      <a:pt x="39" y="9"/>
                      <a:pt x="22" y="14"/>
                      <a:pt x="4" y="19"/>
                    </a:cubicBezTo>
                    <a:cubicBezTo>
                      <a:pt x="3" y="19"/>
                      <a:pt x="2" y="19"/>
                      <a:pt x="2" y="19"/>
                    </a:cubicBezTo>
                    <a:cubicBezTo>
                      <a:pt x="2" y="18"/>
                      <a:pt x="1" y="18"/>
                      <a:pt x="1" y="17"/>
                    </a:cubicBezTo>
                    <a:cubicBezTo>
                      <a:pt x="13" y="15"/>
                      <a:pt x="24" y="12"/>
                      <a:pt x="36"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0" name="Freeform 152">
                <a:extLst>
                  <a:ext uri="{FF2B5EF4-FFF2-40B4-BE49-F238E27FC236}">
                    <a16:creationId xmlns:a16="http://schemas.microsoft.com/office/drawing/2014/main" id="{C361F58B-24C4-4B3D-8A97-336A667FFC6E}"/>
                  </a:ext>
                </a:extLst>
              </p:cNvPr>
              <p:cNvSpPr>
                <a:spLocks/>
              </p:cNvSpPr>
              <p:nvPr/>
            </p:nvSpPr>
            <p:spPr bwMode="auto">
              <a:xfrm>
                <a:off x="4667" y="2188"/>
                <a:ext cx="221" cy="107"/>
              </a:xfrm>
              <a:custGeom>
                <a:avLst/>
                <a:gdLst>
                  <a:gd name="T0" fmla="*/ 1 w 93"/>
                  <a:gd name="T1" fmla="*/ 0 h 45"/>
                  <a:gd name="T2" fmla="*/ 93 w 93"/>
                  <a:gd name="T3" fmla="*/ 43 h 45"/>
                  <a:gd name="T4" fmla="*/ 92 w 93"/>
                  <a:gd name="T5" fmla="*/ 45 h 45"/>
                  <a:gd name="T6" fmla="*/ 88 w 93"/>
                  <a:gd name="T7" fmla="*/ 45 h 45"/>
                  <a:gd name="T8" fmla="*/ 52 w 93"/>
                  <a:gd name="T9" fmla="*/ 30 h 45"/>
                  <a:gd name="T10" fmla="*/ 4 w 93"/>
                  <a:gd name="T11" fmla="*/ 4 h 45"/>
                  <a:gd name="T12" fmla="*/ 0 w 93"/>
                  <a:gd name="T13" fmla="*/ 2 h 45"/>
                  <a:gd name="T14" fmla="*/ 1 w 93"/>
                  <a:gd name="T15" fmla="*/ 0 h 45"/>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93" h="45">
                    <a:moveTo>
                      <a:pt x="1" y="0"/>
                    </a:moveTo>
                    <a:cubicBezTo>
                      <a:pt x="31" y="16"/>
                      <a:pt x="60" y="33"/>
                      <a:pt x="93" y="43"/>
                    </a:cubicBezTo>
                    <a:cubicBezTo>
                      <a:pt x="92" y="44"/>
                      <a:pt x="92" y="45"/>
                      <a:pt x="92" y="45"/>
                    </a:cubicBezTo>
                    <a:cubicBezTo>
                      <a:pt x="91" y="45"/>
                      <a:pt x="89" y="45"/>
                      <a:pt x="88" y="45"/>
                    </a:cubicBezTo>
                    <a:cubicBezTo>
                      <a:pt x="76" y="40"/>
                      <a:pt x="63" y="36"/>
                      <a:pt x="52" y="30"/>
                    </a:cubicBezTo>
                    <a:cubicBezTo>
                      <a:pt x="35" y="22"/>
                      <a:pt x="20" y="13"/>
                      <a:pt x="4" y="4"/>
                    </a:cubicBezTo>
                    <a:cubicBezTo>
                      <a:pt x="3" y="4"/>
                      <a:pt x="2" y="3"/>
                      <a:pt x="0" y="2"/>
                    </a:cubicBezTo>
                    <a:cubicBezTo>
                      <a:pt x="1" y="1"/>
                      <a:pt x="1"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1" name="Freeform 153">
                <a:extLst>
                  <a:ext uri="{FF2B5EF4-FFF2-40B4-BE49-F238E27FC236}">
                    <a16:creationId xmlns:a16="http://schemas.microsoft.com/office/drawing/2014/main" id="{B000F2BF-7A57-4F6F-9782-25B6051F4DD3}"/>
                  </a:ext>
                </a:extLst>
              </p:cNvPr>
              <p:cNvSpPr>
                <a:spLocks/>
              </p:cNvSpPr>
              <p:nvPr/>
            </p:nvSpPr>
            <p:spPr bwMode="auto">
              <a:xfrm>
                <a:off x="5634" y="2109"/>
                <a:ext cx="138" cy="57"/>
              </a:xfrm>
              <a:custGeom>
                <a:avLst/>
                <a:gdLst>
                  <a:gd name="T0" fmla="*/ 58 w 58"/>
                  <a:gd name="T1" fmla="*/ 3 h 24"/>
                  <a:gd name="T2" fmla="*/ 0 w 58"/>
                  <a:gd name="T3" fmla="*/ 24 h 24"/>
                  <a:gd name="T4" fmla="*/ 57 w 58"/>
                  <a:gd name="T5" fmla="*/ 1 h 24"/>
                  <a:gd name="T6" fmla="*/ 58 w 58"/>
                  <a:gd name="T7" fmla="*/ 3 h 24"/>
                </a:gdLst>
                <a:ahLst/>
                <a:cxnLst>
                  <a:cxn ang="0">
                    <a:pos x="T0" y="T1"/>
                  </a:cxn>
                  <a:cxn ang="0">
                    <a:pos x="T2" y="T3"/>
                  </a:cxn>
                  <a:cxn ang="0">
                    <a:pos x="T4" y="T5"/>
                  </a:cxn>
                  <a:cxn ang="0">
                    <a:pos x="T6" y="T7"/>
                  </a:cxn>
                </a:cxnLst>
                <a:rect l="0" t="0" r="r" b="b"/>
                <a:pathLst>
                  <a:path w="58" h="24">
                    <a:moveTo>
                      <a:pt x="58" y="3"/>
                    </a:moveTo>
                    <a:cubicBezTo>
                      <a:pt x="39" y="10"/>
                      <a:pt x="20" y="17"/>
                      <a:pt x="0" y="24"/>
                    </a:cubicBezTo>
                    <a:cubicBezTo>
                      <a:pt x="2" y="19"/>
                      <a:pt x="51" y="0"/>
                      <a:pt x="57" y="1"/>
                    </a:cubicBezTo>
                    <a:cubicBezTo>
                      <a:pt x="57" y="2"/>
                      <a:pt x="58" y="2"/>
                      <a:pt x="58"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2" name="Freeform 154">
                <a:extLst>
                  <a:ext uri="{FF2B5EF4-FFF2-40B4-BE49-F238E27FC236}">
                    <a16:creationId xmlns:a16="http://schemas.microsoft.com/office/drawing/2014/main" id="{493A0DFD-C418-496B-864D-B219353524B8}"/>
                  </a:ext>
                </a:extLst>
              </p:cNvPr>
              <p:cNvSpPr>
                <a:spLocks/>
              </p:cNvSpPr>
              <p:nvPr/>
            </p:nvSpPr>
            <p:spPr bwMode="auto">
              <a:xfrm>
                <a:off x="4722" y="2259"/>
                <a:ext cx="169" cy="79"/>
              </a:xfrm>
              <a:custGeom>
                <a:avLst/>
                <a:gdLst>
                  <a:gd name="T0" fmla="*/ 71 w 71"/>
                  <a:gd name="T1" fmla="*/ 33 h 33"/>
                  <a:gd name="T2" fmla="*/ 0 w 71"/>
                  <a:gd name="T3" fmla="*/ 0 h 33"/>
                  <a:gd name="T4" fmla="*/ 71 w 71"/>
                  <a:gd name="T5" fmla="*/ 33 h 33"/>
                </a:gdLst>
                <a:ahLst/>
                <a:cxnLst>
                  <a:cxn ang="0">
                    <a:pos x="T0" y="T1"/>
                  </a:cxn>
                  <a:cxn ang="0">
                    <a:pos x="T2" y="T3"/>
                  </a:cxn>
                  <a:cxn ang="0">
                    <a:pos x="T4" y="T5"/>
                  </a:cxn>
                </a:cxnLst>
                <a:rect l="0" t="0" r="r" b="b"/>
                <a:pathLst>
                  <a:path w="71" h="33">
                    <a:moveTo>
                      <a:pt x="71" y="33"/>
                    </a:moveTo>
                    <a:cubicBezTo>
                      <a:pt x="45" y="26"/>
                      <a:pt x="22" y="16"/>
                      <a:pt x="0" y="0"/>
                    </a:cubicBezTo>
                    <a:cubicBezTo>
                      <a:pt x="23" y="13"/>
                      <a:pt x="46" y="24"/>
                      <a:pt x="71" y="3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3" name="Freeform 155">
                <a:extLst>
                  <a:ext uri="{FF2B5EF4-FFF2-40B4-BE49-F238E27FC236}">
                    <a16:creationId xmlns:a16="http://schemas.microsoft.com/office/drawing/2014/main" id="{BF5A4D4B-E9D2-4725-A48C-96BDB5FEF3DD}"/>
                  </a:ext>
                </a:extLst>
              </p:cNvPr>
              <p:cNvSpPr>
                <a:spLocks/>
              </p:cNvSpPr>
              <p:nvPr/>
            </p:nvSpPr>
            <p:spPr bwMode="auto">
              <a:xfrm>
                <a:off x="4955" y="2307"/>
                <a:ext cx="128" cy="45"/>
              </a:xfrm>
              <a:custGeom>
                <a:avLst/>
                <a:gdLst>
                  <a:gd name="T0" fmla="*/ 0 w 54"/>
                  <a:gd name="T1" fmla="*/ 17 h 19"/>
                  <a:gd name="T2" fmla="*/ 54 w 54"/>
                  <a:gd name="T3" fmla="*/ 0 h 19"/>
                  <a:gd name="T4" fmla="*/ 0 w 54"/>
                  <a:gd name="T5" fmla="*/ 17 h 19"/>
                </a:gdLst>
                <a:ahLst/>
                <a:cxnLst>
                  <a:cxn ang="0">
                    <a:pos x="T0" y="T1"/>
                  </a:cxn>
                  <a:cxn ang="0">
                    <a:pos x="T2" y="T3"/>
                  </a:cxn>
                  <a:cxn ang="0">
                    <a:pos x="T4" y="T5"/>
                  </a:cxn>
                </a:cxnLst>
                <a:rect l="0" t="0" r="r" b="b"/>
                <a:pathLst>
                  <a:path w="54" h="19">
                    <a:moveTo>
                      <a:pt x="0" y="17"/>
                    </a:moveTo>
                    <a:cubicBezTo>
                      <a:pt x="19" y="11"/>
                      <a:pt x="37" y="5"/>
                      <a:pt x="54" y="0"/>
                    </a:cubicBezTo>
                    <a:cubicBezTo>
                      <a:pt x="52" y="5"/>
                      <a:pt x="11" y="19"/>
                      <a:pt x="0"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4" name="Freeform 156">
                <a:extLst>
                  <a:ext uri="{FF2B5EF4-FFF2-40B4-BE49-F238E27FC236}">
                    <a16:creationId xmlns:a16="http://schemas.microsoft.com/office/drawing/2014/main" id="{DF2D52CC-FFCF-46FA-8DC4-5B08EFE5ACAD}"/>
                  </a:ext>
                </a:extLst>
              </p:cNvPr>
              <p:cNvSpPr>
                <a:spLocks/>
              </p:cNvSpPr>
              <p:nvPr/>
            </p:nvSpPr>
            <p:spPr bwMode="auto">
              <a:xfrm>
                <a:off x="4955" y="2338"/>
                <a:ext cx="142" cy="45"/>
              </a:xfrm>
              <a:custGeom>
                <a:avLst/>
                <a:gdLst>
                  <a:gd name="T0" fmla="*/ 0 w 60"/>
                  <a:gd name="T1" fmla="*/ 16 h 19"/>
                  <a:gd name="T2" fmla="*/ 60 w 60"/>
                  <a:gd name="T3" fmla="*/ 0 h 19"/>
                  <a:gd name="T4" fmla="*/ 0 w 60"/>
                  <a:gd name="T5" fmla="*/ 16 h 19"/>
                </a:gdLst>
                <a:ahLst/>
                <a:cxnLst>
                  <a:cxn ang="0">
                    <a:pos x="T0" y="T1"/>
                  </a:cxn>
                  <a:cxn ang="0">
                    <a:pos x="T2" y="T3"/>
                  </a:cxn>
                  <a:cxn ang="0">
                    <a:pos x="T4" y="T5"/>
                  </a:cxn>
                </a:cxnLst>
                <a:rect l="0" t="0" r="r" b="b"/>
                <a:pathLst>
                  <a:path w="60" h="19">
                    <a:moveTo>
                      <a:pt x="0" y="16"/>
                    </a:moveTo>
                    <a:cubicBezTo>
                      <a:pt x="21" y="14"/>
                      <a:pt x="41" y="8"/>
                      <a:pt x="60" y="0"/>
                    </a:cubicBezTo>
                    <a:cubicBezTo>
                      <a:pt x="55" y="8"/>
                      <a:pt x="11" y="19"/>
                      <a:pt x="0"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5" name="Freeform 157">
                <a:extLst>
                  <a:ext uri="{FF2B5EF4-FFF2-40B4-BE49-F238E27FC236}">
                    <a16:creationId xmlns:a16="http://schemas.microsoft.com/office/drawing/2014/main" id="{0E36FC81-155F-46A7-9495-64D0B4F237B1}"/>
                  </a:ext>
                </a:extLst>
              </p:cNvPr>
              <p:cNvSpPr>
                <a:spLocks/>
              </p:cNvSpPr>
              <p:nvPr/>
            </p:nvSpPr>
            <p:spPr bwMode="auto">
              <a:xfrm>
                <a:off x="4957" y="2323"/>
                <a:ext cx="143" cy="43"/>
              </a:xfrm>
              <a:custGeom>
                <a:avLst/>
                <a:gdLst>
                  <a:gd name="T0" fmla="*/ 0 w 60"/>
                  <a:gd name="T1" fmla="*/ 17 h 18"/>
                  <a:gd name="T2" fmla="*/ 60 w 60"/>
                  <a:gd name="T3" fmla="*/ 0 h 18"/>
                  <a:gd name="T4" fmla="*/ 0 w 60"/>
                  <a:gd name="T5" fmla="*/ 17 h 18"/>
                </a:gdLst>
                <a:ahLst/>
                <a:cxnLst>
                  <a:cxn ang="0">
                    <a:pos x="T0" y="T1"/>
                  </a:cxn>
                  <a:cxn ang="0">
                    <a:pos x="T2" y="T3"/>
                  </a:cxn>
                  <a:cxn ang="0">
                    <a:pos x="T4" y="T5"/>
                  </a:cxn>
                </a:cxnLst>
                <a:rect l="0" t="0" r="r" b="b"/>
                <a:pathLst>
                  <a:path w="60" h="18">
                    <a:moveTo>
                      <a:pt x="0" y="17"/>
                    </a:moveTo>
                    <a:cubicBezTo>
                      <a:pt x="21" y="11"/>
                      <a:pt x="41" y="5"/>
                      <a:pt x="60" y="0"/>
                    </a:cubicBezTo>
                    <a:cubicBezTo>
                      <a:pt x="57" y="5"/>
                      <a:pt x="11" y="18"/>
                      <a:pt x="0"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6" name="Freeform 158">
                <a:extLst>
                  <a:ext uri="{FF2B5EF4-FFF2-40B4-BE49-F238E27FC236}">
                    <a16:creationId xmlns:a16="http://schemas.microsoft.com/office/drawing/2014/main" id="{AEB7F2AE-FB0A-498A-9CC4-B04162B21440}"/>
                  </a:ext>
                </a:extLst>
              </p:cNvPr>
              <p:cNvSpPr>
                <a:spLocks/>
              </p:cNvSpPr>
              <p:nvPr/>
            </p:nvSpPr>
            <p:spPr bwMode="auto">
              <a:xfrm>
                <a:off x="4955" y="2290"/>
                <a:ext cx="135" cy="43"/>
              </a:xfrm>
              <a:custGeom>
                <a:avLst/>
                <a:gdLst>
                  <a:gd name="T0" fmla="*/ 0 w 57"/>
                  <a:gd name="T1" fmla="*/ 17 h 18"/>
                  <a:gd name="T2" fmla="*/ 57 w 57"/>
                  <a:gd name="T3" fmla="*/ 0 h 18"/>
                  <a:gd name="T4" fmla="*/ 1 w 57"/>
                  <a:gd name="T5" fmla="*/ 18 h 18"/>
                  <a:gd name="T6" fmla="*/ 0 w 57"/>
                  <a:gd name="T7" fmla="*/ 17 h 18"/>
                </a:gdLst>
                <a:ahLst/>
                <a:cxnLst>
                  <a:cxn ang="0">
                    <a:pos x="T0" y="T1"/>
                  </a:cxn>
                  <a:cxn ang="0">
                    <a:pos x="T2" y="T3"/>
                  </a:cxn>
                  <a:cxn ang="0">
                    <a:pos x="T4" y="T5"/>
                  </a:cxn>
                  <a:cxn ang="0">
                    <a:pos x="T6" y="T7"/>
                  </a:cxn>
                </a:cxnLst>
                <a:rect l="0" t="0" r="r" b="b"/>
                <a:pathLst>
                  <a:path w="57" h="18">
                    <a:moveTo>
                      <a:pt x="0" y="17"/>
                    </a:moveTo>
                    <a:cubicBezTo>
                      <a:pt x="19" y="11"/>
                      <a:pt x="37" y="6"/>
                      <a:pt x="57" y="0"/>
                    </a:cubicBezTo>
                    <a:cubicBezTo>
                      <a:pt x="53" y="4"/>
                      <a:pt x="8" y="18"/>
                      <a:pt x="1" y="18"/>
                    </a:cubicBezTo>
                    <a:cubicBezTo>
                      <a:pt x="1" y="18"/>
                      <a:pt x="1" y="17"/>
                      <a:pt x="0"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7" name="Freeform 159">
                <a:extLst>
                  <a:ext uri="{FF2B5EF4-FFF2-40B4-BE49-F238E27FC236}">
                    <a16:creationId xmlns:a16="http://schemas.microsoft.com/office/drawing/2014/main" id="{3DA9EE93-94EA-4479-A54E-C6118C33CF0D}"/>
                  </a:ext>
                </a:extLst>
              </p:cNvPr>
              <p:cNvSpPr>
                <a:spLocks/>
              </p:cNvSpPr>
              <p:nvPr/>
            </p:nvSpPr>
            <p:spPr bwMode="auto">
              <a:xfrm>
                <a:off x="4731" y="2281"/>
                <a:ext cx="157" cy="71"/>
              </a:xfrm>
              <a:custGeom>
                <a:avLst/>
                <a:gdLst>
                  <a:gd name="T0" fmla="*/ 0 w 66"/>
                  <a:gd name="T1" fmla="*/ 0 h 30"/>
                  <a:gd name="T2" fmla="*/ 66 w 66"/>
                  <a:gd name="T3" fmla="*/ 30 h 30"/>
                  <a:gd name="T4" fmla="*/ 0 w 66"/>
                  <a:gd name="T5" fmla="*/ 0 h 30"/>
                </a:gdLst>
                <a:ahLst/>
                <a:cxnLst>
                  <a:cxn ang="0">
                    <a:pos x="T0" y="T1"/>
                  </a:cxn>
                  <a:cxn ang="0">
                    <a:pos x="T2" y="T3"/>
                  </a:cxn>
                  <a:cxn ang="0">
                    <a:pos x="T4" y="T5"/>
                  </a:cxn>
                </a:cxnLst>
                <a:rect l="0" t="0" r="r" b="b"/>
                <a:pathLst>
                  <a:path w="66" h="30">
                    <a:moveTo>
                      <a:pt x="0" y="0"/>
                    </a:moveTo>
                    <a:cubicBezTo>
                      <a:pt x="21" y="12"/>
                      <a:pt x="42" y="24"/>
                      <a:pt x="66" y="30"/>
                    </a:cubicBezTo>
                    <a:cubicBezTo>
                      <a:pt x="41" y="26"/>
                      <a:pt x="20" y="14"/>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8" name="Freeform 160">
                <a:extLst>
                  <a:ext uri="{FF2B5EF4-FFF2-40B4-BE49-F238E27FC236}">
                    <a16:creationId xmlns:a16="http://schemas.microsoft.com/office/drawing/2014/main" id="{1CC730BD-EF83-4627-9194-A58CBE41A9F4}"/>
                  </a:ext>
                </a:extLst>
              </p:cNvPr>
              <p:cNvSpPr>
                <a:spLocks/>
              </p:cNvSpPr>
              <p:nvPr/>
            </p:nvSpPr>
            <p:spPr bwMode="auto">
              <a:xfrm>
                <a:off x="4772" y="2264"/>
                <a:ext cx="114" cy="40"/>
              </a:xfrm>
              <a:custGeom>
                <a:avLst/>
                <a:gdLst>
                  <a:gd name="T0" fmla="*/ 48 w 48"/>
                  <a:gd name="T1" fmla="*/ 17 h 17"/>
                  <a:gd name="T2" fmla="*/ 0 w 48"/>
                  <a:gd name="T3" fmla="*/ 0 h 17"/>
                  <a:gd name="T4" fmla="*/ 48 w 48"/>
                  <a:gd name="T5" fmla="*/ 17 h 17"/>
                </a:gdLst>
                <a:ahLst/>
                <a:cxnLst>
                  <a:cxn ang="0">
                    <a:pos x="T0" y="T1"/>
                  </a:cxn>
                  <a:cxn ang="0">
                    <a:pos x="T2" y="T3"/>
                  </a:cxn>
                  <a:cxn ang="0">
                    <a:pos x="T4" y="T5"/>
                  </a:cxn>
                </a:cxnLst>
                <a:rect l="0" t="0" r="r" b="b"/>
                <a:pathLst>
                  <a:path w="48" h="17">
                    <a:moveTo>
                      <a:pt x="48" y="17"/>
                    </a:moveTo>
                    <a:cubicBezTo>
                      <a:pt x="31" y="14"/>
                      <a:pt x="14" y="10"/>
                      <a:pt x="0" y="0"/>
                    </a:cubicBezTo>
                    <a:cubicBezTo>
                      <a:pt x="16" y="5"/>
                      <a:pt x="32" y="11"/>
                      <a:pt x="48"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9" name="Freeform 161">
                <a:extLst>
                  <a:ext uri="{FF2B5EF4-FFF2-40B4-BE49-F238E27FC236}">
                    <a16:creationId xmlns:a16="http://schemas.microsoft.com/office/drawing/2014/main" id="{B28BC8FD-CC64-41E7-A201-1955E695BDC3}"/>
                  </a:ext>
                </a:extLst>
              </p:cNvPr>
              <p:cNvSpPr>
                <a:spLocks/>
              </p:cNvSpPr>
              <p:nvPr/>
            </p:nvSpPr>
            <p:spPr bwMode="auto">
              <a:xfrm>
                <a:off x="4413" y="2060"/>
                <a:ext cx="81" cy="52"/>
              </a:xfrm>
              <a:custGeom>
                <a:avLst/>
                <a:gdLst>
                  <a:gd name="T0" fmla="*/ 33 w 34"/>
                  <a:gd name="T1" fmla="*/ 22 h 22"/>
                  <a:gd name="T2" fmla="*/ 0 w 34"/>
                  <a:gd name="T3" fmla="*/ 2 h 22"/>
                  <a:gd name="T4" fmla="*/ 1 w 34"/>
                  <a:gd name="T5" fmla="*/ 0 h 22"/>
                  <a:gd name="T6" fmla="*/ 34 w 34"/>
                  <a:gd name="T7" fmla="*/ 21 h 22"/>
                  <a:gd name="T8" fmla="*/ 33 w 34"/>
                  <a:gd name="T9" fmla="*/ 22 h 22"/>
                </a:gdLst>
                <a:ahLst/>
                <a:cxnLst>
                  <a:cxn ang="0">
                    <a:pos x="T0" y="T1"/>
                  </a:cxn>
                  <a:cxn ang="0">
                    <a:pos x="T2" y="T3"/>
                  </a:cxn>
                  <a:cxn ang="0">
                    <a:pos x="T4" y="T5"/>
                  </a:cxn>
                  <a:cxn ang="0">
                    <a:pos x="T6" y="T7"/>
                  </a:cxn>
                  <a:cxn ang="0">
                    <a:pos x="T8" y="T9"/>
                  </a:cxn>
                </a:cxnLst>
                <a:rect l="0" t="0" r="r" b="b"/>
                <a:pathLst>
                  <a:path w="34" h="22">
                    <a:moveTo>
                      <a:pt x="33" y="22"/>
                    </a:moveTo>
                    <a:cubicBezTo>
                      <a:pt x="22" y="16"/>
                      <a:pt x="11" y="9"/>
                      <a:pt x="0" y="2"/>
                    </a:cubicBezTo>
                    <a:cubicBezTo>
                      <a:pt x="0" y="1"/>
                      <a:pt x="0" y="1"/>
                      <a:pt x="1" y="0"/>
                    </a:cubicBezTo>
                    <a:cubicBezTo>
                      <a:pt x="12" y="7"/>
                      <a:pt x="23" y="14"/>
                      <a:pt x="34" y="21"/>
                    </a:cubicBezTo>
                    <a:cubicBezTo>
                      <a:pt x="34" y="21"/>
                      <a:pt x="33" y="22"/>
                      <a:pt x="33"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0" name="Freeform 162">
                <a:extLst>
                  <a:ext uri="{FF2B5EF4-FFF2-40B4-BE49-F238E27FC236}">
                    <a16:creationId xmlns:a16="http://schemas.microsoft.com/office/drawing/2014/main" id="{CD5548E6-2474-40AF-97C9-8614765E2FC8}"/>
                  </a:ext>
                </a:extLst>
              </p:cNvPr>
              <p:cNvSpPr>
                <a:spLocks/>
              </p:cNvSpPr>
              <p:nvPr/>
            </p:nvSpPr>
            <p:spPr bwMode="auto">
              <a:xfrm>
                <a:off x="4558" y="2131"/>
                <a:ext cx="95" cy="57"/>
              </a:xfrm>
              <a:custGeom>
                <a:avLst/>
                <a:gdLst>
                  <a:gd name="T0" fmla="*/ 1 w 40"/>
                  <a:gd name="T1" fmla="*/ 0 h 24"/>
                  <a:gd name="T2" fmla="*/ 40 w 40"/>
                  <a:gd name="T3" fmla="*/ 23 h 24"/>
                  <a:gd name="T4" fmla="*/ 39 w 40"/>
                  <a:gd name="T5" fmla="*/ 24 h 24"/>
                  <a:gd name="T6" fmla="*/ 0 w 40"/>
                  <a:gd name="T7" fmla="*/ 2 h 24"/>
                  <a:gd name="T8" fmla="*/ 1 w 40"/>
                  <a:gd name="T9" fmla="*/ 0 h 24"/>
                </a:gdLst>
                <a:ahLst/>
                <a:cxnLst>
                  <a:cxn ang="0">
                    <a:pos x="T0" y="T1"/>
                  </a:cxn>
                  <a:cxn ang="0">
                    <a:pos x="T2" y="T3"/>
                  </a:cxn>
                  <a:cxn ang="0">
                    <a:pos x="T4" y="T5"/>
                  </a:cxn>
                  <a:cxn ang="0">
                    <a:pos x="T6" y="T7"/>
                  </a:cxn>
                  <a:cxn ang="0">
                    <a:pos x="T8" y="T9"/>
                  </a:cxn>
                </a:cxnLst>
                <a:rect l="0" t="0" r="r" b="b"/>
                <a:pathLst>
                  <a:path w="40" h="24">
                    <a:moveTo>
                      <a:pt x="1" y="0"/>
                    </a:moveTo>
                    <a:cubicBezTo>
                      <a:pt x="14" y="8"/>
                      <a:pt x="27" y="15"/>
                      <a:pt x="40" y="23"/>
                    </a:cubicBezTo>
                    <a:cubicBezTo>
                      <a:pt x="40" y="23"/>
                      <a:pt x="40" y="23"/>
                      <a:pt x="39" y="24"/>
                    </a:cubicBezTo>
                    <a:cubicBezTo>
                      <a:pt x="26" y="16"/>
                      <a:pt x="13" y="9"/>
                      <a:pt x="0" y="2"/>
                    </a:cubicBezTo>
                    <a:cubicBezTo>
                      <a:pt x="1" y="1"/>
                      <a:pt x="1"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1" name="Freeform 163">
                <a:extLst>
                  <a:ext uri="{FF2B5EF4-FFF2-40B4-BE49-F238E27FC236}">
                    <a16:creationId xmlns:a16="http://schemas.microsoft.com/office/drawing/2014/main" id="{2FB233E8-28D9-4CCB-B78E-052F9E1B725C}"/>
                  </a:ext>
                </a:extLst>
              </p:cNvPr>
              <p:cNvSpPr>
                <a:spLocks/>
              </p:cNvSpPr>
              <p:nvPr/>
            </p:nvSpPr>
            <p:spPr bwMode="auto">
              <a:xfrm>
                <a:off x="4282" y="2002"/>
                <a:ext cx="91" cy="53"/>
              </a:xfrm>
              <a:custGeom>
                <a:avLst/>
                <a:gdLst>
                  <a:gd name="T0" fmla="*/ 0 w 38"/>
                  <a:gd name="T1" fmla="*/ 0 h 22"/>
                  <a:gd name="T2" fmla="*/ 38 w 38"/>
                  <a:gd name="T3" fmla="*/ 21 h 22"/>
                  <a:gd name="T4" fmla="*/ 37 w 38"/>
                  <a:gd name="T5" fmla="*/ 22 h 22"/>
                  <a:gd name="T6" fmla="*/ 0 w 38"/>
                  <a:gd name="T7" fmla="*/ 1 h 22"/>
                  <a:gd name="T8" fmla="*/ 0 w 38"/>
                  <a:gd name="T9" fmla="*/ 0 h 22"/>
                </a:gdLst>
                <a:ahLst/>
                <a:cxnLst>
                  <a:cxn ang="0">
                    <a:pos x="T0" y="T1"/>
                  </a:cxn>
                  <a:cxn ang="0">
                    <a:pos x="T2" y="T3"/>
                  </a:cxn>
                  <a:cxn ang="0">
                    <a:pos x="T4" y="T5"/>
                  </a:cxn>
                  <a:cxn ang="0">
                    <a:pos x="T6" y="T7"/>
                  </a:cxn>
                  <a:cxn ang="0">
                    <a:pos x="T8" y="T9"/>
                  </a:cxn>
                </a:cxnLst>
                <a:rect l="0" t="0" r="r" b="b"/>
                <a:pathLst>
                  <a:path w="38" h="22">
                    <a:moveTo>
                      <a:pt x="0" y="0"/>
                    </a:moveTo>
                    <a:cubicBezTo>
                      <a:pt x="13" y="7"/>
                      <a:pt x="26" y="14"/>
                      <a:pt x="38" y="21"/>
                    </a:cubicBezTo>
                    <a:cubicBezTo>
                      <a:pt x="38" y="21"/>
                      <a:pt x="38" y="22"/>
                      <a:pt x="37" y="22"/>
                    </a:cubicBezTo>
                    <a:cubicBezTo>
                      <a:pt x="25" y="15"/>
                      <a:pt x="12" y="8"/>
                      <a:pt x="0" y="1"/>
                    </a:cubicBezTo>
                    <a:cubicBezTo>
                      <a:pt x="0" y="1"/>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2" name="Freeform 164">
                <a:extLst>
                  <a:ext uri="{FF2B5EF4-FFF2-40B4-BE49-F238E27FC236}">
                    <a16:creationId xmlns:a16="http://schemas.microsoft.com/office/drawing/2014/main" id="{B5EB1131-D1F4-4136-A0CD-D41E8D4C3310}"/>
                  </a:ext>
                </a:extLst>
              </p:cNvPr>
              <p:cNvSpPr>
                <a:spLocks/>
              </p:cNvSpPr>
              <p:nvPr/>
            </p:nvSpPr>
            <p:spPr bwMode="auto">
              <a:xfrm>
                <a:off x="4727" y="2295"/>
                <a:ext cx="76" cy="43"/>
              </a:xfrm>
              <a:custGeom>
                <a:avLst/>
                <a:gdLst>
                  <a:gd name="T0" fmla="*/ 32 w 32"/>
                  <a:gd name="T1" fmla="*/ 18 h 18"/>
                  <a:gd name="T2" fmla="*/ 0 w 32"/>
                  <a:gd name="T3" fmla="*/ 2 h 18"/>
                  <a:gd name="T4" fmla="*/ 1 w 32"/>
                  <a:gd name="T5" fmla="*/ 0 h 18"/>
                  <a:gd name="T6" fmla="*/ 32 w 32"/>
                  <a:gd name="T7" fmla="*/ 17 h 18"/>
                  <a:gd name="T8" fmla="*/ 32 w 32"/>
                  <a:gd name="T9" fmla="*/ 18 h 18"/>
                </a:gdLst>
                <a:ahLst/>
                <a:cxnLst>
                  <a:cxn ang="0">
                    <a:pos x="T0" y="T1"/>
                  </a:cxn>
                  <a:cxn ang="0">
                    <a:pos x="T2" y="T3"/>
                  </a:cxn>
                  <a:cxn ang="0">
                    <a:pos x="T4" y="T5"/>
                  </a:cxn>
                  <a:cxn ang="0">
                    <a:pos x="T6" y="T7"/>
                  </a:cxn>
                  <a:cxn ang="0">
                    <a:pos x="T8" y="T9"/>
                  </a:cxn>
                </a:cxnLst>
                <a:rect l="0" t="0" r="r" b="b"/>
                <a:pathLst>
                  <a:path w="32" h="18">
                    <a:moveTo>
                      <a:pt x="32" y="18"/>
                    </a:moveTo>
                    <a:cubicBezTo>
                      <a:pt x="21" y="13"/>
                      <a:pt x="11" y="7"/>
                      <a:pt x="0" y="2"/>
                    </a:cubicBezTo>
                    <a:cubicBezTo>
                      <a:pt x="0" y="1"/>
                      <a:pt x="1" y="1"/>
                      <a:pt x="1" y="0"/>
                    </a:cubicBezTo>
                    <a:cubicBezTo>
                      <a:pt x="11" y="6"/>
                      <a:pt x="22" y="11"/>
                      <a:pt x="32" y="17"/>
                    </a:cubicBezTo>
                    <a:cubicBezTo>
                      <a:pt x="32" y="17"/>
                      <a:pt x="32" y="18"/>
                      <a:pt x="32"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3" name="Freeform 165">
                <a:extLst>
                  <a:ext uri="{FF2B5EF4-FFF2-40B4-BE49-F238E27FC236}">
                    <a16:creationId xmlns:a16="http://schemas.microsoft.com/office/drawing/2014/main" id="{5BE9F774-1355-4F59-B4EC-9D924661F14F}"/>
                  </a:ext>
                </a:extLst>
              </p:cNvPr>
              <p:cNvSpPr>
                <a:spLocks/>
              </p:cNvSpPr>
              <p:nvPr/>
            </p:nvSpPr>
            <p:spPr bwMode="auto">
              <a:xfrm>
                <a:off x="4762" y="2269"/>
                <a:ext cx="67" cy="35"/>
              </a:xfrm>
              <a:custGeom>
                <a:avLst/>
                <a:gdLst>
                  <a:gd name="T0" fmla="*/ 27 w 28"/>
                  <a:gd name="T1" fmla="*/ 15 h 15"/>
                  <a:gd name="T2" fmla="*/ 0 w 28"/>
                  <a:gd name="T3" fmla="*/ 1 h 15"/>
                  <a:gd name="T4" fmla="*/ 1 w 28"/>
                  <a:gd name="T5" fmla="*/ 0 h 15"/>
                  <a:gd name="T6" fmla="*/ 28 w 28"/>
                  <a:gd name="T7" fmla="*/ 14 h 15"/>
                  <a:gd name="T8" fmla="*/ 27 w 28"/>
                  <a:gd name="T9" fmla="*/ 15 h 15"/>
                </a:gdLst>
                <a:ahLst/>
                <a:cxnLst>
                  <a:cxn ang="0">
                    <a:pos x="T0" y="T1"/>
                  </a:cxn>
                  <a:cxn ang="0">
                    <a:pos x="T2" y="T3"/>
                  </a:cxn>
                  <a:cxn ang="0">
                    <a:pos x="T4" y="T5"/>
                  </a:cxn>
                  <a:cxn ang="0">
                    <a:pos x="T6" y="T7"/>
                  </a:cxn>
                  <a:cxn ang="0">
                    <a:pos x="T8" y="T9"/>
                  </a:cxn>
                </a:cxnLst>
                <a:rect l="0" t="0" r="r" b="b"/>
                <a:pathLst>
                  <a:path w="28" h="15">
                    <a:moveTo>
                      <a:pt x="27" y="15"/>
                    </a:moveTo>
                    <a:cubicBezTo>
                      <a:pt x="18" y="11"/>
                      <a:pt x="9" y="6"/>
                      <a:pt x="0" y="1"/>
                    </a:cubicBezTo>
                    <a:cubicBezTo>
                      <a:pt x="1" y="1"/>
                      <a:pt x="1" y="0"/>
                      <a:pt x="1" y="0"/>
                    </a:cubicBezTo>
                    <a:cubicBezTo>
                      <a:pt x="10" y="5"/>
                      <a:pt x="19" y="9"/>
                      <a:pt x="28" y="14"/>
                    </a:cubicBezTo>
                    <a:cubicBezTo>
                      <a:pt x="28" y="14"/>
                      <a:pt x="28" y="15"/>
                      <a:pt x="27"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4" name="Freeform 166">
                <a:extLst>
                  <a:ext uri="{FF2B5EF4-FFF2-40B4-BE49-F238E27FC236}">
                    <a16:creationId xmlns:a16="http://schemas.microsoft.com/office/drawing/2014/main" id="{AF68BF0F-BDC9-4C71-A3DC-70D91F0E3C54}"/>
                  </a:ext>
                </a:extLst>
              </p:cNvPr>
              <p:cNvSpPr>
                <a:spLocks/>
              </p:cNvSpPr>
              <p:nvPr/>
            </p:nvSpPr>
            <p:spPr bwMode="auto">
              <a:xfrm>
                <a:off x="4815" y="2338"/>
                <a:ext cx="71" cy="35"/>
              </a:xfrm>
              <a:custGeom>
                <a:avLst/>
                <a:gdLst>
                  <a:gd name="T0" fmla="*/ 30 w 30"/>
                  <a:gd name="T1" fmla="*/ 15 h 15"/>
                  <a:gd name="T2" fmla="*/ 0 w 30"/>
                  <a:gd name="T3" fmla="*/ 1 h 15"/>
                  <a:gd name="T4" fmla="*/ 1 w 30"/>
                  <a:gd name="T5" fmla="*/ 0 h 15"/>
                  <a:gd name="T6" fmla="*/ 30 w 30"/>
                  <a:gd name="T7" fmla="*/ 13 h 15"/>
                  <a:gd name="T8" fmla="*/ 30 w 30"/>
                  <a:gd name="T9" fmla="*/ 15 h 15"/>
                </a:gdLst>
                <a:ahLst/>
                <a:cxnLst>
                  <a:cxn ang="0">
                    <a:pos x="T0" y="T1"/>
                  </a:cxn>
                  <a:cxn ang="0">
                    <a:pos x="T2" y="T3"/>
                  </a:cxn>
                  <a:cxn ang="0">
                    <a:pos x="T4" y="T5"/>
                  </a:cxn>
                  <a:cxn ang="0">
                    <a:pos x="T6" y="T7"/>
                  </a:cxn>
                  <a:cxn ang="0">
                    <a:pos x="T8" y="T9"/>
                  </a:cxn>
                </a:cxnLst>
                <a:rect l="0" t="0" r="r" b="b"/>
                <a:pathLst>
                  <a:path w="30" h="15">
                    <a:moveTo>
                      <a:pt x="30" y="15"/>
                    </a:moveTo>
                    <a:cubicBezTo>
                      <a:pt x="20" y="10"/>
                      <a:pt x="10" y="6"/>
                      <a:pt x="0" y="1"/>
                    </a:cubicBezTo>
                    <a:cubicBezTo>
                      <a:pt x="0" y="1"/>
                      <a:pt x="0" y="1"/>
                      <a:pt x="1" y="0"/>
                    </a:cubicBezTo>
                    <a:cubicBezTo>
                      <a:pt x="10" y="5"/>
                      <a:pt x="20" y="9"/>
                      <a:pt x="30" y="13"/>
                    </a:cubicBezTo>
                    <a:cubicBezTo>
                      <a:pt x="30" y="14"/>
                      <a:pt x="30" y="14"/>
                      <a:pt x="30"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5" name="Freeform 167">
                <a:extLst>
                  <a:ext uri="{FF2B5EF4-FFF2-40B4-BE49-F238E27FC236}">
                    <a16:creationId xmlns:a16="http://schemas.microsoft.com/office/drawing/2014/main" id="{24B9F947-E216-418C-A42F-7E0B97D4894C}"/>
                  </a:ext>
                </a:extLst>
              </p:cNvPr>
              <p:cNvSpPr>
                <a:spLocks/>
              </p:cNvSpPr>
              <p:nvPr/>
            </p:nvSpPr>
            <p:spPr bwMode="auto">
              <a:xfrm>
                <a:off x="5737" y="2090"/>
                <a:ext cx="38" cy="17"/>
              </a:xfrm>
              <a:custGeom>
                <a:avLst/>
                <a:gdLst>
                  <a:gd name="T0" fmla="*/ 0 w 16"/>
                  <a:gd name="T1" fmla="*/ 5 h 7"/>
                  <a:gd name="T2" fmla="*/ 15 w 16"/>
                  <a:gd name="T3" fmla="*/ 0 h 7"/>
                  <a:gd name="T4" fmla="*/ 16 w 16"/>
                  <a:gd name="T5" fmla="*/ 2 h 7"/>
                  <a:gd name="T6" fmla="*/ 1 w 16"/>
                  <a:gd name="T7" fmla="*/ 7 h 7"/>
                  <a:gd name="T8" fmla="*/ 0 w 16"/>
                  <a:gd name="T9" fmla="*/ 5 h 7"/>
                </a:gdLst>
                <a:ahLst/>
                <a:cxnLst>
                  <a:cxn ang="0">
                    <a:pos x="T0" y="T1"/>
                  </a:cxn>
                  <a:cxn ang="0">
                    <a:pos x="T2" y="T3"/>
                  </a:cxn>
                  <a:cxn ang="0">
                    <a:pos x="T4" y="T5"/>
                  </a:cxn>
                  <a:cxn ang="0">
                    <a:pos x="T6" y="T7"/>
                  </a:cxn>
                  <a:cxn ang="0">
                    <a:pos x="T8" y="T9"/>
                  </a:cxn>
                </a:cxnLst>
                <a:rect l="0" t="0" r="r" b="b"/>
                <a:pathLst>
                  <a:path w="16" h="7">
                    <a:moveTo>
                      <a:pt x="0" y="5"/>
                    </a:moveTo>
                    <a:cubicBezTo>
                      <a:pt x="5" y="3"/>
                      <a:pt x="10" y="2"/>
                      <a:pt x="15" y="0"/>
                    </a:cubicBezTo>
                    <a:cubicBezTo>
                      <a:pt x="15" y="1"/>
                      <a:pt x="16" y="2"/>
                      <a:pt x="16" y="2"/>
                    </a:cubicBezTo>
                    <a:cubicBezTo>
                      <a:pt x="11" y="4"/>
                      <a:pt x="6" y="5"/>
                      <a:pt x="1" y="7"/>
                    </a:cubicBezTo>
                    <a:cubicBezTo>
                      <a:pt x="1" y="6"/>
                      <a:pt x="1" y="6"/>
                      <a:pt x="0"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6" name="Freeform 168">
                <a:extLst>
                  <a:ext uri="{FF2B5EF4-FFF2-40B4-BE49-F238E27FC236}">
                    <a16:creationId xmlns:a16="http://schemas.microsoft.com/office/drawing/2014/main" id="{C1342716-9D36-4597-97A3-DCCF795D12C9}"/>
                  </a:ext>
                </a:extLst>
              </p:cNvPr>
              <p:cNvSpPr>
                <a:spLocks/>
              </p:cNvSpPr>
              <p:nvPr/>
            </p:nvSpPr>
            <p:spPr bwMode="auto">
              <a:xfrm>
                <a:off x="4848" y="2304"/>
                <a:ext cx="28" cy="15"/>
              </a:xfrm>
              <a:custGeom>
                <a:avLst/>
                <a:gdLst>
                  <a:gd name="T0" fmla="*/ 0 w 12"/>
                  <a:gd name="T1" fmla="*/ 0 h 6"/>
                  <a:gd name="T2" fmla="*/ 12 w 12"/>
                  <a:gd name="T3" fmla="*/ 4 h 6"/>
                  <a:gd name="T4" fmla="*/ 11 w 12"/>
                  <a:gd name="T5" fmla="*/ 6 h 6"/>
                  <a:gd name="T6" fmla="*/ 0 w 12"/>
                  <a:gd name="T7" fmla="*/ 2 h 6"/>
                  <a:gd name="T8" fmla="*/ 0 w 12"/>
                  <a:gd name="T9" fmla="*/ 0 h 6"/>
                </a:gdLst>
                <a:ahLst/>
                <a:cxnLst>
                  <a:cxn ang="0">
                    <a:pos x="T0" y="T1"/>
                  </a:cxn>
                  <a:cxn ang="0">
                    <a:pos x="T2" y="T3"/>
                  </a:cxn>
                  <a:cxn ang="0">
                    <a:pos x="T4" y="T5"/>
                  </a:cxn>
                  <a:cxn ang="0">
                    <a:pos x="T6" y="T7"/>
                  </a:cxn>
                  <a:cxn ang="0">
                    <a:pos x="T8" y="T9"/>
                  </a:cxn>
                </a:cxnLst>
                <a:rect l="0" t="0" r="r" b="b"/>
                <a:pathLst>
                  <a:path w="12" h="6">
                    <a:moveTo>
                      <a:pt x="0" y="0"/>
                    </a:moveTo>
                    <a:cubicBezTo>
                      <a:pt x="4" y="1"/>
                      <a:pt x="8" y="3"/>
                      <a:pt x="12" y="4"/>
                    </a:cubicBezTo>
                    <a:cubicBezTo>
                      <a:pt x="12" y="5"/>
                      <a:pt x="12" y="5"/>
                      <a:pt x="11" y="6"/>
                    </a:cubicBezTo>
                    <a:cubicBezTo>
                      <a:pt x="8" y="5"/>
                      <a:pt x="4" y="3"/>
                      <a:pt x="0" y="2"/>
                    </a:cubicBezTo>
                    <a:cubicBezTo>
                      <a:pt x="0" y="1"/>
                      <a:pt x="0" y="1"/>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7" name="Freeform 169">
                <a:extLst>
                  <a:ext uri="{FF2B5EF4-FFF2-40B4-BE49-F238E27FC236}">
                    <a16:creationId xmlns:a16="http://schemas.microsoft.com/office/drawing/2014/main" id="{353228DB-32EA-47C7-B8A5-1E64FC567615}"/>
                  </a:ext>
                </a:extLst>
              </p:cNvPr>
              <p:cNvSpPr>
                <a:spLocks/>
              </p:cNvSpPr>
              <p:nvPr/>
            </p:nvSpPr>
            <p:spPr bwMode="auto">
              <a:xfrm>
                <a:off x="5342" y="1998"/>
                <a:ext cx="1060" cy="344"/>
              </a:xfrm>
              <a:custGeom>
                <a:avLst/>
                <a:gdLst>
                  <a:gd name="T0" fmla="*/ 0 w 446"/>
                  <a:gd name="T1" fmla="*/ 144 h 145"/>
                  <a:gd name="T2" fmla="*/ 10 w 446"/>
                  <a:gd name="T3" fmla="*/ 141 h 145"/>
                  <a:gd name="T4" fmla="*/ 98 w 446"/>
                  <a:gd name="T5" fmla="*/ 112 h 145"/>
                  <a:gd name="T6" fmla="*/ 194 w 446"/>
                  <a:gd name="T7" fmla="*/ 83 h 145"/>
                  <a:gd name="T8" fmla="*/ 324 w 446"/>
                  <a:gd name="T9" fmla="*/ 42 h 145"/>
                  <a:gd name="T10" fmla="*/ 439 w 446"/>
                  <a:gd name="T11" fmla="*/ 2 h 145"/>
                  <a:gd name="T12" fmla="*/ 445 w 446"/>
                  <a:gd name="T13" fmla="*/ 0 h 145"/>
                  <a:gd name="T14" fmla="*/ 446 w 446"/>
                  <a:gd name="T15" fmla="*/ 1 h 145"/>
                  <a:gd name="T16" fmla="*/ 441 w 446"/>
                  <a:gd name="T17" fmla="*/ 4 h 145"/>
                  <a:gd name="T18" fmla="*/ 349 w 446"/>
                  <a:gd name="T19" fmla="*/ 35 h 145"/>
                  <a:gd name="T20" fmla="*/ 259 w 446"/>
                  <a:gd name="T21" fmla="*/ 64 h 145"/>
                  <a:gd name="T22" fmla="*/ 108 w 446"/>
                  <a:gd name="T23" fmla="*/ 111 h 145"/>
                  <a:gd name="T24" fmla="*/ 11 w 446"/>
                  <a:gd name="T25" fmla="*/ 142 h 145"/>
                  <a:gd name="T26" fmla="*/ 0 w 446"/>
                  <a:gd name="T27" fmla="*/ 145 h 145"/>
                  <a:gd name="T28" fmla="*/ 0 w 446"/>
                  <a:gd name="T29" fmla="*/ 144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446" h="145">
                    <a:moveTo>
                      <a:pt x="0" y="144"/>
                    </a:moveTo>
                    <a:cubicBezTo>
                      <a:pt x="3" y="143"/>
                      <a:pt x="6" y="142"/>
                      <a:pt x="10" y="141"/>
                    </a:cubicBezTo>
                    <a:cubicBezTo>
                      <a:pt x="39" y="131"/>
                      <a:pt x="69" y="121"/>
                      <a:pt x="98" y="112"/>
                    </a:cubicBezTo>
                    <a:cubicBezTo>
                      <a:pt x="130" y="102"/>
                      <a:pt x="162" y="93"/>
                      <a:pt x="194" y="83"/>
                    </a:cubicBezTo>
                    <a:cubicBezTo>
                      <a:pt x="237" y="69"/>
                      <a:pt x="281" y="56"/>
                      <a:pt x="324" y="42"/>
                    </a:cubicBezTo>
                    <a:cubicBezTo>
                      <a:pt x="362" y="29"/>
                      <a:pt x="400" y="15"/>
                      <a:pt x="439" y="2"/>
                    </a:cubicBezTo>
                    <a:cubicBezTo>
                      <a:pt x="441" y="1"/>
                      <a:pt x="443" y="1"/>
                      <a:pt x="445" y="0"/>
                    </a:cubicBezTo>
                    <a:cubicBezTo>
                      <a:pt x="445" y="0"/>
                      <a:pt x="445" y="1"/>
                      <a:pt x="446" y="1"/>
                    </a:cubicBezTo>
                    <a:cubicBezTo>
                      <a:pt x="444" y="2"/>
                      <a:pt x="443" y="3"/>
                      <a:pt x="441" y="4"/>
                    </a:cubicBezTo>
                    <a:cubicBezTo>
                      <a:pt x="410" y="14"/>
                      <a:pt x="380" y="25"/>
                      <a:pt x="349" y="35"/>
                    </a:cubicBezTo>
                    <a:cubicBezTo>
                      <a:pt x="319" y="45"/>
                      <a:pt x="289" y="55"/>
                      <a:pt x="259" y="64"/>
                    </a:cubicBezTo>
                    <a:cubicBezTo>
                      <a:pt x="209" y="80"/>
                      <a:pt x="158" y="95"/>
                      <a:pt x="108" y="111"/>
                    </a:cubicBezTo>
                    <a:cubicBezTo>
                      <a:pt x="76" y="121"/>
                      <a:pt x="44" y="132"/>
                      <a:pt x="11" y="142"/>
                    </a:cubicBezTo>
                    <a:cubicBezTo>
                      <a:pt x="8" y="144"/>
                      <a:pt x="4" y="144"/>
                      <a:pt x="0" y="145"/>
                    </a:cubicBezTo>
                    <a:cubicBezTo>
                      <a:pt x="0" y="145"/>
                      <a:pt x="0" y="144"/>
                      <a:pt x="0" y="14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8" name="Freeform 170">
                <a:extLst>
                  <a:ext uri="{FF2B5EF4-FFF2-40B4-BE49-F238E27FC236}">
                    <a16:creationId xmlns:a16="http://schemas.microsoft.com/office/drawing/2014/main" id="{77C08B58-C29D-4EA0-A277-7323E1326F8F}"/>
                  </a:ext>
                </a:extLst>
              </p:cNvPr>
              <p:cNvSpPr>
                <a:spLocks/>
              </p:cNvSpPr>
              <p:nvPr/>
            </p:nvSpPr>
            <p:spPr bwMode="auto">
              <a:xfrm>
                <a:off x="5409" y="2162"/>
                <a:ext cx="546" cy="168"/>
              </a:xfrm>
              <a:custGeom>
                <a:avLst/>
                <a:gdLst>
                  <a:gd name="T0" fmla="*/ 230 w 230"/>
                  <a:gd name="T1" fmla="*/ 0 h 71"/>
                  <a:gd name="T2" fmla="*/ 0 w 230"/>
                  <a:gd name="T3" fmla="*/ 71 h 71"/>
                  <a:gd name="T4" fmla="*/ 230 w 230"/>
                  <a:gd name="T5" fmla="*/ 0 h 71"/>
                </a:gdLst>
                <a:ahLst/>
                <a:cxnLst>
                  <a:cxn ang="0">
                    <a:pos x="T0" y="T1"/>
                  </a:cxn>
                  <a:cxn ang="0">
                    <a:pos x="T2" y="T3"/>
                  </a:cxn>
                  <a:cxn ang="0">
                    <a:pos x="T4" y="T5"/>
                  </a:cxn>
                </a:cxnLst>
                <a:rect l="0" t="0" r="r" b="b"/>
                <a:pathLst>
                  <a:path w="230" h="71">
                    <a:moveTo>
                      <a:pt x="230" y="0"/>
                    </a:moveTo>
                    <a:cubicBezTo>
                      <a:pt x="154" y="24"/>
                      <a:pt x="77" y="48"/>
                      <a:pt x="0" y="71"/>
                    </a:cubicBezTo>
                    <a:cubicBezTo>
                      <a:pt x="76" y="46"/>
                      <a:pt x="153" y="22"/>
                      <a:pt x="23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9" name="Freeform 171">
                <a:extLst>
                  <a:ext uri="{FF2B5EF4-FFF2-40B4-BE49-F238E27FC236}">
                    <a16:creationId xmlns:a16="http://schemas.microsoft.com/office/drawing/2014/main" id="{D3E6BFB9-B64A-47DD-89DE-97C58024C977}"/>
                  </a:ext>
                </a:extLst>
              </p:cNvPr>
              <p:cNvSpPr>
                <a:spLocks/>
              </p:cNvSpPr>
              <p:nvPr/>
            </p:nvSpPr>
            <p:spPr bwMode="auto">
              <a:xfrm>
                <a:off x="5927" y="2079"/>
                <a:ext cx="380" cy="145"/>
              </a:xfrm>
              <a:custGeom>
                <a:avLst/>
                <a:gdLst>
                  <a:gd name="T0" fmla="*/ 160 w 160"/>
                  <a:gd name="T1" fmla="*/ 2 h 61"/>
                  <a:gd name="T2" fmla="*/ 1 w 160"/>
                  <a:gd name="T3" fmla="*/ 61 h 61"/>
                  <a:gd name="T4" fmla="*/ 0 w 160"/>
                  <a:gd name="T5" fmla="*/ 60 h 61"/>
                  <a:gd name="T6" fmla="*/ 159 w 160"/>
                  <a:gd name="T7" fmla="*/ 0 h 61"/>
                  <a:gd name="T8" fmla="*/ 160 w 160"/>
                  <a:gd name="T9" fmla="*/ 2 h 61"/>
                </a:gdLst>
                <a:ahLst/>
                <a:cxnLst>
                  <a:cxn ang="0">
                    <a:pos x="T0" y="T1"/>
                  </a:cxn>
                  <a:cxn ang="0">
                    <a:pos x="T2" y="T3"/>
                  </a:cxn>
                  <a:cxn ang="0">
                    <a:pos x="T4" y="T5"/>
                  </a:cxn>
                  <a:cxn ang="0">
                    <a:pos x="T6" y="T7"/>
                  </a:cxn>
                  <a:cxn ang="0">
                    <a:pos x="T8" y="T9"/>
                  </a:cxn>
                </a:cxnLst>
                <a:rect l="0" t="0" r="r" b="b"/>
                <a:pathLst>
                  <a:path w="160" h="61">
                    <a:moveTo>
                      <a:pt x="160" y="2"/>
                    </a:moveTo>
                    <a:cubicBezTo>
                      <a:pt x="107" y="22"/>
                      <a:pt x="54" y="41"/>
                      <a:pt x="1" y="61"/>
                    </a:cubicBezTo>
                    <a:cubicBezTo>
                      <a:pt x="1" y="61"/>
                      <a:pt x="0" y="60"/>
                      <a:pt x="0" y="60"/>
                    </a:cubicBezTo>
                    <a:cubicBezTo>
                      <a:pt x="53" y="40"/>
                      <a:pt x="106" y="20"/>
                      <a:pt x="159" y="0"/>
                    </a:cubicBezTo>
                    <a:cubicBezTo>
                      <a:pt x="159" y="1"/>
                      <a:pt x="160" y="2"/>
                      <a:pt x="160"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0" name="Freeform 172">
                <a:extLst>
                  <a:ext uri="{FF2B5EF4-FFF2-40B4-BE49-F238E27FC236}">
                    <a16:creationId xmlns:a16="http://schemas.microsoft.com/office/drawing/2014/main" id="{9BAA27C5-3D02-47CC-B7D5-9D4BC6A4D47C}"/>
                  </a:ext>
                </a:extLst>
              </p:cNvPr>
              <p:cNvSpPr>
                <a:spLocks/>
              </p:cNvSpPr>
              <p:nvPr/>
            </p:nvSpPr>
            <p:spPr bwMode="auto">
              <a:xfrm>
                <a:off x="6126" y="2024"/>
                <a:ext cx="273" cy="97"/>
              </a:xfrm>
              <a:custGeom>
                <a:avLst/>
                <a:gdLst>
                  <a:gd name="T0" fmla="*/ 0 w 115"/>
                  <a:gd name="T1" fmla="*/ 39 h 41"/>
                  <a:gd name="T2" fmla="*/ 114 w 115"/>
                  <a:gd name="T3" fmla="*/ 0 h 41"/>
                  <a:gd name="T4" fmla="*/ 115 w 115"/>
                  <a:gd name="T5" fmla="*/ 2 h 41"/>
                  <a:gd name="T6" fmla="*/ 0 w 115"/>
                  <a:gd name="T7" fmla="*/ 41 h 41"/>
                  <a:gd name="T8" fmla="*/ 0 w 115"/>
                  <a:gd name="T9" fmla="*/ 39 h 41"/>
                </a:gdLst>
                <a:ahLst/>
                <a:cxnLst>
                  <a:cxn ang="0">
                    <a:pos x="T0" y="T1"/>
                  </a:cxn>
                  <a:cxn ang="0">
                    <a:pos x="T2" y="T3"/>
                  </a:cxn>
                  <a:cxn ang="0">
                    <a:pos x="T4" y="T5"/>
                  </a:cxn>
                  <a:cxn ang="0">
                    <a:pos x="T6" y="T7"/>
                  </a:cxn>
                  <a:cxn ang="0">
                    <a:pos x="T8" y="T9"/>
                  </a:cxn>
                </a:cxnLst>
                <a:rect l="0" t="0" r="r" b="b"/>
                <a:pathLst>
                  <a:path w="115" h="41">
                    <a:moveTo>
                      <a:pt x="0" y="39"/>
                    </a:moveTo>
                    <a:cubicBezTo>
                      <a:pt x="38" y="27"/>
                      <a:pt x="76" y="12"/>
                      <a:pt x="114" y="0"/>
                    </a:cubicBezTo>
                    <a:cubicBezTo>
                      <a:pt x="114" y="0"/>
                      <a:pt x="114" y="1"/>
                      <a:pt x="115" y="2"/>
                    </a:cubicBezTo>
                    <a:cubicBezTo>
                      <a:pt x="77" y="15"/>
                      <a:pt x="38" y="28"/>
                      <a:pt x="0" y="41"/>
                    </a:cubicBezTo>
                    <a:cubicBezTo>
                      <a:pt x="0" y="40"/>
                      <a:pt x="0" y="40"/>
                      <a:pt x="0"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1" name="Freeform 173">
                <a:extLst>
                  <a:ext uri="{FF2B5EF4-FFF2-40B4-BE49-F238E27FC236}">
                    <a16:creationId xmlns:a16="http://schemas.microsoft.com/office/drawing/2014/main" id="{FB7B7558-E62E-44AA-AA0E-AA6A65ABF0A8}"/>
                  </a:ext>
                </a:extLst>
              </p:cNvPr>
              <p:cNvSpPr>
                <a:spLocks/>
              </p:cNvSpPr>
              <p:nvPr/>
            </p:nvSpPr>
            <p:spPr bwMode="auto">
              <a:xfrm>
                <a:off x="5565" y="2205"/>
                <a:ext cx="271" cy="95"/>
              </a:xfrm>
              <a:custGeom>
                <a:avLst/>
                <a:gdLst>
                  <a:gd name="T0" fmla="*/ 0 w 114"/>
                  <a:gd name="T1" fmla="*/ 39 h 40"/>
                  <a:gd name="T2" fmla="*/ 114 w 114"/>
                  <a:gd name="T3" fmla="*/ 0 h 40"/>
                  <a:gd name="T4" fmla="*/ 114 w 114"/>
                  <a:gd name="T5" fmla="*/ 2 h 40"/>
                  <a:gd name="T6" fmla="*/ 1 w 114"/>
                  <a:gd name="T7" fmla="*/ 40 h 40"/>
                  <a:gd name="T8" fmla="*/ 0 w 114"/>
                  <a:gd name="T9" fmla="*/ 39 h 40"/>
                </a:gdLst>
                <a:ahLst/>
                <a:cxnLst>
                  <a:cxn ang="0">
                    <a:pos x="T0" y="T1"/>
                  </a:cxn>
                  <a:cxn ang="0">
                    <a:pos x="T2" y="T3"/>
                  </a:cxn>
                  <a:cxn ang="0">
                    <a:pos x="T4" y="T5"/>
                  </a:cxn>
                  <a:cxn ang="0">
                    <a:pos x="T6" y="T7"/>
                  </a:cxn>
                  <a:cxn ang="0">
                    <a:pos x="T8" y="T9"/>
                  </a:cxn>
                </a:cxnLst>
                <a:rect l="0" t="0" r="r" b="b"/>
                <a:pathLst>
                  <a:path w="114" h="40">
                    <a:moveTo>
                      <a:pt x="0" y="39"/>
                    </a:moveTo>
                    <a:cubicBezTo>
                      <a:pt x="38" y="26"/>
                      <a:pt x="76" y="13"/>
                      <a:pt x="114" y="0"/>
                    </a:cubicBezTo>
                    <a:cubicBezTo>
                      <a:pt x="114" y="1"/>
                      <a:pt x="114" y="1"/>
                      <a:pt x="114" y="2"/>
                    </a:cubicBezTo>
                    <a:cubicBezTo>
                      <a:pt x="76" y="15"/>
                      <a:pt x="39" y="27"/>
                      <a:pt x="1" y="40"/>
                    </a:cubicBezTo>
                    <a:cubicBezTo>
                      <a:pt x="1" y="39"/>
                      <a:pt x="1" y="39"/>
                      <a:pt x="0"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2" name="Freeform 174">
                <a:extLst>
                  <a:ext uri="{FF2B5EF4-FFF2-40B4-BE49-F238E27FC236}">
                    <a16:creationId xmlns:a16="http://schemas.microsoft.com/office/drawing/2014/main" id="{DABE4786-2772-46DD-A2F8-ADD0DD555419}"/>
                  </a:ext>
                </a:extLst>
              </p:cNvPr>
              <p:cNvSpPr>
                <a:spLocks/>
              </p:cNvSpPr>
              <p:nvPr/>
            </p:nvSpPr>
            <p:spPr bwMode="auto">
              <a:xfrm>
                <a:off x="5972" y="2121"/>
                <a:ext cx="114" cy="41"/>
              </a:xfrm>
              <a:custGeom>
                <a:avLst/>
                <a:gdLst>
                  <a:gd name="T0" fmla="*/ 0 w 48"/>
                  <a:gd name="T1" fmla="*/ 15 h 17"/>
                  <a:gd name="T2" fmla="*/ 47 w 48"/>
                  <a:gd name="T3" fmla="*/ 0 h 17"/>
                  <a:gd name="T4" fmla="*/ 48 w 48"/>
                  <a:gd name="T5" fmla="*/ 2 h 17"/>
                  <a:gd name="T6" fmla="*/ 1 w 48"/>
                  <a:gd name="T7" fmla="*/ 17 h 17"/>
                  <a:gd name="T8" fmla="*/ 0 w 48"/>
                  <a:gd name="T9" fmla="*/ 15 h 17"/>
                </a:gdLst>
                <a:ahLst/>
                <a:cxnLst>
                  <a:cxn ang="0">
                    <a:pos x="T0" y="T1"/>
                  </a:cxn>
                  <a:cxn ang="0">
                    <a:pos x="T2" y="T3"/>
                  </a:cxn>
                  <a:cxn ang="0">
                    <a:pos x="T4" y="T5"/>
                  </a:cxn>
                  <a:cxn ang="0">
                    <a:pos x="T6" y="T7"/>
                  </a:cxn>
                  <a:cxn ang="0">
                    <a:pos x="T8" y="T9"/>
                  </a:cxn>
                </a:cxnLst>
                <a:rect l="0" t="0" r="r" b="b"/>
                <a:pathLst>
                  <a:path w="48" h="17">
                    <a:moveTo>
                      <a:pt x="0" y="15"/>
                    </a:moveTo>
                    <a:cubicBezTo>
                      <a:pt x="16" y="10"/>
                      <a:pt x="31" y="5"/>
                      <a:pt x="47" y="0"/>
                    </a:cubicBezTo>
                    <a:cubicBezTo>
                      <a:pt x="47" y="1"/>
                      <a:pt x="48" y="1"/>
                      <a:pt x="48" y="2"/>
                    </a:cubicBezTo>
                    <a:cubicBezTo>
                      <a:pt x="32" y="7"/>
                      <a:pt x="17" y="12"/>
                      <a:pt x="1" y="17"/>
                    </a:cubicBezTo>
                    <a:cubicBezTo>
                      <a:pt x="1" y="17"/>
                      <a:pt x="0" y="16"/>
                      <a:pt x="0"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3" name="Freeform 175">
                <a:extLst>
                  <a:ext uri="{FF2B5EF4-FFF2-40B4-BE49-F238E27FC236}">
                    <a16:creationId xmlns:a16="http://schemas.microsoft.com/office/drawing/2014/main" id="{AB709A5B-9C76-4A69-9368-5BBDBA23F93A}"/>
                  </a:ext>
                </a:extLst>
              </p:cNvPr>
              <p:cNvSpPr>
                <a:spLocks/>
              </p:cNvSpPr>
              <p:nvPr/>
            </p:nvSpPr>
            <p:spPr bwMode="auto">
              <a:xfrm>
                <a:off x="6369" y="2036"/>
                <a:ext cx="111" cy="47"/>
              </a:xfrm>
              <a:custGeom>
                <a:avLst/>
                <a:gdLst>
                  <a:gd name="T0" fmla="*/ 47 w 47"/>
                  <a:gd name="T1" fmla="*/ 1 h 20"/>
                  <a:gd name="T2" fmla="*/ 1 w 47"/>
                  <a:gd name="T3" fmla="*/ 20 h 20"/>
                  <a:gd name="T4" fmla="*/ 0 w 47"/>
                  <a:gd name="T5" fmla="*/ 18 h 20"/>
                  <a:gd name="T6" fmla="*/ 47 w 47"/>
                  <a:gd name="T7" fmla="*/ 0 h 20"/>
                  <a:gd name="T8" fmla="*/ 47 w 47"/>
                  <a:gd name="T9" fmla="*/ 1 h 20"/>
                </a:gdLst>
                <a:ahLst/>
                <a:cxnLst>
                  <a:cxn ang="0">
                    <a:pos x="T0" y="T1"/>
                  </a:cxn>
                  <a:cxn ang="0">
                    <a:pos x="T2" y="T3"/>
                  </a:cxn>
                  <a:cxn ang="0">
                    <a:pos x="T4" y="T5"/>
                  </a:cxn>
                  <a:cxn ang="0">
                    <a:pos x="T6" y="T7"/>
                  </a:cxn>
                  <a:cxn ang="0">
                    <a:pos x="T8" y="T9"/>
                  </a:cxn>
                </a:cxnLst>
                <a:rect l="0" t="0" r="r" b="b"/>
                <a:pathLst>
                  <a:path w="47" h="20">
                    <a:moveTo>
                      <a:pt x="47" y="1"/>
                    </a:moveTo>
                    <a:cubicBezTo>
                      <a:pt x="32" y="8"/>
                      <a:pt x="16" y="14"/>
                      <a:pt x="1" y="20"/>
                    </a:cubicBezTo>
                    <a:cubicBezTo>
                      <a:pt x="1" y="19"/>
                      <a:pt x="0" y="19"/>
                      <a:pt x="0" y="18"/>
                    </a:cubicBezTo>
                    <a:cubicBezTo>
                      <a:pt x="16" y="12"/>
                      <a:pt x="31" y="6"/>
                      <a:pt x="47" y="0"/>
                    </a:cubicBezTo>
                    <a:cubicBezTo>
                      <a:pt x="47" y="0"/>
                      <a:pt x="47" y="1"/>
                      <a:pt x="47"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4" name="Freeform 176">
                <a:extLst>
                  <a:ext uri="{FF2B5EF4-FFF2-40B4-BE49-F238E27FC236}">
                    <a16:creationId xmlns:a16="http://schemas.microsoft.com/office/drawing/2014/main" id="{2EAF03E5-F5D8-46C8-AFEA-7537591CD9AC}"/>
                  </a:ext>
                </a:extLst>
              </p:cNvPr>
              <p:cNvSpPr>
                <a:spLocks/>
              </p:cNvSpPr>
              <p:nvPr/>
            </p:nvSpPr>
            <p:spPr bwMode="auto">
              <a:xfrm>
                <a:off x="6366" y="2026"/>
                <a:ext cx="105" cy="38"/>
              </a:xfrm>
              <a:custGeom>
                <a:avLst/>
                <a:gdLst>
                  <a:gd name="T0" fmla="*/ 44 w 44"/>
                  <a:gd name="T1" fmla="*/ 1 h 16"/>
                  <a:gd name="T2" fmla="*/ 1 w 44"/>
                  <a:gd name="T3" fmla="*/ 16 h 16"/>
                  <a:gd name="T4" fmla="*/ 0 w 44"/>
                  <a:gd name="T5" fmla="*/ 14 h 16"/>
                  <a:gd name="T6" fmla="*/ 44 w 44"/>
                  <a:gd name="T7" fmla="*/ 0 h 16"/>
                  <a:gd name="T8" fmla="*/ 44 w 44"/>
                  <a:gd name="T9" fmla="*/ 1 h 16"/>
                </a:gdLst>
                <a:ahLst/>
                <a:cxnLst>
                  <a:cxn ang="0">
                    <a:pos x="T0" y="T1"/>
                  </a:cxn>
                  <a:cxn ang="0">
                    <a:pos x="T2" y="T3"/>
                  </a:cxn>
                  <a:cxn ang="0">
                    <a:pos x="T4" y="T5"/>
                  </a:cxn>
                  <a:cxn ang="0">
                    <a:pos x="T6" y="T7"/>
                  </a:cxn>
                  <a:cxn ang="0">
                    <a:pos x="T8" y="T9"/>
                  </a:cxn>
                </a:cxnLst>
                <a:rect l="0" t="0" r="r" b="b"/>
                <a:pathLst>
                  <a:path w="44" h="16">
                    <a:moveTo>
                      <a:pt x="44" y="1"/>
                    </a:moveTo>
                    <a:cubicBezTo>
                      <a:pt x="30" y="6"/>
                      <a:pt x="15" y="11"/>
                      <a:pt x="1" y="16"/>
                    </a:cubicBezTo>
                    <a:cubicBezTo>
                      <a:pt x="1" y="15"/>
                      <a:pt x="0" y="15"/>
                      <a:pt x="0" y="14"/>
                    </a:cubicBezTo>
                    <a:cubicBezTo>
                      <a:pt x="15" y="9"/>
                      <a:pt x="29" y="5"/>
                      <a:pt x="44" y="0"/>
                    </a:cubicBezTo>
                    <a:cubicBezTo>
                      <a:pt x="44" y="0"/>
                      <a:pt x="44" y="1"/>
                      <a:pt x="44"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5" name="Freeform 177">
                <a:extLst>
                  <a:ext uri="{FF2B5EF4-FFF2-40B4-BE49-F238E27FC236}">
                    <a16:creationId xmlns:a16="http://schemas.microsoft.com/office/drawing/2014/main" id="{9C92FFF7-2B10-446A-9E04-84E274BDCC5D}"/>
                  </a:ext>
                </a:extLst>
              </p:cNvPr>
              <p:cNvSpPr>
                <a:spLocks/>
              </p:cNvSpPr>
              <p:nvPr/>
            </p:nvSpPr>
            <p:spPr bwMode="auto">
              <a:xfrm>
                <a:off x="6024" y="2126"/>
                <a:ext cx="97" cy="36"/>
              </a:xfrm>
              <a:custGeom>
                <a:avLst/>
                <a:gdLst>
                  <a:gd name="T0" fmla="*/ 41 w 41"/>
                  <a:gd name="T1" fmla="*/ 2 h 15"/>
                  <a:gd name="T2" fmla="*/ 0 w 41"/>
                  <a:gd name="T3" fmla="*/ 15 h 15"/>
                  <a:gd name="T4" fmla="*/ 0 w 41"/>
                  <a:gd name="T5" fmla="*/ 13 h 15"/>
                  <a:gd name="T6" fmla="*/ 40 w 41"/>
                  <a:gd name="T7" fmla="*/ 0 h 15"/>
                  <a:gd name="T8" fmla="*/ 41 w 41"/>
                  <a:gd name="T9" fmla="*/ 2 h 15"/>
                </a:gdLst>
                <a:ahLst/>
                <a:cxnLst>
                  <a:cxn ang="0">
                    <a:pos x="T0" y="T1"/>
                  </a:cxn>
                  <a:cxn ang="0">
                    <a:pos x="T2" y="T3"/>
                  </a:cxn>
                  <a:cxn ang="0">
                    <a:pos x="T4" y="T5"/>
                  </a:cxn>
                  <a:cxn ang="0">
                    <a:pos x="T6" y="T7"/>
                  </a:cxn>
                  <a:cxn ang="0">
                    <a:pos x="T8" y="T9"/>
                  </a:cxn>
                </a:cxnLst>
                <a:rect l="0" t="0" r="r" b="b"/>
                <a:pathLst>
                  <a:path w="41" h="15">
                    <a:moveTo>
                      <a:pt x="41" y="2"/>
                    </a:moveTo>
                    <a:cubicBezTo>
                      <a:pt x="27" y="6"/>
                      <a:pt x="14" y="11"/>
                      <a:pt x="0" y="15"/>
                    </a:cubicBezTo>
                    <a:cubicBezTo>
                      <a:pt x="0" y="14"/>
                      <a:pt x="0" y="14"/>
                      <a:pt x="0" y="13"/>
                    </a:cubicBezTo>
                    <a:cubicBezTo>
                      <a:pt x="13" y="9"/>
                      <a:pt x="27" y="5"/>
                      <a:pt x="40" y="0"/>
                    </a:cubicBezTo>
                    <a:cubicBezTo>
                      <a:pt x="40" y="1"/>
                      <a:pt x="40" y="1"/>
                      <a:pt x="41"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6" name="Freeform 178">
                <a:extLst>
                  <a:ext uri="{FF2B5EF4-FFF2-40B4-BE49-F238E27FC236}">
                    <a16:creationId xmlns:a16="http://schemas.microsoft.com/office/drawing/2014/main" id="{630127ED-26BA-4208-8B72-4F16C6F4A757}"/>
                  </a:ext>
                </a:extLst>
              </p:cNvPr>
              <p:cNvSpPr>
                <a:spLocks/>
              </p:cNvSpPr>
              <p:nvPr/>
            </p:nvSpPr>
            <p:spPr bwMode="auto">
              <a:xfrm>
                <a:off x="6509" y="2102"/>
                <a:ext cx="78" cy="29"/>
              </a:xfrm>
              <a:custGeom>
                <a:avLst/>
                <a:gdLst>
                  <a:gd name="T0" fmla="*/ 0 w 33"/>
                  <a:gd name="T1" fmla="*/ 10 h 12"/>
                  <a:gd name="T2" fmla="*/ 33 w 33"/>
                  <a:gd name="T3" fmla="*/ 0 h 12"/>
                  <a:gd name="T4" fmla="*/ 33 w 33"/>
                  <a:gd name="T5" fmla="*/ 2 h 12"/>
                  <a:gd name="T6" fmla="*/ 1 w 33"/>
                  <a:gd name="T7" fmla="*/ 12 h 12"/>
                  <a:gd name="T8" fmla="*/ 0 w 33"/>
                  <a:gd name="T9" fmla="*/ 10 h 12"/>
                </a:gdLst>
                <a:ahLst/>
                <a:cxnLst>
                  <a:cxn ang="0">
                    <a:pos x="T0" y="T1"/>
                  </a:cxn>
                  <a:cxn ang="0">
                    <a:pos x="T2" y="T3"/>
                  </a:cxn>
                  <a:cxn ang="0">
                    <a:pos x="T4" y="T5"/>
                  </a:cxn>
                  <a:cxn ang="0">
                    <a:pos x="T6" y="T7"/>
                  </a:cxn>
                  <a:cxn ang="0">
                    <a:pos x="T8" y="T9"/>
                  </a:cxn>
                </a:cxnLst>
                <a:rect l="0" t="0" r="r" b="b"/>
                <a:pathLst>
                  <a:path w="33" h="12">
                    <a:moveTo>
                      <a:pt x="0" y="10"/>
                    </a:moveTo>
                    <a:cubicBezTo>
                      <a:pt x="11" y="7"/>
                      <a:pt x="22" y="4"/>
                      <a:pt x="33" y="0"/>
                    </a:cubicBezTo>
                    <a:cubicBezTo>
                      <a:pt x="33" y="1"/>
                      <a:pt x="33" y="1"/>
                      <a:pt x="33" y="2"/>
                    </a:cubicBezTo>
                    <a:cubicBezTo>
                      <a:pt x="22" y="5"/>
                      <a:pt x="12" y="9"/>
                      <a:pt x="1" y="12"/>
                    </a:cubicBezTo>
                    <a:cubicBezTo>
                      <a:pt x="1" y="12"/>
                      <a:pt x="0" y="11"/>
                      <a:pt x="0"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7" name="Freeform 179">
                <a:extLst>
                  <a:ext uri="{FF2B5EF4-FFF2-40B4-BE49-F238E27FC236}">
                    <a16:creationId xmlns:a16="http://schemas.microsoft.com/office/drawing/2014/main" id="{BFF18716-363D-4D7B-9D97-C95B2E591516}"/>
                  </a:ext>
                </a:extLst>
              </p:cNvPr>
              <p:cNvSpPr>
                <a:spLocks/>
              </p:cNvSpPr>
              <p:nvPr/>
            </p:nvSpPr>
            <p:spPr bwMode="auto">
              <a:xfrm>
                <a:off x="5912" y="2174"/>
                <a:ext cx="98" cy="35"/>
              </a:xfrm>
              <a:custGeom>
                <a:avLst/>
                <a:gdLst>
                  <a:gd name="T0" fmla="*/ 41 w 41"/>
                  <a:gd name="T1" fmla="*/ 0 h 15"/>
                  <a:gd name="T2" fmla="*/ 0 w 41"/>
                  <a:gd name="T3" fmla="*/ 15 h 15"/>
                  <a:gd name="T4" fmla="*/ 41 w 41"/>
                  <a:gd name="T5" fmla="*/ 0 h 15"/>
                </a:gdLst>
                <a:ahLst/>
                <a:cxnLst>
                  <a:cxn ang="0">
                    <a:pos x="T0" y="T1"/>
                  </a:cxn>
                  <a:cxn ang="0">
                    <a:pos x="T2" y="T3"/>
                  </a:cxn>
                  <a:cxn ang="0">
                    <a:pos x="T4" y="T5"/>
                  </a:cxn>
                </a:cxnLst>
                <a:rect l="0" t="0" r="r" b="b"/>
                <a:pathLst>
                  <a:path w="41" h="15">
                    <a:moveTo>
                      <a:pt x="41" y="0"/>
                    </a:moveTo>
                    <a:cubicBezTo>
                      <a:pt x="27" y="5"/>
                      <a:pt x="14" y="10"/>
                      <a:pt x="0" y="15"/>
                    </a:cubicBezTo>
                    <a:cubicBezTo>
                      <a:pt x="3" y="11"/>
                      <a:pt x="35" y="0"/>
                      <a:pt x="4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8" name="Freeform 180">
                <a:extLst>
                  <a:ext uri="{FF2B5EF4-FFF2-40B4-BE49-F238E27FC236}">
                    <a16:creationId xmlns:a16="http://schemas.microsoft.com/office/drawing/2014/main" id="{FE4B4CED-E4CB-4E70-90E4-1F23A281156C}"/>
                  </a:ext>
                </a:extLst>
              </p:cNvPr>
              <p:cNvSpPr>
                <a:spLocks/>
              </p:cNvSpPr>
              <p:nvPr/>
            </p:nvSpPr>
            <p:spPr bwMode="auto">
              <a:xfrm>
                <a:off x="6205" y="2105"/>
                <a:ext cx="97" cy="38"/>
              </a:xfrm>
              <a:custGeom>
                <a:avLst/>
                <a:gdLst>
                  <a:gd name="T0" fmla="*/ 0 w 41"/>
                  <a:gd name="T1" fmla="*/ 14 h 16"/>
                  <a:gd name="T2" fmla="*/ 41 w 41"/>
                  <a:gd name="T3" fmla="*/ 0 h 16"/>
                  <a:gd name="T4" fmla="*/ 41 w 41"/>
                  <a:gd name="T5" fmla="*/ 1 h 16"/>
                  <a:gd name="T6" fmla="*/ 0 w 41"/>
                  <a:gd name="T7" fmla="*/ 16 h 16"/>
                  <a:gd name="T8" fmla="*/ 0 w 41"/>
                  <a:gd name="T9" fmla="*/ 14 h 16"/>
                </a:gdLst>
                <a:ahLst/>
                <a:cxnLst>
                  <a:cxn ang="0">
                    <a:pos x="T0" y="T1"/>
                  </a:cxn>
                  <a:cxn ang="0">
                    <a:pos x="T2" y="T3"/>
                  </a:cxn>
                  <a:cxn ang="0">
                    <a:pos x="T4" y="T5"/>
                  </a:cxn>
                  <a:cxn ang="0">
                    <a:pos x="T6" y="T7"/>
                  </a:cxn>
                  <a:cxn ang="0">
                    <a:pos x="T8" y="T9"/>
                  </a:cxn>
                </a:cxnLst>
                <a:rect l="0" t="0" r="r" b="b"/>
                <a:pathLst>
                  <a:path w="41" h="16">
                    <a:moveTo>
                      <a:pt x="0" y="14"/>
                    </a:moveTo>
                    <a:cubicBezTo>
                      <a:pt x="14" y="9"/>
                      <a:pt x="27" y="5"/>
                      <a:pt x="41" y="0"/>
                    </a:cubicBezTo>
                    <a:cubicBezTo>
                      <a:pt x="41" y="0"/>
                      <a:pt x="41" y="1"/>
                      <a:pt x="41" y="1"/>
                    </a:cubicBezTo>
                    <a:cubicBezTo>
                      <a:pt x="27" y="6"/>
                      <a:pt x="14" y="11"/>
                      <a:pt x="0" y="16"/>
                    </a:cubicBezTo>
                    <a:cubicBezTo>
                      <a:pt x="0" y="15"/>
                      <a:pt x="0" y="15"/>
                      <a:pt x="0"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9" name="Freeform 181">
                <a:extLst>
                  <a:ext uri="{FF2B5EF4-FFF2-40B4-BE49-F238E27FC236}">
                    <a16:creationId xmlns:a16="http://schemas.microsoft.com/office/drawing/2014/main" id="{D76590C2-0BD0-456D-8803-D187A5DB5EE4}"/>
                  </a:ext>
                </a:extLst>
              </p:cNvPr>
              <p:cNvSpPr>
                <a:spLocks/>
              </p:cNvSpPr>
              <p:nvPr/>
            </p:nvSpPr>
            <p:spPr bwMode="auto">
              <a:xfrm>
                <a:off x="6490" y="2098"/>
                <a:ext cx="64" cy="33"/>
              </a:xfrm>
              <a:custGeom>
                <a:avLst/>
                <a:gdLst>
                  <a:gd name="T0" fmla="*/ 27 w 27"/>
                  <a:gd name="T1" fmla="*/ 2 h 14"/>
                  <a:gd name="T2" fmla="*/ 1 w 27"/>
                  <a:gd name="T3" fmla="*/ 14 h 14"/>
                  <a:gd name="T4" fmla="*/ 0 w 27"/>
                  <a:gd name="T5" fmla="*/ 12 h 14"/>
                  <a:gd name="T6" fmla="*/ 26 w 27"/>
                  <a:gd name="T7" fmla="*/ 0 h 14"/>
                  <a:gd name="T8" fmla="*/ 27 w 27"/>
                  <a:gd name="T9" fmla="*/ 2 h 14"/>
                </a:gdLst>
                <a:ahLst/>
                <a:cxnLst>
                  <a:cxn ang="0">
                    <a:pos x="T0" y="T1"/>
                  </a:cxn>
                  <a:cxn ang="0">
                    <a:pos x="T2" y="T3"/>
                  </a:cxn>
                  <a:cxn ang="0">
                    <a:pos x="T4" y="T5"/>
                  </a:cxn>
                  <a:cxn ang="0">
                    <a:pos x="T6" y="T7"/>
                  </a:cxn>
                  <a:cxn ang="0">
                    <a:pos x="T8" y="T9"/>
                  </a:cxn>
                </a:cxnLst>
                <a:rect l="0" t="0" r="r" b="b"/>
                <a:pathLst>
                  <a:path w="27" h="14">
                    <a:moveTo>
                      <a:pt x="27" y="2"/>
                    </a:moveTo>
                    <a:cubicBezTo>
                      <a:pt x="18" y="6"/>
                      <a:pt x="10" y="10"/>
                      <a:pt x="1" y="14"/>
                    </a:cubicBezTo>
                    <a:cubicBezTo>
                      <a:pt x="1" y="13"/>
                      <a:pt x="1" y="13"/>
                      <a:pt x="0" y="12"/>
                    </a:cubicBezTo>
                    <a:cubicBezTo>
                      <a:pt x="9" y="8"/>
                      <a:pt x="18" y="4"/>
                      <a:pt x="26" y="0"/>
                    </a:cubicBezTo>
                    <a:cubicBezTo>
                      <a:pt x="26" y="1"/>
                      <a:pt x="27" y="1"/>
                      <a:pt x="27"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0" name="Freeform 182">
                <a:extLst>
                  <a:ext uri="{FF2B5EF4-FFF2-40B4-BE49-F238E27FC236}">
                    <a16:creationId xmlns:a16="http://schemas.microsoft.com/office/drawing/2014/main" id="{E169D5D5-7552-4D24-82F1-17A786D7901E}"/>
                  </a:ext>
                </a:extLst>
              </p:cNvPr>
              <p:cNvSpPr>
                <a:spLocks/>
              </p:cNvSpPr>
              <p:nvPr/>
            </p:nvSpPr>
            <p:spPr bwMode="auto">
              <a:xfrm>
                <a:off x="5896" y="2176"/>
                <a:ext cx="69" cy="21"/>
              </a:xfrm>
              <a:custGeom>
                <a:avLst/>
                <a:gdLst>
                  <a:gd name="T0" fmla="*/ 0 w 29"/>
                  <a:gd name="T1" fmla="*/ 8 h 9"/>
                  <a:gd name="T2" fmla="*/ 28 w 29"/>
                  <a:gd name="T3" fmla="*/ 0 h 9"/>
                  <a:gd name="T4" fmla="*/ 29 w 29"/>
                  <a:gd name="T5" fmla="*/ 1 h 9"/>
                  <a:gd name="T6" fmla="*/ 0 w 29"/>
                  <a:gd name="T7" fmla="*/ 9 h 9"/>
                  <a:gd name="T8" fmla="*/ 0 w 29"/>
                  <a:gd name="T9" fmla="*/ 8 h 9"/>
                </a:gdLst>
                <a:ahLst/>
                <a:cxnLst>
                  <a:cxn ang="0">
                    <a:pos x="T0" y="T1"/>
                  </a:cxn>
                  <a:cxn ang="0">
                    <a:pos x="T2" y="T3"/>
                  </a:cxn>
                  <a:cxn ang="0">
                    <a:pos x="T4" y="T5"/>
                  </a:cxn>
                  <a:cxn ang="0">
                    <a:pos x="T6" y="T7"/>
                  </a:cxn>
                  <a:cxn ang="0">
                    <a:pos x="T8" y="T9"/>
                  </a:cxn>
                </a:cxnLst>
                <a:rect l="0" t="0" r="r" b="b"/>
                <a:pathLst>
                  <a:path w="29" h="9">
                    <a:moveTo>
                      <a:pt x="0" y="8"/>
                    </a:moveTo>
                    <a:cubicBezTo>
                      <a:pt x="9" y="5"/>
                      <a:pt x="19" y="3"/>
                      <a:pt x="28" y="0"/>
                    </a:cubicBezTo>
                    <a:cubicBezTo>
                      <a:pt x="29" y="0"/>
                      <a:pt x="29" y="1"/>
                      <a:pt x="29" y="1"/>
                    </a:cubicBezTo>
                    <a:cubicBezTo>
                      <a:pt x="19" y="4"/>
                      <a:pt x="10" y="7"/>
                      <a:pt x="0" y="9"/>
                    </a:cubicBezTo>
                    <a:cubicBezTo>
                      <a:pt x="0" y="9"/>
                      <a:pt x="0" y="9"/>
                      <a:pt x="0"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1" name="Freeform 183">
                <a:extLst>
                  <a:ext uri="{FF2B5EF4-FFF2-40B4-BE49-F238E27FC236}">
                    <a16:creationId xmlns:a16="http://schemas.microsoft.com/office/drawing/2014/main" id="{24776DB0-3D54-42C1-93CC-1ADAA1EE8F80}"/>
                  </a:ext>
                </a:extLst>
              </p:cNvPr>
              <p:cNvSpPr>
                <a:spLocks/>
              </p:cNvSpPr>
              <p:nvPr/>
            </p:nvSpPr>
            <p:spPr bwMode="auto">
              <a:xfrm>
                <a:off x="6402" y="1972"/>
                <a:ext cx="40" cy="16"/>
              </a:xfrm>
              <a:custGeom>
                <a:avLst/>
                <a:gdLst>
                  <a:gd name="T0" fmla="*/ 0 w 17"/>
                  <a:gd name="T1" fmla="*/ 5 h 7"/>
                  <a:gd name="T2" fmla="*/ 17 w 17"/>
                  <a:gd name="T3" fmla="*/ 0 h 7"/>
                  <a:gd name="T4" fmla="*/ 17 w 17"/>
                  <a:gd name="T5" fmla="*/ 1 h 7"/>
                  <a:gd name="T6" fmla="*/ 1 w 17"/>
                  <a:gd name="T7" fmla="*/ 7 h 7"/>
                  <a:gd name="T8" fmla="*/ 0 w 17"/>
                  <a:gd name="T9" fmla="*/ 5 h 7"/>
                </a:gdLst>
                <a:ahLst/>
                <a:cxnLst>
                  <a:cxn ang="0">
                    <a:pos x="T0" y="T1"/>
                  </a:cxn>
                  <a:cxn ang="0">
                    <a:pos x="T2" y="T3"/>
                  </a:cxn>
                  <a:cxn ang="0">
                    <a:pos x="T4" y="T5"/>
                  </a:cxn>
                  <a:cxn ang="0">
                    <a:pos x="T6" y="T7"/>
                  </a:cxn>
                  <a:cxn ang="0">
                    <a:pos x="T8" y="T9"/>
                  </a:cxn>
                </a:cxnLst>
                <a:rect l="0" t="0" r="r" b="b"/>
                <a:pathLst>
                  <a:path w="17" h="7">
                    <a:moveTo>
                      <a:pt x="0" y="5"/>
                    </a:moveTo>
                    <a:cubicBezTo>
                      <a:pt x="6" y="3"/>
                      <a:pt x="11" y="1"/>
                      <a:pt x="17" y="0"/>
                    </a:cubicBezTo>
                    <a:cubicBezTo>
                      <a:pt x="17" y="0"/>
                      <a:pt x="17" y="1"/>
                      <a:pt x="17" y="1"/>
                    </a:cubicBezTo>
                    <a:cubicBezTo>
                      <a:pt x="12" y="3"/>
                      <a:pt x="6" y="5"/>
                      <a:pt x="1" y="7"/>
                    </a:cubicBezTo>
                    <a:cubicBezTo>
                      <a:pt x="0" y="7"/>
                      <a:pt x="0" y="6"/>
                      <a:pt x="0"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2" name="Freeform 184">
                <a:extLst>
                  <a:ext uri="{FF2B5EF4-FFF2-40B4-BE49-F238E27FC236}">
                    <a16:creationId xmlns:a16="http://schemas.microsoft.com/office/drawing/2014/main" id="{B0423613-2640-4A79-824B-CE0B1E34EED7}"/>
                  </a:ext>
                </a:extLst>
              </p:cNvPr>
              <p:cNvSpPr>
                <a:spLocks/>
              </p:cNvSpPr>
              <p:nvPr/>
            </p:nvSpPr>
            <p:spPr bwMode="auto">
              <a:xfrm>
                <a:off x="6409" y="1955"/>
                <a:ext cx="31" cy="12"/>
              </a:xfrm>
              <a:custGeom>
                <a:avLst/>
                <a:gdLst>
                  <a:gd name="T0" fmla="*/ 13 w 13"/>
                  <a:gd name="T1" fmla="*/ 1 h 5"/>
                  <a:gd name="T2" fmla="*/ 1 w 13"/>
                  <a:gd name="T3" fmla="*/ 5 h 5"/>
                  <a:gd name="T4" fmla="*/ 0 w 13"/>
                  <a:gd name="T5" fmla="*/ 4 h 5"/>
                  <a:gd name="T6" fmla="*/ 12 w 13"/>
                  <a:gd name="T7" fmla="*/ 0 h 5"/>
                  <a:gd name="T8" fmla="*/ 13 w 13"/>
                  <a:gd name="T9" fmla="*/ 1 h 5"/>
                </a:gdLst>
                <a:ahLst/>
                <a:cxnLst>
                  <a:cxn ang="0">
                    <a:pos x="T0" y="T1"/>
                  </a:cxn>
                  <a:cxn ang="0">
                    <a:pos x="T2" y="T3"/>
                  </a:cxn>
                  <a:cxn ang="0">
                    <a:pos x="T4" y="T5"/>
                  </a:cxn>
                  <a:cxn ang="0">
                    <a:pos x="T6" y="T7"/>
                  </a:cxn>
                  <a:cxn ang="0">
                    <a:pos x="T8" y="T9"/>
                  </a:cxn>
                </a:cxnLst>
                <a:rect l="0" t="0" r="r" b="b"/>
                <a:pathLst>
                  <a:path w="13" h="5">
                    <a:moveTo>
                      <a:pt x="13" y="1"/>
                    </a:moveTo>
                    <a:cubicBezTo>
                      <a:pt x="9" y="3"/>
                      <a:pt x="5" y="4"/>
                      <a:pt x="1" y="5"/>
                    </a:cubicBezTo>
                    <a:cubicBezTo>
                      <a:pt x="1" y="5"/>
                      <a:pt x="1" y="4"/>
                      <a:pt x="0" y="4"/>
                    </a:cubicBezTo>
                    <a:cubicBezTo>
                      <a:pt x="4" y="2"/>
                      <a:pt x="8" y="1"/>
                      <a:pt x="12" y="0"/>
                    </a:cubicBezTo>
                    <a:cubicBezTo>
                      <a:pt x="12" y="0"/>
                      <a:pt x="13" y="1"/>
                      <a:pt x="13"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3" name="Freeform 185">
                <a:extLst>
                  <a:ext uri="{FF2B5EF4-FFF2-40B4-BE49-F238E27FC236}">
                    <a16:creationId xmlns:a16="http://schemas.microsoft.com/office/drawing/2014/main" id="{510AAF05-191D-4060-B55E-C876A2CA308C}"/>
                  </a:ext>
                </a:extLst>
              </p:cNvPr>
              <p:cNvSpPr>
                <a:spLocks/>
              </p:cNvSpPr>
              <p:nvPr/>
            </p:nvSpPr>
            <p:spPr bwMode="auto">
              <a:xfrm>
                <a:off x="5596" y="1019"/>
                <a:ext cx="157" cy="49"/>
              </a:xfrm>
              <a:custGeom>
                <a:avLst/>
                <a:gdLst>
                  <a:gd name="T0" fmla="*/ 66 w 66"/>
                  <a:gd name="T1" fmla="*/ 21 h 21"/>
                  <a:gd name="T2" fmla="*/ 0 w 66"/>
                  <a:gd name="T3" fmla="*/ 0 h 21"/>
                  <a:gd name="T4" fmla="*/ 66 w 66"/>
                  <a:gd name="T5" fmla="*/ 20 h 21"/>
                  <a:gd name="T6" fmla="*/ 66 w 66"/>
                  <a:gd name="T7" fmla="*/ 21 h 21"/>
                </a:gdLst>
                <a:ahLst/>
                <a:cxnLst>
                  <a:cxn ang="0">
                    <a:pos x="T0" y="T1"/>
                  </a:cxn>
                  <a:cxn ang="0">
                    <a:pos x="T2" y="T3"/>
                  </a:cxn>
                  <a:cxn ang="0">
                    <a:pos x="T4" y="T5"/>
                  </a:cxn>
                  <a:cxn ang="0">
                    <a:pos x="T6" y="T7"/>
                  </a:cxn>
                </a:cxnLst>
                <a:rect l="0" t="0" r="r" b="b"/>
                <a:pathLst>
                  <a:path w="66" h="21">
                    <a:moveTo>
                      <a:pt x="66" y="21"/>
                    </a:moveTo>
                    <a:cubicBezTo>
                      <a:pt x="44" y="13"/>
                      <a:pt x="21" y="13"/>
                      <a:pt x="0" y="0"/>
                    </a:cubicBezTo>
                    <a:cubicBezTo>
                      <a:pt x="23" y="7"/>
                      <a:pt x="44" y="13"/>
                      <a:pt x="66" y="20"/>
                    </a:cubicBezTo>
                    <a:cubicBezTo>
                      <a:pt x="66" y="20"/>
                      <a:pt x="66" y="21"/>
                      <a:pt x="66"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4" name="Freeform 186">
                <a:extLst>
                  <a:ext uri="{FF2B5EF4-FFF2-40B4-BE49-F238E27FC236}">
                    <a16:creationId xmlns:a16="http://schemas.microsoft.com/office/drawing/2014/main" id="{B98FAB20-1D49-4E86-BF4F-0B3287D6022D}"/>
                  </a:ext>
                </a:extLst>
              </p:cNvPr>
              <p:cNvSpPr>
                <a:spLocks/>
              </p:cNvSpPr>
              <p:nvPr/>
            </p:nvSpPr>
            <p:spPr bwMode="auto">
              <a:xfrm>
                <a:off x="6376" y="1199"/>
                <a:ext cx="100" cy="36"/>
              </a:xfrm>
              <a:custGeom>
                <a:avLst/>
                <a:gdLst>
                  <a:gd name="T0" fmla="*/ 41 w 42"/>
                  <a:gd name="T1" fmla="*/ 15 h 15"/>
                  <a:gd name="T2" fmla="*/ 0 w 42"/>
                  <a:gd name="T3" fmla="*/ 2 h 15"/>
                  <a:gd name="T4" fmla="*/ 1 w 42"/>
                  <a:gd name="T5" fmla="*/ 0 h 15"/>
                  <a:gd name="T6" fmla="*/ 42 w 42"/>
                  <a:gd name="T7" fmla="*/ 13 h 15"/>
                  <a:gd name="T8" fmla="*/ 41 w 42"/>
                  <a:gd name="T9" fmla="*/ 15 h 15"/>
                </a:gdLst>
                <a:ahLst/>
                <a:cxnLst>
                  <a:cxn ang="0">
                    <a:pos x="T0" y="T1"/>
                  </a:cxn>
                  <a:cxn ang="0">
                    <a:pos x="T2" y="T3"/>
                  </a:cxn>
                  <a:cxn ang="0">
                    <a:pos x="T4" y="T5"/>
                  </a:cxn>
                  <a:cxn ang="0">
                    <a:pos x="T6" y="T7"/>
                  </a:cxn>
                  <a:cxn ang="0">
                    <a:pos x="T8" y="T9"/>
                  </a:cxn>
                </a:cxnLst>
                <a:rect l="0" t="0" r="r" b="b"/>
                <a:pathLst>
                  <a:path w="42" h="15">
                    <a:moveTo>
                      <a:pt x="41" y="15"/>
                    </a:moveTo>
                    <a:cubicBezTo>
                      <a:pt x="27" y="11"/>
                      <a:pt x="14" y="6"/>
                      <a:pt x="0" y="2"/>
                    </a:cubicBezTo>
                    <a:cubicBezTo>
                      <a:pt x="1" y="2"/>
                      <a:pt x="1" y="1"/>
                      <a:pt x="1" y="0"/>
                    </a:cubicBezTo>
                    <a:cubicBezTo>
                      <a:pt x="15" y="4"/>
                      <a:pt x="28" y="8"/>
                      <a:pt x="42" y="13"/>
                    </a:cubicBezTo>
                    <a:cubicBezTo>
                      <a:pt x="41" y="13"/>
                      <a:pt x="41" y="14"/>
                      <a:pt x="41"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5" name="Freeform 187">
                <a:extLst>
                  <a:ext uri="{FF2B5EF4-FFF2-40B4-BE49-F238E27FC236}">
                    <a16:creationId xmlns:a16="http://schemas.microsoft.com/office/drawing/2014/main" id="{1F7A44A2-6110-45F7-BC9C-D9B24FFCC485}"/>
                  </a:ext>
                </a:extLst>
              </p:cNvPr>
              <p:cNvSpPr>
                <a:spLocks/>
              </p:cNvSpPr>
              <p:nvPr/>
            </p:nvSpPr>
            <p:spPr bwMode="auto">
              <a:xfrm>
                <a:off x="6518" y="1242"/>
                <a:ext cx="121" cy="38"/>
              </a:xfrm>
              <a:custGeom>
                <a:avLst/>
                <a:gdLst>
                  <a:gd name="T0" fmla="*/ 0 w 51"/>
                  <a:gd name="T1" fmla="*/ 0 h 16"/>
                  <a:gd name="T2" fmla="*/ 51 w 51"/>
                  <a:gd name="T3" fmla="*/ 14 h 16"/>
                  <a:gd name="T4" fmla="*/ 0 w 51"/>
                  <a:gd name="T5" fmla="*/ 0 h 16"/>
                </a:gdLst>
                <a:ahLst/>
                <a:cxnLst>
                  <a:cxn ang="0">
                    <a:pos x="T0" y="T1"/>
                  </a:cxn>
                  <a:cxn ang="0">
                    <a:pos x="T2" y="T3"/>
                  </a:cxn>
                  <a:cxn ang="0">
                    <a:pos x="T4" y="T5"/>
                  </a:cxn>
                </a:cxnLst>
                <a:rect l="0" t="0" r="r" b="b"/>
                <a:pathLst>
                  <a:path w="51" h="16">
                    <a:moveTo>
                      <a:pt x="0" y="0"/>
                    </a:moveTo>
                    <a:cubicBezTo>
                      <a:pt x="17" y="5"/>
                      <a:pt x="34" y="9"/>
                      <a:pt x="51" y="14"/>
                    </a:cubicBezTo>
                    <a:cubicBezTo>
                      <a:pt x="45" y="16"/>
                      <a:pt x="4" y="5"/>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6" name="Freeform 188">
                <a:extLst>
                  <a:ext uri="{FF2B5EF4-FFF2-40B4-BE49-F238E27FC236}">
                    <a16:creationId xmlns:a16="http://schemas.microsoft.com/office/drawing/2014/main" id="{098B2E04-0389-401F-868D-35A099FF6064}"/>
                  </a:ext>
                </a:extLst>
              </p:cNvPr>
              <p:cNvSpPr>
                <a:spLocks/>
              </p:cNvSpPr>
              <p:nvPr/>
            </p:nvSpPr>
            <p:spPr bwMode="auto">
              <a:xfrm>
                <a:off x="5777" y="1054"/>
                <a:ext cx="85" cy="33"/>
              </a:xfrm>
              <a:custGeom>
                <a:avLst/>
                <a:gdLst>
                  <a:gd name="T0" fmla="*/ 1 w 36"/>
                  <a:gd name="T1" fmla="*/ 0 h 14"/>
                  <a:gd name="T2" fmla="*/ 36 w 36"/>
                  <a:gd name="T3" fmla="*/ 13 h 14"/>
                  <a:gd name="T4" fmla="*/ 35 w 36"/>
                  <a:gd name="T5" fmla="*/ 14 h 14"/>
                  <a:gd name="T6" fmla="*/ 0 w 36"/>
                  <a:gd name="T7" fmla="*/ 2 h 14"/>
                  <a:gd name="T8" fmla="*/ 1 w 36"/>
                  <a:gd name="T9" fmla="*/ 0 h 14"/>
                </a:gdLst>
                <a:ahLst/>
                <a:cxnLst>
                  <a:cxn ang="0">
                    <a:pos x="T0" y="T1"/>
                  </a:cxn>
                  <a:cxn ang="0">
                    <a:pos x="T2" y="T3"/>
                  </a:cxn>
                  <a:cxn ang="0">
                    <a:pos x="T4" y="T5"/>
                  </a:cxn>
                  <a:cxn ang="0">
                    <a:pos x="T6" y="T7"/>
                  </a:cxn>
                  <a:cxn ang="0">
                    <a:pos x="T8" y="T9"/>
                  </a:cxn>
                </a:cxnLst>
                <a:rect l="0" t="0" r="r" b="b"/>
                <a:pathLst>
                  <a:path w="36" h="14">
                    <a:moveTo>
                      <a:pt x="1" y="0"/>
                    </a:moveTo>
                    <a:cubicBezTo>
                      <a:pt x="13" y="4"/>
                      <a:pt x="24" y="8"/>
                      <a:pt x="36" y="13"/>
                    </a:cubicBezTo>
                    <a:cubicBezTo>
                      <a:pt x="36" y="13"/>
                      <a:pt x="35" y="14"/>
                      <a:pt x="35" y="14"/>
                    </a:cubicBezTo>
                    <a:cubicBezTo>
                      <a:pt x="24" y="10"/>
                      <a:pt x="12" y="6"/>
                      <a:pt x="0" y="2"/>
                    </a:cubicBezTo>
                    <a:cubicBezTo>
                      <a:pt x="1" y="1"/>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7" name="Freeform 189">
                <a:extLst>
                  <a:ext uri="{FF2B5EF4-FFF2-40B4-BE49-F238E27FC236}">
                    <a16:creationId xmlns:a16="http://schemas.microsoft.com/office/drawing/2014/main" id="{65AC1A47-B029-4B55-8D36-0B7D5BC9A306}"/>
                  </a:ext>
                </a:extLst>
              </p:cNvPr>
              <p:cNvSpPr>
                <a:spLocks/>
              </p:cNvSpPr>
              <p:nvPr/>
            </p:nvSpPr>
            <p:spPr bwMode="auto">
              <a:xfrm>
                <a:off x="6680" y="1306"/>
                <a:ext cx="81" cy="26"/>
              </a:xfrm>
              <a:custGeom>
                <a:avLst/>
                <a:gdLst>
                  <a:gd name="T0" fmla="*/ 1 w 34"/>
                  <a:gd name="T1" fmla="*/ 0 h 11"/>
                  <a:gd name="T2" fmla="*/ 34 w 34"/>
                  <a:gd name="T3" fmla="*/ 9 h 11"/>
                  <a:gd name="T4" fmla="*/ 33 w 34"/>
                  <a:gd name="T5" fmla="*/ 11 h 11"/>
                  <a:gd name="T6" fmla="*/ 0 w 34"/>
                  <a:gd name="T7" fmla="*/ 2 h 11"/>
                  <a:gd name="T8" fmla="*/ 1 w 34"/>
                  <a:gd name="T9" fmla="*/ 0 h 11"/>
                </a:gdLst>
                <a:ahLst/>
                <a:cxnLst>
                  <a:cxn ang="0">
                    <a:pos x="T0" y="T1"/>
                  </a:cxn>
                  <a:cxn ang="0">
                    <a:pos x="T2" y="T3"/>
                  </a:cxn>
                  <a:cxn ang="0">
                    <a:pos x="T4" y="T5"/>
                  </a:cxn>
                  <a:cxn ang="0">
                    <a:pos x="T6" y="T7"/>
                  </a:cxn>
                  <a:cxn ang="0">
                    <a:pos x="T8" y="T9"/>
                  </a:cxn>
                </a:cxnLst>
                <a:rect l="0" t="0" r="r" b="b"/>
                <a:pathLst>
                  <a:path w="34" h="11">
                    <a:moveTo>
                      <a:pt x="1" y="0"/>
                    </a:moveTo>
                    <a:cubicBezTo>
                      <a:pt x="12" y="3"/>
                      <a:pt x="23" y="6"/>
                      <a:pt x="34" y="9"/>
                    </a:cubicBezTo>
                    <a:cubicBezTo>
                      <a:pt x="34" y="10"/>
                      <a:pt x="33" y="10"/>
                      <a:pt x="33" y="11"/>
                    </a:cubicBezTo>
                    <a:cubicBezTo>
                      <a:pt x="22" y="8"/>
                      <a:pt x="11" y="5"/>
                      <a:pt x="0" y="2"/>
                    </a:cubicBezTo>
                    <a:cubicBezTo>
                      <a:pt x="0" y="1"/>
                      <a:pt x="0"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8" name="Freeform 190">
                <a:extLst>
                  <a:ext uri="{FF2B5EF4-FFF2-40B4-BE49-F238E27FC236}">
                    <a16:creationId xmlns:a16="http://schemas.microsoft.com/office/drawing/2014/main" id="{57C45D2E-214A-4B3F-9AFD-480E1AF83CE0}"/>
                  </a:ext>
                </a:extLst>
              </p:cNvPr>
              <p:cNvSpPr>
                <a:spLocks/>
              </p:cNvSpPr>
              <p:nvPr/>
            </p:nvSpPr>
            <p:spPr bwMode="auto">
              <a:xfrm>
                <a:off x="6518" y="1373"/>
                <a:ext cx="81" cy="19"/>
              </a:xfrm>
              <a:custGeom>
                <a:avLst/>
                <a:gdLst>
                  <a:gd name="T0" fmla="*/ 34 w 34"/>
                  <a:gd name="T1" fmla="*/ 8 h 8"/>
                  <a:gd name="T2" fmla="*/ 0 w 34"/>
                  <a:gd name="T3" fmla="*/ 3 h 8"/>
                  <a:gd name="T4" fmla="*/ 0 w 34"/>
                  <a:gd name="T5" fmla="*/ 2 h 8"/>
                  <a:gd name="T6" fmla="*/ 4 w 34"/>
                  <a:gd name="T7" fmla="*/ 1 h 8"/>
                  <a:gd name="T8" fmla="*/ 34 w 34"/>
                  <a:gd name="T9" fmla="*/ 6 h 8"/>
                  <a:gd name="T10" fmla="*/ 34 w 34"/>
                  <a:gd name="T11" fmla="*/ 8 h 8"/>
                </a:gdLst>
                <a:ahLst/>
                <a:cxnLst>
                  <a:cxn ang="0">
                    <a:pos x="T0" y="T1"/>
                  </a:cxn>
                  <a:cxn ang="0">
                    <a:pos x="T2" y="T3"/>
                  </a:cxn>
                  <a:cxn ang="0">
                    <a:pos x="T4" y="T5"/>
                  </a:cxn>
                  <a:cxn ang="0">
                    <a:pos x="T6" y="T7"/>
                  </a:cxn>
                  <a:cxn ang="0">
                    <a:pos x="T8" y="T9"/>
                  </a:cxn>
                  <a:cxn ang="0">
                    <a:pos x="T10" y="T11"/>
                  </a:cxn>
                </a:cxnLst>
                <a:rect l="0" t="0" r="r" b="b"/>
                <a:pathLst>
                  <a:path w="34" h="8">
                    <a:moveTo>
                      <a:pt x="34" y="8"/>
                    </a:moveTo>
                    <a:cubicBezTo>
                      <a:pt x="23" y="6"/>
                      <a:pt x="11" y="4"/>
                      <a:pt x="0" y="3"/>
                    </a:cubicBezTo>
                    <a:cubicBezTo>
                      <a:pt x="0" y="2"/>
                      <a:pt x="0" y="2"/>
                      <a:pt x="0" y="2"/>
                    </a:cubicBezTo>
                    <a:cubicBezTo>
                      <a:pt x="2" y="1"/>
                      <a:pt x="3" y="0"/>
                      <a:pt x="4" y="1"/>
                    </a:cubicBezTo>
                    <a:cubicBezTo>
                      <a:pt x="14" y="2"/>
                      <a:pt x="24" y="4"/>
                      <a:pt x="34" y="6"/>
                    </a:cubicBezTo>
                    <a:cubicBezTo>
                      <a:pt x="34" y="6"/>
                      <a:pt x="34" y="7"/>
                      <a:pt x="34" y="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9" name="Freeform 191">
                <a:extLst>
                  <a:ext uri="{FF2B5EF4-FFF2-40B4-BE49-F238E27FC236}">
                    <a16:creationId xmlns:a16="http://schemas.microsoft.com/office/drawing/2014/main" id="{083EC855-5308-42C6-8159-DD6A850D67CD}"/>
                  </a:ext>
                </a:extLst>
              </p:cNvPr>
              <p:cNvSpPr>
                <a:spLocks/>
              </p:cNvSpPr>
              <p:nvPr/>
            </p:nvSpPr>
            <p:spPr bwMode="auto">
              <a:xfrm>
                <a:off x="6642" y="1320"/>
                <a:ext cx="66" cy="24"/>
              </a:xfrm>
              <a:custGeom>
                <a:avLst/>
                <a:gdLst>
                  <a:gd name="T0" fmla="*/ 0 w 28"/>
                  <a:gd name="T1" fmla="*/ 0 h 10"/>
                  <a:gd name="T2" fmla="*/ 28 w 28"/>
                  <a:gd name="T3" fmla="*/ 9 h 10"/>
                  <a:gd name="T4" fmla="*/ 28 w 28"/>
                  <a:gd name="T5" fmla="*/ 10 h 10"/>
                  <a:gd name="T6" fmla="*/ 25 w 28"/>
                  <a:gd name="T7" fmla="*/ 10 h 10"/>
                  <a:gd name="T8" fmla="*/ 2 w 28"/>
                  <a:gd name="T9" fmla="*/ 3 h 10"/>
                  <a:gd name="T10" fmla="*/ 0 w 28"/>
                  <a:gd name="T11" fmla="*/ 0 h 10"/>
                </a:gdLst>
                <a:ahLst/>
                <a:cxnLst>
                  <a:cxn ang="0">
                    <a:pos x="T0" y="T1"/>
                  </a:cxn>
                  <a:cxn ang="0">
                    <a:pos x="T2" y="T3"/>
                  </a:cxn>
                  <a:cxn ang="0">
                    <a:pos x="T4" y="T5"/>
                  </a:cxn>
                  <a:cxn ang="0">
                    <a:pos x="T6" y="T7"/>
                  </a:cxn>
                  <a:cxn ang="0">
                    <a:pos x="T8" y="T9"/>
                  </a:cxn>
                  <a:cxn ang="0">
                    <a:pos x="T10" y="T11"/>
                  </a:cxn>
                </a:cxnLst>
                <a:rect l="0" t="0" r="r" b="b"/>
                <a:pathLst>
                  <a:path w="28" h="10">
                    <a:moveTo>
                      <a:pt x="0" y="0"/>
                    </a:moveTo>
                    <a:cubicBezTo>
                      <a:pt x="9" y="3"/>
                      <a:pt x="19" y="6"/>
                      <a:pt x="28" y="9"/>
                    </a:cubicBezTo>
                    <a:cubicBezTo>
                      <a:pt x="28" y="9"/>
                      <a:pt x="28" y="10"/>
                      <a:pt x="28" y="10"/>
                    </a:cubicBezTo>
                    <a:cubicBezTo>
                      <a:pt x="27" y="10"/>
                      <a:pt x="26" y="10"/>
                      <a:pt x="25" y="10"/>
                    </a:cubicBezTo>
                    <a:cubicBezTo>
                      <a:pt x="17" y="8"/>
                      <a:pt x="9" y="5"/>
                      <a:pt x="2" y="3"/>
                    </a:cubicBezTo>
                    <a:cubicBezTo>
                      <a:pt x="1" y="2"/>
                      <a:pt x="1" y="1"/>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0" name="Freeform 192">
                <a:extLst>
                  <a:ext uri="{FF2B5EF4-FFF2-40B4-BE49-F238E27FC236}">
                    <a16:creationId xmlns:a16="http://schemas.microsoft.com/office/drawing/2014/main" id="{9BDCBB21-1505-4918-BDFD-39F388445835}"/>
                  </a:ext>
                </a:extLst>
              </p:cNvPr>
              <p:cNvSpPr>
                <a:spLocks/>
              </p:cNvSpPr>
              <p:nvPr/>
            </p:nvSpPr>
            <p:spPr bwMode="auto">
              <a:xfrm>
                <a:off x="5675" y="1660"/>
                <a:ext cx="81" cy="12"/>
              </a:xfrm>
              <a:custGeom>
                <a:avLst/>
                <a:gdLst>
                  <a:gd name="T0" fmla="*/ 34 w 34"/>
                  <a:gd name="T1" fmla="*/ 3 h 5"/>
                  <a:gd name="T2" fmla="*/ 0 w 34"/>
                  <a:gd name="T3" fmla="*/ 1 h 5"/>
                  <a:gd name="T4" fmla="*/ 0 w 34"/>
                  <a:gd name="T5" fmla="*/ 0 h 5"/>
                  <a:gd name="T6" fmla="*/ 34 w 34"/>
                  <a:gd name="T7" fmla="*/ 3 h 5"/>
                </a:gdLst>
                <a:ahLst/>
                <a:cxnLst>
                  <a:cxn ang="0">
                    <a:pos x="T0" y="T1"/>
                  </a:cxn>
                  <a:cxn ang="0">
                    <a:pos x="T2" y="T3"/>
                  </a:cxn>
                  <a:cxn ang="0">
                    <a:pos x="T4" y="T5"/>
                  </a:cxn>
                  <a:cxn ang="0">
                    <a:pos x="T6" y="T7"/>
                  </a:cxn>
                </a:cxnLst>
                <a:rect l="0" t="0" r="r" b="b"/>
                <a:pathLst>
                  <a:path w="34" h="5">
                    <a:moveTo>
                      <a:pt x="34" y="3"/>
                    </a:moveTo>
                    <a:cubicBezTo>
                      <a:pt x="23" y="5"/>
                      <a:pt x="11" y="3"/>
                      <a:pt x="0" y="1"/>
                    </a:cubicBezTo>
                    <a:cubicBezTo>
                      <a:pt x="0" y="1"/>
                      <a:pt x="0" y="0"/>
                      <a:pt x="0" y="0"/>
                    </a:cubicBezTo>
                    <a:cubicBezTo>
                      <a:pt x="11" y="1"/>
                      <a:pt x="23" y="2"/>
                      <a:pt x="34"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1" name="Freeform 193">
                <a:extLst>
                  <a:ext uri="{FF2B5EF4-FFF2-40B4-BE49-F238E27FC236}">
                    <a16:creationId xmlns:a16="http://schemas.microsoft.com/office/drawing/2014/main" id="{26CF1909-23B2-4334-9E5C-08C330088E4C}"/>
                  </a:ext>
                </a:extLst>
              </p:cNvPr>
              <p:cNvSpPr>
                <a:spLocks/>
              </p:cNvSpPr>
              <p:nvPr/>
            </p:nvSpPr>
            <p:spPr bwMode="auto">
              <a:xfrm>
                <a:off x="6675" y="1280"/>
                <a:ext cx="98" cy="24"/>
              </a:xfrm>
              <a:custGeom>
                <a:avLst/>
                <a:gdLst>
                  <a:gd name="T0" fmla="*/ 1 w 41"/>
                  <a:gd name="T1" fmla="*/ 0 h 10"/>
                  <a:gd name="T2" fmla="*/ 41 w 41"/>
                  <a:gd name="T3" fmla="*/ 9 h 10"/>
                  <a:gd name="T4" fmla="*/ 41 w 41"/>
                  <a:gd name="T5" fmla="*/ 10 h 10"/>
                  <a:gd name="T6" fmla="*/ 0 w 41"/>
                  <a:gd name="T7" fmla="*/ 1 h 10"/>
                  <a:gd name="T8" fmla="*/ 1 w 41"/>
                  <a:gd name="T9" fmla="*/ 0 h 10"/>
                </a:gdLst>
                <a:ahLst/>
                <a:cxnLst>
                  <a:cxn ang="0">
                    <a:pos x="T0" y="T1"/>
                  </a:cxn>
                  <a:cxn ang="0">
                    <a:pos x="T2" y="T3"/>
                  </a:cxn>
                  <a:cxn ang="0">
                    <a:pos x="T4" y="T5"/>
                  </a:cxn>
                  <a:cxn ang="0">
                    <a:pos x="T6" y="T7"/>
                  </a:cxn>
                  <a:cxn ang="0">
                    <a:pos x="T8" y="T9"/>
                  </a:cxn>
                </a:cxnLst>
                <a:rect l="0" t="0" r="r" b="b"/>
                <a:pathLst>
                  <a:path w="41" h="10">
                    <a:moveTo>
                      <a:pt x="1" y="0"/>
                    </a:moveTo>
                    <a:cubicBezTo>
                      <a:pt x="15" y="3"/>
                      <a:pt x="28" y="6"/>
                      <a:pt x="41" y="9"/>
                    </a:cubicBezTo>
                    <a:cubicBezTo>
                      <a:pt x="41" y="9"/>
                      <a:pt x="41" y="10"/>
                      <a:pt x="41" y="10"/>
                    </a:cubicBezTo>
                    <a:cubicBezTo>
                      <a:pt x="28" y="7"/>
                      <a:pt x="14" y="4"/>
                      <a:pt x="0" y="1"/>
                    </a:cubicBezTo>
                    <a:cubicBezTo>
                      <a:pt x="1" y="0"/>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2" name="Freeform 194">
                <a:extLst>
                  <a:ext uri="{FF2B5EF4-FFF2-40B4-BE49-F238E27FC236}">
                    <a16:creationId xmlns:a16="http://schemas.microsoft.com/office/drawing/2014/main" id="{074AAE2F-579B-457D-8F75-1EEADC99ED61}"/>
                  </a:ext>
                </a:extLst>
              </p:cNvPr>
              <p:cNvSpPr>
                <a:spLocks/>
              </p:cNvSpPr>
              <p:nvPr/>
            </p:nvSpPr>
            <p:spPr bwMode="auto">
              <a:xfrm>
                <a:off x="6309" y="1187"/>
                <a:ext cx="60" cy="26"/>
              </a:xfrm>
              <a:custGeom>
                <a:avLst/>
                <a:gdLst>
                  <a:gd name="T0" fmla="*/ 24 w 25"/>
                  <a:gd name="T1" fmla="*/ 11 h 11"/>
                  <a:gd name="T2" fmla="*/ 0 w 25"/>
                  <a:gd name="T3" fmla="*/ 2 h 11"/>
                  <a:gd name="T4" fmla="*/ 1 w 25"/>
                  <a:gd name="T5" fmla="*/ 0 h 11"/>
                  <a:gd name="T6" fmla="*/ 25 w 25"/>
                  <a:gd name="T7" fmla="*/ 9 h 11"/>
                  <a:gd name="T8" fmla="*/ 24 w 25"/>
                  <a:gd name="T9" fmla="*/ 11 h 11"/>
                </a:gdLst>
                <a:ahLst/>
                <a:cxnLst>
                  <a:cxn ang="0">
                    <a:pos x="T0" y="T1"/>
                  </a:cxn>
                  <a:cxn ang="0">
                    <a:pos x="T2" y="T3"/>
                  </a:cxn>
                  <a:cxn ang="0">
                    <a:pos x="T4" y="T5"/>
                  </a:cxn>
                  <a:cxn ang="0">
                    <a:pos x="T6" y="T7"/>
                  </a:cxn>
                  <a:cxn ang="0">
                    <a:pos x="T8" y="T9"/>
                  </a:cxn>
                </a:cxnLst>
                <a:rect l="0" t="0" r="r" b="b"/>
                <a:pathLst>
                  <a:path w="25" h="11">
                    <a:moveTo>
                      <a:pt x="24" y="11"/>
                    </a:moveTo>
                    <a:cubicBezTo>
                      <a:pt x="16" y="8"/>
                      <a:pt x="8" y="5"/>
                      <a:pt x="0" y="2"/>
                    </a:cubicBezTo>
                    <a:cubicBezTo>
                      <a:pt x="1" y="2"/>
                      <a:pt x="1" y="1"/>
                      <a:pt x="1" y="0"/>
                    </a:cubicBezTo>
                    <a:cubicBezTo>
                      <a:pt x="9" y="3"/>
                      <a:pt x="17" y="6"/>
                      <a:pt x="25" y="9"/>
                    </a:cubicBezTo>
                    <a:cubicBezTo>
                      <a:pt x="25" y="10"/>
                      <a:pt x="25" y="11"/>
                      <a:pt x="24"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3" name="Freeform 195">
                <a:extLst>
                  <a:ext uri="{FF2B5EF4-FFF2-40B4-BE49-F238E27FC236}">
                    <a16:creationId xmlns:a16="http://schemas.microsoft.com/office/drawing/2014/main" id="{10EFB790-C1B2-4C5F-A922-AA5808A5CBC6}"/>
                  </a:ext>
                </a:extLst>
              </p:cNvPr>
              <p:cNvSpPr>
                <a:spLocks/>
              </p:cNvSpPr>
              <p:nvPr/>
            </p:nvSpPr>
            <p:spPr bwMode="auto">
              <a:xfrm>
                <a:off x="6618" y="1332"/>
                <a:ext cx="55" cy="26"/>
              </a:xfrm>
              <a:custGeom>
                <a:avLst/>
                <a:gdLst>
                  <a:gd name="T0" fmla="*/ 22 w 23"/>
                  <a:gd name="T1" fmla="*/ 11 h 11"/>
                  <a:gd name="T2" fmla="*/ 0 w 23"/>
                  <a:gd name="T3" fmla="*/ 3 h 11"/>
                  <a:gd name="T4" fmla="*/ 1 w 23"/>
                  <a:gd name="T5" fmla="*/ 0 h 11"/>
                  <a:gd name="T6" fmla="*/ 23 w 23"/>
                  <a:gd name="T7" fmla="*/ 9 h 11"/>
                  <a:gd name="T8" fmla="*/ 22 w 23"/>
                  <a:gd name="T9" fmla="*/ 11 h 11"/>
                </a:gdLst>
                <a:ahLst/>
                <a:cxnLst>
                  <a:cxn ang="0">
                    <a:pos x="T0" y="T1"/>
                  </a:cxn>
                  <a:cxn ang="0">
                    <a:pos x="T2" y="T3"/>
                  </a:cxn>
                  <a:cxn ang="0">
                    <a:pos x="T4" y="T5"/>
                  </a:cxn>
                  <a:cxn ang="0">
                    <a:pos x="T6" y="T7"/>
                  </a:cxn>
                  <a:cxn ang="0">
                    <a:pos x="T8" y="T9"/>
                  </a:cxn>
                </a:cxnLst>
                <a:rect l="0" t="0" r="r" b="b"/>
                <a:pathLst>
                  <a:path w="23" h="11">
                    <a:moveTo>
                      <a:pt x="22" y="11"/>
                    </a:moveTo>
                    <a:cubicBezTo>
                      <a:pt x="15" y="8"/>
                      <a:pt x="8" y="5"/>
                      <a:pt x="0" y="3"/>
                    </a:cubicBezTo>
                    <a:cubicBezTo>
                      <a:pt x="1" y="2"/>
                      <a:pt x="1" y="1"/>
                      <a:pt x="1" y="0"/>
                    </a:cubicBezTo>
                    <a:cubicBezTo>
                      <a:pt x="8" y="3"/>
                      <a:pt x="15" y="6"/>
                      <a:pt x="23" y="9"/>
                    </a:cubicBezTo>
                    <a:cubicBezTo>
                      <a:pt x="23" y="9"/>
                      <a:pt x="22" y="10"/>
                      <a:pt x="22"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4" name="Freeform 196">
                <a:extLst>
                  <a:ext uri="{FF2B5EF4-FFF2-40B4-BE49-F238E27FC236}">
                    <a16:creationId xmlns:a16="http://schemas.microsoft.com/office/drawing/2014/main" id="{D1417659-6A90-4454-B182-B37F23C7F196}"/>
                  </a:ext>
                </a:extLst>
              </p:cNvPr>
              <p:cNvSpPr>
                <a:spLocks/>
              </p:cNvSpPr>
              <p:nvPr/>
            </p:nvSpPr>
            <p:spPr bwMode="auto">
              <a:xfrm>
                <a:off x="5718" y="1636"/>
                <a:ext cx="80" cy="15"/>
              </a:xfrm>
              <a:custGeom>
                <a:avLst/>
                <a:gdLst>
                  <a:gd name="T0" fmla="*/ 0 w 34"/>
                  <a:gd name="T1" fmla="*/ 0 h 6"/>
                  <a:gd name="T2" fmla="*/ 34 w 34"/>
                  <a:gd name="T3" fmla="*/ 6 h 6"/>
                  <a:gd name="T4" fmla="*/ 34 w 34"/>
                  <a:gd name="T5" fmla="*/ 6 h 6"/>
                  <a:gd name="T6" fmla="*/ 23 w 34"/>
                  <a:gd name="T7" fmla="*/ 5 h 6"/>
                  <a:gd name="T8" fmla="*/ 4 w 34"/>
                  <a:gd name="T9" fmla="*/ 2 h 6"/>
                  <a:gd name="T10" fmla="*/ 0 w 34"/>
                  <a:gd name="T11" fmla="*/ 0 h 6"/>
                  <a:gd name="T12" fmla="*/ 0 w 34"/>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34" h="6">
                    <a:moveTo>
                      <a:pt x="0" y="0"/>
                    </a:moveTo>
                    <a:cubicBezTo>
                      <a:pt x="11" y="2"/>
                      <a:pt x="23" y="4"/>
                      <a:pt x="34" y="6"/>
                    </a:cubicBezTo>
                    <a:cubicBezTo>
                      <a:pt x="34" y="6"/>
                      <a:pt x="34" y="6"/>
                      <a:pt x="34" y="6"/>
                    </a:cubicBezTo>
                    <a:cubicBezTo>
                      <a:pt x="30" y="6"/>
                      <a:pt x="27" y="6"/>
                      <a:pt x="23" y="5"/>
                    </a:cubicBezTo>
                    <a:cubicBezTo>
                      <a:pt x="17" y="5"/>
                      <a:pt x="10" y="4"/>
                      <a:pt x="4" y="2"/>
                    </a:cubicBezTo>
                    <a:cubicBezTo>
                      <a:pt x="3" y="2"/>
                      <a:pt x="2" y="1"/>
                      <a:pt x="0"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5" name="Freeform 197">
                <a:extLst>
                  <a:ext uri="{FF2B5EF4-FFF2-40B4-BE49-F238E27FC236}">
                    <a16:creationId xmlns:a16="http://schemas.microsoft.com/office/drawing/2014/main" id="{894B7753-A4AC-4FCA-831A-B924A90B171A}"/>
                  </a:ext>
                </a:extLst>
              </p:cNvPr>
              <p:cNvSpPr>
                <a:spLocks/>
              </p:cNvSpPr>
              <p:nvPr/>
            </p:nvSpPr>
            <p:spPr bwMode="auto">
              <a:xfrm>
                <a:off x="5803" y="1620"/>
                <a:ext cx="64" cy="5"/>
              </a:xfrm>
              <a:custGeom>
                <a:avLst/>
                <a:gdLst>
                  <a:gd name="T0" fmla="*/ 27 w 27"/>
                  <a:gd name="T1" fmla="*/ 2 h 2"/>
                  <a:gd name="T2" fmla="*/ 22 w 27"/>
                  <a:gd name="T3" fmla="*/ 2 h 2"/>
                  <a:gd name="T4" fmla="*/ 0 w 27"/>
                  <a:gd name="T5" fmla="*/ 1 h 2"/>
                  <a:gd name="T6" fmla="*/ 0 w 27"/>
                  <a:gd name="T7" fmla="*/ 0 h 2"/>
                  <a:gd name="T8" fmla="*/ 27 w 27"/>
                  <a:gd name="T9" fmla="*/ 1 h 2"/>
                  <a:gd name="T10" fmla="*/ 27 w 27"/>
                  <a:gd name="T11" fmla="*/ 2 h 2"/>
                </a:gdLst>
                <a:ahLst/>
                <a:cxnLst>
                  <a:cxn ang="0">
                    <a:pos x="T0" y="T1"/>
                  </a:cxn>
                  <a:cxn ang="0">
                    <a:pos x="T2" y="T3"/>
                  </a:cxn>
                  <a:cxn ang="0">
                    <a:pos x="T4" y="T5"/>
                  </a:cxn>
                  <a:cxn ang="0">
                    <a:pos x="T6" y="T7"/>
                  </a:cxn>
                  <a:cxn ang="0">
                    <a:pos x="T8" y="T9"/>
                  </a:cxn>
                  <a:cxn ang="0">
                    <a:pos x="T10" y="T11"/>
                  </a:cxn>
                </a:cxnLst>
                <a:rect l="0" t="0" r="r" b="b"/>
                <a:pathLst>
                  <a:path w="27" h="2">
                    <a:moveTo>
                      <a:pt x="27" y="2"/>
                    </a:moveTo>
                    <a:cubicBezTo>
                      <a:pt x="25" y="2"/>
                      <a:pt x="24" y="2"/>
                      <a:pt x="22" y="2"/>
                    </a:cubicBezTo>
                    <a:cubicBezTo>
                      <a:pt x="15" y="2"/>
                      <a:pt x="7" y="1"/>
                      <a:pt x="0" y="1"/>
                    </a:cubicBezTo>
                    <a:cubicBezTo>
                      <a:pt x="0" y="1"/>
                      <a:pt x="0" y="0"/>
                      <a:pt x="0" y="0"/>
                    </a:cubicBezTo>
                    <a:cubicBezTo>
                      <a:pt x="9" y="0"/>
                      <a:pt x="18" y="1"/>
                      <a:pt x="27" y="1"/>
                    </a:cubicBezTo>
                    <a:cubicBezTo>
                      <a:pt x="27" y="1"/>
                      <a:pt x="27" y="1"/>
                      <a:pt x="27"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6" name="Freeform 198">
                <a:extLst>
                  <a:ext uri="{FF2B5EF4-FFF2-40B4-BE49-F238E27FC236}">
                    <a16:creationId xmlns:a16="http://schemas.microsoft.com/office/drawing/2014/main" id="{78260E68-DF0E-4B2A-978F-0D8EB46F59DD}"/>
                  </a:ext>
                </a:extLst>
              </p:cNvPr>
              <p:cNvSpPr>
                <a:spLocks/>
              </p:cNvSpPr>
              <p:nvPr/>
            </p:nvSpPr>
            <p:spPr bwMode="auto">
              <a:xfrm>
                <a:off x="4967" y="2088"/>
                <a:ext cx="199" cy="81"/>
              </a:xfrm>
              <a:custGeom>
                <a:avLst/>
                <a:gdLst>
                  <a:gd name="T0" fmla="*/ 84 w 84"/>
                  <a:gd name="T1" fmla="*/ 34 h 34"/>
                  <a:gd name="T2" fmla="*/ 0 w 84"/>
                  <a:gd name="T3" fmla="*/ 2 h 34"/>
                  <a:gd name="T4" fmla="*/ 1 w 84"/>
                  <a:gd name="T5" fmla="*/ 0 h 34"/>
                  <a:gd name="T6" fmla="*/ 84 w 84"/>
                  <a:gd name="T7" fmla="*/ 32 h 34"/>
                  <a:gd name="T8" fmla="*/ 84 w 84"/>
                  <a:gd name="T9" fmla="*/ 34 h 34"/>
                </a:gdLst>
                <a:ahLst/>
                <a:cxnLst>
                  <a:cxn ang="0">
                    <a:pos x="T0" y="T1"/>
                  </a:cxn>
                  <a:cxn ang="0">
                    <a:pos x="T2" y="T3"/>
                  </a:cxn>
                  <a:cxn ang="0">
                    <a:pos x="T4" y="T5"/>
                  </a:cxn>
                  <a:cxn ang="0">
                    <a:pos x="T6" y="T7"/>
                  </a:cxn>
                  <a:cxn ang="0">
                    <a:pos x="T8" y="T9"/>
                  </a:cxn>
                </a:cxnLst>
                <a:rect l="0" t="0" r="r" b="b"/>
                <a:pathLst>
                  <a:path w="84" h="34">
                    <a:moveTo>
                      <a:pt x="84" y="34"/>
                    </a:moveTo>
                    <a:cubicBezTo>
                      <a:pt x="56" y="23"/>
                      <a:pt x="28" y="12"/>
                      <a:pt x="0" y="2"/>
                    </a:cubicBezTo>
                    <a:cubicBezTo>
                      <a:pt x="1" y="1"/>
                      <a:pt x="1" y="1"/>
                      <a:pt x="1" y="0"/>
                    </a:cubicBezTo>
                    <a:cubicBezTo>
                      <a:pt x="29" y="9"/>
                      <a:pt x="57" y="21"/>
                      <a:pt x="84" y="32"/>
                    </a:cubicBezTo>
                    <a:cubicBezTo>
                      <a:pt x="84" y="32"/>
                      <a:pt x="84" y="33"/>
                      <a:pt x="84"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7" name="Freeform 199">
                <a:extLst>
                  <a:ext uri="{FF2B5EF4-FFF2-40B4-BE49-F238E27FC236}">
                    <a16:creationId xmlns:a16="http://schemas.microsoft.com/office/drawing/2014/main" id="{DE17576B-2650-4ED1-B4C2-02E2A6E530C7}"/>
                  </a:ext>
                </a:extLst>
              </p:cNvPr>
              <p:cNvSpPr>
                <a:spLocks/>
              </p:cNvSpPr>
              <p:nvPr/>
            </p:nvSpPr>
            <p:spPr bwMode="auto">
              <a:xfrm>
                <a:off x="5064" y="2081"/>
                <a:ext cx="128" cy="50"/>
              </a:xfrm>
              <a:custGeom>
                <a:avLst/>
                <a:gdLst>
                  <a:gd name="T0" fmla="*/ 0 w 54"/>
                  <a:gd name="T1" fmla="*/ 0 h 21"/>
                  <a:gd name="T2" fmla="*/ 54 w 54"/>
                  <a:gd name="T3" fmla="*/ 20 h 21"/>
                  <a:gd name="T4" fmla="*/ 53 w 54"/>
                  <a:gd name="T5" fmla="*/ 21 h 21"/>
                  <a:gd name="T6" fmla="*/ 47 w 54"/>
                  <a:gd name="T7" fmla="*/ 20 h 21"/>
                  <a:gd name="T8" fmla="*/ 2 w 54"/>
                  <a:gd name="T9" fmla="*/ 3 h 21"/>
                  <a:gd name="T10" fmla="*/ 0 w 54"/>
                  <a:gd name="T11" fmla="*/ 2 h 21"/>
                  <a:gd name="T12" fmla="*/ 0 w 54"/>
                  <a:gd name="T13" fmla="*/ 0 h 21"/>
                </a:gdLst>
                <a:ahLst/>
                <a:cxnLst>
                  <a:cxn ang="0">
                    <a:pos x="T0" y="T1"/>
                  </a:cxn>
                  <a:cxn ang="0">
                    <a:pos x="T2" y="T3"/>
                  </a:cxn>
                  <a:cxn ang="0">
                    <a:pos x="T4" y="T5"/>
                  </a:cxn>
                  <a:cxn ang="0">
                    <a:pos x="T6" y="T7"/>
                  </a:cxn>
                  <a:cxn ang="0">
                    <a:pos x="T8" y="T9"/>
                  </a:cxn>
                  <a:cxn ang="0">
                    <a:pos x="T10" y="T11"/>
                  </a:cxn>
                  <a:cxn ang="0">
                    <a:pos x="T12" y="T13"/>
                  </a:cxn>
                </a:cxnLst>
                <a:rect l="0" t="0" r="r" b="b"/>
                <a:pathLst>
                  <a:path w="54" h="21">
                    <a:moveTo>
                      <a:pt x="0" y="0"/>
                    </a:moveTo>
                    <a:cubicBezTo>
                      <a:pt x="18" y="7"/>
                      <a:pt x="36" y="13"/>
                      <a:pt x="54" y="20"/>
                    </a:cubicBezTo>
                    <a:cubicBezTo>
                      <a:pt x="54" y="20"/>
                      <a:pt x="53" y="21"/>
                      <a:pt x="53" y="21"/>
                    </a:cubicBezTo>
                    <a:cubicBezTo>
                      <a:pt x="51" y="21"/>
                      <a:pt x="49" y="21"/>
                      <a:pt x="47" y="20"/>
                    </a:cubicBezTo>
                    <a:cubicBezTo>
                      <a:pt x="32" y="15"/>
                      <a:pt x="17" y="9"/>
                      <a:pt x="2" y="3"/>
                    </a:cubicBezTo>
                    <a:cubicBezTo>
                      <a:pt x="1" y="3"/>
                      <a:pt x="0" y="2"/>
                      <a:pt x="0" y="2"/>
                    </a:cubicBezTo>
                    <a:cubicBezTo>
                      <a:pt x="0" y="1"/>
                      <a:pt x="0" y="1"/>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8" name="Freeform 200">
                <a:extLst>
                  <a:ext uri="{FF2B5EF4-FFF2-40B4-BE49-F238E27FC236}">
                    <a16:creationId xmlns:a16="http://schemas.microsoft.com/office/drawing/2014/main" id="{A8BFB6B6-6B85-4C25-A892-AC5BD41288DA}"/>
                  </a:ext>
                </a:extLst>
              </p:cNvPr>
              <p:cNvSpPr>
                <a:spLocks/>
              </p:cNvSpPr>
              <p:nvPr/>
            </p:nvSpPr>
            <p:spPr bwMode="auto">
              <a:xfrm>
                <a:off x="4879" y="2131"/>
                <a:ext cx="119" cy="55"/>
              </a:xfrm>
              <a:custGeom>
                <a:avLst/>
                <a:gdLst>
                  <a:gd name="T0" fmla="*/ 1 w 50"/>
                  <a:gd name="T1" fmla="*/ 0 h 23"/>
                  <a:gd name="T2" fmla="*/ 50 w 50"/>
                  <a:gd name="T3" fmla="*/ 21 h 23"/>
                  <a:gd name="T4" fmla="*/ 49 w 50"/>
                  <a:gd name="T5" fmla="*/ 23 h 23"/>
                  <a:gd name="T6" fmla="*/ 0 w 50"/>
                  <a:gd name="T7" fmla="*/ 2 h 23"/>
                  <a:gd name="T8" fmla="*/ 1 w 50"/>
                  <a:gd name="T9" fmla="*/ 0 h 23"/>
                </a:gdLst>
                <a:ahLst/>
                <a:cxnLst>
                  <a:cxn ang="0">
                    <a:pos x="T0" y="T1"/>
                  </a:cxn>
                  <a:cxn ang="0">
                    <a:pos x="T2" y="T3"/>
                  </a:cxn>
                  <a:cxn ang="0">
                    <a:pos x="T4" y="T5"/>
                  </a:cxn>
                  <a:cxn ang="0">
                    <a:pos x="T6" y="T7"/>
                  </a:cxn>
                  <a:cxn ang="0">
                    <a:pos x="T8" y="T9"/>
                  </a:cxn>
                </a:cxnLst>
                <a:rect l="0" t="0" r="r" b="b"/>
                <a:pathLst>
                  <a:path w="50" h="23">
                    <a:moveTo>
                      <a:pt x="1" y="0"/>
                    </a:moveTo>
                    <a:cubicBezTo>
                      <a:pt x="17" y="7"/>
                      <a:pt x="33" y="14"/>
                      <a:pt x="50" y="21"/>
                    </a:cubicBezTo>
                    <a:cubicBezTo>
                      <a:pt x="49" y="22"/>
                      <a:pt x="49" y="23"/>
                      <a:pt x="49" y="23"/>
                    </a:cubicBezTo>
                    <a:cubicBezTo>
                      <a:pt x="32" y="16"/>
                      <a:pt x="16" y="10"/>
                      <a:pt x="0" y="2"/>
                    </a:cubicBezTo>
                    <a:cubicBezTo>
                      <a:pt x="1" y="1"/>
                      <a:pt x="1"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9" name="Freeform 201">
                <a:extLst>
                  <a:ext uri="{FF2B5EF4-FFF2-40B4-BE49-F238E27FC236}">
                    <a16:creationId xmlns:a16="http://schemas.microsoft.com/office/drawing/2014/main" id="{C83D540D-4662-4343-B0D6-4D7F38CAC930}"/>
                  </a:ext>
                </a:extLst>
              </p:cNvPr>
              <p:cNvSpPr>
                <a:spLocks/>
              </p:cNvSpPr>
              <p:nvPr/>
            </p:nvSpPr>
            <p:spPr bwMode="auto">
              <a:xfrm>
                <a:off x="4841" y="2136"/>
                <a:ext cx="114" cy="57"/>
              </a:xfrm>
              <a:custGeom>
                <a:avLst/>
                <a:gdLst>
                  <a:gd name="T0" fmla="*/ 48 w 48"/>
                  <a:gd name="T1" fmla="*/ 24 h 24"/>
                  <a:gd name="T2" fmla="*/ 0 w 48"/>
                  <a:gd name="T3" fmla="*/ 2 h 24"/>
                  <a:gd name="T4" fmla="*/ 1 w 48"/>
                  <a:gd name="T5" fmla="*/ 0 h 24"/>
                  <a:gd name="T6" fmla="*/ 48 w 48"/>
                  <a:gd name="T7" fmla="*/ 22 h 24"/>
                  <a:gd name="T8" fmla="*/ 48 w 48"/>
                  <a:gd name="T9" fmla="*/ 24 h 24"/>
                </a:gdLst>
                <a:ahLst/>
                <a:cxnLst>
                  <a:cxn ang="0">
                    <a:pos x="T0" y="T1"/>
                  </a:cxn>
                  <a:cxn ang="0">
                    <a:pos x="T2" y="T3"/>
                  </a:cxn>
                  <a:cxn ang="0">
                    <a:pos x="T4" y="T5"/>
                  </a:cxn>
                  <a:cxn ang="0">
                    <a:pos x="T6" y="T7"/>
                  </a:cxn>
                  <a:cxn ang="0">
                    <a:pos x="T8" y="T9"/>
                  </a:cxn>
                </a:cxnLst>
                <a:rect l="0" t="0" r="r" b="b"/>
                <a:pathLst>
                  <a:path w="48" h="24">
                    <a:moveTo>
                      <a:pt x="48" y="24"/>
                    </a:moveTo>
                    <a:cubicBezTo>
                      <a:pt x="32" y="17"/>
                      <a:pt x="16" y="9"/>
                      <a:pt x="0" y="2"/>
                    </a:cubicBezTo>
                    <a:cubicBezTo>
                      <a:pt x="0" y="2"/>
                      <a:pt x="1" y="1"/>
                      <a:pt x="1" y="0"/>
                    </a:cubicBezTo>
                    <a:cubicBezTo>
                      <a:pt x="17" y="7"/>
                      <a:pt x="33" y="15"/>
                      <a:pt x="48" y="22"/>
                    </a:cubicBezTo>
                    <a:cubicBezTo>
                      <a:pt x="48" y="22"/>
                      <a:pt x="48" y="23"/>
                      <a:pt x="48"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0" name="Freeform 202">
                <a:extLst>
                  <a:ext uri="{FF2B5EF4-FFF2-40B4-BE49-F238E27FC236}">
                    <a16:creationId xmlns:a16="http://schemas.microsoft.com/office/drawing/2014/main" id="{FE708D3B-805B-420D-B556-317CADE6EA2B}"/>
                  </a:ext>
                </a:extLst>
              </p:cNvPr>
              <p:cNvSpPr>
                <a:spLocks/>
              </p:cNvSpPr>
              <p:nvPr/>
            </p:nvSpPr>
            <p:spPr bwMode="auto">
              <a:xfrm>
                <a:off x="4990" y="2114"/>
                <a:ext cx="122" cy="50"/>
              </a:xfrm>
              <a:custGeom>
                <a:avLst/>
                <a:gdLst>
                  <a:gd name="T0" fmla="*/ 51 w 51"/>
                  <a:gd name="T1" fmla="*/ 21 h 21"/>
                  <a:gd name="T2" fmla="*/ 0 w 51"/>
                  <a:gd name="T3" fmla="*/ 1 h 21"/>
                  <a:gd name="T4" fmla="*/ 0 w 51"/>
                  <a:gd name="T5" fmla="*/ 0 h 21"/>
                  <a:gd name="T6" fmla="*/ 51 w 51"/>
                  <a:gd name="T7" fmla="*/ 20 h 21"/>
                  <a:gd name="T8" fmla="*/ 51 w 51"/>
                  <a:gd name="T9" fmla="*/ 21 h 21"/>
                </a:gdLst>
                <a:ahLst/>
                <a:cxnLst>
                  <a:cxn ang="0">
                    <a:pos x="T0" y="T1"/>
                  </a:cxn>
                  <a:cxn ang="0">
                    <a:pos x="T2" y="T3"/>
                  </a:cxn>
                  <a:cxn ang="0">
                    <a:pos x="T4" y="T5"/>
                  </a:cxn>
                  <a:cxn ang="0">
                    <a:pos x="T6" y="T7"/>
                  </a:cxn>
                  <a:cxn ang="0">
                    <a:pos x="T8" y="T9"/>
                  </a:cxn>
                </a:cxnLst>
                <a:rect l="0" t="0" r="r" b="b"/>
                <a:pathLst>
                  <a:path w="51" h="21">
                    <a:moveTo>
                      <a:pt x="51" y="21"/>
                    </a:moveTo>
                    <a:cubicBezTo>
                      <a:pt x="33" y="16"/>
                      <a:pt x="17" y="8"/>
                      <a:pt x="0" y="1"/>
                    </a:cubicBezTo>
                    <a:cubicBezTo>
                      <a:pt x="0" y="1"/>
                      <a:pt x="0" y="0"/>
                      <a:pt x="0" y="0"/>
                    </a:cubicBezTo>
                    <a:cubicBezTo>
                      <a:pt x="17" y="7"/>
                      <a:pt x="34" y="13"/>
                      <a:pt x="51" y="20"/>
                    </a:cubicBezTo>
                    <a:cubicBezTo>
                      <a:pt x="51" y="20"/>
                      <a:pt x="51" y="21"/>
                      <a:pt x="51"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1" name="Freeform 203">
                <a:extLst>
                  <a:ext uri="{FF2B5EF4-FFF2-40B4-BE49-F238E27FC236}">
                    <a16:creationId xmlns:a16="http://schemas.microsoft.com/office/drawing/2014/main" id="{94297070-8828-4A2E-A7CD-1AB790157392}"/>
                  </a:ext>
                </a:extLst>
              </p:cNvPr>
              <p:cNvSpPr>
                <a:spLocks/>
              </p:cNvSpPr>
              <p:nvPr/>
            </p:nvSpPr>
            <p:spPr bwMode="auto">
              <a:xfrm>
                <a:off x="5045" y="2093"/>
                <a:ext cx="74" cy="38"/>
              </a:xfrm>
              <a:custGeom>
                <a:avLst/>
                <a:gdLst>
                  <a:gd name="T0" fmla="*/ 30 w 31"/>
                  <a:gd name="T1" fmla="*/ 16 h 16"/>
                  <a:gd name="T2" fmla="*/ 0 w 31"/>
                  <a:gd name="T3" fmla="*/ 2 h 16"/>
                  <a:gd name="T4" fmla="*/ 1 w 31"/>
                  <a:gd name="T5" fmla="*/ 0 h 16"/>
                  <a:gd name="T6" fmla="*/ 31 w 31"/>
                  <a:gd name="T7" fmla="*/ 14 h 16"/>
                  <a:gd name="T8" fmla="*/ 30 w 31"/>
                  <a:gd name="T9" fmla="*/ 16 h 16"/>
                </a:gdLst>
                <a:ahLst/>
                <a:cxnLst>
                  <a:cxn ang="0">
                    <a:pos x="T0" y="T1"/>
                  </a:cxn>
                  <a:cxn ang="0">
                    <a:pos x="T2" y="T3"/>
                  </a:cxn>
                  <a:cxn ang="0">
                    <a:pos x="T4" y="T5"/>
                  </a:cxn>
                  <a:cxn ang="0">
                    <a:pos x="T6" y="T7"/>
                  </a:cxn>
                  <a:cxn ang="0">
                    <a:pos x="T8" y="T9"/>
                  </a:cxn>
                </a:cxnLst>
                <a:rect l="0" t="0" r="r" b="b"/>
                <a:pathLst>
                  <a:path w="31" h="16">
                    <a:moveTo>
                      <a:pt x="30" y="16"/>
                    </a:moveTo>
                    <a:cubicBezTo>
                      <a:pt x="20" y="11"/>
                      <a:pt x="10" y="7"/>
                      <a:pt x="0" y="2"/>
                    </a:cubicBezTo>
                    <a:cubicBezTo>
                      <a:pt x="0" y="1"/>
                      <a:pt x="1" y="1"/>
                      <a:pt x="1" y="0"/>
                    </a:cubicBezTo>
                    <a:cubicBezTo>
                      <a:pt x="11" y="5"/>
                      <a:pt x="21" y="9"/>
                      <a:pt x="31" y="14"/>
                    </a:cubicBezTo>
                    <a:cubicBezTo>
                      <a:pt x="31" y="15"/>
                      <a:pt x="30" y="15"/>
                      <a:pt x="30"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2" name="Freeform 204">
                <a:extLst>
                  <a:ext uri="{FF2B5EF4-FFF2-40B4-BE49-F238E27FC236}">
                    <a16:creationId xmlns:a16="http://schemas.microsoft.com/office/drawing/2014/main" id="{6E63A511-3AF8-492B-A974-0CEB82EBF52E}"/>
                  </a:ext>
                </a:extLst>
              </p:cNvPr>
              <p:cNvSpPr>
                <a:spLocks/>
              </p:cNvSpPr>
              <p:nvPr/>
            </p:nvSpPr>
            <p:spPr bwMode="auto">
              <a:xfrm>
                <a:off x="4767" y="2197"/>
                <a:ext cx="59" cy="36"/>
              </a:xfrm>
              <a:custGeom>
                <a:avLst/>
                <a:gdLst>
                  <a:gd name="T0" fmla="*/ 24 w 25"/>
                  <a:gd name="T1" fmla="*/ 15 h 15"/>
                  <a:gd name="T2" fmla="*/ 0 w 25"/>
                  <a:gd name="T3" fmla="*/ 2 h 15"/>
                  <a:gd name="T4" fmla="*/ 0 w 25"/>
                  <a:gd name="T5" fmla="*/ 0 h 15"/>
                  <a:gd name="T6" fmla="*/ 25 w 25"/>
                  <a:gd name="T7" fmla="*/ 13 h 15"/>
                  <a:gd name="T8" fmla="*/ 24 w 25"/>
                  <a:gd name="T9" fmla="*/ 15 h 15"/>
                </a:gdLst>
                <a:ahLst/>
                <a:cxnLst>
                  <a:cxn ang="0">
                    <a:pos x="T0" y="T1"/>
                  </a:cxn>
                  <a:cxn ang="0">
                    <a:pos x="T2" y="T3"/>
                  </a:cxn>
                  <a:cxn ang="0">
                    <a:pos x="T4" y="T5"/>
                  </a:cxn>
                  <a:cxn ang="0">
                    <a:pos x="T6" y="T7"/>
                  </a:cxn>
                  <a:cxn ang="0">
                    <a:pos x="T8" y="T9"/>
                  </a:cxn>
                </a:cxnLst>
                <a:rect l="0" t="0" r="r" b="b"/>
                <a:pathLst>
                  <a:path w="25" h="15">
                    <a:moveTo>
                      <a:pt x="24" y="15"/>
                    </a:moveTo>
                    <a:cubicBezTo>
                      <a:pt x="16" y="10"/>
                      <a:pt x="8" y="6"/>
                      <a:pt x="0" y="2"/>
                    </a:cubicBezTo>
                    <a:cubicBezTo>
                      <a:pt x="0" y="1"/>
                      <a:pt x="0" y="1"/>
                      <a:pt x="0" y="0"/>
                    </a:cubicBezTo>
                    <a:cubicBezTo>
                      <a:pt x="9" y="4"/>
                      <a:pt x="17" y="8"/>
                      <a:pt x="25" y="13"/>
                    </a:cubicBezTo>
                    <a:cubicBezTo>
                      <a:pt x="25" y="13"/>
                      <a:pt x="25" y="14"/>
                      <a:pt x="24"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 name="Freeform 206">
              <a:extLst>
                <a:ext uri="{FF2B5EF4-FFF2-40B4-BE49-F238E27FC236}">
                  <a16:creationId xmlns:a16="http://schemas.microsoft.com/office/drawing/2014/main" id="{DDEE7C28-1E75-4EEA-B204-00532BAB2298}"/>
                </a:ext>
              </a:extLst>
            </p:cNvPr>
            <p:cNvSpPr>
              <a:spLocks/>
            </p:cNvSpPr>
            <p:nvPr/>
          </p:nvSpPr>
          <p:spPr bwMode="auto">
            <a:xfrm>
              <a:off x="4767" y="2178"/>
              <a:ext cx="59" cy="36"/>
            </a:xfrm>
            <a:custGeom>
              <a:avLst/>
              <a:gdLst>
                <a:gd name="T0" fmla="*/ 1 w 25"/>
                <a:gd name="T1" fmla="*/ 0 h 15"/>
                <a:gd name="T2" fmla="*/ 25 w 25"/>
                <a:gd name="T3" fmla="*/ 13 h 15"/>
                <a:gd name="T4" fmla="*/ 24 w 25"/>
                <a:gd name="T5" fmla="*/ 15 h 15"/>
                <a:gd name="T6" fmla="*/ 0 w 25"/>
                <a:gd name="T7" fmla="*/ 2 h 15"/>
                <a:gd name="T8" fmla="*/ 1 w 25"/>
                <a:gd name="T9" fmla="*/ 0 h 15"/>
              </a:gdLst>
              <a:ahLst/>
              <a:cxnLst>
                <a:cxn ang="0">
                  <a:pos x="T0" y="T1"/>
                </a:cxn>
                <a:cxn ang="0">
                  <a:pos x="T2" y="T3"/>
                </a:cxn>
                <a:cxn ang="0">
                  <a:pos x="T4" y="T5"/>
                </a:cxn>
                <a:cxn ang="0">
                  <a:pos x="T6" y="T7"/>
                </a:cxn>
                <a:cxn ang="0">
                  <a:pos x="T8" y="T9"/>
                </a:cxn>
              </a:cxnLst>
              <a:rect l="0" t="0" r="r" b="b"/>
              <a:pathLst>
                <a:path w="25" h="15">
                  <a:moveTo>
                    <a:pt x="1" y="0"/>
                  </a:moveTo>
                  <a:cubicBezTo>
                    <a:pt x="9" y="5"/>
                    <a:pt x="17" y="9"/>
                    <a:pt x="25" y="13"/>
                  </a:cubicBezTo>
                  <a:cubicBezTo>
                    <a:pt x="25" y="14"/>
                    <a:pt x="25" y="14"/>
                    <a:pt x="24" y="15"/>
                  </a:cubicBezTo>
                  <a:cubicBezTo>
                    <a:pt x="16" y="11"/>
                    <a:pt x="8" y="6"/>
                    <a:pt x="0" y="2"/>
                  </a:cubicBezTo>
                  <a:cubicBezTo>
                    <a:pt x="0" y="1"/>
                    <a:pt x="0"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207">
              <a:extLst>
                <a:ext uri="{FF2B5EF4-FFF2-40B4-BE49-F238E27FC236}">
                  <a16:creationId xmlns:a16="http://schemas.microsoft.com/office/drawing/2014/main" id="{9026CDA7-EC2F-4C92-9232-6C9F7ADF0159}"/>
                </a:ext>
              </a:extLst>
            </p:cNvPr>
            <p:cNvSpPr>
              <a:spLocks/>
            </p:cNvSpPr>
            <p:nvPr/>
          </p:nvSpPr>
          <p:spPr bwMode="auto">
            <a:xfrm>
              <a:off x="4929" y="2209"/>
              <a:ext cx="52" cy="26"/>
            </a:xfrm>
            <a:custGeom>
              <a:avLst/>
              <a:gdLst>
                <a:gd name="T0" fmla="*/ 0 w 22"/>
                <a:gd name="T1" fmla="*/ 0 h 11"/>
                <a:gd name="T2" fmla="*/ 22 w 22"/>
                <a:gd name="T3" fmla="*/ 9 h 11"/>
                <a:gd name="T4" fmla="*/ 21 w 22"/>
                <a:gd name="T5" fmla="*/ 11 h 11"/>
                <a:gd name="T6" fmla="*/ 0 w 22"/>
                <a:gd name="T7" fmla="*/ 2 h 11"/>
                <a:gd name="T8" fmla="*/ 0 w 22"/>
                <a:gd name="T9" fmla="*/ 0 h 11"/>
              </a:gdLst>
              <a:ahLst/>
              <a:cxnLst>
                <a:cxn ang="0">
                  <a:pos x="T0" y="T1"/>
                </a:cxn>
                <a:cxn ang="0">
                  <a:pos x="T2" y="T3"/>
                </a:cxn>
                <a:cxn ang="0">
                  <a:pos x="T4" y="T5"/>
                </a:cxn>
                <a:cxn ang="0">
                  <a:pos x="T6" y="T7"/>
                </a:cxn>
                <a:cxn ang="0">
                  <a:pos x="T8" y="T9"/>
                </a:cxn>
              </a:cxnLst>
              <a:rect l="0" t="0" r="r" b="b"/>
              <a:pathLst>
                <a:path w="22" h="11">
                  <a:moveTo>
                    <a:pt x="0" y="0"/>
                  </a:moveTo>
                  <a:cubicBezTo>
                    <a:pt x="8" y="3"/>
                    <a:pt x="15" y="6"/>
                    <a:pt x="22" y="9"/>
                  </a:cubicBezTo>
                  <a:cubicBezTo>
                    <a:pt x="21" y="10"/>
                    <a:pt x="21" y="10"/>
                    <a:pt x="21" y="11"/>
                  </a:cubicBezTo>
                  <a:cubicBezTo>
                    <a:pt x="14" y="8"/>
                    <a:pt x="7" y="5"/>
                    <a:pt x="0" y="2"/>
                  </a:cubicBezTo>
                  <a:cubicBezTo>
                    <a:pt x="0" y="1"/>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208">
              <a:extLst>
                <a:ext uri="{FF2B5EF4-FFF2-40B4-BE49-F238E27FC236}">
                  <a16:creationId xmlns:a16="http://schemas.microsoft.com/office/drawing/2014/main" id="{A9E09272-4F14-4BD6-8910-4CEE3E0316EE}"/>
                </a:ext>
              </a:extLst>
            </p:cNvPr>
            <p:cNvSpPr>
              <a:spLocks/>
            </p:cNvSpPr>
            <p:nvPr/>
          </p:nvSpPr>
          <p:spPr bwMode="auto">
            <a:xfrm>
              <a:off x="4812" y="2109"/>
              <a:ext cx="43" cy="19"/>
            </a:xfrm>
            <a:custGeom>
              <a:avLst/>
              <a:gdLst>
                <a:gd name="T0" fmla="*/ 1 w 18"/>
                <a:gd name="T1" fmla="*/ 0 h 8"/>
                <a:gd name="T2" fmla="*/ 18 w 18"/>
                <a:gd name="T3" fmla="*/ 5 h 8"/>
                <a:gd name="T4" fmla="*/ 17 w 18"/>
                <a:gd name="T5" fmla="*/ 8 h 8"/>
                <a:gd name="T6" fmla="*/ 0 w 18"/>
                <a:gd name="T7" fmla="*/ 2 h 8"/>
                <a:gd name="T8" fmla="*/ 1 w 18"/>
                <a:gd name="T9" fmla="*/ 0 h 8"/>
              </a:gdLst>
              <a:ahLst/>
              <a:cxnLst>
                <a:cxn ang="0">
                  <a:pos x="T0" y="T1"/>
                </a:cxn>
                <a:cxn ang="0">
                  <a:pos x="T2" y="T3"/>
                </a:cxn>
                <a:cxn ang="0">
                  <a:pos x="T4" y="T5"/>
                </a:cxn>
                <a:cxn ang="0">
                  <a:pos x="T6" y="T7"/>
                </a:cxn>
                <a:cxn ang="0">
                  <a:pos x="T8" y="T9"/>
                </a:cxn>
              </a:cxnLst>
              <a:rect l="0" t="0" r="r" b="b"/>
              <a:pathLst>
                <a:path w="18" h="8">
                  <a:moveTo>
                    <a:pt x="1" y="0"/>
                  </a:moveTo>
                  <a:cubicBezTo>
                    <a:pt x="7" y="2"/>
                    <a:pt x="12" y="4"/>
                    <a:pt x="18" y="5"/>
                  </a:cubicBezTo>
                  <a:cubicBezTo>
                    <a:pt x="18" y="6"/>
                    <a:pt x="18" y="7"/>
                    <a:pt x="17" y="8"/>
                  </a:cubicBezTo>
                  <a:cubicBezTo>
                    <a:pt x="12" y="6"/>
                    <a:pt x="6" y="4"/>
                    <a:pt x="0" y="2"/>
                  </a:cubicBezTo>
                  <a:cubicBezTo>
                    <a:pt x="1" y="1"/>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209">
              <a:extLst>
                <a:ext uri="{FF2B5EF4-FFF2-40B4-BE49-F238E27FC236}">
                  <a16:creationId xmlns:a16="http://schemas.microsoft.com/office/drawing/2014/main" id="{4FEE44FC-A969-4ABC-8811-F6BF6A9391A7}"/>
                </a:ext>
              </a:extLst>
            </p:cNvPr>
            <p:cNvSpPr>
              <a:spLocks/>
            </p:cNvSpPr>
            <p:nvPr/>
          </p:nvSpPr>
          <p:spPr bwMode="auto">
            <a:xfrm>
              <a:off x="5000" y="2195"/>
              <a:ext cx="43" cy="21"/>
            </a:xfrm>
            <a:custGeom>
              <a:avLst/>
              <a:gdLst>
                <a:gd name="T0" fmla="*/ 18 w 18"/>
                <a:gd name="T1" fmla="*/ 9 h 9"/>
                <a:gd name="T2" fmla="*/ 0 w 18"/>
                <a:gd name="T3" fmla="*/ 2 h 9"/>
                <a:gd name="T4" fmla="*/ 1 w 18"/>
                <a:gd name="T5" fmla="*/ 0 h 9"/>
                <a:gd name="T6" fmla="*/ 18 w 18"/>
                <a:gd name="T7" fmla="*/ 8 h 9"/>
                <a:gd name="T8" fmla="*/ 18 w 18"/>
                <a:gd name="T9" fmla="*/ 9 h 9"/>
              </a:gdLst>
              <a:ahLst/>
              <a:cxnLst>
                <a:cxn ang="0">
                  <a:pos x="T0" y="T1"/>
                </a:cxn>
                <a:cxn ang="0">
                  <a:pos x="T2" y="T3"/>
                </a:cxn>
                <a:cxn ang="0">
                  <a:pos x="T4" y="T5"/>
                </a:cxn>
                <a:cxn ang="0">
                  <a:pos x="T6" y="T7"/>
                </a:cxn>
                <a:cxn ang="0">
                  <a:pos x="T8" y="T9"/>
                </a:cxn>
              </a:cxnLst>
              <a:rect l="0" t="0" r="r" b="b"/>
              <a:pathLst>
                <a:path w="18" h="9">
                  <a:moveTo>
                    <a:pt x="18" y="9"/>
                  </a:moveTo>
                  <a:cubicBezTo>
                    <a:pt x="12" y="7"/>
                    <a:pt x="6" y="4"/>
                    <a:pt x="0" y="2"/>
                  </a:cubicBezTo>
                  <a:cubicBezTo>
                    <a:pt x="1" y="1"/>
                    <a:pt x="1" y="1"/>
                    <a:pt x="1" y="0"/>
                  </a:cubicBezTo>
                  <a:cubicBezTo>
                    <a:pt x="7" y="2"/>
                    <a:pt x="13" y="5"/>
                    <a:pt x="18" y="8"/>
                  </a:cubicBezTo>
                  <a:cubicBezTo>
                    <a:pt x="18" y="8"/>
                    <a:pt x="18" y="9"/>
                    <a:pt x="18" y="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210">
              <a:extLst>
                <a:ext uri="{FF2B5EF4-FFF2-40B4-BE49-F238E27FC236}">
                  <a16:creationId xmlns:a16="http://schemas.microsoft.com/office/drawing/2014/main" id="{45F9091D-EF66-45CC-A921-1307C1483141}"/>
                </a:ext>
              </a:extLst>
            </p:cNvPr>
            <p:cNvSpPr>
              <a:spLocks/>
            </p:cNvSpPr>
            <p:nvPr/>
          </p:nvSpPr>
          <p:spPr bwMode="auto">
            <a:xfrm>
              <a:off x="4537" y="1508"/>
              <a:ext cx="121" cy="60"/>
            </a:xfrm>
            <a:custGeom>
              <a:avLst/>
              <a:gdLst>
                <a:gd name="T0" fmla="*/ 50 w 51"/>
                <a:gd name="T1" fmla="*/ 25 h 25"/>
                <a:gd name="T2" fmla="*/ 0 w 51"/>
                <a:gd name="T3" fmla="*/ 1 h 25"/>
                <a:gd name="T4" fmla="*/ 0 w 51"/>
                <a:gd name="T5" fmla="*/ 0 h 25"/>
                <a:gd name="T6" fmla="*/ 51 w 51"/>
                <a:gd name="T7" fmla="*/ 23 h 25"/>
                <a:gd name="T8" fmla="*/ 50 w 51"/>
                <a:gd name="T9" fmla="*/ 25 h 25"/>
              </a:gdLst>
              <a:ahLst/>
              <a:cxnLst>
                <a:cxn ang="0">
                  <a:pos x="T0" y="T1"/>
                </a:cxn>
                <a:cxn ang="0">
                  <a:pos x="T2" y="T3"/>
                </a:cxn>
                <a:cxn ang="0">
                  <a:pos x="T4" y="T5"/>
                </a:cxn>
                <a:cxn ang="0">
                  <a:pos x="T6" y="T7"/>
                </a:cxn>
                <a:cxn ang="0">
                  <a:pos x="T8" y="T9"/>
                </a:cxn>
              </a:cxnLst>
              <a:rect l="0" t="0" r="r" b="b"/>
              <a:pathLst>
                <a:path w="51" h="25">
                  <a:moveTo>
                    <a:pt x="50" y="25"/>
                  </a:moveTo>
                  <a:cubicBezTo>
                    <a:pt x="33" y="18"/>
                    <a:pt x="16" y="11"/>
                    <a:pt x="0" y="1"/>
                  </a:cubicBezTo>
                  <a:cubicBezTo>
                    <a:pt x="0" y="1"/>
                    <a:pt x="0" y="0"/>
                    <a:pt x="0" y="0"/>
                  </a:cubicBezTo>
                  <a:cubicBezTo>
                    <a:pt x="17" y="7"/>
                    <a:pt x="34" y="15"/>
                    <a:pt x="51" y="23"/>
                  </a:cubicBezTo>
                  <a:cubicBezTo>
                    <a:pt x="50" y="23"/>
                    <a:pt x="50" y="24"/>
                    <a:pt x="50" y="2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211">
              <a:extLst>
                <a:ext uri="{FF2B5EF4-FFF2-40B4-BE49-F238E27FC236}">
                  <a16:creationId xmlns:a16="http://schemas.microsoft.com/office/drawing/2014/main" id="{10F4B9E6-04C1-4620-BD49-C6FE526CE67F}"/>
                </a:ext>
              </a:extLst>
            </p:cNvPr>
            <p:cNvSpPr>
              <a:spLocks/>
            </p:cNvSpPr>
            <p:nvPr/>
          </p:nvSpPr>
          <p:spPr bwMode="auto">
            <a:xfrm>
              <a:off x="4415" y="1482"/>
              <a:ext cx="160" cy="78"/>
            </a:xfrm>
            <a:custGeom>
              <a:avLst/>
              <a:gdLst>
                <a:gd name="T0" fmla="*/ 67 w 67"/>
                <a:gd name="T1" fmla="*/ 33 h 33"/>
                <a:gd name="T2" fmla="*/ 0 w 67"/>
                <a:gd name="T3" fmla="*/ 1 h 33"/>
                <a:gd name="T4" fmla="*/ 67 w 67"/>
                <a:gd name="T5" fmla="*/ 32 h 33"/>
                <a:gd name="T6" fmla="*/ 67 w 67"/>
                <a:gd name="T7" fmla="*/ 33 h 33"/>
              </a:gdLst>
              <a:ahLst/>
              <a:cxnLst>
                <a:cxn ang="0">
                  <a:pos x="T0" y="T1"/>
                </a:cxn>
                <a:cxn ang="0">
                  <a:pos x="T2" y="T3"/>
                </a:cxn>
                <a:cxn ang="0">
                  <a:pos x="T4" y="T5"/>
                </a:cxn>
                <a:cxn ang="0">
                  <a:pos x="T6" y="T7"/>
                </a:cxn>
              </a:cxnLst>
              <a:rect l="0" t="0" r="r" b="b"/>
              <a:pathLst>
                <a:path w="67" h="33">
                  <a:moveTo>
                    <a:pt x="67" y="33"/>
                  </a:moveTo>
                  <a:cubicBezTo>
                    <a:pt x="45" y="22"/>
                    <a:pt x="23" y="12"/>
                    <a:pt x="0" y="1"/>
                  </a:cubicBezTo>
                  <a:cubicBezTo>
                    <a:pt x="5" y="0"/>
                    <a:pt x="62" y="27"/>
                    <a:pt x="67" y="32"/>
                  </a:cubicBezTo>
                  <a:cubicBezTo>
                    <a:pt x="67" y="32"/>
                    <a:pt x="67" y="33"/>
                    <a:pt x="67" y="3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212">
              <a:extLst>
                <a:ext uri="{FF2B5EF4-FFF2-40B4-BE49-F238E27FC236}">
                  <a16:creationId xmlns:a16="http://schemas.microsoft.com/office/drawing/2014/main" id="{99734CD1-3C51-44D7-BF83-2183D84CB746}"/>
                </a:ext>
              </a:extLst>
            </p:cNvPr>
            <p:cNvSpPr>
              <a:spLocks/>
            </p:cNvSpPr>
            <p:nvPr/>
          </p:nvSpPr>
          <p:spPr bwMode="auto">
            <a:xfrm>
              <a:off x="4292" y="1418"/>
              <a:ext cx="111" cy="54"/>
            </a:xfrm>
            <a:custGeom>
              <a:avLst/>
              <a:gdLst>
                <a:gd name="T0" fmla="*/ 0 w 47"/>
                <a:gd name="T1" fmla="*/ 0 h 23"/>
                <a:gd name="T2" fmla="*/ 47 w 47"/>
                <a:gd name="T3" fmla="*/ 21 h 23"/>
                <a:gd name="T4" fmla="*/ 46 w 47"/>
                <a:gd name="T5" fmla="*/ 23 h 23"/>
                <a:gd name="T6" fmla="*/ 0 w 47"/>
                <a:gd name="T7" fmla="*/ 2 h 23"/>
                <a:gd name="T8" fmla="*/ 0 w 47"/>
                <a:gd name="T9" fmla="*/ 0 h 23"/>
              </a:gdLst>
              <a:ahLst/>
              <a:cxnLst>
                <a:cxn ang="0">
                  <a:pos x="T0" y="T1"/>
                </a:cxn>
                <a:cxn ang="0">
                  <a:pos x="T2" y="T3"/>
                </a:cxn>
                <a:cxn ang="0">
                  <a:pos x="T4" y="T5"/>
                </a:cxn>
                <a:cxn ang="0">
                  <a:pos x="T6" y="T7"/>
                </a:cxn>
                <a:cxn ang="0">
                  <a:pos x="T8" y="T9"/>
                </a:cxn>
              </a:cxnLst>
              <a:rect l="0" t="0" r="r" b="b"/>
              <a:pathLst>
                <a:path w="47" h="23">
                  <a:moveTo>
                    <a:pt x="0" y="0"/>
                  </a:moveTo>
                  <a:cubicBezTo>
                    <a:pt x="16" y="7"/>
                    <a:pt x="31" y="14"/>
                    <a:pt x="47" y="21"/>
                  </a:cubicBezTo>
                  <a:cubicBezTo>
                    <a:pt x="46" y="22"/>
                    <a:pt x="46" y="22"/>
                    <a:pt x="46" y="23"/>
                  </a:cubicBezTo>
                  <a:cubicBezTo>
                    <a:pt x="30" y="16"/>
                    <a:pt x="15" y="9"/>
                    <a:pt x="0" y="2"/>
                  </a:cubicBezTo>
                  <a:cubicBezTo>
                    <a:pt x="0" y="1"/>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213">
              <a:extLst>
                <a:ext uri="{FF2B5EF4-FFF2-40B4-BE49-F238E27FC236}">
                  <a16:creationId xmlns:a16="http://schemas.microsoft.com/office/drawing/2014/main" id="{8C061B4B-DDDA-416C-9EA1-5E286461483C}"/>
                </a:ext>
              </a:extLst>
            </p:cNvPr>
            <p:cNvSpPr>
              <a:spLocks/>
            </p:cNvSpPr>
            <p:nvPr/>
          </p:nvSpPr>
          <p:spPr bwMode="auto">
            <a:xfrm>
              <a:off x="4297" y="1439"/>
              <a:ext cx="104" cy="55"/>
            </a:xfrm>
            <a:custGeom>
              <a:avLst/>
              <a:gdLst>
                <a:gd name="T0" fmla="*/ 1 w 44"/>
                <a:gd name="T1" fmla="*/ 0 h 23"/>
                <a:gd name="T2" fmla="*/ 44 w 44"/>
                <a:gd name="T3" fmla="*/ 21 h 23"/>
                <a:gd name="T4" fmla="*/ 43 w 44"/>
                <a:gd name="T5" fmla="*/ 23 h 23"/>
                <a:gd name="T6" fmla="*/ 0 w 44"/>
                <a:gd name="T7" fmla="*/ 2 h 23"/>
                <a:gd name="T8" fmla="*/ 1 w 44"/>
                <a:gd name="T9" fmla="*/ 0 h 23"/>
              </a:gdLst>
              <a:ahLst/>
              <a:cxnLst>
                <a:cxn ang="0">
                  <a:pos x="T0" y="T1"/>
                </a:cxn>
                <a:cxn ang="0">
                  <a:pos x="T2" y="T3"/>
                </a:cxn>
                <a:cxn ang="0">
                  <a:pos x="T4" y="T5"/>
                </a:cxn>
                <a:cxn ang="0">
                  <a:pos x="T6" y="T7"/>
                </a:cxn>
                <a:cxn ang="0">
                  <a:pos x="T8" y="T9"/>
                </a:cxn>
              </a:cxnLst>
              <a:rect l="0" t="0" r="r" b="b"/>
              <a:pathLst>
                <a:path w="44" h="23">
                  <a:moveTo>
                    <a:pt x="1" y="0"/>
                  </a:moveTo>
                  <a:cubicBezTo>
                    <a:pt x="15" y="7"/>
                    <a:pt x="29" y="14"/>
                    <a:pt x="44" y="21"/>
                  </a:cubicBezTo>
                  <a:cubicBezTo>
                    <a:pt x="43" y="22"/>
                    <a:pt x="43" y="23"/>
                    <a:pt x="43" y="23"/>
                  </a:cubicBezTo>
                  <a:cubicBezTo>
                    <a:pt x="28" y="16"/>
                    <a:pt x="14" y="9"/>
                    <a:pt x="0" y="2"/>
                  </a:cubicBezTo>
                  <a:cubicBezTo>
                    <a:pt x="0" y="2"/>
                    <a:pt x="0"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214">
              <a:extLst>
                <a:ext uri="{FF2B5EF4-FFF2-40B4-BE49-F238E27FC236}">
                  <a16:creationId xmlns:a16="http://schemas.microsoft.com/office/drawing/2014/main" id="{7A391944-22E8-4ECE-987C-3F4DD5CDD44F}"/>
                </a:ext>
              </a:extLst>
            </p:cNvPr>
            <p:cNvSpPr>
              <a:spLocks/>
            </p:cNvSpPr>
            <p:nvPr/>
          </p:nvSpPr>
          <p:spPr bwMode="auto">
            <a:xfrm>
              <a:off x="4399" y="1363"/>
              <a:ext cx="64" cy="31"/>
            </a:xfrm>
            <a:custGeom>
              <a:avLst/>
              <a:gdLst>
                <a:gd name="T0" fmla="*/ 1 w 27"/>
                <a:gd name="T1" fmla="*/ 0 h 13"/>
                <a:gd name="T2" fmla="*/ 4 w 27"/>
                <a:gd name="T3" fmla="*/ 0 h 13"/>
                <a:gd name="T4" fmla="*/ 25 w 27"/>
                <a:gd name="T5" fmla="*/ 10 h 13"/>
                <a:gd name="T6" fmla="*/ 27 w 27"/>
                <a:gd name="T7" fmla="*/ 12 h 13"/>
                <a:gd name="T8" fmla="*/ 23 w 27"/>
                <a:gd name="T9" fmla="*/ 13 h 13"/>
                <a:gd name="T10" fmla="*/ 3 w 27"/>
                <a:gd name="T11" fmla="*/ 3 h 13"/>
                <a:gd name="T12" fmla="*/ 0 w 27"/>
                <a:gd name="T13" fmla="*/ 1 h 13"/>
                <a:gd name="T14" fmla="*/ 1 w 27"/>
                <a:gd name="T15" fmla="*/ 0 h 1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 h="13">
                  <a:moveTo>
                    <a:pt x="1" y="0"/>
                  </a:moveTo>
                  <a:cubicBezTo>
                    <a:pt x="2" y="0"/>
                    <a:pt x="3" y="0"/>
                    <a:pt x="4" y="0"/>
                  </a:cubicBezTo>
                  <a:cubicBezTo>
                    <a:pt x="11" y="3"/>
                    <a:pt x="18" y="6"/>
                    <a:pt x="25" y="10"/>
                  </a:cubicBezTo>
                  <a:cubicBezTo>
                    <a:pt x="26" y="10"/>
                    <a:pt x="27" y="11"/>
                    <a:pt x="27" y="12"/>
                  </a:cubicBezTo>
                  <a:cubicBezTo>
                    <a:pt x="26" y="13"/>
                    <a:pt x="25" y="13"/>
                    <a:pt x="23" y="13"/>
                  </a:cubicBezTo>
                  <a:cubicBezTo>
                    <a:pt x="17" y="10"/>
                    <a:pt x="10" y="6"/>
                    <a:pt x="3" y="3"/>
                  </a:cubicBezTo>
                  <a:cubicBezTo>
                    <a:pt x="2" y="3"/>
                    <a:pt x="1" y="2"/>
                    <a:pt x="0" y="1"/>
                  </a:cubicBezTo>
                  <a:cubicBezTo>
                    <a:pt x="0" y="1"/>
                    <a:pt x="0"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215">
              <a:extLst>
                <a:ext uri="{FF2B5EF4-FFF2-40B4-BE49-F238E27FC236}">
                  <a16:creationId xmlns:a16="http://schemas.microsoft.com/office/drawing/2014/main" id="{07405BD7-E8FF-4EB7-A0A7-5675B9CC129E}"/>
                </a:ext>
              </a:extLst>
            </p:cNvPr>
            <p:cNvSpPr>
              <a:spLocks/>
            </p:cNvSpPr>
            <p:nvPr/>
          </p:nvSpPr>
          <p:spPr bwMode="auto">
            <a:xfrm>
              <a:off x="5081" y="1710"/>
              <a:ext cx="80" cy="38"/>
            </a:xfrm>
            <a:custGeom>
              <a:avLst/>
              <a:gdLst>
                <a:gd name="T0" fmla="*/ 33 w 34"/>
                <a:gd name="T1" fmla="*/ 16 h 16"/>
                <a:gd name="T2" fmla="*/ 0 w 34"/>
                <a:gd name="T3" fmla="*/ 2 h 16"/>
                <a:gd name="T4" fmla="*/ 1 w 34"/>
                <a:gd name="T5" fmla="*/ 0 h 16"/>
                <a:gd name="T6" fmla="*/ 34 w 34"/>
                <a:gd name="T7" fmla="*/ 14 h 16"/>
                <a:gd name="T8" fmla="*/ 33 w 34"/>
                <a:gd name="T9" fmla="*/ 16 h 16"/>
              </a:gdLst>
              <a:ahLst/>
              <a:cxnLst>
                <a:cxn ang="0">
                  <a:pos x="T0" y="T1"/>
                </a:cxn>
                <a:cxn ang="0">
                  <a:pos x="T2" y="T3"/>
                </a:cxn>
                <a:cxn ang="0">
                  <a:pos x="T4" y="T5"/>
                </a:cxn>
                <a:cxn ang="0">
                  <a:pos x="T6" y="T7"/>
                </a:cxn>
                <a:cxn ang="0">
                  <a:pos x="T8" y="T9"/>
                </a:cxn>
              </a:cxnLst>
              <a:rect l="0" t="0" r="r" b="b"/>
              <a:pathLst>
                <a:path w="34" h="16">
                  <a:moveTo>
                    <a:pt x="33" y="16"/>
                  </a:moveTo>
                  <a:cubicBezTo>
                    <a:pt x="22" y="11"/>
                    <a:pt x="11" y="7"/>
                    <a:pt x="0" y="2"/>
                  </a:cubicBezTo>
                  <a:cubicBezTo>
                    <a:pt x="0" y="1"/>
                    <a:pt x="0" y="1"/>
                    <a:pt x="1" y="0"/>
                  </a:cubicBezTo>
                  <a:cubicBezTo>
                    <a:pt x="12" y="4"/>
                    <a:pt x="23" y="9"/>
                    <a:pt x="34" y="14"/>
                  </a:cubicBezTo>
                  <a:cubicBezTo>
                    <a:pt x="33" y="15"/>
                    <a:pt x="33" y="15"/>
                    <a:pt x="33"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16">
              <a:extLst>
                <a:ext uri="{FF2B5EF4-FFF2-40B4-BE49-F238E27FC236}">
                  <a16:creationId xmlns:a16="http://schemas.microsoft.com/office/drawing/2014/main" id="{8E4B1233-CA5E-4B84-AFB6-1AA7CB43A05B}"/>
                </a:ext>
              </a:extLst>
            </p:cNvPr>
            <p:cNvSpPr>
              <a:spLocks/>
            </p:cNvSpPr>
            <p:nvPr/>
          </p:nvSpPr>
          <p:spPr bwMode="auto">
            <a:xfrm>
              <a:off x="4439" y="1475"/>
              <a:ext cx="69" cy="36"/>
            </a:xfrm>
            <a:custGeom>
              <a:avLst/>
              <a:gdLst>
                <a:gd name="T0" fmla="*/ 1 w 29"/>
                <a:gd name="T1" fmla="*/ 0 h 15"/>
                <a:gd name="T2" fmla="*/ 29 w 29"/>
                <a:gd name="T3" fmla="*/ 12 h 15"/>
                <a:gd name="T4" fmla="*/ 28 w 29"/>
                <a:gd name="T5" fmla="*/ 15 h 15"/>
                <a:gd name="T6" fmla="*/ 0 w 29"/>
                <a:gd name="T7" fmla="*/ 2 h 15"/>
                <a:gd name="T8" fmla="*/ 1 w 29"/>
                <a:gd name="T9" fmla="*/ 0 h 15"/>
              </a:gdLst>
              <a:ahLst/>
              <a:cxnLst>
                <a:cxn ang="0">
                  <a:pos x="T0" y="T1"/>
                </a:cxn>
                <a:cxn ang="0">
                  <a:pos x="T2" y="T3"/>
                </a:cxn>
                <a:cxn ang="0">
                  <a:pos x="T4" y="T5"/>
                </a:cxn>
                <a:cxn ang="0">
                  <a:pos x="T6" y="T7"/>
                </a:cxn>
                <a:cxn ang="0">
                  <a:pos x="T8" y="T9"/>
                </a:cxn>
              </a:cxnLst>
              <a:rect l="0" t="0" r="r" b="b"/>
              <a:pathLst>
                <a:path w="29" h="15">
                  <a:moveTo>
                    <a:pt x="1" y="0"/>
                  </a:moveTo>
                  <a:cubicBezTo>
                    <a:pt x="10" y="4"/>
                    <a:pt x="20" y="8"/>
                    <a:pt x="29" y="12"/>
                  </a:cubicBezTo>
                  <a:cubicBezTo>
                    <a:pt x="29" y="13"/>
                    <a:pt x="29" y="14"/>
                    <a:pt x="28" y="15"/>
                  </a:cubicBezTo>
                  <a:cubicBezTo>
                    <a:pt x="19" y="10"/>
                    <a:pt x="10" y="6"/>
                    <a:pt x="0" y="2"/>
                  </a:cubicBezTo>
                  <a:cubicBezTo>
                    <a:pt x="1" y="1"/>
                    <a:pt x="1"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217">
              <a:extLst>
                <a:ext uri="{FF2B5EF4-FFF2-40B4-BE49-F238E27FC236}">
                  <a16:creationId xmlns:a16="http://schemas.microsoft.com/office/drawing/2014/main" id="{8C6EC23C-469B-48F0-B1CD-6527542D344F}"/>
                </a:ext>
              </a:extLst>
            </p:cNvPr>
            <p:cNvSpPr>
              <a:spLocks/>
            </p:cNvSpPr>
            <p:nvPr/>
          </p:nvSpPr>
          <p:spPr bwMode="auto">
            <a:xfrm>
              <a:off x="4786" y="1603"/>
              <a:ext cx="88" cy="45"/>
            </a:xfrm>
            <a:custGeom>
              <a:avLst/>
              <a:gdLst>
                <a:gd name="T0" fmla="*/ 36 w 37"/>
                <a:gd name="T1" fmla="*/ 19 h 19"/>
                <a:gd name="T2" fmla="*/ 0 w 37"/>
                <a:gd name="T3" fmla="*/ 2 h 19"/>
                <a:gd name="T4" fmla="*/ 1 w 37"/>
                <a:gd name="T5" fmla="*/ 0 h 19"/>
                <a:gd name="T6" fmla="*/ 37 w 37"/>
                <a:gd name="T7" fmla="*/ 18 h 19"/>
                <a:gd name="T8" fmla="*/ 36 w 37"/>
                <a:gd name="T9" fmla="*/ 19 h 19"/>
              </a:gdLst>
              <a:ahLst/>
              <a:cxnLst>
                <a:cxn ang="0">
                  <a:pos x="T0" y="T1"/>
                </a:cxn>
                <a:cxn ang="0">
                  <a:pos x="T2" y="T3"/>
                </a:cxn>
                <a:cxn ang="0">
                  <a:pos x="T4" y="T5"/>
                </a:cxn>
                <a:cxn ang="0">
                  <a:pos x="T6" y="T7"/>
                </a:cxn>
                <a:cxn ang="0">
                  <a:pos x="T8" y="T9"/>
                </a:cxn>
              </a:cxnLst>
              <a:rect l="0" t="0" r="r" b="b"/>
              <a:pathLst>
                <a:path w="37" h="19">
                  <a:moveTo>
                    <a:pt x="36" y="19"/>
                  </a:moveTo>
                  <a:cubicBezTo>
                    <a:pt x="24" y="14"/>
                    <a:pt x="12" y="8"/>
                    <a:pt x="0" y="2"/>
                  </a:cubicBezTo>
                  <a:cubicBezTo>
                    <a:pt x="0" y="1"/>
                    <a:pt x="0" y="1"/>
                    <a:pt x="1" y="0"/>
                  </a:cubicBezTo>
                  <a:cubicBezTo>
                    <a:pt x="13" y="6"/>
                    <a:pt x="25" y="12"/>
                    <a:pt x="37" y="18"/>
                  </a:cubicBezTo>
                  <a:cubicBezTo>
                    <a:pt x="37" y="18"/>
                    <a:pt x="37" y="19"/>
                    <a:pt x="36"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218">
              <a:extLst>
                <a:ext uri="{FF2B5EF4-FFF2-40B4-BE49-F238E27FC236}">
                  <a16:creationId xmlns:a16="http://schemas.microsoft.com/office/drawing/2014/main" id="{F8FC3BD0-0E7D-43AA-8858-14BE26028141}"/>
                </a:ext>
              </a:extLst>
            </p:cNvPr>
            <p:cNvSpPr>
              <a:spLocks/>
            </p:cNvSpPr>
            <p:nvPr/>
          </p:nvSpPr>
          <p:spPr bwMode="auto">
            <a:xfrm>
              <a:off x="4316" y="1387"/>
              <a:ext cx="80" cy="33"/>
            </a:xfrm>
            <a:custGeom>
              <a:avLst/>
              <a:gdLst>
                <a:gd name="T0" fmla="*/ 34 w 34"/>
                <a:gd name="T1" fmla="*/ 14 h 14"/>
                <a:gd name="T2" fmla="*/ 0 w 34"/>
                <a:gd name="T3" fmla="*/ 2 h 14"/>
                <a:gd name="T4" fmla="*/ 1 w 34"/>
                <a:gd name="T5" fmla="*/ 0 h 14"/>
                <a:gd name="T6" fmla="*/ 9 w 34"/>
                <a:gd name="T7" fmla="*/ 3 h 14"/>
                <a:gd name="T8" fmla="*/ 30 w 34"/>
                <a:gd name="T9" fmla="*/ 11 h 14"/>
                <a:gd name="T10" fmla="*/ 33 w 34"/>
                <a:gd name="T11" fmla="*/ 14 h 14"/>
                <a:gd name="T12" fmla="*/ 34 w 34"/>
                <a:gd name="T13" fmla="*/ 14 h 14"/>
              </a:gdLst>
              <a:ahLst/>
              <a:cxnLst>
                <a:cxn ang="0">
                  <a:pos x="T0" y="T1"/>
                </a:cxn>
                <a:cxn ang="0">
                  <a:pos x="T2" y="T3"/>
                </a:cxn>
                <a:cxn ang="0">
                  <a:pos x="T4" y="T5"/>
                </a:cxn>
                <a:cxn ang="0">
                  <a:pos x="T6" y="T7"/>
                </a:cxn>
                <a:cxn ang="0">
                  <a:pos x="T8" y="T9"/>
                </a:cxn>
                <a:cxn ang="0">
                  <a:pos x="T10" y="T11"/>
                </a:cxn>
                <a:cxn ang="0">
                  <a:pos x="T12" y="T13"/>
                </a:cxn>
              </a:cxnLst>
              <a:rect l="0" t="0" r="r" b="b"/>
              <a:pathLst>
                <a:path w="34" h="14">
                  <a:moveTo>
                    <a:pt x="34" y="14"/>
                  </a:moveTo>
                  <a:cubicBezTo>
                    <a:pt x="22" y="10"/>
                    <a:pt x="11" y="6"/>
                    <a:pt x="0" y="2"/>
                  </a:cubicBezTo>
                  <a:cubicBezTo>
                    <a:pt x="0" y="1"/>
                    <a:pt x="1" y="1"/>
                    <a:pt x="1" y="0"/>
                  </a:cubicBezTo>
                  <a:cubicBezTo>
                    <a:pt x="4" y="1"/>
                    <a:pt x="7" y="2"/>
                    <a:pt x="9" y="3"/>
                  </a:cubicBezTo>
                  <a:cubicBezTo>
                    <a:pt x="16" y="6"/>
                    <a:pt x="23" y="8"/>
                    <a:pt x="30" y="11"/>
                  </a:cubicBezTo>
                  <a:cubicBezTo>
                    <a:pt x="32" y="12"/>
                    <a:pt x="32" y="13"/>
                    <a:pt x="33" y="14"/>
                  </a:cubicBezTo>
                  <a:lnTo>
                    <a:pt x="34" y="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219">
              <a:extLst>
                <a:ext uri="{FF2B5EF4-FFF2-40B4-BE49-F238E27FC236}">
                  <a16:creationId xmlns:a16="http://schemas.microsoft.com/office/drawing/2014/main" id="{DF548CEE-97FB-4001-95E7-97AA783836C1}"/>
                </a:ext>
              </a:extLst>
            </p:cNvPr>
            <p:cNvSpPr>
              <a:spLocks/>
            </p:cNvSpPr>
            <p:nvPr/>
          </p:nvSpPr>
          <p:spPr bwMode="auto">
            <a:xfrm>
              <a:off x="5017" y="1708"/>
              <a:ext cx="71" cy="35"/>
            </a:xfrm>
            <a:custGeom>
              <a:avLst/>
              <a:gdLst>
                <a:gd name="T0" fmla="*/ 1 w 30"/>
                <a:gd name="T1" fmla="*/ 0 h 15"/>
                <a:gd name="T2" fmla="*/ 30 w 30"/>
                <a:gd name="T3" fmla="*/ 13 h 15"/>
                <a:gd name="T4" fmla="*/ 30 w 30"/>
                <a:gd name="T5" fmla="*/ 15 h 15"/>
                <a:gd name="T6" fmla="*/ 0 w 30"/>
                <a:gd name="T7" fmla="*/ 1 h 15"/>
                <a:gd name="T8" fmla="*/ 1 w 30"/>
                <a:gd name="T9" fmla="*/ 0 h 15"/>
              </a:gdLst>
              <a:ahLst/>
              <a:cxnLst>
                <a:cxn ang="0">
                  <a:pos x="T0" y="T1"/>
                </a:cxn>
                <a:cxn ang="0">
                  <a:pos x="T2" y="T3"/>
                </a:cxn>
                <a:cxn ang="0">
                  <a:pos x="T4" y="T5"/>
                </a:cxn>
                <a:cxn ang="0">
                  <a:pos x="T6" y="T7"/>
                </a:cxn>
                <a:cxn ang="0">
                  <a:pos x="T8" y="T9"/>
                </a:cxn>
              </a:cxnLst>
              <a:rect l="0" t="0" r="r" b="b"/>
              <a:pathLst>
                <a:path w="30" h="15">
                  <a:moveTo>
                    <a:pt x="1" y="0"/>
                  </a:moveTo>
                  <a:cubicBezTo>
                    <a:pt x="10" y="4"/>
                    <a:pt x="20" y="9"/>
                    <a:pt x="30" y="13"/>
                  </a:cubicBezTo>
                  <a:cubicBezTo>
                    <a:pt x="30" y="14"/>
                    <a:pt x="30" y="14"/>
                    <a:pt x="30" y="15"/>
                  </a:cubicBezTo>
                  <a:cubicBezTo>
                    <a:pt x="20" y="10"/>
                    <a:pt x="10" y="6"/>
                    <a:pt x="0" y="1"/>
                  </a:cubicBezTo>
                  <a:cubicBezTo>
                    <a:pt x="0" y="1"/>
                    <a:pt x="0"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20">
              <a:extLst>
                <a:ext uri="{FF2B5EF4-FFF2-40B4-BE49-F238E27FC236}">
                  <a16:creationId xmlns:a16="http://schemas.microsoft.com/office/drawing/2014/main" id="{41D35DF2-5BE3-49FE-9B9A-512F78774930}"/>
                </a:ext>
              </a:extLst>
            </p:cNvPr>
            <p:cNvSpPr>
              <a:spLocks/>
            </p:cNvSpPr>
            <p:nvPr/>
          </p:nvSpPr>
          <p:spPr bwMode="auto">
            <a:xfrm>
              <a:off x="4472" y="1342"/>
              <a:ext cx="69" cy="28"/>
            </a:xfrm>
            <a:custGeom>
              <a:avLst/>
              <a:gdLst>
                <a:gd name="T0" fmla="*/ 28 w 29"/>
                <a:gd name="T1" fmla="*/ 12 h 12"/>
                <a:gd name="T2" fmla="*/ 0 w 29"/>
                <a:gd name="T3" fmla="*/ 1 h 12"/>
                <a:gd name="T4" fmla="*/ 1 w 29"/>
                <a:gd name="T5" fmla="*/ 0 h 12"/>
                <a:gd name="T6" fmla="*/ 29 w 29"/>
                <a:gd name="T7" fmla="*/ 11 h 12"/>
                <a:gd name="T8" fmla="*/ 28 w 29"/>
                <a:gd name="T9" fmla="*/ 12 h 12"/>
              </a:gdLst>
              <a:ahLst/>
              <a:cxnLst>
                <a:cxn ang="0">
                  <a:pos x="T0" y="T1"/>
                </a:cxn>
                <a:cxn ang="0">
                  <a:pos x="T2" y="T3"/>
                </a:cxn>
                <a:cxn ang="0">
                  <a:pos x="T4" y="T5"/>
                </a:cxn>
                <a:cxn ang="0">
                  <a:pos x="T6" y="T7"/>
                </a:cxn>
                <a:cxn ang="0">
                  <a:pos x="T8" y="T9"/>
                </a:cxn>
              </a:cxnLst>
              <a:rect l="0" t="0" r="r" b="b"/>
              <a:pathLst>
                <a:path w="29" h="12">
                  <a:moveTo>
                    <a:pt x="28" y="12"/>
                  </a:moveTo>
                  <a:cubicBezTo>
                    <a:pt x="19" y="9"/>
                    <a:pt x="9" y="5"/>
                    <a:pt x="0" y="1"/>
                  </a:cubicBezTo>
                  <a:cubicBezTo>
                    <a:pt x="0" y="1"/>
                    <a:pt x="0" y="0"/>
                    <a:pt x="1" y="0"/>
                  </a:cubicBezTo>
                  <a:cubicBezTo>
                    <a:pt x="10" y="3"/>
                    <a:pt x="19" y="7"/>
                    <a:pt x="29" y="11"/>
                  </a:cubicBezTo>
                  <a:cubicBezTo>
                    <a:pt x="28" y="11"/>
                    <a:pt x="28" y="12"/>
                    <a:pt x="2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21">
              <a:extLst>
                <a:ext uri="{FF2B5EF4-FFF2-40B4-BE49-F238E27FC236}">
                  <a16:creationId xmlns:a16="http://schemas.microsoft.com/office/drawing/2014/main" id="{AD28F7B8-F8EA-4776-A762-AD9FE7A7662C}"/>
                </a:ext>
              </a:extLst>
            </p:cNvPr>
            <p:cNvSpPr>
              <a:spLocks/>
            </p:cNvSpPr>
            <p:nvPr/>
          </p:nvSpPr>
          <p:spPr bwMode="auto">
            <a:xfrm>
              <a:off x="4693" y="1560"/>
              <a:ext cx="69" cy="43"/>
            </a:xfrm>
            <a:custGeom>
              <a:avLst/>
              <a:gdLst>
                <a:gd name="T0" fmla="*/ 28 w 29"/>
                <a:gd name="T1" fmla="*/ 18 h 18"/>
                <a:gd name="T2" fmla="*/ 0 w 29"/>
                <a:gd name="T3" fmla="*/ 2 h 18"/>
                <a:gd name="T4" fmla="*/ 0 w 29"/>
                <a:gd name="T5" fmla="*/ 0 h 18"/>
                <a:gd name="T6" fmla="*/ 29 w 29"/>
                <a:gd name="T7" fmla="*/ 17 h 18"/>
                <a:gd name="T8" fmla="*/ 28 w 29"/>
                <a:gd name="T9" fmla="*/ 18 h 18"/>
              </a:gdLst>
              <a:ahLst/>
              <a:cxnLst>
                <a:cxn ang="0">
                  <a:pos x="T0" y="T1"/>
                </a:cxn>
                <a:cxn ang="0">
                  <a:pos x="T2" y="T3"/>
                </a:cxn>
                <a:cxn ang="0">
                  <a:pos x="T4" y="T5"/>
                </a:cxn>
                <a:cxn ang="0">
                  <a:pos x="T6" y="T7"/>
                </a:cxn>
                <a:cxn ang="0">
                  <a:pos x="T8" y="T9"/>
                </a:cxn>
              </a:cxnLst>
              <a:rect l="0" t="0" r="r" b="b"/>
              <a:pathLst>
                <a:path w="29" h="18">
                  <a:moveTo>
                    <a:pt x="28" y="18"/>
                  </a:moveTo>
                  <a:cubicBezTo>
                    <a:pt x="19" y="13"/>
                    <a:pt x="9" y="7"/>
                    <a:pt x="0" y="2"/>
                  </a:cubicBezTo>
                  <a:cubicBezTo>
                    <a:pt x="0" y="1"/>
                    <a:pt x="0" y="1"/>
                    <a:pt x="0" y="0"/>
                  </a:cubicBezTo>
                  <a:cubicBezTo>
                    <a:pt x="10" y="6"/>
                    <a:pt x="19" y="12"/>
                    <a:pt x="29" y="17"/>
                  </a:cubicBezTo>
                  <a:cubicBezTo>
                    <a:pt x="29" y="18"/>
                    <a:pt x="28" y="18"/>
                    <a:pt x="28"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22">
              <a:extLst>
                <a:ext uri="{FF2B5EF4-FFF2-40B4-BE49-F238E27FC236}">
                  <a16:creationId xmlns:a16="http://schemas.microsoft.com/office/drawing/2014/main" id="{8BD6819A-F903-4D9D-BCB5-661A41B22AF0}"/>
                </a:ext>
              </a:extLst>
            </p:cNvPr>
            <p:cNvSpPr>
              <a:spLocks/>
            </p:cNvSpPr>
            <p:nvPr/>
          </p:nvSpPr>
          <p:spPr bwMode="auto">
            <a:xfrm>
              <a:off x="4240" y="1408"/>
              <a:ext cx="49" cy="26"/>
            </a:xfrm>
            <a:custGeom>
              <a:avLst/>
              <a:gdLst>
                <a:gd name="T0" fmla="*/ 21 w 21"/>
                <a:gd name="T1" fmla="*/ 11 h 11"/>
                <a:gd name="T2" fmla="*/ 0 w 21"/>
                <a:gd name="T3" fmla="*/ 2 h 11"/>
                <a:gd name="T4" fmla="*/ 1 w 21"/>
                <a:gd name="T5" fmla="*/ 0 h 11"/>
                <a:gd name="T6" fmla="*/ 21 w 21"/>
                <a:gd name="T7" fmla="*/ 9 h 11"/>
                <a:gd name="T8" fmla="*/ 21 w 21"/>
                <a:gd name="T9" fmla="*/ 11 h 11"/>
              </a:gdLst>
              <a:ahLst/>
              <a:cxnLst>
                <a:cxn ang="0">
                  <a:pos x="T0" y="T1"/>
                </a:cxn>
                <a:cxn ang="0">
                  <a:pos x="T2" y="T3"/>
                </a:cxn>
                <a:cxn ang="0">
                  <a:pos x="T4" y="T5"/>
                </a:cxn>
                <a:cxn ang="0">
                  <a:pos x="T6" y="T7"/>
                </a:cxn>
                <a:cxn ang="0">
                  <a:pos x="T8" y="T9"/>
                </a:cxn>
              </a:cxnLst>
              <a:rect l="0" t="0" r="r" b="b"/>
              <a:pathLst>
                <a:path w="21" h="11">
                  <a:moveTo>
                    <a:pt x="21" y="11"/>
                  </a:moveTo>
                  <a:cubicBezTo>
                    <a:pt x="14" y="8"/>
                    <a:pt x="7" y="5"/>
                    <a:pt x="0" y="2"/>
                  </a:cubicBezTo>
                  <a:cubicBezTo>
                    <a:pt x="1" y="1"/>
                    <a:pt x="1" y="1"/>
                    <a:pt x="1" y="0"/>
                  </a:cubicBezTo>
                  <a:cubicBezTo>
                    <a:pt x="8" y="3"/>
                    <a:pt x="15" y="6"/>
                    <a:pt x="21" y="9"/>
                  </a:cubicBezTo>
                  <a:cubicBezTo>
                    <a:pt x="21" y="10"/>
                    <a:pt x="21" y="10"/>
                    <a:pt x="21"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23">
              <a:extLst>
                <a:ext uri="{FF2B5EF4-FFF2-40B4-BE49-F238E27FC236}">
                  <a16:creationId xmlns:a16="http://schemas.microsoft.com/office/drawing/2014/main" id="{C380CBF5-5A1F-4165-A340-2544A0B64572}"/>
                </a:ext>
              </a:extLst>
            </p:cNvPr>
            <p:cNvSpPr>
              <a:spLocks/>
            </p:cNvSpPr>
            <p:nvPr/>
          </p:nvSpPr>
          <p:spPr bwMode="auto">
            <a:xfrm>
              <a:off x="4879" y="1646"/>
              <a:ext cx="52" cy="36"/>
            </a:xfrm>
            <a:custGeom>
              <a:avLst/>
              <a:gdLst>
                <a:gd name="T0" fmla="*/ 0 w 22"/>
                <a:gd name="T1" fmla="*/ 0 h 15"/>
                <a:gd name="T2" fmla="*/ 22 w 22"/>
                <a:gd name="T3" fmla="*/ 14 h 15"/>
                <a:gd name="T4" fmla="*/ 22 w 22"/>
                <a:gd name="T5" fmla="*/ 15 h 15"/>
                <a:gd name="T6" fmla="*/ 0 w 22"/>
                <a:gd name="T7" fmla="*/ 1 h 15"/>
                <a:gd name="T8" fmla="*/ 0 w 22"/>
                <a:gd name="T9" fmla="*/ 0 h 15"/>
              </a:gdLst>
              <a:ahLst/>
              <a:cxnLst>
                <a:cxn ang="0">
                  <a:pos x="T0" y="T1"/>
                </a:cxn>
                <a:cxn ang="0">
                  <a:pos x="T2" y="T3"/>
                </a:cxn>
                <a:cxn ang="0">
                  <a:pos x="T4" y="T5"/>
                </a:cxn>
                <a:cxn ang="0">
                  <a:pos x="T6" y="T7"/>
                </a:cxn>
                <a:cxn ang="0">
                  <a:pos x="T8" y="T9"/>
                </a:cxn>
              </a:cxnLst>
              <a:rect l="0" t="0" r="r" b="b"/>
              <a:pathLst>
                <a:path w="22" h="15">
                  <a:moveTo>
                    <a:pt x="0" y="0"/>
                  </a:moveTo>
                  <a:cubicBezTo>
                    <a:pt x="8" y="4"/>
                    <a:pt x="15" y="9"/>
                    <a:pt x="22" y="14"/>
                  </a:cubicBezTo>
                  <a:cubicBezTo>
                    <a:pt x="22" y="14"/>
                    <a:pt x="22" y="14"/>
                    <a:pt x="22" y="15"/>
                  </a:cubicBezTo>
                  <a:cubicBezTo>
                    <a:pt x="14" y="10"/>
                    <a:pt x="7" y="6"/>
                    <a:pt x="0" y="1"/>
                  </a:cubicBezTo>
                  <a:cubicBezTo>
                    <a:pt x="0" y="1"/>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24">
              <a:extLst>
                <a:ext uri="{FF2B5EF4-FFF2-40B4-BE49-F238E27FC236}">
                  <a16:creationId xmlns:a16="http://schemas.microsoft.com/office/drawing/2014/main" id="{322A7EFC-8349-4DDC-9EEA-DD5CA4F90280}"/>
                </a:ext>
              </a:extLst>
            </p:cNvPr>
            <p:cNvSpPr>
              <a:spLocks/>
            </p:cNvSpPr>
            <p:nvPr/>
          </p:nvSpPr>
          <p:spPr bwMode="auto">
            <a:xfrm>
              <a:off x="5178" y="1779"/>
              <a:ext cx="60" cy="21"/>
            </a:xfrm>
            <a:custGeom>
              <a:avLst/>
              <a:gdLst>
                <a:gd name="T0" fmla="*/ 0 w 25"/>
                <a:gd name="T1" fmla="*/ 0 h 9"/>
                <a:gd name="T2" fmla="*/ 25 w 25"/>
                <a:gd name="T3" fmla="*/ 8 h 9"/>
                <a:gd name="T4" fmla="*/ 24 w 25"/>
                <a:gd name="T5" fmla="*/ 9 h 9"/>
                <a:gd name="T6" fmla="*/ 0 w 25"/>
                <a:gd name="T7" fmla="*/ 1 h 9"/>
                <a:gd name="T8" fmla="*/ 0 w 25"/>
                <a:gd name="T9" fmla="*/ 0 h 9"/>
              </a:gdLst>
              <a:ahLst/>
              <a:cxnLst>
                <a:cxn ang="0">
                  <a:pos x="T0" y="T1"/>
                </a:cxn>
                <a:cxn ang="0">
                  <a:pos x="T2" y="T3"/>
                </a:cxn>
                <a:cxn ang="0">
                  <a:pos x="T4" y="T5"/>
                </a:cxn>
                <a:cxn ang="0">
                  <a:pos x="T6" y="T7"/>
                </a:cxn>
                <a:cxn ang="0">
                  <a:pos x="T8" y="T9"/>
                </a:cxn>
              </a:cxnLst>
              <a:rect l="0" t="0" r="r" b="b"/>
              <a:pathLst>
                <a:path w="25" h="9">
                  <a:moveTo>
                    <a:pt x="0" y="0"/>
                  </a:moveTo>
                  <a:cubicBezTo>
                    <a:pt x="9" y="2"/>
                    <a:pt x="17" y="5"/>
                    <a:pt x="25" y="8"/>
                  </a:cubicBezTo>
                  <a:cubicBezTo>
                    <a:pt x="25" y="8"/>
                    <a:pt x="25" y="8"/>
                    <a:pt x="24" y="9"/>
                  </a:cubicBezTo>
                  <a:cubicBezTo>
                    <a:pt x="16" y="6"/>
                    <a:pt x="8" y="4"/>
                    <a:pt x="0" y="1"/>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225">
              <a:extLst>
                <a:ext uri="{FF2B5EF4-FFF2-40B4-BE49-F238E27FC236}">
                  <a16:creationId xmlns:a16="http://schemas.microsoft.com/office/drawing/2014/main" id="{6D99FC35-CF81-4D5C-B9A3-B3A00B20CDA8}"/>
                </a:ext>
              </a:extLst>
            </p:cNvPr>
            <p:cNvSpPr>
              <a:spLocks/>
            </p:cNvSpPr>
            <p:nvPr/>
          </p:nvSpPr>
          <p:spPr bwMode="auto">
            <a:xfrm>
              <a:off x="4501" y="1774"/>
              <a:ext cx="74" cy="124"/>
            </a:xfrm>
            <a:custGeom>
              <a:avLst/>
              <a:gdLst>
                <a:gd name="T0" fmla="*/ 26 w 31"/>
                <a:gd name="T1" fmla="*/ 46 h 52"/>
                <a:gd name="T2" fmla="*/ 17 w 31"/>
                <a:gd name="T3" fmla="*/ 30 h 52"/>
                <a:gd name="T4" fmla="*/ 1 w 31"/>
                <a:gd name="T5" fmla="*/ 3 h 52"/>
                <a:gd name="T6" fmla="*/ 0 w 31"/>
                <a:gd name="T7" fmla="*/ 0 h 52"/>
                <a:gd name="T8" fmla="*/ 1 w 31"/>
                <a:gd name="T9" fmla="*/ 0 h 52"/>
                <a:gd name="T10" fmla="*/ 1 w 31"/>
                <a:gd name="T11" fmla="*/ 0 h 52"/>
                <a:gd name="T12" fmla="*/ 1 w 31"/>
                <a:gd name="T13" fmla="*/ 0 h 52"/>
                <a:gd name="T14" fmla="*/ 30 w 31"/>
                <a:gd name="T15" fmla="*/ 48 h 52"/>
                <a:gd name="T16" fmla="*/ 31 w 31"/>
                <a:gd name="T17" fmla="*/ 52 h 52"/>
                <a:gd name="T18" fmla="*/ 26 w 31"/>
                <a:gd name="T19" fmla="*/ 46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 h="52">
                  <a:moveTo>
                    <a:pt x="26" y="46"/>
                  </a:moveTo>
                  <a:cubicBezTo>
                    <a:pt x="23" y="41"/>
                    <a:pt x="21" y="35"/>
                    <a:pt x="17" y="30"/>
                  </a:cubicBezTo>
                  <a:cubicBezTo>
                    <a:pt x="12" y="21"/>
                    <a:pt x="6" y="12"/>
                    <a:pt x="1" y="3"/>
                  </a:cubicBezTo>
                  <a:cubicBezTo>
                    <a:pt x="0" y="2"/>
                    <a:pt x="0" y="1"/>
                    <a:pt x="0" y="0"/>
                  </a:cubicBezTo>
                  <a:cubicBezTo>
                    <a:pt x="0" y="0"/>
                    <a:pt x="0" y="0"/>
                    <a:pt x="1" y="0"/>
                  </a:cubicBezTo>
                  <a:cubicBezTo>
                    <a:pt x="1" y="0"/>
                    <a:pt x="1" y="0"/>
                    <a:pt x="1" y="0"/>
                  </a:cubicBezTo>
                  <a:cubicBezTo>
                    <a:pt x="1" y="0"/>
                    <a:pt x="1" y="0"/>
                    <a:pt x="1" y="0"/>
                  </a:cubicBezTo>
                  <a:cubicBezTo>
                    <a:pt x="11" y="16"/>
                    <a:pt x="20" y="32"/>
                    <a:pt x="30" y="48"/>
                  </a:cubicBezTo>
                  <a:cubicBezTo>
                    <a:pt x="31" y="50"/>
                    <a:pt x="31" y="51"/>
                    <a:pt x="31" y="52"/>
                  </a:cubicBezTo>
                  <a:cubicBezTo>
                    <a:pt x="30" y="50"/>
                    <a:pt x="28" y="48"/>
                    <a:pt x="26"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26">
              <a:extLst>
                <a:ext uri="{FF2B5EF4-FFF2-40B4-BE49-F238E27FC236}">
                  <a16:creationId xmlns:a16="http://schemas.microsoft.com/office/drawing/2014/main" id="{1DEA24FB-EC15-42AF-A03A-935A6A16531E}"/>
                </a:ext>
              </a:extLst>
            </p:cNvPr>
            <p:cNvSpPr>
              <a:spLocks/>
            </p:cNvSpPr>
            <p:nvPr/>
          </p:nvSpPr>
          <p:spPr bwMode="auto">
            <a:xfrm>
              <a:off x="4363" y="1732"/>
              <a:ext cx="62" cy="97"/>
            </a:xfrm>
            <a:custGeom>
              <a:avLst/>
              <a:gdLst>
                <a:gd name="T0" fmla="*/ 24 w 26"/>
                <a:gd name="T1" fmla="*/ 41 h 41"/>
                <a:gd name="T2" fmla="*/ 0 w 26"/>
                <a:gd name="T3" fmla="*/ 1 h 41"/>
                <a:gd name="T4" fmla="*/ 1 w 26"/>
                <a:gd name="T5" fmla="*/ 0 h 41"/>
                <a:gd name="T6" fmla="*/ 26 w 26"/>
                <a:gd name="T7" fmla="*/ 40 h 41"/>
                <a:gd name="T8" fmla="*/ 24 w 26"/>
                <a:gd name="T9" fmla="*/ 41 h 41"/>
              </a:gdLst>
              <a:ahLst/>
              <a:cxnLst>
                <a:cxn ang="0">
                  <a:pos x="T0" y="T1"/>
                </a:cxn>
                <a:cxn ang="0">
                  <a:pos x="T2" y="T3"/>
                </a:cxn>
                <a:cxn ang="0">
                  <a:pos x="T4" y="T5"/>
                </a:cxn>
                <a:cxn ang="0">
                  <a:pos x="T6" y="T7"/>
                </a:cxn>
                <a:cxn ang="0">
                  <a:pos x="T8" y="T9"/>
                </a:cxn>
              </a:cxnLst>
              <a:rect l="0" t="0" r="r" b="b"/>
              <a:pathLst>
                <a:path w="26" h="41">
                  <a:moveTo>
                    <a:pt x="24" y="41"/>
                  </a:moveTo>
                  <a:cubicBezTo>
                    <a:pt x="16" y="28"/>
                    <a:pt x="8" y="14"/>
                    <a:pt x="0" y="1"/>
                  </a:cubicBezTo>
                  <a:cubicBezTo>
                    <a:pt x="0" y="1"/>
                    <a:pt x="1" y="0"/>
                    <a:pt x="1" y="0"/>
                  </a:cubicBezTo>
                  <a:cubicBezTo>
                    <a:pt x="9" y="13"/>
                    <a:pt x="18" y="27"/>
                    <a:pt x="26" y="40"/>
                  </a:cubicBezTo>
                  <a:cubicBezTo>
                    <a:pt x="25" y="40"/>
                    <a:pt x="25" y="41"/>
                    <a:pt x="24" y="4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27">
              <a:extLst>
                <a:ext uri="{FF2B5EF4-FFF2-40B4-BE49-F238E27FC236}">
                  <a16:creationId xmlns:a16="http://schemas.microsoft.com/office/drawing/2014/main" id="{C15916D4-4EED-498A-A856-F4F1B843526B}"/>
                </a:ext>
              </a:extLst>
            </p:cNvPr>
            <p:cNvSpPr>
              <a:spLocks/>
            </p:cNvSpPr>
            <p:nvPr/>
          </p:nvSpPr>
          <p:spPr bwMode="auto">
            <a:xfrm>
              <a:off x="4382" y="1734"/>
              <a:ext cx="45" cy="62"/>
            </a:xfrm>
            <a:custGeom>
              <a:avLst/>
              <a:gdLst>
                <a:gd name="T0" fmla="*/ 2 w 19"/>
                <a:gd name="T1" fmla="*/ 0 h 26"/>
                <a:gd name="T2" fmla="*/ 19 w 19"/>
                <a:gd name="T3" fmla="*/ 25 h 26"/>
                <a:gd name="T4" fmla="*/ 17 w 19"/>
                <a:gd name="T5" fmla="*/ 26 h 26"/>
                <a:gd name="T6" fmla="*/ 0 w 19"/>
                <a:gd name="T7" fmla="*/ 1 h 26"/>
                <a:gd name="T8" fmla="*/ 2 w 19"/>
                <a:gd name="T9" fmla="*/ 0 h 26"/>
              </a:gdLst>
              <a:ahLst/>
              <a:cxnLst>
                <a:cxn ang="0">
                  <a:pos x="T0" y="T1"/>
                </a:cxn>
                <a:cxn ang="0">
                  <a:pos x="T2" y="T3"/>
                </a:cxn>
                <a:cxn ang="0">
                  <a:pos x="T4" y="T5"/>
                </a:cxn>
                <a:cxn ang="0">
                  <a:pos x="T6" y="T7"/>
                </a:cxn>
                <a:cxn ang="0">
                  <a:pos x="T8" y="T9"/>
                </a:cxn>
              </a:cxnLst>
              <a:rect l="0" t="0" r="r" b="b"/>
              <a:pathLst>
                <a:path w="19" h="26">
                  <a:moveTo>
                    <a:pt x="2" y="0"/>
                  </a:moveTo>
                  <a:cubicBezTo>
                    <a:pt x="8" y="8"/>
                    <a:pt x="13" y="16"/>
                    <a:pt x="19" y="25"/>
                  </a:cubicBezTo>
                  <a:cubicBezTo>
                    <a:pt x="18" y="25"/>
                    <a:pt x="18" y="25"/>
                    <a:pt x="17" y="26"/>
                  </a:cubicBezTo>
                  <a:cubicBezTo>
                    <a:pt x="12" y="17"/>
                    <a:pt x="6" y="9"/>
                    <a:pt x="0" y="1"/>
                  </a:cubicBezTo>
                  <a:cubicBezTo>
                    <a:pt x="1" y="0"/>
                    <a:pt x="1" y="0"/>
                    <a:pt x="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28">
              <a:extLst>
                <a:ext uri="{FF2B5EF4-FFF2-40B4-BE49-F238E27FC236}">
                  <a16:creationId xmlns:a16="http://schemas.microsoft.com/office/drawing/2014/main" id="{A0CA4D7B-EF57-4696-B54A-B2D3E5DF5993}"/>
                </a:ext>
              </a:extLst>
            </p:cNvPr>
            <p:cNvSpPr>
              <a:spLocks/>
            </p:cNvSpPr>
            <p:nvPr/>
          </p:nvSpPr>
          <p:spPr bwMode="auto">
            <a:xfrm>
              <a:off x="4579" y="1829"/>
              <a:ext cx="38" cy="57"/>
            </a:xfrm>
            <a:custGeom>
              <a:avLst/>
              <a:gdLst>
                <a:gd name="T0" fmla="*/ 15 w 16"/>
                <a:gd name="T1" fmla="*/ 24 h 24"/>
                <a:gd name="T2" fmla="*/ 0 w 16"/>
                <a:gd name="T3" fmla="*/ 1 h 24"/>
                <a:gd name="T4" fmla="*/ 1 w 16"/>
                <a:gd name="T5" fmla="*/ 0 h 24"/>
                <a:gd name="T6" fmla="*/ 16 w 16"/>
                <a:gd name="T7" fmla="*/ 24 h 24"/>
                <a:gd name="T8" fmla="*/ 15 w 16"/>
                <a:gd name="T9" fmla="*/ 24 h 24"/>
              </a:gdLst>
              <a:ahLst/>
              <a:cxnLst>
                <a:cxn ang="0">
                  <a:pos x="T0" y="T1"/>
                </a:cxn>
                <a:cxn ang="0">
                  <a:pos x="T2" y="T3"/>
                </a:cxn>
                <a:cxn ang="0">
                  <a:pos x="T4" y="T5"/>
                </a:cxn>
                <a:cxn ang="0">
                  <a:pos x="T6" y="T7"/>
                </a:cxn>
                <a:cxn ang="0">
                  <a:pos x="T8" y="T9"/>
                </a:cxn>
              </a:cxnLst>
              <a:rect l="0" t="0" r="r" b="b"/>
              <a:pathLst>
                <a:path w="16" h="24">
                  <a:moveTo>
                    <a:pt x="15" y="24"/>
                  </a:moveTo>
                  <a:cubicBezTo>
                    <a:pt x="10" y="16"/>
                    <a:pt x="5" y="9"/>
                    <a:pt x="0" y="1"/>
                  </a:cubicBezTo>
                  <a:cubicBezTo>
                    <a:pt x="0" y="0"/>
                    <a:pt x="1" y="0"/>
                    <a:pt x="1" y="0"/>
                  </a:cubicBezTo>
                  <a:cubicBezTo>
                    <a:pt x="6" y="8"/>
                    <a:pt x="11" y="16"/>
                    <a:pt x="16" y="24"/>
                  </a:cubicBezTo>
                  <a:cubicBezTo>
                    <a:pt x="15" y="24"/>
                    <a:pt x="15" y="24"/>
                    <a:pt x="15"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29">
              <a:extLst>
                <a:ext uri="{FF2B5EF4-FFF2-40B4-BE49-F238E27FC236}">
                  <a16:creationId xmlns:a16="http://schemas.microsoft.com/office/drawing/2014/main" id="{CAEA1170-B58B-4FD2-A9DC-97C22268CEF3}"/>
                </a:ext>
              </a:extLst>
            </p:cNvPr>
            <p:cNvSpPr>
              <a:spLocks/>
            </p:cNvSpPr>
            <p:nvPr/>
          </p:nvSpPr>
          <p:spPr bwMode="auto">
            <a:xfrm>
              <a:off x="4572" y="1800"/>
              <a:ext cx="36" cy="53"/>
            </a:xfrm>
            <a:custGeom>
              <a:avLst/>
              <a:gdLst>
                <a:gd name="T0" fmla="*/ 1 w 15"/>
                <a:gd name="T1" fmla="*/ 0 h 22"/>
                <a:gd name="T2" fmla="*/ 15 w 15"/>
                <a:gd name="T3" fmla="*/ 22 h 22"/>
                <a:gd name="T4" fmla="*/ 14 w 15"/>
                <a:gd name="T5" fmla="*/ 22 h 22"/>
                <a:gd name="T6" fmla="*/ 0 w 15"/>
                <a:gd name="T7" fmla="*/ 1 h 22"/>
                <a:gd name="T8" fmla="*/ 1 w 15"/>
                <a:gd name="T9" fmla="*/ 0 h 22"/>
              </a:gdLst>
              <a:ahLst/>
              <a:cxnLst>
                <a:cxn ang="0">
                  <a:pos x="T0" y="T1"/>
                </a:cxn>
                <a:cxn ang="0">
                  <a:pos x="T2" y="T3"/>
                </a:cxn>
                <a:cxn ang="0">
                  <a:pos x="T4" y="T5"/>
                </a:cxn>
                <a:cxn ang="0">
                  <a:pos x="T6" y="T7"/>
                </a:cxn>
                <a:cxn ang="0">
                  <a:pos x="T8" y="T9"/>
                </a:cxn>
              </a:cxnLst>
              <a:rect l="0" t="0" r="r" b="b"/>
              <a:pathLst>
                <a:path w="15" h="22">
                  <a:moveTo>
                    <a:pt x="1" y="0"/>
                  </a:moveTo>
                  <a:cubicBezTo>
                    <a:pt x="6" y="7"/>
                    <a:pt x="10" y="14"/>
                    <a:pt x="15" y="22"/>
                  </a:cubicBezTo>
                  <a:cubicBezTo>
                    <a:pt x="14" y="22"/>
                    <a:pt x="14" y="22"/>
                    <a:pt x="14" y="22"/>
                  </a:cubicBezTo>
                  <a:cubicBezTo>
                    <a:pt x="9" y="15"/>
                    <a:pt x="4" y="8"/>
                    <a:pt x="0" y="1"/>
                  </a:cubicBezTo>
                  <a:cubicBezTo>
                    <a:pt x="0" y="1"/>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230">
              <a:extLst>
                <a:ext uri="{FF2B5EF4-FFF2-40B4-BE49-F238E27FC236}">
                  <a16:creationId xmlns:a16="http://schemas.microsoft.com/office/drawing/2014/main" id="{06EEFDA9-D9DF-40BC-98C0-455E8DB33DFC}"/>
                </a:ext>
              </a:extLst>
            </p:cNvPr>
            <p:cNvSpPr>
              <a:spLocks/>
            </p:cNvSpPr>
            <p:nvPr/>
          </p:nvSpPr>
          <p:spPr bwMode="auto">
            <a:xfrm>
              <a:off x="4413" y="1753"/>
              <a:ext cx="38" cy="55"/>
            </a:xfrm>
            <a:custGeom>
              <a:avLst/>
              <a:gdLst>
                <a:gd name="T0" fmla="*/ 1 w 16"/>
                <a:gd name="T1" fmla="*/ 0 h 23"/>
                <a:gd name="T2" fmla="*/ 16 w 16"/>
                <a:gd name="T3" fmla="*/ 22 h 23"/>
                <a:gd name="T4" fmla="*/ 15 w 16"/>
                <a:gd name="T5" fmla="*/ 23 h 23"/>
                <a:gd name="T6" fmla="*/ 0 w 16"/>
                <a:gd name="T7" fmla="*/ 1 h 23"/>
                <a:gd name="T8" fmla="*/ 1 w 16"/>
                <a:gd name="T9" fmla="*/ 0 h 23"/>
              </a:gdLst>
              <a:ahLst/>
              <a:cxnLst>
                <a:cxn ang="0">
                  <a:pos x="T0" y="T1"/>
                </a:cxn>
                <a:cxn ang="0">
                  <a:pos x="T2" y="T3"/>
                </a:cxn>
                <a:cxn ang="0">
                  <a:pos x="T4" y="T5"/>
                </a:cxn>
                <a:cxn ang="0">
                  <a:pos x="T6" y="T7"/>
                </a:cxn>
                <a:cxn ang="0">
                  <a:pos x="T8" y="T9"/>
                </a:cxn>
              </a:cxnLst>
              <a:rect l="0" t="0" r="r" b="b"/>
              <a:pathLst>
                <a:path w="16" h="23">
                  <a:moveTo>
                    <a:pt x="1" y="0"/>
                  </a:moveTo>
                  <a:cubicBezTo>
                    <a:pt x="6" y="8"/>
                    <a:pt x="11" y="15"/>
                    <a:pt x="16" y="22"/>
                  </a:cubicBezTo>
                  <a:cubicBezTo>
                    <a:pt x="16" y="22"/>
                    <a:pt x="15" y="23"/>
                    <a:pt x="15" y="23"/>
                  </a:cubicBezTo>
                  <a:cubicBezTo>
                    <a:pt x="10" y="16"/>
                    <a:pt x="5" y="8"/>
                    <a:pt x="0" y="1"/>
                  </a:cubicBezTo>
                  <a:cubicBezTo>
                    <a:pt x="0" y="1"/>
                    <a:pt x="0"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231">
              <a:extLst>
                <a:ext uri="{FF2B5EF4-FFF2-40B4-BE49-F238E27FC236}">
                  <a16:creationId xmlns:a16="http://schemas.microsoft.com/office/drawing/2014/main" id="{DF472676-B7FB-4760-9824-F5D97FDA7AFA}"/>
                </a:ext>
              </a:extLst>
            </p:cNvPr>
            <p:cNvSpPr>
              <a:spLocks/>
            </p:cNvSpPr>
            <p:nvPr/>
          </p:nvSpPr>
          <p:spPr bwMode="auto">
            <a:xfrm>
              <a:off x="4556" y="1881"/>
              <a:ext cx="26" cy="50"/>
            </a:xfrm>
            <a:custGeom>
              <a:avLst/>
              <a:gdLst>
                <a:gd name="T0" fmla="*/ 3 w 11"/>
                <a:gd name="T1" fmla="*/ 1 h 21"/>
                <a:gd name="T2" fmla="*/ 11 w 11"/>
                <a:gd name="T3" fmla="*/ 20 h 21"/>
                <a:gd name="T4" fmla="*/ 10 w 11"/>
                <a:gd name="T5" fmla="*/ 21 h 21"/>
                <a:gd name="T6" fmla="*/ 0 w 11"/>
                <a:gd name="T7" fmla="*/ 1 h 21"/>
                <a:gd name="T8" fmla="*/ 1 w 11"/>
                <a:gd name="T9" fmla="*/ 0 h 21"/>
                <a:gd name="T10" fmla="*/ 3 w 11"/>
                <a:gd name="T11" fmla="*/ 1 h 21"/>
                <a:gd name="T12" fmla="*/ 3 w 11"/>
                <a:gd name="T13" fmla="*/ 1 h 21"/>
              </a:gdLst>
              <a:ahLst/>
              <a:cxnLst>
                <a:cxn ang="0">
                  <a:pos x="T0" y="T1"/>
                </a:cxn>
                <a:cxn ang="0">
                  <a:pos x="T2" y="T3"/>
                </a:cxn>
                <a:cxn ang="0">
                  <a:pos x="T4" y="T5"/>
                </a:cxn>
                <a:cxn ang="0">
                  <a:pos x="T6" y="T7"/>
                </a:cxn>
                <a:cxn ang="0">
                  <a:pos x="T8" y="T9"/>
                </a:cxn>
                <a:cxn ang="0">
                  <a:pos x="T10" y="T11"/>
                </a:cxn>
                <a:cxn ang="0">
                  <a:pos x="T12" y="T13"/>
                </a:cxn>
              </a:cxnLst>
              <a:rect l="0" t="0" r="r" b="b"/>
              <a:pathLst>
                <a:path w="11" h="21">
                  <a:moveTo>
                    <a:pt x="3" y="1"/>
                  </a:moveTo>
                  <a:cubicBezTo>
                    <a:pt x="6" y="7"/>
                    <a:pt x="9" y="14"/>
                    <a:pt x="11" y="20"/>
                  </a:cubicBezTo>
                  <a:cubicBezTo>
                    <a:pt x="11" y="21"/>
                    <a:pt x="11" y="21"/>
                    <a:pt x="10" y="21"/>
                  </a:cubicBezTo>
                  <a:cubicBezTo>
                    <a:pt x="7" y="14"/>
                    <a:pt x="4" y="7"/>
                    <a:pt x="0" y="1"/>
                  </a:cubicBezTo>
                  <a:cubicBezTo>
                    <a:pt x="0" y="1"/>
                    <a:pt x="1" y="0"/>
                    <a:pt x="1" y="0"/>
                  </a:cubicBezTo>
                  <a:cubicBezTo>
                    <a:pt x="2" y="0"/>
                    <a:pt x="3" y="1"/>
                    <a:pt x="3" y="1"/>
                  </a:cubicBezTo>
                  <a:cubicBezTo>
                    <a:pt x="3" y="1"/>
                    <a:pt x="3" y="1"/>
                    <a:pt x="3"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232">
              <a:extLst>
                <a:ext uri="{FF2B5EF4-FFF2-40B4-BE49-F238E27FC236}">
                  <a16:creationId xmlns:a16="http://schemas.microsoft.com/office/drawing/2014/main" id="{E3AF2D3B-B004-496C-A445-B84B16374E73}"/>
                </a:ext>
              </a:extLst>
            </p:cNvPr>
            <p:cNvSpPr>
              <a:spLocks/>
            </p:cNvSpPr>
            <p:nvPr/>
          </p:nvSpPr>
          <p:spPr bwMode="auto">
            <a:xfrm>
              <a:off x="4365" y="1779"/>
              <a:ext cx="38" cy="52"/>
            </a:xfrm>
            <a:custGeom>
              <a:avLst/>
              <a:gdLst>
                <a:gd name="T0" fmla="*/ 1 w 16"/>
                <a:gd name="T1" fmla="*/ 0 h 22"/>
                <a:gd name="T2" fmla="*/ 16 w 16"/>
                <a:gd name="T3" fmla="*/ 22 h 22"/>
                <a:gd name="T4" fmla="*/ 15 w 16"/>
                <a:gd name="T5" fmla="*/ 22 h 22"/>
                <a:gd name="T6" fmla="*/ 0 w 16"/>
                <a:gd name="T7" fmla="*/ 0 h 22"/>
                <a:gd name="T8" fmla="*/ 1 w 16"/>
                <a:gd name="T9" fmla="*/ 0 h 22"/>
              </a:gdLst>
              <a:ahLst/>
              <a:cxnLst>
                <a:cxn ang="0">
                  <a:pos x="T0" y="T1"/>
                </a:cxn>
                <a:cxn ang="0">
                  <a:pos x="T2" y="T3"/>
                </a:cxn>
                <a:cxn ang="0">
                  <a:pos x="T4" y="T5"/>
                </a:cxn>
                <a:cxn ang="0">
                  <a:pos x="T6" y="T7"/>
                </a:cxn>
                <a:cxn ang="0">
                  <a:pos x="T8" y="T9"/>
                </a:cxn>
              </a:cxnLst>
              <a:rect l="0" t="0" r="r" b="b"/>
              <a:pathLst>
                <a:path w="16" h="22">
                  <a:moveTo>
                    <a:pt x="1" y="0"/>
                  </a:moveTo>
                  <a:cubicBezTo>
                    <a:pt x="6" y="7"/>
                    <a:pt x="11" y="14"/>
                    <a:pt x="16" y="22"/>
                  </a:cubicBezTo>
                  <a:cubicBezTo>
                    <a:pt x="16" y="22"/>
                    <a:pt x="16" y="22"/>
                    <a:pt x="15" y="22"/>
                  </a:cubicBezTo>
                  <a:cubicBezTo>
                    <a:pt x="10" y="15"/>
                    <a:pt x="5" y="8"/>
                    <a:pt x="0" y="0"/>
                  </a:cubicBezTo>
                  <a:cubicBezTo>
                    <a:pt x="1" y="0"/>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233">
              <a:extLst>
                <a:ext uri="{FF2B5EF4-FFF2-40B4-BE49-F238E27FC236}">
                  <a16:creationId xmlns:a16="http://schemas.microsoft.com/office/drawing/2014/main" id="{92106A79-8CD6-4226-91A9-04AFF78740BB}"/>
                </a:ext>
              </a:extLst>
            </p:cNvPr>
            <p:cNvSpPr>
              <a:spLocks/>
            </p:cNvSpPr>
            <p:nvPr/>
          </p:nvSpPr>
          <p:spPr bwMode="auto">
            <a:xfrm>
              <a:off x="4779" y="1874"/>
              <a:ext cx="31" cy="50"/>
            </a:xfrm>
            <a:custGeom>
              <a:avLst/>
              <a:gdLst>
                <a:gd name="T0" fmla="*/ 2 w 13"/>
                <a:gd name="T1" fmla="*/ 0 h 21"/>
                <a:gd name="T2" fmla="*/ 10 w 13"/>
                <a:gd name="T3" fmla="*/ 15 h 21"/>
                <a:gd name="T4" fmla="*/ 13 w 13"/>
                <a:gd name="T5" fmla="*/ 20 h 21"/>
                <a:gd name="T6" fmla="*/ 12 w 13"/>
                <a:gd name="T7" fmla="*/ 21 h 21"/>
                <a:gd name="T8" fmla="*/ 5 w 13"/>
                <a:gd name="T9" fmla="*/ 10 h 21"/>
                <a:gd name="T10" fmla="*/ 1 w 13"/>
                <a:gd name="T11" fmla="*/ 2 h 21"/>
                <a:gd name="T12" fmla="*/ 3 w 13"/>
                <a:gd name="T13" fmla="*/ 0 h 21"/>
                <a:gd name="T14" fmla="*/ 2 w 13"/>
                <a:gd name="T15" fmla="*/ 0 h 2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3" h="21">
                  <a:moveTo>
                    <a:pt x="2" y="0"/>
                  </a:moveTo>
                  <a:cubicBezTo>
                    <a:pt x="5" y="5"/>
                    <a:pt x="7" y="10"/>
                    <a:pt x="10" y="15"/>
                  </a:cubicBezTo>
                  <a:cubicBezTo>
                    <a:pt x="11" y="17"/>
                    <a:pt x="12" y="18"/>
                    <a:pt x="13" y="20"/>
                  </a:cubicBezTo>
                  <a:cubicBezTo>
                    <a:pt x="12" y="20"/>
                    <a:pt x="12" y="21"/>
                    <a:pt x="12" y="21"/>
                  </a:cubicBezTo>
                  <a:cubicBezTo>
                    <a:pt x="10" y="17"/>
                    <a:pt x="7" y="14"/>
                    <a:pt x="5" y="10"/>
                  </a:cubicBezTo>
                  <a:cubicBezTo>
                    <a:pt x="4" y="8"/>
                    <a:pt x="3" y="5"/>
                    <a:pt x="1" y="2"/>
                  </a:cubicBezTo>
                  <a:cubicBezTo>
                    <a:pt x="0" y="1"/>
                    <a:pt x="0" y="0"/>
                    <a:pt x="3" y="0"/>
                  </a:cubicBezTo>
                  <a:cubicBezTo>
                    <a:pt x="3" y="0"/>
                    <a:pt x="2" y="0"/>
                    <a:pt x="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234">
              <a:extLst>
                <a:ext uri="{FF2B5EF4-FFF2-40B4-BE49-F238E27FC236}">
                  <a16:creationId xmlns:a16="http://schemas.microsoft.com/office/drawing/2014/main" id="{E0EBB8B7-949D-442B-95ED-4AE9CDF1DE9D}"/>
                </a:ext>
              </a:extLst>
            </p:cNvPr>
            <p:cNvSpPr>
              <a:spLocks/>
            </p:cNvSpPr>
            <p:nvPr/>
          </p:nvSpPr>
          <p:spPr bwMode="auto">
            <a:xfrm>
              <a:off x="4601" y="1815"/>
              <a:ext cx="28" cy="50"/>
            </a:xfrm>
            <a:custGeom>
              <a:avLst/>
              <a:gdLst>
                <a:gd name="T0" fmla="*/ 2 w 12"/>
                <a:gd name="T1" fmla="*/ 0 h 21"/>
                <a:gd name="T2" fmla="*/ 12 w 12"/>
                <a:gd name="T3" fmla="*/ 20 h 21"/>
                <a:gd name="T4" fmla="*/ 11 w 12"/>
                <a:gd name="T5" fmla="*/ 21 h 21"/>
                <a:gd name="T6" fmla="*/ 0 w 12"/>
                <a:gd name="T7" fmla="*/ 1 h 21"/>
                <a:gd name="T8" fmla="*/ 2 w 12"/>
                <a:gd name="T9" fmla="*/ 0 h 21"/>
              </a:gdLst>
              <a:ahLst/>
              <a:cxnLst>
                <a:cxn ang="0">
                  <a:pos x="T0" y="T1"/>
                </a:cxn>
                <a:cxn ang="0">
                  <a:pos x="T2" y="T3"/>
                </a:cxn>
                <a:cxn ang="0">
                  <a:pos x="T4" y="T5"/>
                </a:cxn>
                <a:cxn ang="0">
                  <a:pos x="T6" y="T7"/>
                </a:cxn>
                <a:cxn ang="0">
                  <a:pos x="T8" y="T9"/>
                </a:cxn>
              </a:cxnLst>
              <a:rect l="0" t="0" r="r" b="b"/>
              <a:pathLst>
                <a:path w="12" h="21">
                  <a:moveTo>
                    <a:pt x="2" y="0"/>
                  </a:moveTo>
                  <a:cubicBezTo>
                    <a:pt x="5" y="7"/>
                    <a:pt x="9" y="13"/>
                    <a:pt x="12" y="20"/>
                  </a:cubicBezTo>
                  <a:cubicBezTo>
                    <a:pt x="12" y="20"/>
                    <a:pt x="11" y="20"/>
                    <a:pt x="11" y="21"/>
                  </a:cubicBezTo>
                  <a:cubicBezTo>
                    <a:pt x="7" y="14"/>
                    <a:pt x="4" y="8"/>
                    <a:pt x="0" y="1"/>
                  </a:cubicBezTo>
                  <a:cubicBezTo>
                    <a:pt x="1" y="1"/>
                    <a:pt x="1" y="1"/>
                    <a:pt x="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235">
              <a:extLst>
                <a:ext uri="{FF2B5EF4-FFF2-40B4-BE49-F238E27FC236}">
                  <a16:creationId xmlns:a16="http://schemas.microsoft.com/office/drawing/2014/main" id="{FBF3D7DA-ED98-4F76-9852-BB69D8BECE95}"/>
                </a:ext>
              </a:extLst>
            </p:cNvPr>
            <p:cNvSpPr>
              <a:spLocks/>
            </p:cNvSpPr>
            <p:nvPr/>
          </p:nvSpPr>
          <p:spPr bwMode="auto">
            <a:xfrm>
              <a:off x="4449" y="1810"/>
              <a:ext cx="28" cy="43"/>
            </a:xfrm>
            <a:custGeom>
              <a:avLst/>
              <a:gdLst>
                <a:gd name="T0" fmla="*/ 11 w 12"/>
                <a:gd name="T1" fmla="*/ 18 h 18"/>
                <a:gd name="T2" fmla="*/ 0 w 12"/>
                <a:gd name="T3" fmla="*/ 1 h 18"/>
                <a:gd name="T4" fmla="*/ 2 w 12"/>
                <a:gd name="T5" fmla="*/ 0 h 18"/>
                <a:gd name="T6" fmla="*/ 12 w 12"/>
                <a:gd name="T7" fmla="*/ 17 h 18"/>
                <a:gd name="T8" fmla="*/ 11 w 12"/>
                <a:gd name="T9" fmla="*/ 18 h 18"/>
              </a:gdLst>
              <a:ahLst/>
              <a:cxnLst>
                <a:cxn ang="0">
                  <a:pos x="T0" y="T1"/>
                </a:cxn>
                <a:cxn ang="0">
                  <a:pos x="T2" y="T3"/>
                </a:cxn>
                <a:cxn ang="0">
                  <a:pos x="T4" y="T5"/>
                </a:cxn>
                <a:cxn ang="0">
                  <a:pos x="T6" y="T7"/>
                </a:cxn>
                <a:cxn ang="0">
                  <a:pos x="T8" y="T9"/>
                </a:cxn>
              </a:cxnLst>
              <a:rect l="0" t="0" r="r" b="b"/>
              <a:pathLst>
                <a:path w="12" h="18">
                  <a:moveTo>
                    <a:pt x="11" y="18"/>
                  </a:moveTo>
                  <a:cubicBezTo>
                    <a:pt x="7" y="12"/>
                    <a:pt x="4" y="7"/>
                    <a:pt x="0" y="1"/>
                  </a:cubicBezTo>
                  <a:cubicBezTo>
                    <a:pt x="1" y="1"/>
                    <a:pt x="1" y="1"/>
                    <a:pt x="2" y="0"/>
                  </a:cubicBezTo>
                  <a:cubicBezTo>
                    <a:pt x="5" y="6"/>
                    <a:pt x="9" y="11"/>
                    <a:pt x="12" y="17"/>
                  </a:cubicBezTo>
                  <a:cubicBezTo>
                    <a:pt x="12" y="17"/>
                    <a:pt x="11" y="18"/>
                    <a:pt x="11"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236">
              <a:extLst>
                <a:ext uri="{FF2B5EF4-FFF2-40B4-BE49-F238E27FC236}">
                  <a16:creationId xmlns:a16="http://schemas.microsoft.com/office/drawing/2014/main" id="{8D6E8627-6A02-479A-94DF-A5F0992F82C7}"/>
                </a:ext>
              </a:extLst>
            </p:cNvPr>
            <p:cNvSpPr>
              <a:spLocks/>
            </p:cNvSpPr>
            <p:nvPr/>
          </p:nvSpPr>
          <p:spPr bwMode="auto">
            <a:xfrm>
              <a:off x="4748" y="1905"/>
              <a:ext cx="31" cy="50"/>
            </a:xfrm>
            <a:custGeom>
              <a:avLst/>
              <a:gdLst>
                <a:gd name="T0" fmla="*/ 11 w 13"/>
                <a:gd name="T1" fmla="*/ 21 h 21"/>
                <a:gd name="T2" fmla="*/ 0 w 13"/>
                <a:gd name="T3" fmla="*/ 1 h 21"/>
                <a:gd name="T4" fmla="*/ 2 w 13"/>
                <a:gd name="T5" fmla="*/ 0 h 21"/>
                <a:gd name="T6" fmla="*/ 13 w 13"/>
                <a:gd name="T7" fmla="*/ 20 h 21"/>
                <a:gd name="T8" fmla="*/ 11 w 13"/>
                <a:gd name="T9" fmla="*/ 21 h 21"/>
              </a:gdLst>
              <a:ahLst/>
              <a:cxnLst>
                <a:cxn ang="0">
                  <a:pos x="T0" y="T1"/>
                </a:cxn>
                <a:cxn ang="0">
                  <a:pos x="T2" y="T3"/>
                </a:cxn>
                <a:cxn ang="0">
                  <a:pos x="T4" y="T5"/>
                </a:cxn>
                <a:cxn ang="0">
                  <a:pos x="T6" y="T7"/>
                </a:cxn>
                <a:cxn ang="0">
                  <a:pos x="T8" y="T9"/>
                </a:cxn>
              </a:cxnLst>
              <a:rect l="0" t="0" r="r" b="b"/>
              <a:pathLst>
                <a:path w="13" h="21">
                  <a:moveTo>
                    <a:pt x="11" y="21"/>
                  </a:moveTo>
                  <a:cubicBezTo>
                    <a:pt x="8" y="14"/>
                    <a:pt x="4" y="8"/>
                    <a:pt x="0" y="1"/>
                  </a:cubicBezTo>
                  <a:cubicBezTo>
                    <a:pt x="1" y="1"/>
                    <a:pt x="1" y="1"/>
                    <a:pt x="2" y="0"/>
                  </a:cubicBezTo>
                  <a:cubicBezTo>
                    <a:pt x="5" y="7"/>
                    <a:pt x="9" y="14"/>
                    <a:pt x="13" y="20"/>
                  </a:cubicBezTo>
                  <a:cubicBezTo>
                    <a:pt x="12" y="20"/>
                    <a:pt x="12" y="21"/>
                    <a:pt x="11"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237">
              <a:extLst>
                <a:ext uri="{FF2B5EF4-FFF2-40B4-BE49-F238E27FC236}">
                  <a16:creationId xmlns:a16="http://schemas.microsoft.com/office/drawing/2014/main" id="{A1056DC9-1D06-4FA4-9416-20D9A96AFED7}"/>
                </a:ext>
              </a:extLst>
            </p:cNvPr>
            <p:cNvSpPr>
              <a:spLocks/>
            </p:cNvSpPr>
            <p:nvPr/>
          </p:nvSpPr>
          <p:spPr bwMode="auto">
            <a:xfrm>
              <a:off x="4703" y="1850"/>
              <a:ext cx="28" cy="50"/>
            </a:xfrm>
            <a:custGeom>
              <a:avLst/>
              <a:gdLst>
                <a:gd name="T0" fmla="*/ 10 w 12"/>
                <a:gd name="T1" fmla="*/ 21 h 21"/>
                <a:gd name="T2" fmla="*/ 0 w 12"/>
                <a:gd name="T3" fmla="*/ 0 h 21"/>
                <a:gd name="T4" fmla="*/ 1 w 12"/>
                <a:gd name="T5" fmla="*/ 0 h 21"/>
                <a:gd name="T6" fmla="*/ 12 w 12"/>
                <a:gd name="T7" fmla="*/ 21 h 21"/>
                <a:gd name="T8" fmla="*/ 10 w 12"/>
                <a:gd name="T9" fmla="*/ 21 h 21"/>
              </a:gdLst>
              <a:ahLst/>
              <a:cxnLst>
                <a:cxn ang="0">
                  <a:pos x="T0" y="T1"/>
                </a:cxn>
                <a:cxn ang="0">
                  <a:pos x="T2" y="T3"/>
                </a:cxn>
                <a:cxn ang="0">
                  <a:pos x="T4" y="T5"/>
                </a:cxn>
                <a:cxn ang="0">
                  <a:pos x="T6" y="T7"/>
                </a:cxn>
                <a:cxn ang="0">
                  <a:pos x="T8" y="T9"/>
                </a:cxn>
              </a:cxnLst>
              <a:rect l="0" t="0" r="r" b="b"/>
              <a:pathLst>
                <a:path w="12" h="21">
                  <a:moveTo>
                    <a:pt x="10" y="21"/>
                  </a:moveTo>
                  <a:cubicBezTo>
                    <a:pt x="7" y="14"/>
                    <a:pt x="3" y="7"/>
                    <a:pt x="0" y="0"/>
                  </a:cubicBezTo>
                  <a:cubicBezTo>
                    <a:pt x="0" y="0"/>
                    <a:pt x="1" y="0"/>
                    <a:pt x="1" y="0"/>
                  </a:cubicBezTo>
                  <a:cubicBezTo>
                    <a:pt x="5" y="7"/>
                    <a:pt x="8" y="14"/>
                    <a:pt x="12" y="21"/>
                  </a:cubicBezTo>
                  <a:cubicBezTo>
                    <a:pt x="11" y="21"/>
                    <a:pt x="11" y="21"/>
                    <a:pt x="10"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238">
              <a:extLst>
                <a:ext uri="{FF2B5EF4-FFF2-40B4-BE49-F238E27FC236}">
                  <a16:creationId xmlns:a16="http://schemas.microsoft.com/office/drawing/2014/main" id="{1540CBF7-8BE1-414F-BB22-5A47B3184FD9}"/>
                </a:ext>
              </a:extLst>
            </p:cNvPr>
            <p:cNvSpPr>
              <a:spLocks/>
            </p:cNvSpPr>
            <p:nvPr/>
          </p:nvSpPr>
          <p:spPr bwMode="auto">
            <a:xfrm>
              <a:off x="4449" y="1869"/>
              <a:ext cx="28" cy="46"/>
            </a:xfrm>
            <a:custGeom>
              <a:avLst/>
              <a:gdLst>
                <a:gd name="T0" fmla="*/ 11 w 12"/>
                <a:gd name="T1" fmla="*/ 19 h 19"/>
                <a:gd name="T2" fmla="*/ 0 w 12"/>
                <a:gd name="T3" fmla="*/ 1 h 19"/>
                <a:gd name="T4" fmla="*/ 2 w 12"/>
                <a:gd name="T5" fmla="*/ 0 h 19"/>
                <a:gd name="T6" fmla="*/ 12 w 12"/>
                <a:gd name="T7" fmla="*/ 18 h 19"/>
                <a:gd name="T8" fmla="*/ 11 w 12"/>
                <a:gd name="T9" fmla="*/ 19 h 19"/>
              </a:gdLst>
              <a:ahLst/>
              <a:cxnLst>
                <a:cxn ang="0">
                  <a:pos x="T0" y="T1"/>
                </a:cxn>
                <a:cxn ang="0">
                  <a:pos x="T2" y="T3"/>
                </a:cxn>
                <a:cxn ang="0">
                  <a:pos x="T4" y="T5"/>
                </a:cxn>
                <a:cxn ang="0">
                  <a:pos x="T6" y="T7"/>
                </a:cxn>
                <a:cxn ang="0">
                  <a:pos x="T8" y="T9"/>
                </a:cxn>
              </a:cxnLst>
              <a:rect l="0" t="0" r="r" b="b"/>
              <a:pathLst>
                <a:path w="12" h="19">
                  <a:moveTo>
                    <a:pt x="11" y="19"/>
                  </a:moveTo>
                  <a:cubicBezTo>
                    <a:pt x="8" y="13"/>
                    <a:pt x="4" y="7"/>
                    <a:pt x="0" y="1"/>
                  </a:cubicBezTo>
                  <a:cubicBezTo>
                    <a:pt x="1" y="1"/>
                    <a:pt x="1" y="0"/>
                    <a:pt x="2" y="0"/>
                  </a:cubicBezTo>
                  <a:cubicBezTo>
                    <a:pt x="5" y="6"/>
                    <a:pt x="9" y="12"/>
                    <a:pt x="12" y="18"/>
                  </a:cubicBezTo>
                  <a:cubicBezTo>
                    <a:pt x="12" y="19"/>
                    <a:pt x="12" y="19"/>
                    <a:pt x="11"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39">
              <a:extLst>
                <a:ext uri="{FF2B5EF4-FFF2-40B4-BE49-F238E27FC236}">
                  <a16:creationId xmlns:a16="http://schemas.microsoft.com/office/drawing/2014/main" id="{0230AD97-00AB-41C2-B927-08D8E73B55BD}"/>
                </a:ext>
              </a:extLst>
            </p:cNvPr>
            <p:cNvSpPr>
              <a:spLocks/>
            </p:cNvSpPr>
            <p:nvPr/>
          </p:nvSpPr>
          <p:spPr bwMode="auto">
            <a:xfrm>
              <a:off x="4812" y="1903"/>
              <a:ext cx="31" cy="45"/>
            </a:xfrm>
            <a:custGeom>
              <a:avLst/>
              <a:gdLst>
                <a:gd name="T0" fmla="*/ 12 w 13"/>
                <a:gd name="T1" fmla="*/ 19 h 19"/>
                <a:gd name="T2" fmla="*/ 0 w 13"/>
                <a:gd name="T3" fmla="*/ 0 h 19"/>
                <a:gd name="T4" fmla="*/ 1 w 13"/>
                <a:gd name="T5" fmla="*/ 0 h 19"/>
                <a:gd name="T6" fmla="*/ 13 w 13"/>
                <a:gd name="T7" fmla="*/ 18 h 19"/>
                <a:gd name="T8" fmla="*/ 12 w 13"/>
                <a:gd name="T9" fmla="*/ 19 h 19"/>
              </a:gdLst>
              <a:ahLst/>
              <a:cxnLst>
                <a:cxn ang="0">
                  <a:pos x="T0" y="T1"/>
                </a:cxn>
                <a:cxn ang="0">
                  <a:pos x="T2" y="T3"/>
                </a:cxn>
                <a:cxn ang="0">
                  <a:pos x="T4" y="T5"/>
                </a:cxn>
                <a:cxn ang="0">
                  <a:pos x="T6" y="T7"/>
                </a:cxn>
                <a:cxn ang="0">
                  <a:pos x="T8" y="T9"/>
                </a:cxn>
              </a:cxnLst>
              <a:rect l="0" t="0" r="r" b="b"/>
              <a:pathLst>
                <a:path w="13" h="19">
                  <a:moveTo>
                    <a:pt x="12" y="19"/>
                  </a:moveTo>
                  <a:cubicBezTo>
                    <a:pt x="8" y="13"/>
                    <a:pt x="4" y="7"/>
                    <a:pt x="0" y="0"/>
                  </a:cubicBezTo>
                  <a:cubicBezTo>
                    <a:pt x="1" y="0"/>
                    <a:pt x="1" y="0"/>
                    <a:pt x="1" y="0"/>
                  </a:cubicBezTo>
                  <a:cubicBezTo>
                    <a:pt x="5" y="6"/>
                    <a:pt x="9" y="12"/>
                    <a:pt x="13" y="18"/>
                  </a:cubicBezTo>
                  <a:cubicBezTo>
                    <a:pt x="12" y="18"/>
                    <a:pt x="12" y="19"/>
                    <a:pt x="12"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40">
              <a:extLst>
                <a:ext uri="{FF2B5EF4-FFF2-40B4-BE49-F238E27FC236}">
                  <a16:creationId xmlns:a16="http://schemas.microsoft.com/office/drawing/2014/main" id="{3684A0DF-764B-4078-8F43-C492CC800EE9}"/>
                </a:ext>
              </a:extLst>
            </p:cNvPr>
            <p:cNvSpPr>
              <a:spLocks/>
            </p:cNvSpPr>
            <p:nvPr/>
          </p:nvSpPr>
          <p:spPr bwMode="auto">
            <a:xfrm>
              <a:off x="4570" y="1841"/>
              <a:ext cx="26" cy="47"/>
            </a:xfrm>
            <a:custGeom>
              <a:avLst/>
              <a:gdLst>
                <a:gd name="T0" fmla="*/ 10 w 11"/>
                <a:gd name="T1" fmla="*/ 20 h 20"/>
                <a:gd name="T2" fmla="*/ 0 w 11"/>
                <a:gd name="T3" fmla="*/ 1 h 20"/>
                <a:gd name="T4" fmla="*/ 1 w 11"/>
                <a:gd name="T5" fmla="*/ 0 h 20"/>
                <a:gd name="T6" fmla="*/ 11 w 11"/>
                <a:gd name="T7" fmla="*/ 19 h 20"/>
                <a:gd name="T8" fmla="*/ 10 w 11"/>
                <a:gd name="T9" fmla="*/ 20 h 20"/>
              </a:gdLst>
              <a:ahLst/>
              <a:cxnLst>
                <a:cxn ang="0">
                  <a:pos x="T0" y="T1"/>
                </a:cxn>
                <a:cxn ang="0">
                  <a:pos x="T2" y="T3"/>
                </a:cxn>
                <a:cxn ang="0">
                  <a:pos x="T4" y="T5"/>
                </a:cxn>
                <a:cxn ang="0">
                  <a:pos x="T6" y="T7"/>
                </a:cxn>
                <a:cxn ang="0">
                  <a:pos x="T8" y="T9"/>
                </a:cxn>
              </a:cxnLst>
              <a:rect l="0" t="0" r="r" b="b"/>
              <a:pathLst>
                <a:path w="11" h="20">
                  <a:moveTo>
                    <a:pt x="10" y="20"/>
                  </a:moveTo>
                  <a:cubicBezTo>
                    <a:pt x="7" y="13"/>
                    <a:pt x="3" y="7"/>
                    <a:pt x="0" y="1"/>
                  </a:cubicBezTo>
                  <a:cubicBezTo>
                    <a:pt x="1" y="1"/>
                    <a:pt x="1" y="0"/>
                    <a:pt x="1" y="0"/>
                  </a:cubicBezTo>
                  <a:cubicBezTo>
                    <a:pt x="5" y="7"/>
                    <a:pt x="8" y="13"/>
                    <a:pt x="11" y="19"/>
                  </a:cubicBezTo>
                  <a:cubicBezTo>
                    <a:pt x="11" y="19"/>
                    <a:pt x="10" y="19"/>
                    <a:pt x="10"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241">
              <a:extLst>
                <a:ext uri="{FF2B5EF4-FFF2-40B4-BE49-F238E27FC236}">
                  <a16:creationId xmlns:a16="http://schemas.microsoft.com/office/drawing/2014/main" id="{A3736B5C-3BFB-4101-8CEB-DF82CB3EFA80}"/>
                </a:ext>
              </a:extLst>
            </p:cNvPr>
            <p:cNvSpPr>
              <a:spLocks/>
            </p:cNvSpPr>
            <p:nvPr/>
          </p:nvSpPr>
          <p:spPr bwMode="auto">
            <a:xfrm>
              <a:off x="4425" y="1796"/>
              <a:ext cx="28" cy="38"/>
            </a:xfrm>
            <a:custGeom>
              <a:avLst/>
              <a:gdLst>
                <a:gd name="T0" fmla="*/ 11 w 12"/>
                <a:gd name="T1" fmla="*/ 16 h 16"/>
                <a:gd name="T2" fmla="*/ 0 w 12"/>
                <a:gd name="T3" fmla="*/ 1 h 16"/>
                <a:gd name="T4" fmla="*/ 2 w 12"/>
                <a:gd name="T5" fmla="*/ 0 h 16"/>
                <a:gd name="T6" fmla="*/ 12 w 12"/>
                <a:gd name="T7" fmla="*/ 15 h 16"/>
                <a:gd name="T8" fmla="*/ 11 w 12"/>
                <a:gd name="T9" fmla="*/ 16 h 16"/>
              </a:gdLst>
              <a:ahLst/>
              <a:cxnLst>
                <a:cxn ang="0">
                  <a:pos x="T0" y="T1"/>
                </a:cxn>
                <a:cxn ang="0">
                  <a:pos x="T2" y="T3"/>
                </a:cxn>
                <a:cxn ang="0">
                  <a:pos x="T4" y="T5"/>
                </a:cxn>
                <a:cxn ang="0">
                  <a:pos x="T6" y="T7"/>
                </a:cxn>
                <a:cxn ang="0">
                  <a:pos x="T8" y="T9"/>
                </a:cxn>
              </a:cxnLst>
              <a:rect l="0" t="0" r="r" b="b"/>
              <a:pathLst>
                <a:path w="12" h="16">
                  <a:moveTo>
                    <a:pt x="11" y="16"/>
                  </a:moveTo>
                  <a:cubicBezTo>
                    <a:pt x="8" y="11"/>
                    <a:pt x="4" y="6"/>
                    <a:pt x="0" y="1"/>
                  </a:cubicBezTo>
                  <a:cubicBezTo>
                    <a:pt x="1" y="1"/>
                    <a:pt x="1" y="1"/>
                    <a:pt x="2" y="0"/>
                  </a:cubicBezTo>
                  <a:cubicBezTo>
                    <a:pt x="5" y="5"/>
                    <a:pt x="9" y="10"/>
                    <a:pt x="12" y="15"/>
                  </a:cubicBezTo>
                  <a:cubicBezTo>
                    <a:pt x="12" y="16"/>
                    <a:pt x="11" y="16"/>
                    <a:pt x="11"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242">
              <a:extLst>
                <a:ext uri="{FF2B5EF4-FFF2-40B4-BE49-F238E27FC236}">
                  <a16:creationId xmlns:a16="http://schemas.microsoft.com/office/drawing/2014/main" id="{67929DAD-D92E-4FC0-B535-13BC0C926A8C}"/>
                </a:ext>
              </a:extLst>
            </p:cNvPr>
            <p:cNvSpPr>
              <a:spLocks/>
            </p:cNvSpPr>
            <p:nvPr/>
          </p:nvSpPr>
          <p:spPr bwMode="auto">
            <a:xfrm>
              <a:off x="4380" y="1781"/>
              <a:ext cx="26" cy="43"/>
            </a:xfrm>
            <a:custGeom>
              <a:avLst/>
              <a:gdLst>
                <a:gd name="T0" fmla="*/ 10 w 11"/>
                <a:gd name="T1" fmla="*/ 18 h 18"/>
                <a:gd name="T2" fmla="*/ 0 w 11"/>
                <a:gd name="T3" fmla="*/ 1 h 18"/>
                <a:gd name="T4" fmla="*/ 1 w 11"/>
                <a:gd name="T5" fmla="*/ 0 h 18"/>
                <a:gd name="T6" fmla="*/ 11 w 11"/>
                <a:gd name="T7" fmla="*/ 17 h 18"/>
                <a:gd name="T8" fmla="*/ 10 w 11"/>
                <a:gd name="T9" fmla="*/ 18 h 18"/>
              </a:gdLst>
              <a:ahLst/>
              <a:cxnLst>
                <a:cxn ang="0">
                  <a:pos x="T0" y="T1"/>
                </a:cxn>
                <a:cxn ang="0">
                  <a:pos x="T2" y="T3"/>
                </a:cxn>
                <a:cxn ang="0">
                  <a:pos x="T4" y="T5"/>
                </a:cxn>
                <a:cxn ang="0">
                  <a:pos x="T6" y="T7"/>
                </a:cxn>
                <a:cxn ang="0">
                  <a:pos x="T8" y="T9"/>
                </a:cxn>
              </a:cxnLst>
              <a:rect l="0" t="0" r="r" b="b"/>
              <a:pathLst>
                <a:path w="11" h="18">
                  <a:moveTo>
                    <a:pt x="10" y="18"/>
                  </a:moveTo>
                  <a:cubicBezTo>
                    <a:pt x="7" y="12"/>
                    <a:pt x="3" y="7"/>
                    <a:pt x="0" y="1"/>
                  </a:cubicBezTo>
                  <a:cubicBezTo>
                    <a:pt x="1" y="1"/>
                    <a:pt x="1" y="1"/>
                    <a:pt x="1" y="0"/>
                  </a:cubicBezTo>
                  <a:cubicBezTo>
                    <a:pt x="5" y="6"/>
                    <a:pt x="8" y="11"/>
                    <a:pt x="11" y="17"/>
                  </a:cubicBezTo>
                  <a:cubicBezTo>
                    <a:pt x="11" y="17"/>
                    <a:pt x="11" y="17"/>
                    <a:pt x="10" y="1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243">
              <a:extLst>
                <a:ext uri="{FF2B5EF4-FFF2-40B4-BE49-F238E27FC236}">
                  <a16:creationId xmlns:a16="http://schemas.microsoft.com/office/drawing/2014/main" id="{05E69E8D-1FCA-4E47-B385-25A3E48BA4B2}"/>
                </a:ext>
              </a:extLst>
            </p:cNvPr>
            <p:cNvSpPr>
              <a:spLocks/>
            </p:cNvSpPr>
            <p:nvPr/>
          </p:nvSpPr>
          <p:spPr bwMode="auto">
            <a:xfrm>
              <a:off x="4534" y="1919"/>
              <a:ext cx="24" cy="38"/>
            </a:xfrm>
            <a:custGeom>
              <a:avLst/>
              <a:gdLst>
                <a:gd name="T0" fmla="*/ 1 w 10"/>
                <a:gd name="T1" fmla="*/ 0 h 16"/>
                <a:gd name="T2" fmla="*/ 10 w 10"/>
                <a:gd name="T3" fmla="*/ 15 h 16"/>
                <a:gd name="T4" fmla="*/ 9 w 10"/>
                <a:gd name="T5" fmla="*/ 16 h 16"/>
                <a:gd name="T6" fmla="*/ 0 w 10"/>
                <a:gd name="T7" fmla="*/ 0 h 16"/>
                <a:gd name="T8" fmla="*/ 1 w 10"/>
                <a:gd name="T9" fmla="*/ 0 h 16"/>
              </a:gdLst>
              <a:ahLst/>
              <a:cxnLst>
                <a:cxn ang="0">
                  <a:pos x="T0" y="T1"/>
                </a:cxn>
                <a:cxn ang="0">
                  <a:pos x="T2" y="T3"/>
                </a:cxn>
                <a:cxn ang="0">
                  <a:pos x="T4" y="T5"/>
                </a:cxn>
                <a:cxn ang="0">
                  <a:pos x="T6" y="T7"/>
                </a:cxn>
                <a:cxn ang="0">
                  <a:pos x="T8" y="T9"/>
                </a:cxn>
              </a:cxnLst>
              <a:rect l="0" t="0" r="r" b="b"/>
              <a:pathLst>
                <a:path w="10" h="16">
                  <a:moveTo>
                    <a:pt x="1" y="0"/>
                  </a:moveTo>
                  <a:cubicBezTo>
                    <a:pt x="4" y="5"/>
                    <a:pt x="7" y="10"/>
                    <a:pt x="10" y="15"/>
                  </a:cubicBezTo>
                  <a:cubicBezTo>
                    <a:pt x="9" y="15"/>
                    <a:pt x="9" y="16"/>
                    <a:pt x="9" y="16"/>
                  </a:cubicBezTo>
                  <a:cubicBezTo>
                    <a:pt x="6" y="11"/>
                    <a:pt x="3" y="5"/>
                    <a:pt x="0" y="0"/>
                  </a:cubicBezTo>
                  <a:cubicBezTo>
                    <a:pt x="0" y="0"/>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244">
              <a:extLst>
                <a:ext uri="{FF2B5EF4-FFF2-40B4-BE49-F238E27FC236}">
                  <a16:creationId xmlns:a16="http://schemas.microsoft.com/office/drawing/2014/main" id="{E616F6F6-7676-4A0B-864E-A01D639B7E46}"/>
                </a:ext>
              </a:extLst>
            </p:cNvPr>
            <p:cNvSpPr>
              <a:spLocks/>
            </p:cNvSpPr>
            <p:nvPr/>
          </p:nvSpPr>
          <p:spPr bwMode="auto">
            <a:xfrm>
              <a:off x="4406" y="1827"/>
              <a:ext cx="28" cy="35"/>
            </a:xfrm>
            <a:custGeom>
              <a:avLst/>
              <a:gdLst>
                <a:gd name="T0" fmla="*/ 1 w 12"/>
                <a:gd name="T1" fmla="*/ 0 h 15"/>
                <a:gd name="T2" fmla="*/ 12 w 12"/>
                <a:gd name="T3" fmla="*/ 14 h 15"/>
                <a:gd name="T4" fmla="*/ 11 w 12"/>
                <a:gd name="T5" fmla="*/ 15 h 15"/>
                <a:gd name="T6" fmla="*/ 0 w 12"/>
                <a:gd name="T7" fmla="*/ 1 h 15"/>
                <a:gd name="T8" fmla="*/ 1 w 12"/>
                <a:gd name="T9" fmla="*/ 0 h 15"/>
              </a:gdLst>
              <a:ahLst/>
              <a:cxnLst>
                <a:cxn ang="0">
                  <a:pos x="T0" y="T1"/>
                </a:cxn>
                <a:cxn ang="0">
                  <a:pos x="T2" y="T3"/>
                </a:cxn>
                <a:cxn ang="0">
                  <a:pos x="T4" y="T5"/>
                </a:cxn>
                <a:cxn ang="0">
                  <a:pos x="T6" y="T7"/>
                </a:cxn>
                <a:cxn ang="0">
                  <a:pos x="T8" y="T9"/>
                </a:cxn>
              </a:cxnLst>
              <a:rect l="0" t="0" r="r" b="b"/>
              <a:pathLst>
                <a:path w="12" h="15">
                  <a:moveTo>
                    <a:pt x="1" y="0"/>
                  </a:moveTo>
                  <a:cubicBezTo>
                    <a:pt x="5" y="5"/>
                    <a:pt x="8" y="9"/>
                    <a:pt x="12" y="14"/>
                  </a:cubicBezTo>
                  <a:cubicBezTo>
                    <a:pt x="11" y="14"/>
                    <a:pt x="11" y="14"/>
                    <a:pt x="11" y="15"/>
                  </a:cubicBezTo>
                  <a:cubicBezTo>
                    <a:pt x="7" y="10"/>
                    <a:pt x="4" y="6"/>
                    <a:pt x="0" y="1"/>
                  </a:cubicBezTo>
                  <a:cubicBezTo>
                    <a:pt x="1" y="1"/>
                    <a:pt x="1"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245">
              <a:extLst>
                <a:ext uri="{FF2B5EF4-FFF2-40B4-BE49-F238E27FC236}">
                  <a16:creationId xmlns:a16="http://schemas.microsoft.com/office/drawing/2014/main" id="{9F1CD454-D790-44E1-81C7-C356A598C3A7}"/>
                </a:ext>
              </a:extLst>
            </p:cNvPr>
            <p:cNvSpPr>
              <a:spLocks/>
            </p:cNvSpPr>
            <p:nvPr/>
          </p:nvSpPr>
          <p:spPr bwMode="auto">
            <a:xfrm>
              <a:off x="5746" y="2426"/>
              <a:ext cx="342" cy="57"/>
            </a:xfrm>
            <a:custGeom>
              <a:avLst/>
              <a:gdLst>
                <a:gd name="T0" fmla="*/ 0 w 144"/>
                <a:gd name="T1" fmla="*/ 21 h 24"/>
                <a:gd name="T2" fmla="*/ 144 w 144"/>
                <a:gd name="T3" fmla="*/ 0 h 24"/>
                <a:gd name="T4" fmla="*/ 144 w 144"/>
                <a:gd name="T5" fmla="*/ 2 h 24"/>
                <a:gd name="T6" fmla="*/ 0 w 144"/>
                <a:gd name="T7" fmla="*/ 24 h 24"/>
                <a:gd name="T8" fmla="*/ 0 w 144"/>
                <a:gd name="T9" fmla="*/ 21 h 24"/>
              </a:gdLst>
              <a:ahLst/>
              <a:cxnLst>
                <a:cxn ang="0">
                  <a:pos x="T0" y="T1"/>
                </a:cxn>
                <a:cxn ang="0">
                  <a:pos x="T2" y="T3"/>
                </a:cxn>
                <a:cxn ang="0">
                  <a:pos x="T4" y="T5"/>
                </a:cxn>
                <a:cxn ang="0">
                  <a:pos x="T6" y="T7"/>
                </a:cxn>
                <a:cxn ang="0">
                  <a:pos x="T8" y="T9"/>
                </a:cxn>
              </a:cxnLst>
              <a:rect l="0" t="0" r="r" b="b"/>
              <a:pathLst>
                <a:path w="144" h="24">
                  <a:moveTo>
                    <a:pt x="0" y="21"/>
                  </a:moveTo>
                  <a:cubicBezTo>
                    <a:pt x="48" y="13"/>
                    <a:pt x="96" y="8"/>
                    <a:pt x="144" y="0"/>
                  </a:cubicBezTo>
                  <a:cubicBezTo>
                    <a:pt x="144" y="1"/>
                    <a:pt x="144" y="2"/>
                    <a:pt x="144" y="2"/>
                  </a:cubicBezTo>
                  <a:cubicBezTo>
                    <a:pt x="96" y="9"/>
                    <a:pt x="48" y="17"/>
                    <a:pt x="0" y="24"/>
                  </a:cubicBezTo>
                  <a:cubicBezTo>
                    <a:pt x="0" y="23"/>
                    <a:pt x="0" y="22"/>
                    <a:pt x="0"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246">
              <a:extLst>
                <a:ext uri="{FF2B5EF4-FFF2-40B4-BE49-F238E27FC236}">
                  <a16:creationId xmlns:a16="http://schemas.microsoft.com/office/drawing/2014/main" id="{5169BC0E-8FC8-49DF-8B63-98FE73430B23}"/>
                </a:ext>
              </a:extLst>
            </p:cNvPr>
            <p:cNvSpPr>
              <a:spLocks/>
            </p:cNvSpPr>
            <p:nvPr/>
          </p:nvSpPr>
          <p:spPr bwMode="auto">
            <a:xfrm>
              <a:off x="5318" y="2499"/>
              <a:ext cx="335" cy="50"/>
            </a:xfrm>
            <a:custGeom>
              <a:avLst/>
              <a:gdLst>
                <a:gd name="T0" fmla="*/ 141 w 141"/>
                <a:gd name="T1" fmla="*/ 2 h 21"/>
                <a:gd name="T2" fmla="*/ 0 w 141"/>
                <a:gd name="T3" fmla="*/ 21 h 21"/>
                <a:gd name="T4" fmla="*/ 0 w 141"/>
                <a:gd name="T5" fmla="*/ 20 h 21"/>
                <a:gd name="T6" fmla="*/ 3 w 141"/>
                <a:gd name="T7" fmla="*/ 18 h 21"/>
                <a:gd name="T8" fmla="*/ 44 w 141"/>
                <a:gd name="T9" fmla="*/ 13 h 21"/>
                <a:gd name="T10" fmla="*/ 104 w 141"/>
                <a:gd name="T11" fmla="*/ 5 h 21"/>
                <a:gd name="T12" fmla="*/ 136 w 141"/>
                <a:gd name="T13" fmla="*/ 1 h 21"/>
                <a:gd name="T14" fmla="*/ 141 w 141"/>
                <a:gd name="T15" fmla="*/ 0 h 21"/>
                <a:gd name="T16" fmla="*/ 141 w 141"/>
                <a:gd name="T17" fmla="*/ 2 h 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41" h="21">
                  <a:moveTo>
                    <a:pt x="141" y="2"/>
                  </a:moveTo>
                  <a:cubicBezTo>
                    <a:pt x="94" y="8"/>
                    <a:pt x="47" y="15"/>
                    <a:pt x="0" y="21"/>
                  </a:cubicBezTo>
                  <a:cubicBezTo>
                    <a:pt x="0" y="21"/>
                    <a:pt x="0" y="20"/>
                    <a:pt x="0" y="20"/>
                  </a:cubicBezTo>
                  <a:cubicBezTo>
                    <a:pt x="1" y="19"/>
                    <a:pt x="2" y="19"/>
                    <a:pt x="3" y="18"/>
                  </a:cubicBezTo>
                  <a:cubicBezTo>
                    <a:pt x="17" y="17"/>
                    <a:pt x="30" y="15"/>
                    <a:pt x="44" y="13"/>
                  </a:cubicBezTo>
                  <a:cubicBezTo>
                    <a:pt x="64" y="10"/>
                    <a:pt x="84" y="8"/>
                    <a:pt x="104" y="5"/>
                  </a:cubicBezTo>
                  <a:cubicBezTo>
                    <a:pt x="115" y="3"/>
                    <a:pt x="126" y="2"/>
                    <a:pt x="136" y="1"/>
                  </a:cubicBezTo>
                  <a:cubicBezTo>
                    <a:pt x="138" y="0"/>
                    <a:pt x="139" y="0"/>
                    <a:pt x="141" y="0"/>
                  </a:cubicBezTo>
                  <a:cubicBezTo>
                    <a:pt x="141" y="1"/>
                    <a:pt x="141" y="1"/>
                    <a:pt x="141" y="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247">
              <a:extLst>
                <a:ext uri="{FF2B5EF4-FFF2-40B4-BE49-F238E27FC236}">
                  <a16:creationId xmlns:a16="http://schemas.microsoft.com/office/drawing/2014/main" id="{DE4C2365-7A7B-4C0B-BE68-FA23BC49142B}"/>
                </a:ext>
              </a:extLst>
            </p:cNvPr>
            <p:cNvSpPr>
              <a:spLocks/>
            </p:cNvSpPr>
            <p:nvPr/>
          </p:nvSpPr>
          <p:spPr bwMode="auto">
            <a:xfrm>
              <a:off x="6395" y="1736"/>
              <a:ext cx="90" cy="69"/>
            </a:xfrm>
            <a:custGeom>
              <a:avLst/>
              <a:gdLst>
                <a:gd name="T0" fmla="*/ 2 w 38"/>
                <a:gd name="T1" fmla="*/ 0 h 29"/>
                <a:gd name="T2" fmla="*/ 38 w 38"/>
                <a:gd name="T3" fmla="*/ 28 h 29"/>
                <a:gd name="T4" fmla="*/ 37 w 38"/>
                <a:gd name="T5" fmla="*/ 29 h 29"/>
                <a:gd name="T6" fmla="*/ 0 w 38"/>
                <a:gd name="T7" fmla="*/ 2 h 29"/>
                <a:gd name="T8" fmla="*/ 2 w 38"/>
                <a:gd name="T9" fmla="*/ 0 h 29"/>
              </a:gdLst>
              <a:ahLst/>
              <a:cxnLst>
                <a:cxn ang="0">
                  <a:pos x="T0" y="T1"/>
                </a:cxn>
                <a:cxn ang="0">
                  <a:pos x="T2" y="T3"/>
                </a:cxn>
                <a:cxn ang="0">
                  <a:pos x="T4" y="T5"/>
                </a:cxn>
                <a:cxn ang="0">
                  <a:pos x="T6" y="T7"/>
                </a:cxn>
                <a:cxn ang="0">
                  <a:pos x="T8" y="T9"/>
                </a:cxn>
              </a:cxnLst>
              <a:rect l="0" t="0" r="r" b="b"/>
              <a:pathLst>
                <a:path w="38" h="29">
                  <a:moveTo>
                    <a:pt x="2" y="0"/>
                  </a:moveTo>
                  <a:cubicBezTo>
                    <a:pt x="14" y="10"/>
                    <a:pt x="26" y="19"/>
                    <a:pt x="38" y="28"/>
                  </a:cubicBezTo>
                  <a:cubicBezTo>
                    <a:pt x="38" y="28"/>
                    <a:pt x="38" y="29"/>
                    <a:pt x="37" y="29"/>
                  </a:cubicBezTo>
                  <a:cubicBezTo>
                    <a:pt x="25" y="20"/>
                    <a:pt x="13" y="11"/>
                    <a:pt x="0" y="2"/>
                  </a:cubicBezTo>
                  <a:cubicBezTo>
                    <a:pt x="1" y="1"/>
                    <a:pt x="1" y="1"/>
                    <a:pt x="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248">
              <a:extLst>
                <a:ext uri="{FF2B5EF4-FFF2-40B4-BE49-F238E27FC236}">
                  <a16:creationId xmlns:a16="http://schemas.microsoft.com/office/drawing/2014/main" id="{10F1A171-FB65-4503-ADE8-061044E40B57}"/>
                </a:ext>
              </a:extLst>
            </p:cNvPr>
            <p:cNvSpPr>
              <a:spLocks/>
            </p:cNvSpPr>
            <p:nvPr/>
          </p:nvSpPr>
          <p:spPr bwMode="auto">
            <a:xfrm>
              <a:off x="6547" y="1694"/>
              <a:ext cx="64" cy="52"/>
            </a:xfrm>
            <a:custGeom>
              <a:avLst/>
              <a:gdLst>
                <a:gd name="T0" fmla="*/ 0 w 27"/>
                <a:gd name="T1" fmla="*/ 0 h 22"/>
                <a:gd name="T2" fmla="*/ 27 w 27"/>
                <a:gd name="T3" fmla="*/ 22 h 22"/>
                <a:gd name="T4" fmla="*/ 0 w 27"/>
                <a:gd name="T5" fmla="*/ 0 h 22"/>
              </a:gdLst>
              <a:ahLst/>
              <a:cxnLst>
                <a:cxn ang="0">
                  <a:pos x="T0" y="T1"/>
                </a:cxn>
                <a:cxn ang="0">
                  <a:pos x="T2" y="T3"/>
                </a:cxn>
                <a:cxn ang="0">
                  <a:pos x="T4" y="T5"/>
                </a:cxn>
              </a:cxnLst>
              <a:rect l="0" t="0" r="r" b="b"/>
              <a:pathLst>
                <a:path w="27" h="22">
                  <a:moveTo>
                    <a:pt x="0" y="0"/>
                  </a:moveTo>
                  <a:cubicBezTo>
                    <a:pt x="9" y="8"/>
                    <a:pt x="18" y="15"/>
                    <a:pt x="27" y="22"/>
                  </a:cubicBezTo>
                  <a:cubicBezTo>
                    <a:pt x="23" y="22"/>
                    <a:pt x="2" y="6"/>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249">
              <a:extLst>
                <a:ext uri="{FF2B5EF4-FFF2-40B4-BE49-F238E27FC236}">
                  <a16:creationId xmlns:a16="http://schemas.microsoft.com/office/drawing/2014/main" id="{623F34F7-43FA-475C-BE4C-3D7C47C4B0A6}"/>
                </a:ext>
              </a:extLst>
            </p:cNvPr>
            <p:cNvSpPr>
              <a:spLocks/>
            </p:cNvSpPr>
            <p:nvPr/>
          </p:nvSpPr>
          <p:spPr bwMode="auto">
            <a:xfrm>
              <a:off x="6342" y="1760"/>
              <a:ext cx="43" cy="48"/>
            </a:xfrm>
            <a:custGeom>
              <a:avLst/>
              <a:gdLst>
                <a:gd name="T0" fmla="*/ 17 w 18"/>
                <a:gd name="T1" fmla="*/ 20 h 20"/>
                <a:gd name="T2" fmla="*/ 0 w 18"/>
                <a:gd name="T3" fmla="*/ 1 h 20"/>
                <a:gd name="T4" fmla="*/ 1 w 18"/>
                <a:gd name="T5" fmla="*/ 0 h 20"/>
                <a:gd name="T6" fmla="*/ 18 w 18"/>
                <a:gd name="T7" fmla="*/ 19 h 20"/>
                <a:gd name="T8" fmla="*/ 17 w 18"/>
                <a:gd name="T9" fmla="*/ 20 h 20"/>
              </a:gdLst>
              <a:ahLst/>
              <a:cxnLst>
                <a:cxn ang="0">
                  <a:pos x="T0" y="T1"/>
                </a:cxn>
                <a:cxn ang="0">
                  <a:pos x="T2" y="T3"/>
                </a:cxn>
                <a:cxn ang="0">
                  <a:pos x="T4" y="T5"/>
                </a:cxn>
                <a:cxn ang="0">
                  <a:pos x="T6" y="T7"/>
                </a:cxn>
                <a:cxn ang="0">
                  <a:pos x="T8" y="T9"/>
                </a:cxn>
              </a:cxnLst>
              <a:rect l="0" t="0" r="r" b="b"/>
              <a:pathLst>
                <a:path w="18" h="20">
                  <a:moveTo>
                    <a:pt x="17" y="20"/>
                  </a:moveTo>
                  <a:cubicBezTo>
                    <a:pt x="11" y="14"/>
                    <a:pt x="5" y="8"/>
                    <a:pt x="0" y="1"/>
                  </a:cubicBezTo>
                  <a:cubicBezTo>
                    <a:pt x="0" y="1"/>
                    <a:pt x="1" y="0"/>
                    <a:pt x="1" y="0"/>
                  </a:cubicBezTo>
                  <a:cubicBezTo>
                    <a:pt x="7" y="6"/>
                    <a:pt x="13" y="13"/>
                    <a:pt x="18" y="19"/>
                  </a:cubicBezTo>
                  <a:cubicBezTo>
                    <a:pt x="18" y="19"/>
                    <a:pt x="17" y="20"/>
                    <a:pt x="17"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250">
              <a:extLst>
                <a:ext uri="{FF2B5EF4-FFF2-40B4-BE49-F238E27FC236}">
                  <a16:creationId xmlns:a16="http://schemas.microsoft.com/office/drawing/2014/main" id="{0F0A57B0-26A4-4149-AD26-C5383AFAF716}"/>
                </a:ext>
              </a:extLst>
            </p:cNvPr>
            <p:cNvSpPr>
              <a:spLocks/>
            </p:cNvSpPr>
            <p:nvPr/>
          </p:nvSpPr>
          <p:spPr bwMode="auto">
            <a:xfrm>
              <a:off x="6478" y="1762"/>
              <a:ext cx="69" cy="41"/>
            </a:xfrm>
            <a:custGeom>
              <a:avLst/>
              <a:gdLst>
                <a:gd name="T0" fmla="*/ 1 w 29"/>
                <a:gd name="T1" fmla="*/ 0 h 17"/>
                <a:gd name="T2" fmla="*/ 29 w 29"/>
                <a:gd name="T3" fmla="*/ 17 h 17"/>
                <a:gd name="T4" fmla="*/ 0 w 29"/>
                <a:gd name="T5" fmla="*/ 1 h 17"/>
                <a:gd name="T6" fmla="*/ 1 w 29"/>
                <a:gd name="T7" fmla="*/ 0 h 17"/>
              </a:gdLst>
              <a:ahLst/>
              <a:cxnLst>
                <a:cxn ang="0">
                  <a:pos x="T0" y="T1"/>
                </a:cxn>
                <a:cxn ang="0">
                  <a:pos x="T2" y="T3"/>
                </a:cxn>
                <a:cxn ang="0">
                  <a:pos x="T4" y="T5"/>
                </a:cxn>
                <a:cxn ang="0">
                  <a:pos x="T6" y="T7"/>
                </a:cxn>
              </a:cxnLst>
              <a:rect l="0" t="0" r="r" b="b"/>
              <a:pathLst>
                <a:path w="29" h="17">
                  <a:moveTo>
                    <a:pt x="1" y="0"/>
                  </a:moveTo>
                  <a:cubicBezTo>
                    <a:pt x="10" y="5"/>
                    <a:pt x="20" y="11"/>
                    <a:pt x="29" y="17"/>
                  </a:cubicBezTo>
                  <a:cubicBezTo>
                    <a:pt x="18" y="14"/>
                    <a:pt x="10" y="7"/>
                    <a:pt x="0" y="1"/>
                  </a:cubicBezTo>
                  <a:cubicBezTo>
                    <a:pt x="0" y="1"/>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251">
              <a:extLst>
                <a:ext uri="{FF2B5EF4-FFF2-40B4-BE49-F238E27FC236}">
                  <a16:creationId xmlns:a16="http://schemas.microsoft.com/office/drawing/2014/main" id="{218BABD4-0DE3-4116-8E0C-A273A8D20B34}"/>
                </a:ext>
              </a:extLst>
            </p:cNvPr>
            <p:cNvSpPr>
              <a:spLocks/>
            </p:cNvSpPr>
            <p:nvPr/>
          </p:nvSpPr>
          <p:spPr bwMode="auto">
            <a:xfrm>
              <a:off x="6193" y="1758"/>
              <a:ext cx="64" cy="47"/>
            </a:xfrm>
            <a:custGeom>
              <a:avLst/>
              <a:gdLst>
                <a:gd name="T0" fmla="*/ 26 w 27"/>
                <a:gd name="T1" fmla="*/ 20 h 20"/>
                <a:gd name="T2" fmla="*/ 0 w 27"/>
                <a:gd name="T3" fmla="*/ 1 h 20"/>
                <a:gd name="T4" fmla="*/ 1 w 27"/>
                <a:gd name="T5" fmla="*/ 0 h 20"/>
                <a:gd name="T6" fmla="*/ 27 w 27"/>
                <a:gd name="T7" fmla="*/ 19 h 20"/>
                <a:gd name="T8" fmla="*/ 26 w 27"/>
                <a:gd name="T9" fmla="*/ 20 h 20"/>
              </a:gdLst>
              <a:ahLst/>
              <a:cxnLst>
                <a:cxn ang="0">
                  <a:pos x="T0" y="T1"/>
                </a:cxn>
                <a:cxn ang="0">
                  <a:pos x="T2" y="T3"/>
                </a:cxn>
                <a:cxn ang="0">
                  <a:pos x="T4" y="T5"/>
                </a:cxn>
                <a:cxn ang="0">
                  <a:pos x="T6" y="T7"/>
                </a:cxn>
                <a:cxn ang="0">
                  <a:pos x="T8" y="T9"/>
                </a:cxn>
              </a:cxnLst>
              <a:rect l="0" t="0" r="r" b="b"/>
              <a:pathLst>
                <a:path w="27" h="20">
                  <a:moveTo>
                    <a:pt x="26" y="20"/>
                  </a:moveTo>
                  <a:cubicBezTo>
                    <a:pt x="17" y="14"/>
                    <a:pt x="9" y="7"/>
                    <a:pt x="0" y="1"/>
                  </a:cubicBezTo>
                  <a:cubicBezTo>
                    <a:pt x="1" y="0"/>
                    <a:pt x="1" y="0"/>
                    <a:pt x="1" y="0"/>
                  </a:cubicBezTo>
                  <a:cubicBezTo>
                    <a:pt x="10" y="6"/>
                    <a:pt x="18" y="13"/>
                    <a:pt x="27" y="19"/>
                  </a:cubicBezTo>
                  <a:cubicBezTo>
                    <a:pt x="26" y="20"/>
                    <a:pt x="26" y="20"/>
                    <a:pt x="26"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252">
              <a:extLst>
                <a:ext uri="{FF2B5EF4-FFF2-40B4-BE49-F238E27FC236}">
                  <a16:creationId xmlns:a16="http://schemas.microsoft.com/office/drawing/2014/main" id="{56DF563F-1E48-4331-B0EA-53F91A34E174}"/>
                </a:ext>
              </a:extLst>
            </p:cNvPr>
            <p:cNvSpPr>
              <a:spLocks/>
            </p:cNvSpPr>
            <p:nvPr/>
          </p:nvSpPr>
          <p:spPr bwMode="auto">
            <a:xfrm>
              <a:off x="6528" y="1708"/>
              <a:ext cx="57" cy="52"/>
            </a:xfrm>
            <a:custGeom>
              <a:avLst/>
              <a:gdLst>
                <a:gd name="T0" fmla="*/ 23 w 24"/>
                <a:gd name="T1" fmla="*/ 22 h 22"/>
                <a:gd name="T2" fmla="*/ 0 w 24"/>
                <a:gd name="T3" fmla="*/ 1 h 22"/>
                <a:gd name="T4" fmla="*/ 1 w 24"/>
                <a:gd name="T5" fmla="*/ 0 h 22"/>
                <a:gd name="T6" fmla="*/ 24 w 24"/>
                <a:gd name="T7" fmla="*/ 21 h 22"/>
                <a:gd name="T8" fmla="*/ 23 w 24"/>
                <a:gd name="T9" fmla="*/ 22 h 22"/>
              </a:gdLst>
              <a:ahLst/>
              <a:cxnLst>
                <a:cxn ang="0">
                  <a:pos x="T0" y="T1"/>
                </a:cxn>
                <a:cxn ang="0">
                  <a:pos x="T2" y="T3"/>
                </a:cxn>
                <a:cxn ang="0">
                  <a:pos x="T4" y="T5"/>
                </a:cxn>
                <a:cxn ang="0">
                  <a:pos x="T6" y="T7"/>
                </a:cxn>
                <a:cxn ang="0">
                  <a:pos x="T8" y="T9"/>
                </a:cxn>
              </a:cxnLst>
              <a:rect l="0" t="0" r="r" b="b"/>
              <a:pathLst>
                <a:path w="24" h="22">
                  <a:moveTo>
                    <a:pt x="23" y="22"/>
                  </a:moveTo>
                  <a:cubicBezTo>
                    <a:pt x="15" y="15"/>
                    <a:pt x="8" y="8"/>
                    <a:pt x="0" y="1"/>
                  </a:cubicBezTo>
                  <a:cubicBezTo>
                    <a:pt x="0" y="1"/>
                    <a:pt x="0" y="0"/>
                    <a:pt x="1" y="0"/>
                  </a:cubicBezTo>
                  <a:cubicBezTo>
                    <a:pt x="9" y="7"/>
                    <a:pt x="16" y="14"/>
                    <a:pt x="24" y="21"/>
                  </a:cubicBezTo>
                  <a:cubicBezTo>
                    <a:pt x="24" y="21"/>
                    <a:pt x="24" y="21"/>
                    <a:pt x="23" y="2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253">
              <a:extLst>
                <a:ext uri="{FF2B5EF4-FFF2-40B4-BE49-F238E27FC236}">
                  <a16:creationId xmlns:a16="http://schemas.microsoft.com/office/drawing/2014/main" id="{482C9156-626C-4884-9339-15FDC59D867B}"/>
                </a:ext>
              </a:extLst>
            </p:cNvPr>
            <p:cNvSpPr>
              <a:spLocks/>
            </p:cNvSpPr>
            <p:nvPr/>
          </p:nvSpPr>
          <p:spPr bwMode="auto">
            <a:xfrm>
              <a:off x="6404" y="1767"/>
              <a:ext cx="62" cy="50"/>
            </a:xfrm>
            <a:custGeom>
              <a:avLst/>
              <a:gdLst>
                <a:gd name="T0" fmla="*/ 26 w 26"/>
                <a:gd name="T1" fmla="*/ 21 h 21"/>
                <a:gd name="T2" fmla="*/ 0 w 26"/>
                <a:gd name="T3" fmla="*/ 1 h 21"/>
                <a:gd name="T4" fmla="*/ 1 w 26"/>
                <a:gd name="T5" fmla="*/ 0 h 21"/>
                <a:gd name="T6" fmla="*/ 26 w 26"/>
                <a:gd name="T7" fmla="*/ 19 h 21"/>
                <a:gd name="T8" fmla="*/ 26 w 26"/>
                <a:gd name="T9" fmla="*/ 21 h 21"/>
              </a:gdLst>
              <a:ahLst/>
              <a:cxnLst>
                <a:cxn ang="0">
                  <a:pos x="T0" y="T1"/>
                </a:cxn>
                <a:cxn ang="0">
                  <a:pos x="T2" y="T3"/>
                </a:cxn>
                <a:cxn ang="0">
                  <a:pos x="T4" y="T5"/>
                </a:cxn>
                <a:cxn ang="0">
                  <a:pos x="T6" y="T7"/>
                </a:cxn>
                <a:cxn ang="0">
                  <a:pos x="T8" y="T9"/>
                </a:cxn>
              </a:cxnLst>
              <a:rect l="0" t="0" r="r" b="b"/>
              <a:pathLst>
                <a:path w="26" h="21">
                  <a:moveTo>
                    <a:pt x="26" y="21"/>
                  </a:moveTo>
                  <a:cubicBezTo>
                    <a:pt x="17" y="14"/>
                    <a:pt x="8" y="8"/>
                    <a:pt x="0" y="1"/>
                  </a:cubicBezTo>
                  <a:cubicBezTo>
                    <a:pt x="0" y="1"/>
                    <a:pt x="0" y="0"/>
                    <a:pt x="1" y="0"/>
                  </a:cubicBezTo>
                  <a:cubicBezTo>
                    <a:pt x="9" y="7"/>
                    <a:pt x="18" y="13"/>
                    <a:pt x="26" y="19"/>
                  </a:cubicBezTo>
                  <a:cubicBezTo>
                    <a:pt x="26" y="20"/>
                    <a:pt x="26" y="20"/>
                    <a:pt x="26" y="2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254">
              <a:extLst>
                <a:ext uri="{FF2B5EF4-FFF2-40B4-BE49-F238E27FC236}">
                  <a16:creationId xmlns:a16="http://schemas.microsoft.com/office/drawing/2014/main" id="{19B993C2-AB58-4DAD-9856-DA4264E62006}"/>
                </a:ext>
              </a:extLst>
            </p:cNvPr>
            <p:cNvSpPr>
              <a:spLocks/>
            </p:cNvSpPr>
            <p:nvPr/>
          </p:nvSpPr>
          <p:spPr bwMode="auto">
            <a:xfrm>
              <a:off x="6566" y="1686"/>
              <a:ext cx="57" cy="46"/>
            </a:xfrm>
            <a:custGeom>
              <a:avLst/>
              <a:gdLst>
                <a:gd name="T0" fmla="*/ 23 w 24"/>
                <a:gd name="T1" fmla="*/ 19 h 19"/>
                <a:gd name="T2" fmla="*/ 0 w 24"/>
                <a:gd name="T3" fmla="*/ 1 h 19"/>
                <a:gd name="T4" fmla="*/ 1 w 24"/>
                <a:gd name="T5" fmla="*/ 0 h 19"/>
                <a:gd name="T6" fmla="*/ 24 w 24"/>
                <a:gd name="T7" fmla="*/ 18 h 19"/>
                <a:gd name="T8" fmla="*/ 23 w 24"/>
                <a:gd name="T9" fmla="*/ 19 h 19"/>
              </a:gdLst>
              <a:ahLst/>
              <a:cxnLst>
                <a:cxn ang="0">
                  <a:pos x="T0" y="T1"/>
                </a:cxn>
                <a:cxn ang="0">
                  <a:pos x="T2" y="T3"/>
                </a:cxn>
                <a:cxn ang="0">
                  <a:pos x="T4" y="T5"/>
                </a:cxn>
                <a:cxn ang="0">
                  <a:pos x="T6" y="T7"/>
                </a:cxn>
                <a:cxn ang="0">
                  <a:pos x="T8" y="T9"/>
                </a:cxn>
              </a:cxnLst>
              <a:rect l="0" t="0" r="r" b="b"/>
              <a:pathLst>
                <a:path w="24" h="19">
                  <a:moveTo>
                    <a:pt x="23" y="19"/>
                  </a:moveTo>
                  <a:cubicBezTo>
                    <a:pt x="16" y="13"/>
                    <a:pt x="8" y="7"/>
                    <a:pt x="0" y="1"/>
                  </a:cubicBezTo>
                  <a:cubicBezTo>
                    <a:pt x="0" y="1"/>
                    <a:pt x="1" y="0"/>
                    <a:pt x="1" y="0"/>
                  </a:cubicBezTo>
                  <a:cubicBezTo>
                    <a:pt x="9" y="6"/>
                    <a:pt x="16" y="12"/>
                    <a:pt x="24" y="18"/>
                  </a:cubicBezTo>
                  <a:cubicBezTo>
                    <a:pt x="24" y="19"/>
                    <a:pt x="24" y="19"/>
                    <a:pt x="23"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0" name="Freeform 255">
              <a:extLst>
                <a:ext uri="{FF2B5EF4-FFF2-40B4-BE49-F238E27FC236}">
                  <a16:creationId xmlns:a16="http://schemas.microsoft.com/office/drawing/2014/main" id="{7FBFD120-F8E6-4E18-BF15-FA002C0DCC74}"/>
                </a:ext>
              </a:extLst>
            </p:cNvPr>
            <p:cNvSpPr>
              <a:spLocks/>
            </p:cNvSpPr>
            <p:nvPr/>
          </p:nvSpPr>
          <p:spPr bwMode="auto">
            <a:xfrm>
              <a:off x="6112" y="1774"/>
              <a:ext cx="59" cy="43"/>
            </a:xfrm>
            <a:custGeom>
              <a:avLst/>
              <a:gdLst>
                <a:gd name="T0" fmla="*/ 1 w 25"/>
                <a:gd name="T1" fmla="*/ 0 h 18"/>
                <a:gd name="T2" fmla="*/ 25 w 25"/>
                <a:gd name="T3" fmla="*/ 17 h 18"/>
                <a:gd name="T4" fmla="*/ 25 w 25"/>
                <a:gd name="T5" fmla="*/ 18 h 18"/>
                <a:gd name="T6" fmla="*/ 0 w 25"/>
                <a:gd name="T7" fmla="*/ 1 h 18"/>
                <a:gd name="T8" fmla="*/ 1 w 25"/>
                <a:gd name="T9" fmla="*/ 0 h 18"/>
              </a:gdLst>
              <a:ahLst/>
              <a:cxnLst>
                <a:cxn ang="0">
                  <a:pos x="T0" y="T1"/>
                </a:cxn>
                <a:cxn ang="0">
                  <a:pos x="T2" y="T3"/>
                </a:cxn>
                <a:cxn ang="0">
                  <a:pos x="T4" y="T5"/>
                </a:cxn>
                <a:cxn ang="0">
                  <a:pos x="T6" y="T7"/>
                </a:cxn>
                <a:cxn ang="0">
                  <a:pos x="T8" y="T9"/>
                </a:cxn>
              </a:cxnLst>
              <a:rect l="0" t="0" r="r" b="b"/>
              <a:pathLst>
                <a:path w="25" h="18">
                  <a:moveTo>
                    <a:pt x="1" y="0"/>
                  </a:moveTo>
                  <a:cubicBezTo>
                    <a:pt x="9" y="6"/>
                    <a:pt x="17" y="11"/>
                    <a:pt x="25" y="17"/>
                  </a:cubicBezTo>
                  <a:cubicBezTo>
                    <a:pt x="25" y="17"/>
                    <a:pt x="25" y="18"/>
                    <a:pt x="25" y="18"/>
                  </a:cubicBezTo>
                  <a:cubicBezTo>
                    <a:pt x="17" y="12"/>
                    <a:pt x="8" y="7"/>
                    <a:pt x="0" y="1"/>
                  </a:cubicBezTo>
                  <a:cubicBezTo>
                    <a:pt x="0" y="1"/>
                    <a:pt x="1"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1" name="Freeform 256">
              <a:extLst>
                <a:ext uri="{FF2B5EF4-FFF2-40B4-BE49-F238E27FC236}">
                  <a16:creationId xmlns:a16="http://schemas.microsoft.com/office/drawing/2014/main" id="{25D2E7DD-6412-4F39-B4D9-96427DCC9FC8}"/>
                </a:ext>
              </a:extLst>
            </p:cNvPr>
            <p:cNvSpPr>
              <a:spLocks/>
            </p:cNvSpPr>
            <p:nvPr/>
          </p:nvSpPr>
          <p:spPr bwMode="auto">
            <a:xfrm>
              <a:off x="6257" y="1789"/>
              <a:ext cx="50" cy="35"/>
            </a:xfrm>
            <a:custGeom>
              <a:avLst/>
              <a:gdLst>
                <a:gd name="T0" fmla="*/ 1 w 21"/>
                <a:gd name="T1" fmla="*/ 0 h 15"/>
                <a:gd name="T2" fmla="*/ 21 w 21"/>
                <a:gd name="T3" fmla="*/ 14 h 15"/>
                <a:gd name="T4" fmla="*/ 20 w 21"/>
                <a:gd name="T5" fmla="*/ 15 h 15"/>
                <a:gd name="T6" fmla="*/ 0 w 21"/>
                <a:gd name="T7" fmla="*/ 1 h 15"/>
                <a:gd name="T8" fmla="*/ 1 w 21"/>
                <a:gd name="T9" fmla="*/ 0 h 15"/>
              </a:gdLst>
              <a:ahLst/>
              <a:cxnLst>
                <a:cxn ang="0">
                  <a:pos x="T0" y="T1"/>
                </a:cxn>
                <a:cxn ang="0">
                  <a:pos x="T2" y="T3"/>
                </a:cxn>
                <a:cxn ang="0">
                  <a:pos x="T4" y="T5"/>
                </a:cxn>
                <a:cxn ang="0">
                  <a:pos x="T6" y="T7"/>
                </a:cxn>
                <a:cxn ang="0">
                  <a:pos x="T8" y="T9"/>
                </a:cxn>
              </a:cxnLst>
              <a:rect l="0" t="0" r="r" b="b"/>
              <a:pathLst>
                <a:path w="21" h="15">
                  <a:moveTo>
                    <a:pt x="1" y="0"/>
                  </a:moveTo>
                  <a:cubicBezTo>
                    <a:pt x="7" y="5"/>
                    <a:pt x="14" y="9"/>
                    <a:pt x="21" y="14"/>
                  </a:cubicBezTo>
                  <a:cubicBezTo>
                    <a:pt x="21" y="14"/>
                    <a:pt x="20" y="14"/>
                    <a:pt x="20" y="15"/>
                  </a:cubicBezTo>
                  <a:cubicBezTo>
                    <a:pt x="13" y="10"/>
                    <a:pt x="7" y="6"/>
                    <a:pt x="0" y="1"/>
                  </a:cubicBezTo>
                  <a:cubicBezTo>
                    <a:pt x="0" y="1"/>
                    <a:pt x="1"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2" name="Freeform 257">
              <a:extLst>
                <a:ext uri="{FF2B5EF4-FFF2-40B4-BE49-F238E27FC236}">
                  <a16:creationId xmlns:a16="http://schemas.microsoft.com/office/drawing/2014/main" id="{68302A61-04FB-446D-9E61-E15BF7721319}"/>
                </a:ext>
              </a:extLst>
            </p:cNvPr>
            <p:cNvSpPr>
              <a:spLocks/>
            </p:cNvSpPr>
            <p:nvPr/>
          </p:nvSpPr>
          <p:spPr bwMode="auto">
            <a:xfrm>
              <a:off x="6285" y="1789"/>
              <a:ext cx="38" cy="30"/>
            </a:xfrm>
            <a:custGeom>
              <a:avLst/>
              <a:gdLst>
                <a:gd name="T0" fmla="*/ 1 w 16"/>
                <a:gd name="T1" fmla="*/ 0 h 13"/>
                <a:gd name="T2" fmla="*/ 16 w 16"/>
                <a:gd name="T3" fmla="*/ 12 h 13"/>
                <a:gd name="T4" fmla="*/ 16 w 16"/>
                <a:gd name="T5" fmla="*/ 13 h 13"/>
                <a:gd name="T6" fmla="*/ 0 w 16"/>
                <a:gd name="T7" fmla="*/ 1 h 13"/>
                <a:gd name="T8" fmla="*/ 1 w 16"/>
                <a:gd name="T9" fmla="*/ 0 h 13"/>
              </a:gdLst>
              <a:ahLst/>
              <a:cxnLst>
                <a:cxn ang="0">
                  <a:pos x="T0" y="T1"/>
                </a:cxn>
                <a:cxn ang="0">
                  <a:pos x="T2" y="T3"/>
                </a:cxn>
                <a:cxn ang="0">
                  <a:pos x="T4" y="T5"/>
                </a:cxn>
                <a:cxn ang="0">
                  <a:pos x="T6" y="T7"/>
                </a:cxn>
                <a:cxn ang="0">
                  <a:pos x="T8" y="T9"/>
                </a:cxn>
              </a:cxnLst>
              <a:rect l="0" t="0" r="r" b="b"/>
              <a:pathLst>
                <a:path w="16" h="13">
                  <a:moveTo>
                    <a:pt x="1" y="0"/>
                  </a:moveTo>
                  <a:cubicBezTo>
                    <a:pt x="6" y="4"/>
                    <a:pt x="11" y="8"/>
                    <a:pt x="16" y="12"/>
                  </a:cubicBezTo>
                  <a:cubicBezTo>
                    <a:pt x="16" y="12"/>
                    <a:pt x="16" y="12"/>
                    <a:pt x="16" y="13"/>
                  </a:cubicBezTo>
                  <a:cubicBezTo>
                    <a:pt x="11" y="9"/>
                    <a:pt x="5" y="5"/>
                    <a:pt x="0" y="1"/>
                  </a:cubicBezTo>
                  <a:cubicBezTo>
                    <a:pt x="1" y="1"/>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3" name="Freeform 258">
              <a:extLst>
                <a:ext uri="{FF2B5EF4-FFF2-40B4-BE49-F238E27FC236}">
                  <a16:creationId xmlns:a16="http://schemas.microsoft.com/office/drawing/2014/main" id="{072BA4BF-045C-4B12-B471-903769D1113B}"/>
                </a:ext>
              </a:extLst>
            </p:cNvPr>
            <p:cNvSpPr>
              <a:spLocks/>
            </p:cNvSpPr>
            <p:nvPr/>
          </p:nvSpPr>
          <p:spPr bwMode="auto">
            <a:xfrm>
              <a:off x="6098" y="1812"/>
              <a:ext cx="38" cy="26"/>
            </a:xfrm>
            <a:custGeom>
              <a:avLst/>
              <a:gdLst>
                <a:gd name="T0" fmla="*/ 16 w 16"/>
                <a:gd name="T1" fmla="*/ 11 h 11"/>
                <a:gd name="T2" fmla="*/ 0 w 16"/>
                <a:gd name="T3" fmla="*/ 1 h 11"/>
                <a:gd name="T4" fmla="*/ 1 w 16"/>
                <a:gd name="T5" fmla="*/ 0 h 11"/>
                <a:gd name="T6" fmla="*/ 16 w 16"/>
                <a:gd name="T7" fmla="*/ 10 h 11"/>
                <a:gd name="T8" fmla="*/ 16 w 16"/>
                <a:gd name="T9" fmla="*/ 11 h 11"/>
              </a:gdLst>
              <a:ahLst/>
              <a:cxnLst>
                <a:cxn ang="0">
                  <a:pos x="T0" y="T1"/>
                </a:cxn>
                <a:cxn ang="0">
                  <a:pos x="T2" y="T3"/>
                </a:cxn>
                <a:cxn ang="0">
                  <a:pos x="T4" y="T5"/>
                </a:cxn>
                <a:cxn ang="0">
                  <a:pos x="T6" y="T7"/>
                </a:cxn>
                <a:cxn ang="0">
                  <a:pos x="T8" y="T9"/>
                </a:cxn>
              </a:cxnLst>
              <a:rect l="0" t="0" r="r" b="b"/>
              <a:pathLst>
                <a:path w="16" h="11">
                  <a:moveTo>
                    <a:pt x="16" y="11"/>
                  </a:moveTo>
                  <a:cubicBezTo>
                    <a:pt x="11" y="8"/>
                    <a:pt x="6" y="4"/>
                    <a:pt x="0" y="1"/>
                  </a:cubicBezTo>
                  <a:cubicBezTo>
                    <a:pt x="1" y="1"/>
                    <a:pt x="1" y="1"/>
                    <a:pt x="1" y="0"/>
                  </a:cubicBezTo>
                  <a:cubicBezTo>
                    <a:pt x="6" y="3"/>
                    <a:pt x="11" y="7"/>
                    <a:pt x="16" y="10"/>
                  </a:cubicBezTo>
                  <a:cubicBezTo>
                    <a:pt x="16" y="10"/>
                    <a:pt x="16" y="10"/>
                    <a:pt x="16"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4" name="Freeform 259">
              <a:extLst>
                <a:ext uri="{FF2B5EF4-FFF2-40B4-BE49-F238E27FC236}">
                  <a16:creationId xmlns:a16="http://schemas.microsoft.com/office/drawing/2014/main" id="{CB9843C5-2C41-4061-8EB0-D4F5F4FC9506}"/>
                </a:ext>
              </a:extLst>
            </p:cNvPr>
            <p:cNvSpPr>
              <a:spLocks/>
            </p:cNvSpPr>
            <p:nvPr/>
          </p:nvSpPr>
          <p:spPr bwMode="auto">
            <a:xfrm>
              <a:off x="6003" y="1815"/>
              <a:ext cx="33" cy="23"/>
            </a:xfrm>
            <a:custGeom>
              <a:avLst/>
              <a:gdLst>
                <a:gd name="T0" fmla="*/ 13 w 14"/>
                <a:gd name="T1" fmla="*/ 10 h 10"/>
                <a:gd name="T2" fmla="*/ 0 w 14"/>
                <a:gd name="T3" fmla="*/ 2 h 10"/>
                <a:gd name="T4" fmla="*/ 1 w 14"/>
                <a:gd name="T5" fmla="*/ 0 h 10"/>
                <a:gd name="T6" fmla="*/ 14 w 14"/>
                <a:gd name="T7" fmla="*/ 9 h 10"/>
                <a:gd name="T8" fmla="*/ 13 w 14"/>
                <a:gd name="T9" fmla="*/ 10 h 10"/>
              </a:gdLst>
              <a:ahLst/>
              <a:cxnLst>
                <a:cxn ang="0">
                  <a:pos x="T0" y="T1"/>
                </a:cxn>
                <a:cxn ang="0">
                  <a:pos x="T2" y="T3"/>
                </a:cxn>
                <a:cxn ang="0">
                  <a:pos x="T4" y="T5"/>
                </a:cxn>
                <a:cxn ang="0">
                  <a:pos x="T6" y="T7"/>
                </a:cxn>
                <a:cxn ang="0">
                  <a:pos x="T8" y="T9"/>
                </a:cxn>
              </a:cxnLst>
              <a:rect l="0" t="0" r="r" b="b"/>
              <a:pathLst>
                <a:path w="14" h="10">
                  <a:moveTo>
                    <a:pt x="13" y="10"/>
                  </a:moveTo>
                  <a:cubicBezTo>
                    <a:pt x="9" y="7"/>
                    <a:pt x="5" y="4"/>
                    <a:pt x="0" y="2"/>
                  </a:cubicBezTo>
                  <a:cubicBezTo>
                    <a:pt x="0" y="1"/>
                    <a:pt x="1" y="1"/>
                    <a:pt x="1" y="0"/>
                  </a:cubicBezTo>
                  <a:cubicBezTo>
                    <a:pt x="5" y="3"/>
                    <a:pt x="10" y="6"/>
                    <a:pt x="14" y="9"/>
                  </a:cubicBezTo>
                  <a:cubicBezTo>
                    <a:pt x="14" y="9"/>
                    <a:pt x="13" y="9"/>
                    <a:pt x="13" y="1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Freeform 260">
              <a:extLst>
                <a:ext uri="{FF2B5EF4-FFF2-40B4-BE49-F238E27FC236}">
                  <a16:creationId xmlns:a16="http://schemas.microsoft.com/office/drawing/2014/main" id="{D42442BD-D357-4103-B89D-10F9EA051C7E}"/>
                </a:ext>
              </a:extLst>
            </p:cNvPr>
            <p:cNvSpPr>
              <a:spLocks/>
            </p:cNvSpPr>
            <p:nvPr/>
          </p:nvSpPr>
          <p:spPr bwMode="auto">
            <a:xfrm>
              <a:off x="4354" y="2178"/>
              <a:ext cx="399" cy="221"/>
            </a:xfrm>
            <a:custGeom>
              <a:avLst/>
              <a:gdLst>
                <a:gd name="T0" fmla="*/ 55 w 168"/>
                <a:gd name="T1" fmla="*/ 33 h 93"/>
                <a:gd name="T2" fmla="*/ 36 w 168"/>
                <a:gd name="T3" fmla="*/ 22 h 93"/>
                <a:gd name="T4" fmla="*/ 3 w 168"/>
                <a:gd name="T5" fmla="*/ 3 h 93"/>
                <a:gd name="T6" fmla="*/ 0 w 168"/>
                <a:gd name="T7" fmla="*/ 1 h 93"/>
                <a:gd name="T8" fmla="*/ 1 w 168"/>
                <a:gd name="T9" fmla="*/ 0 h 93"/>
                <a:gd name="T10" fmla="*/ 5 w 168"/>
                <a:gd name="T11" fmla="*/ 2 h 93"/>
                <a:gd name="T12" fmla="*/ 143 w 168"/>
                <a:gd name="T13" fmla="*/ 76 h 93"/>
                <a:gd name="T14" fmla="*/ 164 w 168"/>
                <a:gd name="T15" fmla="*/ 89 h 93"/>
                <a:gd name="T16" fmla="*/ 168 w 168"/>
                <a:gd name="T17" fmla="*/ 92 h 93"/>
                <a:gd name="T18" fmla="*/ 167 w 168"/>
                <a:gd name="T19" fmla="*/ 93 h 93"/>
                <a:gd name="T20" fmla="*/ 163 w 168"/>
                <a:gd name="T21" fmla="*/ 91 h 93"/>
                <a:gd name="T22" fmla="*/ 58 w 168"/>
                <a:gd name="T23" fmla="*/ 34 h 93"/>
                <a:gd name="T24" fmla="*/ 56 w 168"/>
                <a:gd name="T25" fmla="*/ 34 h 93"/>
                <a:gd name="T26" fmla="*/ 55 w 168"/>
                <a:gd name="T27" fmla="*/ 3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68" h="93">
                  <a:moveTo>
                    <a:pt x="55" y="33"/>
                  </a:moveTo>
                  <a:cubicBezTo>
                    <a:pt x="48" y="29"/>
                    <a:pt x="42" y="25"/>
                    <a:pt x="36" y="22"/>
                  </a:cubicBezTo>
                  <a:cubicBezTo>
                    <a:pt x="25" y="15"/>
                    <a:pt x="14" y="9"/>
                    <a:pt x="3" y="3"/>
                  </a:cubicBezTo>
                  <a:cubicBezTo>
                    <a:pt x="2" y="3"/>
                    <a:pt x="1" y="2"/>
                    <a:pt x="0" y="1"/>
                  </a:cubicBezTo>
                  <a:cubicBezTo>
                    <a:pt x="0" y="1"/>
                    <a:pt x="1" y="0"/>
                    <a:pt x="1" y="0"/>
                  </a:cubicBezTo>
                  <a:cubicBezTo>
                    <a:pt x="2" y="0"/>
                    <a:pt x="3" y="1"/>
                    <a:pt x="5" y="2"/>
                  </a:cubicBezTo>
                  <a:cubicBezTo>
                    <a:pt x="51" y="26"/>
                    <a:pt x="97" y="51"/>
                    <a:pt x="143" y="76"/>
                  </a:cubicBezTo>
                  <a:cubicBezTo>
                    <a:pt x="150" y="80"/>
                    <a:pt x="157" y="85"/>
                    <a:pt x="164" y="89"/>
                  </a:cubicBezTo>
                  <a:cubicBezTo>
                    <a:pt x="166" y="90"/>
                    <a:pt x="167" y="91"/>
                    <a:pt x="168" y="92"/>
                  </a:cubicBezTo>
                  <a:cubicBezTo>
                    <a:pt x="168" y="92"/>
                    <a:pt x="167" y="93"/>
                    <a:pt x="167" y="93"/>
                  </a:cubicBezTo>
                  <a:cubicBezTo>
                    <a:pt x="166" y="92"/>
                    <a:pt x="164" y="91"/>
                    <a:pt x="163" y="91"/>
                  </a:cubicBezTo>
                  <a:cubicBezTo>
                    <a:pt x="128" y="72"/>
                    <a:pt x="93" y="53"/>
                    <a:pt x="58" y="34"/>
                  </a:cubicBezTo>
                  <a:cubicBezTo>
                    <a:pt x="57" y="34"/>
                    <a:pt x="56" y="34"/>
                    <a:pt x="56" y="34"/>
                  </a:cubicBezTo>
                  <a:cubicBezTo>
                    <a:pt x="56" y="34"/>
                    <a:pt x="55" y="33"/>
                    <a:pt x="55" y="3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261">
              <a:extLst>
                <a:ext uri="{FF2B5EF4-FFF2-40B4-BE49-F238E27FC236}">
                  <a16:creationId xmlns:a16="http://schemas.microsoft.com/office/drawing/2014/main" id="{4F661E72-404F-427A-BD53-C790D8C2B559}"/>
                </a:ext>
              </a:extLst>
            </p:cNvPr>
            <p:cNvSpPr>
              <a:spLocks/>
            </p:cNvSpPr>
            <p:nvPr/>
          </p:nvSpPr>
          <p:spPr bwMode="auto">
            <a:xfrm>
              <a:off x="4422" y="2245"/>
              <a:ext cx="224" cy="124"/>
            </a:xfrm>
            <a:custGeom>
              <a:avLst/>
              <a:gdLst>
                <a:gd name="T0" fmla="*/ 93 w 94"/>
                <a:gd name="T1" fmla="*/ 52 h 52"/>
                <a:gd name="T2" fmla="*/ 0 w 94"/>
                <a:gd name="T3" fmla="*/ 1 h 52"/>
                <a:gd name="T4" fmla="*/ 1 w 94"/>
                <a:gd name="T5" fmla="*/ 0 h 52"/>
                <a:gd name="T6" fmla="*/ 94 w 94"/>
                <a:gd name="T7" fmla="*/ 50 h 52"/>
                <a:gd name="T8" fmla="*/ 93 w 94"/>
                <a:gd name="T9" fmla="*/ 52 h 52"/>
              </a:gdLst>
              <a:ahLst/>
              <a:cxnLst>
                <a:cxn ang="0">
                  <a:pos x="T0" y="T1"/>
                </a:cxn>
                <a:cxn ang="0">
                  <a:pos x="T2" y="T3"/>
                </a:cxn>
                <a:cxn ang="0">
                  <a:pos x="T4" y="T5"/>
                </a:cxn>
                <a:cxn ang="0">
                  <a:pos x="T6" y="T7"/>
                </a:cxn>
                <a:cxn ang="0">
                  <a:pos x="T8" y="T9"/>
                </a:cxn>
              </a:cxnLst>
              <a:rect l="0" t="0" r="r" b="b"/>
              <a:pathLst>
                <a:path w="94" h="52">
                  <a:moveTo>
                    <a:pt x="93" y="52"/>
                  </a:moveTo>
                  <a:cubicBezTo>
                    <a:pt x="62" y="35"/>
                    <a:pt x="31" y="18"/>
                    <a:pt x="0" y="1"/>
                  </a:cubicBezTo>
                  <a:cubicBezTo>
                    <a:pt x="1" y="1"/>
                    <a:pt x="1" y="0"/>
                    <a:pt x="1" y="0"/>
                  </a:cubicBezTo>
                  <a:cubicBezTo>
                    <a:pt x="32" y="16"/>
                    <a:pt x="63" y="33"/>
                    <a:pt x="94" y="50"/>
                  </a:cubicBezTo>
                  <a:cubicBezTo>
                    <a:pt x="94" y="50"/>
                    <a:pt x="93" y="51"/>
                    <a:pt x="93"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262">
              <a:extLst>
                <a:ext uri="{FF2B5EF4-FFF2-40B4-BE49-F238E27FC236}">
                  <a16:creationId xmlns:a16="http://schemas.microsoft.com/office/drawing/2014/main" id="{937DFBE3-BAB4-4E6B-88AC-635FB405FE8E}"/>
                </a:ext>
              </a:extLst>
            </p:cNvPr>
            <p:cNvSpPr>
              <a:spLocks/>
            </p:cNvSpPr>
            <p:nvPr/>
          </p:nvSpPr>
          <p:spPr bwMode="auto">
            <a:xfrm>
              <a:off x="4320" y="2150"/>
              <a:ext cx="243" cy="133"/>
            </a:xfrm>
            <a:custGeom>
              <a:avLst/>
              <a:gdLst>
                <a:gd name="T0" fmla="*/ 101 w 102"/>
                <a:gd name="T1" fmla="*/ 56 h 56"/>
                <a:gd name="T2" fmla="*/ 0 w 102"/>
                <a:gd name="T3" fmla="*/ 2 h 56"/>
                <a:gd name="T4" fmla="*/ 1 w 102"/>
                <a:gd name="T5" fmla="*/ 0 h 56"/>
                <a:gd name="T6" fmla="*/ 102 w 102"/>
                <a:gd name="T7" fmla="*/ 55 h 56"/>
                <a:gd name="T8" fmla="*/ 101 w 102"/>
                <a:gd name="T9" fmla="*/ 56 h 56"/>
              </a:gdLst>
              <a:ahLst/>
              <a:cxnLst>
                <a:cxn ang="0">
                  <a:pos x="T0" y="T1"/>
                </a:cxn>
                <a:cxn ang="0">
                  <a:pos x="T2" y="T3"/>
                </a:cxn>
                <a:cxn ang="0">
                  <a:pos x="T4" y="T5"/>
                </a:cxn>
                <a:cxn ang="0">
                  <a:pos x="T6" y="T7"/>
                </a:cxn>
                <a:cxn ang="0">
                  <a:pos x="T8" y="T9"/>
                </a:cxn>
              </a:cxnLst>
              <a:rect l="0" t="0" r="r" b="b"/>
              <a:pathLst>
                <a:path w="102" h="56">
                  <a:moveTo>
                    <a:pt x="101" y="56"/>
                  </a:moveTo>
                  <a:cubicBezTo>
                    <a:pt x="68" y="38"/>
                    <a:pt x="34" y="20"/>
                    <a:pt x="0" y="2"/>
                  </a:cubicBezTo>
                  <a:cubicBezTo>
                    <a:pt x="1" y="1"/>
                    <a:pt x="1" y="1"/>
                    <a:pt x="1" y="0"/>
                  </a:cubicBezTo>
                  <a:cubicBezTo>
                    <a:pt x="35" y="18"/>
                    <a:pt x="68" y="37"/>
                    <a:pt x="102" y="55"/>
                  </a:cubicBezTo>
                  <a:cubicBezTo>
                    <a:pt x="102" y="55"/>
                    <a:pt x="101" y="56"/>
                    <a:pt x="101" y="5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263">
              <a:extLst>
                <a:ext uri="{FF2B5EF4-FFF2-40B4-BE49-F238E27FC236}">
                  <a16:creationId xmlns:a16="http://schemas.microsoft.com/office/drawing/2014/main" id="{70F1931E-1186-4D0C-BC23-C3517B513B44}"/>
                </a:ext>
              </a:extLst>
            </p:cNvPr>
            <p:cNvSpPr>
              <a:spLocks/>
            </p:cNvSpPr>
            <p:nvPr/>
          </p:nvSpPr>
          <p:spPr bwMode="auto">
            <a:xfrm>
              <a:off x="4370" y="2200"/>
              <a:ext cx="181" cy="97"/>
            </a:xfrm>
            <a:custGeom>
              <a:avLst/>
              <a:gdLst>
                <a:gd name="T0" fmla="*/ 48 w 76"/>
                <a:gd name="T1" fmla="*/ 24 h 41"/>
                <a:gd name="T2" fmla="*/ 49 w 76"/>
                <a:gd name="T3" fmla="*/ 25 h 41"/>
                <a:gd name="T4" fmla="*/ 68 w 76"/>
                <a:gd name="T5" fmla="*/ 35 h 41"/>
                <a:gd name="T6" fmla="*/ 76 w 76"/>
                <a:gd name="T7" fmla="*/ 41 h 41"/>
                <a:gd name="T8" fmla="*/ 0 w 76"/>
                <a:gd name="T9" fmla="*/ 1 h 41"/>
                <a:gd name="T10" fmla="*/ 1 w 76"/>
                <a:gd name="T11" fmla="*/ 0 h 41"/>
                <a:gd name="T12" fmla="*/ 5 w 76"/>
                <a:gd name="T13" fmla="*/ 2 h 41"/>
                <a:gd name="T14" fmla="*/ 44 w 76"/>
                <a:gd name="T15" fmla="*/ 23 h 41"/>
                <a:gd name="T16" fmla="*/ 48 w 76"/>
                <a:gd name="T17" fmla="*/ 24 h 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76" h="41">
                  <a:moveTo>
                    <a:pt x="48" y="24"/>
                  </a:moveTo>
                  <a:cubicBezTo>
                    <a:pt x="48" y="24"/>
                    <a:pt x="49" y="25"/>
                    <a:pt x="49" y="25"/>
                  </a:cubicBezTo>
                  <a:cubicBezTo>
                    <a:pt x="55" y="28"/>
                    <a:pt x="61" y="32"/>
                    <a:pt x="68" y="35"/>
                  </a:cubicBezTo>
                  <a:cubicBezTo>
                    <a:pt x="70" y="37"/>
                    <a:pt x="73" y="39"/>
                    <a:pt x="76" y="41"/>
                  </a:cubicBezTo>
                  <a:cubicBezTo>
                    <a:pt x="50" y="28"/>
                    <a:pt x="24" y="16"/>
                    <a:pt x="0" y="1"/>
                  </a:cubicBezTo>
                  <a:cubicBezTo>
                    <a:pt x="0" y="0"/>
                    <a:pt x="1" y="0"/>
                    <a:pt x="1" y="0"/>
                  </a:cubicBezTo>
                  <a:cubicBezTo>
                    <a:pt x="2" y="0"/>
                    <a:pt x="3" y="1"/>
                    <a:pt x="5" y="2"/>
                  </a:cubicBezTo>
                  <a:cubicBezTo>
                    <a:pt x="18" y="9"/>
                    <a:pt x="31" y="16"/>
                    <a:pt x="44" y="23"/>
                  </a:cubicBezTo>
                  <a:cubicBezTo>
                    <a:pt x="45" y="24"/>
                    <a:pt x="47" y="24"/>
                    <a:pt x="48"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264">
              <a:extLst>
                <a:ext uri="{FF2B5EF4-FFF2-40B4-BE49-F238E27FC236}">
                  <a16:creationId xmlns:a16="http://schemas.microsoft.com/office/drawing/2014/main" id="{2083A96D-4091-46A5-9626-7643D5E164FE}"/>
                </a:ext>
              </a:extLst>
            </p:cNvPr>
            <p:cNvSpPr>
              <a:spLocks/>
            </p:cNvSpPr>
            <p:nvPr/>
          </p:nvSpPr>
          <p:spPr bwMode="auto">
            <a:xfrm>
              <a:off x="4615" y="2399"/>
              <a:ext cx="102" cy="48"/>
            </a:xfrm>
            <a:custGeom>
              <a:avLst/>
              <a:gdLst>
                <a:gd name="T0" fmla="*/ 43 w 43"/>
                <a:gd name="T1" fmla="*/ 20 h 20"/>
                <a:gd name="T2" fmla="*/ 0 w 43"/>
                <a:gd name="T3" fmla="*/ 1 h 20"/>
                <a:gd name="T4" fmla="*/ 1 w 43"/>
                <a:gd name="T5" fmla="*/ 0 h 20"/>
                <a:gd name="T6" fmla="*/ 43 w 43"/>
                <a:gd name="T7" fmla="*/ 19 h 20"/>
                <a:gd name="T8" fmla="*/ 43 w 43"/>
                <a:gd name="T9" fmla="*/ 20 h 20"/>
              </a:gdLst>
              <a:ahLst/>
              <a:cxnLst>
                <a:cxn ang="0">
                  <a:pos x="T0" y="T1"/>
                </a:cxn>
                <a:cxn ang="0">
                  <a:pos x="T2" y="T3"/>
                </a:cxn>
                <a:cxn ang="0">
                  <a:pos x="T4" y="T5"/>
                </a:cxn>
                <a:cxn ang="0">
                  <a:pos x="T6" y="T7"/>
                </a:cxn>
                <a:cxn ang="0">
                  <a:pos x="T8" y="T9"/>
                </a:cxn>
              </a:cxnLst>
              <a:rect l="0" t="0" r="r" b="b"/>
              <a:pathLst>
                <a:path w="43" h="20">
                  <a:moveTo>
                    <a:pt x="43" y="20"/>
                  </a:moveTo>
                  <a:cubicBezTo>
                    <a:pt x="28" y="14"/>
                    <a:pt x="14" y="8"/>
                    <a:pt x="0" y="1"/>
                  </a:cubicBezTo>
                  <a:cubicBezTo>
                    <a:pt x="0" y="1"/>
                    <a:pt x="0" y="0"/>
                    <a:pt x="1" y="0"/>
                  </a:cubicBezTo>
                  <a:cubicBezTo>
                    <a:pt x="15" y="6"/>
                    <a:pt x="29" y="12"/>
                    <a:pt x="43" y="19"/>
                  </a:cubicBezTo>
                  <a:cubicBezTo>
                    <a:pt x="43" y="19"/>
                    <a:pt x="43" y="20"/>
                    <a:pt x="43" y="2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265">
              <a:extLst>
                <a:ext uri="{FF2B5EF4-FFF2-40B4-BE49-F238E27FC236}">
                  <a16:creationId xmlns:a16="http://schemas.microsoft.com/office/drawing/2014/main" id="{E21C4CE5-D0DF-4EA1-9FDD-50C0BBFED643}"/>
                </a:ext>
              </a:extLst>
            </p:cNvPr>
            <p:cNvSpPr>
              <a:spLocks/>
            </p:cNvSpPr>
            <p:nvPr/>
          </p:nvSpPr>
          <p:spPr bwMode="auto">
            <a:xfrm>
              <a:off x="4617" y="2411"/>
              <a:ext cx="95" cy="45"/>
            </a:xfrm>
            <a:custGeom>
              <a:avLst/>
              <a:gdLst>
                <a:gd name="T0" fmla="*/ 39 w 40"/>
                <a:gd name="T1" fmla="*/ 19 h 19"/>
                <a:gd name="T2" fmla="*/ 0 w 40"/>
                <a:gd name="T3" fmla="*/ 1 h 19"/>
                <a:gd name="T4" fmla="*/ 0 w 40"/>
                <a:gd name="T5" fmla="*/ 0 h 19"/>
                <a:gd name="T6" fmla="*/ 40 w 40"/>
                <a:gd name="T7" fmla="*/ 17 h 19"/>
                <a:gd name="T8" fmla="*/ 39 w 40"/>
                <a:gd name="T9" fmla="*/ 19 h 19"/>
              </a:gdLst>
              <a:ahLst/>
              <a:cxnLst>
                <a:cxn ang="0">
                  <a:pos x="T0" y="T1"/>
                </a:cxn>
                <a:cxn ang="0">
                  <a:pos x="T2" y="T3"/>
                </a:cxn>
                <a:cxn ang="0">
                  <a:pos x="T4" y="T5"/>
                </a:cxn>
                <a:cxn ang="0">
                  <a:pos x="T6" y="T7"/>
                </a:cxn>
                <a:cxn ang="0">
                  <a:pos x="T8" y="T9"/>
                </a:cxn>
              </a:cxnLst>
              <a:rect l="0" t="0" r="r" b="b"/>
              <a:pathLst>
                <a:path w="40" h="19">
                  <a:moveTo>
                    <a:pt x="39" y="19"/>
                  </a:moveTo>
                  <a:cubicBezTo>
                    <a:pt x="26" y="13"/>
                    <a:pt x="13" y="7"/>
                    <a:pt x="0" y="1"/>
                  </a:cubicBezTo>
                  <a:cubicBezTo>
                    <a:pt x="0" y="1"/>
                    <a:pt x="0" y="0"/>
                    <a:pt x="0" y="0"/>
                  </a:cubicBezTo>
                  <a:cubicBezTo>
                    <a:pt x="13" y="6"/>
                    <a:pt x="26" y="12"/>
                    <a:pt x="40" y="17"/>
                  </a:cubicBezTo>
                  <a:cubicBezTo>
                    <a:pt x="39" y="18"/>
                    <a:pt x="39" y="18"/>
                    <a:pt x="39" y="1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266">
              <a:extLst>
                <a:ext uri="{FF2B5EF4-FFF2-40B4-BE49-F238E27FC236}">
                  <a16:creationId xmlns:a16="http://schemas.microsoft.com/office/drawing/2014/main" id="{3E9CFCC7-1FC8-4327-9DF5-CA3DBB34A501}"/>
                </a:ext>
              </a:extLst>
            </p:cNvPr>
            <p:cNvSpPr>
              <a:spLocks/>
            </p:cNvSpPr>
            <p:nvPr/>
          </p:nvSpPr>
          <p:spPr bwMode="auto">
            <a:xfrm>
              <a:off x="4565" y="2307"/>
              <a:ext cx="76" cy="42"/>
            </a:xfrm>
            <a:custGeom>
              <a:avLst/>
              <a:gdLst>
                <a:gd name="T0" fmla="*/ 1 w 32"/>
                <a:gd name="T1" fmla="*/ 0 h 18"/>
                <a:gd name="T2" fmla="*/ 32 w 32"/>
                <a:gd name="T3" fmla="*/ 17 h 18"/>
                <a:gd name="T4" fmla="*/ 31 w 32"/>
                <a:gd name="T5" fmla="*/ 18 h 18"/>
                <a:gd name="T6" fmla="*/ 0 w 32"/>
                <a:gd name="T7" fmla="*/ 1 h 18"/>
                <a:gd name="T8" fmla="*/ 1 w 32"/>
                <a:gd name="T9" fmla="*/ 0 h 18"/>
              </a:gdLst>
              <a:ahLst/>
              <a:cxnLst>
                <a:cxn ang="0">
                  <a:pos x="T0" y="T1"/>
                </a:cxn>
                <a:cxn ang="0">
                  <a:pos x="T2" y="T3"/>
                </a:cxn>
                <a:cxn ang="0">
                  <a:pos x="T4" y="T5"/>
                </a:cxn>
                <a:cxn ang="0">
                  <a:pos x="T6" y="T7"/>
                </a:cxn>
                <a:cxn ang="0">
                  <a:pos x="T8" y="T9"/>
                </a:cxn>
              </a:cxnLst>
              <a:rect l="0" t="0" r="r" b="b"/>
              <a:pathLst>
                <a:path w="32" h="18">
                  <a:moveTo>
                    <a:pt x="1" y="0"/>
                  </a:moveTo>
                  <a:cubicBezTo>
                    <a:pt x="11" y="5"/>
                    <a:pt x="22" y="11"/>
                    <a:pt x="32" y="17"/>
                  </a:cubicBezTo>
                  <a:cubicBezTo>
                    <a:pt x="32" y="17"/>
                    <a:pt x="32" y="18"/>
                    <a:pt x="31" y="18"/>
                  </a:cubicBezTo>
                  <a:cubicBezTo>
                    <a:pt x="21" y="12"/>
                    <a:pt x="11" y="7"/>
                    <a:pt x="0" y="1"/>
                  </a:cubicBezTo>
                  <a:cubicBezTo>
                    <a:pt x="0" y="0"/>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2" name="Freeform 267">
              <a:extLst>
                <a:ext uri="{FF2B5EF4-FFF2-40B4-BE49-F238E27FC236}">
                  <a16:creationId xmlns:a16="http://schemas.microsoft.com/office/drawing/2014/main" id="{BCCA4886-DD10-4C97-ADEA-2609DBD32AB3}"/>
                </a:ext>
              </a:extLst>
            </p:cNvPr>
            <p:cNvSpPr>
              <a:spLocks/>
            </p:cNvSpPr>
            <p:nvPr/>
          </p:nvSpPr>
          <p:spPr bwMode="auto">
            <a:xfrm>
              <a:off x="4522" y="2321"/>
              <a:ext cx="74" cy="38"/>
            </a:xfrm>
            <a:custGeom>
              <a:avLst/>
              <a:gdLst>
                <a:gd name="T0" fmla="*/ 1 w 31"/>
                <a:gd name="T1" fmla="*/ 0 h 16"/>
                <a:gd name="T2" fmla="*/ 31 w 31"/>
                <a:gd name="T3" fmla="*/ 15 h 16"/>
                <a:gd name="T4" fmla="*/ 30 w 31"/>
                <a:gd name="T5" fmla="*/ 16 h 16"/>
                <a:gd name="T6" fmla="*/ 0 w 31"/>
                <a:gd name="T7" fmla="*/ 1 h 16"/>
                <a:gd name="T8" fmla="*/ 1 w 31"/>
                <a:gd name="T9" fmla="*/ 0 h 16"/>
              </a:gdLst>
              <a:ahLst/>
              <a:cxnLst>
                <a:cxn ang="0">
                  <a:pos x="T0" y="T1"/>
                </a:cxn>
                <a:cxn ang="0">
                  <a:pos x="T2" y="T3"/>
                </a:cxn>
                <a:cxn ang="0">
                  <a:pos x="T4" y="T5"/>
                </a:cxn>
                <a:cxn ang="0">
                  <a:pos x="T6" y="T7"/>
                </a:cxn>
                <a:cxn ang="0">
                  <a:pos x="T8" y="T9"/>
                </a:cxn>
              </a:cxnLst>
              <a:rect l="0" t="0" r="r" b="b"/>
              <a:pathLst>
                <a:path w="31" h="16">
                  <a:moveTo>
                    <a:pt x="1" y="0"/>
                  </a:moveTo>
                  <a:cubicBezTo>
                    <a:pt x="11" y="5"/>
                    <a:pt x="21" y="10"/>
                    <a:pt x="31" y="15"/>
                  </a:cubicBezTo>
                  <a:cubicBezTo>
                    <a:pt x="31" y="15"/>
                    <a:pt x="31" y="16"/>
                    <a:pt x="30" y="16"/>
                  </a:cubicBezTo>
                  <a:cubicBezTo>
                    <a:pt x="20" y="11"/>
                    <a:pt x="10" y="6"/>
                    <a:pt x="0" y="1"/>
                  </a:cubicBezTo>
                  <a:cubicBezTo>
                    <a:pt x="0" y="1"/>
                    <a:pt x="1"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3" name="Freeform 268">
              <a:extLst>
                <a:ext uri="{FF2B5EF4-FFF2-40B4-BE49-F238E27FC236}">
                  <a16:creationId xmlns:a16="http://schemas.microsoft.com/office/drawing/2014/main" id="{550B5997-6A83-4834-8A7B-03F03B0E383F}"/>
                </a:ext>
              </a:extLst>
            </p:cNvPr>
            <p:cNvSpPr>
              <a:spLocks/>
            </p:cNvSpPr>
            <p:nvPr/>
          </p:nvSpPr>
          <p:spPr bwMode="auto">
            <a:xfrm>
              <a:off x="4529" y="2411"/>
              <a:ext cx="62" cy="31"/>
            </a:xfrm>
            <a:custGeom>
              <a:avLst/>
              <a:gdLst>
                <a:gd name="T0" fmla="*/ 1 w 26"/>
                <a:gd name="T1" fmla="*/ 0 h 13"/>
                <a:gd name="T2" fmla="*/ 26 w 26"/>
                <a:gd name="T3" fmla="*/ 11 h 13"/>
                <a:gd name="T4" fmla="*/ 25 w 26"/>
                <a:gd name="T5" fmla="*/ 13 h 13"/>
                <a:gd name="T6" fmla="*/ 0 w 26"/>
                <a:gd name="T7" fmla="*/ 1 h 13"/>
                <a:gd name="T8" fmla="*/ 1 w 26"/>
                <a:gd name="T9" fmla="*/ 0 h 13"/>
              </a:gdLst>
              <a:ahLst/>
              <a:cxnLst>
                <a:cxn ang="0">
                  <a:pos x="T0" y="T1"/>
                </a:cxn>
                <a:cxn ang="0">
                  <a:pos x="T2" y="T3"/>
                </a:cxn>
                <a:cxn ang="0">
                  <a:pos x="T4" y="T5"/>
                </a:cxn>
                <a:cxn ang="0">
                  <a:pos x="T6" y="T7"/>
                </a:cxn>
                <a:cxn ang="0">
                  <a:pos x="T8" y="T9"/>
                </a:cxn>
              </a:cxnLst>
              <a:rect l="0" t="0" r="r" b="b"/>
              <a:pathLst>
                <a:path w="26" h="13">
                  <a:moveTo>
                    <a:pt x="1" y="0"/>
                  </a:moveTo>
                  <a:cubicBezTo>
                    <a:pt x="9" y="4"/>
                    <a:pt x="18" y="7"/>
                    <a:pt x="26" y="11"/>
                  </a:cubicBezTo>
                  <a:cubicBezTo>
                    <a:pt x="26" y="12"/>
                    <a:pt x="26" y="12"/>
                    <a:pt x="25" y="13"/>
                  </a:cubicBezTo>
                  <a:cubicBezTo>
                    <a:pt x="17" y="9"/>
                    <a:pt x="9" y="5"/>
                    <a:pt x="0" y="1"/>
                  </a:cubicBezTo>
                  <a:cubicBezTo>
                    <a:pt x="0" y="1"/>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269">
              <a:extLst>
                <a:ext uri="{FF2B5EF4-FFF2-40B4-BE49-F238E27FC236}">
                  <a16:creationId xmlns:a16="http://schemas.microsoft.com/office/drawing/2014/main" id="{97CB20BA-A10C-42BD-BA63-6DBD71A9260E}"/>
                </a:ext>
              </a:extLst>
            </p:cNvPr>
            <p:cNvSpPr>
              <a:spLocks/>
            </p:cNvSpPr>
            <p:nvPr/>
          </p:nvSpPr>
          <p:spPr bwMode="auto">
            <a:xfrm>
              <a:off x="4515" y="2340"/>
              <a:ext cx="57" cy="31"/>
            </a:xfrm>
            <a:custGeom>
              <a:avLst/>
              <a:gdLst>
                <a:gd name="T0" fmla="*/ 23 w 24"/>
                <a:gd name="T1" fmla="*/ 13 h 13"/>
                <a:gd name="T2" fmla="*/ 0 w 24"/>
                <a:gd name="T3" fmla="*/ 2 h 13"/>
                <a:gd name="T4" fmla="*/ 1 w 24"/>
                <a:gd name="T5" fmla="*/ 0 h 13"/>
                <a:gd name="T6" fmla="*/ 24 w 24"/>
                <a:gd name="T7" fmla="*/ 11 h 13"/>
                <a:gd name="T8" fmla="*/ 23 w 24"/>
                <a:gd name="T9" fmla="*/ 13 h 13"/>
              </a:gdLst>
              <a:ahLst/>
              <a:cxnLst>
                <a:cxn ang="0">
                  <a:pos x="T0" y="T1"/>
                </a:cxn>
                <a:cxn ang="0">
                  <a:pos x="T2" y="T3"/>
                </a:cxn>
                <a:cxn ang="0">
                  <a:pos x="T4" y="T5"/>
                </a:cxn>
                <a:cxn ang="0">
                  <a:pos x="T6" y="T7"/>
                </a:cxn>
                <a:cxn ang="0">
                  <a:pos x="T8" y="T9"/>
                </a:cxn>
              </a:cxnLst>
              <a:rect l="0" t="0" r="r" b="b"/>
              <a:pathLst>
                <a:path w="24" h="13">
                  <a:moveTo>
                    <a:pt x="23" y="13"/>
                  </a:moveTo>
                  <a:cubicBezTo>
                    <a:pt x="15" y="9"/>
                    <a:pt x="8" y="5"/>
                    <a:pt x="0" y="2"/>
                  </a:cubicBezTo>
                  <a:cubicBezTo>
                    <a:pt x="0" y="1"/>
                    <a:pt x="1" y="1"/>
                    <a:pt x="1" y="0"/>
                  </a:cubicBezTo>
                  <a:cubicBezTo>
                    <a:pt x="8" y="4"/>
                    <a:pt x="16" y="8"/>
                    <a:pt x="24" y="11"/>
                  </a:cubicBezTo>
                  <a:cubicBezTo>
                    <a:pt x="23" y="12"/>
                    <a:pt x="23" y="12"/>
                    <a:pt x="23"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270">
              <a:extLst>
                <a:ext uri="{FF2B5EF4-FFF2-40B4-BE49-F238E27FC236}">
                  <a16:creationId xmlns:a16="http://schemas.microsoft.com/office/drawing/2014/main" id="{D308CABA-0C63-4F39-AB5D-62B8F3F710C4}"/>
                </a:ext>
              </a:extLst>
            </p:cNvPr>
            <p:cNvSpPr>
              <a:spLocks/>
            </p:cNvSpPr>
            <p:nvPr/>
          </p:nvSpPr>
          <p:spPr bwMode="auto">
            <a:xfrm>
              <a:off x="4529" y="2399"/>
              <a:ext cx="55" cy="27"/>
            </a:xfrm>
            <a:custGeom>
              <a:avLst/>
              <a:gdLst>
                <a:gd name="T0" fmla="*/ 22 w 23"/>
                <a:gd name="T1" fmla="*/ 11 h 11"/>
                <a:gd name="T2" fmla="*/ 0 w 23"/>
                <a:gd name="T3" fmla="*/ 1 h 11"/>
                <a:gd name="T4" fmla="*/ 1 w 23"/>
                <a:gd name="T5" fmla="*/ 0 h 11"/>
                <a:gd name="T6" fmla="*/ 23 w 23"/>
                <a:gd name="T7" fmla="*/ 10 h 11"/>
                <a:gd name="T8" fmla="*/ 22 w 23"/>
                <a:gd name="T9" fmla="*/ 11 h 11"/>
              </a:gdLst>
              <a:ahLst/>
              <a:cxnLst>
                <a:cxn ang="0">
                  <a:pos x="T0" y="T1"/>
                </a:cxn>
                <a:cxn ang="0">
                  <a:pos x="T2" y="T3"/>
                </a:cxn>
                <a:cxn ang="0">
                  <a:pos x="T4" y="T5"/>
                </a:cxn>
                <a:cxn ang="0">
                  <a:pos x="T6" y="T7"/>
                </a:cxn>
                <a:cxn ang="0">
                  <a:pos x="T8" y="T9"/>
                </a:cxn>
              </a:cxnLst>
              <a:rect l="0" t="0" r="r" b="b"/>
              <a:pathLst>
                <a:path w="23" h="11">
                  <a:moveTo>
                    <a:pt x="22" y="11"/>
                  </a:moveTo>
                  <a:cubicBezTo>
                    <a:pt x="15" y="8"/>
                    <a:pt x="8" y="4"/>
                    <a:pt x="0" y="1"/>
                  </a:cubicBezTo>
                  <a:cubicBezTo>
                    <a:pt x="1" y="1"/>
                    <a:pt x="1" y="0"/>
                    <a:pt x="1" y="0"/>
                  </a:cubicBezTo>
                  <a:cubicBezTo>
                    <a:pt x="8" y="3"/>
                    <a:pt x="16" y="6"/>
                    <a:pt x="23" y="10"/>
                  </a:cubicBezTo>
                  <a:cubicBezTo>
                    <a:pt x="23" y="10"/>
                    <a:pt x="22" y="11"/>
                    <a:pt x="22"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271">
              <a:extLst>
                <a:ext uri="{FF2B5EF4-FFF2-40B4-BE49-F238E27FC236}">
                  <a16:creationId xmlns:a16="http://schemas.microsoft.com/office/drawing/2014/main" id="{C07A7C56-716D-46D0-97FE-1DEF52194F34}"/>
                </a:ext>
              </a:extLst>
            </p:cNvPr>
            <p:cNvSpPr>
              <a:spLocks/>
            </p:cNvSpPr>
            <p:nvPr/>
          </p:nvSpPr>
          <p:spPr bwMode="auto">
            <a:xfrm>
              <a:off x="4767" y="2407"/>
              <a:ext cx="55" cy="33"/>
            </a:xfrm>
            <a:custGeom>
              <a:avLst/>
              <a:gdLst>
                <a:gd name="T0" fmla="*/ 1 w 23"/>
                <a:gd name="T1" fmla="*/ 0 h 14"/>
                <a:gd name="T2" fmla="*/ 23 w 23"/>
                <a:gd name="T3" fmla="*/ 13 h 14"/>
                <a:gd name="T4" fmla="*/ 22 w 23"/>
                <a:gd name="T5" fmla="*/ 14 h 14"/>
                <a:gd name="T6" fmla="*/ 0 w 23"/>
                <a:gd name="T7" fmla="*/ 1 h 14"/>
                <a:gd name="T8" fmla="*/ 1 w 23"/>
                <a:gd name="T9" fmla="*/ 0 h 14"/>
              </a:gdLst>
              <a:ahLst/>
              <a:cxnLst>
                <a:cxn ang="0">
                  <a:pos x="T0" y="T1"/>
                </a:cxn>
                <a:cxn ang="0">
                  <a:pos x="T2" y="T3"/>
                </a:cxn>
                <a:cxn ang="0">
                  <a:pos x="T4" y="T5"/>
                </a:cxn>
                <a:cxn ang="0">
                  <a:pos x="T6" y="T7"/>
                </a:cxn>
                <a:cxn ang="0">
                  <a:pos x="T8" y="T9"/>
                </a:cxn>
              </a:cxnLst>
              <a:rect l="0" t="0" r="r" b="b"/>
              <a:pathLst>
                <a:path w="23" h="14">
                  <a:moveTo>
                    <a:pt x="1" y="0"/>
                  </a:moveTo>
                  <a:cubicBezTo>
                    <a:pt x="9" y="5"/>
                    <a:pt x="16" y="9"/>
                    <a:pt x="23" y="13"/>
                  </a:cubicBezTo>
                  <a:cubicBezTo>
                    <a:pt x="23" y="13"/>
                    <a:pt x="23" y="14"/>
                    <a:pt x="22" y="14"/>
                  </a:cubicBezTo>
                  <a:cubicBezTo>
                    <a:pt x="15" y="10"/>
                    <a:pt x="8" y="6"/>
                    <a:pt x="0" y="1"/>
                  </a:cubicBezTo>
                  <a:cubicBezTo>
                    <a:pt x="1" y="1"/>
                    <a:pt x="1"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272">
              <a:extLst>
                <a:ext uri="{FF2B5EF4-FFF2-40B4-BE49-F238E27FC236}">
                  <a16:creationId xmlns:a16="http://schemas.microsoft.com/office/drawing/2014/main" id="{64786750-A4FE-4F81-A065-19149F89D60E}"/>
                </a:ext>
              </a:extLst>
            </p:cNvPr>
            <p:cNvSpPr>
              <a:spLocks/>
            </p:cNvSpPr>
            <p:nvPr/>
          </p:nvSpPr>
          <p:spPr bwMode="auto">
            <a:xfrm>
              <a:off x="4658" y="2364"/>
              <a:ext cx="50" cy="26"/>
            </a:xfrm>
            <a:custGeom>
              <a:avLst/>
              <a:gdLst>
                <a:gd name="T0" fmla="*/ 1 w 21"/>
                <a:gd name="T1" fmla="*/ 0 h 11"/>
                <a:gd name="T2" fmla="*/ 21 w 21"/>
                <a:gd name="T3" fmla="*/ 10 h 11"/>
                <a:gd name="T4" fmla="*/ 20 w 21"/>
                <a:gd name="T5" fmla="*/ 11 h 11"/>
                <a:gd name="T6" fmla="*/ 0 w 21"/>
                <a:gd name="T7" fmla="*/ 1 h 11"/>
                <a:gd name="T8" fmla="*/ 1 w 21"/>
                <a:gd name="T9" fmla="*/ 0 h 11"/>
              </a:gdLst>
              <a:ahLst/>
              <a:cxnLst>
                <a:cxn ang="0">
                  <a:pos x="T0" y="T1"/>
                </a:cxn>
                <a:cxn ang="0">
                  <a:pos x="T2" y="T3"/>
                </a:cxn>
                <a:cxn ang="0">
                  <a:pos x="T4" y="T5"/>
                </a:cxn>
                <a:cxn ang="0">
                  <a:pos x="T6" y="T7"/>
                </a:cxn>
                <a:cxn ang="0">
                  <a:pos x="T8" y="T9"/>
                </a:cxn>
              </a:cxnLst>
              <a:rect l="0" t="0" r="r" b="b"/>
              <a:pathLst>
                <a:path w="21" h="11">
                  <a:moveTo>
                    <a:pt x="1" y="0"/>
                  </a:moveTo>
                  <a:cubicBezTo>
                    <a:pt x="7" y="3"/>
                    <a:pt x="14" y="6"/>
                    <a:pt x="21" y="10"/>
                  </a:cubicBezTo>
                  <a:cubicBezTo>
                    <a:pt x="20" y="10"/>
                    <a:pt x="20" y="11"/>
                    <a:pt x="20" y="11"/>
                  </a:cubicBezTo>
                  <a:cubicBezTo>
                    <a:pt x="13" y="8"/>
                    <a:pt x="7" y="4"/>
                    <a:pt x="0" y="1"/>
                  </a:cubicBezTo>
                  <a:cubicBezTo>
                    <a:pt x="1" y="1"/>
                    <a:pt x="1"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273">
              <a:extLst>
                <a:ext uri="{FF2B5EF4-FFF2-40B4-BE49-F238E27FC236}">
                  <a16:creationId xmlns:a16="http://schemas.microsoft.com/office/drawing/2014/main" id="{16C7FD1A-FB95-456B-828F-F3E55528714B}"/>
                </a:ext>
              </a:extLst>
            </p:cNvPr>
            <p:cNvSpPr>
              <a:spLocks/>
            </p:cNvSpPr>
            <p:nvPr/>
          </p:nvSpPr>
          <p:spPr bwMode="auto">
            <a:xfrm>
              <a:off x="4636" y="2440"/>
              <a:ext cx="48" cy="26"/>
            </a:xfrm>
            <a:custGeom>
              <a:avLst/>
              <a:gdLst>
                <a:gd name="T0" fmla="*/ 0 w 20"/>
                <a:gd name="T1" fmla="*/ 0 h 11"/>
                <a:gd name="T2" fmla="*/ 20 w 20"/>
                <a:gd name="T3" fmla="*/ 10 h 11"/>
                <a:gd name="T4" fmla="*/ 20 w 20"/>
                <a:gd name="T5" fmla="*/ 11 h 11"/>
                <a:gd name="T6" fmla="*/ 0 w 20"/>
                <a:gd name="T7" fmla="*/ 1 h 11"/>
                <a:gd name="T8" fmla="*/ 0 w 20"/>
                <a:gd name="T9" fmla="*/ 0 h 11"/>
              </a:gdLst>
              <a:ahLst/>
              <a:cxnLst>
                <a:cxn ang="0">
                  <a:pos x="T0" y="T1"/>
                </a:cxn>
                <a:cxn ang="0">
                  <a:pos x="T2" y="T3"/>
                </a:cxn>
                <a:cxn ang="0">
                  <a:pos x="T4" y="T5"/>
                </a:cxn>
                <a:cxn ang="0">
                  <a:pos x="T6" y="T7"/>
                </a:cxn>
                <a:cxn ang="0">
                  <a:pos x="T8" y="T9"/>
                </a:cxn>
              </a:cxnLst>
              <a:rect l="0" t="0" r="r" b="b"/>
              <a:pathLst>
                <a:path w="20" h="11">
                  <a:moveTo>
                    <a:pt x="0" y="0"/>
                  </a:moveTo>
                  <a:cubicBezTo>
                    <a:pt x="7" y="3"/>
                    <a:pt x="14" y="7"/>
                    <a:pt x="20" y="10"/>
                  </a:cubicBezTo>
                  <a:cubicBezTo>
                    <a:pt x="20" y="10"/>
                    <a:pt x="20" y="11"/>
                    <a:pt x="20" y="11"/>
                  </a:cubicBezTo>
                  <a:cubicBezTo>
                    <a:pt x="13" y="8"/>
                    <a:pt x="6" y="4"/>
                    <a:pt x="0" y="1"/>
                  </a:cubicBezTo>
                  <a:cubicBezTo>
                    <a:pt x="0" y="1"/>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274">
              <a:extLst>
                <a:ext uri="{FF2B5EF4-FFF2-40B4-BE49-F238E27FC236}">
                  <a16:creationId xmlns:a16="http://schemas.microsoft.com/office/drawing/2014/main" id="{C3DBECF4-EDFF-4068-B96E-0D21109379CC}"/>
                </a:ext>
              </a:extLst>
            </p:cNvPr>
            <p:cNvSpPr>
              <a:spLocks/>
            </p:cNvSpPr>
            <p:nvPr/>
          </p:nvSpPr>
          <p:spPr bwMode="auto">
            <a:xfrm>
              <a:off x="4403" y="2616"/>
              <a:ext cx="31" cy="97"/>
            </a:xfrm>
            <a:custGeom>
              <a:avLst/>
              <a:gdLst>
                <a:gd name="T0" fmla="*/ 13 w 13"/>
                <a:gd name="T1" fmla="*/ 1 h 41"/>
                <a:gd name="T2" fmla="*/ 2 w 13"/>
                <a:gd name="T3" fmla="*/ 41 h 41"/>
                <a:gd name="T4" fmla="*/ 0 w 13"/>
                <a:gd name="T5" fmla="*/ 41 h 41"/>
                <a:gd name="T6" fmla="*/ 12 w 13"/>
                <a:gd name="T7" fmla="*/ 0 h 41"/>
                <a:gd name="T8" fmla="*/ 13 w 13"/>
                <a:gd name="T9" fmla="*/ 1 h 41"/>
              </a:gdLst>
              <a:ahLst/>
              <a:cxnLst>
                <a:cxn ang="0">
                  <a:pos x="T0" y="T1"/>
                </a:cxn>
                <a:cxn ang="0">
                  <a:pos x="T2" y="T3"/>
                </a:cxn>
                <a:cxn ang="0">
                  <a:pos x="T4" y="T5"/>
                </a:cxn>
                <a:cxn ang="0">
                  <a:pos x="T6" y="T7"/>
                </a:cxn>
                <a:cxn ang="0">
                  <a:pos x="T8" y="T9"/>
                </a:cxn>
              </a:cxnLst>
              <a:rect l="0" t="0" r="r" b="b"/>
              <a:pathLst>
                <a:path w="13" h="41">
                  <a:moveTo>
                    <a:pt x="13" y="1"/>
                  </a:moveTo>
                  <a:cubicBezTo>
                    <a:pt x="9" y="14"/>
                    <a:pt x="6" y="28"/>
                    <a:pt x="2" y="41"/>
                  </a:cubicBezTo>
                  <a:cubicBezTo>
                    <a:pt x="1" y="41"/>
                    <a:pt x="1" y="41"/>
                    <a:pt x="0" y="41"/>
                  </a:cubicBezTo>
                  <a:cubicBezTo>
                    <a:pt x="4" y="27"/>
                    <a:pt x="8" y="14"/>
                    <a:pt x="12" y="0"/>
                  </a:cubicBezTo>
                  <a:cubicBezTo>
                    <a:pt x="12" y="1"/>
                    <a:pt x="13" y="1"/>
                    <a:pt x="13"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0" name="Freeform 275">
              <a:extLst>
                <a:ext uri="{FF2B5EF4-FFF2-40B4-BE49-F238E27FC236}">
                  <a16:creationId xmlns:a16="http://schemas.microsoft.com/office/drawing/2014/main" id="{ECF1C27E-B955-4275-B234-6B818BAD78B6}"/>
                </a:ext>
              </a:extLst>
            </p:cNvPr>
            <p:cNvSpPr>
              <a:spLocks/>
            </p:cNvSpPr>
            <p:nvPr/>
          </p:nvSpPr>
          <p:spPr bwMode="auto">
            <a:xfrm>
              <a:off x="4651" y="2765"/>
              <a:ext cx="33" cy="72"/>
            </a:xfrm>
            <a:custGeom>
              <a:avLst/>
              <a:gdLst>
                <a:gd name="T0" fmla="*/ 14 w 14"/>
                <a:gd name="T1" fmla="*/ 0 h 30"/>
                <a:gd name="T2" fmla="*/ 1 w 14"/>
                <a:gd name="T3" fmla="*/ 30 h 30"/>
                <a:gd name="T4" fmla="*/ 0 w 14"/>
                <a:gd name="T5" fmla="*/ 30 h 30"/>
                <a:gd name="T6" fmla="*/ 13 w 14"/>
                <a:gd name="T7" fmla="*/ 0 h 30"/>
                <a:gd name="T8" fmla="*/ 14 w 14"/>
                <a:gd name="T9" fmla="*/ 0 h 30"/>
              </a:gdLst>
              <a:ahLst/>
              <a:cxnLst>
                <a:cxn ang="0">
                  <a:pos x="T0" y="T1"/>
                </a:cxn>
                <a:cxn ang="0">
                  <a:pos x="T2" y="T3"/>
                </a:cxn>
                <a:cxn ang="0">
                  <a:pos x="T4" y="T5"/>
                </a:cxn>
                <a:cxn ang="0">
                  <a:pos x="T6" y="T7"/>
                </a:cxn>
                <a:cxn ang="0">
                  <a:pos x="T8" y="T9"/>
                </a:cxn>
              </a:cxnLst>
              <a:rect l="0" t="0" r="r" b="b"/>
              <a:pathLst>
                <a:path w="14" h="30">
                  <a:moveTo>
                    <a:pt x="14" y="0"/>
                  </a:moveTo>
                  <a:cubicBezTo>
                    <a:pt x="10" y="10"/>
                    <a:pt x="6" y="20"/>
                    <a:pt x="1" y="30"/>
                  </a:cubicBezTo>
                  <a:cubicBezTo>
                    <a:pt x="1" y="30"/>
                    <a:pt x="0" y="30"/>
                    <a:pt x="0" y="30"/>
                  </a:cubicBezTo>
                  <a:cubicBezTo>
                    <a:pt x="4" y="20"/>
                    <a:pt x="8" y="10"/>
                    <a:pt x="13" y="0"/>
                  </a:cubicBezTo>
                  <a:cubicBezTo>
                    <a:pt x="13" y="0"/>
                    <a:pt x="14" y="0"/>
                    <a:pt x="1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1" name="Freeform 276">
              <a:extLst>
                <a:ext uri="{FF2B5EF4-FFF2-40B4-BE49-F238E27FC236}">
                  <a16:creationId xmlns:a16="http://schemas.microsoft.com/office/drawing/2014/main" id="{A9A416A7-6B21-4D3F-9411-ACE8077E0A33}"/>
                </a:ext>
              </a:extLst>
            </p:cNvPr>
            <p:cNvSpPr>
              <a:spLocks/>
            </p:cNvSpPr>
            <p:nvPr/>
          </p:nvSpPr>
          <p:spPr bwMode="auto">
            <a:xfrm>
              <a:off x="4772" y="2746"/>
              <a:ext cx="35" cy="95"/>
            </a:xfrm>
            <a:custGeom>
              <a:avLst/>
              <a:gdLst>
                <a:gd name="T0" fmla="*/ 10 w 15"/>
                <a:gd name="T1" fmla="*/ 6 h 40"/>
                <a:gd name="T2" fmla="*/ 14 w 15"/>
                <a:gd name="T3" fmla="*/ 0 h 40"/>
                <a:gd name="T4" fmla="*/ 15 w 15"/>
                <a:gd name="T5" fmla="*/ 1 h 40"/>
                <a:gd name="T6" fmla="*/ 1 w 15"/>
                <a:gd name="T7" fmla="*/ 40 h 40"/>
                <a:gd name="T8" fmla="*/ 0 w 15"/>
                <a:gd name="T9" fmla="*/ 40 h 40"/>
                <a:gd name="T10" fmla="*/ 10 w 15"/>
                <a:gd name="T11" fmla="*/ 6 h 40"/>
              </a:gdLst>
              <a:ahLst/>
              <a:cxnLst>
                <a:cxn ang="0">
                  <a:pos x="T0" y="T1"/>
                </a:cxn>
                <a:cxn ang="0">
                  <a:pos x="T2" y="T3"/>
                </a:cxn>
                <a:cxn ang="0">
                  <a:pos x="T4" y="T5"/>
                </a:cxn>
                <a:cxn ang="0">
                  <a:pos x="T6" y="T7"/>
                </a:cxn>
                <a:cxn ang="0">
                  <a:pos x="T8" y="T9"/>
                </a:cxn>
                <a:cxn ang="0">
                  <a:pos x="T10" y="T11"/>
                </a:cxn>
              </a:cxnLst>
              <a:rect l="0" t="0" r="r" b="b"/>
              <a:pathLst>
                <a:path w="15" h="40">
                  <a:moveTo>
                    <a:pt x="10" y="6"/>
                  </a:moveTo>
                  <a:cubicBezTo>
                    <a:pt x="11" y="4"/>
                    <a:pt x="13" y="2"/>
                    <a:pt x="14" y="0"/>
                  </a:cubicBezTo>
                  <a:cubicBezTo>
                    <a:pt x="14" y="0"/>
                    <a:pt x="15" y="0"/>
                    <a:pt x="15" y="1"/>
                  </a:cubicBezTo>
                  <a:cubicBezTo>
                    <a:pt x="10" y="14"/>
                    <a:pt x="6" y="27"/>
                    <a:pt x="1" y="40"/>
                  </a:cubicBezTo>
                  <a:cubicBezTo>
                    <a:pt x="1" y="40"/>
                    <a:pt x="0" y="40"/>
                    <a:pt x="0" y="40"/>
                  </a:cubicBezTo>
                  <a:cubicBezTo>
                    <a:pt x="3" y="29"/>
                    <a:pt x="7" y="17"/>
                    <a:pt x="10"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277">
              <a:extLst>
                <a:ext uri="{FF2B5EF4-FFF2-40B4-BE49-F238E27FC236}">
                  <a16:creationId xmlns:a16="http://schemas.microsoft.com/office/drawing/2014/main" id="{4AB26CBE-FE6B-4486-803E-926F61DA5E75}"/>
                </a:ext>
              </a:extLst>
            </p:cNvPr>
            <p:cNvSpPr>
              <a:spLocks/>
            </p:cNvSpPr>
            <p:nvPr/>
          </p:nvSpPr>
          <p:spPr bwMode="auto">
            <a:xfrm>
              <a:off x="4760" y="2754"/>
              <a:ext cx="36" cy="92"/>
            </a:xfrm>
            <a:custGeom>
              <a:avLst/>
              <a:gdLst>
                <a:gd name="T0" fmla="*/ 15 w 15"/>
                <a:gd name="T1" fmla="*/ 3 h 39"/>
                <a:gd name="T2" fmla="*/ 2 w 15"/>
                <a:gd name="T3" fmla="*/ 35 h 39"/>
                <a:gd name="T4" fmla="*/ 0 w 15"/>
                <a:gd name="T5" fmla="*/ 39 h 39"/>
                <a:gd name="T6" fmla="*/ 14 w 15"/>
                <a:gd name="T7" fmla="*/ 0 h 39"/>
                <a:gd name="T8" fmla="*/ 15 w 15"/>
                <a:gd name="T9" fmla="*/ 3 h 39"/>
                <a:gd name="T10" fmla="*/ 15 w 15"/>
                <a:gd name="T11" fmla="*/ 3 h 39"/>
              </a:gdLst>
              <a:ahLst/>
              <a:cxnLst>
                <a:cxn ang="0">
                  <a:pos x="T0" y="T1"/>
                </a:cxn>
                <a:cxn ang="0">
                  <a:pos x="T2" y="T3"/>
                </a:cxn>
                <a:cxn ang="0">
                  <a:pos x="T4" y="T5"/>
                </a:cxn>
                <a:cxn ang="0">
                  <a:pos x="T6" y="T7"/>
                </a:cxn>
                <a:cxn ang="0">
                  <a:pos x="T8" y="T9"/>
                </a:cxn>
                <a:cxn ang="0">
                  <a:pos x="T10" y="T11"/>
                </a:cxn>
              </a:cxnLst>
              <a:rect l="0" t="0" r="r" b="b"/>
              <a:pathLst>
                <a:path w="15" h="39">
                  <a:moveTo>
                    <a:pt x="15" y="3"/>
                  </a:moveTo>
                  <a:cubicBezTo>
                    <a:pt x="11" y="14"/>
                    <a:pt x="6" y="24"/>
                    <a:pt x="2" y="35"/>
                  </a:cubicBezTo>
                  <a:cubicBezTo>
                    <a:pt x="1" y="36"/>
                    <a:pt x="1" y="38"/>
                    <a:pt x="0" y="39"/>
                  </a:cubicBezTo>
                  <a:cubicBezTo>
                    <a:pt x="3" y="26"/>
                    <a:pt x="7" y="13"/>
                    <a:pt x="14" y="0"/>
                  </a:cubicBezTo>
                  <a:cubicBezTo>
                    <a:pt x="15" y="2"/>
                    <a:pt x="15" y="3"/>
                    <a:pt x="15" y="3"/>
                  </a:cubicBezTo>
                  <a:cubicBezTo>
                    <a:pt x="15" y="3"/>
                    <a:pt x="15" y="3"/>
                    <a:pt x="15"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278">
              <a:extLst>
                <a:ext uri="{FF2B5EF4-FFF2-40B4-BE49-F238E27FC236}">
                  <a16:creationId xmlns:a16="http://schemas.microsoft.com/office/drawing/2014/main" id="{B18E96BC-9BA7-443A-AABE-9D8674D40653}"/>
                </a:ext>
              </a:extLst>
            </p:cNvPr>
            <p:cNvSpPr>
              <a:spLocks/>
            </p:cNvSpPr>
            <p:nvPr/>
          </p:nvSpPr>
          <p:spPr bwMode="auto">
            <a:xfrm>
              <a:off x="4848" y="2735"/>
              <a:ext cx="31" cy="68"/>
            </a:xfrm>
            <a:custGeom>
              <a:avLst/>
              <a:gdLst>
                <a:gd name="T0" fmla="*/ 13 w 13"/>
                <a:gd name="T1" fmla="*/ 0 h 29"/>
                <a:gd name="T2" fmla="*/ 1 w 13"/>
                <a:gd name="T3" fmla="*/ 29 h 29"/>
                <a:gd name="T4" fmla="*/ 13 w 13"/>
                <a:gd name="T5" fmla="*/ 0 h 29"/>
              </a:gdLst>
              <a:ahLst/>
              <a:cxnLst>
                <a:cxn ang="0">
                  <a:pos x="T0" y="T1"/>
                </a:cxn>
                <a:cxn ang="0">
                  <a:pos x="T2" y="T3"/>
                </a:cxn>
                <a:cxn ang="0">
                  <a:pos x="T4" y="T5"/>
                </a:cxn>
              </a:cxnLst>
              <a:rect l="0" t="0" r="r" b="b"/>
              <a:pathLst>
                <a:path w="13" h="29">
                  <a:moveTo>
                    <a:pt x="13" y="0"/>
                  </a:moveTo>
                  <a:cubicBezTo>
                    <a:pt x="8" y="10"/>
                    <a:pt x="5" y="19"/>
                    <a:pt x="1" y="29"/>
                  </a:cubicBezTo>
                  <a:cubicBezTo>
                    <a:pt x="0" y="24"/>
                    <a:pt x="7" y="5"/>
                    <a:pt x="1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279">
              <a:extLst>
                <a:ext uri="{FF2B5EF4-FFF2-40B4-BE49-F238E27FC236}">
                  <a16:creationId xmlns:a16="http://schemas.microsoft.com/office/drawing/2014/main" id="{AB73F15D-F040-4F43-8385-B74EABE15F3C}"/>
                </a:ext>
              </a:extLst>
            </p:cNvPr>
            <p:cNvSpPr>
              <a:spLocks/>
            </p:cNvSpPr>
            <p:nvPr/>
          </p:nvSpPr>
          <p:spPr bwMode="auto">
            <a:xfrm>
              <a:off x="4862" y="2732"/>
              <a:ext cx="29" cy="62"/>
            </a:xfrm>
            <a:custGeom>
              <a:avLst/>
              <a:gdLst>
                <a:gd name="T0" fmla="*/ 12 w 12"/>
                <a:gd name="T1" fmla="*/ 1 h 26"/>
                <a:gd name="T2" fmla="*/ 2 w 12"/>
                <a:gd name="T3" fmla="*/ 26 h 26"/>
                <a:gd name="T4" fmla="*/ 0 w 12"/>
                <a:gd name="T5" fmla="*/ 26 h 26"/>
                <a:gd name="T6" fmla="*/ 10 w 12"/>
                <a:gd name="T7" fmla="*/ 0 h 26"/>
                <a:gd name="T8" fmla="*/ 12 w 12"/>
                <a:gd name="T9" fmla="*/ 1 h 26"/>
              </a:gdLst>
              <a:ahLst/>
              <a:cxnLst>
                <a:cxn ang="0">
                  <a:pos x="T0" y="T1"/>
                </a:cxn>
                <a:cxn ang="0">
                  <a:pos x="T2" y="T3"/>
                </a:cxn>
                <a:cxn ang="0">
                  <a:pos x="T4" y="T5"/>
                </a:cxn>
                <a:cxn ang="0">
                  <a:pos x="T6" y="T7"/>
                </a:cxn>
                <a:cxn ang="0">
                  <a:pos x="T8" y="T9"/>
                </a:cxn>
              </a:cxnLst>
              <a:rect l="0" t="0" r="r" b="b"/>
              <a:pathLst>
                <a:path w="12" h="26">
                  <a:moveTo>
                    <a:pt x="12" y="1"/>
                  </a:moveTo>
                  <a:cubicBezTo>
                    <a:pt x="9" y="10"/>
                    <a:pt x="5" y="18"/>
                    <a:pt x="2" y="26"/>
                  </a:cubicBezTo>
                  <a:cubicBezTo>
                    <a:pt x="1" y="26"/>
                    <a:pt x="1" y="26"/>
                    <a:pt x="0" y="26"/>
                  </a:cubicBezTo>
                  <a:cubicBezTo>
                    <a:pt x="3" y="17"/>
                    <a:pt x="7" y="9"/>
                    <a:pt x="10" y="0"/>
                  </a:cubicBezTo>
                  <a:cubicBezTo>
                    <a:pt x="11" y="1"/>
                    <a:pt x="11" y="1"/>
                    <a:pt x="1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280">
              <a:extLst>
                <a:ext uri="{FF2B5EF4-FFF2-40B4-BE49-F238E27FC236}">
                  <a16:creationId xmlns:a16="http://schemas.microsoft.com/office/drawing/2014/main" id="{94C4E464-6678-42DF-9A46-95CA101C3A7D}"/>
                </a:ext>
              </a:extLst>
            </p:cNvPr>
            <p:cNvSpPr>
              <a:spLocks/>
            </p:cNvSpPr>
            <p:nvPr/>
          </p:nvSpPr>
          <p:spPr bwMode="auto">
            <a:xfrm>
              <a:off x="4130" y="2418"/>
              <a:ext cx="31" cy="117"/>
            </a:xfrm>
            <a:custGeom>
              <a:avLst/>
              <a:gdLst>
                <a:gd name="T0" fmla="*/ 12 w 13"/>
                <a:gd name="T1" fmla="*/ 0 h 49"/>
                <a:gd name="T2" fmla="*/ 12 w 13"/>
                <a:gd name="T3" fmla="*/ 4 h 49"/>
                <a:gd name="T4" fmla="*/ 3 w 13"/>
                <a:gd name="T5" fmla="*/ 46 h 49"/>
                <a:gd name="T6" fmla="*/ 2 w 13"/>
                <a:gd name="T7" fmla="*/ 49 h 49"/>
                <a:gd name="T8" fmla="*/ 0 w 13"/>
                <a:gd name="T9" fmla="*/ 49 h 49"/>
                <a:gd name="T10" fmla="*/ 2 w 13"/>
                <a:gd name="T11" fmla="*/ 39 h 49"/>
                <a:gd name="T12" fmla="*/ 10 w 13"/>
                <a:gd name="T13" fmla="*/ 6 h 49"/>
                <a:gd name="T14" fmla="*/ 12 w 13"/>
                <a:gd name="T15" fmla="*/ 0 h 49"/>
                <a:gd name="T16" fmla="*/ 12 w 13"/>
                <a:gd name="T17" fmla="*/ 0 h 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 h="49">
                  <a:moveTo>
                    <a:pt x="12" y="0"/>
                  </a:moveTo>
                  <a:cubicBezTo>
                    <a:pt x="12" y="1"/>
                    <a:pt x="13" y="3"/>
                    <a:pt x="12" y="4"/>
                  </a:cubicBezTo>
                  <a:cubicBezTo>
                    <a:pt x="9" y="18"/>
                    <a:pt x="6" y="32"/>
                    <a:pt x="3" y="46"/>
                  </a:cubicBezTo>
                  <a:cubicBezTo>
                    <a:pt x="2" y="47"/>
                    <a:pt x="2" y="48"/>
                    <a:pt x="2" y="49"/>
                  </a:cubicBezTo>
                  <a:cubicBezTo>
                    <a:pt x="1" y="49"/>
                    <a:pt x="1" y="49"/>
                    <a:pt x="0" y="49"/>
                  </a:cubicBezTo>
                  <a:cubicBezTo>
                    <a:pt x="1" y="46"/>
                    <a:pt x="2" y="42"/>
                    <a:pt x="2" y="39"/>
                  </a:cubicBezTo>
                  <a:cubicBezTo>
                    <a:pt x="5" y="28"/>
                    <a:pt x="7" y="17"/>
                    <a:pt x="10" y="6"/>
                  </a:cubicBezTo>
                  <a:cubicBezTo>
                    <a:pt x="10" y="4"/>
                    <a:pt x="12" y="2"/>
                    <a:pt x="12" y="0"/>
                  </a:cubicBezTo>
                  <a:cubicBezTo>
                    <a:pt x="12" y="0"/>
                    <a:pt x="12" y="0"/>
                    <a:pt x="12"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281">
              <a:extLst>
                <a:ext uri="{FF2B5EF4-FFF2-40B4-BE49-F238E27FC236}">
                  <a16:creationId xmlns:a16="http://schemas.microsoft.com/office/drawing/2014/main" id="{D69CF0C6-46C0-4534-AD5D-84D26A1521C9}"/>
                </a:ext>
              </a:extLst>
            </p:cNvPr>
            <p:cNvSpPr>
              <a:spLocks/>
            </p:cNvSpPr>
            <p:nvPr/>
          </p:nvSpPr>
          <p:spPr bwMode="auto">
            <a:xfrm>
              <a:off x="4121" y="2418"/>
              <a:ext cx="26" cy="103"/>
            </a:xfrm>
            <a:custGeom>
              <a:avLst/>
              <a:gdLst>
                <a:gd name="T0" fmla="*/ 0 w 11"/>
                <a:gd name="T1" fmla="*/ 42 h 43"/>
                <a:gd name="T2" fmla="*/ 10 w 11"/>
                <a:gd name="T3" fmla="*/ 0 h 43"/>
                <a:gd name="T4" fmla="*/ 11 w 11"/>
                <a:gd name="T5" fmla="*/ 1 h 43"/>
                <a:gd name="T6" fmla="*/ 2 w 11"/>
                <a:gd name="T7" fmla="*/ 43 h 43"/>
                <a:gd name="T8" fmla="*/ 0 w 11"/>
                <a:gd name="T9" fmla="*/ 42 h 43"/>
              </a:gdLst>
              <a:ahLst/>
              <a:cxnLst>
                <a:cxn ang="0">
                  <a:pos x="T0" y="T1"/>
                </a:cxn>
                <a:cxn ang="0">
                  <a:pos x="T2" y="T3"/>
                </a:cxn>
                <a:cxn ang="0">
                  <a:pos x="T4" y="T5"/>
                </a:cxn>
                <a:cxn ang="0">
                  <a:pos x="T6" y="T7"/>
                </a:cxn>
                <a:cxn ang="0">
                  <a:pos x="T8" y="T9"/>
                </a:cxn>
              </a:cxnLst>
              <a:rect l="0" t="0" r="r" b="b"/>
              <a:pathLst>
                <a:path w="11" h="43">
                  <a:moveTo>
                    <a:pt x="0" y="42"/>
                  </a:moveTo>
                  <a:cubicBezTo>
                    <a:pt x="3" y="28"/>
                    <a:pt x="7" y="14"/>
                    <a:pt x="10" y="0"/>
                  </a:cubicBezTo>
                  <a:cubicBezTo>
                    <a:pt x="11" y="0"/>
                    <a:pt x="11" y="1"/>
                    <a:pt x="11" y="1"/>
                  </a:cubicBezTo>
                  <a:cubicBezTo>
                    <a:pt x="8" y="15"/>
                    <a:pt x="5" y="29"/>
                    <a:pt x="2" y="43"/>
                  </a:cubicBezTo>
                  <a:cubicBezTo>
                    <a:pt x="1" y="42"/>
                    <a:pt x="1" y="42"/>
                    <a:pt x="0" y="4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282">
              <a:extLst>
                <a:ext uri="{FF2B5EF4-FFF2-40B4-BE49-F238E27FC236}">
                  <a16:creationId xmlns:a16="http://schemas.microsoft.com/office/drawing/2014/main" id="{CF3C1047-E9A0-4F16-A434-872B4C424F97}"/>
                </a:ext>
              </a:extLst>
            </p:cNvPr>
            <p:cNvSpPr>
              <a:spLocks/>
            </p:cNvSpPr>
            <p:nvPr/>
          </p:nvSpPr>
          <p:spPr bwMode="auto">
            <a:xfrm>
              <a:off x="5221" y="2737"/>
              <a:ext cx="59" cy="95"/>
            </a:xfrm>
            <a:custGeom>
              <a:avLst/>
              <a:gdLst>
                <a:gd name="T0" fmla="*/ 24 w 25"/>
                <a:gd name="T1" fmla="*/ 0 h 40"/>
                <a:gd name="T2" fmla="*/ 2 w 25"/>
                <a:gd name="T3" fmla="*/ 39 h 40"/>
                <a:gd name="T4" fmla="*/ 0 w 25"/>
                <a:gd name="T5" fmla="*/ 40 h 40"/>
                <a:gd name="T6" fmla="*/ 0 w 25"/>
                <a:gd name="T7" fmla="*/ 37 h 40"/>
                <a:gd name="T8" fmla="*/ 20 w 25"/>
                <a:gd name="T9" fmla="*/ 3 h 40"/>
                <a:gd name="T10" fmla="*/ 25 w 25"/>
                <a:gd name="T11" fmla="*/ 1 h 40"/>
                <a:gd name="T12" fmla="*/ 24 w 25"/>
                <a:gd name="T13" fmla="*/ 0 h 40"/>
              </a:gdLst>
              <a:ahLst/>
              <a:cxnLst>
                <a:cxn ang="0">
                  <a:pos x="T0" y="T1"/>
                </a:cxn>
                <a:cxn ang="0">
                  <a:pos x="T2" y="T3"/>
                </a:cxn>
                <a:cxn ang="0">
                  <a:pos x="T4" y="T5"/>
                </a:cxn>
                <a:cxn ang="0">
                  <a:pos x="T6" y="T7"/>
                </a:cxn>
                <a:cxn ang="0">
                  <a:pos x="T8" y="T9"/>
                </a:cxn>
                <a:cxn ang="0">
                  <a:pos x="T10" y="T11"/>
                </a:cxn>
                <a:cxn ang="0">
                  <a:pos x="T12" y="T13"/>
                </a:cxn>
              </a:cxnLst>
              <a:rect l="0" t="0" r="r" b="b"/>
              <a:pathLst>
                <a:path w="25" h="40">
                  <a:moveTo>
                    <a:pt x="24" y="0"/>
                  </a:moveTo>
                  <a:cubicBezTo>
                    <a:pt x="17" y="13"/>
                    <a:pt x="9" y="26"/>
                    <a:pt x="2" y="39"/>
                  </a:cubicBezTo>
                  <a:cubicBezTo>
                    <a:pt x="2" y="39"/>
                    <a:pt x="1" y="39"/>
                    <a:pt x="0" y="40"/>
                  </a:cubicBezTo>
                  <a:cubicBezTo>
                    <a:pt x="0" y="39"/>
                    <a:pt x="0" y="38"/>
                    <a:pt x="0" y="37"/>
                  </a:cubicBezTo>
                  <a:cubicBezTo>
                    <a:pt x="7" y="26"/>
                    <a:pt x="14" y="15"/>
                    <a:pt x="20" y="3"/>
                  </a:cubicBezTo>
                  <a:cubicBezTo>
                    <a:pt x="21" y="2"/>
                    <a:pt x="23" y="1"/>
                    <a:pt x="25" y="1"/>
                  </a:cubicBezTo>
                  <a:cubicBezTo>
                    <a:pt x="25" y="1"/>
                    <a:pt x="24" y="0"/>
                    <a:pt x="24"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8" name="Freeform 283">
              <a:extLst>
                <a:ext uri="{FF2B5EF4-FFF2-40B4-BE49-F238E27FC236}">
                  <a16:creationId xmlns:a16="http://schemas.microsoft.com/office/drawing/2014/main" id="{5475AA3A-A86F-487D-9495-A0B9FCADDF37}"/>
                </a:ext>
              </a:extLst>
            </p:cNvPr>
            <p:cNvSpPr>
              <a:spLocks/>
            </p:cNvSpPr>
            <p:nvPr/>
          </p:nvSpPr>
          <p:spPr bwMode="auto">
            <a:xfrm>
              <a:off x="5228" y="2841"/>
              <a:ext cx="24" cy="105"/>
            </a:xfrm>
            <a:custGeom>
              <a:avLst/>
              <a:gdLst>
                <a:gd name="T0" fmla="*/ 0 w 10"/>
                <a:gd name="T1" fmla="*/ 44 h 44"/>
                <a:gd name="T2" fmla="*/ 8 w 10"/>
                <a:gd name="T3" fmla="*/ 0 h 44"/>
                <a:gd name="T4" fmla="*/ 10 w 10"/>
                <a:gd name="T5" fmla="*/ 0 h 44"/>
                <a:gd name="T6" fmla="*/ 1 w 10"/>
                <a:gd name="T7" fmla="*/ 44 h 44"/>
                <a:gd name="T8" fmla="*/ 0 w 10"/>
                <a:gd name="T9" fmla="*/ 44 h 44"/>
              </a:gdLst>
              <a:ahLst/>
              <a:cxnLst>
                <a:cxn ang="0">
                  <a:pos x="T0" y="T1"/>
                </a:cxn>
                <a:cxn ang="0">
                  <a:pos x="T2" y="T3"/>
                </a:cxn>
                <a:cxn ang="0">
                  <a:pos x="T4" y="T5"/>
                </a:cxn>
                <a:cxn ang="0">
                  <a:pos x="T6" y="T7"/>
                </a:cxn>
                <a:cxn ang="0">
                  <a:pos x="T8" y="T9"/>
                </a:cxn>
              </a:cxnLst>
              <a:rect l="0" t="0" r="r" b="b"/>
              <a:pathLst>
                <a:path w="10" h="44">
                  <a:moveTo>
                    <a:pt x="0" y="44"/>
                  </a:moveTo>
                  <a:cubicBezTo>
                    <a:pt x="2" y="29"/>
                    <a:pt x="5" y="15"/>
                    <a:pt x="8" y="0"/>
                  </a:cubicBezTo>
                  <a:cubicBezTo>
                    <a:pt x="9" y="0"/>
                    <a:pt x="9" y="0"/>
                    <a:pt x="10" y="0"/>
                  </a:cubicBezTo>
                  <a:cubicBezTo>
                    <a:pt x="7" y="15"/>
                    <a:pt x="4" y="30"/>
                    <a:pt x="1" y="44"/>
                  </a:cubicBezTo>
                  <a:cubicBezTo>
                    <a:pt x="1" y="44"/>
                    <a:pt x="0" y="44"/>
                    <a:pt x="0" y="4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9" name="Freeform 284">
              <a:extLst>
                <a:ext uri="{FF2B5EF4-FFF2-40B4-BE49-F238E27FC236}">
                  <a16:creationId xmlns:a16="http://schemas.microsoft.com/office/drawing/2014/main" id="{5EAEB407-0E44-4617-926E-099A746666AF}"/>
                </a:ext>
              </a:extLst>
            </p:cNvPr>
            <p:cNvSpPr>
              <a:spLocks/>
            </p:cNvSpPr>
            <p:nvPr/>
          </p:nvSpPr>
          <p:spPr bwMode="auto">
            <a:xfrm>
              <a:off x="5176" y="2853"/>
              <a:ext cx="21" cy="93"/>
            </a:xfrm>
            <a:custGeom>
              <a:avLst/>
              <a:gdLst>
                <a:gd name="T0" fmla="*/ 9 w 9"/>
                <a:gd name="T1" fmla="*/ 0 h 39"/>
                <a:gd name="T2" fmla="*/ 0 w 9"/>
                <a:gd name="T3" fmla="*/ 39 h 39"/>
                <a:gd name="T4" fmla="*/ 9 w 9"/>
                <a:gd name="T5" fmla="*/ 0 h 39"/>
              </a:gdLst>
              <a:ahLst/>
              <a:cxnLst>
                <a:cxn ang="0">
                  <a:pos x="T0" y="T1"/>
                </a:cxn>
                <a:cxn ang="0">
                  <a:pos x="T2" y="T3"/>
                </a:cxn>
                <a:cxn ang="0">
                  <a:pos x="T4" y="T5"/>
                </a:cxn>
              </a:cxnLst>
              <a:rect l="0" t="0" r="r" b="b"/>
              <a:pathLst>
                <a:path w="9" h="39">
                  <a:moveTo>
                    <a:pt x="9" y="0"/>
                  </a:moveTo>
                  <a:cubicBezTo>
                    <a:pt x="6" y="13"/>
                    <a:pt x="3" y="26"/>
                    <a:pt x="0" y="39"/>
                  </a:cubicBezTo>
                  <a:cubicBezTo>
                    <a:pt x="1" y="26"/>
                    <a:pt x="3" y="13"/>
                    <a:pt x="9"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0" name="Freeform 285">
              <a:extLst>
                <a:ext uri="{FF2B5EF4-FFF2-40B4-BE49-F238E27FC236}">
                  <a16:creationId xmlns:a16="http://schemas.microsoft.com/office/drawing/2014/main" id="{6E66ABA0-C259-4D64-84E8-35E56D096E5C}"/>
                </a:ext>
              </a:extLst>
            </p:cNvPr>
            <p:cNvSpPr>
              <a:spLocks/>
            </p:cNvSpPr>
            <p:nvPr/>
          </p:nvSpPr>
          <p:spPr bwMode="auto">
            <a:xfrm>
              <a:off x="5214" y="2860"/>
              <a:ext cx="21" cy="88"/>
            </a:xfrm>
            <a:custGeom>
              <a:avLst/>
              <a:gdLst>
                <a:gd name="T0" fmla="*/ 9 w 9"/>
                <a:gd name="T1" fmla="*/ 0 h 37"/>
                <a:gd name="T2" fmla="*/ 2 w 9"/>
                <a:gd name="T3" fmla="*/ 37 h 37"/>
                <a:gd name="T4" fmla="*/ 0 w 9"/>
                <a:gd name="T5" fmla="*/ 37 h 37"/>
                <a:gd name="T6" fmla="*/ 8 w 9"/>
                <a:gd name="T7" fmla="*/ 0 h 37"/>
                <a:gd name="T8" fmla="*/ 9 w 9"/>
                <a:gd name="T9" fmla="*/ 0 h 37"/>
              </a:gdLst>
              <a:ahLst/>
              <a:cxnLst>
                <a:cxn ang="0">
                  <a:pos x="T0" y="T1"/>
                </a:cxn>
                <a:cxn ang="0">
                  <a:pos x="T2" y="T3"/>
                </a:cxn>
                <a:cxn ang="0">
                  <a:pos x="T4" y="T5"/>
                </a:cxn>
                <a:cxn ang="0">
                  <a:pos x="T6" y="T7"/>
                </a:cxn>
                <a:cxn ang="0">
                  <a:pos x="T8" y="T9"/>
                </a:cxn>
              </a:cxnLst>
              <a:rect l="0" t="0" r="r" b="b"/>
              <a:pathLst>
                <a:path w="9" h="37">
                  <a:moveTo>
                    <a:pt x="9" y="0"/>
                  </a:moveTo>
                  <a:cubicBezTo>
                    <a:pt x="7" y="12"/>
                    <a:pt x="4" y="25"/>
                    <a:pt x="2" y="37"/>
                  </a:cubicBezTo>
                  <a:cubicBezTo>
                    <a:pt x="1" y="37"/>
                    <a:pt x="1" y="37"/>
                    <a:pt x="0" y="37"/>
                  </a:cubicBezTo>
                  <a:cubicBezTo>
                    <a:pt x="3" y="24"/>
                    <a:pt x="5" y="12"/>
                    <a:pt x="8" y="0"/>
                  </a:cubicBezTo>
                  <a:cubicBezTo>
                    <a:pt x="8" y="0"/>
                    <a:pt x="9" y="0"/>
                    <a:pt x="9"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1" name="Freeform 286">
              <a:extLst>
                <a:ext uri="{FF2B5EF4-FFF2-40B4-BE49-F238E27FC236}">
                  <a16:creationId xmlns:a16="http://schemas.microsoft.com/office/drawing/2014/main" id="{C3FB1CFF-EC6B-40A2-944B-A290BBC144B8}"/>
                </a:ext>
              </a:extLst>
            </p:cNvPr>
            <p:cNvSpPr>
              <a:spLocks/>
            </p:cNvSpPr>
            <p:nvPr/>
          </p:nvSpPr>
          <p:spPr bwMode="auto">
            <a:xfrm>
              <a:off x="5207" y="2849"/>
              <a:ext cx="16" cy="92"/>
            </a:xfrm>
            <a:custGeom>
              <a:avLst/>
              <a:gdLst>
                <a:gd name="T0" fmla="*/ 0 w 7"/>
                <a:gd name="T1" fmla="*/ 39 h 39"/>
                <a:gd name="T2" fmla="*/ 6 w 7"/>
                <a:gd name="T3" fmla="*/ 0 h 39"/>
                <a:gd name="T4" fmla="*/ 7 w 7"/>
                <a:gd name="T5" fmla="*/ 0 h 39"/>
                <a:gd name="T6" fmla="*/ 2 w 7"/>
                <a:gd name="T7" fmla="*/ 39 h 39"/>
                <a:gd name="T8" fmla="*/ 0 w 7"/>
                <a:gd name="T9" fmla="*/ 39 h 39"/>
              </a:gdLst>
              <a:ahLst/>
              <a:cxnLst>
                <a:cxn ang="0">
                  <a:pos x="T0" y="T1"/>
                </a:cxn>
                <a:cxn ang="0">
                  <a:pos x="T2" y="T3"/>
                </a:cxn>
                <a:cxn ang="0">
                  <a:pos x="T4" y="T5"/>
                </a:cxn>
                <a:cxn ang="0">
                  <a:pos x="T6" y="T7"/>
                </a:cxn>
                <a:cxn ang="0">
                  <a:pos x="T8" y="T9"/>
                </a:cxn>
              </a:cxnLst>
              <a:rect l="0" t="0" r="r" b="b"/>
              <a:pathLst>
                <a:path w="7" h="39">
                  <a:moveTo>
                    <a:pt x="0" y="39"/>
                  </a:moveTo>
                  <a:cubicBezTo>
                    <a:pt x="2" y="26"/>
                    <a:pt x="4" y="13"/>
                    <a:pt x="6" y="0"/>
                  </a:cubicBezTo>
                  <a:cubicBezTo>
                    <a:pt x="6" y="0"/>
                    <a:pt x="7" y="0"/>
                    <a:pt x="7" y="0"/>
                  </a:cubicBezTo>
                  <a:cubicBezTo>
                    <a:pt x="5" y="13"/>
                    <a:pt x="4" y="26"/>
                    <a:pt x="2" y="39"/>
                  </a:cubicBezTo>
                  <a:cubicBezTo>
                    <a:pt x="1" y="39"/>
                    <a:pt x="1" y="39"/>
                    <a:pt x="0" y="3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2" name="Freeform 287">
              <a:extLst>
                <a:ext uri="{FF2B5EF4-FFF2-40B4-BE49-F238E27FC236}">
                  <a16:creationId xmlns:a16="http://schemas.microsoft.com/office/drawing/2014/main" id="{C7FD65D7-BF14-4C5E-8879-862E5C6BA755}"/>
                </a:ext>
              </a:extLst>
            </p:cNvPr>
            <p:cNvSpPr>
              <a:spLocks/>
            </p:cNvSpPr>
            <p:nvPr/>
          </p:nvSpPr>
          <p:spPr bwMode="auto">
            <a:xfrm>
              <a:off x="5240" y="2865"/>
              <a:ext cx="19" cy="72"/>
            </a:xfrm>
            <a:custGeom>
              <a:avLst/>
              <a:gdLst>
                <a:gd name="T0" fmla="*/ 0 w 8"/>
                <a:gd name="T1" fmla="*/ 29 h 30"/>
                <a:gd name="T2" fmla="*/ 6 w 8"/>
                <a:gd name="T3" fmla="*/ 0 h 30"/>
                <a:gd name="T4" fmla="*/ 8 w 8"/>
                <a:gd name="T5" fmla="*/ 0 h 30"/>
                <a:gd name="T6" fmla="*/ 2 w 8"/>
                <a:gd name="T7" fmla="*/ 30 h 30"/>
                <a:gd name="T8" fmla="*/ 0 w 8"/>
                <a:gd name="T9" fmla="*/ 29 h 30"/>
              </a:gdLst>
              <a:ahLst/>
              <a:cxnLst>
                <a:cxn ang="0">
                  <a:pos x="T0" y="T1"/>
                </a:cxn>
                <a:cxn ang="0">
                  <a:pos x="T2" y="T3"/>
                </a:cxn>
                <a:cxn ang="0">
                  <a:pos x="T4" y="T5"/>
                </a:cxn>
                <a:cxn ang="0">
                  <a:pos x="T6" y="T7"/>
                </a:cxn>
                <a:cxn ang="0">
                  <a:pos x="T8" y="T9"/>
                </a:cxn>
              </a:cxnLst>
              <a:rect l="0" t="0" r="r" b="b"/>
              <a:pathLst>
                <a:path w="8" h="30">
                  <a:moveTo>
                    <a:pt x="0" y="29"/>
                  </a:moveTo>
                  <a:cubicBezTo>
                    <a:pt x="2" y="19"/>
                    <a:pt x="4" y="10"/>
                    <a:pt x="6" y="0"/>
                  </a:cubicBezTo>
                  <a:cubicBezTo>
                    <a:pt x="7" y="0"/>
                    <a:pt x="7" y="0"/>
                    <a:pt x="8" y="0"/>
                  </a:cubicBezTo>
                  <a:cubicBezTo>
                    <a:pt x="6" y="10"/>
                    <a:pt x="4" y="20"/>
                    <a:pt x="2" y="30"/>
                  </a:cubicBezTo>
                  <a:cubicBezTo>
                    <a:pt x="2" y="30"/>
                    <a:pt x="1" y="30"/>
                    <a:pt x="0" y="2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3" name="Freeform 288">
              <a:extLst>
                <a:ext uri="{FF2B5EF4-FFF2-40B4-BE49-F238E27FC236}">
                  <a16:creationId xmlns:a16="http://schemas.microsoft.com/office/drawing/2014/main" id="{92DA27B2-5FB2-46D3-9973-52A1911BD781}"/>
                </a:ext>
              </a:extLst>
            </p:cNvPr>
            <p:cNvSpPr>
              <a:spLocks/>
            </p:cNvSpPr>
            <p:nvPr/>
          </p:nvSpPr>
          <p:spPr bwMode="auto">
            <a:xfrm>
              <a:off x="5261" y="2868"/>
              <a:ext cx="22" cy="78"/>
            </a:xfrm>
            <a:custGeom>
              <a:avLst/>
              <a:gdLst>
                <a:gd name="T0" fmla="*/ 0 w 9"/>
                <a:gd name="T1" fmla="*/ 33 h 33"/>
                <a:gd name="T2" fmla="*/ 8 w 9"/>
                <a:gd name="T3" fmla="*/ 0 h 33"/>
                <a:gd name="T4" fmla="*/ 9 w 9"/>
                <a:gd name="T5" fmla="*/ 1 h 33"/>
                <a:gd name="T6" fmla="*/ 1 w 9"/>
                <a:gd name="T7" fmla="*/ 33 h 33"/>
                <a:gd name="T8" fmla="*/ 0 w 9"/>
                <a:gd name="T9" fmla="*/ 33 h 33"/>
              </a:gdLst>
              <a:ahLst/>
              <a:cxnLst>
                <a:cxn ang="0">
                  <a:pos x="T0" y="T1"/>
                </a:cxn>
                <a:cxn ang="0">
                  <a:pos x="T2" y="T3"/>
                </a:cxn>
                <a:cxn ang="0">
                  <a:pos x="T4" y="T5"/>
                </a:cxn>
                <a:cxn ang="0">
                  <a:pos x="T6" y="T7"/>
                </a:cxn>
                <a:cxn ang="0">
                  <a:pos x="T8" y="T9"/>
                </a:cxn>
              </a:cxnLst>
              <a:rect l="0" t="0" r="r" b="b"/>
              <a:pathLst>
                <a:path w="9" h="33">
                  <a:moveTo>
                    <a:pt x="0" y="33"/>
                  </a:moveTo>
                  <a:cubicBezTo>
                    <a:pt x="2" y="22"/>
                    <a:pt x="5" y="11"/>
                    <a:pt x="8" y="0"/>
                  </a:cubicBezTo>
                  <a:cubicBezTo>
                    <a:pt x="8" y="1"/>
                    <a:pt x="9" y="1"/>
                    <a:pt x="9" y="1"/>
                  </a:cubicBezTo>
                  <a:cubicBezTo>
                    <a:pt x="6" y="12"/>
                    <a:pt x="4" y="23"/>
                    <a:pt x="1" y="33"/>
                  </a:cubicBezTo>
                  <a:cubicBezTo>
                    <a:pt x="1" y="33"/>
                    <a:pt x="0" y="33"/>
                    <a:pt x="0" y="3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289">
              <a:extLst>
                <a:ext uri="{FF2B5EF4-FFF2-40B4-BE49-F238E27FC236}">
                  <a16:creationId xmlns:a16="http://schemas.microsoft.com/office/drawing/2014/main" id="{525019EF-31C3-4C90-9CBC-65202F579F27}"/>
                </a:ext>
              </a:extLst>
            </p:cNvPr>
            <p:cNvSpPr>
              <a:spLocks/>
            </p:cNvSpPr>
            <p:nvPr/>
          </p:nvSpPr>
          <p:spPr bwMode="auto">
            <a:xfrm>
              <a:off x="5252" y="2877"/>
              <a:ext cx="14" cy="64"/>
            </a:xfrm>
            <a:custGeom>
              <a:avLst/>
              <a:gdLst>
                <a:gd name="T0" fmla="*/ 6 w 6"/>
                <a:gd name="T1" fmla="*/ 0 h 27"/>
                <a:gd name="T2" fmla="*/ 1 w 6"/>
                <a:gd name="T3" fmla="*/ 27 h 27"/>
                <a:gd name="T4" fmla="*/ 0 w 6"/>
                <a:gd name="T5" fmla="*/ 27 h 27"/>
                <a:gd name="T6" fmla="*/ 6 w 6"/>
                <a:gd name="T7" fmla="*/ 0 h 27"/>
                <a:gd name="T8" fmla="*/ 6 w 6"/>
                <a:gd name="T9" fmla="*/ 0 h 27"/>
              </a:gdLst>
              <a:ahLst/>
              <a:cxnLst>
                <a:cxn ang="0">
                  <a:pos x="T0" y="T1"/>
                </a:cxn>
                <a:cxn ang="0">
                  <a:pos x="T2" y="T3"/>
                </a:cxn>
                <a:cxn ang="0">
                  <a:pos x="T4" y="T5"/>
                </a:cxn>
                <a:cxn ang="0">
                  <a:pos x="T6" y="T7"/>
                </a:cxn>
                <a:cxn ang="0">
                  <a:pos x="T8" y="T9"/>
                </a:cxn>
              </a:cxnLst>
              <a:rect l="0" t="0" r="r" b="b"/>
              <a:pathLst>
                <a:path w="6" h="27">
                  <a:moveTo>
                    <a:pt x="6" y="0"/>
                  </a:moveTo>
                  <a:cubicBezTo>
                    <a:pt x="5" y="9"/>
                    <a:pt x="3" y="18"/>
                    <a:pt x="1" y="27"/>
                  </a:cubicBezTo>
                  <a:cubicBezTo>
                    <a:pt x="1" y="27"/>
                    <a:pt x="0" y="27"/>
                    <a:pt x="0" y="27"/>
                  </a:cubicBezTo>
                  <a:cubicBezTo>
                    <a:pt x="2" y="18"/>
                    <a:pt x="4" y="9"/>
                    <a:pt x="6" y="0"/>
                  </a:cubicBezTo>
                  <a:cubicBezTo>
                    <a:pt x="6" y="0"/>
                    <a:pt x="6" y="0"/>
                    <a:pt x="6"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290">
              <a:extLst>
                <a:ext uri="{FF2B5EF4-FFF2-40B4-BE49-F238E27FC236}">
                  <a16:creationId xmlns:a16="http://schemas.microsoft.com/office/drawing/2014/main" id="{FCC6A8FB-CC81-4A1D-B61D-290201409D5B}"/>
                </a:ext>
              </a:extLst>
            </p:cNvPr>
            <p:cNvSpPr>
              <a:spLocks/>
            </p:cNvSpPr>
            <p:nvPr/>
          </p:nvSpPr>
          <p:spPr bwMode="auto">
            <a:xfrm>
              <a:off x="4197" y="1846"/>
              <a:ext cx="111" cy="71"/>
            </a:xfrm>
            <a:custGeom>
              <a:avLst/>
              <a:gdLst>
                <a:gd name="T0" fmla="*/ 0 w 47"/>
                <a:gd name="T1" fmla="*/ 0 h 30"/>
                <a:gd name="T2" fmla="*/ 47 w 47"/>
                <a:gd name="T3" fmla="*/ 30 h 30"/>
                <a:gd name="T4" fmla="*/ 0 w 47"/>
                <a:gd name="T5" fmla="*/ 0 h 30"/>
              </a:gdLst>
              <a:ahLst/>
              <a:cxnLst>
                <a:cxn ang="0">
                  <a:pos x="T0" y="T1"/>
                </a:cxn>
                <a:cxn ang="0">
                  <a:pos x="T2" y="T3"/>
                </a:cxn>
                <a:cxn ang="0">
                  <a:pos x="T4" y="T5"/>
                </a:cxn>
              </a:cxnLst>
              <a:rect l="0" t="0" r="r" b="b"/>
              <a:pathLst>
                <a:path w="47" h="30">
                  <a:moveTo>
                    <a:pt x="0" y="0"/>
                  </a:moveTo>
                  <a:cubicBezTo>
                    <a:pt x="16" y="10"/>
                    <a:pt x="31" y="20"/>
                    <a:pt x="47" y="30"/>
                  </a:cubicBezTo>
                  <a:cubicBezTo>
                    <a:pt x="42" y="30"/>
                    <a:pt x="4" y="6"/>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291">
              <a:extLst>
                <a:ext uri="{FF2B5EF4-FFF2-40B4-BE49-F238E27FC236}">
                  <a16:creationId xmlns:a16="http://schemas.microsoft.com/office/drawing/2014/main" id="{9578613F-571C-4910-8D3F-20E86D33D281}"/>
                </a:ext>
              </a:extLst>
            </p:cNvPr>
            <p:cNvSpPr>
              <a:spLocks/>
            </p:cNvSpPr>
            <p:nvPr/>
          </p:nvSpPr>
          <p:spPr bwMode="auto">
            <a:xfrm>
              <a:off x="4116" y="1808"/>
              <a:ext cx="114" cy="71"/>
            </a:xfrm>
            <a:custGeom>
              <a:avLst/>
              <a:gdLst>
                <a:gd name="T0" fmla="*/ 0 w 48"/>
                <a:gd name="T1" fmla="*/ 0 h 30"/>
                <a:gd name="T2" fmla="*/ 13 w 48"/>
                <a:gd name="T3" fmla="*/ 8 h 30"/>
                <a:gd name="T4" fmla="*/ 44 w 48"/>
                <a:gd name="T5" fmla="*/ 28 h 30"/>
                <a:gd name="T6" fmla="*/ 48 w 48"/>
                <a:gd name="T7" fmla="*/ 30 h 30"/>
                <a:gd name="T8" fmla="*/ 0 w 48"/>
                <a:gd name="T9" fmla="*/ 0 h 30"/>
                <a:gd name="T10" fmla="*/ 0 w 48"/>
                <a:gd name="T11" fmla="*/ 0 h 30"/>
              </a:gdLst>
              <a:ahLst/>
              <a:cxnLst>
                <a:cxn ang="0">
                  <a:pos x="T0" y="T1"/>
                </a:cxn>
                <a:cxn ang="0">
                  <a:pos x="T2" y="T3"/>
                </a:cxn>
                <a:cxn ang="0">
                  <a:pos x="T4" y="T5"/>
                </a:cxn>
                <a:cxn ang="0">
                  <a:pos x="T6" y="T7"/>
                </a:cxn>
                <a:cxn ang="0">
                  <a:pos x="T8" y="T9"/>
                </a:cxn>
                <a:cxn ang="0">
                  <a:pos x="T10" y="T11"/>
                </a:cxn>
              </a:cxnLst>
              <a:rect l="0" t="0" r="r" b="b"/>
              <a:pathLst>
                <a:path w="48" h="30">
                  <a:moveTo>
                    <a:pt x="0" y="0"/>
                  </a:moveTo>
                  <a:cubicBezTo>
                    <a:pt x="4" y="2"/>
                    <a:pt x="8" y="5"/>
                    <a:pt x="13" y="8"/>
                  </a:cubicBezTo>
                  <a:cubicBezTo>
                    <a:pt x="23" y="14"/>
                    <a:pt x="34" y="21"/>
                    <a:pt x="44" y="28"/>
                  </a:cubicBezTo>
                  <a:cubicBezTo>
                    <a:pt x="46" y="28"/>
                    <a:pt x="47" y="29"/>
                    <a:pt x="48" y="30"/>
                  </a:cubicBezTo>
                  <a:cubicBezTo>
                    <a:pt x="31" y="22"/>
                    <a:pt x="15" y="12"/>
                    <a:pt x="0"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292">
              <a:extLst>
                <a:ext uri="{FF2B5EF4-FFF2-40B4-BE49-F238E27FC236}">
                  <a16:creationId xmlns:a16="http://schemas.microsoft.com/office/drawing/2014/main" id="{0B8DC63F-8201-4894-B214-2F190F3CAB6D}"/>
                </a:ext>
              </a:extLst>
            </p:cNvPr>
            <p:cNvSpPr>
              <a:spLocks/>
            </p:cNvSpPr>
            <p:nvPr/>
          </p:nvSpPr>
          <p:spPr bwMode="auto">
            <a:xfrm>
              <a:off x="4220" y="1812"/>
              <a:ext cx="62" cy="41"/>
            </a:xfrm>
            <a:custGeom>
              <a:avLst/>
              <a:gdLst>
                <a:gd name="T0" fmla="*/ 25 w 26"/>
                <a:gd name="T1" fmla="*/ 17 h 17"/>
                <a:gd name="T2" fmla="*/ 0 w 26"/>
                <a:gd name="T3" fmla="*/ 2 h 17"/>
                <a:gd name="T4" fmla="*/ 1 w 26"/>
                <a:gd name="T5" fmla="*/ 0 h 17"/>
                <a:gd name="T6" fmla="*/ 26 w 26"/>
                <a:gd name="T7" fmla="*/ 15 h 17"/>
                <a:gd name="T8" fmla="*/ 25 w 26"/>
                <a:gd name="T9" fmla="*/ 17 h 17"/>
              </a:gdLst>
              <a:ahLst/>
              <a:cxnLst>
                <a:cxn ang="0">
                  <a:pos x="T0" y="T1"/>
                </a:cxn>
                <a:cxn ang="0">
                  <a:pos x="T2" y="T3"/>
                </a:cxn>
                <a:cxn ang="0">
                  <a:pos x="T4" y="T5"/>
                </a:cxn>
                <a:cxn ang="0">
                  <a:pos x="T6" y="T7"/>
                </a:cxn>
                <a:cxn ang="0">
                  <a:pos x="T8" y="T9"/>
                </a:cxn>
              </a:cxnLst>
              <a:rect l="0" t="0" r="r" b="b"/>
              <a:pathLst>
                <a:path w="26" h="17">
                  <a:moveTo>
                    <a:pt x="25" y="17"/>
                  </a:moveTo>
                  <a:cubicBezTo>
                    <a:pt x="16" y="12"/>
                    <a:pt x="8" y="7"/>
                    <a:pt x="0" y="2"/>
                  </a:cubicBezTo>
                  <a:cubicBezTo>
                    <a:pt x="0" y="1"/>
                    <a:pt x="0" y="1"/>
                    <a:pt x="1" y="0"/>
                  </a:cubicBezTo>
                  <a:cubicBezTo>
                    <a:pt x="9" y="5"/>
                    <a:pt x="17" y="10"/>
                    <a:pt x="26" y="15"/>
                  </a:cubicBezTo>
                  <a:cubicBezTo>
                    <a:pt x="25" y="16"/>
                    <a:pt x="25" y="16"/>
                    <a:pt x="25" y="1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293">
              <a:extLst>
                <a:ext uri="{FF2B5EF4-FFF2-40B4-BE49-F238E27FC236}">
                  <a16:creationId xmlns:a16="http://schemas.microsoft.com/office/drawing/2014/main" id="{6F358496-1F8F-4DF3-B884-4C24BC39B91D}"/>
                </a:ext>
              </a:extLst>
            </p:cNvPr>
            <p:cNvSpPr>
              <a:spLocks/>
            </p:cNvSpPr>
            <p:nvPr/>
          </p:nvSpPr>
          <p:spPr bwMode="auto">
            <a:xfrm>
              <a:off x="4209" y="1843"/>
              <a:ext cx="59" cy="38"/>
            </a:xfrm>
            <a:custGeom>
              <a:avLst/>
              <a:gdLst>
                <a:gd name="T0" fmla="*/ 24 w 25"/>
                <a:gd name="T1" fmla="*/ 16 h 16"/>
                <a:gd name="T2" fmla="*/ 0 w 25"/>
                <a:gd name="T3" fmla="*/ 1 h 16"/>
                <a:gd name="T4" fmla="*/ 1 w 25"/>
                <a:gd name="T5" fmla="*/ 0 h 16"/>
                <a:gd name="T6" fmla="*/ 25 w 25"/>
                <a:gd name="T7" fmla="*/ 15 h 16"/>
                <a:gd name="T8" fmla="*/ 24 w 25"/>
                <a:gd name="T9" fmla="*/ 16 h 16"/>
              </a:gdLst>
              <a:ahLst/>
              <a:cxnLst>
                <a:cxn ang="0">
                  <a:pos x="T0" y="T1"/>
                </a:cxn>
                <a:cxn ang="0">
                  <a:pos x="T2" y="T3"/>
                </a:cxn>
                <a:cxn ang="0">
                  <a:pos x="T4" y="T5"/>
                </a:cxn>
                <a:cxn ang="0">
                  <a:pos x="T6" y="T7"/>
                </a:cxn>
                <a:cxn ang="0">
                  <a:pos x="T8" y="T9"/>
                </a:cxn>
              </a:cxnLst>
              <a:rect l="0" t="0" r="r" b="b"/>
              <a:pathLst>
                <a:path w="25" h="16">
                  <a:moveTo>
                    <a:pt x="24" y="16"/>
                  </a:moveTo>
                  <a:cubicBezTo>
                    <a:pt x="16" y="11"/>
                    <a:pt x="8" y="6"/>
                    <a:pt x="0" y="1"/>
                  </a:cubicBezTo>
                  <a:cubicBezTo>
                    <a:pt x="0" y="1"/>
                    <a:pt x="1" y="0"/>
                    <a:pt x="1" y="0"/>
                  </a:cubicBezTo>
                  <a:cubicBezTo>
                    <a:pt x="9" y="5"/>
                    <a:pt x="17" y="10"/>
                    <a:pt x="25" y="15"/>
                  </a:cubicBezTo>
                  <a:cubicBezTo>
                    <a:pt x="25" y="15"/>
                    <a:pt x="25" y="16"/>
                    <a:pt x="24"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294">
              <a:extLst>
                <a:ext uri="{FF2B5EF4-FFF2-40B4-BE49-F238E27FC236}">
                  <a16:creationId xmlns:a16="http://schemas.microsoft.com/office/drawing/2014/main" id="{A85057AF-A0FF-4E3F-9F9D-59757CBC7EB4}"/>
                </a:ext>
              </a:extLst>
            </p:cNvPr>
            <p:cNvSpPr>
              <a:spLocks/>
            </p:cNvSpPr>
            <p:nvPr/>
          </p:nvSpPr>
          <p:spPr bwMode="auto">
            <a:xfrm>
              <a:off x="4266" y="1805"/>
              <a:ext cx="38" cy="26"/>
            </a:xfrm>
            <a:custGeom>
              <a:avLst/>
              <a:gdLst>
                <a:gd name="T0" fmla="*/ 15 w 16"/>
                <a:gd name="T1" fmla="*/ 11 h 11"/>
                <a:gd name="T2" fmla="*/ 0 w 16"/>
                <a:gd name="T3" fmla="*/ 2 h 11"/>
                <a:gd name="T4" fmla="*/ 1 w 16"/>
                <a:gd name="T5" fmla="*/ 0 h 11"/>
                <a:gd name="T6" fmla="*/ 16 w 16"/>
                <a:gd name="T7" fmla="*/ 9 h 11"/>
                <a:gd name="T8" fmla="*/ 15 w 16"/>
                <a:gd name="T9" fmla="*/ 11 h 11"/>
              </a:gdLst>
              <a:ahLst/>
              <a:cxnLst>
                <a:cxn ang="0">
                  <a:pos x="T0" y="T1"/>
                </a:cxn>
                <a:cxn ang="0">
                  <a:pos x="T2" y="T3"/>
                </a:cxn>
                <a:cxn ang="0">
                  <a:pos x="T4" y="T5"/>
                </a:cxn>
                <a:cxn ang="0">
                  <a:pos x="T6" y="T7"/>
                </a:cxn>
                <a:cxn ang="0">
                  <a:pos x="T8" y="T9"/>
                </a:cxn>
              </a:cxnLst>
              <a:rect l="0" t="0" r="r" b="b"/>
              <a:pathLst>
                <a:path w="16" h="11">
                  <a:moveTo>
                    <a:pt x="15" y="11"/>
                  </a:moveTo>
                  <a:cubicBezTo>
                    <a:pt x="10" y="8"/>
                    <a:pt x="5" y="5"/>
                    <a:pt x="0" y="2"/>
                  </a:cubicBezTo>
                  <a:cubicBezTo>
                    <a:pt x="0" y="2"/>
                    <a:pt x="0" y="1"/>
                    <a:pt x="1" y="0"/>
                  </a:cubicBezTo>
                  <a:cubicBezTo>
                    <a:pt x="6" y="3"/>
                    <a:pt x="11" y="6"/>
                    <a:pt x="16" y="9"/>
                  </a:cubicBezTo>
                  <a:cubicBezTo>
                    <a:pt x="16" y="10"/>
                    <a:pt x="16" y="11"/>
                    <a:pt x="15"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295">
              <a:extLst>
                <a:ext uri="{FF2B5EF4-FFF2-40B4-BE49-F238E27FC236}">
                  <a16:creationId xmlns:a16="http://schemas.microsoft.com/office/drawing/2014/main" id="{396E0EFA-59ED-4DAA-8982-098D1A0B3EEF}"/>
                </a:ext>
              </a:extLst>
            </p:cNvPr>
            <p:cNvSpPr>
              <a:spLocks/>
            </p:cNvSpPr>
            <p:nvPr/>
          </p:nvSpPr>
          <p:spPr bwMode="auto">
            <a:xfrm>
              <a:off x="4301" y="1877"/>
              <a:ext cx="48" cy="30"/>
            </a:xfrm>
            <a:custGeom>
              <a:avLst/>
              <a:gdLst>
                <a:gd name="T0" fmla="*/ 1 w 20"/>
                <a:gd name="T1" fmla="*/ 0 h 13"/>
                <a:gd name="T2" fmla="*/ 20 w 20"/>
                <a:gd name="T3" fmla="*/ 11 h 13"/>
                <a:gd name="T4" fmla="*/ 19 w 20"/>
                <a:gd name="T5" fmla="*/ 13 h 13"/>
                <a:gd name="T6" fmla="*/ 0 w 20"/>
                <a:gd name="T7" fmla="*/ 1 h 13"/>
                <a:gd name="T8" fmla="*/ 1 w 20"/>
                <a:gd name="T9" fmla="*/ 0 h 13"/>
              </a:gdLst>
              <a:ahLst/>
              <a:cxnLst>
                <a:cxn ang="0">
                  <a:pos x="T0" y="T1"/>
                </a:cxn>
                <a:cxn ang="0">
                  <a:pos x="T2" y="T3"/>
                </a:cxn>
                <a:cxn ang="0">
                  <a:pos x="T4" y="T5"/>
                </a:cxn>
                <a:cxn ang="0">
                  <a:pos x="T6" y="T7"/>
                </a:cxn>
                <a:cxn ang="0">
                  <a:pos x="T8" y="T9"/>
                </a:cxn>
              </a:cxnLst>
              <a:rect l="0" t="0" r="r" b="b"/>
              <a:pathLst>
                <a:path w="20" h="13">
                  <a:moveTo>
                    <a:pt x="1" y="0"/>
                  </a:moveTo>
                  <a:cubicBezTo>
                    <a:pt x="7" y="4"/>
                    <a:pt x="13" y="8"/>
                    <a:pt x="20" y="11"/>
                  </a:cubicBezTo>
                  <a:cubicBezTo>
                    <a:pt x="20" y="12"/>
                    <a:pt x="19" y="12"/>
                    <a:pt x="19" y="13"/>
                  </a:cubicBezTo>
                  <a:cubicBezTo>
                    <a:pt x="12" y="9"/>
                    <a:pt x="6" y="5"/>
                    <a:pt x="0" y="1"/>
                  </a:cubicBezTo>
                  <a:cubicBezTo>
                    <a:pt x="0" y="1"/>
                    <a:pt x="0" y="0"/>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296">
              <a:extLst>
                <a:ext uri="{FF2B5EF4-FFF2-40B4-BE49-F238E27FC236}">
                  <a16:creationId xmlns:a16="http://schemas.microsoft.com/office/drawing/2014/main" id="{1E0ED6FB-AF4C-4062-88C3-6CC350247B28}"/>
                </a:ext>
              </a:extLst>
            </p:cNvPr>
            <p:cNvSpPr>
              <a:spLocks/>
            </p:cNvSpPr>
            <p:nvPr/>
          </p:nvSpPr>
          <p:spPr bwMode="auto">
            <a:xfrm>
              <a:off x="4123" y="1827"/>
              <a:ext cx="45" cy="28"/>
            </a:xfrm>
            <a:custGeom>
              <a:avLst/>
              <a:gdLst>
                <a:gd name="T0" fmla="*/ 0 w 19"/>
                <a:gd name="T1" fmla="*/ 0 h 12"/>
                <a:gd name="T2" fmla="*/ 19 w 19"/>
                <a:gd name="T3" fmla="*/ 11 h 12"/>
                <a:gd name="T4" fmla="*/ 18 w 19"/>
                <a:gd name="T5" fmla="*/ 12 h 12"/>
                <a:gd name="T6" fmla="*/ 0 w 19"/>
                <a:gd name="T7" fmla="*/ 1 h 12"/>
                <a:gd name="T8" fmla="*/ 0 w 19"/>
                <a:gd name="T9" fmla="*/ 0 h 12"/>
              </a:gdLst>
              <a:ahLst/>
              <a:cxnLst>
                <a:cxn ang="0">
                  <a:pos x="T0" y="T1"/>
                </a:cxn>
                <a:cxn ang="0">
                  <a:pos x="T2" y="T3"/>
                </a:cxn>
                <a:cxn ang="0">
                  <a:pos x="T4" y="T5"/>
                </a:cxn>
                <a:cxn ang="0">
                  <a:pos x="T6" y="T7"/>
                </a:cxn>
                <a:cxn ang="0">
                  <a:pos x="T8" y="T9"/>
                </a:cxn>
              </a:cxnLst>
              <a:rect l="0" t="0" r="r" b="b"/>
              <a:pathLst>
                <a:path w="19" h="12">
                  <a:moveTo>
                    <a:pt x="0" y="0"/>
                  </a:moveTo>
                  <a:cubicBezTo>
                    <a:pt x="6" y="4"/>
                    <a:pt x="12" y="7"/>
                    <a:pt x="19" y="11"/>
                  </a:cubicBezTo>
                  <a:cubicBezTo>
                    <a:pt x="18" y="11"/>
                    <a:pt x="18" y="12"/>
                    <a:pt x="18" y="12"/>
                  </a:cubicBezTo>
                  <a:cubicBezTo>
                    <a:pt x="12" y="9"/>
                    <a:pt x="6" y="5"/>
                    <a:pt x="0" y="1"/>
                  </a:cubicBezTo>
                  <a:cubicBezTo>
                    <a:pt x="0" y="1"/>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297">
              <a:extLst>
                <a:ext uri="{FF2B5EF4-FFF2-40B4-BE49-F238E27FC236}">
                  <a16:creationId xmlns:a16="http://schemas.microsoft.com/office/drawing/2014/main" id="{52325C97-51DF-4C46-9E82-989C7E3EF116}"/>
                </a:ext>
              </a:extLst>
            </p:cNvPr>
            <p:cNvSpPr>
              <a:spLocks/>
            </p:cNvSpPr>
            <p:nvPr/>
          </p:nvSpPr>
          <p:spPr bwMode="auto">
            <a:xfrm>
              <a:off x="4294" y="1929"/>
              <a:ext cx="43" cy="28"/>
            </a:xfrm>
            <a:custGeom>
              <a:avLst/>
              <a:gdLst>
                <a:gd name="T0" fmla="*/ 18 w 18"/>
                <a:gd name="T1" fmla="*/ 12 h 12"/>
                <a:gd name="T2" fmla="*/ 0 w 18"/>
                <a:gd name="T3" fmla="*/ 1 h 12"/>
                <a:gd name="T4" fmla="*/ 1 w 18"/>
                <a:gd name="T5" fmla="*/ 0 h 12"/>
                <a:gd name="T6" fmla="*/ 18 w 18"/>
                <a:gd name="T7" fmla="*/ 11 h 12"/>
                <a:gd name="T8" fmla="*/ 18 w 18"/>
                <a:gd name="T9" fmla="*/ 12 h 12"/>
              </a:gdLst>
              <a:ahLst/>
              <a:cxnLst>
                <a:cxn ang="0">
                  <a:pos x="T0" y="T1"/>
                </a:cxn>
                <a:cxn ang="0">
                  <a:pos x="T2" y="T3"/>
                </a:cxn>
                <a:cxn ang="0">
                  <a:pos x="T4" y="T5"/>
                </a:cxn>
                <a:cxn ang="0">
                  <a:pos x="T6" y="T7"/>
                </a:cxn>
                <a:cxn ang="0">
                  <a:pos x="T8" y="T9"/>
                </a:cxn>
              </a:cxnLst>
              <a:rect l="0" t="0" r="r" b="b"/>
              <a:pathLst>
                <a:path w="18" h="12">
                  <a:moveTo>
                    <a:pt x="18" y="12"/>
                  </a:moveTo>
                  <a:cubicBezTo>
                    <a:pt x="12" y="9"/>
                    <a:pt x="6" y="5"/>
                    <a:pt x="0" y="1"/>
                  </a:cubicBezTo>
                  <a:cubicBezTo>
                    <a:pt x="0" y="1"/>
                    <a:pt x="0" y="1"/>
                    <a:pt x="1" y="0"/>
                  </a:cubicBezTo>
                  <a:cubicBezTo>
                    <a:pt x="6" y="4"/>
                    <a:pt x="12" y="8"/>
                    <a:pt x="18" y="11"/>
                  </a:cubicBezTo>
                  <a:cubicBezTo>
                    <a:pt x="18" y="11"/>
                    <a:pt x="18" y="12"/>
                    <a:pt x="18"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298">
              <a:extLst>
                <a:ext uri="{FF2B5EF4-FFF2-40B4-BE49-F238E27FC236}">
                  <a16:creationId xmlns:a16="http://schemas.microsoft.com/office/drawing/2014/main" id="{C3A3D2E0-9A6A-4210-9C7E-44277078AB8E}"/>
                </a:ext>
              </a:extLst>
            </p:cNvPr>
            <p:cNvSpPr>
              <a:spLocks/>
            </p:cNvSpPr>
            <p:nvPr/>
          </p:nvSpPr>
          <p:spPr bwMode="auto">
            <a:xfrm>
              <a:off x="4235" y="1898"/>
              <a:ext cx="38" cy="24"/>
            </a:xfrm>
            <a:custGeom>
              <a:avLst/>
              <a:gdLst>
                <a:gd name="T0" fmla="*/ 1 w 16"/>
                <a:gd name="T1" fmla="*/ 0 h 10"/>
                <a:gd name="T2" fmla="*/ 16 w 16"/>
                <a:gd name="T3" fmla="*/ 9 h 10"/>
                <a:gd name="T4" fmla="*/ 15 w 16"/>
                <a:gd name="T5" fmla="*/ 10 h 10"/>
                <a:gd name="T6" fmla="*/ 0 w 16"/>
                <a:gd name="T7" fmla="*/ 1 h 10"/>
                <a:gd name="T8" fmla="*/ 1 w 16"/>
                <a:gd name="T9" fmla="*/ 0 h 10"/>
              </a:gdLst>
              <a:ahLst/>
              <a:cxnLst>
                <a:cxn ang="0">
                  <a:pos x="T0" y="T1"/>
                </a:cxn>
                <a:cxn ang="0">
                  <a:pos x="T2" y="T3"/>
                </a:cxn>
                <a:cxn ang="0">
                  <a:pos x="T4" y="T5"/>
                </a:cxn>
                <a:cxn ang="0">
                  <a:pos x="T6" y="T7"/>
                </a:cxn>
                <a:cxn ang="0">
                  <a:pos x="T8" y="T9"/>
                </a:cxn>
              </a:cxnLst>
              <a:rect l="0" t="0" r="r" b="b"/>
              <a:pathLst>
                <a:path w="16" h="10">
                  <a:moveTo>
                    <a:pt x="1" y="0"/>
                  </a:moveTo>
                  <a:cubicBezTo>
                    <a:pt x="6" y="3"/>
                    <a:pt x="11" y="6"/>
                    <a:pt x="16" y="9"/>
                  </a:cubicBezTo>
                  <a:cubicBezTo>
                    <a:pt x="16" y="10"/>
                    <a:pt x="15" y="10"/>
                    <a:pt x="15" y="10"/>
                  </a:cubicBezTo>
                  <a:cubicBezTo>
                    <a:pt x="10" y="7"/>
                    <a:pt x="5" y="4"/>
                    <a:pt x="0" y="1"/>
                  </a:cubicBezTo>
                  <a:cubicBezTo>
                    <a:pt x="1" y="1"/>
                    <a:pt x="1" y="1"/>
                    <a:pt x="1"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299">
              <a:extLst>
                <a:ext uri="{FF2B5EF4-FFF2-40B4-BE49-F238E27FC236}">
                  <a16:creationId xmlns:a16="http://schemas.microsoft.com/office/drawing/2014/main" id="{B01BE8E8-6ABD-41D9-8681-8E68FFA23747}"/>
                </a:ext>
              </a:extLst>
            </p:cNvPr>
            <p:cNvSpPr>
              <a:spLocks/>
            </p:cNvSpPr>
            <p:nvPr/>
          </p:nvSpPr>
          <p:spPr bwMode="auto">
            <a:xfrm>
              <a:off x="5009" y="2770"/>
              <a:ext cx="29" cy="69"/>
            </a:xfrm>
            <a:custGeom>
              <a:avLst/>
              <a:gdLst>
                <a:gd name="T0" fmla="*/ 0 w 12"/>
                <a:gd name="T1" fmla="*/ 28 h 29"/>
                <a:gd name="T2" fmla="*/ 10 w 12"/>
                <a:gd name="T3" fmla="*/ 0 h 29"/>
                <a:gd name="T4" fmla="*/ 12 w 12"/>
                <a:gd name="T5" fmla="*/ 0 h 29"/>
                <a:gd name="T6" fmla="*/ 2 w 12"/>
                <a:gd name="T7" fmla="*/ 29 h 29"/>
                <a:gd name="T8" fmla="*/ 0 w 12"/>
                <a:gd name="T9" fmla="*/ 28 h 29"/>
              </a:gdLst>
              <a:ahLst/>
              <a:cxnLst>
                <a:cxn ang="0">
                  <a:pos x="T0" y="T1"/>
                </a:cxn>
                <a:cxn ang="0">
                  <a:pos x="T2" y="T3"/>
                </a:cxn>
                <a:cxn ang="0">
                  <a:pos x="T4" y="T5"/>
                </a:cxn>
                <a:cxn ang="0">
                  <a:pos x="T6" y="T7"/>
                </a:cxn>
                <a:cxn ang="0">
                  <a:pos x="T8" y="T9"/>
                </a:cxn>
              </a:cxnLst>
              <a:rect l="0" t="0" r="r" b="b"/>
              <a:pathLst>
                <a:path w="12" h="29">
                  <a:moveTo>
                    <a:pt x="0" y="28"/>
                  </a:moveTo>
                  <a:cubicBezTo>
                    <a:pt x="4" y="19"/>
                    <a:pt x="7" y="9"/>
                    <a:pt x="10" y="0"/>
                  </a:cubicBezTo>
                  <a:cubicBezTo>
                    <a:pt x="11" y="0"/>
                    <a:pt x="11" y="0"/>
                    <a:pt x="12" y="0"/>
                  </a:cubicBezTo>
                  <a:cubicBezTo>
                    <a:pt x="8" y="10"/>
                    <a:pt x="5" y="19"/>
                    <a:pt x="2" y="29"/>
                  </a:cubicBezTo>
                  <a:cubicBezTo>
                    <a:pt x="2" y="29"/>
                    <a:pt x="1" y="29"/>
                    <a:pt x="0" y="2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300">
              <a:extLst>
                <a:ext uri="{FF2B5EF4-FFF2-40B4-BE49-F238E27FC236}">
                  <a16:creationId xmlns:a16="http://schemas.microsoft.com/office/drawing/2014/main" id="{3CF04B6E-C072-4FF3-BFB8-DF3DC23BF517}"/>
                </a:ext>
              </a:extLst>
            </p:cNvPr>
            <p:cNvSpPr>
              <a:spLocks/>
            </p:cNvSpPr>
            <p:nvPr/>
          </p:nvSpPr>
          <p:spPr bwMode="auto">
            <a:xfrm>
              <a:off x="5126" y="2891"/>
              <a:ext cx="19" cy="79"/>
            </a:xfrm>
            <a:custGeom>
              <a:avLst/>
              <a:gdLst>
                <a:gd name="T0" fmla="*/ 0 w 8"/>
                <a:gd name="T1" fmla="*/ 33 h 33"/>
                <a:gd name="T2" fmla="*/ 6 w 8"/>
                <a:gd name="T3" fmla="*/ 0 h 33"/>
                <a:gd name="T4" fmla="*/ 8 w 8"/>
                <a:gd name="T5" fmla="*/ 0 h 33"/>
                <a:gd name="T6" fmla="*/ 2 w 8"/>
                <a:gd name="T7" fmla="*/ 33 h 33"/>
                <a:gd name="T8" fmla="*/ 0 w 8"/>
                <a:gd name="T9" fmla="*/ 33 h 33"/>
              </a:gdLst>
              <a:ahLst/>
              <a:cxnLst>
                <a:cxn ang="0">
                  <a:pos x="T0" y="T1"/>
                </a:cxn>
                <a:cxn ang="0">
                  <a:pos x="T2" y="T3"/>
                </a:cxn>
                <a:cxn ang="0">
                  <a:pos x="T4" y="T5"/>
                </a:cxn>
                <a:cxn ang="0">
                  <a:pos x="T6" y="T7"/>
                </a:cxn>
                <a:cxn ang="0">
                  <a:pos x="T8" y="T9"/>
                </a:cxn>
              </a:cxnLst>
              <a:rect l="0" t="0" r="r" b="b"/>
              <a:pathLst>
                <a:path w="8" h="33">
                  <a:moveTo>
                    <a:pt x="0" y="33"/>
                  </a:moveTo>
                  <a:cubicBezTo>
                    <a:pt x="2" y="22"/>
                    <a:pt x="4" y="11"/>
                    <a:pt x="6" y="0"/>
                  </a:cubicBezTo>
                  <a:cubicBezTo>
                    <a:pt x="6" y="0"/>
                    <a:pt x="7" y="0"/>
                    <a:pt x="8" y="0"/>
                  </a:cubicBezTo>
                  <a:cubicBezTo>
                    <a:pt x="6" y="11"/>
                    <a:pt x="4" y="22"/>
                    <a:pt x="2" y="33"/>
                  </a:cubicBezTo>
                  <a:cubicBezTo>
                    <a:pt x="2" y="33"/>
                    <a:pt x="1" y="33"/>
                    <a:pt x="0" y="3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301">
              <a:extLst>
                <a:ext uri="{FF2B5EF4-FFF2-40B4-BE49-F238E27FC236}">
                  <a16:creationId xmlns:a16="http://schemas.microsoft.com/office/drawing/2014/main" id="{74B9FEB4-241D-4BD2-8945-47CD5323A6E1}"/>
                </a:ext>
              </a:extLst>
            </p:cNvPr>
            <p:cNvSpPr>
              <a:spLocks/>
            </p:cNvSpPr>
            <p:nvPr/>
          </p:nvSpPr>
          <p:spPr bwMode="auto">
            <a:xfrm>
              <a:off x="5116" y="2891"/>
              <a:ext cx="15" cy="72"/>
            </a:xfrm>
            <a:custGeom>
              <a:avLst/>
              <a:gdLst>
                <a:gd name="T0" fmla="*/ 0 w 6"/>
                <a:gd name="T1" fmla="*/ 30 h 30"/>
                <a:gd name="T2" fmla="*/ 4 w 6"/>
                <a:gd name="T3" fmla="*/ 0 h 30"/>
                <a:gd name="T4" fmla="*/ 6 w 6"/>
                <a:gd name="T5" fmla="*/ 1 h 30"/>
                <a:gd name="T6" fmla="*/ 2 w 6"/>
                <a:gd name="T7" fmla="*/ 30 h 30"/>
                <a:gd name="T8" fmla="*/ 0 w 6"/>
                <a:gd name="T9" fmla="*/ 30 h 30"/>
              </a:gdLst>
              <a:ahLst/>
              <a:cxnLst>
                <a:cxn ang="0">
                  <a:pos x="T0" y="T1"/>
                </a:cxn>
                <a:cxn ang="0">
                  <a:pos x="T2" y="T3"/>
                </a:cxn>
                <a:cxn ang="0">
                  <a:pos x="T4" y="T5"/>
                </a:cxn>
                <a:cxn ang="0">
                  <a:pos x="T6" y="T7"/>
                </a:cxn>
                <a:cxn ang="0">
                  <a:pos x="T8" y="T9"/>
                </a:cxn>
              </a:cxnLst>
              <a:rect l="0" t="0" r="r" b="b"/>
              <a:pathLst>
                <a:path w="6" h="30">
                  <a:moveTo>
                    <a:pt x="0" y="30"/>
                  </a:moveTo>
                  <a:cubicBezTo>
                    <a:pt x="2" y="20"/>
                    <a:pt x="3" y="10"/>
                    <a:pt x="4" y="0"/>
                  </a:cubicBezTo>
                  <a:cubicBezTo>
                    <a:pt x="5" y="0"/>
                    <a:pt x="5" y="1"/>
                    <a:pt x="6" y="1"/>
                  </a:cubicBezTo>
                  <a:cubicBezTo>
                    <a:pt x="5" y="11"/>
                    <a:pt x="3" y="20"/>
                    <a:pt x="2" y="30"/>
                  </a:cubicBezTo>
                  <a:cubicBezTo>
                    <a:pt x="2" y="30"/>
                    <a:pt x="1" y="30"/>
                    <a:pt x="0" y="3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302">
              <a:extLst>
                <a:ext uri="{FF2B5EF4-FFF2-40B4-BE49-F238E27FC236}">
                  <a16:creationId xmlns:a16="http://schemas.microsoft.com/office/drawing/2014/main" id="{7176B10F-FB41-4F38-97BF-B451AE023631}"/>
                </a:ext>
              </a:extLst>
            </p:cNvPr>
            <p:cNvSpPr>
              <a:spLocks/>
            </p:cNvSpPr>
            <p:nvPr/>
          </p:nvSpPr>
          <p:spPr bwMode="auto">
            <a:xfrm>
              <a:off x="5185" y="2744"/>
              <a:ext cx="22" cy="50"/>
            </a:xfrm>
            <a:custGeom>
              <a:avLst/>
              <a:gdLst>
                <a:gd name="T0" fmla="*/ 9 w 9"/>
                <a:gd name="T1" fmla="*/ 1 h 21"/>
                <a:gd name="T2" fmla="*/ 1 w 9"/>
                <a:gd name="T3" fmla="*/ 21 h 21"/>
                <a:gd name="T4" fmla="*/ 0 w 9"/>
                <a:gd name="T5" fmla="*/ 20 h 21"/>
                <a:gd name="T6" fmla="*/ 8 w 9"/>
                <a:gd name="T7" fmla="*/ 0 h 21"/>
                <a:gd name="T8" fmla="*/ 9 w 9"/>
                <a:gd name="T9" fmla="*/ 1 h 21"/>
              </a:gdLst>
              <a:ahLst/>
              <a:cxnLst>
                <a:cxn ang="0">
                  <a:pos x="T0" y="T1"/>
                </a:cxn>
                <a:cxn ang="0">
                  <a:pos x="T2" y="T3"/>
                </a:cxn>
                <a:cxn ang="0">
                  <a:pos x="T4" y="T5"/>
                </a:cxn>
                <a:cxn ang="0">
                  <a:pos x="T6" y="T7"/>
                </a:cxn>
                <a:cxn ang="0">
                  <a:pos x="T8" y="T9"/>
                </a:cxn>
              </a:cxnLst>
              <a:rect l="0" t="0" r="r" b="b"/>
              <a:pathLst>
                <a:path w="9" h="21">
                  <a:moveTo>
                    <a:pt x="9" y="1"/>
                  </a:moveTo>
                  <a:cubicBezTo>
                    <a:pt x="7" y="7"/>
                    <a:pt x="4" y="14"/>
                    <a:pt x="1" y="21"/>
                  </a:cubicBezTo>
                  <a:cubicBezTo>
                    <a:pt x="1" y="21"/>
                    <a:pt x="0" y="20"/>
                    <a:pt x="0" y="20"/>
                  </a:cubicBezTo>
                  <a:cubicBezTo>
                    <a:pt x="2" y="13"/>
                    <a:pt x="5" y="7"/>
                    <a:pt x="8" y="0"/>
                  </a:cubicBezTo>
                  <a:cubicBezTo>
                    <a:pt x="8" y="0"/>
                    <a:pt x="9" y="0"/>
                    <a:pt x="9"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8" name="Freeform 303">
              <a:extLst>
                <a:ext uri="{FF2B5EF4-FFF2-40B4-BE49-F238E27FC236}">
                  <a16:creationId xmlns:a16="http://schemas.microsoft.com/office/drawing/2014/main" id="{4CE3397E-6748-48F7-BDE0-79EA984EBF03}"/>
                </a:ext>
              </a:extLst>
            </p:cNvPr>
            <p:cNvSpPr>
              <a:spLocks/>
            </p:cNvSpPr>
            <p:nvPr/>
          </p:nvSpPr>
          <p:spPr bwMode="auto">
            <a:xfrm>
              <a:off x="5371" y="2687"/>
              <a:ext cx="66" cy="26"/>
            </a:xfrm>
            <a:custGeom>
              <a:avLst/>
              <a:gdLst>
                <a:gd name="T0" fmla="*/ 0 w 28"/>
                <a:gd name="T1" fmla="*/ 0 h 11"/>
                <a:gd name="T2" fmla="*/ 28 w 28"/>
                <a:gd name="T3" fmla="*/ 9 h 11"/>
                <a:gd name="T4" fmla="*/ 27 w 28"/>
                <a:gd name="T5" fmla="*/ 11 h 11"/>
                <a:gd name="T6" fmla="*/ 0 w 28"/>
                <a:gd name="T7" fmla="*/ 2 h 11"/>
                <a:gd name="T8" fmla="*/ 0 w 28"/>
                <a:gd name="T9" fmla="*/ 0 h 11"/>
              </a:gdLst>
              <a:ahLst/>
              <a:cxnLst>
                <a:cxn ang="0">
                  <a:pos x="T0" y="T1"/>
                </a:cxn>
                <a:cxn ang="0">
                  <a:pos x="T2" y="T3"/>
                </a:cxn>
                <a:cxn ang="0">
                  <a:pos x="T4" y="T5"/>
                </a:cxn>
                <a:cxn ang="0">
                  <a:pos x="T6" y="T7"/>
                </a:cxn>
                <a:cxn ang="0">
                  <a:pos x="T8" y="T9"/>
                </a:cxn>
              </a:cxnLst>
              <a:rect l="0" t="0" r="r" b="b"/>
              <a:pathLst>
                <a:path w="28" h="11">
                  <a:moveTo>
                    <a:pt x="0" y="0"/>
                  </a:moveTo>
                  <a:cubicBezTo>
                    <a:pt x="9" y="3"/>
                    <a:pt x="18" y="6"/>
                    <a:pt x="28" y="9"/>
                  </a:cubicBezTo>
                  <a:cubicBezTo>
                    <a:pt x="27" y="10"/>
                    <a:pt x="27" y="10"/>
                    <a:pt x="27" y="11"/>
                  </a:cubicBezTo>
                  <a:cubicBezTo>
                    <a:pt x="18" y="8"/>
                    <a:pt x="9" y="5"/>
                    <a:pt x="0" y="2"/>
                  </a:cubicBezTo>
                  <a:cubicBezTo>
                    <a:pt x="0" y="1"/>
                    <a:pt x="0" y="1"/>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9" name="Freeform 304">
              <a:extLst>
                <a:ext uri="{FF2B5EF4-FFF2-40B4-BE49-F238E27FC236}">
                  <a16:creationId xmlns:a16="http://schemas.microsoft.com/office/drawing/2014/main" id="{D8A0B5A7-3DDE-459F-82B4-1C7D7D4A6899}"/>
                </a:ext>
              </a:extLst>
            </p:cNvPr>
            <p:cNvSpPr>
              <a:spLocks/>
            </p:cNvSpPr>
            <p:nvPr/>
          </p:nvSpPr>
          <p:spPr bwMode="auto">
            <a:xfrm>
              <a:off x="5095" y="2803"/>
              <a:ext cx="26" cy="67"/>
            </a:xfrm>
            <a:custGeom>
              <a:avLst/>
              <a:gdLst>
                <a:gd name="T0" fmla="*/ 11 w 11"/>
                <a:gd name="T1" fmla="*/ 1 h 28"/>
                <a:gd name="T2" fmla="*/ 2 w 11"/>
                <a:gd name="T3" fmla="*/ 28 h 28"/>
                <a:gd name="T4" fmla="*/ 0 w 11"/>
                <a:gd name="T5" fmla="*/ 27 h 28"/>
                <a:gd name="T6" fmla="*/ 10 w 11"/>
                <a:gd name="T7" fmla="*/ 0 h 28"/>
                <a:gd name="T8" fmla="*/ 11 w 11"/>
                <a:gd name="T9" fmla="*/ 1 h 28"/>
              </a:gdLst>
              <a:ahLst/>
              <a:cxnLst>
                <a:cxn ang="0">
                  <a:pos x="T0" y="T1"/>
                </a:cxn>
                <a:cxn ang="0">
                  <a:pos x="T2" y="T3"/>
                </a:cxn>
                <a:cxn ang="0">
                  <a:pos x="T4" y="T5"/>
                </a:cxn>
                <a:cxn ang="0">
                  <a:pos x="T6" y="T7"/>
                </a:cxn>
                <a:cxn ang="0">
                  <a:pos x="T8" y="T9"/>
                </a:cxn>
              </a:cxnLst>
              <a:rect l="0" t="0" r="r" b="b"/>
              <a:pathLst>
                <a:path w="11" h="28">
                  <a:moveTo>
                    <a:pt x="11" y="1"/>
                  </a:moveTo>
                  <a:cubicBezTo>
                    <a:pt x="8" y="10"/>
                    <a:pt x="5" y="19"/>
                    <a:pt x="2" y="28"/>
                  </a:cubicBezTo>
                  <a:cubicBezTo>
                    <a:pt x="1" y="27"/>
                    <a:pt x="1" y="27"/>
                    <a:pt x="0" y="27"/>
                  </a:cubicBezTo>
                  <a:cubicBezTo>
                    <a:pt x="3" y="18"/>
                    <a:pt x="7" y="9"/>
                    <a:pt x="10" y="0"/>
                  </a:cubicBezTo>
                  <a:cubicBezTo>
                    <a:pt x="10" y="0"/>
                    <a:pt x="11" y="0"/>
                    <a:pt x="11"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0" name="Freeform 305">
              <a:extLst>
                <a:ext uri="{FF2B5EF4-FFF2-40B4-BE49-F238E27FC236}">
                  <a16:creationId xmlns:a16="http://schemas.microsoft.com/office/drawing/2014/main" id="{F06896A9-614E-4387-93DD-9BE846FD1B49}"/>
                </a:ext>
              </a:extLst>
            </p:cNvPr>
            <p:cNvSpPr>
              <a:spLocks/>
            </p:cNvSpPr>
            <p:nvPr/>
          </p:nvSpPr>
          <p:spPr bwMode="auto">
            <a:xfrm>
              <a:off x="5083" y="2789"/>
              <a:ext cx="26" cy="69"/>
            </a:xfrm>
            <a:custGeom>
              <a:avLst/>
              <a:gdLst>
                <a:gd name="T0" fmla="*/ 11 w 11"/>
                <a:gd name="T1" fmla="*/ 1 h 29"/>
                <a:gd name="T2" fmla="*/ 1 w 11"/>
                <a:gd name="T3" fmla="*/ 29 h 29"/>
                <a:gd name="T4" fmla="*/ 0 w 11"/>
                <a:gd name="T5" fmla="*/ 29 h 29"/>
                <a:gd name="T6" fmla="*/ 9 w 11"/>
                <a:gd name="T7" fmla="*/ 0 h 29"/>
                <a:gd name="T8" fmla="*/ 11 w 11"/>
                <a:gd name="T9" fmla="*/ 1 h 29"/>
              </a:gdLst>
              <a:ahLst/>
              <a:cxnLst>
                <a:cxn ang="0">
                  <a:pos x="T0" y="T1"/>
                </a:cxn>
                <a:cxn ang="0">
                  <a:pos x="T2" y="T3"/>
                </a:cxn>
                <a:cxn ang="0">
                  <a:pos x="T4" y="T5"/>
                </a:cxn>
                <a:cxn ang="0">
                  <a:pos x="T6" y="T7"/>
                </a:cxn>
                <a:cxn ang="0">
                  <a:pos x="T8" y="T9"/>
                </a:cxn>
              </a:cxnLst>
              <a:rect l="0" t="0" r="r" b="b"/>
              <a:pathLst>
                <a:path w="11" h="29">
                  <a:moveTo>
                    <a:pt x="11" y="1"/>
                  </a:moveTo>
                  <a:cubicBezTo>
                    <a:pt x="8" y="10"/>
                    <a:pt x="4" y="19"/>
                    <a:pt x="1" y="29"/>
                  </a:cubicBezTo>
                  <a:cubicBezTo>
                    <a:pt x="1" y="29"/>
                    <a:pt x="0" y="29"/>
                    <a:pt x="0" y="29"/>
                  </a:cubicBezTo>
                  <a:cubicBezTo>
                    <a:pt x="3" y="19"/>
                    <a:pt x="6" y="10"/>
                    <a:pt x="9" y="0"/>
                  </a:cubicBezTo>
                  <a:cubicBezTo>
                    <a:pt x="10" y="0"/>
                    <a:pt x="10" y="0"/>
                    <a:pt x="11"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1" name="Freeform 306">
              <a:extLst>
                <a:ext uri="{FF2B5EF4-FFF2-40B4-BE49-F238E27FC236}">
                  <a16:creationId xmlns:a16="http://schemas.microsoft.com/office/drawing/2014/main" id="{33375E63-39F1-4D22-A632-CB449737B80B}"/>
                </a:ext>
              </a:extLst>
            </p:cNvPr>
            <p:cNvSpPr>
              <a:spLocks/>
            </p:cNvSpPr>
            <p:nvPr/>
          </p:nvSpPr>
          <p:spPr bwMode="auto">
            <a:xfrm>
              <a:off x="5093" y="2792"/>
              <a:ext cx="26" cy="57"/>
            </a:xfrm>
            <a:custGeom>
              <a:avLst/>
              <a:gdLst>
                <a:gd name="T0" fmla="*/ 0 w 11"/>
                <a:gd name="T1" fmla="*/ 24 h 24"/>
                <a:gd name="T2" fmla="*/ 10 w 11"/>
                <a:gd name="T3" fmla="*/ 0 h 24"/>
                <a:gd name="T4" fmla="*/ 11 w 11"/>
                <a:gd name="T5" fmla="*/ 0 h 24"/>
                <a:gd name="T6" fmla="*/ 2 w 11"/>
                <a:gd name="T7" fmla="*/ 24 h 24"/>
                <a:gd name="T8" fmla="*/ 0 w 11"/>
                <a:gd name="T9" fmla="*/ 24 h 24"/>
              </a:gdLst>
              <a:ahLst/>
              <a:cxnLst>
                <a:cxn ang="0">
                  <a:pos x="T0" y="T1"/>
                </a:cxn>
                <a:cxn ang="0">
                  <a:pos x="T2" y="T3"/>
                </a:cxn>
                <a:cxn ang="0">
                  <a:pos x="T4" y="T5"/>
                </a:cxn>
                <a:cxn ang="0">
                  <a:pos x="T6" y="T7"/>
                </a:cxn>
                <a:cxn ang="0">
                  <a:pos x="T8" y="T9"/>
                </a:cxn>
              </a:cxnLst>
              <a:rect l="0" t="0" r="r" b="b"/>
              <a:pathLst>
                <a:path w="11" h="24">
                  <a:moveTo>
                    <a:pt x="0" y="24"/>
                  </a:moveTo>
                  <a:cubicBezTo>
                    <a:pt x="3" y="16"/>
                    <a:pt x="6" y="8"/>
                    <a:pt x="10" y="0"/>
                  </a:cubicBezTo>
                  <a:cubicBezTo>
                    <a:pt x="10" y="0"/>
                    <a:pt x="10" y="0"/>
                    <a:pt x="11" y="0"/>
                  </a:cubicBezTo>
                  <a:cubicBezTo>
                    <a:pt x="8" y="8"/>
                    <a:pt x="5" y="16"/>
                    <a:pt x="2" y="24"/>
                  </a:cubicBezTo>
                  <a:cubicBezTo>
                    <a:pt x="1" y="24"/>
                    <a:pt x="1" y="24"/>
                    <a:pt x="0"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307">
              <a:extLst>
                <a:ext uri="{FF2B5EF4-FFF2-40B4-BE49-F238E27FC236}">
                  <a16:creationId xmlns:a16="http://schemas.microsoft.com/office/drawing/2014/main" id="{86B1361E-AC08-4F4A-B53C-D8308EA7A8BE}"/>
                </a:ext>
              </a:extLst>
            </p:cNvPr>
            <p:cNvSpPr>
              <a:spLocks/>
            </p:cNvSpPr>
            <p:nvPr/>
          </p:nvSpPr>
          <p:spPr bwMode="auto">
            <a:xfrm>
              <a:off x="5102" y="2815"/>
              <a:ext cx="24" cy="60"/>
            </a:xfrm>
            <a:custGeom>
              <a:avLst/>
              <a:gdLst>
                <a:gd name="T0" fmla="*/ 10 w 10"/>
                <a:gd name="T1" fmla="*/ 1 h 25"/>
                <a:gd name="T2" fmla="*/ 1 w 10"/>
                <a:gd name="T3" fmla="*/ 25 h 25"/>
                <a:gd name="T4" fmla="*/ 0 w 10"/>
                <a:gd name="T5" fmla="*/ 24 h 25"/>
                <a:gd name="T6" fmla="*/ 9 w 10"/>
                <a:gd name="T7" fmla="*/ 0 h 25"/>
                <a:gd name="T8" fmla="*/ 10 w 10"/>
                <a:gd name="T9" fmla="*/ 1 h 25"/>
              </a:gdLst>
              <a:ahLst/>
              <a:cxnLst>
                <a:cxn ang="0">
                  <a:pos x="T0" y="T1"/>
                </a:cxn>
                <a:cxn ang="0">
                  <a:pos x="T2" y="T3"/>
                </a:cxn>
                <a:cxn ang="0">
                  <a:pos x="T4" y="T5"/>
                </a:cxn>
                <a:cxn ang="0">
                  <a:pos x="T6" y="T7"/>
                </a:cxn>
                <a:cxn ang="0">
                  <a:pos x="T8" y="T9"/>
                </a:cxn>
              </a:cxnLst>
              <a:rect l="0" t="0" r="r" b="b"/>
              <a:pathLst>
                <a:path w="10" h="25">
                  <a:moveTo>
                    <a:pt x="10" y="1"/>
                  </a:moveTo>
                  <a:cubicBezTo>
                    <a:pt x="7" y="9"/>
                    <a:pt x="4" y="17"/>
                    <a:pt x="1" y="25"/>
                  </a:cubicBezTo>
                  <a:cubicBezTo>
                    <a:pt x="1" y="24"/>
                    <a:pt x="0" y="24"/>
                    <a:pt x="0" y="24"/>
                  </a:cubicBezTo>
                  <a:cubicBezTo>
                    <a:pt x="3" y="16"/>
                    <a:pt x="6" y="8"/>
                    <a:pt x="9" y="0"/>
                  </a:cubicBezTo>
                  <a:cubicBezTo>
                    <a:pt x="9" y="1"/>
                    <a:pt x="10" y="1"/>
                    <a:pt x="10"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13" name="Shape 188">
            <a:extLst>
              <a:ext uri="{FF2B5EF4-FFF2-40B4-BE49-F238E27FC236}">
                <a16:creationId xmlns:a16="http://schemas.microsoft.com/office/drawing/2014/main" id="{3DF5A94C-3A89-4BF8-BF06-62F469077072}"/>
              </a:ext>
            </a:extLst>
          </p:cNvPr>
          <p:cNvSpPr>
            <a:spLocks noChangeArrowheads="1"/>
          </p:cNvSpPr>
          <p:nvPr/>
        </p:nvSpPr>
        <p:spPr bwMode="auto">
          <a:xfrm>
            <a:off x="799533" y="3847886"/>
            <a:ext cx="5724525" cy="1803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 Entrepreneurship ranges in scale from solo, part-time projects to large-scale.</a:t>
            </a:r>
          </a:p>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 Entrepreneurship ranges in scale from solo, part-time projects to large-scale undertakings that create</a:t>
            </a:r>
          </a:p>
        </p:txBody>
      </p:sp>
      <p:sp>
        <p:nvSpPr>
          <p:cNvPr id="314" name="CuadroTexto 313">
            <a:extLst>
              <a:ext uri="{FF2B5EF4-FFF2-40B4-BE49-F238E27FC236}">
                <a16:creationId xmlns:a16="http://schemas.microsoft.com/office/drawing/2014/main" id="{6BD183B1-5D2B-42CC-B44E-C7FEE6E6C7A4}"/>
              </a:ext>
            </a:extLst>
          </p:cNvPr>
          <p:cNvSpPr txBox="1"/>
          <p:nvPr/>
        </p:nvSpPr>
        <p:spPr>
          <a:xfrm>
            <a:off x="777195" y="964359"/>
            <a:ext cx="5372100" cy="2492990"/>
          </a:xfrm>
          <a:prstGeom prst="rect">
            <a:avLst/>
          </a:prstGeom>
          <a:noFill/>
        </p:spPr>
        <p:txBody>
          <a:bodyPr wrap="square" rtlCol="0">
            <a:spAutoFit/>
          </a:bodyPr>
          <a:lstStyle/>
          <a:p>
            <a:r>
              <a:rPr lang="en-US" sz="5200" dirty="0">
                <a:solidFill>
                  <a:srgbClr val="5E391D"/>
                </a:solidFill>
                <a:latin typeface="Aloja Ligh" panose="02000500000000000000" pitchFamily="2" charset="0"/>
                <a:ea typeface="+mj-ea"/>
                <a:cs typeface="+mj-cs"/>
              </a:rPr>
              <a:t>What is the presentation about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CuadroTexto 16">
            <a:extLst>
              <a:ext uri="{FF2B5EF4-FFF2-40B4-BE49-F238E27FC236}">
                <a16:creationId xmlns:a16="http://schemas.microsoft.com/office/drawing/2014/main" id="{7DD89FA8-FADF-4F6E-B4DF-F8DEFC4B83D1}"/>
              </a:ext>
            </a:extLst>
          </p:cNvPr>
          <p:cNvSpPr txBox="1"/>
          <p:nvPr/>
        </p:nvSpPr>
        <p:spPr>
          <a:xfrm>
            <a:off x="3409950" y="642561"/>
            <a:ext cx="5372100" cy="892552"/>
          </a:xfrm>
          <a:prstGeom prst="rect">
            <a:avLst/>
          </a:prstGeom>
          <a:noFill/>
        </p:spPr>
        <p:txBody>
          <a:bodyPr wrap="square" rtlCol="0">
            <a:spAutoFit/>
          </a:bodyPr>
          <a:lstStyle/>
          <a:p>
            <a:r>
              <a:rPr lang="en-US" sz="5200" dirty="0">
                <a:solidFill>
                  <a:srgbClr val="5E391D"/>
                </a:solidFill>
                <a:latin typeface="Aloja Ligh" panose="02000500000000000000" pitchFamily="2" charset="0"/>
                <a:ea typeface="+mj-ea"/>
                <a:cs typeface="+mj-cs"/>
              </a:rPr>
              <a:t>definitions</a:t>
            </a:r>
          </a:p>
        </p:txBody>
      </p:sp>
      <p:sp>
        <p:nvSpPr>
          <p:cNvPr id="59" name="Shape 188">
            <a:extLst>
              <a:ext uri="{FF2B5EF4-FFF2-40B4-BE49-F238E27FC236}">
                <a16:creationId xmlns:a16="http://schemas.microsoft.com/office/drawing/2014/main" id="{4EA9BEFD-E5DA-4DA1-AE9B-A87FED278045}"/>
              </a:ext>
            </a:extLst>
          </p:cNvPr>
          <p:cNvSpPr>
            <a:spLocks noChangeArrowheads="1"/>
          </p:cNvSpPr>
          <p:nvPr/>
        </p:nvSpPr>
        <p:spPr bwMode="auto">
          <a:xfrm>
            <a:off x="6781203" y="2017580"/>
            <a:ext cx="5119852" cy="798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 Entrepreneurship ranges in scale from solo, part-time projects to large-scale.</a:t>
            </a:r>
          </a:p>
        </p:txBody>
      </p:sp>
      <p:grpSp>
        <p:nvGrpSpPr>
          <p:cNvPr id="63" name="Group 19">
            <a:extLst>
              <a:ext uri="{FF2B5EF4-FFF2-40B4-BE49-F238E27FC236}">
                <a16:creationId xmlns:a16="http://schemas.microsoft.com/office/drawing/2014/main" id="{A3004211-A250-481B-84DB-A8FACA2EA8BA}"/>
              </a:ext>
            </a:extLst>
          </p:cNvPr>
          <p:cNvGrpSpPr>
            <a:grpSpLocks noChangeAspect="1"/>
          </p:cNvGrpSpPr>
          <p:nvPr/>
        </p:nvGrpSpPr>
        <p:grpSpPr bwMode="auto">
          <a:xfrm>
            <a:off x="6113307" y="3476306"/>
            <a:ext cx="501603" cy="1096544"/>
            <a:chOff x="-4" y="-1"/>
            <a:chExt cx="661" cy="1445"/>
          </a:xfrm>
          <a:solidFill>
            <a:srgbClr val="5E391D"/>
          </a:solidFill>
        </p:grpSpPr>
        <p:sp>
          <p:nvSpPr>
            <p:cNvPr id="65" name="Freeform 20">
              <a:extLst>
                <a:ext uri="{FF2B5EF4-FFF2-40B4-BE49-F238E27FC236}">
                  <a16:creationId xmlns:a16="http://schemas.microsoft.com/office/drawing/2014/main" id="{B4ECA83C-CAC5-4BCC-A497-96E5AFB90E16}"/>
                </a:ext>
              </a:extLst>
            </p:cNvPr>
            <p:cNvSpPr>
              <a:spLocks noEditPoints="1"/>
            </p:cNvSpPr>
            <p:nvPr/>
          </p:nvSpPr>
          <p:spPr bwMode="auto">
            <a:xfrm>
              <a:off x="-4" y="-1"/>
              <a:ext cx="661" cy="1445"/>
            </a:xfrm>
            <a:custGeom>
              <a:avLst/>
              <a:gdLst>
                <a:gd name="T0" fmla="*/ 42 w 276"/>
                <a:gd name="T1" fmla="*/ 93 h 607"/>
                <a:gd name="T2" fmla="*/ 46 w 276"/>
                <a:gd name="T3" fmla="*/ 557 h 607"/>
                <a:gd name="T4" fmla="*/ 14 w 276"/>
                <a:gd name="T5" fmla="*/ 196 h 607"/>
                <a:gd name="T6" fmla="*/ 261 w 276"/>
                <a:gd name="T7" fmla="*/ 196 h 607"/>
                <a:gd name="T8" fmla="*/ 124 w 276"/>
                <a:gd name="T9" fmla="*/ 82 h 607"/>
                <a:gd name="T10" fmla="*/ 175 w 276"/>
                <a:gd name="T11" fmla="*/ 416 h 607"/>
                <a:gd name="T12" fmla="*/ 145 w 276"/>
                <a:gd name="T13" fmla="*/ 420 h 607"/>
                <a:gd name="T14" fmla="*/ 109 w 276"/>
                <a:gd name="T15" fmla="*/ 420 h 607"/>
                <a:gd name="T16" fmla="*/ 96 w 276"/>
                <a:gd name="T17" fmla="*/ 424 h 607"/>
                <a:gd name="T18" fmla="*/ 117 w 276"/>
                <a:gd name="T19" fmla="*/ 405 h 607"/>
                <a:gd name="T20" fmla="*/ 127 w 276"/>
                <a:gd name="T21" fmla="*/ 379 h 607"/>
                <a:gd name="T22" fmla="*/ 172 w 276"/>
                <a:gd name="T23" fmla="*/ 425 h 607"/>
                <a:gd name="T24" fmla="*/ 65 w 276"/>
                <a:gd name="T25" fmla="*/ 211 h 607"/>
                <a:gd name="T26" fmla="*/ 68 w 276"/>
                <a:gd name="T27" fmla="*/ 430 h 607"/>
                <a:gd name="T28" fmla="*/ 34 w 276"/>
                <a:gd name="T29" fmla="*/ 355 h 607"/>
                <a:gd name="T30" fmla="*/ 40 w 276"/>
                <a:gd name="T31" fmla="*/ 330 h 607"/>
                <a:gd name="T32" fmla="*/ 84 w 276"/>
                <a:gd name="T33" fmla="*/ 95 h 607"/>
                <a:gd name="T34" fmla="*/ 214 w 276"/>
                <a:gd name="T35" fmla="*/ 390 h 607"/>
                <a:gd name="T36" fmla="*/ 198 w 276"/>
                <a:gd name="T37" fmla="*/ 358 h 607"/>
                <a:gd name="T38" fmla="*/ 206 w 276"/>
                <a:gd name="T39" fmla="*/ 357 h 607"/>
                <a:gd name="T40" fmla="*/ 204 w 276"/>
                <a:gd name="T41" fmla="*/ 424 h 607"/>
                <a:gd name="T42" fmla="*/ 180 w 276"/>
                <a:gd name="T43" fmla="*/ 397 h 607"/>
                <a:gd name="T44" fmla="*/ 214 w 276"/>
                <a:gd name="T45" fmla="*/ 329 h 607"/>
                <a:gd name="T46" fmla="*/ 133 w 276"/>
                <a:gd name="T47" fmla="*/ 373 h 607"/>
                <a:gd name="T48" fmla="*/ 85 w 276"/>
                <a:gd name="T49" fmla="*/ 405 h 607"/>
                <a:gd name="T50" fmla="*/ 103 w 276"/>
                <a:gd name="T51" fmla="*/ 385 h 607"/>
                <a:gd name="T52" fmla="*/ 180 w 276"/>
                <a:gd name="T53" fmla="*/ 354 h 607"/>
                <a:gd name="T54" fmla="*/ 220 w 276"/>
                <a:gd name="T55" fmla="*/ 317 h 607"/>
                <a:gd name="T56" fmla="*/ 67 w 276"/>
                <a:gd name="T57" fmla="*/ 414 h 607"/>
                <a:gd name="T58" fmla="*/ 67 w 276"/>
                <a:gd name="T59" fmla="*/ 387 h 607"/>
                <a:gd name="T60" fmla="*/ 74 w 276"/>
                <a:gd name="T61" fmla="*/ 374 h 607"/>
                <a:gd name="T62" fmla="*/ 76 w 276"/>
                <a:gd name="T63" fmla="*/ 411 h 607"/>
                <a:gd name="T64" fmla="*/ 72 w 276"/>
                <a:gd name="T65" fmla="*/ 338 h 607"/>
                <a:gd name="T66" fmla="*/ 141 w 276"/>
                <a:gd name="T67" fmla="*/ 365 h 607"/>
                <a:gd name="T68" fmla="*/ 118 w 276"/>
                <a:gd name="T69" fmla="*/ 373 h 607"/>
                <a:gd name="T70" fmla="*/ 203 w 276"/>
                <a:gd name="T71" fmla="*/ 280 h 607"/>
                <a:gd name="T72" fmla="*/ 199 w 276"/>
                <a:gd name="T73" fmla="*/ 308 h 607"/>
                <a:gd name="T74" fmla="*/ 147 w 276"/>
                <a:gd name="T75" fmla="*/ 363 h 607"/>
                <a:gd name="T76" fmla="*/ 123 w 276"/>
                <a:gd name="T77" fmla="*/ 297 h 607"/>
                <a:gd name="T78" fmla="*/ 117 w 276"/>
                <a:gd name="T79" fmla="*/ 311 h 607"/>
                <a:gd name="T80" fmla="*/ 80 w 276"/>
                <a:gd name="T81" fmla="*/ 308 h 607"/>
                <a:gd name="T82" fmla="*/ 72 w 276"/>
                <a:gd name="T83" fmla="*/ 326 h 607"/>
                <a:gd name="T84" fmla="*/ 65 w 276"/>
                <a:gd name="T85" fmla="*/ 315 h 607"/>
                <a:gd name="T86" fmla="*/ 90 w 276"/>
                <a:gd name="T87" fmla="*/ 215 h 607"/>
                <a:gd name="T88" fmla="*/ 163 w 276"/>
                <a:gd name="T89" fmla="*/ 115 h 607"/>
                <a:gd name="T90" fmla="*/ 84 w 276"/>
                <a:gd name="T91" fmla="*/ 179 h 607"/>
                <a:gd name="T92" fmla="*/ 223 w 276"/>
                <a:gd name="T93" fmla="*/ 322 h 607"/>
                <a:gd name="T94" fmla="*/ 200 w 276"/>
                <a:gd name="T95" fmla="*/ 196 h 607"/>
                <a:gd name="T96" fmla="*/ 19 w 276"/>
                <a:gd name="T97" fmla="*/ 490 h 607"/>
                <a:gd name="T98" fmla="*/ 61 w 276"/>
                <a:gd name="T99" fmla="*/ 180 h 607"/>
                <a:gd name="T100" fmla="*/ 41 w 276"/>
                <a:gd name="T101" fmla="*/ 216 h 607"/>
                <a:gd name="T102" fmla="*/ 21 w 276"/>
                <a:gd name="T103" fmla="*/ 472 h 607"/>
                <a:gd name="T104" fmla="*/ 47 w 276"/>
                <a:gd name="T105" fmla="*/ 593 h 607"/>
                <a:gd name="T106" fmla="*/ 108 w 276"/>
                <a:gd name="T107" fmla="*/ 463 h 607"/>
                <a:gd name="T108" fmla="*/ 159 w 276"/>
                <a:gd name="T109" fmla="*/ 486 h 607"/>
                <a:gd name="T110" fmla="*/ 66 w 276"/>
                <a:gd name="T111" fmla="*/ 516 h 607"/>
                <a:gd name="T112" fmla="*/ 186 w 276"/>
                <a:gd name="T113" fmla="*/ 524 h 607"/>
                <a:gd name="T114" fmla="*/ 56 w 276"/>
                <a:gd name="T115" fmla="*/ 560 h 607"/>
                <a:gd name="T116" fmla="*/ 204 w 276"/>
                <a:gd name="T117" fmla="*/ 597 h 607"/>
                <a:gd name="T118" fmla="*/ 226 w 276"/>
                <a:gd name="T119" fmla="*/ 204 h 607"/>
                <a:gd name="T120" fmla="*/ 240 w 276"/>
                <a:gd name="T121" fmla="*/ 207 h 607"/>
                <a:gd name="T122" fmla="*/ 252 w 276"/>
                <a:gd name="T123" fmla="*/ 366 h 6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76" h="607">
                  <a:moveTo>
                    <a:pt x="260" y="288"/>
                  </a:moveTo>
                  <a:cubicBezTo>
                    <a:pt x="257" y="256"/>
                    <a:pt x="254" y="228"/>
                    <a:pt x="253" y="210"/>
                  </a:cubicBezTo>
                  <a:cubicBezTo>
                    <a:pt x="258" y="210"/>
                    <a:pt x="267" y="209"/>
                    <a:pt x="267" y="196"/>
                  </a:cubicBezTo>
                  <a:cubicBezTo>
                    <a:pt x="267" y="187"/>
                    <a:pt x="261" y="159"/>
                    <a:pt x="255" y="152"/>
                  </a:cubicBezTo>
                  <a:cubicBezTo>
                    <a:pt x="255" y="151"/>
                    <a:pt x="255" y="151"/>
                    <a:pt x="255" y="151"/>
                  </a:cubicBezTo>
                  <a:cubicBezTo>
                    <a:pt x="249" y="144"/>
                    <a:pt x="233" y="124"/>
                    <a:pt x="233" y="93"/>
                  </a:cubicBezTo>
                  <a:cubicBezTo>
                    <a:pt x="233" y="66"/>
                    <a:pt x="228" y="48"/>
                    <a:pt x="216" y="39"/>
                  </a:cubicBezTo>
                  <a:cubicBezTo>
                    <a:pt x="210" y="34"/>
                    <a:pt x="163" y="0"/>
                    <a:pt x="138" y="0"/>
                  </a:cubicBezTo>
                  <a:cubicBezTo>
                    <a:pt x="112" y="0"/>
                    <a:pt x="65" y="34"/>
                    <a:pt x="59" y="39"/>
                  </a:cubicBezTo>
                  <a:cubicBezTo>
                    <a:pt x="48" y="48"/>
                    <a:pt x="42" y="66"/>
                    <a:pt x="42" y="93"/>
                  </a:cubicBezTo>
                  <a:cubicBezTo>
                    <a:pt x="42" y="124"/>
                    <a:pt x="27" y="144"/>
                    <a:pt x="21" y="151"/>
                  </a:cubicBezTo>
                  <a:cubicBezTo>
                    <a:pt x="20" y="152"/>
                    <a:pt x="20" y="152"/>
                    <a:pt x="20" y="152"/>
                  </a:cubicBezTo>
                  <a:cubicBezTo>
                    <a:pt x="14" y="159"/>
                    <a:pt x="8" y="187"/>
                    <a:pt x="8" y="196"/>
                  </a:cubicBezTo>
                  <a:cubicBezTo>
                    <a:pt x="8" y="209"/>
                    <a:pt x="17" y="210"/>
                    <a:pt x="23" y="210"/>
                  </a:cubicBezTo>
                  <a:cubicBezTo>
                    <a:pt x="21" y="228"/>
                    <a:pt x="19" y="256"/>
                    <a:pt x="16" y="288"/>
                  </a:cubicBezTo>
                  <a:cubicBezTo>
                    <a:pt x="11" y="342"/>
                    <a:pt x="6" y="403"/>
                    <a:pt x="2" y="438"/>
                  </a:cubicBezTo>
                  <a:cubicBezTo>
                    <a:pt x="0" y="462"/>
                    <a:pt x="4" y="481"/>
                    <a:pt x="15" y="494"/>
                  </a:cubicBezTo>
                  <a:cubicBezTo>
                    <a:pt x="22" y="504"/>
                    <a:pt x="35" y="510"/>
                    <a:pt x="47" y="514"/>
                  </a:cubicBezTo>
                  <a:cubicBezTo>
                    <a:pt x="46" y="515"/>
                    <a:pt x="46" y="517"/>
                    <a:pt x="46" y="519"/>
                  </a:cubicBezTo>
                  <a:cubicBezTo>
                    <a:pt x="46" y="536"/>
                    <a:pt x="46" y="557"/>
                    <a:pt x="46" y="557"/>
                  </a:cubicBezTo>
                  <a:cubicBezTo>
                    <a:pt x="46" y="557"/>
                    <a:pt x="26" y="571"/>
                    <a:pt x="26" y="583"/>
                  </a:cubicBezTo>
                  <a:cubicBezTo>
                    <a:pt x="26" y="595"/>
                    <a:pt x="41" y="607"/>
                    <a:pt x="138" y="607"/>
                  </a:cubicBezTo>
                  <a:cubicBezTo>
                    <a:pt x="235" y="607"/>
                    <a:pt x="249" y="595"/>
                    <a:pt x="249" y="583"/>
                  </a:cubicBezTo>
                  <a:cubicBezTo>
                    <a:pt x="249" y="571"/>
                    <a:pt x="230" y="557"/>
                    <a:pt x="230" y="557"/>
                  </a:cubicBezTo>
                  <a:cubicBezTo>
                    <a:pt x="230" y="557"/>
                    <a:pt x="230" y="536"/>
                    <a:pt x="230" y="519"/>
                  </a:cubicBezTo>
                  <a:cubicBezTo>
                    <a:pt x="230" y="517"/>
                    <a:pt x="229" y="516"/>
                    <a:pt x="229" y="514"/>
                  </a:cubicBezTo>
                  <a:cubicBezTo>
                    <a:pt x="241" y="511"/>
                    <a:pt x="252" y="505"/>
                    <a:pt x="261" y="494"/>
                  </a:cubicBezTo>
                  <a:cubicBezTo>
                    <a:pt x="271" y="481"/>
                    <a:pt x="276" y="462"/>
                    <a:pt x="273" y="438"/>
                  </a:cubicBezTo>
                  <a:cubicBezTo>
                    <a:pt x="270" y="403"/>
                    <a:pt x="264" y="342"/>
                    <a:pt x="260" y="288"/>
                  </a:cubicBezTo>
                  <a:close/>
                  <a:moveTo>
                    <a:pt x="14" y="196"/>
                  </a:moveTo>
                  <a:cubicBezTo>
                    <a:pt x="14" y="188"/>
                    <a:pt x="20" y="162"/>
                    <a:pt x="25" y="157"/>
                  </a:cubicBezTo>
                  <a:cubicBezTo>
                    <a:pt x="25" y="156"/>
                    <a:pt x="25" y="156"/>
                    <a:pt x="25" y="156"/>
                  </a:cubicBezTo>
                  <a:cubicBezTo>
                    <a:pt x="31" y="149"/>
                    <a:pt x="48" y="127"/>
                    <a:pt x="48" y="93"/>
                  </a:cubicBezTo>
                  <a:cubicBezTo>
                    <a:pt x="48" y="69"/>
                    <a:pt x="53" y="52"/>
                    <a:pt x="63" y="44"/>
                  </a:cubicBezTo>
                  <a:cubicBezTo>
                    <a:pt x="72" y="37"/>
                    <a:pt x="116" y="7"/>
                    <a:pt x="138" y="7"/>
                  </a:cubicBezTo>
                  <a:cubicBezTo>
                    <a:pt x="160" y="7"/>
                    <a:pt x="204" y="37"/>
                    <a:pt x="213" y="44"/>
                  </a:cubicBezTo>
                  <a:cubicBezTo>
                    <a:pt x="222" y="52"/>
                    <a:pt x="227" y="69"/>
                    <a:pt x="227" y="93"/>
                  </a:cubicBezTo>
                  <a:cubicBezTo>
                    <a:pt x="227" y="127"/>
                    <a:pt x="244" y="149"/>
                    <a:pt x="250" y="156"/>
                  </a:cubicBezTo>
                  <a:cubicBezTo>
                    <a:pt x="251" y="157"/>
                    <a:pt x="251" y="157"/>
                    <a:pt x="251" y="157"/>
                  </a:cubicBezTo>
                  <a:cubicBezTo>
                    <a:pt x="255" y="162"/>
                    <a:pt x="261" y="188"/>
                    <a:pt x="261" y="196"/>
                  </a:cubicBezTo>
                  <a:cubicBezTo>
                    <a:pt x="261" y="201"/>
                    <a:pt x="260" y="203"/>
                    <a:pt x="252" y="203"/>
                  </a:cubicBezTo>
                  <a:cubicBezTo>
                    <a:pt x="252" y="202"/>
                    <a:pt x="252" y="202"/>
                    <a:pt x="252" y="201"/>
                  </a:cubicBezTo>
                  <a:cubicBezTo>
                    <a:pt x="248" y="161"/>
                    <a:pt x="222" y="148"/>
                    <a:pt x="198" y="144"/>
                  </a:cubicBezTo>
                  <a:cubicBezTo>
                    <a:pt x="198" y="138"/>
                    <a:pt x="198" y="134"/>
                    <a:pt x="198" y="131"/>
                  </a:cubicBezTo>
                  <a:cubicBezTo>
                    <a:pt x="198" y="121"/>
                    <a:pt x="183" y="119"/>
                    <a:pt x="183" y="119"/>
                  </a:cubicBezTo>
                  <a:cubicBezTo>
                    <a:pt x="183" y="119"/>
                    <a:pt x="187" y="114"/>
                    <a:pt x="187" y="103"/>
                  </a:cubicBezTo>
                  <a:cubicBezTo>
                    <a:pt x="187" y="103"/>
                    <a:pt x="201" y="103"/>
                    <a:pt x="201" y="94"/>
                  </a:cubicBezTo>
                  <a:cubicBezTo>
                    <a:pt x="201" y="85"/>
                    <a:pt x="151" y="82"/>
                    <a:pt x="151" y="82"/>
                  </a:cubicBezTo>
                  <a:cubicBezTo>
                    <a:pt x="151" y="82"/>
                    <a:pt x="147" y="75"/>
                    <a:pt x="138" y="75"/>
                  </a:cubicBezTo>
                  <a:cubicBezTo>
                    <a:pt x="129" y="75"/>
                    <a:pt x="124" y="82"/>
                    <a:pt x="124" y="82"/>
                  </a:cubicBezTo>
                  <a:cubicBezTo>
                    <a:pt x="124" y="82"/>
                    <a:pt x="75" y="85"/>
                    <a:pt x="75" y="94"/>
                  </a:cubicBezTo>
                  <a:cubicBezTo>
                    <a:pt x="75" y="103"/>
                    <a:pt x="88" y="103"/>
                    <a:pt x="88" y="103"/>
                  </a:cubicBezTo>
                  <a:cubicBezTo>
                    <a:pt x="88" y="114"/>
                    <a:pt x="92" y="119"/>
                    <a:pt x="92" y="119"/>
                  </a:cubicBezTo>
                  <a:cubicBezTo>
                    <a:pt x="92" y="119"/>
                    <a:pt x="78" y="121"/>
                    <a:pt x="78" y="131"/>
                  </a:cubicBezTo>
                  <a:cubicBezTo>
                    <a:pt x="78" y="134"/>
                    <a:pt x="78" y="139"/>
                    <a:pt x="78" y="145"/>
                  </a:cubicBezTo>
                  <a:cubicBezTo>
                    <a:pt x="54" y="150"/>
                    <a:pt x="28" y="163"/>
                    <a:pt x="24" y="201"/>
                  </a:cubicBezTo>
                  <a:cubicBezTo>
                    <a:pt x="24" y="202"/>
                    <a:pt x="24" y="202"/>
                    <a:pt x="24" y="203"/>
                  </a:cubicBezTo>
                  <a:cubicBezTo>
                    <a:pt x="15" y="203"/>
                    <a:pt x="14" y="201"/>
                    <a:pt x="14" y="196"/>
                  </a:cubicBezTo>
                  <a:close/>
                  <a:moveTo>
                    <a:pt x="176" y="416"/>
                  </a:moveTo>
                  <a:cubicBezTo>
                    <a:pt x="176" y="416"/>
                    <a:pt x="175" y="416"/>
                    <a:pt x="175" y="416"/>
                  </a:cubicBezTo>
                  <a:cubicBezTo>
                    <a:pt x="174" y="417"/>
                    <a:pt x="173" y="417"/>
                    <a:pt x="172" y="418"/>
                  </a:cubicBezTo>
                  <a:cubicBezTo>
                    <a:pt x="171" y="418"/>
                    <a:pt x="170" y="418"/>
                    <a:pt x="169" y="419"/>
                  </a:cubicBezTo>
                  <a:cubicBezTo>
                    <a:pt x="168" y="419"/>
                    <a:pt x="167" y="419"/>
                    <a:pt x="167" y="419"/>
                  </a:cubicBezTo>
                  <a:cubicBezTo>
                    <a:pt x="166" y="419"/>
                    <a:pt x="165" y="419"/>
                    <a:pt x="164" y="419"/>
                  </a:cubicBezTo>
                  <a:cubicBezTo>
                    <a:pt x="163" y="420"/>
                    <a:pt x="162" y="420"/>
                    <a:pt x="161" y="420"/>
                  </a:cubicBezTo>
                  <a:cubicBezTo>
                    <a:pt x="161" y="420"/>
                    <a:pt x="160" y="420"/>
                    <a:pt x="159" y="420"/>
                  </a:cubicBezTo>
                  <a:cubicBezTo>
                    <a:pt x="157" y="420"/>
                    <a:pt x="155" y="420"/>
                    <a:pt x="153" y="420"/>
                  </a:cubicBezTo>
                  <a:cubicBezTo>
                    <a:pt x="152" y="420"/>
                    <a:pt x="150" y="420"/>
                    <a:pt x="149" y="420"/>
                  </a:cubicBezTo>
                  <a:cubicBezTo>
                    <a:pt x="148" y="420"/>
                    <a:pt x="147" y="420"/>
                    <a:pt x="146" y="420"/>
                  </a:cubicBezTo>
                  <a:cubicBezTo>
                    <a:pt x="146" y="420"/>
                    <a:pt x="146" y="420"/>
                    <a:pt x="145" y="420"/>
                  </a:cubicBezTo>
                  <a:cubicBezTo>
                    <a:pt x="147" y="408"/>
                    <a:pt x="141" y="404"/>
                    <a:pt x="141" y="396"/>
                  </a:cubicBezTo>
                  <a:cubicBezTo>
                    <a:pt x="143" y="366"/>
                    <a:pt x="138" y="388"/>
                    <a:pt x="133" y="403"/>
                  </a:cubicBezTo>
                  <a:cubicBezTo>
                    <a:pt x="132" y="409"/>
                    <a:pt x="132" y="415"/>
                    <a:pt x="133" y="420"/>
                  </a:cubicBezTo>
                  <a:cubicBezTo>
                    <a:pt x="132" y="420"/>
                    <a:pt x="132" y="420"/>
                    <a:pt x="132" y="420"/>
                  </a:cubicBezTo>
                  <a:cubicBezTo>
                    <a:pt x="131" y="420"/>
                    <a:pt x="130" y="420"/>
                    <a:pt x="129" y="420"/>
                  </a:cubicBezTo>
                  <a:cubicBezTo>
                    <a:pt x="128" y="420"/>
                    <a:pt x="127" y="420"/>
                    <a:pt x="126" y="420"/>
                  </a:cubicBezTo>
                  <a:cubicBezTo>
                    <a:pt x="124" y="420"/>
                    <a:pt x="123" y="420"/>
                    <a:pt x="122" y="420"/>
                  </a:cubicBezTo>
                  <a:cubicBezTo>
                    <a:pt x="121" y="420"/>
                    <a:pt x="120" y="420"/>
                    <a:pt x="119" y="420"/>
                  </a:cubicBezTo>
                  <a:cubicBezTo>
                    <a:pt x="117" y="420"/>
                    <a:pt x="115" y="420"/>
                    <a:pt x="114" y="420"/>
                  </a:cubicBezTo>
                  <a:cubicBezTo>
                    <a:pt x="112" y="420"/>
                    <a:pt x="110" y="420"/>
                    <a:pt x="109" y="420"/>
                  </a:cubicBezTo>
                  <a:cubicBezTo>
                    <a:pt x="108" y="420"/>
                    <a:pt x="106" y="419"/>
                    <a:pt x="105" y="419"/>
                  </a:cubicBezTo>
                  <a:cubicBezTo>
                    <a:pt x="104" y="419"/>
                    <a:pt x="103" y="419"/>
                    <a:pt x="103" y="418"/>
                  </a:cubicBezTo>
                  <a:cubicBezTo>
                    <a:pt x="102" y="418"/>
                    <a:pt x="102" y="418"/>
                    <a:pt x="102" y="418"/>
                  </a:cubicBezTo>
                  <a:cubicBezTo>
                    <a:pt x="102" y="418"/>
                    <a:pt x="102" y="418"/>
                    <a:pt x="102" y="418"/>
                  </a:cubicBezTo>
                  <a:cubicBezTo>
                    <a:pt x="102" y="418"/>
                    <a:pt x="102" y="419"/>
                    <a:pt x="102" y="419"/>
                  </a:cubicBezTo>
                  <a:cubicBezTo>
                    <a:pt x="102" y="420"/>
                    <a:pt x="103" y="421"/>
                    <a:pt x="103" y="422"/>
                  </a:cubicBezTo>
                  <a:cubicBezTo>
                    <a:pt x="104" y="423"/>
                    <a:pt x="105" y="425"/>
                    <a:pt x="106" y="426"/>
                  </a:cubicBezTo>
                  <a:cubicBezTo>
                    <a:pt x="106" y="426"/>
                    <a:pt x="107" y="427"/>
                    <a:pt x="107" y="427"/>
                  </a:cubicBezTo>
                  <a:cubicBezTo>
                    <a:pt x="105" y="426"/>
                    <a:pt x="104" y="426"/>
                    <a:pt x="103" y="426"/>
                  </a:cubicBezTo>
                  <a:cubicBezTo>
                    <a:pt x="100" y="425"/>
                    <a:pt x="98" y="424"/>
                    <a:pt x="96" y="424"/>
                  </a:cubicBezTo>
                  <a:cubicBezTo>
                    <a:pt x="94" y="423"/>
                    <a:pt x="92" y="422"/>
                    <a:pt x="90" y="421"/>
                  </a:cubicBezTo>
                  <a:cubicBezTo>
                    <a:pt x="88" y="420"/>
                    <a:pt x="86" y="419"/>
                    <a:pt x="84" y="418"/>
                  </a:cubicBezTo>
                  <a:cubicBezTo>
                    <a:pt x="84" y="417"/>
                    <a:pt x="83" y="417"/>
                    <a:pt x="83" y="416"/>
                  </a:cubicBezTo>
                  <a:cubicBezTo>
                    <a:pt x="87" y="408"/>
                    <a:pt x="95" y="396"/>
                    <a:pt x="113" y="385"/>
                  </a:cubicBezTo>
                  <a:cubicBezTo>
                    <a:pt x="113" y="386"/>
                    <a:pt x="113" y="386"/>
                    <a:pt x="113" y="386"/>
                  </a:cubicBezTo>
                  <a:cubicBezTo>
                    <a:pt x="113" y="389"/>
                    <a:pt x="114" y="391"/>
                    <a:pt x="114" y="394"/>
                  </a:cubicBezTo>
                  <a:cubicBezTo>
                    <a:pt x="114" y="396"/>
                    <a:pt x="114" y="398"/>
                    <a:pt x="115" y="400"/>
                  </a:cubicBezTo>
                  <a:cubicBezTo>
                    <a:pt x="115" y="402"/>
                    <a:pt x="115" y="404"/>
                    <a:pt x="115" y="405"/>
                  </a:cubicBezTo>
                  <a:cubicBezTo>
                    <a:pt x="116" y="408"/>
                    <a:pt x="116" y="410"/>
                    <a:pt x="116" y="410"/>
                  </a:cubicBezTo>
                  <a:cubicBezTo>
                    <a:pt x="116" y="410"/>
                    <a:pt x="117" y="408"/>
                    <a:pt x="117" y="405"/>
                  </a:cubicBezTo>
                  <a:cubicBezTo>
                    <a:pt x="117" y="402"/>
                    <a:pt x="117" y="398"/>
                    <a:pt x="117" y="394"/>
                  </a:cubicBezTo>
                  <a:cubicBezTo>
                    <a:pt x="118" y="390"/>
                    <a:pt x="118" y="387"/>
                    <a:pt x="118" y="383"/>
                  </a:cubicBezTo>
                  <a:cubicBezTo>
                    <a:pt x="119" y="382"/>
                    <a:pt x="121" y="381"/>
                    <a:pt x="123" y="381"/>
                  </a:cubicBezTo>
                  <a:cubicBezTo>
                    <a:pt x="123" y="381"/>
                    <a:pt x="123" y="381"/>
                    <a:pt x="123" y="382"/>
                  </a:cubicBezTo>
                  <a:cubicBezTo>
                    <a:pt x="123" y="385"/>
                    <a:pt x="124" y="387"/>
                    <a:pt x="124" y="390"/>
                  </a:cubicBezTo>
                  <a:cubicBezTo>
                    <a:pt x="124" y="392"/>
                    <a:pt x="124" y="394"/>
                    <a:pt x="125" y="396"/>
                  </a:cubicBezTo>
                  <a:cubicBezTo>
                    <a:pt x="125" y="399"/>
                    <a:pt x="126" y="401"/>
                    <a:pt x="126" y="401"/>
                  </a:cubicBezTo>
                  <a:cubicBezTo>
                    <a:pt x="126" y="401"/>
                    <a:pt x="126" y="399"/>
                    <a:pt x="126" y="396"/>
                  </a:cubicBezTo>
                  <a:cubicBezTo>
                    <a:pt x="126" y="392"/>
                    <a:pt x="126" y="387"/>
                    <a:pt x="126" y="382"/>
                  </a:cubicBezTo>
                  <a:cubicBezTo>
                    <a:pt x="126" y="381"/>
                    <a:pt x="126" y="380"/>
                    <a:pt x="127" y="379"/>
                  </a:cubicBezTo>
                  <a:cubicBezTo>
                    <a:pt x="131" y="377"/>
                    <a:pt x="137" y="376"/>
                    <a:pt x="143" y="374"/>
                  </a:cubicBezTo>
                  <a:cubicBezTo>
                    <a:pt x="144" y="374"/>
                    <a:pt x="145" y="374"/>
                    <a:pt x="145" y="373"/>
                  </a:cubicBezTo>
                  <a:cubicBezTo>
                    <a:pt x="164" y="384"/>
                    <a:pt x="181" y="404"/>
                    <a:pt x="190" y="416"/>
                  </a:cubicBezTo>
                  <a:cubicBezTo>
                    <a:pt x="190" y="416"/>
                    <a:pt x="190" y="416"/>
                    <a:pt x="190" y="416"/>
                  </a:cubicBezTo>
                  <a:cubicBezTo>
                    <a:pt x="189" y="417"/>
                    <a:pt x="188" y="418"/>
                    <a:pt x="187" y="418"/>
                  </a:cubicBezTo>
                  <a:cubicBezTo>
                    <a:pt x="186" y="419"/>
                    <a:pt x="185" y="419"/>
                    <a:pt x="184" y="420"/>
                  </a:cubicBezTo>
                  <a:cubicBezTo>
                    <a:pt x="183" y="420"/>
                    <a:pt x="182" y="421"/>
                    <a:pt x="181" y="422"/>
                  </a:cubicBezTo>
                  <a:cubicBezTo>
                    <a:pt x="180" y="422"/>
                    <a:pt x="179" y="422"/>
                    <a:pt x="178" y="423"/>
                  </a:cubicBezTo>
                  <a:cubicBezTo>
                    <a:pt x="177" y="423"/>
                    <a:pt x="175" y="424"/>
                    <a:pt x="174" y="424"/>
                  </a:cubicBezTo>
                  <a:cubicBezTo>
                    <a:pt x="173" y="425"/>
                    <a:pt x="173" y="425"/>
                    <a:pt x="172" y="425"/>
                  </a:cubicBezTo>
                  <a:cubicBezTo>
                    <a:pt x="172" y="425"/>
                    <a:pt x="172" y="425"/>
                    <a:pt x="172" y="425"/>
                  </a:cubicBezTo>
                  <a:cubicBezTo>
                    <a:pt x="173" y="423"/>
                    <a:pt x="174" y="422"/>
                    <a:pt x="175" y="420"/>
                  </a:cubicBezTo>
                  <a:cubicBezTo>
                    <a:pt x="175" y="419"/>
                    <a:pt x="175" y="418"/>
                    <a:pt x="176" y="417"/>
                  </a:cubicBezTo>
                  <a:cubicBezTo>
                    <a:pt x="176" y="416"/>
                    <a:pt x="176" y="416"/>
                    <a:pt x="176" y="416"/>
                  </a:cubicBezTo>
                  <a:close/>
                  <a:moveTo>
                    <a:pt x="34" y="442"/>
                  </a:moveTo>
                  <a:cubicBezTo>
                    <a:pt x="38" y="407"/>
                    <a:pt x="43" y="346"/>
                    <a:pt x="48" y="292"/>
                  </a:cubicBezTo>
                  <a:cubicBezTo>
                    <a:pt x="52" y="253"/>
                    <a:pt x="55" y="219"/>
                    <a:pt x="56" y="205"/>
                  </a:cubicBezTo>
                  <a:cubicBezTo>
                    <a:pt x="57" y="195"/>
                    <a:pt x="63" y="187"/>
                    <a:pt x="78" y="183"/>
                  </a:cubicBezTo>
                  <a:cubicBezTo>
                    <a:pt x="77" y="192"/>
                    <a:pt x="73" y="202"/>
                    <a:pt x="70" y="204"/>
                  </a:cubicBezTo>
                  <a:cubicBezTo>
                    <a:pt x="67" y="206"/>
                    <a:pt x="65" y="211"/>
                    <a:pt x="65" y="211"/>
                  </a:cubicBezTo>
                  <a:cubicBezTo>
                    <a:pt x="76" y="211"/>
                    <a:pt x="76" y="211"/>
                    <a:pt x="76" y="211"/>
                  </a:cubicBezTo>
                  <a:cubicBezTo>
                    <a:pt x="83" y="211"/>
                    <a:pt x="83" y="211"/>
                    <a:pt x="83" y="211"/>
                  </a:cubicBezTo>
                  <a:cubicBezTo>
                    <a:pt x="83" y="211"/>
                    <a:pt x="87" y="235"/>
                    <a:pt x="77" y="240"/>
                  </a:cubicBezTo>
                  <a:cubicBezTo>
                    <a:pt x="67" y="245"/>
                    <a:pt x="63" y="265"/>
                    <a:pt x="63" y="265"/>
                  </a:cubicBezTo>
                  <a:cubicBezTo>
                    <a:pt x="63" y="265"/>
                    <a:pt x="55" y="292"/>
                    <a:pt x="53" y="312"/>
                  </a:cubicBezTo>
                  <a:cubicBezTo>
                    <a:pt x="52" y="312"/>
                    <a:pt x="52" y="312"/>
                    <a:pt x="51" y="312"/>
                  </a:cubicBezTo>
                  <a:cubicBezTo>
                    <a:pt x="48" y="313"/>
                    <a:pt x="47" y="315"/>
                    <a:pt x="48" y="318"/>
                  </a:cubicBezTo>
                  <a:cubicBezTo>
                    <a:pt x="48" y="321"/>
                    <a:pt x="50" y="324"/>
                    <a:pt x="53" y="327"/>
                  </a:cubicBezTo>
                  <a:cubicBezTo>
                    <a:pt x="53" y="343"/>
                    <a:pt x="53" y="359"/>
                    <a:pt x="53" y="394"/>
                  </a:cubicBezTo>
                  <a:cubicBezTo>
                    <a:pt x="53" y="410"/>
                    <a:pt x="60" y="421"/>
                    <a:pt x="68" y="430"/>
                  </a:cubicBezTo>
                  <a:cubicBezTo>
                    <a:pt x="68" y="435"/>
                    <a:pt x="70" y="438"/>
                    <a:pt x="70" y="439"/>
                  </a:cubicBezTo>
                  <a:cubicBezTo>
                    <a:pt x="74" y="435"/>
                    <a:pt x="74" y="435"/>
                    <a:pt x="74" y="435"/>
                  </a:cubicBezTo>
                  <a:cubicBezTo>
                    <a:pt x="87" y="446"/>
                    <a:pt x="102" y="450"/>
                    <a:pt x="102" y="450"/>
                  </a:cubicBezTo>
                  <a:cubicBezTo>
                    <a:pt x="102" y="476"/>
                    <a:pt x="102" y="476"/>
                    <a:pt x="102" y="476"/>
                  </a:cubicBezTo>
                  <a:cubicBezTo>
                    <a:pt x="102" y="476"/>
                    <a:pt x="97" y="478"/>
                    <a:pt x="89" y="482"/>
                  </a:cubicBezTo>
                  <a:cubicBezTo>
                    <a:pt x="69" y="481"/>
                    <a:pt x="46" y="479"/>
                    <a:pt x="39" y="470"/>
                  </a:cubicBezTo>
                  <a:cubicBezTo>
                    <a:pt x="35" y="464"/>
                    <a:pt x="33" y="455"/>
                    <a:pt x="34" y="442"/>
                  </a:cubicBezTo>
                  <a:close/>
                  <a:moveTo>
                    <a:pt x="31" y="401"/>
                  </a:moveTo>
                  <a:cubicBezTo>
                    <a:pt x="31" y="401"/>
                    <a:pt x="32" y="392"/>
                    <a:pt x="32" y="378"/>
                  </a:cubicBezTo>
                  <a:cubicBezTo>
                    <a:pt x="33" y="372"/>
                    <a:pt x="33" y="364"/>
                    <a:pt x="34" y="355"/>
                  </a:cubicBezTo>
                  <a:cubicBezTo>
                    <a:pt x="34" y="351"/>
                    <a:pt x="34" y="347"/>
                    <a:pt x="35" y="342"/>
                  </a:cubicBezTo>
                  <a:cubicBezTo>
                    <a:pt x="35" y="338"/>
                    <a:pt x="36" y="334"/>
                    <a:pt x="36" y="329"/>
                  </a:cubicBezTo>
                  <a:cubicBezTo>
                    <a:pt x="36" y="325"/>
                    <a:pt x="37" y="320"/>
                    <a:pt x="37" y="316"/>
                  </a:cubicBezTo>
                  <a:cubicBezTo>
                    <a:pt x="38" y="311"/>
                    <a:pt x="38" y="307"/>
                    <a:pt x="39" y="303"/>
                  </a:cubicBezTo>
                  <a:cubicBezTo>
                    <a:pt x="39" y="294"/>
                    <a:pt x="40" y="287"/>
                    <a:pt x="41" y="280"/>
                  </a:cubicBezTo>
                  <a:cubicBezTo>
                    <a:pt x="43" y="267"/>
                    <a:pt x="44" y="258"/>
                    <a:pt x="44" y="258"/>
                  </a:cubicBezTo>
                  <a:cubicBezTo>
                    <a:pt x="44" y="258"/>
                    <a:pt x="44" y="267"/>
                    <a:pt x="44" y="280"/>
                  </a:cubicBezTo>
                  <a:cubicBezTo>
                    <a:pt x="43" y="287"/>
                    <a:pt x="43" y="295"/>
                    <a:pt x="42" y="303"/>
                  </a:cubicBezTo>
                  <a:cubicBezTo>
                    <a:pt x="42" y="307"/>
                    <a:pt x="41" y="312"/>
                    <a:pt x="41" y="316"/>
                  </a:cubicBezTo>
                  <a:cubicBezTo>
                    <a:pt x="41" y="321"/>
                    <a:pt x="40" y="325"/>
                    <a:pt x="40" y="330"/>
                  </a:cubicBezTo>
                  <a:cubicBezTo>
                    <a:pt x="39" y="334"/>
                    <a:pt x="39" y="338"/>
                    <a:pt x="39" y="343"/>
                  </a:cubicBezTo>
                  <a:cubicBezTo>
                    <a:pt x="38" y="347"/>
                    <a:pt x="38" y="352"/>
                    <a:pt x="37" y="356"/>
                  </a:cubicBezTo>
                  <a:cubicBezTo>
                    <a:pt x="36" y="364"/>
                    <a:pt x="35" y="372"/>
                    <a:pt x="35" y="379"/>
                  </a:cubicBezTo>
                  <a:cubicBezTo>
                    <a:pt x="33" y="392"/>
                    <a:pt x="31" y="401"/>
                    <a:pt x="31" y="401"/>
                  </a:cubicBezTo>
                  <a:close/>
                  <a:moveTo>
                    <a:pt x="148" y="89"/>
                  </a:moveTo>
                  <a:cubicBezTo>
                    <a:pt x="151" y="89"/>
                    <a:pt x="151" y="89"/>
                    <a:pt x="151" y="89"/>
                  </a:cubicBezTo>
                  <a:cubicBezTo>
                    <a:pt x="166" y="90"/>
                    <a:pt x="184" y="93"/>
                    <a:pt x="192" y="95"/>
                  </a:cubicBezTo>
                  <a:cubicBezTo>
                    <a:pt x="191" y="96"/>
                    <a:pt x="191" y="96"/>
                    <a:pt x="190" y="96"/>
                  </a:cubicBezTo>
                  <a:cubicBezTo>
                    <a:pt x="86" y="96"/>
                    <a:pt x="86" y="96"/>
                    <a:pt x="86" y="96"/>
                  </a:cubicBezTo>
                  <a:cubicBezTo>
                    <a:pt x="85" y="96"/>
                    <a:pt x="84" y="96"/>
                    <a:pt x="84" y="95"/>
                  </a:cubicBezTo>
                  <a:cubicBezTo>
                    <a:pt x="92" y="93"/>
                    <a:pt x="109" y="90"/>
                    <a:pt x="125" y="89"/>
                  </a:cubicBezTo>
                  <a:cubicBezTo>
                    <a:pt x="127" y="89"/>
                    <a:pt x="127" y="89"/>
                    <a:pt x="127" y="89"/>
                  </a:cubicBezTo>
                  <a:cubicBezTo>
                    <a:pt x="129" y="87"/>
                    <a:pt x="129" y="87"/>
                    <a:pt x="129" y="87"/>
                  </a:cubicBezTo>
                  <a:cubicBezTo>
                    <a:pt x="129" y="86"/>
                    <a:pt x="132" y="82"/>
                    <a:pt x="138" y="82"/>
                  </a:cubicBezTo>
                  <a:cubicBezTo>
                    <a:pt x="143" y="82"/>
                    <a:pt x="146" y="86"/>
                    <a:pt x="146" y="86"/>
                  </a:cubicBezTo>
                  <a:cubicBezTo>
                    <a:pt x="146" y="87"/>
                    <a:pt x="146" y="87"/>
                    <a:pt x="146" y="87"/>
                  </a:cubicBezTo>
                  <a:cubicBezTo>
                    <a:pt x="129" y="89"/>
                    <a:pt x="129" y="89"/>
                    <a:pt x="129" y="89"/>
                  </a:cubicBezTo>
                  <a:cubicBezTo>
                    <a:pt x="129" y="89"/>
                    <a:pt x="141" y="89"/>
                    <a:pt x="148" y="89"/>
                  </a:cubicBezTo>
                  <a:close/>
                  <a:moveTo>
                    <a:pt x="214" y="389"/>
                  </a:moveTo>
                  <a:cubicBezTo>
                    <a:pt x="214" y="389"/>
                    <a:pt x="214" y="389"/>
                    <a:pt x="214" y="390"/>
                  </a:cubicBezTo>
                  <a:cubicBezTo>
                    <a:pt x="213" y="390"/>
                    <a:pt x="213" y="391"/>
                    <a:pt x="213" y="391"/>
                  </a:cubicBezTo>
                  <a:cubicBezTo>
                    <a:pt x="212" y="392"/>
                    <a:pt x="212" y="393"/>
                    <a:pt x="211" y="394"/>
                  </a:cubicBezTo>
                  <a:cubicBezTo>
                    <a:pt x="211" y="395"/>
                    <a:pt x="210" y="396"/>
                    <a:pt x="209" y="397"/>
                  </a:cubicBezTo>
                  <a:cubicBezTo>
                    <a:pt x="208" y="398"/>
                    <a:pt x="207" y="399"/>
                    <a:pt x="206" y="400"/>
                  </a:cubicBezTo>
                  <a:cubicBezTo>
                    <a:pt x="205" y="402"/>
                    <a:pt x="204" y="403"/>
                    <a:pt x="203" y="404"/>
                  </a:cubicBezTo>
                  <a:cubicBezTo>
                    <a:pt x="201" y="406"/>
                    <a:pt x="199" y="409"/>
                    <a:pt x="197" y="411"/>
                  </a:cubicBezTo>
                  <a:cubicBezTo>
                    <a:pt x="189" y="400"/>
                    <a:pt x="174" y="382"/>
                    <a:pt x="157" y="370"/>
                  </a:cubicBezTo>
                  <a:cubicBezTo>
                    <a:pt x="174" y="365"/>
                    <a:pt x="187" y="357"/>
                    <a:pt x="198" y="350"/>
                  </a:cubicBezTo>
                  <a:cubicBezTo>
                    <a:pt x="198" y="350"/>
                    <a:pt x="198" y="351"/>
                    <a:pt x="198" y="351"/>
                  </a:cubicBezTo>
                  <a:cubicBezTo>
                    <a:pt x="198" y="354"/>
                    <a:pt x="198" y="356"/>
                    <a:pt x="198" y="358"/>
                  </a:cubicBezTo>
                  <a:cubicBezTo>
                    <a:pt x="198" y="360"/>
                    <a:pt x="199" y="362"/>
                    <a:pt x="199" y="364"/>
                  </a:cubicBezTo>
                  <a:cubicBezTo>
                    <a:pt x="199" y="368"/>
                    <a:pt x="200" y="371"/>
                    <a:pt x="200" y="374"/>
                  </a:cubicBezTo>
                  <a:cubicBezTo>
                    <a:pt x="200" y="376"/>
                    <a:pt x="201" y="377"/>
                    <a:pt x="201" y="377"/>
                  </a:cubicBezTo>
                  <a:cubicBezTo>
                    <a:pt x="201" y="377"/>
                    <a:pt x="201" y="376"/>
                    <a:pt x="201" y="374"/>
                  </a:cubicBezTo>
                  <a:cubicBezTo>
                    <a:pt x="202" y="371"/>
                    <a:pt x="202" y="368"/>
                    <a:pt x="202" y="364"/>
                  </a:cubicBezTo>
                  <a:cubicBezTo>
                    <a:pt x="203" y="360"/>
                    <a:pt x="203" y="356"/>
                    <a:pt x="203" y="351"/>
                  </a:cubicBezTo>
                  <a:cubicBezTo>
                    <a:pt x="203" y="349"/>
                    <a:pt x="203" y="347"/>
                    <a:pt x="203" y="345"/>
                  </a:cubicBezTo>
                  <a:cubicBezTo>
                    <a:pt x="204" y="345"/>
                    <a:pt x="204" y="344"/>
                    <a:pt x="205" y="344"/>
                  </a:cubicBezTo>
                  <a:cubicBezTo>
                    <a:pt x="205" y="345"/>
                    <a:pt x="205" y="346"/>
                    <a:pt x="205" y="347"/>
                  </a:cubicBezTo>
                  <a:cubicBezTo>
                    <a:pt x="205" y="350"/>
                    <a:pt x="205" y="353"/>
                    <a:pt x="206" y="357"/>
                  </a:cubicBezTo>
                  <a:cubicBezTo>
                    <a:pt x="206" y="360"/>
                    <a:pt x="206" y="363"/>
                    <a:pt x="206" y="366"/>
                  </a:cubicBezTo>
                  <a:cubicBezTo>
                    <a:pt x="207" y="369"/>
                    <a:pt x="207" y="372"/>
                    <a:pt x="207" y="374"/>
                  </a:cubicBezTo>
                  <a:cubicBezTo>
                    <a:pt x="208" y="380"/>
                    <a:pt x="208" y="384"/>
                    <a:pt x="209" y="387"/>
                  </a:cubicBezTo>
                  <a:cubicBezTo>
                    <a:pt x="209" y="390"/>
                    <a:pt x="210" y="392"/>
                    <a:pt x="210" y="392"/>
                  </a:cubicBezTo>
                  <a:cubicBezTo>
                    <a:pt x="210" y="392"/>
                    <a:pt x="210" y="390"/>
                    <a:pt x="210" y="387"/>
                  </a:cubicBezTo>
                  <a:cubicBezTo>
                    <a:pt x="211" y="384"/>
                    <a:pt x="211" y="380"/>
                    <a:pt x="212" y="374"/>
                  </a:cubicBezTo>
                  <a:cubicBezTo>
                    <a:pt x="213" y="364"/>
                    <a:pt x="213" y="350"/>
                    <a:pt x="213" y="336"/>
                  </a:cubicBezTo>
                  <a:cubicBezTo>
                    <a:pt x="214" y="335"/>
                    <a:pt x="215" y="333"/>
                    <a:pt x="217" y="331"/>
                  </a:cubicBezTo>
                  <a:cubicBezTo>
                    <a:pt x="217" y="394"/>
                    <a:pt x="217" y="394"/>
                    <a:pt x="217" y="394"/>
                  </a:cubicBezTo>
                  <a:cubicBezTo>
                    <a:pt x="217" y="407"/>
                    <a:pt x="211" y="416"/>
                    <a:pt x="204" y="424"/>
                  </a:cubicBezTo>
                  <a:cubicBezTo>
                    <a:pt x="204" y="424"/>
                    <a:pt x="204" y="423"/>
                    <a:pt x="204" y="423"/>
                  </a:cubicBezTo>
                  <a:cubicBezTo>
                    <a:pt x="204" y="423"/>
                    <a:pt x="204" y="423"/>
                    <a:pt x="204" y="423"/>
                  </a:cubicBezTo>
                  <a:cubicBezTo>
                    <a:pt x="207" y="418"/>
                    <a:pt x="209" y="414"/>
                    <a:pt x="210" y="410"/>
                  </a:cubicBezTo>
                  <a:cubicBezTo>
                    <a:pt x="211" y="408"/>
                    <a:pt x="212" y="406"/>
                    <a:pt x="212" y="404"/>
                  </a:cubicBezTo>
                  <a:cubicBezTo>
                    <a:pt x="213" y="402"/>
                    <a:pt x="213" y="400"/>
                    <a:pt x="213" y="399"/>
                  </a:cubicBezTo>
                  <a:cubicBezTo>
                    <a:pt x="214" y="396"/>
                    <a:pt x="214" y="393"/>
                    <a:pt x="214" y="392"/>
                  </a:cubicBezTo>
                  <a:cubicBezTo>
                    <a:pt x="214" y="390"/>
                    <a:pt x="214" y="389"/>
                    <a:pt x="214" y="389"/>
                  </a:cubicBezTo>
                  <a:close/>
                  <a:moveTo>
                    <a:pt x="198" y="421"/>
                  </a:moveTo>
                  <a:cubicBezTo>
                    <a:pt x="198" y="421"/>
                    <a:pt x="197" y="418"/>
                    <a:pt x="194" y="414"/>
                  </a:cubicBezTo>
                  <a:cubicBezTo>
                    <a:pt x="190" y="410"/>
                    <a:pt x="186" y="404"/>
                    <a:pt x="180" y="397"/>
                  </a:cubicBezTo>
                  <a:cubicBezTo>
                    <a:pt x="174" y="391"/>
                    <a:pt x="166" y="384"/>
                    <a:pt x="158" y="377"/>
                  </a:cubicBezTo>
                  <a:cubicBezTo>
                    <a:pt x="155" y="375"/>
                    <a:pt x="153" y="374"/>
                    <a:pt x="150" y="372"/>
                  </a:cubicBezTo>
                  <a:cubicBezTo>
                    <a:pt x="151" y="372"/>
                    <a:pt x="152" y="372"/>
                    <a:pt x="153" y="371"/>
                  </a:cubicBezTo>
                  <a:cubicBezTo>
                    <a:pt x="155" y="373"/>
                    <a:pt x="157" y="374"/>
                    <a:pt x="159" y="376"/>
                  </a:cubicBezTo>
                  <a:cubicBezTo>
                    <a:pt x="167" y="382"/>
                    <a:pt x="175" y="390"/>
                    <a:pt x="181" y="397"/>
                  </a:cubicBezTo>
                  <a:cubicBezTo>
                    <a:pt x="186" y="403"/>
                    <a:pt x="191" y="409"/>
                    <a:pt x="194" y="414"/>
                  </a:cubicBezTo>
                  <a:cubicBezTo>
                    <a:pt x="197" y="418"/>
                    <a:pt x="198" y="421"/>
                    <a:pt x="198" y="421"/>
                  </a:cubicBezTo>
                  <a:close/>
                  <a:moveTo>
                    <a:pt x="217" y="324"/>
                  </a:moveTo>
                  <a:cubicBezTo>
                    <a:pt x="216" y="325"/>
                    <a:pt x="216" y="326"/>
                    <a:pt x="215" y="326"/>
                  </a:cubicBezTo>
                  <a:cubicBezTo>
                    <a:pt x="215" y="327"/>
                    <a:pt x="214" y="328"/>
                    <a:pt x="214" y="329"/>
                  </a:cubicBezTo>
                  <a:cubicBezTo>
                    <a:pt x="213" y="329"/>
                    <a:pt x="213" y="330"/>
                    <a:pt x="212" y="331"/>
                  </a:cubicBezTo>
                  <a:cubicBezTo>
                    <a:pt x="211" y="332"/>
                    <a:pt x="211" y="332"/>
                    <a:pt x="210" y="333"/>
                  </a:cubicBezTo>
                  <a:cubicBezTo>
                    <a:pt x="209" y="335"/>
                    <a:pt x="207" y="336"/>
                    <a:pt x="205" y="338"/>
                  </a:cubicBezTo>
                  <a:cubicBezTo>
                    <a:pt x="204" y="340"/>
                    <a:pt x="202" y="341"/>
                    <a:pt x="200" y="343"/>
                  </a:cubicBezTo>
                  <a:cubicBezTo>
                    <a:pt x="198" y="344"/>
                    <a:pt x="196" y="346"/>
                    <a:pt x="194" y="347"/>
                  </a:cubicBezTo>
                  <a:cubicBezTo>
                    <a:pt x="190" y="350"/>
                    <a:pt x="186" y="353"/>
                    <a:pt x="181" y="356"/>
                  </a:cubicBezTo>
                  <a:cubicBezTo>
                    <a:pt x="178" y="357"/>
                    <a:pt x="176" y="359"/>
                    <a:pt x="173" y="360"/>
                  </a:cubicBezTo>
                  <a:cubicBezTo>
                    <a:pt x="171" y="361"/>
                    <a:pt x="168" y="362"/>
                    <a:pt x="166" y="363"/>
                  </a:cubicBezTo>
                  <a:cubicBezTo>
                    <a:pt x="160" y="365"/>
                    <a:pt x="155" y="367"/>
                    <a:pt x="149" y="369"/>
                  </a:cubicBezTo>
                  <a:cubicBezTo>
                    <a:pt x="144" y="370"/>
                    <a:pt x="138" y="372"/>
                    <a:pt x="133" y="373"/>
                  </a:cubicBezTo>
                  <a:cubicBezTo>
                    <a:pt x="130" y="374"/>
                    <a:pt x="128" y="375"/>
                    <a:pt x="125" y="376"/>
                  </a:cubicBezTo>
                  <a:cubicBezTo>
                    <a:pt x="123" y="377"/>
                    <a:pt x="120" y="378"/>
                    <a:pt x="118" y="379"/>
                  </a:cubicBezTo>
                  <a:cubicBezTo>
                    <a:pt x="115" y="380"/>
                    <a:pt x="113" y="381"/>
                    <a:pt x="110" y="383"/>
                  </a:cubicBezTo>
                  <a:cubicBezTo>
                    <a:pt x="109" y="383"/>
                    <a:pt x="108" y="384"/>
                    <a:pt x="107" y="385"/>
                  </a:cubicBezTo>
                  <a:cubicBezTo>
                    <a:pt x="107" y="385"/>
                    <a:pt x="106" y="385"/>
                    <a:pt x="106" y="386"/>
                  </a:cubicBezTo>
                  <a:cubicBezTo>
                    <a:pt x="105" y="386"/>
                    <a:pt x="104" y="386"/>
                    <a:pt x="104" y="387"/>
                  </a:cubicBezTo>
                  <a:cubicBezTo>
                    <a:pt x="102" y="388"/>
                    <a:pt x="100" y="390"/>
                    <a:pt x="98" y="391"/>
                  </a:cubicBezTo>
                  <a:cubicBezTo>
                    <a:pt x="96" y="393"/>
                    <a:pt x="94" y="394"/>
                    <a:pt x="93" y="396"/>
                  </a:cubicBezTo>
                  <a:cubicBezTo>
                    <a:pt x="91" y="397"/>
                    <a:pt x="90" y="399"/>
                    <a:pt x="88" y="400"/>
                  </a:cubicBezTo>
                  <a:cubicBezTo>
                    <a:pt x="87" y="402"/>
                    <a:pt x="86" y="404"/>
                    <a:pt x="85" y="405"/>
                  </a:cubicBezTo>
                  <a:cubicBezTo>
                    <a:pt x="83" y="408"/>
                    <a:pt x="81" y="411"/>
                    <a:pt x="79" y="413"/>
                  </a:cubicBezTo>
                  <a:cubicBezTo>
                    <a:pt x="78" y="416"/>
                    <a:pt x="77" y="418"/>
                    <a:pt x="76" y="419"/>
                  </a:cubicBezTo>
                  <a:cubicBezTo>
                    <a:pt x="76" y="420"/>
                    <a:pt x="75" y="421"/>
                    <a:pt x="75" y="421"/>
                  </a:cubicBezTo>
                  <a:cubicBezTo>
                    <a:pt x="75" y="421"/>
                    <a:pt x="76" y="420"/>
                    <a:pt x="76" y="419"/>
                  </a:cubicBezTo>
                  <a:cubicBezTo>
                    <a:pt x="77" y="417"/>
                    <a:pt x="78" y="416"/>
                    <a:pt x="79" y="413"/>
                  </a:cubicBezTo>
                  <a:cubicBezTo>
                    <a:pt x="80" y="411"/>
                    <a:pt x="82" y="408"/>
                    <a:pt x="84" y="405"/>
                  </a:cubicBezTo>
                  <a:cubicBezTo>
                    <a:pt x="85" y="403"/>
                    <a:pt x="86" y="401"/>
                    <a:pt x="88" y="400"/>
                  </a:cubicBezTo>
                  <a:cubicBezTo>
                    <a:pt x="89" y="398"/>
                    <a:pt x="91" y="396"/>
                    <a:pt x="92" y="395"/>
                  </a:cubicBezTo>
                  <a:cubicBezTo>
                    <a:pt x="94" y="393"/>
                    <a:pt x="95" y="391"/>
                    <a:pt x="97" y="390"/>
                  </a:cubicBezTo>
                  <a:cubicBezTo>
                    <a:pt x="99" y="388"/>
                    <a:pt x="101" y="387"/>
                    <a:pt x="103" y="385"/>
                  </a:cubicBezTo>
                  <a:cubicBezTo>
                    <a:pt x="104" y="385"/>
                    <a:pt x="104" y="385"/>
                    <a:pt x="105" y="384"/>
                  </a:cubicBezTo>
                  <a:cubicBezTo>
                    <a:pt x="105" y="384"/>
                    <a:pt x="106" y="383"/>
                    <a:pt x="106" y="383"/>
                  </a:cubicBezTo>
                  <a:cubicBezTo>
                    <a:pt x="107" y="382"/>
                    <a:pt x="109" y="382"/>
                    <a:pt x="110" y="381"/>
                  </a:cubicBezTo>
                  <a:cubicBezTo>
                    <a:pt x="112" y="380"/>
                    <a:pt x="114" y="378"/>
                    <a:pt x="117" y="377"/>
                  </a:cubicBezTo>
                  <a:cubicBezTo>
                    <a:pt x="119" y="376"/>
                    <a:pt x="122" y="375"/>
                    <a:pt x="124" y="374"/>
                  </a:cubicBezTo>
                  <a:cubicBezTo>
                    <a:pt x="127" y="373"/>
                    <a:pt x="130" y="372"/>
                    <a:pt x="132" y="371"/>
                  </a:cubicBezTo>
                  <a:cubicBezTo>
                    <a:pt x="138" y="369"/>
                    <a:pt x="143" y="368"/>
                    <a:pt x="149" y="366"/>
                  </a:cubicBezTo>
                  <a:cubicBezTo>
                    <a:pt x="154" y="365"/>
                    <a:pt x="160" y="363"/>
                    <a:pt x="165" y="361"/>
                  </a:cubicBezTo>
                  <a:cubicBezTo>
                    <a:pt x="168" y="360"/>
                    <a:pt x="170" y="359"/>
                    <a:pt x="173" y="358"/>
                  </a:cubicBezTo>
                  <a:cubicBezTo>
                    <a:pt x="175" y="357"/>
                    <a:pt x="178" y="355"/>
                    <a:pt x="180" y="354"/>
                  </a:cubicBezTo>
                  <a:cubicBezTo>
                    <a:pt x="185" y="352"/>
                    <a:pt x="189" y="349"/>
                    <a:pt x="194" y="346"/>
                  </a:cubicBezTo>
                  <a:cubicBezTo>
                    <a:pt x="196" y="344"/>
                    <a:pt x="198" y="343"/>
                    <a:pt x="199" y="342"/>
                  </a:cubicBezTo>
                  <a:cubicBezTo>
                    <a:pt x="201" y="340"/>
                    <a:pt x="203" y="339"/>
                    <a:pt x="205" y="337"/>
                  </a:cubicBezTo>
                  <a:cubicBezTo>
                    <a:pt x="206" y="335"/>
                    <a:pt x="208" y="334"/>
                    <a:pt x="209" y="332"/>
                  </a:cubicBezTo>
                  <a:cubicBezTo>
                    <a:pt x="210" y="332"/>
                    <a:pt x="211" y="331"/>
                    <a:pt x="211" y="330"/>
                  </a:cubicBezTo>
                  <a:cubicBezTo>
                    <a:pt x="212" y="330"/>
                    <a:pt x="213" y="329"/>
                    <a:pt x="213" y="328"/>
                  </a:cubicBezTo>
                  <a:cubicBezTo>
                    <a:pt x="214" y="327"/>
                    <a:pt x="214" y="327"/>
                    <a:pt x="215" y="326"/>
                  </a:cubicBezTo>
                  <a:cubicBezTo>
                    <a:pt x="215" y="325"/>
                    <a:pt x="216" y="324"/>
                    <a:pt x="216" y="324"/>
                  </a:cubicBezTo>
                  <a:cubicBezTo>
                    <a:pt x="217" y="322"/>
                    <a:pt x="218" y="321"/>
                    <a:pt x="218" y="320"/>
                  </a:cubicBezTo>
                  <a:cubicBezTo>
                    <a:pt x="219" y="319"/>
                    <a:pt x="220" y="318"/>
                    <a:pt x="220" y="317"/>
                  </a:cubicBezTo>
                  <a:cubicBezTo>
                    <a:pt x="221" y="316"/>
                    <a:pt x="221" y="315"/>
                    <a:pt x="221" y="314"/>
                  </a:cubicBezTo>
                  <a:cubicBezTo>
                    <a:pt x="222" y="313"/>
                    <a:pt x="222" y="312"/>
                    <a:pt x="222" y="312"/>
                  </a:cubicBezTo>
                  <a:cubicBezTo>
                    <a:pt x="222" y="312"/>
                    <a:pt x="222" y="313"/>
                    <a:pt x="221" y="314"/>
                  </a:cubicBezTo>
                  <a:cubicBezTo>
                    <a:pt x="221" y="315"/>
                    <a:pt x="221" y="316"/>
                    <a:pt x="220" y="317"/>
                  </a:cubicBezTo>
                  <a:cubicBezTo>
                    <a:pt x="220" y="318"/>
                    <a:pt x="220" y="319"/>
                    <a:pt x="219" y="320"/>
                  </a:cubicBezTo>
                  <a:cubicBezTo>
                    <a:pt x="218" y="321"/>
                    <a:pt x="218" y="323"/>
                    <a:pt x="217" y="324"/>
                  </a:cubicBezTo>
                  <a:close/>
                  <a:moveTo>
                    <a:pt x="64" y="399"/>
                  </a:moveTo>
                  <a:cubicBezTo>
                    <a:pt x="64" y="401"/>
                    <a:pt x="64" y="403"/>
                    <a:pt x="65" y="406"/>
                  </a:cubicBezTo>
                  <a:cubicBezTo>
                    <a:pt x="65" y="408"/>
                    <a:pt x="66" y="410"/>
                    <a:pt x="66" y="411"/>
                  </a:cubicBezTo>
                  <a:cubicBezTo>
                    <a:pt x="67" y="412"/>
                    <a:pt x="67" y="413"/>
                    <a:pt x="67" y="414"/>
                  </a:cubicBezTo>
                  <a:cubicBezTo>
                    <a:pt x="68" y="415"/>
                    <a:pt x="68" y="416"/>
                    <a:pt x="69" y="417"/>
                  </a:cubicBezTo>
                  <a:cubicBezTo>
                    <a:pt x="69" y="418"/>
                    <a:pt x="70" y="420"/>
                    <a:pt x="71" y="421"/>
                  </a:cubicBezTo>
                  <a:cubicBezTo>
                    <a:pt x="70" y="421"/>
                    <a:pt x="70" y="422"/>
                    <a:pt x="70" y="422"/>
                  </a:cubicBezTo>
                  <a:cubicBezTo>
                    <a:pt x="64" y="415"/>
                    <a:pt x="59" y="406"/>
                    <a:pt x="59" y="394"/>
                  </a:cubicBezTo>
                  <a:cubicBezTo>
                    <a:pt x="59" y="333"/>
                    <a:pt x="59" y="333"/>
                    <a:pt x="59" y="333"/>
                  </a:cubicBezTo>
                  <a:cubicBezTo>
                    <a:pt x="60" y="335"/>
                    <a:pt x="61" y="336"/>
                    <a:pt x="63" y="337"/>
                  </a:cubicBezTo>
                  <a:cubicBezTo>
                    <a:pt x="62" y="351"/>
                    <a:pt x="63" y="364"/>
                    <a:pt x="64" y="374"/>
                  </a:cubicBezTo>
                  <a:cubicBezTo>
                    <a:pt x="64" y="380"/>
                    <a:pt x="65" y="384"/>
                    <a:pt x="65" y="387"/>
                  </a:cubicBezTo>
                  <a:cubicBezTo>
                    <a:pt x="66" y="390"/>
                    <a:pt x="66" y="392"/>
                    <a:pt x="66" y="392"/>
                  </a:cubicBezTo>
                  <a:cubicBezTo>
                    <a:pt x="66" y="392"/>
                    <a:pt x="66" y="390"/>
                    <a:pt x="67" y="387"/>
                  </a:cubicBezTo>
                  <a:cubicBezTo>
                    <a:pt x="67" y="384"/>
                    <a:pt x="68" y="380"/>
                    <a:pt x="68" y="374"/>
                  </a:cubicBezTo>
                  <a:cubicBezTo>
                    <a:pt x="69" y="372"/>
                    <a:pt x="69" y="369"/>
                    <a:pt x="69" y="366"/>
                  </a:cubicBezTo>
                  <a:cubicBezTo>
                    <a:pt x="69" y="363"/>
                    <a:pt x="70" y="360"/>
                    <a:pt x="70" y="357"/>
                  </a:cubicBezTo>
                  <a:cubicBezTo>
                    <a:pt x="70" y="353"/>
                    <a:pt x="70" y="350"/>
                    <a:pt x="71" y="347"/>
                  </a:cubicBezTo>
                  <a:cubicBezTo>
                    <a:pt x="71" y="345"/>
                    <a:pt x="71" y="344"/>
                    <a:pt x="71" y="342"/>
                  </a:cubicBezTo>
                  <a:cubicBezTo>
                    <a:pt x="71" y="343"/>
                    <a:pt x="72" y="343"/>
                    <a:pt x="73" y="343"/>
                  </a:cubicBezTo>
                  <a:cubicBezTo>
                    <a:pt x="73" y="343"/>
                    <a:pt x="73" y="343"/>
                    <a:pt x="73" y="344"/>
                  </a:cubicBezTo>
                  <a:cubicBezTo>
                    <a:pt x="72" y="346"/>
                    <a:pt x="73" y="349"/>
                    <a:pt x="73" y="351"/>
                  </a:cubicBezTo>
                  <a:cubicBezTo>
                    <a:pt x="73" y="356"/>
                    <a:pt x="73" y="360"/>
                    <a:pt x="73" y="364"/>
                  </a:cubicBezTo>
                  <a:cubicBezTo>
                    <a:pt x="74" y="368"/>
                    <a:pt x="74" y="371"/>
                    <a:pt x="74" y="374"/>
                  </a:cubicBezTo>
                  <a:cubicBezTo>
                    <a:pt x="75" y="376"/>
                    <a:pt x="75" y="377"/>
                    <a:pt x="75" y="377"/>
                  </a:cubicBezTo>
                  <a:cubicBezTo>
                    <a:pt x="75" y="377"/>
                    <a:pt x="75" y="376"/>
                    <a:pt x="76" y="374"/>
                  </a:cubicBezTo>
                  <a:cubicBezTo>
                    <a:pt x="76" y="371"/>
                    <a:pt x="76" y="368"/>
                    <a:pt x="77" y="364"/>
                  </a:cubicBezTo>
                  <a:cubicBezTo>
                    <a:pt x="77" y="362"/>
                    <a:pt x="77" y="360"/>
                    <a:pt x="77" y="358"/>
                  </a:cubicBezTo>
                  <a:cubicBezTo>
                    <a:pt x="78" y="356"/>
                    <a:pt x="78" y="354"/>
                    <a:pt x="78" y="351"/>
                  </a:cubicBezTo>
                  <a:cubicBezTo>
                    <a:pt x="78" y="350"/>
                    <a:pt x="78" y="348"/>
                    <a:pt x="78" y="347"/>
                  </a:cubicBezTo>
                  <a:cubicBezTo>
                    <a:pt x="89" y="353"/>
                    <a:pt x="101" y="358"/>
                    <a:pt x="112" y="362"/>
                  </a:cubicBezTo>
                  <a:cubicBezTo>
                    <a:pt x="112" y="364"/>
                    <a:pt x="112" y="366"/>
                    <a:pt x="112" y="368"/>
                  </a:cubicBezTo>
                  <a:cubicBezTo>
                    <a:pt x="112" y="370"/>
                    <a:pt x="112" y="373"/>
                    <a:pt x="113" y="375"/>
                  </a:cubicBezTo>
                  <a:cubicBezTo>
                    <a:pt x="91" y="387"/>
                    <a:pt x="81" y="401"/>
                    <a:pt x="76" y="411"/>
                  </a:cubicBezTo>
                  <a:cubicBezTo>
                    <a:pt x="75" y="411"/>
                    <a:pt x="75" y="411"/>
                    <a:pt x="75" y="411"/>
                  </a:cubicBezTo>
                  <a:cubicBezTo>
                    <a:pt x="75" y="410"/>
                    <a:pt x="74" y="410"/>
                    <a:pt x="73" y="409"/>
                  </a:cubicBezTo>
                  <a:cubicBezTo>
                    <a:pt x="73" y="408"/>
                    <a:pt x="72" y="408"/>
                    <a:pt x="72" y="407"/>
                  </a:cubicBezTo>
                  <a:cubicBezTo>
                    <a:pt x="71" y="406"/>
                    <a:pt x="70" y="405"/>
                    <a:pt x="69" y="404"/>
                  </a:cubicBezTo>
                  <a:cubicBezTo>
                    <a:pt x="67" y="402"/>
                    <a:pt x="66" y="400"/>
                    <a:pt x="65" y="399"/>
                  </a:cubicBezTo>
                  <a:cubicBezTo>
                    <a:pt x="64" y="397"/>
                    <a:pt x="64" y="397"/>
                    <a:pt x="64" y="397"/>
                  </a:cubicBezTo>
                  <a:cubicBezTo>
                    <a:pt x="64" y="397"/>
                    <a:pt x="64" y="398"/>
                    <a:pt x="64" y="399"/>
                  </a:cubicBezTo>
                  <a:close/>
                  <a:moveTo>
                    <a:pt x="128" y="363"/>
                  </a:moveTo>
                  <a:cubicBezTo>
                    <a:pt x="118" y="360"/>
                    <a:pt x="107" y="356"/>
                    <a:pt x="97" y="352"/>
                  </a:cubicBezTo>
                  <a:cubicBezTo>
                    <a:pt x="88" y="347"/>
                    <a:pt x="79" y="343"/>
                    <a:pt x="72" y="338"/>
                  </a:cubicBezTo>
                  <a:cubicBezTo>
                    <a:pt x="64" y="333"/>
                    <a:pt x="59" y="328"/>
                    <a:pt x="56" y="324"/>
                  </a:cubicBezTo>
                  <a:cubicBezTo>
                    <a:pt x="54" y="322"/>
                    <a:pt x="53" y="320"/>
                    <a:pt x="52" y="319"/>
                  </a:cubicBezTo>
                  <a:cubicBezTo>
                    <a:pt x="52" y="317"/>
                    <a:pt x="52" y="317"/>
                    <a:pt x="52" y="317"/>
                  </a:cubicBezTo>
                  <a:cubicBezTo>
                    <a:pt x="52" y="317"/>
                    <a:pt x="52" y="317"/>
                    <a:pt x="53" y="319"/>
                  </a:cubicBezTo>
                  <a:cubicBezTo>
                    <a:pt x="53" y="320"/>
                    <a:pt x="54" y="322"/>
                    <a:pt x="56" y="324"/>
                  </a:cubicBezTo>
                  <a:cubicBezTo>
                    <a:pt x="59" y="328"/>
                    <a:pt x="65" y="332"/>
                    <a:pt x="72" y="337"/>
                  </a:cubicBezTo>
                  <a:cubicBezTo>
                    <a:pt x="79" y="341"/>
                    <a:pt x="88" y="346"/>
                    <a:pt x="98" y="350"/>
                  </a:cubicBezTo>
                  <a:cubicBezTo>
                    <a:pt x="108" y="354"/>
                    <a:pt x="118" y="358"/>
                    <a:pt x="129" y="361"/>
                  </a:cubicBezTo>
                  <a:cubicBezTo>
                    <a:pt x="132" y="361"/>
                    <a:pt x="134" y="362"/>
                    <a:pt x="137" y="363"/>
                  </a:cubicBezTo>
                  <a:cubicBezTo>
                    <a:pt x="138" y="364"/>
                    <a:pt x="140" y="364"/>
                    <a:pt x="141" y="365"/>
                  </a:cubicBezTo>
                  <a:cubicBezTo>
                    <a:pt x="140" y="365"/>
                    <a:pt x="139" y="365"/>
                    <a:pt x="138" y="366"/>
                  </a:cubicBezTo>
                  <a:cubicBezTo>
                    <a:pt x="137" y="365"/>
                    <a:pt x="137" y="365"/>
                    <a:pt x="136" y="365"/>
                  </a:cubicBezTo>
                  <a:cubicBezTo>
                    <a:pt x="134" y="364"/>
                    <a:pt x="131" y="364"/>
                    <a:pt x="128" y="363"/>
                  </a:cubicBezTo>
                  <a:close/>
                  <a:moveTo>
                    <a:pt x="132" y="367"/>
                  </a:moveTo>
                  <a:cubicBezTo>
                    <a:pt x="130" y="368"/>
                    <a:pt x="128" y="368"/>
                    <a:pt x="127" y="369"/>
                  </a:cubicBezTo>
                  <a:cubicBezTo>
                    <a:pt x="127" y="368"/>
                    <a:pt x="127" y="367"/>
                    <a:pt x="127" y="366"/>
                  </a:cubicBezTo>
                  <a:cubicBezTo>
                    <a:pt x="128" y="367"/>
                    <a:pt x="129" y="367"/>
                    <a:pt x="131" y="367"/>
                  </a:cubicBezTo>
                  <a:cubicBezTo>
                    <a:pt x="131" y="367"/>
                    <a:pt x="131" y="367"/>
                    <a:pt x="132" y="367"/>
                  </a:cubicBezTo>
                  <a:close/>
                  <a:moveTo>
                    <a:pt x="122" y="371"/>
                  </a:moveTo>
                  <a:cubicBezTo>
                    <a:pt x="121" y="371"/>
                    <a:pt x="119" y="372"/>
                    <a:pt x="118" y="373"/>
                  </a:cubicBezTo>
                  <a:cubicBezTo>
                    <a:pt x="118" y="370"/>
                    <a:pt x="118" y="367"/>
                    <a:pt x="118" y="364"/>
                  </a:cubicBezTo>
                  <a:cubicBezTo>
                    <a:pt x="120" y="364"/>
                    <a:pt x="121" y="364"/>
                    <a:pt x="122" y="365"/>
                  </a:cubicBezTo>
                  <a:cubicBezTo>
                    <a:pt x="122" y="367"/>
                    <a:pt x="122" y="369"/>
                    <a:pt x="122" y="371"/>
                  </a:cubicBezTo>
                  <a:close/>
                  <a:moveTo>
                    <a:pt x="212" y="323"/>
                  </a:moveTo>
                  <a:cubicBezTo>
                    <a:pt x="211" y="320"/>
                    <a:pt x="211" y="318"/>
                    <a:pt x="211" y="315"/>
                  </a:cubicBezTo>
                  <a:cubicBezTo>
                    <a:pt x="210" y="312"/>
                    <a:pt x="210" y="309"/>
                    <a:pt x="210" y="306"/>
                  </a:cubicBezTo>
                  <a:cubicBezTo>
                    <a:pt x="209" y="303"/>
                    <a:pt x="208" y="300"/>
                    <a:pt x="208" y="297"/>
                  </a:cubicBezTo>
                  <a:cubicBezTo>
                    <a:pt x="207" y="295"/>
                    <a:pt x="207" y="292"/>
                    <a:pt x="206" y="290"/>
                  </a:cubicBezTo>
                  <a:cubicBezTo>
                    <a:pt x="206" y="288"/>
                    <a:pt x="205" y="286"/>
                    <a:pt x="205" y="285"/>
                  </a:cubicBezTo>
                  <a:cubicBezTo>
                    <a:pt x="204" y="282"/>
                    <a:pt x="203" y="280"/>
                    <a:pt x="203" y="280"/>
                  </a:cubicBezTo>
                  <a:cubicBezTo>
                    <a:pt x="203" y="280"/>
                    <a:pt x="203" y="282"/>
                    <a:pt x="203" y="285"/>
                  </a:cubicBezTo>
                  <a:cubicBezTo>
                    <a:pt x="203" y="287"/>
                    <a:pt x="203" y="289"/>
                    <a:pt x="203" y="291"/>
                  </a:cubicBezTo>
                  <a:cubicBezTo>
                    <a:pt x="203" y="293"/>
                    <a:pt x="203" y="295"/>
                    <a:pt x="203" y="298"/>
                  </a:cubicBezTo>
                  <a:cubicBezTo>
                    <a:pt x="203" y="303"/>
                    <a:pt x="204" y="309"/>
                    <a:pt x="204" y="316"/>
                  </a:cubicBezTo>
                  <a:cubicBezTo>
                    <a:pt x="204" y="319"/>
                    <a:pt x="204" y="322"/>
                    <a:pt x="204" y="326"/>
                  </a:cubicBezTo>
                  <a:cubicBezTo>
                    <a:pt x="204" y="328"/>
                    <a:pt x="204" y="330"/>
                    <a:pt x="204" y="332"/>
                  </a:cubicBezTo>
                  <a:cubicBezTo>
                    <a:pt x="204" y="333"/>
                    <a:pt x="203" y="333"/>
                    <a:pt x="203" y="334"/>
                  </a:cubicBezTo>
                  <a:cubicBezTo>
                    <a:pt x="202" y="329"/>
                    <a:pt x="202" y="325"/>
                    <a:pt x="202" y="321"/>
                  </a:cubicBezTo>
                  <a:cubicBezTo>
                    <a:pt x="201" y="318"/>
                    <a:pt x="201" y="316"/>
                    <a:pt x="201" y="314"/>
                  </a:cubicBezTo>
                  <a:cubicBezTo>
                    <a:pt x="200" y="312"/>
                    <a:pt x="200" y="309"/>
                    <a:pt x="199" y="308"/>
                  </a:cubicBezTo>
                  <a:cubicBezTo>
                    <a:pt x="199" y="306"/>
                    <a:pt x="199" y="304"/>
                    <a:pt x="198" y="302"/>
                  </a:cubicBezTo>
                  <a:cubicBezTo>
                    <a:pt x="198" y="301"/>
                    <a:pt x="197" y="300"/>
                    <a:pt x="197" y="299"/>
                  </a:cubicBezTo>
                  <a:cubicBezTo>
                    <a:pt x="196" y="296"/>
                    <a:pt x="196" y="295"/>
                    <a:pt x="196" y="295"/>
                  </a:cubicBezTo>
                  <a:cubicBezTo>
                    <a:pt x="196" y="295"/>
                    <a:pt x="196" y="297"/>
                    <a:pt x="196" y="299"/>
                  </a:cubicBezTo>
                  <a:cubicBezTo>
                    <a:pt x="196" y="301"/>
                    <a:pt x="196" y="304"/>
                    <a:pt x="196" y="308"/>
                  </a:cubicBezTo>
                  <a:cubicBezTo>
                    <a:pt x="196" y="312"/>
                    <a:pt x="196" y="316"/>
                    <a:pt x="196" y="321"/>
                  </a:cubicBezTo>
                  <a:cubicBezTo>
                    <a:pt x="196" y="324"/>
                    <a:pt x="196" y="326"/>
                    <a:pt x="196" y="329"/>
                  </a:cubicBezTo>
                  <a:cubicBezTo>
                    <a:pt x="197" y="331"/>
                    <a:pt x="197" y="334"/>
                    <a:pt x="197" y="336"/>
                  </a:cubicBezTo>
                  <a:cubicBezTo>
                    <a:pt x="197" y="337"/>
                    <a:pt x="197" y="338"/>
                    <a:pt x="197" y="339"/>
                  </a:cubicBezTo>
                  <a:cubicBezTo>
                    <a:pt x="185" y="348"/>
                    <a:pt x="169" y="357"/>
                    <a:pt x="147" y="363"/>
                  </a:cubicBezTo>
                  <a:cubicBezTo>
                    <a:pt x="142" y="361"/>
                    <a:pt x="137" y="359"/>
                    <a:pt x="132" y="358"/>
                  </a:cubicBezTo>
                  <a:cubicBezTo>
                    <a:pt x="131" y="357"/>
                    <a:pt x="129" y="357"/>
                    <a:pt x="127" y="356"/>
                  </a:cubicBezTo>
                  <a:cubicBezTo>
                    <a:pt x="127" y="355"/>
                    <a:pt x="127" y="353"/>
                    <a:pt x="127" y="351"/>
                  </a:cubicBezTo>
                  <a:cubicBezTo>
                    <a:pt x="127" y="347"/>
                    <a:pt x="127" y="343"/>
                    <a:pt x="127" y="339"/>
                  </a:cubicBezTo>
                  <a:cubicBezTo>
                    <a:pt x="127" y="335"/>
                    <a:pt x="127" y="332"/>
                    <a:pt x="127" y="328"/>
                  </a:cubicBezTo>
                  <a:cubicBezTo>
                    <a:pt x="127" y="324"/>
                    <a:pt x="127" y="320"/>
                    <a:pt x="127" y="317"/>
                  </a:cubicBezTo>
                  <a:cubicBezTo>
                    <a:pt x="127" y="313"/>
                    <a:pt x="127" y="310"/>
                    <a:pt x="127" y="306"/>
                  </a:cubicBezTo>
                  <a:cubicBezTo>
                    <a:pt x="127" y="303"/>
                    <a:pt x="127" y="300"/>
                    <a:pt x="127" y="297"/>
                  </a:cubicBezTo>
                  <a:cubicBezTo>
                    <a:pt x="126" y="285"/>
                    <a:pt x="126" y="278"/>
                    <a:pt x="126" y="278"/>
                  </a:cubicBezTo>
                  <a:cubicBezTo>
                    <a:pt x="126" y="278"/>
                    <a:pt x="124" y="285"/>
                    <a:pt x="123" y="297"/>
                  </a:cubicBezTo>
                  <a:cubicBezTo>
                    <a:pt x="123" y="300"/>
                    <a:pt x="123" y="303"/>
                    <a:pt x="123" y="306"/>
                  </a:cubicBezTo>
                  <a:cubicBezTo>
                    <a:pt x="122" y="309"/>
                    <a:pt x="122" y="313"/>
                    <a:pt x="122" y="317"/>
                  </a:cubicBezTo>
                  <a:cubicBezTo>
                    <a:pt x="122" y="320"/>
                    <a:pt x="122" y="324"/>
                    <a:pt x="122" y="328"/>
                  </a:cubicBezTo>
                  <a:cubicBezTo>
                    <a:pt x="122" y="332"/>
                    <a:pt x="122" y="335"/>
                    <a:pt x="121" y="339"/>
                  </a:cubicBezTo>
                  <a:cubicBezTo>
                    <a:pt x="122" y="343"/>
                    <a:pt x="122" y="347"/>
                    <a:pt x="122" y="351"/>
                  </a:cubicBezTo>
                  <a:cubicBezTo>
                    <a:pt x="122" y="352"/>
                    <a:pt x="122" y="353"/>
                    <a:pt x="122" y="355"/>
                  </a:cubicBezTo>
                  <a:cubicBezTo>
                    <a:pt x="121" y="354"/>
                    <a:pt x="119" y="354"/>
                    <a:pt x="118" y="354"/>
                  </a:cubicBezTo>
                  <a:cubicBezTo>
                    <a:pt x="118" y="349"/>
                    <a:pt x="118" y="344"/>
                    <a:pt x="118" y="339"/>
                  </a:cubicBezTo>
                  <a:cubicBezTo>
                    <a:pt x="118" y="333"/>
                    <a:pt x="118" y="328"/>
                    <a:pt x="118" y="323"/>
                  </a:cubicBezTo>
                  <a:cubicBezTo>
                    <a:pt x="117" y="318"/>
                    <a:pt x="117" y="314"/>
                    <a:pt x="117" y="311"/>
                  </a:cubicBezTo>
                  <a:cubicBezTo>
                    <a:pt x="117" y="308"/>
                    <a:pt x="116" y="307"/>
                    <a:pt x="116" y="307"/>
                  </a:cubicBezTo>
                  <a:cubicBezTo>
                    <a:pt x="116" y="307"/>
                    <a:pt x="116" y="308"/>
                    <a:pt x="116" y="311"/>
                  </a:cubicBezTo>
                  <a:cubicBezTo>
                    <a:pt x="115" y="314"/>
                    <a:pt x="115" y="318"/>
                    <a:pt x="114" y="323"/>
                  </a:cubicBezTo>
                  <a:cubicBezTo>
                    <a:pt x="114" y="325"/>
                    <a:pt x="114" y="328"/>
                    <a:pt x="113" y="331"/>
                  </a:cubicBezTo>
                  <a:cubicBezTo>
                    <a:pt x="113" y="333"/>
                    <a:pt x="113" y="336"/>
                    <a:pt x="113" y="339"/>
                  </a:cubicBezTo>
                  <a:cubicBezTo>
                    <a:pt x="113" y="343"/>
                    <a:pt x="113" y="347"/>
                    <a:pt x="112" y="352"/>
                  </a:cubicBezTo>
                  <a:cubicBezTo>
                    <a:pt x="101" y="347"/>
                    <a:pt x="89" y="342"/>
                    <a:pt x="79" y="336"/>
                  </a:cubicBezTo>
                  <a:cubicBezTo>
                    <a:pt x="79" y="334"/>
                    <a:pt x="79" y="331"/>
                    <a:pt x="79" y="329"/>
                  </a:cubicBezTo>
                  <a:cubicBezTo>
                    <a:pt x="79" y="326"/>
                    <a:pt x="79" y="324"/>
                    <a:pt x="79" y="321"/>
                  </a:cubicBezTo>
                  <a:cubicBezTo>
                    <a:pt x="79" y="316"/>
                    <a:pt x="79" y="312"/>
                    <a:pt x="80" y="308"/>
                  </a:cubicBezTo>
                  <a:cubicBezTo>
                    <a:pt x="80" y="304"/>
                    <a:pt x="80" y="301"/>
                    <a:pt x="80" y="299"/>
                  </a:cubicBezTo>
                  <a:cubicBezTo>
                    <a:pt x="80" y="297"/>
                    <a:pt x="80" y="295"/>
                    <a:pt x="80" y="295"/>
                  </a:cubicBezTo>
                  <a:cubicBezTo>
                    <a:pt x="80" y="295"/>
                    <a:pt x="79" y="296"/>
                    <a:pt x="79" y="299"/>
                  </a:cubicBezTo>
                  <a:cubicBezTo>
                    <a:pt x="78" y="300"/>
                    <a:pt x="78" y="301"/>
                    <a:pt x="77" y="302"/>
                  </a:cubicBezTo>
                  <a:cubicBezTo>
                    <a:pt x="77" y="304"/>
                    <a:pt x="76" y="306"/>
                    <a:pt x="76" y="308"/>
                  </a:cubicBezTo>
                  <a:cubicBezTo>
                    <a:pt x="76" y="309"/>
                    <a:pt x="75" y="312"/>
                    <a:pt x="75" y="314"/>
                  </a:cubicBezTo>
                  <a:cubicBezTo>
                    <a:pt x="75" y="316"/>
                    <a:pt x="74" y="318"/>
                    <a:pt x="74" y="321"/>
                  </a:cubicBezTo>
                  <a:cubicBezTo>
                    <a:pt x="73" y="324"/>
                    <a:pt x="73" y="328"/>
                    <a:pt x="73" y="333"/>
                  </a:cubicBezTo>
                  <a:cubicBezTo>
                    <a:pt x="72" y="332"/>
                    <a:pt x="72" y="332"/>
                    <a:pt x="71" y="331"/>
                  </a:cubicBezTo>
                  <a:cubicBezTo>
                    <a:pt x="71" y="330"/>
                    <a:pt x="71" y="328"/>
                    <a:pt x="72" y="326"/>
                  </a:cubicBezTo>
                  <a:cubicBezTo>
                    <a:pt x="72" y="322"/>
                    <a:pt x="72" y="319"/>
                    <a:pt x="72" y="316"/>
                  </a:cubicBezTo>
                  <a:cubicBezTo>
                    <a:pt x="72" y="309"/>
                    <a:pt x="72" y="303"/>
                    <a:pt x="72" y="298"/>
                  </a:cubicBezTo>
                  <a:cubicBezTo>
                    <a:pt x="72" y="295"/>
                    <a:pt x="72" y="293"/>
                    <a:pt x="72" y="291"/>
                  </a:cubicBezTo>
                  <a:cubicBezTo>
                    <a:pt x="72" y="289"/>
                    <a:pt x="72" y="287"/>
                    <a:pt x="73" y="285"/>
                  </a:cubicBezTo>
                  <a:cubicBezTo>
                    <a:pt x="73" y="282"/>
                    <a:pt x="73" y="280"/>
                    <a:pt x="73" y="280"/>
                  </a:cubicBezTo>
                  <a:cubicBezTo>
                    <a:pt x="73" y="280"/>
                    <a:pt x="72" y="282"/>
                    <a:pt x="71" y="285"/>
                  </a:cubicBezTo>
                  <a:cubicBezTo>
                    <a:pt x="70" y="286"/>
                    <a:pt x="70" y="288"/>
                    <a:pt x="69" y="290"/>
                  </a:cubicBezTo>
                  <a:cubicBezTo>
                    <a:pt x="69" y="292"/>
                    <a:pt x="68" y="295"/>
                    <a:pt x="68" y="297"/>
                  </a:cubicBezTo>
                  <a:cubicBezTo>
                    <a:pt x="67" y="300"/>
                    <a:pt x="66" y="303"/>
                    <a:pt x="66" y="306"/>
                  </a:cubicBezTo>
                  <a:cubicBezTo>
                    <a:pt x="66" y="309"/>
                    <a:pt x="65" y="312"/>
                    <a:pt x="65" y="315"/>
                  </a:cubicBezTo>
                  <a:cubicBezTo>
                    <a:pt x="64" y="319"/>
                    <a:pt x="64" y="322"/>
                    <a:pt x="64" y="326"/>
                  </a:cubicBezTo>
                  <a:cubicBezTo>
                    <a:pt x="62" y="324"/>
                    <a:pt x="60" y="322"/>
                    <a:pt x="59" y="321"/>
                  </a:cubicBezTo>
                  <a:cubicBezTo>
                    <a:pt x="59" y="319"/>
                    <a:pt x="59" y="319"/>
                    <a:pt x="59" y="319"/>
                  </a:cubicBezTo>
                  <a:cubicBezTo>
                    <a:pt x="59" y="305"/>
                    <a:pt x="64" y="284"/>
                    <a:pt x="67" y="274"/>
                  </a:cubicBezTo>
                  <a:cubicBezTo>
                    <a:pt x="208" y="274"/>
                    <a:pt x="208" y="274"/>
                    <a:pt x="208" y="274"/>
                  </a:cubicBezTo>
                  <a:cubicBezTo>
                    <a:pt x="211" y="283"/>
                    <a:pt x="216" y="301"/>
                    <a:pt x="217" y="314"/>
                  </a:cubicBezTo>
                  <a:cubicBezTo>
                    <a:pt x="215" y="317"/>
                    <a:pt x="214" y="320"/>
                    <a:pt x="212" y="323"/>
                  </a:cubicBezTo>
                  <a:close/>
                  <a:moveTo>
                    <a:pt x="70" y="265"/>
                  </a:moveTo>
                  <a:cubicBezTo>
                    <a:pt x="71" y="259"/>
                    <a:pt x="74" y="249"/>
                    <a:pt x="79" y="247"/>
                  </a:cubicBezTo>
                  <a:cubicBezTo>
                    <a:pt x="90" y="241"/>
                    <a:pt x="90" y="224"/>
                    <a:pt x="90" y="215"/>
                  </a:cubicBezTo>
                  <a:cubicBezTo>
                    <a:pt x="100" y="216"/>
                    <a:pt x="137" y="219"/>
                    <a:pt x="174" y="220"/>
                  </a:cubicBezTo>
                  <a:cubicBezTo>
                    <a:pt x="175" y="230"/>
                    <a:pt x="176" y="237"/>
                    <a:pt x="178" y="242"/>
                  </a:cubicBezTo>
                  <a:cubicBezTo>
                    <a:pt x="87" y="246"/>
                    <a:pt x="87" y="246"/>
                    <a:pt x="87" y="246"/>
                  </a:cubicBezTo>
                  <a:cubicBezTo>
                    <a:pt x="183" y="251"/>
                    <a:pt x="183" y="251"/>
                    <a:pt x="183" y="251"/>
                  </a:cubicBezTo>
                  <a:cubicBezTo>
                    <a:pt x="185" y="255"/>
                    <a:pt x="186" y="261"/>
                    <a:pt x="187" y="265"/>
                  </a:cubicBezTo>
                  <a:lnTo>
                    <a:pt x="70" y="265"/>
                  </a:lnTo>
                  <a:close/>
                  <a:moveTo>
                    <a:pt x="97" y="115"/>
                  </a:moveTo>
                  <a:cubicBezTo>
                    <a:pt x="97" y="115"/>
                    <a:pt x="95" y="111"/>
                    <a:pt x="94" y="105"/>
                  </a:cubicBezTo>
                  <a:cubicBezTo>
                    <a:pt x="102" y="106"/>
                    <a:pt x="131" y="110"/>
                    <a:pt x="164" y="111"/>
                  </a:cubicBezTo>
                  <a:cubicBezTo>
                    <a:pt x="164" y="113"/>
                    <a:pt x="164" y="114"/>
                    <a:pt x="163" y="115"/>
                  </a:cubicBezTo>
                  <a:cubicBezTo>
                    <a:pt x="163" y="117"/>
                    <a:pt x="161" y="119"/>
                    <a:pt x="160" y="121"/>
                  </a:cubicBezTo>
                  <a:cubicBezTo>
                    <a:pt x="106" y="125"/>
                    <a:pt x="106" y="125"/>
                    <a:pt x="106" y="125"/>
                  </a:cubicBezTo>
                  <a:cubicBezTo>
                    <a:pt x="158" y="128"/>
                    <a:pt x="158" y="128"/>
                    <a:pt x="158" y="128"/>
                  </a:cubicBezTo>
                  <a:cubicBezTo>
                    <a:pt x="87" y="132"/>
                    <a:pt x="87" y="132"/>
                    <a:pt x="87" y="132"/>
                  </a:cubicBezTo>
                  <a:cubicBezTo>
                    <a:pt x="172" y="135"/>
                    <a:pt x="172" y="135"/>
                    <a:pt x="172" y="135"/>
                  </a:cubicBezTo>
                  <a:cubicBezTo>
                    <a:pt x="172" y="142"/>
                    <a:pt x="172" y="160"/>
                    <a:pt x="172" y="176"/>
                  </a:cubicBezTo>
                  <a:cubicBezTo>
                    <a:pt x="169" y="141"/>
                    <a:pt x="169" y="141"/>
                    <a:pt x="169" y="141"/>
                  </a:cubicBezTo>
                  <a:cubicBezTo>
                    <a:pt x="164" y="204"/>
                    <a:pt x="164" y="204"/>
                    <a:pt x="164" y="204"/>
                  </a:cubicBezTo>
                  <a:cubicBezTo>
                    <a:pt x="78" y="204"/>
                    <a:pt x="78" y="204"/>
                    <a:pt x="78" y="204"/>
                  </a:cubicBezTo>
                  <a:cubicBezTo>
                    <a:pt x="82" y="197"/>
                    <a:pt x="84" y="187"/>
                    <a:pt x="84" y="179"/>
                  </a:cubicBezTo>
                  <a:cubicBezTo>
                    <a:pt x="84" y="131"/>
                    <a:pt x="84" y="131"/>
                    <a:pt x="84" y="131"/>
                  </a:cubicBezTo>
                  <a:cubicBezTo>
                    <a:pt x="84" y="129"/>
                    <a:pt x="88" y="127"/>
                    <a:pt x="93" y="126"/>
                  </a:cubicBezTo>
                  <a:cubicBezTo>
                    <a:pt x="105" y="125"/>
                    <a:pt x="105" y="125"/>
                    <a:pt x="105" y="125"/>
                  </a:cubicBezTo>
                  <a:lnTo>
                    <a:pt x="97" y="115"/>
                  </a:lnTo>
                  <a:close/>
                  <a:moveTo>
                    <a:pt x="174" y="450"/>
                  </a:moveTo>
                  <a:cubicBezTo>
                    <a:pt x="174" y="450"/>
                    <a:pt x="187" y="446"/>
                    <a:pt x="200" y="436"/>
                  </a:cubicBezTo>
                  <a:cubicBezTo>
                    <a:pt x="204" y="439"/>
                    <a:pt x="204" y="439"/>
                    <a:pt x="204" y="439"/>
                  </a:cubicBezTo>
                  <a:cubicBezTo>
                    <a:pt x="204" y="438"/>
                    <a:pt x="205" y="436"/>
                    <a:pt x="205" y="432"/>
                  </a:cubicBezTo>
                  <a:cubicBezTo>
                    <a:pt x="215" y="423"/>
                    <a:pt x="223" y="411"/>
                    <a:pt x="223" y="394"/>
                  </a:cubicBezTo>
                  <a:cubicBezTo>
                    <a:pt x="223" y="355"/>
                    <a:pt x="223" y="340"/>
                    <a:pt x="223" y="322"/>
                  </a:cubicBezTo>
                  <a:cubicBezTo>
                    <a:pt x="224" y="319"/>
                    <a:pt x="225" y="316"/>
                    <a:pt x="226" y="313"/>
                  </a:cubicBezTo>
                  <a:cubicBezTo>
                    <a:pt x="226" y="311"/>
                    <a:pt x="225" y="308"/>
                    <a:pt x="223" y="307"/>
                  </a:cubicBezTo>
                  <a:cubicBezTo>
                    <a:pt x="223" y="307"/>
                    <a:pt x="222" y="307"/>
                    <a:pt x="222" y="307"/>
                  </a:cubicBezTo>
                  <a:cubicBezTo>
                    <a:pt x="219" y="288"/>
                    <a:pt x="212" y="265"/>
                    <a:pt x="212" y="265"/>
                  </a:cubicBezTo>
                  <a:cubicBezTo>
                    <a:pt x="212" y="265"/>
                    <a:pt x="208" y="245"/>
                    <a:pt x="199" y="240"/>
                  </a:cubicBezTo>
                  <a:cubicBezTo>
                    <a:pt x="189" y="235"/>
                    <a:pt x="192" y="211"/>
                    <a:pt x="192" y="211"/>
                  </a:cubicBezTo>
                  <a:cubicBezTo>
                    <a:pt x="200" y="211"/>
                    <a:pt x="200" y="211"/>
                    <a:pt x="200" y="211"/>
                  </a:cubicBezTo>
                  <a:cubicBezTo>
                    <a:pt x="210" y="211"/>
                    <a:pt x="210" y="211"/>
                    <a:pt x="210" y="211"/>
                  </a:cubicBezTo>
                  <a:cubicBezTo>
                    <a:pt x="210" y="211"/>
                    <a:pt x="209" y="206"/>
                    <a:pt x="205" y="204"/>
                  </a:cubicBezTo>
                  <a:cubicBezTo>
                    <a:pt x="203" y="203"/>
                    <a:pt x="202" y="200"/>
                    <a:pt x="200" y="196"/>
                  </a:cubicBezTo>
                  <a:cubicBezTo>
                    <a:pt x="200" y="194"/>
                    <a:pt x="200" y="193"/>
                    <a:pt x="199" y="192"/>
                  </a:cubicBezTo>
                  <a:cubicBezTo>
                    <a:pt x="198" y="189"/>
                    <a:pt x="198" y="185"/>
                    <a:pt x="198" y="182"/>
                  </a:cubicBezTo>
                  <a:cubicBezTo>
                    <a:pt x="216" y="186"/>
                    <a:pt x="218" y="195"/>
                    <a:pt x="219" y="205"/>
                  </a:cubicBezTo>
                  <a:cubicBezTo>
                    <a:pt x="221" y="219"/>
                    <a:pt x="224" y="253"/>
                    <a:pt x="227" y="292"/>
                  </a:cubicBezTo>
                  <a:cubicBezTo>
                    <a:pt x="232" y="346"/>
                    <a:pt x="238" y="407"/>
                    <a:pt x="241" y="442"/>
                  </a:cubicBezTo>
                  <a:cubicBezTo>
                    <a:pt x="242" y="455"/>
                    <a:pt x="241" y="464"/>
                    <a:pt x="237" y="470"/>
                  </a:cubicBezTo>
                  <a:cubicBezTo>
                    <a:pt x="229" y="480"/>
                    <a:pt x="208" y="482"/>
                    <a:pt x="187" y="482"/>
                  </a:cubicBezTo>
                  <a:cubicBezTo>
                    <a:pt x="179" y="478"/>
                    <a:pt x="174" y="476"/>
                    <a:pt x="174" y="476"/>
                  </a:cubicBezTo>
                  <a:lnTo>
                    <a:pt x="174" y="450"/>
                  </a:lnTo>
                  <a:close/>
                  <a:moveTo>
                    <a:pt x="19" y="490"/>
                  </a:moveTo>
                  <a:cubicBezTo>
                    <a:pt x="10" y="477"/>
                    <a:pt x="6" y="460"/>
                    <a:pt x="8" y="438"/>
                  </a:cubicBezTo>
                  <a:cubicBezTo>
                    <a:pt x="12" y="403"/>
                    <a:pt x="17" y="342"/>
                    <a:pt x="22" y="289"/>
                  </a:cubicBezTo>
                  <a:cubicBezTo>
                    <a:pt x="25" y="250"/>
                    <a:pt x="28" y="216"/>
                    <a:pt x="30" y="202"/>
                  </a:cubicBezTo>
                  <a:cubicBezTo>
                    <a:pt x="32" y="175"/>
                    <a:pt x="49" y="158"/>
                    <a:pt x="78" y="152"/>
                  </a:cubicBezTo>
                  <a:cubicBezTo>
                    <a:pt x="78" y="160"/>
                    <a:pt x="78" y="169"/>
                    <a:pt x="78" y="176"/>
                  </a:cubicBezTo>
                  <a:cubicBezTo>
                    <a:pt x="63" y="180"/>
                    <a:pt x="54" y="187"/>
                    <a:pt x="51" y="198"/>
                  </a:cubicBezTo>
                  <a:cubicBezTo>
                    <a:pt x="51" y="198"/>
                    <a:pt x="51" y="198"/>
                    <a:pt x="51" y="198"/>
                  </a:cubicBezTo>
                  <a:cubicBezTo>
                    <a:pt x="51" y="197"/>
                    <a:pt x="51" y="196"/>
                    <a:pt x="51" y="196"/>
                  </a:cubicBezTo>
                  <a:cubicBezTo>
                    <a:pt x="51" y="195"/>
                    <a:pt x="51" y="194"/>
                    <a:pt x="52" y="193"/>
                  </a:cubicBezTo>
                  <a:cubicBezTo>
                    <a:pt x="53" y="187"/>
                    <a:pt x="57" y="183"/>
                    <a:pt x="61" y="180"/>
                  </a:cubicBezTo>
                  <a:cubicBezTo>
                    <a:pt x="65" y="178"/>
                    <a:pt x="68" y="176"/>
                    <a:pt x="70" y="175"/>
                  </a:cubicBezTo>
                  <a:cubicBezTo>
                    <a:pt x="73" y="174"/>
                    <a:pt x="74" y="174"/>
                    <a:pt x="74" y="174"/>
                  </a:cubicBezTo>
                  <a:cubicBezTo>
                    <a:pt x="74" y="174"/>
                    <a:pt x="73" y="174"/>
                    <a:pt x="70" y="174"/>
                  </a:cubicBezTo>
                  <a:cubicBezTo>
                    <a:pt x="68" y="174"/>
                    <a:pt x="64" y="175"/>
                    <a:pt x="59" y="177"/>
                  </a:cubicBezTo>
                  <a:cubicBezTo>
                    <a:pt x="57" y="178"/>
                    <a:pt x="54" y="179"/>
                    <a:pt x="52" y="181"/>
                  </a:cubicBezTo>
                  <a:cubicBezTo>
                    <a:pt x="49" y="183"/>
                    <a:pt x="47" y="187"/>
                    <a:pt x="46" y="191"/>
                  </a:cubicBezTo>
                  <a:cubicBezTo>
                    <a:pt x="45" y="192"/>
                    <a:pt x="45" y="193"/>
                    <a:pt x="45" y="194"/>
                  </a:cubicBezTo>
                  <a:cubicBezTo>
                    <a:pt x="44" y="195"/>
                    <a:pt x="44" y="196"/>
                    <a:pt x="44" y="197"/>
                  </a:cubicBezTo>
                  <a:cubicBezTo>
                    <a:pt x="44" y="199"/>
                    <a:pt x="43" y="201"/>
                    <a:pt x="43" y="203"/>
                  </a:cubicBezTo>
                  <a:cubicBezTo>
                    <a:pt x="42" y="207"/>
                    <a:pt x="42" y="212"/>
                    <a:pt x="41" y="216"/>
                  </a:cubicBezTo>
                  <a:cubicBezTo>
                    <a:pt x="40" y="225"/>
                    <a:pt x="38" y="235"/>
                    <a:pt x="37" y="245"/>
                  </a:cubicBezTo>
                  <a:cubicBezTo>
                    <a:pt x="36" y="256"/>
                    <a:pt x="34" y="267"/>
                    <a:pt x="33" y="278"/>
                  </a:cubicBezTo>
                  <a:cubicBezTo>
                    <a:pt x="32" y="290"/>
                    <a:pt x="30" y="301"/>
                    <a:pt x="29" y="313"/>
                  </a:cubicBezTo>
                  <a:cubicBezTo>
                    <a:pt x="28" y="325"/>
                    <a:pt x="27" y="337"/>
                    <a:pt x="25" y="350"/>
                  </a:cubicBezTo>
                  <a:cubicBezTo>
                    <a:pt x="24" y="362"/>
                    <a:pt x="23" y="374"/>
                    <a:pt x="22" y="386"/>
                  </a:cubicBezTo>
                  <a:cubicBezTo>
                    <a:pt x="21" y="398"/>
                    <a:pt x="21" y="410"/>
                    <a:pt x="20" y="421"/>
                  </a:cubicBezTo>
                  <a:cubicBezTo>
                    <a:pt x="19" y="427"/>
                    <a:pt x="19" y="433"/>
                    <a:pt x="19" y="438"/>
                  </a:cubicBezTo>
                  <a:cubicBezTo>
                    <a:pt x="19" y="441"/>
                    <a:pt x="18" y="444"/>
                    <a:pt x="18" y="446"/>
                  </a:cubicBezTo>
                  <a:cubicBezTo>
                    <a:pt x="18" y="449"/>
                    <a:pt x="18" y="452"/>
                    <a:pt x="18" y="455"/>
                  </a:cubicBezTo>
                  <a:cubicBezTo>
                    <a:pt x="18" y="461"/>
                    <a:pt x="19" y="467"/>
                    <a:pt x="21" y="472"/>
                  </a:cubicBezTo>
                  <a:cubicBezTo>
                    <a:pt x="21" y="474"/>
                    <a:pt x="22" y="475"/>
                    <a:pt x="23" y="477"/>
                  </a:cubicBezTo>
                  <a:cubicBezTo>
                    <a:pt x="23" y="477"/>
                    <a:pt x="24" y="478"/>
                    <a:pt x="24" y="479"/>
                  </a:cubicBezTo>
                  <a:cubicBezTo>
                    <a:pt x="25" y="480"/>
                    <a:pt x="25" y="480"/>
                    <a:pt x="25" y="480"/>
                  </a:cubicBezTo>
                  <a:cubicBezTo>
                    <a:pt x="27" y="483"/>
                    <a:pt x="30" y="484"/>
                    <a:pt x="32" y="486"/>
                  </a:cubicBezTo>
                  <a:cubicBezTo>
                    <a:pt x="40" y="490"/>
                    <a:pt x="48" y="491"/>
                    <a:pt x="55" y="491"/>
                  </a:cubicBezTo>
                  <a:cubicBezTo>
                    <a:pt x="60" y="492"/>
                    <a:pt x="65" y="492"/>
                    <a:pt x="69" y="491"/>
                  </a:cubicBezTo>
                  <a:cubicBezTo>
                    <a:pt x="61" y="497"/>
                    <a:pt x="54" y="502"/>
                    <a:pt x="50" y="507"/>
                  </a:cubicBezTo>
                  <a:cubicBezTo>
                    <a:pt x="35" y="503"/>
                    <a:pt x="25" y="497"/>
                    <a:pt x="19" y="490"/>
                  </a:cubicBezTo>
                  <a:close/>
                  <a:moveTo>
                    <a:pt x="138" y="600"/>
                  </a:moveTo>
                  <a:cubicBezTo>
                    <a:pt x="95" y="600"/>
                    <a:pt x="64" y="598"/>
                    <a:pt x="47" y="593"/>
                  </a:cubicBezTo>
                  <a:cubicBezTo>
                    <a:pt x="40" y="591"/>
                    <a:pt x="32" y="588"/>
                    <a:pt x="32" y="583"/>
                  </a:cubicBezTo>
                  <a:cubicBezTo>
                    <a:pt x="32" y="578"/>
                    <a:pt x="42" y="568"/>
                    <a:pt x="49" y="563"/>
                  </a:cubicBezTo>
                  <a:cubicBezTo>
                    <a:pt x="52" y="561"/>
                    <a:pt x="52" y="561"/>
                    <a:pt x="52" y="561"/>
                  </a:cubicBezTo>
                  <a:cubicBezTo>
                    <a:pt x="52" y="557"/>
                    <a:pt x="52" y="557"/>
                    <a:pt x="52" y="557"/>
                  </a:cubicBezTo>
                  <a:cubicBezTo>
                    <a:pt x="52" y="519"/>
                    <a:pt x="52" y="519"/>
                    <a:pt x="52" y="519"/>
                  </a:cubicBezTo>
                  <a:cubicBezTo>
                    <a:pt x="52" y="519"/>
                    <a:pt x="52" y="512"/>
                    <a:pt x="77" y="497"/>
                  </a:cubicBezTo>
                  <a:cubicBezTo>
                    <a:pt x="90" y="489"/>
                    <a:pt x="104" y="482"/>
                    <a:pt x="104" y="482"/>
                  </a:cubicBezTo>
                  <a:cubicBezTo>
                    <a:pt x="108" y="480"/>
                    <a:pt x="108" y="480"/>
                    <a:pt x="108" y="480"/>
                  </a:cubicBezTo>
                  <a:cubicBezTo>
                    <a:pt x="108" y="476"/>
                    <a:pt x="108" y="476"/>
                    <a:pt x="108" y="476"/>
                  </a:cubicBezTo>
                  <a:cubicBezTo>
                    <a:pt x="108" y="463"/>
                    <a:pt x="108" y="463"/>
                    <a:pt x="108" y="463"/>
                  </a:cubicBezTo>
                  <a:cubicBezTo>
                    <a:pt x="117" y="465"/>
                    <a:pt x="137" y="469"/>
                    <a:pt x="156" y="471"/>
                  </a:cubicBezTo>
                  <a:cubicBezTo>
                    <a:pt x="156" y="473"/>
                    <a:pt x="156" y="476"/>
                    <a:pt x="156" y="478"/>
                  </a:cubicBezTo>
                  <a:cubicBezTo>
                    <a:pt x="152" y="479"/>
                    <a:pt x="146" y="479"/>
                    <a:pt x="140" y="480"/>
                  </a:cubicBezTo>
                  <a:cubicBezTo>
                    <a:pt x="133" y="481"/>
                    <a:pt x="126" y="481"/>
                    <a:pt x="120" y="481"/>
                  </a:cubicBezTo>
                  <a:cubicBezTo>
                    <a:pt x="118" y="481"/>
                    <a:pt x="116" y="481"/>
                    <a:pt x="114" y="481"/>
                  </a:cubicBezTo>
                  <a:cubicBezTo>
                    <a:pt x="113" y="480"/>
                    <a:pt x="112" y="480"/>
                    <a:pt x="112" y="480"/>
                  </a:cubicBezTo>
                  <a:cubicBezTo>
                    <a:pt x="112" y="480"/>
                    <a:pt x="113" y="481"/>
                    <a:pt x="114" y="481"/>
                  </a:cubicBezTo>
                  <a:cubicBezTo>
                    <a:pt x="116" y="481"/>
                    <a:pt x="118" y="482"/>
                    <a:pt x="120" y="482"/>
                  </a:cubicBezTo>
                  <a:cubicBezTo>
                    <a:pt x="126" y="483"/>
                    <a:pt x="133" y="484"/>
                    <a:pt x="140" y="485"/>
                  </a:cubicBezTo>
                  <a:cubicBezTo>
                    <a:pt x="147" y="485"/>
                    <a:pt x="154" y="486"/>
                    <a:pt x="159" y="486"/>
                  </a:cubicBezTo>
                  <a:cubicBezTo>
                    <a:pt x="160" y="486"/>
                    <a:pt x="161" y="486"/>
                    <a:pt x="161" y="486"/>
                  </a:cubicBezTo>
                  <a:cubicBezTo>
                    <a:pt x="168" y="492"/>
                    <a:pt x="180" y="503"/>
                    <a:pt x="184" y="512"/>
                  </a:cubicBezTo>
                  <a:cubicBezTo>
                    <a:pt x="184" y="512"/>
                    <a:pt x="183" y="512"/>
                    <a:pt x="183" y="512"/>
                  </a:cubicBezTo>
                  <a:cubicBezTo>
                    <a:pt x="179" y="513"/>
                    <a:pt x="175" y="513"/>
                    <a:pt x="172" y="513"/>
                  </a:cubicBezTo>
                  <a:cubicBezTo>
                    <a:pt x="168" y="514"/>
                    <a:pt x="164" y="514"/>
                    <a:pt x="159" y="515"/>
                  </a:cubicBezTo>
                  <a:cubicBezTo>
                    <a:pt x="151" y="515"/>
                    <a:pt x="142" y="516"/>
                    <a:pt x="133" y="516"/>
                  </a:cubicBezTo>
                  <a:cubicBezTo>
                    <a:pt x="124" y="517"/>
                    <a:pt x="114" y="517"/>
                    <a:pt x="106" y="517"/>
                  </a:cubicBezTo>
                  <a:cubicBezTo>
                    <a:pt x="102" y="517"/>
                    <a:pt x="98" y="517"/>
                    <a:pt x="94" y="517"/>
                  </a:cubicBezTo>
                  <a:cubicBezTo>
                    <a:pt x="90" y="517"/>
                    <a:pt x="86" y="517"/>
                    <a:pt x="83" y="517"/>
                  </a:cubicBezTo>
                  <a:cubicBezTo>
                    <a:pt x="76" y="517"/>
                    <a:pt x="70" y="517"/>
                    <a:pt x="66" y="516"/>
                  </a:cubicBezTo>
                  <a:cubicBezTo>
                    <a:pt x="62" y="516"/>
                    <a:pt x="60" y="516"/>
                    <a:pt x="60" y="516"/>
                  </a:cubicBezTo>
                  <a:cubicBezTo>
                    <a:pt x="60" y="516"/>
                    <a:pt x="62" y="516"/>
                    <a:pt x="66" y="517"/>
                  </a:cubicBezTo>
                  <a:cubicBezTo>
                    <a:pt x="70" y="518"/>
                    <a:pt x="76" y="518"/>
                    <a:pt x="82" y="519"/>
                  </a:cubicBezTo>
                  <a:cubicBezTo>
                    <a:pt x="86" y="520"/>
                    <a:pt x="90" y="520"/>
                    <a:pt x="93" y="520"/>
                  </a:cubicBezTo>
                  <a:cubicBezTo>
                    <a:pt x="97" y="521"/>
                    <a:pt x="101" y="521"/>
                    <a:pt x="106" y="522"/>
                  </a:cubicBezTo>
                  <a:cubicBezTo>
                    <a:pt x="114" y="522"/>
                    <a:pt x="123" y="523"/>
                    <a:pt x="133" y="523"/>
                  </a:cubicBezTo>
                  <a:cubicBezTo>
                    <a:pt x="142" y="524"/>
                    <a:pt x="151" y="524"/>
                    <a:pt x="160" y="524"/>
                  </a:cubicBezTo>
                  <a:cubicBezTo>
                    <a:pt x="164" y="524"/>
                    <a:pt x="168" y="524"/>
                    <a:pt x="172" y="524"/>
                  </a:cubicBezTo>
                  <a:cubicBezTo>
                    <a:pt x="176" y="524"/>
                    <a:pt x="180" y="524"/>
                    <a:pt x="183" y="524"/>
                  </a:cubicBezTo>
                  <a:cubicBezTo>
                    <a:pt x="184" y="524"/>
                    <a:pt x="185" y="524"/>
                    <a:pt x="186" y="524"/>
                  </a:cubicBezTo>
                  <a:cubicBezTo>
                    <a:pt x="186" y="533"/>
                    <a:pt x="185" y="546"/>
                    <a:pt x="186" y="555"/>
                  </a:cubicBezTo>
                  <a:cubicBezTo>
                    <a:pt x="185" y="555"/>
                    <a:pt x="185" y="555"/>
                    <a:pt x="185" y="555"/>
                  </a:cubicBezTo>
                  <a:cubicBezTo>
                    <a:pt x="181" y="555"/>
                    <a:pt x="178" y="556"/>
                    <a:pt x="174" y="556"/>
                  </a:cubicBezTo>
                  <a:cubicBezTo>
                    <a:pt x="169" y="557"/>
                    <a:pt x="165" y="557"/>
                    <a:pt x="161" y="558"/>
                  </a:cubicBezTo>
                  <a:cubicBezTo>
                    <a:pt x="152" y="559"/>
                    <a:pt x="142" y="559"/>
                    <a:pt x="133" y="560"/>
                  </a:cubicBezTo>
                  <a:cubicBezTo>
                    <a:pt x="123" y="561"/>
                    <a:pt x="114" y="561"/>
                    <a:pt x="105" y="561"/>
                  </a:cubicBezTo>
                  <a:cubicBezTo>
                    <a:pt x="100" y="561"/>
                    <a:pt x="96" y="561"/>
                    <a:pt x="92" y="561"/>
                  </a:cubicBezTo>
                  <a:cubicBezTo>
                    <a:pt x="87" y="561"/>
                    <a:pt x="84" y="561"/>
                    <a:pt x="80" y="561"/>
                  </a:cubicBezTo>
                  <a:cubicBezTo>
                    <a:pt x="73" y="561"/>
                    <a:pt x="67" y="561"/>
                    <a:pt x="62" y="561"/>
                  </a:cubicBezTo>
                  <a:cubicBezTo>
                    <a:pt x="58" y="561"/>
                    <a:pt x="56" y="560"/>
                    <a:pt x="56" y="560"/>
                  </a:cubicBezTo>
                  <a:cubicBezTo>
                    <a:pt x="56" y="560"/>
                    <a:pt x="58" y="561"/>
                    <a:pt x="62" y="562"/>
                  </a:cubicBezTo>
                  <a:cubicBezTo>
                    <a:pt x="67" y="562"/>
                    <a:pt x="73" y="563"/>
                    <a:pt x="80" y="564"/>
                  </a:cubicBezTo>
                  <a:cubicBezTo>
                    <a:pt x="83" y="565"/>
                    <a:pt x="87" y="565"/>
                    <a:pt x="91" y="566"/>
                  </a:cubicBezTo>
                  <a:cubicBezTo>
                    <a:pt x="95" y="566"/>
                    <a:pt x="100" y="567"/>
                    <a:pt x="104" y="567"/>
                  </a:cubicBezTo>
                  <a:cubicBezTo>
                    <a:pt x="113" y="568"/>
                    <a:pt x="123" y="569"/>
                    <a:pt x="133" y="569"/>
                  </a:cubicBezTo>
                  <a:cubicBezTo>
                    <a:pt x="142" y="570"/>
                    <a:pt x="152" y="570"/>
                    <a:pt x="161" y="570"/>
                  </a:cubicBezTo>
                  <a:cubicBezTo>
                    <a:pt x="166" y="571"/>
                    <a:pt x="170" y="571"/>
                    <a:pt x="174" y="571"/>
                  </a:cubicBezTo>
                  <a:cubicBezTo>
                    <a:pt x="178" y="571"/>
                    <a:pt x="182" y="571"/>
                    <a:pt x="186" y="571"/>
                  </a:cubicBezTo>
                  <a:cubicBezTo>
                    <a:pt x="188" y="571"/>
                    <a:pt x="190" y="570"/>
                    <a:pt x="191" y="570"/>
                  </a:cubicBezTo>
                  <a:cubicBezTo>
                    <a:pt x="197" y="578"/>
                    <a:pt x="204" y="589"/>
                    <a:pt x="204" y="597"/>
                  </a:cubicBezTo>
                  <a:cubicBezTo>
                    <a:pt x="187" y="599"/>
                    <a:pt x="165" y="600"/>
                    <a:pt x="138" y="600"/>
                  </a:cubicBezTo>
                  <a:close/>
                  <a:moveTo>
                    <a:pt x="259" y="468"/>
                  </a:moveTo>
                  <a:cubicBezTo>
                    <a:pt x="257" y="477"/>
                    <a:pt x="253" y="484"/>
                    <a:pt x="249" y="490"/>
                  </a:cubicBezTo>
                  <a:cubicBezTo>
                    <a:pt x="244" y="495"/>
                    <a:pt x="240" y="500"/>
                    <a:pt x="235" y="502"/>
                  </a:cubicBezTo>
                  <a:cubicBezTo>
                    <a:pt x="235" y="503"/>
                    <a:pt x="234" y="504"/>
                    <a:pt x="233" y="504"/>
                  </a:cubicBezTo>
                  <a:cubicBezTo>
                    <a:pt x="229" y="498"/>
                    <a:pt x="217" y="491"/>
                    <a:pt x="211" y="487"/>
                  </a:cubicBezTo>
                  <a:cubicBezTo>
                    <a:pt x="225" y="486"/>
                    <a:pt x="235" y="482"/>
                    <a:pt x="241" y="474"/>
                  </a:cubicBezTo>
                  <a:cubicBezTo>
                    <a:pt x="247" y="467"/>
                    <a:pt x="249" y="456"/>
                    <a:pt x="247" y="441"/>
                  </a:cubicBezTo>
                  <a:cubicBezTo>
                    <a:pt x="244" y="406"/>
                    <a:pt x="238" y="345"/>
                    <a:pt x="233" y="291"/>
                  </a:cubicBezTo>
                  <a:cubicBezTo>
                    <a:pt x="230" y="254"/>
                    <a:pt x="227" y="219"/>
                    <a:pt x="226" y="204"/>
                  </a:cubicBezTo>
                  <a:cubicBezTo>
                    <a:pt x="224" y="192"/>
                    <a:pt x="220" y="182"/>
                    <a:pt x="206" y="177"/>
                  </a:cubicBezTo>
                  <a:cubicBezTo>
                    <a:pt x="206" y="156"/>
                    <a:pt x="206" y="156"/>
                    <a:pt x="206" y="156"/>
                  </a:cubicBezTo>
                  <a:cubicBezTo>
                    <a:pt x="206" y="156"/>
                    <a:pt x="206" y="156"/>
                    <a:pt x="206" y="156"/>
                  </a:cubicBezTo>
                  <a:cubicBezTo>
                    <a:pt x="211" y="158"/>
                    <a:pt x="216" y="161"/>
                    <a:pt x="221" y="166"/>
                  </a:cubicBezTo>
                  <a:cubicBezTo>
                    <a:pt x="227" y="171"/>
                    <a:pt x="232" y="177"/>
                    <a:pt x="235" y="186"/>
                  </a:cubicBezTo>
                  <a:cubicBezTo>
                    <a:pt x="237" y="190"/>
                    <a:pt x="238" y="194"/>
                    <a:pt x="239" y="199"/>
                  </a:cubicBezTo>
                  <a:cubicBezTo>
                    <a:pt x="239" y="200"/>
                    <a:pt x="239" y="201"/>
                    <a:pt x="239" y="203"/>
                  </a:cubicBezTo>
                  <a:cubicBezTo>
                    <a:pt x="239" y="204"/>
                    <a:pt x="239" y="204"/>
                    <a:pt x="239" y="204"/>
                  </a:cubicBezTo>
                  <a:cubicBezTo>
                    <a:pt x="240" y="206"/>
                    <a:pt x="240" y="206"/>
                    <a:pt x="240" y="206"/>
                  </a:cubicBezTo>
                  <a:cubicBezTo>
                    <a:pt x="240" y="207"/>
                    <a:pt x="240" y="207"/>
                    <a:pt x="240" y="207"/>
                  </a:cubicBezTo>
                  <a:cubicBezTo>
                    <a:pt x="240" y="208"/>
                    <a:pt x="240" y="208"/>
                    <a:pt x="240" y="208"/>
                  </a:cubicBezTo>
                  <a:cubicBezTo>
                    <a:pt x="240" y="208"/>
                    <a:pt x="240" y="208"/>
                    <a:pt x="240" y="208"/>
                  </a:cubicBezTo>
                  <a:cubicBezTo>
                    <a:pt x="240" y="208"/>
                    <a:pt x="240" y="208"/>
                    <a:pt x="240" y="208"/>
                  </a:cubicBezTo>
                  <a:cubicBezTo>
                    <a:pt x="240" y="208"/>
                    <a:pt x="240" y="208"/>
                    <a:pt x="240" y="208"/>
                  </a:cubicBezTo>
                  <a:cubicBezTo>
                    <a:pt x="240" y="210"/>
                    <a:pt x="240" y="210"/>
                    <a:pt x="240" y="210"/>
                  </a:cubicBezTo>
                  <a:cubicBezTo>
                    <a:pt x="240" y="212"/>
                    <a:pt x="240" y="213"/>
                    <a:pt x="240" y="215"/>
                  </a:cubicBezTo>
                  <a:cubicBezTo>
                    <a:pt x="241" y="226"/>
                    <a:pt x="241" y="238"/>
                    <a:pt x="242" y="250"/>
                  </a:cubicBezTo>
                  <a:cubicBezTo>
                    <a:pt x="243" y="262"/>
                    <a:pt x="244" y="275"/>
                    <a:pt x="245" y="288"/>
                  </a:cubicBezTo>
                  <a:cubicBezTo>
                    <a:pt x="246" y="301"/>
                    <a:pt x="247" y="314"/>
                    <a:pt x="248" y="327"/>
                  </a:cubicBezTo>
                  <a:cubicBezTo>
                    <a:pt x="250" y="340"/>
                    <a:pt x="251" y="353"/>
                    <a:pt x="252" y="366"/>
                  </a:cubicBezTo>
                  <a:cubicBezTo>
                    <a:pt x="254" y="378"/>
                    <a:pt x="255" y="391"/>
                    <a:pt x="256" y="403"/>
                  </a:cubicBezTo>
                  <a:cubicBezTo>
                    <a:pt x="257" y="409"/>
                    <a:pt x="258" y="415"/>
                    <a:pt x="258" y="421"/>
                  </a:cubicBezTo>
                  <a:cubicBezTo>
                    <a:pt x="259" y="424"/>
                    <a:pt x="259" y="427"/>
                    <a:pt x="259" y="430"/>
                  </a:cubicBezTo>
                  <a:cubicBezTo>
                    <a:pt x="260" y="431"/>
                    <a:pt x="260" y="433"/>
                    <a:pt x="260" y="434"/>
                  </a:cubicBezTo>
                  <a:cubicBezTo>
                    <a:pt x="260" y="435"/>
                    <a:pt x="260" y="437"/>
                    <a:pt x="260" y="438"/>
                  </a:cubicBezTo>
                  <a:cubicBezTo>
                    <a:pt x="261" y="449"/>
                    <a:pt x="261" y="459"/>
                    <a:pt x="259" y="46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6" name="Freeform 21">
              <a:extLst>
                <a:ext uri="{FF2B5EF4-FFF2-40B4-BE49-F238E27FC236}">
                  <a16:creationId xmlns:a16="http://schemas.microsoft.com/office/drawing/2014/main" id="{1E53BF4B-B188-470C-8DEB-1D76489B4EA3}"/>
                </a:ext>
              </a:extLst>
            </p:cNvPr>
            <p:cNvSpPr>
              <a:spLocks/>
            </p:cNvSpPr>
            <p:nvPr/>
          </p:nvSpPr>
          <p:spPr bwMode="auto">
            <a:xfrm>
              <a:off x="207" y="449"/>
              <a:ext cx="172" cy="12"/>
            </a:xfrm>
            <a:custGeom>
              <a:avLst/>
              <a:gdLst>
                <a:gd name="T0" fmla="*/ 23 w 72"/>
                <a:gd name="T1" fmla="*/ 5 h 5"/>
                <a:gd name="T2" fmla="*/ 29 w 72"/>
                <a:gd name="T3" fmla="*/ 5 h 5"/>
                <a:gd name="T4" fmla="*/ 36 w 72"/>
                <a:gd name="T5" fmla="*/ 5 h 5"/>
                <a:gd name="T6" fmla="*/ 43 w 72"/>
                <a:gd name="T7" fmla="*/ 5 h 5"/>
                <a:gd name="T8" fmla="*/ 49 w 72"/>
                <a:gd name="T9" fmla="*/ 5 h 5"/>
                <a:gd name="T10" fmla="*/ 61 w 72"/>
                <a:gd name="T11" fmla="*/ 4 h 5"/>
                <a:gd name="T12" fmla="*/ 72 w 72"/>
                <a:gd name="T13" fmla="*/ 3 h 5"/>
                <a:gd name="T14" fmla="*/ 61 w 72"/>
                <a:gd name="T15" fmla="*/ 1 h 5"/>
                <a:gd name="T16" fmla="*/ 49 w 72"/>
                <a:gd name="T17" fmla="*/ 1 h 5"/>
                <a:gd name="T18" fmla="*/ 43 w 72"/>
                <a:gd name="T19" fmla="*/ 0 h 5"/>
                <a:gd name="T20" fmla="*/ 36 w 72"/>
                <a:gd name="T21" fmla="*/ 0 h 5"/>
                <a:gd name="T22" fmla="*/ 29 w 72"/>
                <a:gd name="T23" fmla="*/ 0 h 5"/>
                <a:gd name="T24" fmla="*/ 23 w 72"/>
                <a:gd name="T25" fmla="*/ 1 h 5"/>
                <a:gd name="T26" fmla="*/ 12 w 72"/>
                <a:gd name="T27" fmla="*/ 1 h 5"/>
                <a:gd name="T28" fmla="*/ 0 w 72"/>
                <a:gd name="T29" fmla="*/ 3 h 5"/>
                <a:gd name="T30" fmla="*/ 12 w 72"/>
                <a:gd name="T31" fmla="*/ 4 h 5"/>
                <a:gd name="T32" fmla="*/ 23 w 72"/>
                <a:gd name="T33"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2" h="5">
                  <a:moveTo>
                    <a:pt x="23" y="5"/>
                  </a:moveTo>
                  <a:cubicBezTo>
                    <a:pt x="25" y="5"/>
                    <a:pt x="27" y="5"/>
                    <a:pt x="29" y="5"/>
                  </a:cubicBezTo>
                  <a:cubicBezTo>
                    <a:pt x="32" y="5"/>
                    <a:pt x="34" y="5"/>
                    <a:pt x="36" y="5"/>
                  </a:cubicBezTo>
                  <a:cubicBezTo>
                    <a:pt x="38" y="5"/>
                    <a:pt x="41" y="5"/>
                    <a:pt x="43" y="5"/>
                  </a:cubicBezTo>
                  <a:cubicBezTo>
                    <a:pt x="45" y="5"/>
                    <a:pt x="47" y="5"/>
                    <a:pt x="49" y="5"/>
                  </a:cubicBezTo>
                  <a:cubicBezTo>
                    <a:pt x="53" y="4"/>
                    <a:pt x="57" y="4"/>
                    <a:pt x="61" y="4"/>
                  </a:cubicBezTo>
                  <a:cubicBezTo>
                    <a:pt x="67" y="3"/>
                    <a:pt x="72" y="3"/>
                    <a:pt x="72" y="3"/>
                  </a:cubicBezTo>
                  <a:cubicBezTo>
                    <a:pt x="72" y="3"/>
                    <a:pt x="67" y="2"/>
                    <a:pt x="61" y="1"/>
                  </a:cubicBezTo>
                  <a:cubicBezTo>
                    <a:pt x="57" y="1"/>
                    <a:pt x="53" y="1"/>
                    <a:pt x="49" y="1"/>
                  </a:cubicBezTo>
                  <a:cubicBezTo>
                    <a:pt x="47" y="1"/>
                    <a:pt x="45" y="0"/>
                    <a:pt x="43" y="0"/>
                  </a:cubicBezTo>
                  <a:cubicBezTo>
                    <a:pt x="41" y="0"/>
                    <a:pt x="38" y="0"/>
                    <a:pt x="36" y="0"/>
                  </a:cubicBezTo>
                  <a:cubicBezTo>
                    <a:pt x="34" y="0"/>
                    <a:pt x="32" y="0"/>
                    <a:pt x="29" y="0"/>
                  </a:cubicBezTo>
                  <a:cubicBezTo>
                    <a:pt x="27" y="0"/>
                    <a:pt x="25" y="1"/>
                    <a:pt x="23" y="1"/>
                  </a:cubicBezTo>
                  <a:cubicBezTo>
                    <a:pt x="19" y="1"/>
                    <a:pt x="15" y="1"/>
                    <a:pt x="12" y="1"/>
                  </a:cubicBezTo>
                  <a:cubicBezTo>
                    <a:pt x="5" y="2"/>
                    <a:pt x="0" y="3"/>
                    <a:pt x="0" y="3"/>
                  </a:cubicBezTo>
                  <a:cubicBezTo>
                    <a:pt x="0" y="3"/>
                    <a:pt x="5" y="3"/>
                    <a:pt x="12" y="4"/>
                  </a:cubicBezTo>
                  <a:cubicBezTo>
                    <a:pt x="15" y="4"/>
                    <a:pt x="19" y="4"/>
                    <a:pt x="23"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Freeform 22">
              <a:extLst>
                <a:ext uri="{FF2B5EF4-FFF2-40B4-BE49-F238E27FC236}">
                  <a16:creationId xmlns:a16="http://schemas.microsoft.com/office/drawing/2014/main" id="{B301D545-4EAE-4E30-8FA5-CF1AE1D9CC8A}"/>
                </a:ext>
              </a:extLst>
            </p:cNvPr>
            <p:cNvSpPr>
              <a:spLocks/>
            </p:cNvSpPr>
            <p:nvPr/>
          </p:nvSpPr>
          <p:spPr bwMode="auto">
            <a:xfrm>
              <a:off x="207" y="337"/>
              <a:ext cx="172" cy="12"/>
            </a:xfrm>
            <a:custGeom>
              <a:avLst/>
              <a:gdLst>
                <a:gd name="T0" fmla="*/ 23 w 72"/>
                <a:gd name="T1" fmla="*/ 5 h 5"/>
                <a:gd name="T2" fmla="*/ 29 w 72"/>
                <a:gd name="T3" fmla="*/ 5 h 5"/>
                <a:gd name="T4" fmla="*/ 36 w 72"/>
                <a:gd name="T5" fmla="*/ 5 h 5"/>
                <a:gd name="T6" fmla="*/ 43 w 72"/>
                <a:gd name="T7" fmla="*/ 5 h 5"/>
                <a:gd name="T8" fmla="*/ 49 w 72"/>
                <a:gd name="T9" fmla="*/ 5 h 5"/>
                <a:gd name="T10" fmla="*/ 61 w 72"/>
                <a:gd name="T11" fmla="*/ 4 h 5"/>
                <a:gd name="T12" fmla="*/ 72 w 72"/>
                <a:gd name="T13" fmla="*/ 3 h 5"/>
                <a:gd name="T14" fmla="*/ 61 w 72"/>
                <a:gd name="T15" fmla="*/ 1 h 5"/>
                <a:gd name="T16" fmla="*/ 49 w 72"/>
                <a:gd name="T17" fmla="*/ 1 h 5"/>
                <a:gd name="T18" fmla="*/ 43 w 72"/>
                <a:gd name="T19" fmla="*/ 0 h 5"/>
                <a:gd name="T20" fmla="*/ 36 w 72"/>
                <a:gd name="T21" fmla="*/ 0 h 5"/>
                <a:gd name="T22" fmla="*/ 29 w 72"/>
                <a:gd name="T23" fmla="*/ 0 h 5"/>
                <a:gd name="T24" fmla="*/ 23 w 72"/>
                <a:gd name="T25" fmla="*/ 1 h 5"/>
                <a:gd name="T26" fmla="*/ 12 w 72"/>
                <a:gd name="T27" fmla="*/ 1 h 5"/>
                <a:gd name="T28" fmla="*/ 0 w 72"/>
                <a:gd name="T29" fmla="*/ 3 h 5"/>
                <a:gd name="T30" fmla="*/ 12 w 72"/>
                <a:gd name="T31" fmla="*/ 4 h 5"/>
                <a:gd name="T32" fmla="*/ 23 w 72"/>
                <a:gd name="T33"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2" h="5">
                  <a:moveTo>
                    <a:pt x="23" y="5"/>
                  </a:moveTo>
                  <a:cubicBezTo>
                    <a:pt x="25" y="5"/>
                    <a:pt x="27" y="5"/>
                    <a:pt x="29" y="5"/>
                  </a:cubicBezTo>
                  <a:cubicBezTo>
                    <a:pt x="32" y="5"/>
                    <a:pt x="34" y="5"/>
                    <a:pt x="36" y="5"/>
                  </a:cubicBezTo>
                  <a:cubicBezTo>
                    <a:pt x="38" y="5"/>
                    <a:pt x="41" y="5"/>
                    <a:pt x="43" y="5"/>
                  </a:cubicBezTo>
                  <a:cubicBezTo>
                    <a:pt x="45" y="5"/>
                    <a:pt x="47" y="5"/>
                    <a:pt x="49" y="5"/>
                  </a:cubicBezTo>
                  <a:cubicBezTo>
                    <a:pt x="53" y="5"/>
                    <a:pt x="57" y="4"/>
                    <a:pt x="61" y="4"/>
                  </a:cubicBezTo>
                  <a:cubicBezTo>
                    <a:pt x="67" y="4"/>
                    <a:pt x="72" y="3"/>
                    <a:pt x="72" y="3"/>
                  </a:cubicBezTo>
                  <a:cubicBezTo>
                    <a:pt x="72" y="3"/>
                    <a:pt x="67" y="2"/>
                    <a:pt x="61" y="1"/>
                  </a:cubicBezTo>
                  <a:cubicBezTo>
                    <a:pt x="57" y="1"/>
                    <a:pt x="53" y="1"/>
                    <a:pt x="49" y="1"/>
                  </a:cubicBezTo>
                  <a:cubicBezTo>
                    <a:pt x="47" y="1"/>
                    <a:pt x="45" y="0"/>
                    <a:pt x="43" y="0"/>
                  </a:cubicBezTo>
                  <a:cubicBezTo>
                    <a:pt x="41" y="0"/>
                    <a:pt x="38" y="0"/>
                    <a:pt x="36" y="0"/>
                  </a:cubicBezTo>
                  <a:cubicBezTo>
                    <a:pt x="34" y="0"/>
                    <a:pt x="32" y="0"/>
                    <a:pt x="29" y="0"/>
                  </a:cubicBezTo>
                  <a:cubicBezTo>
                    <a:pt x="27" y="1"/>
                    <a:pt x="25" y="1"/>
                    <a:pt x="23" y="1"/>
                  </a:cubicBezTo>
                  <a:cubicBezTo>
                    <a:pt x="19" y="1"/>
                    <a:pt x="15" y="1"/>
                    <a:pt x="12" y="1"/>
                  </a:cubicBezTo>
                  <a:cubicBezTo>
                    <a:pt x="5" y="2"/>
                    <a:pt x="0" y="3"/>
                    <a:pt x="0" y="3"/>
                  </a:cubicBezTo>
                  <a:cubicBezTo>
                    <a:pt x="0" y="3"/>
                    <a:pt x="5" y="3"/>
                    <a:pt x="12" y="4"/>
                  </a:cubicBezTo>
                  <a:cubicBezTo>
                    <a:pt x="15" y="4"/>
                    <a:pt x="19" y="5"/>
                    <a:pt x="23"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Freeform 23">
              <a:extLst>
                <a:ext uri="{FF2B5EF4-FFF2-40B4-BE49-F238E27FC236}">
                  <a16:creationId xmlns:a16="http://schemas.microsoft.com/office/drawing/2014/main" id="{C7766C09-E127-42DA-ADBE-1CA6668B33CE}"/>
                </a:ext>
              </a:extLst>
            </p:cNvPr>
            <p:cNvSpPr>
              <a:spLocks/>
            </p:cNvSpPr>
            <p:nvPr/>
          </p:nvSpPr>
          <p:spPr bwMode="auto">
            <a:xfrm>
              <a:off x="547" y="491"/>
              <a:ext cx="48" cy="529"/>
            </a:xfrm>
            <a:custGeom>
              <a:avLst/>
              <a:gdLst>
                <a:gd name="T0" fmla="*/ 18 w 20"/>
                <a:gd name="T1" fmla="*/ 187 h 222"/>
                <a:gd name="T2" fmla="*/ 15 w 20"/>
                <a:gd name="T3" fmla="*/ 151 h 222"/>
                <a:gd name="T4" fmla="*/ 13 w 20"/>
                <a:gd name="T5" fmla="*/ 131 h 222"/>
                <a:gd name="T6" fmla="*/ 12 w 20"/>
                <a:gd name="T7" fmla="*/ 111 h 222"/>
                <a:gd name="T8" fmla="*/ 10 w 20"/>
                <a:gd name="T9" fmla="*/ 90 h 222"/>
                <a:gd name="T10" fmla="*/ 8 w 20"/>
                <a:gd name="T11" fmla="*/ 70 h 222"/>
                <a:gd name="T12" fmla="*/ 4 w 20"/>
                <a:gd name="T13" fmla="*/ 34 h 222"/>
                <a:gd name="T14" fmla="*/ 1 w 20"/>
                <a:gd name="T15" fmla="*/ 9 h 222"/>
                <a:gd name="T16" fmla="*/ 0 w 20"/>
                <a:gd name="T17" fmla="*/ 0 h 222"/>
                <a:gd name="T18" fmla="*/ 0 w 20"/>
                <a:gd name="T19" fmla="*/ 10 h 222"/>
                <a:gd name="T20" fmla="*/ 2 w 20"/>
                <a:gd name="T21" fmla="*/ 35 h 222"/>
                <a:gd name="T22" fmla="*/ 4 w 20"/>
                <a:gd name="T23" fmla="*/ 70 h 222"/>
                <a:gd name="T24" fmla="*/ 6 w 20"/>
                <a:gd name="T25" fmla="*/ 90 h 222"/>
                <a:gd name="T26" fmla="*/ 8 w 20"/>
                <a:gd name="T27" fmla="*/ 111 h 222"/>
                <a:gd name="T28" fmla="*/ 10 w 20"/>
                <a:gd name="T29" fmla="*/ 132 h 222"/>
                <a:gd name="T30" fmla="*/ 12 w 20"/>
                <a:gd name="T31" fmla="*/ 152 h 222"/>
                <a:gd name="T32" fmla="*/ 15 w 20"/>
                <a:gd name="T33" fmla="*/ 187 h 222"/>
                <a:gd name="T34" fmla="*/ 18 w 20"/>
                <a:gd name="T35" fmla="*/ 212 h 222"/>
                <a:gd name="T36" fmla="*/ 20 w 20"/>
                <a:gd name="T37" fmla="*/ 222 h 222"/>
                <a:gd name="T38" fmla="*/ 19 w 20"/>
                <a:gd name="T39" fmla="*/ 212 h 222"/>
                <a:gd name="T40" fmla="*/ 18 w 20"/>
                <a:gd name="T41" fmla="*/ 187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0" h="222">
                  <a:moveTo>
                    <a:pt x="18" y="187"/>
                  </a:moveTo>
                  <a:cubicBezTo>
                    <a:pt x="17" y="177"/>
                    <a:pt x="16" y="164"/>
                    <a:pt x="15" y="151"/>
                  </a:cubicBezTo>
                  <a:cubicBezTo>
                    <a:pt x="15" y="145"/>
                    <a:pt x="14" y="138"/>
                    <a:pt x="13" y="131"/>
                  </a:cubicBezTo>
                  <a:cubicBezTo>
                    <a:pt x="13" y="125"/>
                    <a:pt x="12" y="118"/>
                    <a:pt x="12" y="111"/>
                  </a:cubicBezTo>
                  <a:cubicBezTo>
                    <a:pt x="11" y="104"/>
                    <a:pt x="10" y="97"/>
                    <a:pt x="10" y="90"/>
                  </a:cubicBezTo>
                  <a:cubicBezTo>
                    <a:pt x="9" y="83"/>
                    <a:pt x="8" y="76"/>
                    <a:pt x="8" y="70"/>
                  </a:cubicBezTo>
                  <a:cubicBezTo>
                    <a:pt x="6" y="57"/>
                    <a:pt x="5" y="45"/>
                    <a:pt x="4" y="34"/>
                  </a:cubicBezTo>
                  <a:cubicBezTo>
                    <a:pt x="3" y="24"/>
                    <a:pt x="2" y="15"/>
                    <a:pt x="1" y="9"/>
                  </a:cubicBezTo>
                  <a:cubicBezTo>
                    <a:pt x="0" y="3"/>
                    <a:pt x="0" y="0"/>
                    <a:pt x="0" y="0"/>
                  </a:cubicBezTo>
                  <a:cubicBezTo>
                    <a:pt x="0" y="0"/>
                    <a:pt x="0" y="3"/>
                    <a:pt x="0" y="10"/>
                  </a:cubicBezTo>
                  <a:cubicBezTo>
                    <a:pt x="1" y="16"/>
                    <a:pt x="1" y="24"/>
                    <a:pt x="2" y="35"/>
                  </a:cubicBezTo>
                  <a:cubicBezTo>
                    <a:pt x="2" y="45"/>
                    <a:pt x="3" y="57"/>
                    <a:pt x="4" y="70"/>
                  </a:cubicBezTo>
                  <a:cubicBezTo>
                    <a:pt x="5" y="77"/>
                    <a:pt x="5" y="84"/>
                    <a:pt x="6" y="90"/>
                  </a:cubicBezTo>
                  <a:cubicBezTo>
                    <a:pt x="6" y="97"/>
                    <a:pt x="7" y="104"/>
                    <a:pt x="8" y="111"/>
                  </a:cubicBezTo>
                  <a:cubicBezTo>
                    <a:pt x="8" y="118"/>
                    <a:pt x="9" y="125"/>
                    <a:pt x="10" y="132"/>
                  </a:cubicBezTo>
                  <a:cubicBezTo>
                    <a:pt x="10" y="139"/>
                    <a:pt x="11" y="145"/>
                    <a:pt x="12" y="152"/>
                  </a:cubicBezTo>
                  <a:cubicBezTo>
                    <a:pt x="13" y="165"/>
                    <a:pt x="14" y="177"/>
                    <a:pt x="15" y="187"/>
                  </a:cubicBezTo>
                  <a:cubicBezTo>
                    <a:pt x="16" y="198"/>
                    <a:pt x="18" y="206"/>
                    <a:pt x="18" y="212"/>
                  </a:cubicBezTo>
                  <a:cubicBezTo>
                    <a:pt x="19" y="218"/>
                    <a:pt x="20" y="222"/>
                    <a:pt x="20" y="222"/>
                  </a:cubicBezTo>
                  <a:cubicBezTo>
                    <a:pt x="20" y="222"/>
                    <a:pt x="19" y="218"/>
                    <a:pt x="19" y="212"/>
                  </a:cubicBezTo>
                  <a:cubicBezTo>
                    <a:pt x="19" y="206"/>
                    <a:pt x="18" y="198"/>
                    <a:pt x="18" y="18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Freeform 24">
              <a:extLst>
                <a:ext uri="{FF2B5EF4-FFF2-40B4-BE49-F238E27FC236}">
                  <a16:creationId xmlns:a16="http://schemas.microsoft.com/office/drawing/2014/main" id="{F81FA8D2-024E-4544-8CE0-1924DABA751C}"/>
                </a:ext>
              </a:extLst>
            </p:cNvPr>
            <p:cNvSpPr>
              <a:spLocks/>
            </p:cNvSpPr>
            <p:nvPr/>
          </p:nvSpPr>
          <p:spPr bwMode="auto">
            <a:xfrm>
              <a:off x="27" y="491"/>
              <a:ext cx="48" cy="529"/>
            </a:xfrm>
            <a:custGeom>
              <a:avLst/>
              <a:gdLst>
                <a:gd name="T0" fmla="*/ 10 w 20"/>
                <a:gd name="T1" fmla="*/ 132 h 222"/>
                <a:gd name="T2" fmla="*/ 12 w 20"/>
                <a:gd name="T3" fmla="*/ 111 h 222"/>
                <a:gd name="T4" fmla="*/ 14 w 20"/>
                <a:gd name="T5" fmla="*/ 90 h 222"/>
                <a:gd name="T6" fmla="*/ 15 w 20"/>
                <a:gd name="T7" fmla="*/ 70 h 222"/>
                <a:gd name="T8" fmla="*/ 18 w 20"/>
                <a:gd name="T9" fmla="*/ 35 h 222"/>
                <a:gd name="T10" fmla="*/ 19 w 20"/>
                <a:gd name="T11" fmla="*/ 10 h 222"/>
                <a:gd name="T12" fmla="*/ 20 w 20"/>
                <a:gd name="T13" fmla="*/ 0 h 222"/>
                <a:gd name="T14" fmla="*/ 19 w 20"/>
                <a:gd name="T15" fmla="*/ 9 h 222"/>
                <a:gd name="T16" fmla="*/ 16 w 20"/>
                <a:gd name="T17" fmla="*/ 34 h 222"/>
                <a:gd name="T18" fmla="*/ 12 w 20"/>
                <a:gd name="T19" fmla="*/ 70 h 222"/>
                <a:gd name="T20" fmla="*/ 10 w 20"/>
                <a:gd name="T21" fmla="*/ 90 h 222"/>
                <a:gd name="T22" fmla="*/ 8 w 20"/>
                <a:gd name="T23" fmla="*/ 111 h 222"/>
                <a:gd name="T24" fmla="*/ 6 w 20"/>
                <a:gd name="T25" fmla="*/ 131 h 222"/>
                <a:gd name="T26" fmla="*/ 5 w 20"/>
                <a:gd name="T27" fmla="*/ 151 h 222"/>
                <a:gd name="T28" fmla="*/ 2 w 20"/>
                <a:gd name="T29" fmla="*/ 187 h 222"/>
                <a:gd name="T30" fmla="*/ 1 w 20"/>
                <a:gd name="T31" fmla="*/ 212 h 222"/>
                <a:gd name="T32" fmla="*/ 0 w 20"/>
                <a:gd name="T33" fmla="*/ 222 h 222"/>
                <a:gd name="T34" fmla="*/ 1 w 20"/>
                <a:gd name="T35" fmla="*/ 212 h 222"/>
                <a:gd name="T36" fmla="*/ 4 w 20"/>
                <a:gd name="T37" fmla="*/ 187 h 222"/>
                <a:gd name="T38" fmla="*/ 8 w 20"/>
                <a:gd name="T39" fmla="*/ 152 h 222"/>
                <a:gd name="T40" fmla="*/ 10 w 20"/>
                <a:gd name="T41" fmla="*/ 132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0" h="222">
                  <a:moveTo>
                    <a:pt x="10" y="132"/>
                  </a:moveTo>
                  <a:cubicBezTo>
                    <a:pt x="11" y="125"/>
                    <a:pt x="11" y="118"/>
                    <a:pt x="12" y="111"/>
                  </a:cubicBezTo>
                  <a:cubicBezTo>
                    <a:pt x="13" y="104"/>
                    <a:pt x="13" y="97"/>
                    <a:pt x="14" y="90"/>
                  </a:cubicBezTo>
                  <a:cubicBezTo>
                    <a:pt x="14" y="84"/>
                    <a:pt x="15" y="77"/>
                    <a:pt x="15" y="70"/>
                  </a:cubicBezTo>
                  <a:cubicBezTo>
                    <a:pt x="16" y="57"/>
                    <a:pt x="17" y="45"/>
                    <a:pt x="18" y="35"/>
                  </a:cubicBezTo>
                  <a:cubicBezTo>
                    <a:pt x="19" y="24"/>
                    <a:pt x="19" y="16"/>
                    <a:pt x="19" y="10"/>
                  </a:cubicBezTo>
                  <a:cubicBezTo>
                    <a:pt x="20" y="3"/>
                    <a:pt x="20" y="0"/>
                    <a:pt x="20" y="0"/>
                  </a:cubicBezTo>
                  <a:cubicBezTo>
                    <a:pt x="20" y="0"/>
                    <a:pt x="19" y="3"/>
                    <a:pt x="19" y="9"/>
                  </a:cubicBezTo>
                  <a:cubicBezTo>
                    <a:pt x="18" y="15"/>
                    <a:pt x="17" y="24"/>
                    <a:pt x="16" y="34"/>
                  </a:cubicBezTo>
                  <a:cubicBezTo>
                    <a:pt x="14" y="45"/>
                    <a:pt x="13" y="57"/>
                    <a:pt x="12" y="70"/>
                  </a:cubicBezTo>
                  <a:cubicBezTo>
                    <a:pt x="11" y="76"/>
                    <a:pt x="11" y="83"/>
                    <a:pt x="10" y="90"/>
                  </a:cubicBezTo>
                  <a:cubicBezTo>
                    <a:pt x="9" y="97"/>
                    <a:pt x="9" y="104"/>
                    <a:pt x="8" y="111"/>
                  </a:cubicBezTo>
                  <a:cubicBezTo>
                    <a:pt x="7" y="118"/>
                    <a:pt x="7" y="125"/>
                    <a:pt x="6" y="131"/>
                  </a:cubicBezTo>
                  <a:cubicBezTo>
                    <a:pt x="6" y="138"/>
                    <a:pt x="5" y="145"/>
                    <a:pt x="5" y="151"/>
                  </a:cubicBezTo>
                  <a:cubicBezTo>
                    <a:pt x="4" y="164"/>
                    <a:pt x="3" y="177"/>
                    <a:pt x="2" y="187"/>
                  </a:cubicBezTo>
                  <a:cubicBezTo>
                    <a:pt x="1" y="198"/>
                    <a:pt x="1" y="206"/>
                    <a:pt x="1" y="212"/>
                  </a:cubicBezTo>
                  <a:cubicBezTo>
                    <a:pt x="0" y="218"/>
                    <a:pt x="0" y="222"/>
                    <a:pt x="0" y="222"/>
                  </a:cubicBezTo>
                  <a:cubicBezTo>
                    <a:pt x="0" y="222"/>
                    <a:pt x="1" y="218"/>
                    <a:pt x="1" y="212"/>
                  </a:cubicBezTo>
                  <a:cubicBezTo>
                    <a:pt x="2" y="206"/>
                    <a:pt x="3" y="198"/>
                    <a:pt x="4" y="187"/>
                  </a:cubicBezTo>
                  <a:cubicBezTo>
                    <a:pt x="6" y="177"/>
                    <a:pt x="7" y="165"/>
                    <a:pt x="8" y="152"/>
                  </a:cubicBezTo>
                  <a:cubicBezTo>
                    <a:pt x="9" y="145"/>
                    <a:pt x="9" y="139"/>
                    <a:pt x="10" y="1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0" name="Freeform 25">
              <a:extLst>
                <a:ext uri="{FF2B5EF4-FFF2-40B4-BE49-F238E27FC236}">
                  <a16:creationId xmlns:a16="http://schemas.microsoft.com/office/drawing/2014/main" id="{E01F2FD2-2BEF-493F-B499-D078DF6C3C95}"/>
                </a:ext>
              </a:extLst>
            </p:cNvPr>
            <p:cNvSpPr>
              <a:spLocks/>
            </p:cNvSpPr>
            <p:nvPr/>
          </p:nvSpPr>
          <p:spPr bwMode="auto">
            <a:xfrm>
              <a:off x="92" y="1385"/>
              <a:ext cx="316" cy="35"/>
            </a:xfrm>
            <a:custGeom>
              <a:avLst/>
              <a:gdLst>
                <a:gd name="T0" fmla="*/ 111 w 132"/>
                <a:gd name="T1" fmla="*/ 11 h 15"/>
                <a:gd name="T2" fmla="*/ 90 w 132"/>
                <a:gd name="T3" fmla="*/ 10 h 15"/>
                <a:gd name="T4" fmla="*/ 78 w 132"/>
                <a:gd name="T5" fmla="*/ 10 h 15"/>
                <a:gd name="T6" fmla="*/ 65 w 132"/>
                <a:gd name="T7" fmla="*/ 9 h 15"/>
                <a:gd name="T8" fmla="*/ 53 w 132"/>
                <a:gd name="T9" fmla="*/ 8 h 15"/>
                <a:gd name="T10" fmla="*/ 41 w 132"/>
                <a:gd name="T11" fmla="*/ 7 h 15"/>
                <a:gd name="T12" fmla="*/ 30 w 132"/>
                <a:gd name="T13" fmla="*/ 6 h 15"/>
                <a:gd name="T14" fmla="*/ 20 w 132"/>
                <a:gd name="T15" fmla="*/ 5 h 15"/>
                <a:gd name="T16" fmla="*/ 12 w 132"/>
                <a:gd name="T17" fmla="*/ 3 h 15"/>
                <a:gd name="T18" fmla="*/ 6 w 132"/>
                <a:gd name="T19" fmla="*/ 2 h 15"/>
                <a:gd name="T20" fmla="*/ 1 w 132"/>
                <a:gd name="T21" fmla="*/ 0 h 15"/>
                <a:gd name="T22" fmla="*/ 0 w 132"/>
                <a:gd name="T23" fmla="*/ 0 h 15"/>
                <a:gd name="T24" fmla="*/ 1 w 132"/>
                <a:gd name="T25" fmla="*/ 0 h 15"/>
                <a:gd name="T26" fmla="*/ 5 w 132"/>
                <a:gd name="T27" fmla="*/ 2 h 15"/>
                <a:gd name="T28" fmla="*/ 12 w 132"/>
                <a:gd name="T29" fmla="*/ 5 h 15"/>
                <a:gd name="T30" fmla="*/ 20 w 132"/>
                <a:gd name="T31" fmla="*/ 7 h 15"/>
                <a:gd name="T32" fmla="*/ 30 w 132"/>
                <a:gd name="T33" fmla="*/ 9 h 15"/>
                <a:gd name="T34" fmla="*/ 41 w 132"/>
                <a:gd name="T35" fmla="*/ 11 h 15"/>
                <a:gd name="T36" fmla="*/ 53 w 132"/>
                <a:gd name="T37" fmla="*/ 13 h 15"/>
                <a:gd name="T38" fmla="*/ 65 w 132"/>
                <a:gd name="T39" fmla="*/ 14 h 15"/>
                <a:gd name="T40" fmla="*/ 78 w 132"/>
                <a:gd name="T41" fmla="*/ 14 h 15"/>
                <a:gd name="T42" fmla="*/ 90 w 132"/>
                <a:gd name="T43" fmla="*/ 14 h 15"/>
                <a:gd name="T44" fmla="*/ 101 w 132"/>
                <a:gd name="T45" fmla="*/ 14 h 15"/>
                <a:gd name="T46" fmla="*/ 111 w 132"/>
                <a:gd name="T47" fmla="*/ 14 h 15"/>
                <a:gd name="T48" fmla="*/ 119 w 132"/>
                <a:gd name="T49" fmla="*/ 13 h 15"/>
                <a:gd name="T50" fmla="*/ 126 w 132"/>
                <a:gd name="T51" fmla="*/ 13 h 15"/>
                <a:gd name="T52" fmla="*/ 132 w 132"/>
                <a:gd name="T53" fmla="*/ 12 h 15"/>
                <a:gd name="T54" fmla="*/ 126 w 132"/>
                <a:gd name="T55" fmla="*/ 12 h 15"/>
                <a:gd name="T56" fmla="*/ 111 w 132"/>
                <a:gd name="T57" fmla="*/ 11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32" h="15">
                  <a:moveTo>
                    <a:pt x="111" y="11"/>
                  </a:moveTo>
                  <a:cubicBezTo>
                    <a:pt x="105" y="11"/>
                    <a:pt x="97" y="11"/>
                    <a:pt x="90" y="10"/>
                  </a:cubicBezTo>
                  <a:cubicBezTo>
                    <a:pt x="86" y="10"/>
                    <a:pt x="82" y="10"/>
                    <a:pt x="78" y="10"/>
                  </a:cubicBezTo>
                  <a:cubicBezTo>
                    <a:pt x="74" y="10"/>
                    <a:pt x="70" y="9"/>
                    <a:pt x="65" y="9"/>
                  </a:cubicBezTo>
                  <a:cubicBezTo>
                    <a:pt x="61" y="9"/>
                    <a:pt x="57" y="9"/>
                    <a:pt x="53" y="8"/>
                  </a:cubicBezTo>
                  <a:cubicBezTo>
                    <a:pt x="49" y="8"/>
                    <a:pt x="45" y="8"/>
                    <a:pt x="41" y="7"/>
                  </a:cubicBezTo>
                  <a:cubicBezTo>
                    <a:pt x="37" y="7"/>
                    <a:pt x="34" y="6"/>
                    <a:pt x="30" y="6"/>
                  </a:cubicBezTo>
                  <a:cubicBezTo>
                    <a:pt x="27" y="6"/>
                    <a:pt x="23" y="5"/>
                    <a:pt x="20" y="5"/>
                  </a:cubicBezTo>
                  <a:cubicBezTo>
                    <a:pt x="17" y="4"/>
                    <a:pt x="14" y="4"/>
                    <a:pt x="12" y="3"/>
                  </a:cubicBezTo>
                  <a:cubicBezTo>
                    <a:pt x="9" y="3"/>
                    <a:pt x="7" y="2"/>
                    <a:pt x="6" y="2"/>
                  </a:cubicBezTo>
                  <a:cubicBezTo>
                    <a:pt x="4" y="1"/>
                    <a:pt x="2" y="1"/>
                    <a:pt x="1" y="0"/>
                  </a:cubicBezTo>
                  <a:cubicBezTo>
                    <a:pt x="1" y="0"/>
                    <a:pt x="0" y="0"/>
                    <a:pt x="0" y="0"/>
                  </a:cubicBezTo>
                  <a:cubicBezTo>
                    <a:pt x="0" y="0"/>
                    <a:pt x="0" y="0"/>
                    <a:pt x="1" y="0"/>
                  </a:cubicBezTo>
                  <a:cubicBezTo>
                    <a:pt x="2" y="1"/>
                    <a:pt x="4" y="2"/>
                    <a:pt x="5" y="2"/>
                  </a:cubicBezTo>
                  <a:cubicBezTo>
                    <a:pt x="7" y="3"/>
                    <a:pt x="9" y="4"/>
                    <a:pt x="12" y="5"/>
                  </a:cubicBezTo>
                  <a:cubicBezTo>
                    <a:pt x="14" y="6"/>
                    <a:pt x="17" y="6"/>
                    <a:pt x="20" y="7"/>
                  </a:cubicBezTo>
                  <a:cubicBezTo>
                    <a:pt x="23" y="8"/>
                    <a:pt x="26" y="9"/>
                    <a:pt x="30" y="9"/>
                  </a:cubicBezTo>
                  <a:cubicBezTo>
                    <a:pt x="33" y="10"/>
                    <a:pt x="37" y="11"/>
                    <a:pt x="41" y="11"/>
                  </a:cubicBezTo>
                  <a:cubicBezTo>
                    <a:pt x="45" y="12"/>
                    <a:pt x="49" y="12"/>
                    <a:pt x="53" y="13"/>
                  </a:cubicBezTo>
                  <a:cubicBezTo>
                    <a:pt x="57" y="13"/>
                    <a:pt x="61" y="13"/>
                    <a:pt x="65" y="14"/>
                  </a:cubicBezTo>
                  <a:cubicBezTo>
                    <a:pt x="69" y="14"/>
                    <a:pt x="74" y="14"/>
                    <a:pt x="78" y="14"/>
                  </a:cubicBezTo>
                  <a:cubicBezTo>
                    <a:pt x="82" y="15"/>
                    <a:pt x="86" y="14"/>
                    <a:pt x="90" y="14"/>
                  </a:cubicBezTo>
                  <a:cubicBezTo>
                    <a:pt x="94" y="14"/>
                    <a:pt x="97" y="14"/>
                    <a:pt x="101" y="14"/>
                  </a:cubicBezTo>
                  <a:cubicBezTo>
                    <a:pt x="104" y="14"/>
                    <a:pt x="108" y="14"/>
                    <a:pt x="111" y="14"/>
                  </a:cubicBezTo>
                  <a:cubicBezTo>
                    <a:pt x="114" y="14"/>
                    <a:pt x="117" y="13"/>
                    <a:pt x="119" y="13"/>
                  </a:cubicBezTo>
                  <a:cubicBezTo>
                    <a:pt x="122" y="13"/>
                    <a:pt x="124" y="13"/>
                    <a:pt x="126" y="13"/>
                  </a:cubicBezTo>
                  <a:cubicBezTo>
                    <a:pt x="130" y="12"/>
                    <a:pt x="132" y="12"/>
                    <a:pt x="132" y="12"/>
                  </a:cubicBezTo>
                  <a:cubicBezTo>
                    <a:pt x="132" y="12"/>
                    <a:pt x="130" y="12"/>
                    <a:pt x="126" y="12"/>
                  </a:cubicBezTo>
                  <a:cubicBezTo>
                    <a:pt x="122" y="12"/>
                    <a:pt x="117" y="11"/>
                    <a:pt x="111"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1" name="Freeform 26">
              <a:extLst>
                <a:ext uri="{FF2B5EF4-FFF2-40B4-BE49-F238E27FC236}">
                  <a16:creationId xmlns:a16="http://schemas.microsoft.com/office/drawing/2014/main" id="{DD0DF34C-7D74-42A0-87F6-763BE8A1FD0C}"/>
                </a:ext>
              </a:extLst>
            </p:cNvPr>
            <p:cNvSpPr>
              <a:spLocks/>
            </p:cNvSpPr>
            <p:nvPr/>
          </p:nvSpPr>
          <p:spPr bwMode="auto">
            <a:xfrm>
              <a:off x="166" y="1358"/>
              <a:ext cx="168" cy="17"/>
            </a:xfrm>
            <a:custGeom>
              <a:avLst/>
              <a:gdLst>
                <a:gd name="T0" fmla="*/ 11 w 70"/>
                <a:gd name="T1" fmla="*/ 3 h 7"/>
                <a:gd name="T2" fmla="*/ 16 w 70"/>
                <a:gd name="T3" fmla="*/ 4 h 7"/>
                <a:gd name="T4" fmla="*/ 22 w 70"/>
                <a:gd name="T5" fmla="*/ 5 h 7"/>
                <a:gd name="T6" fmla="*/ 28 w 70"/>
                <a:gd name="T7" fmla="*/ 6 h 7"/>
                <a:gd name="T8" fmla="*/ 35 w 70"/>
                <a:gd name="T9" fmla="*/ 6 h 7"/>
                <a:gd name="T10" fmla="*/ 41 w 70"/>
                <a:gd name="T11" fmla="*/ 7 h 7"/>
                <a:gd name="T12" fmla="*/ 48 w 70"/>
                <a:gd name="T13" fmla="*/ 7 h 7"/>
                <a:gd name="T14" fmla="*/ 59 w 70"/>
                <a:gd name="T15" fmla="*/ 6 h 7"/>
                <a:gd name="T16" fmla="*/ 67 w 70"/>
                <a:gd name="T17" fmla="*/ 5 h 7"/>
                <a:gd name="T18" fmla="*/ 70 w 70"/>
                <a:gd name="T19" fmla="*/ 5 h 7"/>
                <a:gd name="T20" fmla="*/ 59 w 70"/>
                <a:gd name="T21" fmla="*/ 3 h 7"/>
                <a:gd name="T22" fmla="*/ 48 w 70"/>
                <a:gd name="T23" fmla="*/ 2 h 7"/>
                <a:gd name="T24" fmla="*/ 41 w 70"/>
                <a:gd name="T25" fmla="*/ 2 h 7"/>
                <a:gd name="T26" fmla="*/ 35 w 70"/>
                <a:gd name="T27" fmla="*/ 2 h 7"/>
                <a:gd name="T28" fmla="*/ 22 w 70"/>
                <a:gd name="T29" fmla="*/ 1 h 7"/>
                <a:gd name="T30" fmla="*/ 11 w 70"/>
                <a:gd name="T31" fmla="*/ 1 h 7"/>
                <a:gd name="T32" fmla="*/ 0 w 70"/>
                <a:gd name="T33" fmla="*/ 0 h 7"/>
                <a:gd name="T34" fmla="*/ 3 w 70"/>
                <a:gd name="T35" fmla="*/ 1 h 7"/>
                <a:gd name="T36" fmla="*/ 11 w 70"/>
                <a:gd name="T37" fmla="*/ 3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0" h="7">
                  <a:moveTo>
                    <a:pt x="11" y="3"/>
                  </a:moveTo>
                  <a:cubicBezTo>
                    <a:pt x="12" y="4"/>
                    <a:pt x="14" y="4"/>
                    <a:pt x="16" y="4"/>
                  </a:cubicBezTo>
                  <a:cubicBezTo>
                    <a:pt x="18" y="5"/>
                    <a:pt x="20" y="5"/>
                    <a:pt x="22" y="5"/>
                  </a:cubicBezTo>
                  <a:cubicBezTo>
                    <a:pt x="24" y="5"/>
                    <a:pt x="26" y="6"/>
                    <a:pt x="28" y="6"/>
                  </a:cubicBezTo>
                  <a:cubicBezTo>
                    <a:pt x="30" y="6"/>
                    <a:pt x="32" y="6"/>
                    <a:pt x="35" y="6"/>
                  </a:cubicBezTo>
                  <a:cubicBezTo>
                    <a:pt x="37" y="6"/>
                    <a:pt x="39" y="6"/>
                    <a:pt x="41" y="7"/>
                  </a:cubicBezTo>
                  <a:cubicBezTo>
                    <a:pt x="43" y="7"/>
                    <a:pt x="45" y="7"/>
                    <a:pt x="48" y="7"/>
                  </a:cubicBezTo>
                  <a:cubicBezTo>
                    <a:pt x="52" y="7"/>
                    <a:pt x="55" y="6"/>
                    <a:pt x="59" y="6"/>
                  </a:cubicBezTo>
                  <a:cubicBezTo>
                    <a:pt x="62" y="6"/>
                    <a:pt x="65" y="6"/>
                    <a:pt x="67" y="5"/>
                  </a:cubicBezTo>
                  <a:cubicBezTo>
                    <a:pt x="69" y="5"/>
                    <a:pt x="70" y="5"/>
                    <a:pt x="70" y="5"/>
                  </a:cubicBezTo>
                  <a:cubicBezTo>
                    <a:pt x="70" y="5"/>
                    <a:pt x="65" y="4"/>
                    <a:pt x="59" y="3"/>
                  </a:cubicBezTo>
                  <a:cubicBezTo>
                    <a:pt x="56" y="3"/>
                    <a:pt x="52" y="3"/>
                    <a:pt x="48" y="2"/>
                  </a:cubicBezTo>
                  <a:cubicBezTo>
                    <a:pt x="46" y="2"/>
                    <a:pt x="43" y="2"/>
                    <a:pt x="41" y="2"/>
                  </a:cubicBezTo>
                  <a:cubicBezTo>
                    <a:pt x="39" y="2"/>
                    <a:pt x="37" y="2"/>
                    <a:pt x="35" y="2"/>
                  </a:cubicBezTo>
                  <a:cubicBezTo>
                    <a:pt x="31" y="2"/>
                    <a:pt x="26" y="1"/>
                    <a:pt x="22" y="1"/>
                  </a:cubicBezTo>
                  <a:cubicBezTo>
                    <a:pt x="18" y="1"/>
                    <a:pt x="14" y="1"/>
                    <a:pt x="11" y="1"/>
                  </a:cubicBezTo>
                  <a:cubicBezTo>
                    <a:pt x="4" y="1"/>
                    <a:pt x="0" y="0"/>
                    <a:pt x="0" y="0"/>
                  </a:cubicBezTo>
                  <a:cubicBezTo>
                    <a:pt x="0" y="0"/>
                    <a:pt x="1" y="1"/>
                    <a:pt x="3" y="1"/>
                  </a:cubicBezTo>
                  <a:cubicBezTo>
                    <a:pt x="5" y="2"/>
                    <a:pt x="7" y="3"/>
                    <a:pt x="11"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72" name="Group 19">
            <a:extLst>
              <a:ext uri="{FF2B5EF4-FFF2-40B4-BE49-F238E27FC236}">
                <a16:creationId xmlns:a16="http://schemas.microsoft.com/office/drawing/2014/main" id="{F3E73F19-EFD5-422C-82D3-6205DB4289B8}"/>
              </a:ext>
            </a:extLst>
          </p:cNvPr>
          <p:cNvGrpSpPr>
            <a:grpSpLocks noChangeAspect="1"/>
          </p:cNvGrpSpPr>
          <p:nvPr/>
        </p:nvGrpSpPr>
        <p:grpSpPr bwMode="auto">
          <a:xfrm>
            <a:off x="6156517" y="5055861"/>
            <a:ext cx="501603" cy="1096544"/>
            <a:chOff x="-4" y="-1"/>
            <a:chExt cx="661" cy="1445"/>
          </a:xfrm>
          <a:solidFill>
            <a:srgbClr val="5E391D"/>
          </a:solidFill>
        </p:grpSpPr>
        <p:sp>
          <p:nvSpPr>
            <p:cNvPr id="73" name="Freeform 20">
              <a:extLst>
                <a:ext uri="{FF2B5EF4-FFF2-40B4-BE49-F238E27FC236}">
                  <a16:creationId xmlns:a16="http://schemas.microsoft.com/office/drawing/2014/main" id="{8BCC5760-D85B-4492-B2CC-DFB8298632B4}"/>
                </a:ext>
              </a:extLst>
            </p:cNvPr>
            <p:cNvSpPr>
              <a:spLocks noEditPoints="1"/>
            </p:cNvSpPr>
            <p:nvPr/>
          </p:nvSpPr>
          <p:spPr bwMode="auto">
            <a:xfrm>
              <a:off x="-4" y="-1"/>
              <a:ext cx="661" cy="1445"/>
            </a:xfrm>
            <a:custGeom>
              <a:avLst/>
              <a:gdLst>
                <a:gd name="T0" fmla="*/ 42 w 276"/>
                <a:gd name="T1" fmla="*/ 93 h 607"/>
                <a:gd name="T2" fmla="*/ 46 w 276"/>
                <a:gd name="T3" fmla="*/ 557 h 607"/>
                <a:gd name="T4" fmla="*/ 14 w 276"/>
                <a:gd name="T5" fmla="*/ 196 h 607"/>
                <a:gd name="T6" fmla="*/ 261 w 276"/>
                <a:gd name="T7" fmla="*/ 196 h 607"/>
                <a:gd name="T8" fmla="*/ 124 w 276"/>
                <a:gd name="T9" fmla="*/ 82 h 607"/>
                <a:gd name="T10" fmla="*/ 175 w 276"/>
                <a:gd name="T11" fmla="*/ 416 h 607"/>
                <a:gd name="T12" fmla="*/ 145 w 276"/>
                <a:gd name="T13" fmla="*/ 420 h 607"/>
                <a:gd name="T14" fmla="*/ 109 w 276"/>
                <a:gd name="T15" fmla="*/ 420 h 607"/>
                <a:gd name="T16" fmla="*/ 96 w 276"/>
                <a:gd name="T17" fmla="*/ 424 h 607"/>
                <a:gd name="T18" fmla="*/ 117 w 276"/>
                <a:gd name="T19" fmla="*/ 405 h 607"/>
                <a:gd name="T20" fmla="*/ 127 w 276"/>
                <a:gd name="T21" fmla="*/ 379 h 607"/>
                <a:gd name="T22" fmla="*/ 172 w 276"/>
                <a:gd name="T23" fmla="*/ 425 h 607"/>
                <a:gd name="T24" fmla="*/ 65 w 276"/>
                <a:gd name="T25" fmla="*/ 211 h 607"/>
                <a:gd name="T26" fmla="*/ 68 w 276"/>
                <a:gd name="T27" fmla="*/ 430 h 607"/>
                <a:gd name="T28" fmla="*/ 34 w 276"/>
                <a:gd name="T29" fmla="*/ 355 h 607"/>
                <a:gd name="T30" fmla="*/ 40 w 276"/>
                <a:gd name="T31" fmla="*/ 330 h 607"/>
                <a:gd name="T32" fmla="*/ 84 w 276"/>
                <a:gd name="T33" fmla="*/ 95 h 607"/>
                <a:gd name="T34" fmla="*/ 214 w 276"/>
                <a:gd name="T35" fmla="*/ 390 h 607"/>
                <a:gd name="T36" fmla="*/ 198 w 276"/>
                <a:gd name="T37" fmla="*/ 358 h 607"/>
                <a:gd name="T38" fmla="*/ 206 w 276"/>
                <a:gd name="T39" fmla="*/ 357 h 607"/>
                <a:gd name="T40" fmla="*/ 204 w 276"/>
                <a:gd name="T41" fmla="*/ 424 h 607"/>
                <a:gd name="T42" fmla="*/ 180 w 276"/>
                <a:gd name="T43" fmla="*/ 397 h 607"/>
                <a:gd name="T44" fmla="*/ 214 w 276"/>
                <a:gd name="T45" fmla="*/ 329 h 607"/>
                <a:gd name="T46" fmla="*/ 133 w 276"/>
                <a:gd name="T47" fmla="*/ 373 h 607"/>
                <a:gd name="T48" fmla="*/ 85 w 276"/>
                <a:gd name="T49" fmla="*/ 405 h 607"/>
                <a:gd name="T50" fmla="*/ 103 w 276"/>
                <a:gd name="T51" fmla="*/ 385 h 607"/>
                <a:gd name="T52" fmla="*/ 180 w 276"/>
                <a:gd name="T53" fmla="*/ 354 h 607"/>
                <a:gd name="T54" fmla="*/ 220 w 276"/>
                <a:gd name="T55" fmla="*/ 317 h 607"/>
                <a:gd name="T56" fmla="*/ 67 w 276"/>
                <a:gd name="T57" fmla="*/ 414 h 607"/>
                <a:gd name="T58" fmla="*/ 67 w 276"/>
                <a:gd name="T59" fmla="*/ 387 h 607"/>
                <a:gd name="T60" fmla="*/ 74 w 276"/>
                <a:gd name="T61" fmla="*/ 374 h 607"/>
                <a:gd name="T62" fmla="*/ 76 w 276"/>
                <a:gd name="T63" fmla="*/ 411 h 607"/>
                <a:gd name="T64" fmla="*/ 72 w 276"/>
                <a:gd name="T65" fmla="*/ 338 h 607"/>
                <a:gd name="T66" fmla="*/ 141 w 276"/>
                <a:gd name="T67" fmla="*/ 365 h 607"/>
                <a:gd name="T68" fmla="*/ 118 w 276"/>
                <a:gd name="T69" fmla="*/ 373 h 607"/>
                <a:gd name="T70" fmla="*/ 203 w 276"/>
                <a:gd name="T71" fmla="*/ 280 h 607"/>
                <a:gd name="T72" fmla="*/ 199 w 276"/>
                <a:gd name="T73" fmla="*/ 308 h 607"/>
                <a:gd name="T74" fmla="*/ 147 w 276"/>
                <a:gd name="T75" fmla="*/ 363 h 607"/>
                <a:gd name="T76" fmla="*/ 123 w 276"/>
                <a:gd name="T77" fmla="*/ 297 h 607"/>
                <a:gd name="T78" fmla="*/ 117 w 276"/>
                <a:gd name="T79" fmla="*/ 311 h 607"/>
                <a:gd name="T80" fmla="*/ 80 w 276"/>
                <a:gd name="T81" fmla="*/ 308 h 607"/>
                <a:gd name="T82" fmla="*/ 72 w 276"/>
                <a:gd name="T83" fmla="*/ 326 h 607"/>
                <a:gd name="T84" fmla="*/ 65 w 276"/>
                <a:gd name="T85" fmla="*/ 315 h 607"/>
                <a:gd name="T86" fmla="*/ 90 w 276"/>
                <a:gd name="T87" fmla="*/ 215 h 607"/>
                <a:gd name="T88" fmla="*/ 163 w 276"/>
                <a:gd name="T89" fmla="*/ 115 h 607"/>
                <a:gd name="T90" fmla="*/ 84 w 276"/>
                <a:gd name="T91" fmla="*/ 179 h 607"/>
                <a:gd name="T92" fmla="*/ 223 w 276"/>
                <a:gd name="T93" fmla="*/ 322 h 607"/>
                <a:gd name="T94" fmla="*/ 200 w 276"/>
                <a:gd name="T95" fmla="*/ 196 h 607"/>
                <a:gd name="T96" fmla="*/ 19 w 276"/>
                <a:gd name="T97" fmla="*/ 490 h 607"/>
                <a:gd name="T98" fmla="*/ 61 w 276"/>
                <a:gd name="T99" fmla="*/ 180 h 607"/>
                <a:gd name="T100" fmla="*/ 41 w 276"/>
                <a:gd name="T101" fmla="*/ 216 h 607"/>
                <a:gd name="T102" fmla="*/ 21 w 276"/>
                <a:gd name="T103" fmla="*/ 472 h 607"/>
                <a:gd name="T104" fmla="*/ 47 w 276"/>
                <a:gd name="T105" fmla="*/ 593 h 607"/>
                <a:gd name="T106" fmla="*/ 108 w 276"/>
                <a:gd name="T107" fmla="*/ 463 h 607"/>
                <a:gd name="T108" fmla="*/ 159 w 276"/>
                <a:gd name="T109" fmla="*/ 486 h 607"/>
                <a:gd name="T110" fmla="*/ 66 w 276"/>
                <a:gd name="T111" fmla="*/ 516 h 607"/>
                <a:gd name="T112" fmla="*/ 186 w 276"/>
                <a:gd name="T113" fmla="*/ 524 h 607"/>
                <a:gd name="T114" fmla="*/ 56 w 276"/>
                <a:gd name="T115" fmla="*/ 560 h 607"/>
                <a:gd name="T116" fmla="*/ 204 w 276"/>
                <a:gd name="T117" fmla="*/ 597 h 607"/>
                <a:gd name="T118" fmla="*/ 226 w 276"/>
                <a:gd name="T119" fmla="*/ 204 h 607"/>
                <a:gd name="T120" fmla="*/ 240 w 276"/>
                <a:gd name="T121" fmla="*/ 207 h 607"/>
                <a:gd name="T122" fmla="*/ 252 w 276"/>
                <a:gd name="T123" fmla="*/ 366 h 6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76" h="607">
                  <a:moveTo>
                    <a:pt x="260" y="288"/>
                  </a:moveTo>
                  <a:cubicBezTo>
                    <a:pt x="257" y="256"/>
                    <a:pt x="254" y="228"/>
                    <a:pt x="253" y="210"/>
                  </a:cubicBezTo>
                  <a:cubicBezTo>
                    <a:pt x="258" y="210"/>
                    <a:pt x="267" y="209"/>
                    <a:pt x="267" y="196"/>
                  </a:cubicBezTo>
                  <a:cubicBezTo>
                    <a:pt x="267" y="187"/>
                    <a:pt x="261" y="159"/>
                    <a:pt x="255" y="152"/>
                  </a:cubicBezTo>
                  <a:cubicBezTo>
                    <a:pt x="255" y="151"/>
                    <a:pt x="255" y="151"/>
                    <a:pt x="255" y="151"/>
                  </a:cubicBezTo>
                  <a:cubicBezTo>
                    <a:pt x="249" y="144"/>
                    <a:pt x="233" y="124"/>
                    <a:pt x="233" y="93"/>
                  </a:cubicBezTo>
                  <a:cubicBezTo>
                    <a:pt x="233" y="66"/>
                    <a:pt x="228" y="48"/>
                    <a:pt x="216" y="39"/>
                  </a:cubicBezTo>
                  <a:cubicBezTo>
                    <a:pt x="210" y="34"/>
                    <a:pt x="163" y="0"/>
                    <a:pt x="138" y="0"/>
                  </a:cubicBezTo>
                  <a:cubicBezTo>
                    <a:pt x="112" y="0"/>
                    <a:pt x="65" y="34"/>
                    <a:pt x="59" y="39"/>
                  </a:cubicBezTo>
                  <a:cubicBezTo>
                    <a:pt x="48" y="48"/>
                    <a:pt x="42" y="66"/>
                    <a:pt x="42" y="93"/>
                  </a:cubicBezTo>
                  <a:cubicBezTo>
                    <a:pt x="42" y="124"/>
                    <a:pt x="27" y="144"/>
                    <a:pt x="21" y="151"/>
                  </a:cubicBezTo>
                  <a:cubicBezTo>
                    <a:pt x="20" y="152"/>
                    <a:pt x="20" y="152"/>
                    <a:pt x="20" y="152"/>
                  </a:cubicBezTo>
                  <a:cubicBezTo>
                    <a:pt x="14" y="159"/>
                    <a:pt x="8" y="187"/>
                    <a:pt x="8" y="196"/>
                  </a:cubicBezTo>
                  <a:cubicBezTo>
                    <a:pt x="8" y="209"/>
                    <a:pt x="17" y="210"/>
                    <a:pt x="23" y="210"/>
                  </a:cubicBezTo>
                  <a:cubicBezTo>
                    <a:pt x="21" y="228"/>
                    <a:pt x="19" y="256"/>
                    <a:pt x="16" y="288"/>
                  </a:cubicBezTo>
                  <a:cubicBezTo>
                    <a:pt x="11" y="342"/>
                    <a:pt x="6" y="403"/>
                    <a:pt x="2" y="438"/>
                  </a:cubicBezTo>
                  <a:cubicBezTo>
                    <a:pt x="0" y="462"/>
                    <a:pt x="4" y="481"/>
                    <a:pt x="15" y="494"/>
                  </a:cubicBezTo>
                  <a:cubicBezTo>
                    <a:pt x="22" y="504"/>
                    <a:pt x="35" y="510"/>
                    <a:pt x="47" y="514"/>
                  </a:cubicBezTo>
                  <a:cubicBezTo>
                    <a:pt x="46" y="515"/>
                    <a:pt x="46" y="517"/>
                    <a:pt x="46" y="519"/>
                  </a:cubicBezTo>
                  <a:cubicBezTo>
                    <a:pt x="46" y="536"/>
                    <a:pt x="46" y="557"/>
                    <a:pt x="46" y="557"/>
                  </a:cubicBezTo>
                  <a:cubicBezTo>
                    <a:pt x="46" y="557"/>
                    <a:pt x="26" y="571"/>
                    <a:pt x="26" y="583"/>
                  </a:cubicBezTo>
                  <a:cubicBezTo>
                    <a:pt x="26" y="595"/>
                    <a:pt x="41" y="607"/>
                    <a:pt x="138" y="607"/>
                  </a:cubicBezTo>
                  <a:cubicBezTo>
                    <a:pt x="235" y="607"/>
                    <a:pt x="249" y="595"/>
                    <a:pt x="249" y="583"/>
                  </a:cubicBezTo>
                  <a:cubicBezTo>
                    <a:pt x="249" y="571"/>
                    <a:pt x="230" y="557"/>
                    <a:pt x="230" y="557"/>
                  </a:cubicBezTo>
                  <a:cubicBezTo>
                    <a:pt x="230" y="557"/>
                    <a:pt x="230" y="536"/>
                    <a:pt x="230" y="519"/>
                  </a:cubicBezTo>
                  <a:cubicBezTo>
                    <a:pt x="230" y="517"/>
                    <a:pt x="229" y="516"/>
                    <a:pt x="229" y="514"/>
                  </a:cubicBezTo>
                  <a:cubicBezTo>
                    <a:pt x="241" y="511"/>
                    <a:pt x="252" y="505"/>
                    <a:pt x="261" y="494"/>
                  </a:cubicBezTo>
                  <a:cubicBezTo>
                    <a:pt x="271" y="481"/>
                    <a:pt x="276" y="462"/>
                    <a:pt x="273" y="438"/>
                  </a:cubicBezTo>
                  <a:cubicBezTo>
                    <a:pt x="270" y="403"/>
                    <a:pt x="264" y="342"/>
                    <a:pt x="260" y="288"/>
                  </a:cubicBezTo>
                  <a:close/>
                  <a:moveTo>
                    <a:pt x="14" y="196"/>
                  </a:moveTo>
                  <a:cubicBezTo>
                    <a:pt x="14" y="188"/>
                    <a:pt x="20" y="162"/>
                    <a:pt x="25" y="157"/>
                  </a:cubicBezTo>
                  <a:cubicBezTo>
                    <a:pt x="25" y="156"/>
                    <a:pt x="25" y="156"/>
                    <a:pt x="25" y="156"/>
                  </a:cubicBezTo>
                  <a:cubicBezTo>
                    <a:pt x="31" y="149"/>
                    <a:pt x="48" y="127"/>
                    <a:pt x="48" y="93"/>
                  </a:cubicBezTo>
                  <a:cubicBezTo>
                    <a:pt x="48" y="69"/>
                    <a:pt x="53" y="52"/>
                    <a:pt x="63" y="44"/>
                  </a:cubicBezTo>
                  <a:cubicBezTo>
                    <a:pt x="72" y="37"/>
                    <a:pt x="116" y="7"/>
                    <a:pt x="138" y="7"/>
                  </a:cubicBezTo>
                  <a:cubicBezTo>
                    <a:pt x="160" y="7"/>
                    <a:pt x="204" y="37"/>
                    <a:pt x="213" y="44"/>
                  </a:cubicBezTo>
                  <a:cubicBezTo>
                    <a:pt x="222" y="52"/>
                    <a:pt x="227" y="69"/>
                    <a:pt x="227" y="93"/>
                  </a:cubicBezTo>
                  <a:cubicBezTo>
                    <a:pt x="227" y="127"/>
                    <a:pt x="244" y="149"/>
                    <a:pt x="250" y="156"/>
                  </a:cubicBezTo>
                  <a:cubicBezTo>
                    <a:pt x="251" y="157"/>
                    <a:pt x="251" y="157"/>
                    <a:pt x="251" y="157"/>
                  </a:cubicBezTo>
                  <a:cubicBezTo>
                    <a:pt x="255" y="162"/>
                    <a:pt x="261" y="188"/>
                    <a:pt x="261" y="196"/>
                  </a:cubicBezTo>
                  <a:cubicBezTo>
                    <a:pt x="261" y="201"/>
                    <a:pt x="260" y="203"/>
                    <a:pt x="252" y="203"/>
                  </a:cubicBezTo>
                  <a:cubicBezTo>
                    <a:pt x="252" y="202"/>
                    <a:pt x="252" y="202"/>
                    <a:pt x="252" y="201"/>
                  </a:cubicBezTo>
                  <a:cubicBezTo>
                    <a:pt x="248" y="161"/>
                    <a:pt x="222" y="148"/>
                    <a:pt x="198" y="144"/>
                  </a:cubicBezTo>
                  <a:cubicBezTo>
                    <a:pt x="198" y="138"/>
                    <a:pt x="198" y="134"/>
                    <a:pt x="198" y="131"/>
                  </a:cubicBezTo>
                  <a:cubicBezTo>
                    <a:pt x="198" y="121"/>
                    <a:pt x="183" y="119"/>
                    <a:pt x="183" y="119"/>
                  </a:cubicBezTo>
                  <a:cubicBezTo>
                    <a:pt x="183" y="119"/>
                    <a:pt x="187" y="114"/>
                    <a:pt x="187" y="103"/>
                  </a:cubicBezTo>
                  <a:cubicBezTo>
                    <a:pt x="187" y="103"/>
                    <a:pt x="201" y="103"/>
                    <a:pt x="201" y="94"/>
                  </a:cubicBezTo>
                  <a:cubicBezTo>
                    <a:pt x="201" y="85"/>
                    <a:pt x="151" y="82"/>
                    <a:pt x="151" y="82"/>
                  </a:cubicBezTo>
                  <a:cubicBezTo>
                    <a:pt x="151" y="82"/>
                    <a:pt x="147" y="75"/>
                    <a:pt x="138" y="75"/>
                  </a:cubicBezTo>
                  <a:cubicBezTo>
                    <a:pt x="129" y="75"/>
                    <a:pt x="124" y="82"/>
                    <a:pt x="124" y="82"/>
                  </a:cubicBezTo>
                  <a:cubicBezTo>
                    <a:pt x="124" y="82"/>
                    <a:pt x="75" y="85"/>
                    <a:pt x="75" y="94"/>
                  </a:cubicBezTo>
                  <a:cubicBezTo>
                    <a:pt x="75" y="103"/>
                    <a:pt x="88" y="103"/>
                    <a:pt x="88" y="103"/>
                  </a:cubicBezTo>
                  <a:cubicBezTo>
                    <a:pt x="88" y="114"/>
                    <a:pt x="92" y="119"/>
                    <a:pt x="92" y="119"/>
                  </a:cubicBezTo>
                  <a:cubicBezTo>
                    <a:pt x="92" y="119"/>
                    <a:pt x="78" y="121"/>
                    <a:pt x="78" y="131"/>
                  </a:cubicBezTo>
                  <a:cubicBezTo>
                    <a:pt x="78" y="134"/>
                    <a:pt x="78" y="139"/>
                    <a:pt x="78" y="145"/>
                  </a:cubicBezTo>
                  <a:cubicBezTo>
                    <a:pt x="54" y="150"/>
                    <a:pt x="28" y="163"/>
                    <a:pt x="24" y="201"/>
                  </a:cubicBezTo>
                  <a:cubicBezTo>
                    <a:pt x="24" y="202"/>
                    <a:pt x="24" y="202"/>
                    <a:pt x="24" y="203"/>
                  </a:cubicBezTo>
                  <a:cubicBezTo>
                    <a:pt x="15" y="203"/>
                    <a:pt x="14" y="201"/>
                    <a:pt x="14" y="196"/>
                  </a:cubicBezTo>
                  <a:close/>
                  <a:moveTo>
                    <a:pt x="176" y="416"/>
                  </a:moveTo>
                  <a:cubicBezTo>
                    <a:pt x="176" y="416"/>
                    <a:pt x="175" y="416"/>
                    <a:pt x="175" y="416"/>
                  </a:cubicBezTo>
                  <a:cubicBezTo>
                    <a:pt x="174" y="417"/>
                    <a:pt x="173" y="417"/>
                    <a:pt x="172" y="418"/>
                  </a:cubicBezTo>
                  <a:cubicBezTo>
                    <a:pt x="171" y="418"/>
                    <a:pt x="170" y="418"/>
                    <a:pt x="169" y="419"/>
                  </a:cubicBezTo>
                  <a:cubicBezTo>
                    <a:pt x="168" y="419"/>
                    <a:pt x="167" y="419"/>
                    <a:pt x="167" y="419"/>
                  </a:cubicBezTo>
                  <a:cubicBezTo>
                    <a:pt x="166" y="419"/>
                    <a:pt x="165" y="419"/>
                    <a:pt x="164" y="419"/>
                  </a:cubicBezTo>
                  <a:cubicBezTo>
                    <a:pt x="163" y="420"/>
                    <a:pt x="162" y="420"/>
                    <a:pt x="161" y="420"/>
                  </a:cubicBezTo>
                  <a:cubicBezTo>
                    <a:pt x="161" y="420"/>
                    <a:pt x="160" y="420"/>
                    <a:pt x="159" y="420"/>
                  </a:cubicBezTo>
                  <a:cubicBezTo>
                    <a:pt x="157" y="420"/>
                    <a:pt x="155" y="420"/>
                    <a:pt x="153" y="420"/>
                  </a:cubicBezTo>
                  <a:cubicBezTo>
                    <a:pt x="152" y="420"/>
                    <a:pt x="150" y="420"/>
                    <a:pt x="149" y="420"/>
                  </a:cubicBezTo>
                  <a:cubicBezTo>
                    <a:pt x="148" y="420"/>
                    <a:pt x="147" y="420"/>
                    <a:pt x="146" y="420"/>
                  </a:cubicBezTo>
                  <a:cubicBezTo>
                    <a:pt x="146" y="420"/>
                    <a:pt x="146" y="420"/>
                    <a:pt x="145" y="420"/>
                  </a:cubicBezTo>
                  <a:cubicBezTo>
                    <a:pt x="147" y="408"/>
                    <a:pt x="141" y="404"/>
                    <a:pt x="141" y="396"/>
                  </a:cubicBezTo>
                  <a:cubicBezTo>
                    <a:pt x="143" y="366"/>
                    <a:pt x="138" y="388"/>
                    <a:pt x="133" y="403"/>
                  </a:cubicBezTo>
                  <a:cubicBezTo>
                    <a:pt x="132" y="409"/>
                    <a:pt x="132" y="415"/>
                    <a:pt x="133" y="420"/>
                  </a:cubicBezTo>
                  <a:cubicBezTo>
                    <a:pt x="132" y="420"/>
                    <a:pt x="132" y="420"/>
                    <a:pt x="132" y="420"/>
                  </a:cubicBezTo>
                  <a:cubicBezTo>
                    <a:pt x="131" y="420"/>
                    <a:pt x="130" y="420"/>
                    <a:pt x="129" y="420"/>
                  </a:cubicBezTo>
                  <a:cubicBezTo>
                    <a:pt x="128" y="420"/>
                    <a:pt x="127" y="420"/>
                    <a:pt x="126" y="420"/>
                  </a:cubicBezTo>
                  <a:cubicBezTo>
                    <a:pt x="124" y="420"/>
                    <a:pt x="123" y="420"/>
                    <a:pt x="122" y="420"/>
                  </a:cubicBezTo>
                  <a:cubicBezTo>
                    <a:pt x="121" y="420"/>
                    <a:pt x="120" y="420"/>
                    <a:pt x="119" y="420"/>
                  </a:cubicBezTo>
                  <a:cubicBezTo>
                    <a:pt x="117" y="420"/>
                    <a:pt x="115" y="420"/>
                    <a:pt x="114" y="420"/>
                  </a:cubicBezTo>
                  <a:cubicBezTo>
                    <a:pt x="112" y="420"/>
                    <a:pt x="110" y="420"/>
                    <a:pt x="109" y="420"/>
                  </a:cubicBezTo>
                  <a:cubicBezTo>
                    <a:pt x="108" y="420"/>
                    <a:pt x="106" y="419"/>
                    <a:pt x="105" y="419"/>
                  </a:cubicBezTo>
                  <a:cubicBezTo>
                    <a:pt x="104" y="419"/>
                    <a:pt x="103" y="419"/>
                    <a:pt x="103" y="418"/>
                  </a:cubicBezTo>
                  <a:cubicBezTo>
                    <a:pt x="102" y="418"/>
                    <a:pt x="102" y="418"/>
                    <a:pt x="102" y="418"/>
                  </a:cubicBezTo>
                  <a:cubicBezTo>
                    <a:pt x="102" y="418"/>
                    <a:pt x="102" y="418"/>
                    <a:pt x="102" y="418"/>
                  </a:cubicBezTo>
                  <a:cubicBezTo>
                    <a:pt x="102" y="418"/>
                    <a:pt x="102" y="419"/>
                    <a:pt x="102" y="419"/>
                  </a:cubicBezTo>
                  <a:cubicBezTo>
                    <a:pt x="102" y="420"/>
                    <a:pt x="103" y="421"/>
                    <a:pt x="103" y="422"/>
                  </a:cubicBezTo>
                  <a:cubicBezTo>
                    <a:pt x="104" y="423"/>
                    <a:pt x="105" y="425"/>
                    <a:pt x="106" y="426"/>
                  </a:cubicBezTo>
                  <a:cubicBezTo>
                    <a:pt x="106" y="426"/>
                    <a:pt x="107" y="427"/>
                    <a:pt x="107" y="427"/>
                  </a:cubicBezTo>
                  <a:cubicBezTo>
                    <a:pt x="105" y="426"/>
                    <a:pt x="104" y="426"/>
                    <a:pt x="103" y="426"/>
                  </a:cubicBezTo>
                  <a:cubicBezTo>
                    <a:pt x="100" y="425"/>
                    <a:pt x="98" y="424"/>
                    <a:pt x="96" y="424"/>
                  </a:cubicBezTo>
                  <a:cubicBezTo>
                    <a:pt x="94" y="423"/>
                    <a:pt x="92" y="422"/>
                    <a:pt x="90" y="421"/>
                  </a:cubicBezTo>
                  <a:cubicBezTo>
                    <a:pt x="88" y="420"/>
                    <a:pt x="86" y="419"/>
                    <a:pt x="84" y="418"/>
                  </a:cubicBezTo>
                  <a:cubicBezTo>
                    <a:pt x="84" y="417"/>
                    <a:pt x="83" y="417"/>
                    <a:pt x="83" y="416"/>
                  </a:cubicBezTo>
                  <a:cubicBezTo>
                    <a:pt x="87" y="408"/>
                    <a:pt x="95" y="396"/>
                    <a:pt x="113" y="385"/>
                  </a:cubicBezTo>
                  <a:cubicBezTo>
                    <a:pt x="113" y="386"/>
                    <a:pt x="113" y="386"/>
                    <a:pt x="113" y="386"/>
                  </a:cubicBezTo>
                  <a:cubicBezTo>
                    <a:pt x="113" y="389"/>
                    <a:pt x="114" y="391"/>
                    <a:pt x="114" y="394"/>
                  </a:cubicBezTo>
                  <a:cubicBezTo>
                    <a:pt x="114" y="396"/>
                    <a:pt x="114" y="398"/>
                    <a:pt x="115" y="400"/>
                  </a:cubicBezTo>
                  <a:cubicBezTo>
                    <a:pt x="115" y="402"/>
                    <a:pt x="115" y="404"/>
                    <a:pt x="115" y="405"/>
                  </a:cubicBezTo>
                  <a:cubicBezTo>
                    <a:pt x="116" y="408"/>
                    <a:pt x="116" y="410"/>
                    <a:pt x="116" y="410"/>
                  </a:cubicBezTo>
                  <a:cubicBezTo>
                    <a:pt x="116" y="410"/>
                    <a:pt x="117" y="408"/>
                    <a:pt x="117" y="405"/>
                  </a:cubicBezTo>
                  <a:cubicBezTo>
                    <a:pt x="117" y="402"/>
                    <a:pt x="117" y="398"/>
                    <a:pt x="117" y="394"/>
                  </a:cubicBezTo>
                  <a:cubicBezTo>
                    <a:pt x="118" y="390"/>
                    <a:pt x="118" y="387"/>
                    <a:pt x="118" y="383"/>
                  </a:cubicBezTo>
                  <a:cubicBezTo>
                    <a:pt x="119" y="382"/>
                    <a:pt x="121" y="381"/>
                    <a:pt x="123" y="381"/>
                  </a:cubicBezTo>
                  <a:cubicBezTo>
                    <a:pt x="123" y="381"/>
                    <a:pt x="123" y="381"/>
                    <a:pt x="123" y="382"/>
                  </a:cubicBezTo>
                  <a:cubicBezTo>
                    <a:pt x="123" y="385"/>
                    <a:pt x="124" y="387"/>
                    <a:pt x="124" y="390"/>
                  </a:cubicBezTo>
                  <a:cubicBezTo>
                    <a:pt x="124" y="392"/>
                    <a:pt x="124" y="394"/>
                    <a:pt x="125" y="396"/>
                  </a:cubicBezTo>
                  <a:cubicBezTo>
                    <a:pt x="125" y="399"/>
                    <a:pt x="126" y="401"/>
                    <a:pt x="126" y="401"/>
                  </a:cubicBezTo>
                  <a:cubicBezTo>
                    <a:pt x="126" y="401"/>
                    <a:pt x="126" y="399"/>
                    <a:pt x="126" y="396"/>
                  </a:cubicBezTo>
                  <a:cubicBezTo>
                    <a:pt x="126" y="392"/>
                    <a:pt x="126" y="387"/>
                    <a:pt x="126" y="382"/>
                  </a:cubicBezTo>
                  <a:cubicBezTo>
                    <a:pt x="126" y="381"/>
                    <a:pt x="126" y="380"/>
                    <a:pt x="127" y="379"/>
                  </a:cubicBezTo>
                  <a:cubicBezTo>
                    <a:pt x="131" y="377"/>
                    <a:pt x="137" y="376"/>
                    <a:pt x="143" y="374"/>
                  </a:cubicBezTo>
                  <a:cubicBezTo>
                    <a:pt x="144" y="374"/>
                    <a:pt x="145" y="374"/>
                    <a:pt x="145" y="373"/>
                  </a:cubicBezTo>
                  <a:cubicBezTo>
                    <a:pt x="164" y="384"/>
                    <a:pt x="181" y="404"/>
                    <a:pt x="190" y="416"/>
                  </a:cubicBezTo>
                  <a:cubicBezTo>
                    <a:pt x="190" y="416"/>
                    <a:pt x="190" y="416"/>
                    <a:pt x="190" y="416"/>
                  </a:cubicBezTo>
                  <a:cubicBezTo>
                    <a:pt x="189" y="417"/>
                    <a:pt x="188" y="418"/>
                    <a:pt x="187" y="418"/>
                  </a:cubicBezTo>
                  <a:cubicBezTo>
                    <a:pt x="186" y="419"/>
                    <a:pt x="185" y="419"/>
                    <a:pt x="184" y="420"/>
                  </a:cubicBezTo>
                  <a:cubicBezTo>
                    <a:pt x="183" y="420"/>
                    <a:pt x="182" y="421"/>
                    <a:pt x="181" y="422"/>
                  </a:cubicBezTo>
                  <a:cubicBezTo>
                    <a:pt x="180" y="422"/>
                    <a:pt x="179" y="422"/>
                    <a:pt x="178" y="423"/>
                  </a:cubicBezTo>
                  <a:cubicBezTo>
                    <a:pt x="177" y="423"/>
                    <a:pt x="175" y="424"/>
                    <a:pt x="174" y="424"/>
                  </a:cubicBezTo>
                  <a:cubicBezTo>
                    <a:pt x="173" y="425"/>
                    <a:pt x="173" y="425"/>
                    <a:pt x="172" y="425"/>
                  </a:cubicBezTo>
                  <a:cubicBezTo>
                    <a:pt x="172" y="425"/>
                    <a:pt x="172" y="425"/>
                    <a:pt x="172" y="425"/>
                  </a:cubicBezTo>
                  <a:cubicBezTo>
                    <a:pt x="173" y="423"/>
                    <a:pt x="174" y="422"/>
                    <a:pt x="175" y="420"/>
                  </a:cubicBezTo>
                  <a:cubicBezTo>
                    <a:pt x="175" y="419"/>
                    <a:pt x="175" y="418"/>
                    <a:pt x="176" y="417"/>
                  </a:cubicBezTo>
                  <a:cubicBezTo>
                    <a:pt x="176" y="416"/>
                    <a:pt x="176" y="416"/>
                    <a:pt x="176" y="416"/>
                  </a:cubicBezTo>
                  <a:close/>
                  <a:moveTo>
                    <a:pt x="34" y="442"/>
                  </a:moveTo>
                  <a:cubicBezTo>
                    <a:pt x="38" y="407"/>
                    <a:pt x="43" y="346"/>
                    <a:pt x="48" y="292"/>
                  </a:cubicBezTo>
                  <a:cubicBezTo>
                    <a:pt x="52" y="253"/>
                    <a:pt x="55" y="219"/>
                    <a:pt x="56" y="205"/>
                  </a:cubicBezTo>
                  <a:cubicBezTo>
                    <a:pt x="57" y="195"/>
                    <a:pt x="63" y="187"/>
                    <a:pt x="78" y="183"/>
                  </a:cubicBezTo>
                  <a:cubicBezTo>
                    <a:pt x="77" y="192"/>
                    <a:pt x="73" y="202"/>
                    <a:pt x="70" y="204"/>
                  </a:cubicBezTo>
                  <a:cubicBezTo>
                    <a:pt x="67" y="206"/>
                    <a:pt x="65" y="211"/>
                    <a:pt x="65" y="211"/>
                  </a:cubicBezTo>
                  <a:cubicBezTo>
                    <a:pt x="76" y="211"/>
                    <a:pt x="76" y="211"/>
                    <a:pt x="76" y="211"/>
                  </a:cubicBezTo>
                  <a:cubicBezTo>
                    <a:pt x="83" y="211"/>
                    <a:pt x="83" y="211"/>
                    <a:pt x="83" y="211"/>
                  </a:cubicBezTo>
                  <a:cubicBezTo>
                    <a:pt x="83" y="211"/>
                    <a:pt x="87" y="235"/>
                    <a:pt x="77" y="240"/>
                  </a:cubicBezTo>
                  <a:cubicBezTo>
                    <a:pt x="67" y="245"/>
                    <a:pt x="63" y="265"/>
                    <a:pt x="63" y="265"/>
                  </a:cubicBezTo>
                  <a:cubicBezTo>
                    <a:pt x="63" y="265"/>
                    <a:pt x="55" y="292"/>
                    <a:pt x="53" y="312"/>
                  </a:cubicBezTo>
                  <a:cubicBezTo>
                    <a:pt x="52" y="312"/>
                    <a:pt x="52" y="312"/>
                    <a:pt x="51" y="312"/>
                  </a:cubicBezTo>
                  <a:cubicBezTo>
                    <a:pt x="48" y="313"/>
                    <a:pt x="47" y="315"/>
                    <a:pt x="48" y="318"/>
                  </a:cubicBezTo>
                  <a:cubicBezTo>
                    <a:pt x="48" y="321"/>
                    <a:pt x="50" y="324"/>
                    <a:pt x="53" y="327"/>
                  </a:cubicBezTo>
                  <a:cubicBezTo>
                    <a:pt x="53" y="343"/>
                    <a:pt x="53" y="359"/>
                    <a:pt x="53" y="394"/>
                  </a:cubicBezTo>
                  <a:cubicBezTo>
                    <a:pt x="53" y="410"/>
                    <a:pt x="60" y="421"/>
                    <a:pt x="68" y="430"/>
                  </a:cubicBezTo>
                  <a:cubicBezTo>
                    <a:pt x="68" y="435"/>
                    <a:pt x="70" y="438"/>
                    <a:pt x="70" y="439"/>
                  </a:cubicBezTo>
                  <a:cubicBezTo>
                    <a:pt x="74" y="435"/>
                    <a:pt x="74" y="435"/>
                    <a:pt x="74" y="435"/>
                  </a:cubicBezTo>
                  <a:cubicBezTo>
                    <a:pt x="87" y="446"/>
                    <a:pt x="102" y="450"/>
                    <a:pt x="102" y="450"/>
                  </a:cubicBezTo>
                  <a:cubicBezTo>
                    <a:pt x="102" y="476"/>
                    <a:pt x="102" y="476"/>
                    <a:pt x="102" y="476"/>
                  </a:cubicBezTo>
                  <a:cubicBezTo>
                    <a:pt x="102" y="476"/>
                    <a:pt x="97" y="478"/>
                    <a:pt x="89" y="482"/>
                  </a:cubicBezTo>
                  <a:cubicBezTo>
                    <a:pt x="69" y="481"/>
                    <a:pt x="46" y="479"/>
                    <a:pt x="39" y="470"/>
                  </a:cubicBezTo>
                  <a:cubicBezTo>
                    <a:pt x="35" y="464"/>
                    <a:pt x="33" y="455"/>
                    <a:pt x="34" y="442"/>
                  </a:cubicBezTo>
                  <a:close/>
                  <a:moveTo>
                    <a:pt x="31" y="401"/>
                  </a:moveTo>
                  <a:cubicBezTo>
                    <a:pt x="31" y="401"/>
                    <a:pt x="32" y="392"/>
                    <a:pt x="32" y="378"/>
                  </a:cubicBezTo>
                  <a:cubicBezTo>
                    <a:pt x="33" y="372"/>
                    <a:pt x="33" y="364"/>
                    <a:pt x="34" y="355"/>
                  </a:cubicBezTo>
                  <a:cubicBezTo>
                    <a:pt x="34" y="351"/>
                    <a:pt x="34" y="347"/>
                    <a:pt x="35" y="342"/>
                  </a:cubicBezTo>
                  <a:cubicBezTo>
                    <a:pt x="35" y="338"/>
                    <a:pt x="36" y="334"/>
                    <a:pt x="36" y="329"/>
                  </a:cubicBezTo>
                  <a:cubicBezTo>
                    <a:pt x="36" y="325"/>
                    <a:pt x="37" y="320"/>
                    <a:pt x="37" y="316"/>
                  </a:cubicBezTo>
                  <a:cubicBezTo>
                    <a:pt x="38" y="311"/>
                    <a:pt x="38" y="307"/>
                    <a:pt x="39" y="303"/>
                  </a:cubicBezTo>
                  <a:cubicBezTo>
                    <a:pt x="39" y="294"/>
                    <a:pt x="40" y="287"/>
                    <a:pt x="41" y="280"/>
                  </a:cubicBezTo>
                  <a:cubicBezTo>
                    <a:pt x="43" y="267"/>
                    <a:pt x="44" y="258"/>
                    <a:pt x="44" y="258"/>
                  </a:cubicBezTo>
                  <a:cubicBezTo>
                    <a:pt x="44" y="258"/>
                    <a:pt x="44" y="267"/>
                    <a:pt x="44" y="280"/>
                  </a:cubicBezTo>
                  <a:cubicBezTo>
                    <a:pt x="43" y="287"/>
                    <a:pt x="43" y="295"/>
                    <a:pt x="42" y="303"/>
                  </a:cubicBezTo>
                  <a:cubicBezTo>
                    <a:pt x="42" y="307"/>
                    <a:pt x="41" y="312"/>
                    <a:pt x="41" y="316"/>
                  </a:cubicBezTo>
                  <a:cubicBezTo>
                    <a:pt x="41" y="321"/>
                    <a:pt x="40" y="325"/>
                    <a:pt x="40" y="330"/>
                  </a:cubicBezTo>
                  <a:cubicBezTo>
                    <a:pt x="39" y="334"/>
                    <a:pt x="39" y="338"/>
                    <a:pt x="39" y="343"/>
                  </a:cubicBezTo>
                  <a:cubicBezTo>
                    <a:pt x="38" y="347"/>
                    <a:pt x="38" y="352"/>
                    <a:pt x="37" y="356"/>
                  </a:cubicBezTo>
                  <a:cubicBezTo>
                    <a:pt x="36" y="364"/>
                    <a:pt x="35" y="372"/>
                    <a:pt x="35" y="379"/>
                  </a:cubicBezTo>
                  <a:cubicBezTo>
                    <a:pt x="33" y="392"/>
                    <a:pt x="31" y="401"/>
                    <a:pt x="31" y="401"/>
                  </a:cubicBezTo>
                  <a:close/>
                  <a:moveTo>
                    <a:pt x="148" y="89"/>
                  </a:moveTo>
                  <a:cubicBezTo>
                    <a:pt x="151" y="89"/>
                    <a:pt x="151" y="89"/>
                    <a:pt x="151" y="89"/>
                  </a:cubicBezTo>
                  <a:cubicBezTo>
                    <a:pt x="166" y="90"/>
                    <a:pt x="184" y="93"/>
                    <a:pt x="192" y="95"/>
                  </a:cubicBezTo>
                  <a:cubicBezTo>
                    <a:pt x="191" y="96"/>
                    <a:pt x="191" y="96"/>
                    <a:pt x="190" y="96"/>
                  </a:cubicBezTo>
                  <a:cubicBezTo>
                    <a:pt x="86" y="96"/>
                    <a:pt x="86" y="96"/>
                    <a:pt x="86" y="96"/>
                  </a:cubicBezTo>
                  <a:cubicBezTo>
                    <a:pt x="85" y="96"/>
                    <a:pt x="84" y="96"/>
                    <a:pt x="84" y="95"/>
                  </a:cubicBezTo>
                  <a:cubicBezTo>
                    <a:pt x="92" y="93"/>
                    <a:pt x="109" y="90"/>
                    <a:pt x="125" y="89"/>
                  </a:cubicBezTo>
                  <a:cubicBezTo>
                    <a:pt x="127" y="89"/>
                    <a:pt x="127" y="89"/>
                    <a:pt x="127" y="89"/>
                  </a:cubicBezTo>
                  <a:cubicBezTo>
                    <a:pt x="129" y="87"/>
                    <a:pt x="129" y="87"/>
                    <a:pt x="129" y="87"/>
                  </a:cubicBezTo>
                  <a:cubicBezTo>
                    <a:pt x="129" y="86"/>
                    <a:pt x="132" y="82"/>
                    <a:pt x="138" y="82"/>
                  </a:cubicBezTo>
                  <a:cubicBezTo>
                    <a:pt x="143" y="82"/>
                    <a:pt x="146" y="86"/>
                    <a:pt x="146" y="86"/>
                  </a:cubicBezTo>
                  <a:cubicBezTo>
                    <a:pt x="146" y="87"/>
                    <a:pt x="146" y="87"/>
                    <a:pt x="146" y="87"/>
                  </a:cubicBezTo>
                  <a:cubicBezTo>
                    <a:pt x="129" y="89"/>
                    <a:pt x="129" y="89"/>
                    <a:pt x="129" y="89"/>
                  </a:cubicBezTo>
                  <a:cubicBezTo>
                    <a:pt x="129" y="89"/>
                    <a:pt x="141" y="89"/>
                    <a:pt x="148" y="89"/>
                  </a:cubicBezTo>
                  <a:close/>
                  <a:moveTo>
                    <a:pt x="214" y="389"/>
                  </a:moveTo>
                  <a:cubicBezTo>
                    <a:pt x="214" y="389"/>
                    <a:pt x="214" y="389"/>
                    <a:pt x="214" y="390"/>
                  </a:cubicBezTo>
                  <a:cubicBezTo>
                    <a:pt x="213" y="390"/>
                    <a:pt x="213" y="391"/>
                    <a:pt x="213" y="391"/>
                  </a:cubicBezTo>
                  <a:cubicBezTo>
                    <a:pt x="212" y="392"/>
                    <a:pt x="212" y="393"/>
                    <a:pt x="211" y="394"/>
                  </a:cubicBezTo>
                  <a:cubicBezTo>
                    <a:pt x="211" y="395"/>
                    <a:pt x="210" y="396"/>
                    <a:pt x="209" y="397"/>
                  </a:cubicBezTo>
                  <a:cubicBezTo>
                    <a:pt x="208" y="398"/>
                    <a:pt x="207" y="399"/>
                    <a:pt x="206" y="400"/>
                  </a:cubicBezTo>
                  <a:cubicBezTo>
                    <a:pt x="205" y="402"/>
                    <a:pt x="204" y="403"/>
                    <a:pt x="203" y="404"/>
                  </a:cubicBezTo>
                  <a:cubicBezTo>
                    <a:pt x="201" y="406"/>
                    <a:pt x="199" y="409"/>
                    <a:pt x="197" y="411"/>
                  </a:cubicBezTo>
                  <a:cubicBezTo>
                    <a:pt x="189" y="400"/>
                    <a:pt x="174" y="382"/>
                    <a:pt x="157" y="370"/>
                  </a:cubicBezTo>
                  <a:cubicBezTo>
                    <a:pt x="174" y="365"/>
                    <a:pt x="187" y="357"/>
                    <a:pt x="198" y="350"/>
                  </a:cubicBezTo>
                  <a:cubicBezTo>
                    <a:pt x="198" y="350"/>
                    <a:pt x="198" y="351"/>
                    <a:pt x="198" y="351"/>
                  </a:cubicBezTo>
                  <a:cubicBezTo>
                    <a:pt x="198" y="354"/>
                    <a:pt x="198" y="356"/>
                    <a:pt x="198" y="358"/>
                  </a:cubicBezTo>
                  <a:cubicBezTo>
                    <a:pt x="198" y="360"/>
                    <a:pt x="199" y="362"/>
                    <a:pt x="199" y="364"/>
                  </a:cubicBezTo>
                  <a:cubicBezTo>
                    <a:pt x="199" y="368"/>
                    <a:pt x="200" y="371"/>
                    <a:pt x="200" y="374"/>
                  </a:cubicBezTo>
                  <a:cubicBezTo>
                    <a:pt x="200" y="376"/>
                    <a:pt x="201" y="377"/>
                    <a:pt x="201" y="377"/>
                  </a:cubicBezTo>
                  <a:cubicBezTo>
                    <a:pt x="201" y="377"/>
                    <a:pt x="201" y="376"/>
                    <a:pt x="201" y="374"/>
                  </a:cubicBezTo>
                  <a:cubicBezTo>
                    <a:pt x="202" y="371"/>
                    <a:pt x="202" y="368"/>
                    <a:pt x="202" y="364"/>
                  </a:cubicBezTo>
                  <a:cubicBezTo>
                    <a:pt x="203" y="360"/>
                    <a:pt x="203" y="356"/>
                    <a:pt x="203" y="351"/>
                  </a:cubicBezTo>
                  <a:cubicBezTo>
                    <a:pt x="203" y="349"/>
                    <a:pt x="203" y="347"/>
                    <a:pt x="203" y="345"/>
                  </a:cubicBezTo>
                  <a:cubicBezTo>
                    <a:pt x="204" y="345"/>
                    <a:pt x="204" y="344"/>
                    <a:pt x="205" y="344"/>
                  </a:cubicBezTo>
                  <a:cubicBezTo>
                    <a:pt x="205" y="345"/>
                    <a:pt x="205" y="346"/>
                    <a:pt x="205" y="347"/>
                  </a:cubicBezTo>
                  <a:cubicBezTo>
                    <a:pt x="205" y="350"/>
                    <a:pt x="205" y="353"/>
                    <a:pt x="206" y="357"/>
                  </a:cubicBezTo>
                  <a:cubicBezTo>
                    <a:pt x="206" y="360"/>
                    <a:pt x="206" y="363"/>
                    <a:pt x="206" y="366"/>
                  </a:cubicBezTo>
                  <a:cubicBezTo>
                    <a:pt x="207" y="369"/>
                    <a:pt x="207" y="372"/>
                    <a:pt x="207" y="374"/>
                  </a:cubicBezTo>
                  <a:cubicBezTo>
                    <a:pt x="208" y="380"/>
                    <a:pt x="208" y="384"/>
                    <a:pt x="209" y="387"/>
                  </a:cubicBezTo>
                  <a:cubicBezTo>
                    <a:pt x="209" y="390"/>
                    <a:pt x="210" y="392"/>
                    <a:pt x="210" y="392"/>
                  </a:cubicBezTo>
                  <a:cubicBezTo>
                    <a:pt x="210" y="392"/>
                    <a:pt x="210" y="390"/>
                    <a:pt x="210" y="387"/>
                  </a:cubicBezTo>
                  <a:cubicBezTo>
                    <a:pt x="211" y="384"/>
                    <a:pt x="211" y="380"/>
                    <a:pt x="212" y="374"/>
                  </a:cubicBezTo>
                  <a:cubicBezTo>
                    <a:pt x="213" y="364"/>
                    <a:pt x="213" y="350"/>
                    <a:pt x="213" y="336"/>
                  </a:cubicBezTo>
                  <a:cubicBezTo>
                    <a:pt x="214" y="335"/>
                    <a:pt x="215" y="333"/>
                    <a:pt x="217" y="331"/>
                  </a:cubicBezTo>
                  <a:cubicBezTo>
                    <a:pt x="217" y="394"/>
                    <a:pt x="217" y="394"/>
                    <a:pt x="217" y="394"/>
                  </a:cubicBezTo>
                  <a:cubicBezTo>
                    <a:pt x="217" y="407"/>
                    <a:pt x="211" y="416"/>
                    <a:pt x="204" y="424"/>
                  </a:cubicBezTo>
                  <a:cubicBezTo>
                    <a:pt x="204" y="424"/>
                    <a:pt x="204" y="423"/>
                    <a:pt x="204" y="423"/>
                  </a:cubicBezTo>
                  <a:cubicBezTo>
                    <a:pt x="204" y="423"/>
                    <a:pt x="204" y="423"/>
                    <a:pt x="204" y="423"/>
                  </a:cubicBezTo>
                  <a:cubicBezTo>
                    <a:pt x="207" y="418"/>
                    <a:pt x="209" y="414"/>
                    <a:pt x="210" y="410"/>
                  </a:cubicBezTo>
                  <a:cubicBezTo>
                    <a:pt x="211" y="408"/>
                    <a:pt x="212" y="406"/>
                    <a:pt x="212" y="404"/>
                  </a:cubicBezTo>
                  <a:cubicBezTo>
                    <a:pt x="213" y="402"/>
                    <a:pt x="213" y="400"/>
                    <a:pt x="213" y="399"/>
                  </a:cubicBezTo>
                  <a:cubicBezTo>
                    <a:pt x="214" y="396"/>
                    <a:pt x="214" y="393"/>
                    <a:pt x="214" y="392"/>
                  </a:cubicBezTo>
                  <a:cubicBezTo>
                    <a:pt x="214" y="390"/>
                    <a:pt x="214" y="389"/>
                    <a:pt x="214" y="389"/>
                  </a:cubicBezTo>
                  <a:close/>
                  <a:moveTo>
                    <a:pt x="198" y="421"/>
                  </a:moveTo>
                  <a:cubicBezTo>
                    <a:pt x="198" y="421"/>
                    <a:pt x="197" y="418"/>
                    <a:pt x="194" y="414"/>
                  </a:cubicBezTo>
                  <a:cubicBezTo>
                    <a:pt x="190" y="410"/>
                    <a:pt x="186" y="404"/>
                    <a:pt x="180" y="397"/>
                  </a:cubicBezTo>
                  <a:cubicBezTo>
                    <a:pt x="174" y="391"/>
                    <a:pt x="166" y="384"/>
                    <a:pt x="158" y="377"/>
                  </a:cubicBezTo>
                  <a:cubicBezTo>
                    <a:pt x="155" y="375"/>
                    <a:pt x="153" y="374"/>
                    <a:pt x="150" y="372"/>
                  </a:cubicBezTo>
                  <a:cubicBezTo>
                    <a:pt x="151" y="372"/>
                    <a:pt x="152" y="372"/>
                    <a:pt x="153" y="371"/>
                  </a:cubicBezTo>
                  <a:cubicBezTo>
                    <a:pt x="155" y="373"/>
                    <a:pt x="157" y="374"/>
                    <a:pt x="159" y="376"/>
                  </a:cubicBezTo>
                  <a:cubicBezTo>
                    <a:pt x="167" y="382"/>
                    <a:pt x="175" y="390"/>
                    <a:pt x="181" y="397"/>
                  </a:cubicBezTo>
                  <a:cubicBezTo>
                    <a:pt x="186" y="403"/>
                    <a:pt x="191" y="409"/>
                    <a:pt x="194" y="414"/>
                  </a:cubicBezTo>
                  <a:cubicBezTo>
                    <a:pt x="197" y="418"/>
                    <a:pt x="198" y="421"/>
                    <a:pt x="198" y="421"/>
                  </a:cubicBezTo>
                  <a:close/>
                  <a:moveTo>
                    <a:pt x="217" y="324"/>
                  </a:moveTo>
                  <a:cubicBezTo>
                    <a:pt x="216" y="325"/>
                    <a:pt x="216" y="326"/>
                    <a:pt x="215" y="326"/>
                  </a:cubicBezTo>
                  <a:cubicBezTo>
                    <a:pt x="215" y="327"/>
                    <a:pt x="214" y="328"/>
                    <a:pt x="214" y="329"/>
                  </a:cubicBezTo>
                  <a:cubicBezTo>
                    <a:pt x="213" y="329"/>
                    <a:pt x="213" y="330"/>
                    <a:pt x="212" y="331"/>
                  </a:cubicBezTo>
                  <a:cubicBezTo>
                    <a:pt x="211" y="332"/>
                    <a:pt x="211" y="332"/>
                    <a:pt x="210" y="333"/>
                  </a:cubicBezTo>
                  <a:cubicBezTo>
                    <a:pt x="209" y="335"/>
                    <a:pt x="207" y="336"/>
                    <a:pt x="205" y="338"/>
                  </a:cubicBezTo>
                  <a:cubicBezTo>
                    <a:pt x="204" y="340"/>
                    <a:pt x="202" y="341"/>
                    <a:pt x="200" y="343"/>
                  </a:cubicBezTo>
                  <a:cubicBezTo>
                    <a:pt x="198" y="344"/>
                    <a:pt x="196" y="346"/>
                    <a:pt x="194" y="347"/>
                  </a:cubicBezTo>
                  <a:cubicBezTo>
                    <a:pt x="190" y="350"/>
                    <a:pt x="186" y="353"/>
                    <a:pt x="181" y="356"/>
                  </a:cubicBezTo>
                  <a:cubicBezTo>
                    <a:pt x="178" y="357"/>
                    <a:pt x="176" y="359"/>
                    <a:pt x="173" y="360"/>
                  </a:cubicBezTo>
                  <a:cubicBezTo>
                    <a:pt x="171" y="361"/>
                    <a:pt x="168" y="362"/>
                    <a:pt x="166" y="363"/>
                  </a:cubicBezTo>
                  <a:cubicBezTo>
                    <a:pt x="160" y="365"/>
                    <a:pt x="155" y="367"/>
                    <a:pt x="149" y="369"/>
                  </a:cubicBezTo>
                  <a:cubicBezTo>
                    <a:pt x="144" y="370"/>
                    <a:pt x="138" y="372"/>
                    <a:pt x="133" y="373"/>
                  </a:cubicBezTo>
                  <a:cubicBezTo>
                    <a:pt x="130" y="374"/>
                    <a:pt x="128" y="375"/>
                    <a:pt x="125" y="376"/>
                  </a:cubicBezTo>
                  <a:cubicBezTo>
                    <a:pt x="123" y="377"/>
                    <a:pt x="120" y="378"/>
                    <a:pt x="118" y="379"/>
                  </a:cubicBezTo>
                  <a:cubicBezTo>
                    <a:pt x="115" y="380"/>
                    <a:pt x="113" y="381"/>
                    <a:pt x="110" y="383"/>
                  </a:cubicBezTo>
                  <a:cubicBezTo>
                    <a:pt x="109" y="383"/>
                    <a:pt x="108" y="384"/>
                    <a:pt x="107" y="385"/>
                  </a:cubicBezTo>
                  <a:cubicBezTo>
                    <a:pt x="107" y="385"/>
                    <a:pt x="106" y="385"/>
                    <a:pt x="106" y="386"/>
                  </a:cubicBezTo>
                  <a:cubicBezTo>
                    <a:pt x="105" y="386"/>
                    <a:pt x="104" y="386"/>
                    <a:pt x="104" y="387"/>
                  </a:cubicBezTo>
                  <a:cubicBezTo>
                    <a:pt x="102" y="388"/>
                    <a:pt x="100" y="390"/>
                    <a:pt x="98" y="391"/>
                  </a:cubicBezTo>
                  <a:cubicBezTo>
                    <a:pt x="96" y="393"/>
                    <a:pt x="94" y="394"/>
                    <a:pt x="93" y="396"/>
                  </a:cubicBezTo>
                  <a:cubicBezTo>
                    <a:pt x="91" y="397"/>
                    <a:pt x="90" y="399"/>
                    <a:pt x="88" y="400"/>
                  </a:cubicBezTo>
                  <a:cubicBezTo>
                    <a:pt x="87" y="402"/>
                    <a:pt x="86" y="404"/>
                    <a:pt x="85" y="405"/>
                  </a:cubicBezTo>
                  <a:cubicBezTo>
                    <a:pt x="83" y="408"/>
                    <a:pt x="81" y="411"/>
                    <a:pt x="79" y="413"/>
                  </a:cubicBezTo>
                  <a:cubicBezTo>
                    <a:pt x="78" y="416"/>
                    <a:pt x="77" y="418"/>
                    <a:pt x="76" y="419"/>
                  </a:cubicBezTo>
                  <a:cubicBezTo>
                    <a:pt x="76" y="420"/>
                    <a:pt x="75" y="421"/>
                    <a:pt x="75" y="421"/>
                  </a:cubicBezTo>
                  <a:cubicBezTo>
                    <a:pt x="75" y="421"/>
                    <a:pt x="76" y="420"/>
                    <a:pt x="76" y="419"/>
                  </a:cubicBezTo>
                  <a:cubicBezTo>
                    <a:pt x="77" y="417"/>
                    <a:pt x="78" y="416"/>
                    <a:pt x="79" y="413"/>
                  </a:cubicBezTo>
                  <a:cubicBezTo>
                    <a:pt x="80" y="411"/>
                    <a:pt x="82" y="408"/>
                    <a:pt x="84" y="405"/>
                  </a:cubicBezTo>
                  <a:cubicBezTo>
                    <a:pt x="85" y="403"/>
                    <a:pt x="86" y="401"/>
                    <a:pt x="88" y="400"/>
                  </a:cubicBezTo>
                  <a:cubicBezTo>
                    <a:pt x="89" y="398"/>
                    <a:pt x="91" y="396"/>
                    <a:pt x="92" y="395"/>
                  </a:cubicBezTo>
                  <a:cubicBezTo>
                    <a:pt x="94" y="393"/>
                    <a:pt x="95" y="391"/>
                    <a:pt x="97" y="390"/>
                  </a:cubicBezTo>
                  <a:cubicBezTo>
                    <a:pt x="99" y="388"/>
                    <a:pt x="101" y="387"/>
                    <a:pt x="103" y="385"/>
                  </a:cubicBezTo>
                  <a:cubicBezTo>
                    <a:pt x="104" y="385"/>
                    <a:pt x="104" y="385"/>
                    <a:pt x="105" y="384"/>
                  </a:cubicBezTo>
                  <a:cubicBezTo>
                    <a:pt x="105" y="384"/>
                    <a:pt x="106" y="383"/>
                    <a:pt x="106" y="383"/>
                  </a:cubicBezTo>
                  <a:cubicBezTo>
                    <a:pt x="107" y="382"/>
                    <a:pt x="109" y="382"/>
                    <a:pt x="110" y="381"/>
                  </a:cubicBezTo>
                  <a:cubicBezTo>
                    <a:pt x="112" y="380"/>
                    <a:pt x="114" y="378"/>
                    <a:pt x="117" y="377"/>
                  </a:cubicBezTo>
                  <a:cubicBezTo>
                    <a:pt x="119" y="376"/>
                    <a:pt x="122" y="375"/>
                    <a:pt x="124" y="374"/>
                  </a:cubicBezTo>
                  <a:cubicBezTo>
                    <a:pt x="127" y="373"/>
                    <a:pt x="130" y="372"/>
                    <a:pt x="132" y="371"/>
                  </a:cubicBezTo>
                  <a:cubicBezTo>
                    <a:pt x="138" y="369"/>
                    <a:pt x="143" y="368"/>
                    <a:pt x="149" y="366"/>
                  </a:cubicBezTo>
                  <a:cubicBezTo>
                    <a:pt x="154" y="365"/>
                    <a:pt x="160" y="363"/>
                    <a:pt x="165" y="361"/>
                  </a:cubicBezTo>
                  <a:cubicBezTo>
                    <a:pt x="168" y="360"/>
                    <a:pt x="170" y="359"/>
                    <a:pt x="173" y="358"/>
                  </a:cubicBezTo>
                  <a:cubicBezTo>
                    <a:pt x="175" y="357"/>
                    <a:pt x="178" y="355"/>
                    <a:pt x="180" y="354"/>
                  </a:cubicBezTo>
                  <a:cubicBezTo>
                    <a:pt x="185" y="352"/>
                    <a:pt x="189" y="349"/>
                    <a:pt x="194" y="346"/>
                  </a:cubicBezTo>
                  <a:cubicBezTo>
                    <a:pt x="196" y="344"/>
                    <a:pt x="198" y="343"/>
                    <a:pt x="199" y="342"/>
                  </a:cubicBezTo>
                  <a:cubicBezTo>
                    <a:pt x="201" y="340"/>
                    <a:pt x="203" y="339"/>
                    <a:pt x="205" y="337"/>
                  </a:cubicBezTo>
                  <a:cubicBezTo>
                    <a:pt x="206" y="335"/>
                    <a:pt x="208" y="334"/>
                    <a:pt x="209" y="332"/>
                  </a:cubicBezTo>
                  <a:cubicBezTo>
                    <a:pt x="210" y="332"/>
                    <a:pt x="211" y="331"/>
                    <a:pt x="211" y="330"/>
                  </a:cubicBezTo>
                  <a:cubicBezTo>
                    <a:pt x="212" y="330"/>
                    <a:pt x="213" y="329"/>
                    <a:pt x="213" y="328"/>
                  </a:cubicBezTo>
                  <a:cubicBezTo>
                    <a:pt x="214" y="327"/>
                    <a:pt x="214" y="327"/>
                    <a:pt x="215" y="326"/>
                  </a:cubicBezTo>
                  <a:cubicBezTo>
                    <a:pt x="215" y="325"/>
                    <a:pt x="216" y="324"/>
                    <a:pt x="216" y="324"/>
                  </a:cubicBezTo>
                  <a:cubicBezTo>
                    <a:pt x="217" y="322"/>
                    <a:pt x="218" y="321"/>
                    <a:pt x="218" y="320"/>
                  </a:cubicBezTo>
                  <a:cubicBezTo>
                    <a:pt x="219" y="319"/>
                    <a:pt x="220" y="318"/>
                    <a:pt x="220" y="317"/>
                  </a:cubicBezTo>
                  <a:cubicBezTo>
                    <a:pt x="221" y="316"/>
                    <a:pt x="221" y="315"/>
                    <a:pt x="221" y="314"/>
                  </a:cubicBezTo>
                  <a:cubicBezTo>
                    <a:pt x="222" y="313"/>
                    <a:pt x="222" y="312"/>
                    <a:pt x="222" y="312"/>
                  </a:cubicBezTo>
                  <a:cubicBezTo>
                    <a:pt x="222" y="312"/>
                    <a:pt x="222" y="313"/>
                    <a:pt x="221" y="314"/>
                  </a:cubicBezTo>
                  <a:cubicBezTo>
                    <a:pt x="221" y="315"/>
                    <a:pt x="221" y="316"/>
                    <a:pt x="220" y="317"/>
                  </a:cubicBezTo>
                  <a:cubicBezTo>
                    <a:pt x="220" y="318"/>
                    <a:pt x="220" y="319"/>
                    <a:pt x="219" y="320"/>
                  </a:cubicBezTo>
                  <a:cubicBezTo>
                    <a:pt x="218" y="321"/>
                    <a:pt x="218" y="323"/>
                    <a:pt x="217" y="324"/>
                  </a:cubicBezTo>
                  <a:close/>
                  <a:moveTo>
                    <a:pt x="64" y="399"/>
                  </a:moveTo>
                  <a:cubicBezTo>
                    <a:pt x="64" y="401"/>
                    <a:pt x="64" y="403"/>
                    <a:pt x="65" y="406"/>
                  </a:cubicBezTo>
                  <a:cubicBezTo>
                    <a:pt x="65" y="408"/>
                    <a:pt x="66" y="410"/>
                    <a:pt x="66" y="411"/>
                  </a:cubicBezTo>
                  <a:cubicBezTo>
                    <a:pt x="67" y="412"/>
                    <a:pt x="67" y="413"/>
                    <a:pt x="67" y="414"/>
                  </a:cubicBezTo>
                  <a:cubicBezTo>
                    <a:pt x="68" y="415"/>
                    <a:pt x="68" y="416"/>
                    <a:pt x="69" y="417"/>
                  </a:cubicBezTo>
                  <a:cubicBezTo>
                    <a:pt x="69" y="418"/>
                    <a:pt x="70" y="420"/>
                    <a:pt x="71" y="421"/>
                  </a:cubicBezTo>
                  <a:cubicBezTo>
                    <a:pt x="70" y="421"/>
                    <a:pt x="70" y="422"/>
                    <a:pt x="70" y="422"/>
                  </a:cubicBezTo>
                  <a:cubicBezTo>
                    <a:pt x="64" y="415"/>
                    <a:pt x="59" y="406"/>
                    <a:pt x="59" y="394"/>
                  </a:cubicBezTo>
                  <a:cubicBezTo>
                    <a:pt x="59" y="333"/>
                    <a:pt x="59" y="333"/>
                    <a:pt x="59" y="333"/>
                  </a:cubicBezTo>
                  <a:cubicBezTo>
                    <a:pt x="60" y="335"/>
                    <a:pt x="61" y="336"/>
                    <a:pt x="63" y="337"/>
                  </a:cubicBezTo>
                  <a:cubicBezTo>
                    <a:pt x="62" y="351"/>
                    <a:pt x="63" y="364"/>
                    <a:pt x="64" y="374"/>
                  </a:cubicBezTo>
                  <a:cubicBezTo>
                    <a:pt x="64" y="380"/>
                    <a:pt x="65" y="384"/>
                    <a:pt x="65" y="387"/>
                  </a:cubicBezTo>
                  <a:cubicBezTo>
                    <a:pt x="66" y="390"/>
                    <a:pt x="66" y="392"/>
                    <a:pt x="66" y="392"/>
                  </a:cubicBezTo>
                  <a:cubicBezTo>
                    <a:pt x="66" y="392"/>
                    <a:pt x="66" y="390"/>
                    <a:pt x="67" y="387"/>
                  </a:cubicBezTo>
                  <a:cubicBezTo>
                    <a:pt x="67" y="384"/>
                    <a:pt x="68" y="380"/>
                    <a:pt x="68" y="374"/>
                  </a:cubicBezTo>
                  <a:cubicBezTo>
                    <a:pt x="69" y="372"/>
                    <a:pt x="69" y="369"/>
                    <a:pt x="69" y="366"/>
                  </a:cubicBezTo>
                  <a:cubicBezTo>
                    <a:pt x="69" y="363"/>
                    <a:pt x="70" y="360"/>
                    <a:pt x="70" y="357"/>
                  </a:cubicBezTo>
                  <a:cubicBezTo>
                    <a:pt x="70" y="353"/>
                    <a:pt x="70" y="350"/>
                    <a:pt x="71" y="347"/>
                  </a:cubicBezTo>
                  <a:cubicBezTo>
                    <a:pt x="71" y="345"/>
                    <a:pt x="71" y="344"/>
                    <a:pt x="71" y="342"/>
                  </a:cubicBezTo>
                  <a:cubicBezTo>
                    <a:pt x="71" y="343"/>
                    <a:pt x="72" y="343"/>
                    <a:pt x="73" y="343"/>
                  </a:cubicBezTo>
                  <a:cubicBezTo>
                    <a:pt x="73" y="343"/>
                    <a:pt x="73" y="343"/>
                    <a:pt x="73" y="344"/>
                  </a:cubicBezTo>
                  <a:cubicBezTo>
                    <a:pt x="72" y="346"/>
                    <a:pt x="73" y="349"/>
                    <a:pt x="73" y="351"/>
                  </a:cubicBezTo>
                  <a:cubicBezTo>
                    <a:pt x="73" y="356"/>
                    <a:pt x="73" y="360"/>
                    <a:pt x="73" y="364"/>
                  </a:cubicBezTo>
                  <a:cubicBezTo>
                    <a:pt x="74" y="368"/>
                    <a:pt x="74" y="371"/>
                    <a:pt x="74" y="374"/>
                  </a:cubicBezTo>
                  <a:cubicBezTo>
                    <a:pt x="75" y="376"/>
                    <a:pt x="75" y="377"/>
                    <a:pt x="75" y="377"/>
                  </a:cubicBezTo>
                  <a:cubicBezTo>
                    <a:pt x="75" y="377"/>
                    <a:pt x="75" y="376"/>
                    <a:pt x="76" y="374"/>
                  </a:cubicBezTo>
                  <a:cubicBezTo>
                    <a:pt x="76" y="371"/>
                    <a:pt x="76" y="368"/>
                    <a:pt x="77" y="364"/>
                  </a:cubicBezTo>
                  <a:cubicBezTo>
                    <a:pt x="77" y="362"/>
                    <a:pt x="77" y="360"/>
                    <a:pt x="77" y="358"/>
                  </a:cubicBezTo>
                  <a:cubicBezTo>
                    <a:pt x="78" y="356"/>
                    <a:pt x="78" y="354"/>
                    <a:pt x="78" y="351"/>
                  </a:cubicBezTo>
                  <a:cubicBezTo>
                    <a:pt x="78" y="350"/>
                    <a:pt x="78" y="348"/>
                    <a:pt x="78" y="347"/>
                  </a:cubicBezTo>
                  <a:cubicBezTo>
                    <a:pt x="89" y="353"/>
                    <a:pt x="101" y="358"/>
                    <a:pt x="112" y="362"/>
                  </a:cubicBezTo>
                  <a:cubicBezTo>
                    <a:pt x="112" y="364"/>
                    <a:pt x="112" y="366"/>
                    <a:pt x="112" y="368"/>
                  </a:cubicBezTo>
                  <a:cubicBezTo>
                    <a:pt x="112" y="370"/>
                    <a:pt x="112" y="373"/>
                    <a:pt x="113" y="375"/>
                  </a:cubicBezTo>
                  <a:cubicBezTo>
                    <a:pt x="91" y="387"/>
                    <a:pt x="81" y="401"/>
                    <a:pt x="76" y="411"/>
                  </a:cubicBezTo>
                  <a:cubicBezTo>
                    <a:pt x="75" y="411"/>
                    <a:pt x="75" y="411"/>
                    <a:pt x="75" y="411"/>
                  </a:cubicBezTo>
                  <a:cubicBezTo>
                    <a:pt x="75" y="410"/>
                    <a:pt x="74" y="410"/>
                    <a:pt x="73" y="409"/>
                  </a:cubicBezTo>
                  <a:cubicBezTo>
                    <a:pt x="73" y="408"/>
                    <a:pt x="72" y="408"/>
                    <a:pt x="72" y="407"/>
                  </a:cubicBezTo>
                  <a:cubicBezTo>
                    <a:pt x="71" y="406"/>
                    <a:pt x="70" y="405"/>
                    <a:pt x="69" y="404"/>
                  </a:cubicBezTo>
                  <a:cubicBezTo>
                    <a:pt x="67" y="402"/>
                    <a:pt x="66" y="400"/>
                    <a:pt x="65" y="399"/>
                  </a:cubicBezTo>
                  <a:cubicBezTo>
                    <a:pt x="64" y="397"/>
                    <a:pt x="64" y="397"/>
                    <a:pt x="64" y="397"/>
                  </a:cubicBezTo>
                  <a:cubicBezTo>
                    <a:pt x="64" y="397"/>
                    <a:pt x="64" y="398"/>
                    <a:pt x="64" y="399"/>
                  </a:cubicBezTo>
                  <a:close/>
                  <a:moveTo>
                    <a:pt x="128" y="363"/>
                  </a:moveTo>
                  <a:cubicBezTo>
                    <a:pt x="118" y="360"/>
                    <a:pt x="107" y="356"/>
                    <a:pt x="97" y="352"/>
                  </a:cubicBezTo>
                  <a:cubicBezTo>
                    <a:pt x="88" y="347"/>
                    <a:pt x="79" y="343"/>
                    <a:pt x="72" y="338"/>
                  </a:cubicBezTo>
                  <a:cubicBezTo>
                    <a:pt x="64" y="333"/>
                    <a:pt x="59" y="328"/>
                    <a:pt x="56" y="324"/>
                  </a:cubicBezTo>
                  <a:cubicBezTo>
                    <a:pt x="54" y="322"/>
                    <a:pt x="53" y="320"/>
                    <a:pt x="52" y="319"/>
                  </a:cubicBezTo>
                  <a:cubicBezTo>
                    <a:pt x="52" y="317"/>
                    <a:pt x="52" y="317"/>
                    <a:pt x="52" y="317"/>
                  </a:cubicBezTo>
                  <a:cubicBezTo>
                    <a:pt x="52" y="317"/>
                    <a:pt x="52" y="317"/>
                    <a:pt x="53" y="319"/>
                  </a:cubicBezTo>
                  <a:cubicBezTo>
                    <a:pt x="53" y="320"/>
                    <a:pt x="54" y="322"/>
                    <a:pt x="56" y="324"/>
                  </a:cubicBezTo>
                  <a:cubicBezTo>
                    <a:pt x="59" y="328"/>
                    <a:pt x="65" y="332"/>
                    <a:pt x="72" y="337"/>
                  </a:cubicBezTo>
                  <a:cubicBezTo>
                    <a:pt x="79" y="341"/>
                    <a:pt x="88" y="346"/>
                    <a:pt x="98" y="350"/>
                  </a:cubicBezTo>
                  <a:cubicBezTo>
                    <a:pt x="108" y="354"/>
                    <a:pt x="118" y="358"/>
                    <a:pt x="129" y="361"/>
                  </a:cubicBezTo>
                  <a:cubicBezTo>
                    <a:pt x="132" y="361"/>
                    <a:pt x="134" y="362"/>
                    <a:pt x="137" y="363"/>
                  </a:cubicBezTo>
                  <a:cubicBezTo>
                    <a:pt x="138" y="364"/>
                    <a:pt x="140" y="364"/>
                    <a:pt x="141" y="365"/>
                  </a:cubicBezTo>
                  <a:cubicBezTo>
                    <a:pt x="140" y="365"/>
                    <a:pt x="139" y="365"/>
                    <a:pt x="138" y="366"/>
                  </a:cubicBezTo>
                  <a:cubicBezTo>
                    <a:pt x="137" y="365"/>
                    <a:pt x="137" y="365"/>
                    <a:pt x="136" y="365"/>
                  </a:cubicBezTo>
                  <a:cubicBezTo>
                    <a:pt x="134" y="364"/>
                    <a:pt x="131" y="364"/>
                    <a:pt x="128" y="363"/>
                  </a:cubicBezTo>
                  <a:close/>
                  <a:moveTo>
                    <a:pt x="132" y="367"/>
                  </a:moveTo>
                  <a:cubicBezTo>
                    <a:pt x="130" y="368"/>
                    <a:pt x="128" y="368"/>
                    <a:pt x="127" y="369"/>
                  </a:cubicBezTo>
                  <a:cubicBezTo>
                    <a:pt x="127" y="368"/>
                    <a:pt x="127" y="367"/>
                    <a:pt x="127" y="366"/>
                  </a:cubicBezTo>
                  <a:cubicBezTo>
                    <a:pt x="128" y="367"/>
                    <a:pt x="129" y="367"/>
                    <a:pt x="131" y="367"/>
                  </a:cubicBezTo>
                  <a:cubicBezTo>
                    <a:pt x="131" y="367"/>
                    <a:pt x="131" y="367"/>
                    <a:pt x="132" y="367"/>
                  </a:cubicBezTo>
                  <a:close/>
                  <a:moveTo>
                    <a:pt x="122" y="371"/>
                  </a:moveTo>
                  <a:cubicBezTo>
                    <a:pt x="121" y="371"/>
                    <a:pt x="119" y="372"/>
                    <a:pt x="118" y="373"/>
                  </a:cubicBezTo>
                  <a:cubicBezTo>
                    <a:pt x="118" y="370"/>
                    <a:pt x="118" y="367"/>
                    <a:pt x="118" y="364"/>
                  </a:cubicBezTo>
                  <a:cubicBezTo>
                    <a:pt x="120" y="364"/>
                    <a:pt x="121" y="364"/>
                    <a:pt x="122" y="365"/>
                  </a:cubicBezTo>
                  <a:cubicBezTo>
                    <a:pt x="122" y="367"/>
                    <a:pt x="122" y="369"/>
                    <a:pt x="122" y="371"/>
                  </a:cubicBezTo>
                  <a:close/>
                  <a:moveTo>
                    <a:pt x="212" y="323"/>
                  </a:moveTo>
                  <a:cubicBezTo>
                    <a:pt x="211" y="320"/>
                    <a:pt x="211" y="318"/>
                    <a:pt x="211" y="315"/>
                  </a:cubicBezTo>
                  <a:cubicBezTo>
                    <a:pt x="210" y="312"/>
                    <a:pt x="210" y="309"/>
                    <a:pt x="210" y="306"/>
                  </a:cubicBezTo>
                  <a:cubicBezTo>
                    <a:pt x="209" y="303"/>
                    <a:pt x="208" y="300"/>
                    <a:pt x="208" y="297"/>
                  </a:cubicBezTo>
                  <a:cubicBezTo>
                    <a:pt x="207" y="295"/>
                    <a:pt x="207" y="292"/>
                    <a:pt x="206" y="290"/>
                  </a:cubicBezTo>
                  <a:cubicBezTo>
                    <a:pt x="206" y="288"/>
                    <a:pt x="205" y="286"/>
                    <a:pt x="205" y="285"/>
                  </a:cubicBezTo>
                  <a:cubicBezTo>
                    <a:pt x="204" y="282"/>
                    <a:pt x="203" y="280"/>
                    <a:pt x="203" y="280"/>
                  </a:cubicBezTo>
                  <a:cubicBezTo>
                    <a:pt x="203" y="280"/>
                    <a:pt x="203" y="282"/>
                    <a:pt x="203" y="285"/>
                  </a:cubicBezTo>
                  <a:cubicBezTo>
                    <a:pt x="203" y="287"/>
                    <a:pt x="203" y="289"/>
                    <a:pt x="203" y="291"/>
                  </a:cubicBezTo>
                  <a:cubicBezTo>
                    <a:pt x="203" y="293"/>
                    <a:pt x="203" y="295"/>
                    <a:pt x="203" y="298"/>
                  </a:cubicBezTo>
                  <a:cubicBezTo>
                    <a:pt x="203" y="303"/>
                    <a:pt x="204" y="309"/>
                    <a:pt x="204" y="316"/>
                  </a:cubicBezTo>
                  <a:cubicBezTo>
                    <a:pt x="204" y="319"/>
                    <a:pt x="204" y="322"/>
                    <a:pt x="204" y="326"/>
                  </a:cubicBezTo>
                  <a:cubicBezTo>
                    <a:pt x="204" y="328"/>
                    <a:pt x="204" y="330"/>
                    <a:pt x="204" y="332"/>
                  </a:cubicBezTo>
                  <a:cubicBezTo>
                    <a:pt x="204" y="333"/>
                    <a:pt x="203" y="333"/>
                    <a:pt x="203" y="334"/>
                  </a:cubicBezTo>
                  <a:cubicBezTo>
                    <a:pt x="202" y="329"/>
                    <a:pt x="202" y="325"/>
                    <a:pt x="202" y="321"/>
                  </a:cubicBezTo>
                  <a:cubicBezTo>
                    <a:pt x="201" y="318"/>
                    <a:pt x="201" y="316"/>
                    <a:pt x="201" y="314"/>
                  </a:cubicBezTo>
                  <a:cubicBezTo>
                    <a:pt x="200" y="312"/>
                    <a:pt x="200" y="309"/>
                    <a:pt x="199" y="308"/>
                  </a:cubicBezTo>
                  <a:cubicBezTo>
                    <a:pt x="199" y="306"/>
                    <a:pt x="199" y="304"/>
                    <a:pt x="198" y="302"/>
                  </a:cubicBezTo>
                  <a:cubicBezTo>
                    <a:pt x="198" y="301"/>
                    <a:pt x="197" y="300"/>
                    <a:pt x="197" y="299"/>
                  </a:cubicBezTo>
                  <a:cubicBezTo>
                    <a:pt x="196" y="296"/>
                    <a:pt x="196" y="295"/>
                    <a:pt x="196" y="295"/>
                  </a:cubicBezTo>
                  <a:cubicBezTo>
                    <a:pt x="196" y="295"/>
                    <a:pt x="196" y="297"/>
                    <a:pt x="196" y="299"/>
                  </a:cubicBezTo>
                  <a:cubicBezTo>
                    <a:pt x="196" y="301"/>
                    <a:pt x="196" y="304"/>
                    <a:pt x="196" y="308"/>
                  </a:cubicBezTo>
                  <a:cubicBezTo>
                    <a:pt x="196" y="312"/>
                    <a:pt x="196" y="316"/>
                    <a:pt x="196" y="321"/>
                  </a:cubicBezTo>
                  <a:cubicBezTo>
                    <a:pt x="196" y="324"/>
                    <a:pt x="196" y="326"/>
                    <a:pt x="196" y="329"/>
                  </a:cubicBezTo>
                  <a:cubicBezTo>
                    <a:pt x="197" y="331"/>
                    <a:pt x="197" y="334"/>
                    <a:pt x="197" y="336"/>
                  </a:cubicBezTo>
                  <a:cubicBezTo>
                    <a:pt x="197" y="337"/>
                    <a:pt x="197" y="338"/>
                    <a:pt x="197" y="339"/>
                  </a:cubicBezTo>
                  <a:cubicBezTo>
                    <a:pt x="185" y="348"/>
                    <a:pt x="169" y="357"/>
                    <a:pt x="147" y="363"/>
                  </a:cubicBezTo>
                  <a:cubicBezTo>
                    <a:pt x="142" y="361"/>
                    <a:pt x="137" y="359"/>
                    <a:pt x="132" y="358"/>
                  </a:cubicBezTo>
                  <a:cubicBezTo>
                    <a:pt x="131" y="357"/>
                    <a:pt x="129" y="357"/>
                    <a:pt x="127" y="356"/>
                  </a:cubicBezTo>
                  <a:cubicBezTo>
                    <a:pt x="127" y="355"/>
                    <a:pt x="127" y="353"/>
                    <a:pt x="127" y="351"/>
                  </a:cubicBezTo>
                  <a:cubicBezTo>
                    <a:pt x="127" y="347"/>
                    <a:pt x="127" y="343"/>
                    <a:pt x="127" y="339"/>
                  </a:cubicBezTo>
                  <a:cubicBezTo>
                    <a:pt x="127" y="335"/>
                    <a:pt x="127" y="332"/>
                    <a:pt x="127" y="328"/>
                  </a:cubicBezTo>
                  <a:cubicBezTo>
                    <a:pt x="127" y="324"/>
                    <a:pt x="127" y="320"/>
                    <a:pt x="127" y="317"/>
                  </a:cubicBezTo>
                  <a:cubicBezTo>
                    <a:pt x="127" y="313"/>
                    <a:pt x="127" y="310"/>
                    <a:pt x="127" y="306"/>
                  </a:cubicBezTo>
                  <a:cubicBezTo>
                    <a:pt x="127" y="303"/>
                    <a:pt x="127" y="300"/>
                    <a:pt x="127" y="297"/>
                  </a:cubicBezTo>
                  <a:cubicBezTo>
                    <a:pt x="126" y="285"/>
                    <a:pt x="126" y="278"/>
                    <a:pt x="126" y="278"/>
                  </a:cubicBezTo>
                  <a:cubicBezTo>
                    <a:pt x="126" y="278"/>
                    <a:pt x="124" y="285"/>
                    <a:pt x="123" y="297"/>
                  </a:cubicBezTo>
                  <a:cubicBezTo>
                    <a:pt x="123" y="300"/>
                    <a:pt x="123" y="303"/>
                    <a:pt x="123" y="306"/>
                  </a:cubicBezTo>
                  <a:cubicBezTo>
                    <a:pt x="122" y="309"/>
                    <a:pt x="122" y="313"/>
                    <a:pt x="122" y="317"/>
                  </a:cubicBezTo>
                  <a:cubicBezTo>
                    <a:pt x="122" y="320"/>
                    <a:pt x="122" y="324"/>
                    <a:pt x="122" y="328"/>
                  </a:cubicBezTo>
                  <a:cubicBezTo>
                    <a:pt x="122" y="332"/>
                    <a:pt x="122" y="335"/>
                    <a:pt x="121" y="339"/>
                  </a:cubicBezTo>
                  <a:cubicBezTo>
                    <a:pt x="122" y="343"/>
                    <a:pt x="122" y="347"/>
                    <a:pt x="122" y="351"/>
                  </a:cubicBezTo>
                  <a:cubicBezTo>
                    <a:pt x="122" y="352"/>
                    <a:pt x="122" y="353"/>
                    <a:pt x="122" y="355"/>
                  </a:cubicBezTo>
                  <a:cubicBezTo>
                    <a:pt x="121" y="354"/>
                    <a:pt x="119" y="354"/>
                    <a:pt x="118" y="354"/>
                  </a:cubicBezTo>
                  <a:cubicBezTo>
                    <a:pt x="118" y="349"/>
                    <a:pt x="118" y="344"/>
                    <a:pt x="118" y="339"/>
                  </a:cubicBezTo>
                  <a:cubicBezTo>
                    <a:pt x="118" y="333"/>
                    <a:pt x="118" y="328"/>
                    <a:pt x="118" y="323"/>
                  </a:cubicBezTo>
                  <a:cubicBezTo>
                    <a:pt x="117" y="318"/>
                    <a:pt x="117" y="314"/>
                    <a:pt x="117" y="311"/>
                  </a:cubicBezTo>
                  <a:cubicBezTo>
                    <a:pt x="117" y="308"/>
                    <a:pt x="116" y="307"/>
                    <a:pt x="116" y="307"/>
                  </a:cubicBezTo>
                  <a:cubicBezTo>
                    <a:pt x="116" y="307"/>
                    <a:pt x="116" y="308"/>
                    <a:pt x="116" y="311"/>
                  </a:cubicBezTo>
                  <a:cubicBezTo>
                    <a:pt x="115" y="314"/>
                    <a:pt x="115" y="318"/>
                    <a:pt x="114" y="323"/>
                  </a:cubicBezTo>
                  <a:cubicBezTo>
                    <a:pt x="114" y="325"/>
                    <a:pt x="114" y="328"/>
                    <a:pt x="113" y="331"/>
                  </a:cubicBezTo>
                  <a:cubicBezTo>
                    <a:pt x="113" y="333"/>
                    <a:pt x="113" y="336"/>
                    <a:pt x="113" y="339"/>
                  </a:cubicBezTo>
                  <a:cubicBezTo>
                    <a:pt x="113" y="343"/>
                    <a:pt x="113" y="347"/>
                    <a:pt x="112" y="352"/>
                  </a:cubicBezTo>
                  <a:cubicBezTo>
                    <a:pt x="101" y="347"/>
                    <a:pt x="89" y="342"/>
                    <a:pt x="79" y="336"/>
                  </a:cubicBezTo>
                  <a:cubicBezTo>
                    <a:pt x="79" y="334"/>
                    <a:pt x="79" y="331"/>
                    <a:pt x="79" y="329"/>
                  </a:cubicBezTo>
                  <a:cubicBezTo>
                    <a:pt x="79" y="326"/>
                    <a:pt x="79" y="324"/>
                    <a:pt x="79" y="321"/>
                  </a:cubicBezTo>
                  <a:cubicBezTo>
                    <a:pt x="79" y="316"/>
                    <a:pt x="79" y="312"/>
                    <a:pt x="80" y="308"/>
                  </a:cubicBezTo>
                  <a:cubicBezTo>
                    <a:pt x="80" y="304"/>
                    <a:pt x="80" y="301"/>
                    <a:pt x="80" y="299"/>
                  </a:cubicBezTo>
                  <a:cubicBezTo>
                    <a:pt x="80" y="297"/>
                    <a:pt x="80" y="295"/>
                    <a:pt x="80" y="295"/>
                  </a:cubicBezTo>
                  <a:cubicBezTo>
                    <a:pt x="80" y="295"/>
                    <a:pt x="79" y="296"/>
                    <a:pt x="79" y="299"/>
                  </a:cubicBezTo>
                  <a:cubicBezTo>
                    <a:pt x="78" y="300"/>
                    <a:pt x="78" y="301"/>
                    <a:pt x="77" y="302"/>
                  </a:cubicBezTo>
                  <a:cubicBezTo>
                    <a:pt x="77" y="304"/>
                    <a:pt x="76" y="306"/>
                    <a:pt x="76" y="308"/>
                  </a:cubicBezTo>
                  <a:cubicBezTo>
                    <a:pt x="76" y="309"/>
                    <a:pt x="75" y="312"/>
                    <a:pt x="75" y="314"/>
                  </a:cubicBezTo>
                  <a:cubicBezTo>
                    <a:pt x="75" y="316"/>
                    <a:pt x="74" y="318"/>
                    <a:pt x="74" y="321"/>
                  </a:cubicBezTo>
                  <a:cubicBezTo>
                    <a:pt x="73" y="324"/>
                    <a:pt x="73" y="328"/>
                    <a:pt x="73" y="333"/>
                  </a:cubicBezTo>
                  <a:cubicBezTo>
                    <a:pt x="72" y="332"/>
                    <a:pt x="72" y="332"/>
                    <a:pt x="71" y="331"/>
                  </a:cubicBezTo>
                  <a:cubicBezTo>
                    <a:pt x="71" y="330"/>
                    <a:pt x="71" y="328"/>
                    <a:pt x="72" y="326"/>
                  </a:cubicBezTo>
                  <a:cubicBezTo>
                    <a:pt x="72" y="322"/>
                    <a:pt x="72" y="319"/>
                    <a:pt x="72" y="316"/>
                  </a:cubicBezTo>
                  <a:cubicBezTo>
                    <a:pt x="72" y="309"/>
                    <a:pt x="72" y="303"/>
                    <a:pt x="72" y="298"/>
                  </a:cubicBezTo>
                  <a:cubicBezTo>
                    <a:pt x="72" y="295"/>
                    <a:pt x="72" y="293"/>
                    <a:pt x="72" y="291"/>
                  </a:cubicBezTo>
                  <a:cubicBezTo>
                    <a:pt x="72" y="289"/>
                    <a:pt x="72" y="287"/>
                    <a:pt x="73" y="285"/>
                  </a:cubicBezTo>
                  <a:cubicBezTo>
                    <a:pt x="73" y="282"/>
                    <a:pt x="73" y="280"/>
                    <a:pt x="73" y="280"/>
                  </a:cubicBezTo>
                  <a:cubicBezTo>
                    <a:pt x="73" y="280"/>
                    <a:pt x="72" y="282"/>
                    <a:pt x="71" y="285"/>
                  </a:cubicBezTo>
                  <a:cubicBezTo>
                    <a:pt x="70" y="286"/>
                    <a:pt x="70" y="288"/>
                    <a:pt x="69" y="290"/>
                  </a:cubicBezTo>
                  <a:cubicBezTo>
                    <a:pt x="69" y="292"/>
                    <a:pt x="68" y="295"/>
                    <a:pt x="68" y="297"/>
                  </a:cubicBezTo>
                  <a:cubicBezTo>
                    <a:pt x="67" y="300"/>
                    <a:pt x="66" y="303"/>
                    <a:pt x="66" y="306"/>
                  </a:cubicBezTo>
                  <a:cubicBezTo>
                    <a:pt x="66" y="309"/>
                    <a:pt x="65" y="312"/>
                    <a:pt x="65" y="315"/>
                  </a:cubicBezTo>
                  <a:cubicBezTo>
                    <a:pt x="64" y="319"/>
                    <a:pt x="64" y="322"/>
                    <a:pt x="64" y="326"/>
                  </a:cubicBezTo>
                  <a:cubicBezTo>
                    <a:pt x="62" y="324"/>
                    <a:pt x="60" y="322"/>
                    <a:pt x="59" y="321"/>
                  </a:cubicBezTo>
                  <a:cubicBezTo>
                    <a:pt x="59" y="319"/>
                    <a:pt x="59" y="319"/>
                    <a:pt x="59" y="319"/>
                  </a:cubicBezTo>
                  <a:cubicBezTo>
                    <a:pt x="59" y="305"/>
                    <a:pt x="64" y="284"/>
                    <a:pt x="67" y="274"/>
                  </a:cubicBezTo>
                  <a:cubicBezTo>
                    <a:pt x="208" y="274"/>
                    <a:pt x="208" y="274"/>
                    <a:pt x="208" y="274"/>
                  </a:cubicBezTo>
                  <a:cubicBezTo>
                    <a:pt x="211" y="283"/>
                    <a:pt x="216" y="301"/>
                    <a:pt x="217" y="314"/>
                  </a:cubicBezTo>
                  <a:cubicBezTo>
                    <a:pt x="215" y="317"/>
                    <a:pt x="214" y="320"/>
                    <a:pt x="212" y="323"/>
                  </a:cubicBezTo>
                  <a:close/>
                  <a:moveTo>
                    <a:pt x="70" y="265"/>
                  </a:moveTo>
                  <a:cubicBezTo>
                    <a:pt x="71" y="259"/>
                    <a:pt x="74" y="249"/>
                    <a:pt x="79" y="247"/>
                  </a:cubicBezTo>
                  <a:cubicBezTo>
                    <a:pt x="90" y="241"/>
                    <a:pt x="90" y="224"/>
                    <a:pt x="90" y="215"/>
                  </a:cubicBezTo>
                  <a:cubicBezTo>
                    <a:pt x="100" y="216"/>
                    <a:pt x="137" y="219"/>
                    <a:pt x="174" y="220"/>
                  </a:cubicBezTo>
                  <a:cubicBezTo>
                    <a:pt x="175" y="230"/>
                    <a:pt x="176" y="237"/>
                    <a:pt x="178" y="242"/>
                  </a:cubicBezTo>
                  <a:cubicBezTo>
                    <a:pt x="87" y="246"/>
                    <a:pt x="87" y="246"/>
                    <a:pt x="87" y="246"/>
                  </a:cubicBezTo>
                  <a:cubicBezTo>
                    <a:pt x="183" y="251"/>
                    <a:pt x="183" y="251"/>
                    <a:pt x="183" y="251"/>
                  </a:cubicBezTo>
                  <a:cubicBezTo>
                    <a:pt x="185" y="255"/>
                    <a:pt x="186" y="261"/>
                    <a:pt x="187" y="265"/>
                  </a:cubicBezTo>
                  <a:lnTo>
                    <a:pt x="70" y="265"/>
                  </a:lnTo>
                  <a:close/>
                  <a:moveTo>
                    <a:pt x="97" y="115"/>
                  </a:moveTo>
                  <a:cubicBezTo>
                    <a:pt x="97" y="115"/>
                    <a:pt x="95" y="111"/>
                    <a:pt x="94" y="105"/>
                  </a:cubicBezTo>
                  <a:cubicBezTo>
                    <a:pt x="102" y="106"/>
                    <a:pt x="131" y="110"/>
                    <a:pt x="164" y="111"/>
                  </a:cubicBezTo>
                  <a:cubicBezTo>
                    <a:pt x="164" y="113"/>
                    <a:pt x="164" y="114"/>
                    <a:pt x="163" y="115"/>
                  </a:cubicBezTo>
                  <a:cubicBezTo>
                    <a:pt x="163" y="117"/>
                    <a:pt x="161" y="119"/>
                    <a:pt x="160" y="121"/>
                  </a:cubicBezTo>
                  <a:cubicBezTo>
                    <a:pt x="106" y="125"/>
                    <a:pt x="106" y="125"/>
                    <a:pt x="106" y="125"/>
                  </a:cubicBezTo>
                  <a:cubicBezTo>
                    <a:pt x="158" y="128"/>
                    <a:pt x="158" y="128"/>
                    <a:pt x="158" y="128"/>
                  </a:cubicBezTo>
                  <a:cubicBezTo>
                    <a:pt x="87" y="132"/>
                    <a:pt x="87" y="132"/>
                    <a:pt x="87" y="132"/>
                  </a:cubicBezTo>
                  <a:cubicBezTo>
                    <a:pt x="172" y="135"/>
                    <a:pt x="172" y="135"/>
                    <a:pt x="172" y="135"/>
                  </a:cubicBezTo>
                  <a:cubicBezTo>
                    <a:pt x="172" y="142"/>
                    <a:pt x="172" y="160"/>
                    <a:pt x="172" y="176"/>
                  </a:cubicBezTo>
                  <a:cubicBezTo>
                    <a:pt x="169" y="141"/>
                    <a:pt x="169" y="141"/>
                    <a:pt x="169" y="141"/>
                  </a:cubicBezTo>
                  <a:cubicBezTo>
                    <a:pt x="164" y="204"/>
                    <a:pt x="164" y="204"/>
                    <a:pt x="164" y="204"/>
                  </a:cubicBezTo>
                  <a:cubicBezTo>
                    <a:pt x="78" y="204"/>
                    <a:pt x="78" y="204"/>
                    <a:pt x="78" y="204"/>
                  </a:cubicBezTo>
                  <a:cubicBezTo>
                    <a:pt x="82" y="197"/>
                    <a:pt x="84" y="187"/>
                    <a:pt x="84" y="179"/>
                  </a:cubicBezTo>
                  <a:cubicBezTo>
                    <a:pt x="84" y="131"/>
                    <a:pt x="84" y="131"/>
                    <a:pt x="84" y="131"/>
                  </a:cubicBezTo>
                  <a:cubicBezTo>
                    <a:pt x="84" y="129"/>
                    <a:pt x="88" y="127"/>
                    <a:pt x="93" y="126"/>
                  </a:cubicBezTo>
                  <a:cubicBezTo>
                    <a:pt x="105" y="125"/>
                    <a:pt x="105" y="125"/>
                    <a:pt x="105" y="125"/>
                  </a:cubicBezTo>
                  <a:lnTo>
                    <a:pt x="97" y="115"/>
                  </a:lnTo>
                  <a:close/>
                  <a:moveTo>
                    <a:pt x="174" y="450"/>
                  </a:moveTo>
                  <a:cubicBezTo>
                    <a:pt x="174" y="450"/>
                    <a:pt x="187" y="446"/>
                    <a:pt x="200" y="436"/>
                  </a:cubicBezTo>
                  <a:cubicBezTo>
                    <a:pt x="204" y="439"/>
                    <a:pt x="204" y="439"/>
                    <a:pt x="204" y="439"/>
                  </a:cubicBezTo>
                  <a:cubicBezTo>
                    <a:pt x="204" y="438"/>
                    <a:pt x="205" y="436"/>
                    <a:pt x="205" y="432"/>
                  </a:cubicBezTo>
                  <a:cubicBezTo>
                    <a:pt x="215" y="423"/>
                    <a:pt x="223" y="411"/>
                    <a:pt x="223" y="394"/>
                  </a:cubicBezTo>
                  <a:cubicBezTo>
                    <a:pt x="223" y="355"/>
                    <a:pt x="223" y="340"/>
                    <a:pt x="223" y="322"/>
                  </a:cubicBezTo>
                  <a:cubicBezTo>
                    <a:pt x="224" y="319"/>
                    <a:pt x="225" y="316"/>
                    <a:pt x="226" y="313"/>
                  </a:cubicBezTo>
                  <a:cubicBezTo>
                    <a:pt x="226" y="311"/>
                    <a:pt x="225" y="308"/>
                    <a:pt x="223" y="307"/>
                  </a:cubicBezTo>
                  <a:cubicBezTo>
                    <a:pt x="223" y="307"/>
                    <a:pt x="222" y="307"/>
                    <a:pt x="222" y="307"/>
                  </a:cubicBezTo>
                  <a:cubicBezTo>
                    <a:pt x="219" y="288"/>
                    <a:pt x="212" y="265"/>
                    <a:pt x="212" y="265"/>
                  </a:cubicBezTo>
                  <a:cubicBezTo>
                    <a:pt x="212" y="265"/>
                    <a:pt x="208" y="245"/>
                    <a:pt x="199" y="240"/>
                  </a:cubicBezTo>
                  <a:cubicBezTo>
                    <a:pt x="189" y="235"/>
                    <a:pt x="192" y="211"/>
                    <a:pt x="192" y="211"/>
                  </a:cubicBezTo>
                  <a:cubicBezTo>
                    <a:pt x="200" y="211"/>
                    <a:pt x="200" y="211"/>
                    <a:pt x="200" y="211"/>
                  </a:cubicBezTo>
                  <a:cubicBezTo>
                    <a:pt x="210" y="211"/>
                    <a:pt x="210" y="211"/>
                    <a:pt x="210" y="211"/>
                  </a:cubicBezTo>
                  <a:cubicBezTo>
                    <a:pt x="210" y="211"/>
                    <a:pt x="209" y="206"/>
                    <a:pt x="205" y="204"/>
                  </a:cubicBezTo>
                  <a:cubicBezTo>
                    <a:pt x="203" y="203"/>
                    <a:pt x="202" y="200"/>
                    <a:pt x="200" y="196"/>
                  </a:cubicBezTo>
                  <a:cubicBezTo>
                    <a:pt x="200" y="194"/>
                    <a:pt x="200" y="193"/>
                    <a:pt x="199" y="192"/>
                  </a:cubicBezTo>
                  <a:cubicBezTo>
                    <a:pt x="198" y="189"/>
                    <a:pt x="198" y="185"/>
                    <a:pt x="198" y="182"/>
                  </a:cubicBezTo>
                  <a:cubicBezTo>
                    <a:pt x="216" y="186"/>
                    <a:pt x="218" y="195"/>
                    <a:pt x="219" y="205"/>
                  </a:cubicBezTo>
                  <a:cubicBezTo>
                    <a:pt x="221" y="219"/>
                    <a:pt x="224" y="253"/>
                    <a:pt x="227" y="292"/>
                  </a:cubicBezTo>
                  <a:cubicBezTo>
                    <a:pt x="232" y="346"/>
                    <a:pt x="238" y="407"/>
                    <a:pt x="241" y="442"/>
                  </a:cubicBezTo>
                  <a:cubicBezTo>
                    <a:pt x="242" y="455"/>
                    <a:pt x="241" y="464"/>
                    <a:pt x="237" y="470"/>
                  </a:cubicBezTo>
                  <a:cubicBezTo>
                    <a:pt x="229" y="480"/>
                    <a:pt x="208" y="482"/>
                    <a:pt x="187" y="482"/>
                  </a:cubicBezTo>
                  <a:cubicBezTo>
                    <a:pt x="179" y="478"/>
                    <a:pt x="174" y="476"/>
                    <a:pt x="174" y="476"/>
                  </a:cubicBezTo>
                  <a:lnTo>
                    <a:pt x="174" y="450"/>
                  </a:lnTo>
                  <a:close/>
                  <a:moveTo>
                    <a:pt x="19" y="490"/>
                  </a:moveTo>
                  <a:cubicBezTo>
                    <a:pt x="10" y="477"/>
                    <a:pt x="6" y="460"/>
                    <a:pt x="8" y="438"/>
                  </a:cubicBezTo>
                  <a:cubicBezTo>
                    <a:pt x="12" y="403"/>
                    <a:pt x="17" y="342"/>
                    <a:pt x="22" y="289"/>
                  </a:cubicBezTo>
                  <a:cubicBezTo>
                    <a:pt x="25" y="250"/>
                    <a:pt x="28" y="216"/>
                    <a:pt x="30" y="202"/>
                  </a:cubicBezTo>
                  <a:cubicBezTo>
                    <a:pt x="32" y="175"/>
                    <a:pt x="49" y="158"/>
                    <a:pt x="78" y="152"/>
                  </a:cubicBezTo>
                  <a:cubicBezTo>
                    <a:pt x="78" y="160"/>
                    <a:pt x="78" y="169"/>
                    <a:pt x="78" y="176"/>
                  </a:cubicBezTo>
                  <a:cubicBezTo>
                    <a:pt x="63" y="180"/>
                    <a:pt x="54" y="187"/>
                    <a:pt x="51" y="198"/>
                  </a:cubicBezTo>
                  <a:cubicBezTo>
                    <a:pt x="51" y="198"/>
                    <a:pt x="51" y="198"/>
                    <a:pt x="51" y="198"/>
                  </a:cubicBezTo>
                  <a:cubicBezTo>
                    <a:pt x="51" y="197"/>
                    <a:pt x="51" y="196"/>
                    <a:pt x="51" y="196"/>
                  </a:cubicBezTo>
                  <a:cubicBezTo>
                    <a:pt x="51" y="195"/>
                    <a:pt x="51" y="194"/>
                    <a:pt x="52" y="193"/>
                  </a:cubicBezTo>
                  <a:cubicBezTo>
                    <a:pt x="53" y="187"/>
                    <a:pt x="57" y="183"/>
                    <a:pt x="61" y="180"/>
                  </a:cubicBezTo>
                  <a:cubicBezTo>
                    <a:pt x="65" y="178"/>
                    <a:pt x="68" y="176"/>
                    <a:pt x="70" y="175"/>
                  </a:cubicBezTo>
                  <a:cubicBezTo>
                    <a:pt x="73" y="174"/>
                    <a:pt x="74" y="174"/>
                    <a:pt x="74" y="174"/>
                  </a:cubicBezTo>
                  <a:cubicBezTo>
                    <a:pt x="74" y="174"/>
                    <a:pt x="73" y="174"/>
                    <a:pt x="70" y="174"/>
                  </a:cubicBezTo>
                  <a:cubicBezTo>
                    <a:pt x="68" y="174"/>
                    <a:pt x="64" y="175"/>
                    <a:pt x="59" y="177"/>
                  </a:cubicBezTo>
                  <a:cubicBezTo>
                    <a:pt x="57" y="178"/>
                    <a:pt x="54" y="179"/>
                    <a:pt x="52" y="181"/>
                  </a:cubicBezTo>
                  <a:cubicBezTo>
                    <a:pt x="49" y="183"/>
                    <a:pt x="47" y="187"/>
                    <a:pt x="46" y="191"/>
                  </a:cubicBezTo>
                  <a:cubicBezTo>
                    <a:pt x="45" y="192"/>
                    <a:pt x="45" y="193"/>
                    <a:pt x="45" y="194"/>
                  </a:cubicBezTo>
                  <a:cubicBezTo>
                    <a:pt x="44" y="195"/>
                    <a:pt x="44" y="196"/>
                    <a:pt x="44" y="197"/>
                  </a:cubicBezTo>
                  <a:cubicBezTo>
                    <a:pt x="44" y="199"/>
                    <a:pt x="43" y="201"/>
                    <a:pt x="43" y="203"/>
                  </a:cubicBezTo>
                  <a:cubicBezTo>
                    <a:pt x="42" y="207"/>
                    <a:pt x="42" y="212"/>
                    <a:pt x="41" y="216"/>
                  </a:cubicBezTo>
                  <a:cubicBezTo>
                    <a:pt x="40" y="225"/>
                    <a:pt x="38" y="235"/>
                    <a:pt x="37" y="245"/>
                  </a:cubicBezTo>
                  <a:cubicBezTo>
                    <a:pt x="36" y="256"/>
                    <a:pt x="34" y="267"/>
                    <a:pt x="33" y="278"/>
                  </a:cubicBezTo>
                  <a:cubicBezTo>
                    <a:pt x="32" y="290"/>
                    <a:pt x="30" y="301"/>
                    <a:pt x="29" y="313"/>
                  </a:cubicBezTo>
                  <a:cubicBezTo>
                    <a:pt x="28" y="325"/>
                    <a:pt x="27" y="337"/>
                    <a:pt x="25" y="350"/>
                  </a:cubicBezTo>
                  <a:cubicBezTo>
                    <a:pt x="24" y="362"/>
                    <a:pt x="23" y="374"/>
                    <a:pt x="22" y="386"/>
                  </a:cubicBezTo>
                  <a:cubicBezTo>
                    <a:pt x="21" y="398"/>
                    <a:pt x="21" y="410"/>
                    <a:pt x="20" y="421"/>
                  </a:cubicBezTo>
                  <a:cubicBezTo>
                    <a:pt x="19" y="427"/>
                    <a:pt x="19" y="433"/>
                    <a:pt x="19" y="438"/>
                  </a:cubicBezTo>
                  <a:cubicBezTo>
                    <a:pt x="19" y="441"/>
                    <a:pt x="18" y="444"/>
                    <a:pt x="18" y="446"/>
                  </a:cubicBezTo>
                  <a:cubicBezTo>
                    <a:pt x="18" y="449"/>
                    <a:pt x="18" y="452"/>
                    <a:pt x="18" y="455"/>
                  </a:cubicBezTo>
                  <a:cubicBezTo>
                    <a:pt x="18" y="461"/>
                    <a:pt x="19" y="467"/>
                    <a:pt x="21" y="472"/>
                  </a:cubicBezTo>
                  <a:cubicBezTo>
                    <a:pt x="21" y="474"/>
                    <a:pt x="22" y="475"/>
                    <a:pt x="23" y="477"/>
                  </a:cubicBezTo>
                  <a:cubicBezTo>
                    <a:pt x="23" y="477"/>
                    <a:pt x="24" y="478"/>
                    <a:pt x="24" y="479"/>
                  </a:cubicBezTo>
                  <a:cubicBezTo>
                    <a:pt x="25" y="480"/>
                    <a:pt x="25" y="480"/>
                    <a:pt x="25" y="480"/>
                  </a:cubicBezTo>
                  <a:cubicBezTo>
                    <a:pt x="27" y="483"/>
                    <a:pt x="30" y="484"/>
                    <a:pt x="32" y="486"/>
                  </a:cubicBezTo>
                  <a:cubicBezTo>
                    <a:pt x="40" y="490"/>
                    <a:pt x="48" y="491"/>
                    <a:pt x="55" y="491"/>
                  </a:cubicBezTo>
                  <a:cubicBezTo>
                    <a:pt x="60" y="492"/>
                    <a:pt x="65" y="492"/>
                    <a:pt x="69" y="491"/>
                  </a:cubicBezTo>
                  <a:cubicBezTo>
                    <a:pt x="61" y="497"/>
                    <a:pt x="54" y="502"/>
                    <a:pt x="50" y="507"/>
                  </a:cubicBezTo>
                  <a:cubicBezTo>
                    <a:pt x="35" y="503"/>
                    <a:pt x="25" y="497"/>
                    <a:pt x="19" y="490"/>
                  </a:cubicBezTo>
                  <a:close/>
                  <a:moveTo>
                    <a:pt x="138" y="600"/>
                  </a:moveTo>
                  <a:cubicBezTo>
                    <a:pt x="95" y="600"/>
                    <a:pt x="64" y="598"/>
                    <a:pt x="47" y="593"/>
                  </a:cubicBezTo>
                  <a:cubicBezTo>
                    <a:pt x="40" y="591"/>
                    <a:pt x="32" y="588"/>
                    <a:pt x="32" y="583"/>
                  </a:cubicBezTo>
                  <a:cubicBezTo>
                    <a:pt x="32" y="578"/>
                    <a:pt x="42" y="568"/>
                    <a:pt x="49" y="563"/>
                  </a:cubicBezTo>
                  <a:cubicBezTo>
                    <a:pt x="52" y="561"/>
                    <a:pt x="52" y="561"/>
                    <a:pt x="52" y="561"/>
                  </a:cubicBezTo>
                  <a:cubicBezTo>
                    <a:pt x="52" y="557"/>
                    <a:pt x="52" y="557"/>
                    <a:pt x="52" y="557"/>
                  </a:cubicBezTo>
                  <a:cubicBezTo>
                    <a:pt x="52" y="519"/>
                    <a:pt x="52" y="519"/>
                    <a:pt x="52" y="519"/>
                  </a:cubicBezTo>
                  <a:cubicBezTo>
                    <a:pt x="52" y="519"/>
                    <a:pt x="52" y="512"/>
                    <a:pt x="77" y="497"/>
                  </a:cubicBezTo>
                  <a:cubicBezTo>
                    <a:pt x="90" y="489"/>
                    <a:pt x="104" y="482"/>
                    <a:pt x="104" y="482"/>
                  </a:cubicBezTo>
                  <a:cubicBezTo>
                    <a:pt x="108" y="480"/>
                    <a:pt x="108" y="480"/>
                    <a:pt x="108" y="480"/>
                  </a:cubicBezTo>
                  <a:cubicBezTo>
                    <a:pt x="108" y="476"/>
                    <a:pt x="108" y="476"/>
                    <a:pt x="108" y="476"/>
                  </a:cubicBezTo>
                  <a:cubicBezTo>
                    <a:pt x="108" y="463"/>
                    <a:pt x="108" y="463"/>
                    <a:pt x="108" y="463"/>
                  </a:cubicBezTo>
                  <a:cubicBezTo>
                    <a:pt x="117" y="465"/>
                    <a:pt x="137" y="469"/>
                    <a:pt x="156" y="471"/>
                  </a:cubicBezTo>
                  <a:cubicBezTo>
                    <a:pt x="156" y="473"/>
                    <a:pt x="156" y="476"/>
                    <a:pt x="156" y="478"/>
                  </a:cubicBezTo>
                  <a:cubicBezTo>
                    <a:pt x="152" y="479"/>
                    <a:pt x="146" y="479"/>
                    <a:pt x="140" y="480"/>
                  </a:cubicBezTo>
                  <a:cubicBezTo>
                    <a:pt x="133" y="481"/>
                    <a:pt x="126" y="481"/>
                    <a:pt x="120" y="481"/>
                  </a:cubicBezTo>
                  <a:cubicBezTo>
                    <a:pt x="118" y="481"/>
                    <a:pt x="116" y="481"/>
                    <a:pt x="114" y="481"/>
                  </a:cubicBezTo>
                  <a:cubicBezTo>
                    <a:pt x="113" y="480"/>
                    <a:pt x="112" y="480"/>
                    <a:pt x="112" y="480"/>
                  </a:cubicBezTo>
                  <a:cubicBezTo>
                    <a:pt x="112" y="480"/>
                    <a:pt x="113" y="481"/>
                    <a:pt x="114" y="481"/>
                  </a:cubicBezTo>
                  <a:cubicBezTo>
                    <a:pt x="116" y="481"/>
                    <a:pt x="118" y="482"/>
                    <a:pt x="120" y="482"/>
                  </a:cubicBezTo>
                  <a:cubicBezTo>
                    <a:pt x="126" y="483"/>
                    <a:pt x="133" y="484"/>
                    <a:pt x="140" y="485"/>
                  </a:cubicBezTo>
                  <a:cubicBezTo>
                    <a:pt x="147" y="485"/>
                    <a:pt x="154" y="486"/>
                    <a:pt x="159" y="486"/>
                  </a:cubicBezTo>
                  <a:cubicBezTo>
                    <a:pt x="160" y="486"/>
                    <a:pt x="161" y="486"/>
                    <a:pt x="161" y="486"/>
                  </a:cubicBezTo>
                  <a:cubicBezTo>
                    <a:pt x="168" y="492"/>
                    <a:pt x="180" y="503"/>
                    <a:pt x="184" y="512"/>
                  </a:cubicBezTo>
                  <a:cubicBezTo>
                    <a:pt x="184" y="512"/>
                    <a:pt x="183" y="512"/>
                    <a:pt x="183" y="512"/>
                  </a:cubicBezTo>
                  <a:cubicBezTo>
                    <a:pt x="179" y="513"/>
                    <a:pt x="175" y="513"/>
                    <a:pt x="172" y="513"/>
                  </a:cubicBezTo>
                  <a:cubicBezTo>
                    <a:pt x="168" y="514"/>
                    <a:pt x="164" y="514"/>
                    <a:pt x="159" y="515"/>
                  </a:cubicBezTo>
                  <a:cubicBezTo>
                    <a:pt x="151" y="515"/>
                    <a:pt x="142" y="516"/>
                    <a:pt x="133" y="516"/>
                  </a:cubicBezTo>
                  <a:cubicBezTo>
                    <a:pt x="124" y="517"/>
                    <a:pt x="114" y="517"/>
                    <a:pt x="106" y="517"/>
                  </a:cubicBezTo>
                  <a:cubicBezTo>
                    <a:pt x="102" y="517"/>
                    <a:pt x="98" y="517"/>
                    <a:pt x="94" y="517"/>
                  </a:cubicBezTo>
                  <a:cubicBezTo>
                    <a:pt x="90" y="517"/>
                    <a:pt x="86" y="517"/>
                    <a:pt x="83" y="517"/>
                  </a:cubicBezTo>
                  <a:cubicBezTo>
                    <a:pt x="76" y="517"/>
                    <a:pt x="70" y="517"/>
                    <a:pt x="66" y="516"/>
                  </a:cubicBezTo>
                  <a:cubicBezTo>
                    <a:pt x="62" y="516"/>
                    <a:pt x="60" y="516"/>
                    <a:pt x="60" y="516"/>
                  </a:cubicBezTo>
                  <a:cubicBezTo>
                    <a:pt x="60" y="516"/>
                    <a:pt x="62" y="516"/>
                    <a:pt x="66" y="517"/>
                  </a:cubicBezTo>
                  <a:cubicBezTo>
                    <a:pt x="70" y="518"/>
                    <a:pt x="76" y="518"/>
                    <a:pt x="82" y="519"/>
                  </a:cubicBezTo>
                  <a:cubicBezTo>
                    <a:pt x="86" y="520"/>
                    <a:pt x="90" y="520"/>
                    <a:pt x="93" y="520"/>
                  </a:cubicBezTo>
                  <a:cubicBezTo>
                    <a:pt x="97" y="521"/>
                    <a:pt x="101" y="521"/>
                    <a:pt x="106" y="522"/>
                  </a:cubicBezTo>
                  <a:cubicBezTo>
                    <a:pt x="114" y="522"/>
                    <a:pt x="123" y="523"/>
                    <a:pt x="133" y="523"/>
                  </a:cubicBezTo>
                  <a:cubicBezTo>
                    <a:pt x="142" y="524"/>
                    <a:pt x="151" y="524"/>
                    <a:pt x="160" y="524"/>
                  </a:cubicBezTo>
                  <a:cubicBezTo>
                    <a:pt x="164" y="524"/>
                    <a:pt x="168" y="524"/>
                    <a:pt x="172" y="524"/>
                  </a:cubicBezTo>
                  <a:cubicBezTo>
                    <a:pt x="176" y="524"/>
                    <a:pt x="180" y="524"/>
                    <a:pt x="183" y="524"/>
                  </a:cubicBezTo>
                  <a:cubicBezTo>
                    <a:pt x="184" y="524"/>
                    <a:pt x="185" y="524"/>
                    <a:pt x="186" y="524"/>
                  </a:cubicBezTo>
                  <a:cubicBezTo>
                    <a:pt x="186" y="533"/>
                    <a:pt x="185" y="546"/>
                    <a:pt x="186" y="555"/>
                  </a:cubicBezTo>
                  <a:cubicBezTo>
                    <a:pt x="185" y="555"/>
                    <a:pt x="185" y="555"/>
                    <a:pt x="185" y="555"/>
                  </a:cubicBezTo>
                  <a:cubicBezTo>
                    <a:pt x="181" y="555"/>
                    <a:pt x="178" y="556"/>
                    <a:pt x="174" y="556"/>
                  </a:cubicBezTo>
                  <a:cubicBezTo>
                    <a:pt x="169" y="557"/>
                    <a:pt x="165" y="557"/>
                    <a:pt x="161" y="558"/>
                  </a:cubicBezTo>
                  <a:cubicBezTo>
                    <a:pt x="152" y="559"/>
                    <a:pt x="142" y="559"/>
                    <a:pt x="133" y="560"/>
                  </a:cubicBezTo>
                  <a:cubicBezTo>
                    <a:pt x="123" y="561"/>
                    <a:pt x="114" y="561"/>
                    <a:pt x="105" y="561"/>
                  </a:cubicBezTo>
                  <a:cubicBezTo>
                    <a:pt x="100" y="561"/>
                    <a:pt x="96" y="561"/>
                    <a:pt x="92" y="561"/>
                  </a:cubicBezTo>
                  <a:cubicBezTo>
                    <a:pt x="87" y="561"/>
                    <a:pt x="84" y="561"/>
                    <a:pt x="80" y="561"/>
                  </a:cubicBezTo>
                  <a:cubicBezTo>
                    <a:pt x="73" y="561"/>
                    <a:pt x="67" y="561"/>
                    <a:pt x="62" y="561"/>
                  </a:cubicBezTo>
                  <a:cubicBezTo>
                    <a:pt x="58" y="561"/>
                    <a:pt x="56" y="560"/>
                    <a:pt x="56" y="560"/>
                  </a:cubicBezTo>
                  <a:cubicBezTo>
                    <a:pt x="56" y="560"/>
                    <a:pt x="58" y="561"/>
                    <a:pt x="62" y="562"/>
                  </a:cubicBezTo>
                  <a:cubicBezTo>
                    <a:pt x="67" y="562"/>
                    <a:pt x="73" y="563"/>
                    <a:pt x="80" y="564"/>
                  </a:cubicBezTo>
                  <a:cubicBezTo>
                    <a:pt x="83" y="565"/>
                    <a:pt x="87" y="565"/>
                    <a:pt x="91" y="566"/>
                  </a:cubicBezTo>
                  <a:cubicBezTo>
                    <a:pt x="95" y="566"/>
                    <a:pt x="100" y="567"/>
                    <a:pt x="104" y="567"/>
                  </a:cubicBezTo>
                  <a:cubicBezTo>
                    <a:pt x="113" y="568"/>
                    <a:pt x="123" y="569"/>
                    <a:pt x="133" y="569"/>
                  </a:cubicBezTo>
                  <a:cubicBezTo>
                    <a:pt x="142" y="570"/>
                    <a:pt x="152" y="570"/>
                    <a:pt x="161" y="570"/>
                  </a:cubicBezTo>
                  <a:cubicBezTo>
                    <a:pt x="166" y="571"/>
                    <a:pt x="170" y="571"/>
                    <a:pt x="174" y="571"/>
                  </a:cubicBezTo>
                  <a:cubicBezTo>
                    <a:pt x="178" y="571"/>
                    <a:pt x="182" y="571"/>
                    <a:pt x="186" y="571"/>
                  </a:cubicBezTo>
                  <a:cubicBezTo>
                    <a:pt x="188" y="571"/>
                    <a:pt x="190" y="570"/>
                    <a:pt x="191" y="570"/>
                  </a:cubicBezTo>
                  <a:cubicBezTo>
                    <a:pt x="197" y="578"/>
                    <a:pt x="204" y="589"/>
                    <a:pt x="204" y="597"/>
                  </a:cubicBezTo>
                  <a:cubicBezTo>
                    <a:pt x="187" y="599"/>
                    <a:pt x="165" y="600"/>
                    <a:pt x="138" y="600"/>
                  </a:cubicBezTo>
                  <a:close/>
                  <a:moveTo>
                    <a:pt x="259" y="468"/>
                  </a:moveTo>
                  <a:cubicBezTo>
                    <a:pt x="257" y="477"/>
                    <a:pt x="253" y="484"/>
                    <a:pt x="249" y="490"/>
                  </a:cubicBezTo>
                  <a:cubicBezTo>
                    <a:pt x="244" y="495"/>
                    <a:pt x="240" y="500"/>
                    <a:pt x="235" y="502"/>
                  </a:cubicBezTo>
                  <a:cubicBezTo>
                    <a:pt x="235" y="503"/>
                    <a:pt x="234" y="504"/>
                    <a:pt x="233" y="504"/>
                  </a:cubicBezTo>
                  <a:cubicBezTo>
                    <a:pt x="229" y="498"/>
                    <a:pt x="217" y="491"/>
                    <a:pt x="211" y="487"/>
                  </a:cubicBezTo>
                  <a:cubicBezTo>
                    <a:pt x="225" y="486"/>
                    <a:pt x="235" y="482"/>
                    <a:pt x="241" y="474"/>
                  </a:cubicBezTo>
                  <a:cubicBezTo>
                    <a:pt x="247" y="467"/>
                    <a:pt x="249" y="456"/>
                    <a:pt x="247" y="441"/>
                  </a:cubicBezTo>
                  <a:cubicBezTo>
                    <a:pt x="244" y="406"/>
                    <a:pt x="238" y="345"/>
                    <a:pt x="233" y="291"/>
                  </a:cubicBezTo>
                  <a:cubicBezTo>
                    <a:pt x="230" y="254"/>
                    <a:pt x="227" y="219"/>
                    <a:pt x="226" y="204"/>
                  </a:cubicBezTo>
                  <a:cubicBezTo>
                    <a:pt x="224" y="192"/>
                    <a:pt x="220" y="182"/>
                    <a:pt x="206" y="177"/>
                  </a:cubicBezTo>
                  <a:cubicBezTo>
                    <a:pt x="206" y="156"/>
                    <a:pt x="206" y="156"/>
                    <a:pt x="206" y="156"/>
                  </a:cubicBezTo>
                  <a:cubicBezTo>
                    <a:pt x="206" y="156"/>
                    <a:pt x="206" y="156"/>
                    <a:pt x="206" y="156"/>
                  </a:cubicBezTo>
                  <a:cubicBezTo>
                    <a:pt x="211" y="158"/>
                    <a:pt x="216" y="161"/>
                    <a:pt x="221" y="166"/>
                  </a:cubicBezTo>
                  <a:cubicBezTo>
                    <a:pt x="227" y="171"/>
                    <a:pt x="232" y="177"/>
                    <a:pt x="235" y="186"/>
                  </a:cubicBezTo>
                  <a:cubicBezTo>
                    <a:pt x="237" y="190"/>
                    <a:pt x="238" y="194"/>
                    <a:pt x="239" y="199"/>
                  </a:cubicBezTo>
                  <a:cubicBezTo>
                    <a:pt x="239" y="200"/>
                    <a:pt x="239" y="201"/>
                    <a:pt x="239" y="203"/>
                  </a:cubicBezTo>
                  <a:cubicBezTo>
                    <a:pt x="239" y="204"/>
                    <a:pt x="239" y="204"/>
                    <a:pt x="239" y="204"/>
                  </a:cubicBezTo>
                  <a:cubicBezTo>
                    <a:pt x="240" y="206"/>
                    <a:pt x="240" y="206"/>
                    <a:pt x="240" y="206"/>
                  </a:cubicBezTo>
                  <a:cubicBezTo>
                    <a:pt x="240" y="207"/>
                    <a:pt x="240" y="207"/>
                    <a:pt x="240" y="207"/>
                  </a:cubicBezTo>
                  <a:cubicBezTo>
                    <a:pt x="240" y="208"/>
                    <a:pt x="240" y="208"/>
                    <a:pt x="240" y="208"/>
                  </a:cubicBezTo>
                  <a:cubicBezTo>
                    <a:pt x="240" y="208"/>
                    <a:pt x="240" y="208"/>
                    <a:pt x="240" y="208"/>
                  </a:cubicBezTo>
                  <a:cubicBezTo>
                    <a:pt x="240" y="208"/>
                    <a:pt x="240" y="208"/>
                    <a:pt x="240" y="208"/>
                  </a:cubicBezTo>
                  <a:cubicBezTo>
                    <a:pt x="240" y="208"/>
                    <a:pt x="240" y="208"/>
                    <a:pt x="240" y="208"/>
                  </a:cubicBezTo>
                  <a:cubicBezTo>
                    <a:pt x="240" y="210"/>
                    <a:pt x="240" y="210"/>
                    <a:pt x="240" y="210"/>
                  </a:cubicBezTo>
                  <a:cubicBezTo>
                    <a:pt x="240" y="212"/>
                    <a:pt x="240" y="213"/>
                    <a:pt x="240" y="215"/>
                  </a:cubicBezTo>
                  <a:cubicBezTo>
                    <a:pt x="241" y="226"/>
                    <a:pt x="241" y="238"/>
                    <a:pt x="242" y="250"/>
                  </a:cubicBezTo>
                  <a:cubicBezTo>
                    <a:pt x="243" y="262"/>
                    <a:pt x="244" y="275"/>
                    <a:pt x="245" y="288"/>
                  </a:cubicBezTo>
                  <a:cubicBezTo>
                    <a:pt x="246" y="301"/>
                    <a:pt x="247" y="314"/>
                    <a:pt x="248" y="327"/>
                  </a:cubicBezTo>
                  <a:cubicBezTo>
                    <a:pt x="250" y="340"/>
                    <a:pt x="251" y="353"/>
                    <a:pt x="252" y="366"/>
                  </a:cubicBezTo>
                  <a:cubicBezTo>
                    <a:pt x="254" y="378"/>
                    <a:pt x="255" y="391"/>
                    <a:pt x="256" y="403"/>
                  </a:cubicBezTo>
                  <a:cubicBezTo>
                    <a:pt x="257" y="409"/>
                    <a:pt x="258" y="415"/>
                    <a:pt x="258" y="421"/>
                  </a:cubicBezTo>
                  <a:cubicBezTo>
                    <a:pt x="259" y="424"/>
                    <a:pt x="259" y="427"/>
                    <a:pt x="259" y="430"/>
                  </a:cubicBezTo>
                  <a:cubicBezTo>
                    <a:pt x="260" y="431"/>
                    <a:pt x="260" y="433"/>
                    <a:pt x="260" y="434"/>
                  </a:cubicBezTo>
                  <a:cubicBezTo>
                    <a:pt x="260" y="435"/>
                    <a:pt x="260" y="437"/>
                    <a:pt x="260" y="438"/>
                  </a:cubicBezTo>
                  <a:cubicBezTo>
                    <a:pt x="261" y="449"/>
                    <a:pt x="261" y="459"/>
                    <a:pt x="259" y="46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4" name="Freeform 21">
              <a:extLst>
                <a:ext uri="{FF2B5EF4-FFF2-40B4-BE49-F238E27FC236}">
                  <a16:creationId xmlns:a16="http://schemas.microsoft.com/office/drawing/2014/main" id="{38972814-5AAA-472D-A01B-CAE75E99CBF5}"/>
                </a:ext>
              </a:extLst>
            </p:cNvPr>
            <p:cNvSpPr>
              <a:spLocks/>
            </p:cNvSpPr>
            <p:nvPr/>
          </p:nvSpPr>
          <p:spPr bwMode="auto">
            <a:xfrm>
              <a:off x="207" y="449"/>
              <a:ext cx="172" cy="12"/>
            </a:xfrm>
            <a:custGeom>
              <a:avLst/>
              <a:gdLst>
                <a:gd name="T0" fmla="*/ 23 w 72"/>
                <a:gd name="T1" fmla="*/ 5 h 5"/>
                <a:gd name="T2" fmla="*/ 29 w 72"/>
                <a:gd name="T3" fmla="*/ 5 h 5"/>
                <a:gd name="T4" fmla="*/ 36 w 72"/>
                <a:gd name="T5" fmla="*/ 5 h 5"/>
                <a:gd name="T6" fmla="*/ 43 w 72"/>
                <a:gd name="T7" fmla="*/ 5 h 5"/>
                <a:gd name="T8" fmla="*/ 49 w 72"/>
                <a:gd name="T9" fmla="*/ 5 h 5"/>
                <a:gd name="T10" fmla="*/ 61 w 72"/>
                <a:gd name="T11" fmla="*/ 4 h 5"/>
                <a:gd name="T12" fmla="*/ 72 w 72"/>
                <a:gd name="T13" fmla="*/ 3 h 5"/>
                <a:gd name="T14" fmla="*/ 61 w 72"/>
                <a:gd name="T15" fmla="*/ 1 h 5"/>
                <a:gd name="T16" fmla="*/ 49 w 72"/>
                <a:gd name="T17" fmla="*/ 1 h 5"/>
                <a:gd name="T18" fmla="*/ 43 w 72"/>
                <a:gd name="T19" fmla="*/ 0 h 5"/>
                <a:gd name="T20" fmla="*/ 36 w 72"/>
                <a:gd name="T21" fmla="*/ 0 h 5"/>
                <a:gd name="T22" fmla="*/ 29 w 72"/>
                <a:gd name="T23" fmla="*/ 0 h 5"/>
                <a:gd name="T24" fmla="*/ 23 w 72"/>
                <a:gd name="T25" fmla="*/ 1 h 5"/>
                <a:gd name="T26" fmla="*/ 12 w 72"/>
                <a:gd name="T27" fmla="*/ 1 h 5"/>
                <a:gd name="T28" fmla="*/ 0 w 72"/>
                <a:gd name="T29" fmla="*/ 3 h 5"/>
                <a:gd name="T30" fmla="*/ 12 w 72"/>
                <a:gd name="T31" fmla="*/ 4 h 5"/>
                <a:gd name="T32" fmla="*/ 23 w 72"/>
                <a:gd name="T33"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2" h="5">
                  <a:moveTo>
                    <a:pt x="23" y="5"/>
                  </a:moveTo>
                  <a:cubicBezTo>
                    <a:pt x="25" y="5"/>
                    <a:pt x="27" y="5"/>
                    <a:pt x="29" y="5"/>
                  </a:cubicBezTo>
                  <a:cubicBezTo>
                    <a:pt x="32" y="5"/>
                    <a:pt x="34" y="5"/>
                    <a:pt x="36" y="5"/>
                  </a:cubicBezTo>
                  <a:cubicBezTo>
                    <a:pt x="38" y="5"/>
                    <a:pt x="41" y="5"/>
                    <a:pt x="43" y="5"/>
                  </a:cubicBezTo>
                  <a:cubicBezTo>
                    <a:pt x="45" y="5"/>
                    <a:pt x="47" y="5"/>
                    <a:pt x="49" y="5"/>
                  </a:cubicBezTo>
                  <a:cubicBezTo>
                    <a:pt x="53" y="4"/>
                    <a:pt x="57" y="4"/>
                    <a:pt x="61" y="4"/>
                  </a:cubicBezTo>
                  <a:cubicBezTo>
                    <a:pt x="67" y="3"/>
                    <a:pt x="72" y="3"/>
                    <a:pt x="72" y="3"/>
                  </a:cubicBezTo>
                  <a:cubicBezTo>
                    <a:pt x="72" y="3"/>
                    <a:pt x="67" y="2"/>
                    <a:pt x="61" y="1"/>
                  </a:cubicBezTo>
                  <a:cubicBezTo>
                    <a:pt x="57" y="1"/>
                    <a:pt x="53" y="1"/>
                    <a:pt x="49" y="1"/>
                  </a:cubicBezTo>
                  <a:cubicBezTo>
                    <a:pt x="47" y="1"/>
                    <a:pt x="45" y="0"/>
                    <a:pt x="43" y="0"/>
                  </a:cubicBezTo>
                  <a:cubicBezTo>
                    <a:pt x="41" y="0"/>
                    <a:pt x="38" y="0"/>
                    <a:pt x="36" y="0"/>
                  </a:cubicBezTo>
                  <a:cubicBezTo>
                    <a:pt x="34" y="0"/>
                    <a:pt x="32" y="0"/>
                    <a:pt x="29" y="0"/>
                  </a:cubicBezTo>
                  <a:cubicBezTo>
                    <a:pt x="27" y="0"/>
                    <a:pt x="25" y="1"/>
                    <a:pt x="23" y="1"/>
                  </a:cubicBezTo>
                  <a:cubicBezTo>
                    <a:pt x="19" y="1"/>
                    <a:pt x="15" y="1"/>
                    <a:pt x="12" y="1"/>
                  </a:cubicBezTo>
                  <a:cubicBezTo>
                    <a:pt x="5" y="2"/>
                    <a:pt x="0" y="3"/>
                    <a:pt x="0" y="3"/>
                  </a:cubicBezTo>
                  <a:cubicBezTo>
                    <a:pt x="0" y="3"/>
                    <a:pt x="5" y="3"/>
                    <a:pt x="12" y="4"/>
                  </a:cubicBezTo>
                  <a:cubicBezTo>
                    <a:pt x="15" y="4"/>
                    <a:pt x="19" y="4"/>
                    <a:pt x="23"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5" name="Freeform 22">
              <a:extLst>
                <a:ext uri="{FF2B5EF4-FFF2-40B4-BE49-F238E27FC236}">
                  <a16:creationId xmlns:a16="http://schemas.microsoft.com/office/drawing/2014/main" id="{84C0D196-802C-45B0-86FC-E164B3E26E2C}"/>
                </a:ext>
              </a:extLst>
            </p:cNvPr>
            <p:cNvSpPr>
              <a:spLocks/>
            </p:cNvSpPr>
            <p:nvPr/>
          </p:nvSpPr>
          <p:spPr bwMode="auto">
            <a:xfrm>
              <a:off x="207" y="337"/>
              <a:ext cx="172" cy="12"/>
            </a:xfrm>
            <a:custGeom>
              <a:avLst/>
              <a:gdLst>
                <a:gd name="T0" fmla="*/ 23 w 72"/>
                <a:gd name="T1" fmla="*/ 5 h 5"/>
                <a:gd name="T2" fmla="*/ 29 w 72"/>
                <a:gd name="T3" fmla="*/ 5 h 5"/>
                <a:gd name="T4" fmla="*/ 36 w 72"/>
                <a:gd name="T5" fmla="*/ 5 h 5"/>
                <a:gd name="T6" fmla="*/ 43 w 72"/>
                <a:gd name="T7" fmla="*/ 5 h 5"/>
                <a:gd name="T8" fmla="*/ 49 w 72"/>
                <a:gd name="T9" fmla="*/ 5 h 5"/>
                <a:gd name="T10" fmla="*/ 61 w 72"/>
                <a:gd name="T11" fmla="*/ 4 h 5"/>
                <a:gd name="T12" fmla="*/ 72 w 72"/>
                <a:gd name="T13" fmla="*/ 3 h 5"/>
                <a:gd name="T14" fmla="*/ 61 w 72"/>
                <a:gd name="T15" fmla="*/ 1 h 5"/>
                <a:gd name="T16" fmla="*/ 49 w 72"/>
                <a:gd name="T17" fmla="*/ 1 h 5"/>
                <a:gd name="T18" fmla="*/ 43 w 72"/>
                <a:gd name="T19" fmla="*/ 0 h 5"/>
                <a:gd name="T20" fmla="*/ 36 w 72"/>
                <a:gd name="T21" fmla="*/ 0 h 5"/>
                <a:gd name="T22" fmla="*/ 29 w 72"/>
                <a:gd name="T23" fmla="*/ 0 h 5"/>
                <a:gd name="T24" fmla="*/ 23 w 72"/>
                <a:gd name="T25" fmla="*/ 1 h 5"/>
                <a:gd name="T26" fmla="*/ 12 w 72"/>
                <a:gd name="T27" fmla="*/ 1 h 5"/>
                <a:gd name="T28" fmla="*/ 0 w 72"/>
                <a:gd name="T29" fmla="*/ 3 h 5"/>
                <a:gd name="T30" fmla="*/ 12 w 72"/>
                <a:gd name="T31" fmla="*/ 4 h 5"/>
                <a:gd name="T32" fmla="*/ 23 w 72"/>
                <a:gd name="T33"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2" h="5">
                  <a:moveTo>
                    <a:pt x="23" y="5"/>
                  </a:moveTo>
                  <a:cubicBezTo>
                    <a:pt x="25" y="5"/>
                    <a:pt x="27" y="5"/>
                    <a:pt x="29" y="5"/>
                  </a:cubicBezTo>
                  <a:cubicBezTo>
                    <a:pt x="32" y="5"/>
                    <a:pt x="34" y="5"/>
                    <a:pt x="36" y="5"/>
                  </a:cubicBezTo>
                  <a:cubicBezTo>
                    <a:pt x="38" y="5"/>
                    <a:pt x="41" y="5"/>
                    <a:pt x="43" y="5"/>
                  </a:cubicBezTo>
                  <a:cubicBezTo>
                    <a:pt x="45" y="5"/>
                    <a:pt x="47" y="5"/>
                    <a:pt x="49" y="5"/>
                  </a:cubicBezTo>
                  <a:cubicBezTo>
                    <a:pt x="53" y="5"/>
                    <a:pt x="57" y="4"/>
                    <a:pt x="61" y="4"/>
                  </a:cubicBezTo>
                  <a:cubicBezTo>
                    <a:pt x="67" y="4"/>
                    <a:pt x="72" y="3"/>
                    <a:pt x="72" y="3"/>
                  </a:cubicBezTo>
                  <a:cubicBezTo>
                    <a:pt x="72" y="3"/>
                    <a:pt x="67" y="2"/>
                    <a:pt x="61" y="1"/>
                  </a:cubicBezTo>
                  <a:cubicBezTo>
                    <a:pt x="57" y="1"/>
                    <a:pt x="53" y="1"/>
                    <a:pt x="49" y="1"/>
                  </a:cubicBezTo>
                  <a:cubicBezTo>
                    <a:pt x="47" y="1"/>
                    <a:pt x="45" y="0"/>
                    <a:pt x="43" y="0"/>
                  </a:cubicBezTo>
                  <a:cubicBezTo>
                    <a:pt x="41" y="0"/>
                    <a:pt x="38" y="0"/>
                    <a:pt x="36" y="0"/>
                  </a:cubicBezTo>
                  <a:cubicBezTo>
                    <a:pt x="34" y="0"/>
                    <a:pt x="32" y="0"/>
                    <a:pt x="29" y="0"/>
                  </a:cubicBezTo>
                  <a:cubicBezTo>
                    <a:pt x="27" y="1"/>
                    <a:pt x="25" y="1"/>
                    <a:pt x="23" y="1"/>
                  </a:cubicBezTo>
                  <a:cubicBezTo>
                    <a:pt x="19" y="1"/>
                    <a:pt x="15" y="1"/>
                    <a:pt x="12" y="1"/>
                  </a:cubicBezTo>
                  <a:cubicBezTo>
                    <a:pt x="5" y="2"/>
                    <a:pt x="0" y="3"/>
                    <a:pt x="0" y="3"/>
                  </a:cubicBezTo>
                  <a:cubicBezTo>
                    <a:pt x="0" y="3"/>
                    <a:pt x="5" y="3"/>
                    <a:pt x="12" y="4"/>
                  </a:cubicBezTo>
                  <a:cubicBezTo>
                    <a:pt x="15" y="4"/>
                    <a:pt x="19" y="5"/>
                    <a:pt x="23"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Freeform 23">
              <a:extLst>
                <a:ext uri="{FF2B5EF4-FFF2-40B4-BE49-F238E27FC236}">
                  <a16:creationId xmlns:a16="http://schemas.microsoft.com/office/drawing/2014/main" id="{1ECE5D5F-4E5B-426A-967B-043535F823DC}"/>
                </a:ext>
              </a:extLst>
            </p:cNvPr>
            <p:cNvSpPr>
              <a:spLocks/>
            </p:cNvSpPr>
            <p:nvPr/>
          </p:nvSpPr>
          <p:spPr bwMode="auto">
            <a:xfrm>
              <a:off x="547" y="491"/>
              <a:ext cx="48" cy="529"/>
            </a:xfrm>
            <a:custGeom>
              <a:avLst/>
              <a:gdLst>
                <a:gd name="T0" fmla="*/ 18 w 20"/>
                <a:gd name="T1" fmla="*/ 187 h 222"/>
                <a:gd name="T2" fmla="*/ 15 w 20"/>
                <a:gd name="T3" fmla="*/ 151 h 222"/>
                <a:gd name="T4" fmla="*/ 13 w 20"/>
                <a:gd name="T5" fmla="*/ 131 h 222"/>
                <a:gd name="T6" fmla="*/ 12 w 20"/>
                <a:gd name="T7" fmla="*/ 111 h 222"/>
                <a:gd name="T8" fmla="*/ 10 w 20"/>
                <a:gd name="T9" fmla="*/ 90 h 222"/>
                <a:gd name="T10" fmla="*/ 8 w 20"/>
                <a:gd name="T11" fmla="*/ 70 h 222"/>
                <a:gd name="T12" fmla="*/ 4 w 20"/>
                <a:gd name="T13" fmla="*/ 34 h 222"/>
                <a:gd name="T14" fmla="*/ 1 w 20"/>
                <a:gd name="T15" fmla="*/ 9 h 222"/>
                <a:gd name="T16" fmla="*/ 0 w 20"/>
                <a:gd name="T17" fmla="*/ 0 h 222"/>
                <a:gd name="T18" fmla="*/ 0 w 20"/>
                <a:gd name="T19" fmla="*/ 10 h 222"/>
                <a:gd name="T20" fmla="*/ 2 w 20"/>
                <a:gd name="T21" fmla="*/ 35 h 222"/>
                <a:gd name="T22" fmla="*/ 4 w 20"/>
                <a:gd name="T23" fmla="*/ 70 h 222"/>
                <a:gd name="T24" fmla="*/ 6 w 20"/>
                <a:gd name="T25" fmla="*/ 90 h 222"/>
                <a:gd name="T26" fmla="*/ 8 w 20"/>
                <a:gd name="T27" fmla="*/ 111 h 222"/>
                <a:gd name="T28" fmla="*/ 10 w 20"/>
                <a:gd name="T29" fmla="*/ 132 h 222"/>
                <a:gd name="T30" fmla="*/ 12 w 20"/>
                <a:gd name="T31" fmla="*/ 152 h 222"/>
                <a:gd name="T32" fmla="*/ 15 w 20"/>
                <a:gd name="T33" fmla="*/ 187 h 222"/>
                <a:gd name="T34" fmla="*/ 18 w 20"/>
                <a:gd name="T35" fmla="*/ 212 h 222"/>
                <a:gd name="T36" fmla="*/ 20 w 20"/>
                <a:gd name="T37" fmla="*/ 222 h 222"/>
                <a:gd name="T38" fmla="*/ 19 w 20"/>
                <a:gd name="T39" fmla="*/ 212 h 222"/>
                <a:gd name="T40" fmla="*/ 18 w 20"/>
                <a:gd name="T41" fmla="*/ 187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0" h="222">
                  <a:moveTo>
                    <a:pt x="18" y="187"/>
                  </a:moveTo>
                  <a:cubicBezTo>
                    <a:pt x="17" y="177"/>
                    <a:pt x="16" y="164"/>
                    <a:pt x="15" y="151"/>
                  </a:cubicBezTo>
                  <a:cubicBezTo>
                    <a:pt x="15" y="145"/>
                    <a:pt x="14" y="138"/>
                    <a:pt x="13" y="131"/>
                  </a:cubicBezTo>
                  <a:cubicBezTo>
                    <a:pt x="13" y="125"/>
                    <a:pt x="12" y="118"/>
                    <a:pt x="12" y="111"/>
                  </a:cubicBezTo>
                  <a:cubicBezTo>
                    <a:pt x="11" y="104"/>
                    <a:pt x="10" y="97"/>
                    <a:pt x="10" y="90"/>
                  </a:cubicBezTo>
                  <a:cubicBezTo>
                    <a:pt x="9" y="83"/>
                    <a:pt x="8" y="76"/>
                    <a:pt x="8" y="70"/>
                  </a:cubicBezTo>
                  <a:cubicBezTo>
                    <a:pt x="6" y="57"/>
                    <a:pt x="5" y="45"/>
                    <a:pt x="4" y="34"/>
                  </a:cubicBezTo>
                  <a:cubicBezTo>
                    <a:pt x="3" y="24"/>
                    <a:pt x="2" y="15"/>
                    <a:pt x="1" y="9"/>
                  </a:cubicBezTo>
                  <a:cubicBezTo>
                    <a:pt x="0" y="3"/>
                    <a:pt x="0" y="0"/>
                    <a:pt x="0" y="0"/>
                  </a:cubicBezTo>
                  <a:cubicBezTo>
                    <a:pt x="0" y="0"/>
                    <a:pt x="0" y="3"/>
                    <a:pt x="0" y="10"/>
                  </a:cubicBezTo>
                  <a:cubicBezTo>
                    <a:pt x="1" y="16"/>
                    <a:pt x="1" y="24"/>
                    <a:pt x="2" y="35"/>
                  </a:cubicBezTo>
                  <a:cubicBezTo>
                    <a:pt x="2" y="45"/>
                    <a:pt x="3" y="57"/>
                    <a:pt x="4" y="70"/>
                  </a:cubicBezTo>
                  <a:cubicBezTo>
                    <a:pt x="5" y="77"/>
                    <a:pt x="5" y="84"/>
                    <a:pt x="6" y="90"/>
                  </a:cubicBezTo>
                  <a:cubicBezTo>
                    <a:pt x="6" y="97"/>
                    <a:pt x="7" y="104"/>
                    <a:pt x="8" y="111"/>
                  </a:cubicBezTo>
                  <a:cubicBezTo>
                    <a:pt x="8" y="118"/>
                    <a:pt x="9" y="125"/>
                    <a:pt x="10" y="132"/>
                  </a:cubicBezTo>
                  <a:cubicBezTo>
                    <a:pt x="10" y="139"/>
                    <a:pt x="11" y="145"/>
                    <a:pt x="12" y="152"/>
                  </a:cubicBezTo>
                  <a:cubicBezTo>
                    <a:pt x="13" y="165"/>
                    <a:pt x="14" y="177"/>
                    <a:pt x="15" y="187"/>
                  </a:cubicBezTo>
                  <a:cubicBezTo>
                    <a:pt x="16" y="198"/>
                    <a:pt x="18" y="206"/>
                    <a:pt x="18" y="212"/>
                  </a:cubicBezTo>
                  <a:cubicBezTo>
                    <a:pt x="19" y="218"/>
                    <a:pt x="20" y="222"/>
                    <a:pt x="20" y="222"/>
                  </a:cubicBezTo>
                  <a:cubicBezTo>
                    <a:pt x="20" y="222"/>
                    <a:pt x="19" y="218"/>
                    <a:pt x="19" y="212"/>
                  </a:cubicBezTo>
                  <a:cubicBezTo>
                    <a:pt x="19" y="206"/>
                    <a:pt x="18" y="198"/>
                    <a:pt x="18" y="18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7" name="Freeform 24">
              <a:extLst>
                <a:ext uri="{FF2B5EF4-FFF2-40B4-BE49-F238E27FC236}">
                  <a16:creationId xmlns:a16="http://schemas.microsoft.com/office/drawing/2014/main" id="{6DACE863-1566-4EEF-9363-FB353D4DDA4C}"/>
                </a:ext>
              </a:extLst>
            </p:cNvPr>
            <p:cNvSpPr>
              <a:spLocks/>
            </p:cNvSpPr>
            <p:nvPr/>
          </p:nvSpPr>
          <p:spPr bwMode="auto">
            <a:xfrm>
              <a:off x="27" y="491"/>
              <a:ext cx="48" cy="529"/>
            </a:xfrm>
            <a:custGeom>
              <a:avLst/>
              <a:gdLst>
                <a:gd name="T0" fmla="*/ 10 w 20"/>
                <a:gd name="T1" fmla="*/ 132 h 222"/>
                <a:gd name="T2" fmla="*/ 12 w 20"/>
                <a:gd name="T3" fmla="*/ 111 h 222"/>
                <a:gd name="T4" fmla="*/ 14 w 20"/>
                <a:gd name="T5" fmla="*/ 90 h 222"/>
                <a:gd name="T6" fmla="*/ 15 w 20"/>
                <a:gd name="T7" fmla="*/ 70 h 222"/>
                <a:gd name="T8" fmla="*/ 18 w 20"/>
                <a:gd name="T9" fmla="*/ 35 h 222"/>
                <a:gd name="T10" fmla="*/ 19 w 20"/>
                <a:gd name="T11" fmla="*/ 10 h 222"/>
                <a:gd name="T12" fmla="*/ 20 w 20"/>
                <a:gd name="T13" fmla="*/ 0 h 222"/>
                <a:gd name="T14" fmla="*/ 19 w 20"/>
                <a:gd name="T15" fmla="*/ 9 h 222"/>
                <a:gd name="T16" fmla="*/ 16 w 20"/>
                <a:gd name="T17" fmla="*/ 34 h 222"/>
                <a:gd name="T18" fmla="*/ 12 w 20"/>
                <a:gd name="T19" fmla="*/ 70 h 222"/>
                <a:gd name="T20" fmla="*/ 10 w 20"/>
                <a:gd name="T21" fmla="*/ 90 h 222"/>
                <a:gd name="T22" fmla="*/ 8 w 20"/>
                <a:gd name="T23" fmla="*/ 111 h 222"/>
                <a:gd name="T24" fmla="*/ 6 w 20"/>
                <a:gd name="T25" fmla="*/ 131 h 222"/>
                <a:gd name="T26" fmla="*/ 5 w 20"/>
                <a:gd name="T27" fmla="*/ 151 h 222"/>
                <a:gd name="T28" fmla="*/ 2 w 20"/>
                <a:gd name="T29" fmla="*/ 187 h 222"/>
                <a:gd name="T30" fmla="*/ 1 w 20"/>
                <a:gd name="T31" fmla="*/ 212 h 222"/>
                <a:gd name="T32" fmla="*/ 0 w 20"/>
                <a:gd name="T33" fmla="*/ 222 h 222"/>
                <a:gd name="T34" fmla="*/ 1 w 20"/>
                <a:gd name="T35" fmla="*/ 212 h 222"/>
                <a:gd name="T36" fmla="*/ 4 w 20"/>
                <a:gd name="T37" fmla="*/ 187 h 222"/>
                <a:gd name="T38" fmla="*/ 8 w 20"/>
                <a:gd name="T39" fmla="*/ 152 h 222"/>
                <a:gd name="T40" fmla="*/ 10 w 20"/>
                <a:gd name="T41" fmla="*/ 132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0" h="222">
                  <a:moveTo>
                    <a:pt x="10" y="132"/>
                  </a:moveTo>
                  <a:cubicBezTo>
                    <a:pt x="11" y="125"/>
                    <a:pt x="11" y="118"/>
                    <a:pt x="12" y="111"/>
                  </a:cubicBezTo>
                  <a:cubicBezTo>
                    <a:pt x="13" y="104"/>
                    <a:pt x="13" y="97"/>
                    <a:pt x="14" y="90"/>
                  </a:cubicBezTo>
                  <a:cubicBezTo>
                    <a:pt x="14" y="84"/>
                    <a:pt x="15" y="77"/>
                    <a:pt x="15" y="70"/>
                  </a:cubicBezTo>
                  <a:cubicBezTo>
                    <a:pt x="16" y="57"/>
                    <a:pt x="17" y="45"/>
                    <a:pt x="18" y="35"/>
                  </a:cubicBezTo>
                  <a:cubicBezTo>
                    <a:pt x="19" y="24"/>
                    <a:pt x="19" y="16"/>
                    <a:pt x="19" y="10"/>
                  </a:cubicBezTo>
                  <a:cubicBezTo>
                    <a:pt x="20" y="3"/>
                    <a:pt x="20" y="0"/>
                    <a:pt x="20" y="0"/>
                  </a:cubicBezTo>
                  <a:cubicBezTo>
                    <a:pt x="20" y="0"/>
                    <a:pt x="19" y="3"/>
                    <a:pt x="19" y="9"/>
                  </a:cubicBezTo>
                  <a:cubicBezTo>
                    <a:pt x="18" y="15"/>
                    <a:pt x="17" y="24"/>
                    <a:pt x="16" y="34"/>
                  </a:cubicBezTo>
                  <a:cubicBezTo>
                    <a:pt x="14" y="45"/>
                    <a:pt x="13" y="57"/>
                    <a:pt x="12" y="70"/>
                  </a:cubicBezTo>
                  <a:cubicBezTo>
                    <a:pt x="11" y="76"/>
                    <a:pt x="11" y="83"/>
                    <a:pt x="10" y="90"/>
                  </a:cubicBezTo>
                  <a:cubicBezTo>
                    <a:pt x="9" y="97"/>
                    <a:pt x="9" y="104"/>
                    <a:pt x="8" y="111"/>
                  </a:cubicBezTo>
                  <a:cubicBezTo>
                    <a:pt x="7" y="118"/>
                    <a:pt x="7" y="125"/>
                    <a:pt x="6" y="131"/>
                  </a:cubicBezTo>
                  <a:cubicBezTo>
                    <a:pt x="6" y="138"/>
                    <a:pt x="5" y="145"/>
                    <a:pt x="5" y="151"/>
                  </a:cubicBezTo>
                  <a:cubicBezTo>
                    <a:pt x="4" y="164"/>
                    <a:pt x="3" y="177"/>
                    <a:pt x="2" y="187"/>
                  </a:cubicBezTo>
                  <a:cubicBezTo>
                    <a:pt x="1" y="198"/>
                    <a:pt x="1" y="206"/>
                    <a:pt x="1" y="212"/>
                  </a:cubicBezTo>
                  <a:cubicBezTo>
                    <a:pt x="0" y="218"/>
                    <a:pt x="0" y="222"/>
                    <a:pt x="0" y="222"/>
                  </a:cubicBezTo>
                  <a:cubicBezTo>
                    <a:pt x="0" y="222"/>
                    <a:pt x="1" y="218"/>
                    <a:pt x="1" y="212"/>
                  </a:cubicBezTo>
                  <a:cubicBezTo>
                    <a:pt x="2" y="206"/>
                    <a:pt x="3" y="198"/>
                    <a:pt x="4" y="187"/>
                  </a:cubicBezTo>
                  <a:cubicBezTo>
                    <a:pt x="6" y="177"/>
                    <a:pt x="7" y="165"/>
                    <a:pt x="8" y="152"/>
                  </a:cubicBezTo>
                  <a:cubicBezTo>
                    <a:pt x="9" y="145"/>
                    <a:pt x="9" y="139"/>
                    <a:pt x="10" y="1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8" name="Freeform 25">
              <a:extLst>
                <a:ext uri="{FF2B5EF4-FFF2-40B4-BE49-F238E27FC236}">
                  <a16:creationId xmlns:a16="http://schemas.microsoft.com/office/drawing/2014/main" id="{C6CAB659-3FCD-430D-AAE3-BE6D897AB85D}"/>
                </a:ext>
              </a:extLst>
            </p:cNvPr>
            <p:cNvSpPr>
              <a:spLocks/>
            </p:cNvSpPr>
            <p:nvPr/>
          </p:nvSpPr>
          <p:spPr bwMode="auto">
            <a:xfrm>
              <a:off x="92" y="1385"/>
              <a:ext cx="316" cy="35"/>
            </a:xfrm>
            <a:custGeom>
              <a:avLst/>
              <a:gdLst>
                <a:gd name="T0" fmla="*/ 111 w 132"/>
                <a:gd name="T1" fmla="*/ 11 h 15"/>
                <a:gd name="T2" fmla="*/ 90 w 132"/>
                <a:gd name="T3" fmla="*/ 10 h 15"/>
                <a:gd name="T4" fmla="*/ 78 w 132"/>
                <a:gd name="T5" fmla="*/ 10 h 15"/>
                <a:gd name="T6" fmla="*/ 65 w 132"/>
                <a:gd name="T7" fmla="*/ 9 h 15"/>
                <a:gd name="T8" fmla="*/ 53 w 132"/>
                <a:gd name="T9" fmla="*/ 8 h 15"/>
                <a:gd name="T10" fmla="*/ 41 w 132"/>
                <a:gd name="T11" fmla="*/ 7 h 15"/>
                <a:gd name="T12" fmla="*/ 30 w 132"/>
                <a:gd name="T13" fmla="*/ 6 h 15"/>
                <a:gd name="T14" fmla="*/ 20 w 132"/>
                <a:gd name="T15" fmla="*/ 5 h 15"/>
                <a:gd name="T16" fmla="*/ 12 w 132"/>
                <a:gd name="T17" fmla="*/ 3 h 15"/>
                <a:gd name="T18" fmla="*/ 6 w 132"/>
                <a:gd name="T19" fmla="*/ 2 h 15"/>
                <a:gd name="T20" fmla="*/ 1 w 132"/>
                <a:gd name="T21" fmla="*/ 0 h 15"/>
                <a:gd name="T22" fmla="*/ 0 w 132"/>
                <a:gd name="T23" fmla="*/ 0 h 15"/>
                <a:gd name="T24" fmla="*/ 1 w 132"/>
                <a:gd name="T25" fmla="*/ 0 h 15"/>
                <a:gd name="T26" fmla="*/ 5 w 132"/>
                <a:gd name="T27" fmla="*/ 2 h 15"/>
                <a:gd name="T28" fmla="*/ 12 w 132"/>
                <a:gd name="T29" fmla="*/ 5 h 15"/>
                <a:gd name="T30" fmla="*/ 20 w 132"/>
                <a:gd name="T31" fmla="*/ 7 h 15"/>
                <a:gd name="T32" fmla="*/ 30 w 132"/>
                <a:gd name="T33" fmla="*/ 9 h 15"/>
                <a:gd name="T34" fmla="*/ 41 w 132"/>
                <a:gd name="T35" fmla="*/ 11 h 15"/>
                <a:gd name="T36" fmla="*/ 53 w 132"/>
                <a:gd name="T37" fmla="*/ 13 h 15"/>
                <a:gd name="T38" fmla="*/ 65 w 132"/>
                <a:gd name="T39" fmla="*/ 14 h 15"/>
                <a:gd name="T40" fmla="*/ 78 w 132"/>
                <a:gd name="T41" fmla="*/ 14 h 15"/>
                <a:gd name="T42" fmla="*/ 90 w 132"/>
                <a:gd name="T43" fmla="*/ 14 h 15"/>
                <a:gd name="T44" fmla="*/ 101 w 132"/>
                <a:gd name="T45" fmla="*/ 14 h 15"/>
                <a:gd name="T46" fmla="*/ 111 w 132"/>
                <a:gd name="T47" fmla="*/ 14 h 15"/>
                <a:gd name="T48" fmla="*/ 119 w 132"/>
                <a:gd name="T49" fmla="*/ 13 h 15"/>
                <a:gd name="T50" fmla="*/ 126 w 132"/>
                <a:gd name="T51" fmla="*/ 13 h 15"/>
                <a:gd name="T52" fmla="*/ 132 w 132"/>
                <a:gd name="T53" fmla="*/ 12 h 15"/>
                <a:gd name="T54" fmla="*/ 126 w 132"/>
                <a:gd name="T55" fmla="*/ 12 h 15"/>
                <a:gd name="T56" fmla="*/ 111 w 132"/>
                <a:gd name="T57" fmla="*/ 11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32" h="15">
                  <a:moveTo>
                    <a:pt x="111" y="11"/>
                  </a:moveTo>
                  <a:cubicBezTo>
                    <a:pt x="105" y="11"/>
                    <a:pt x="97" y="11"/>
                    <a:pt x="90" y="10"/>
                  </a:cubicBezTo>
                  <a:cubicBezTo>
                    <a:pt x="86" y="10"/>
                    <a:pt x="82" y="10"/>
                    <a:pt x="78" y="10"/>
                  </a:cubicBezTo>
                  <a:cubicBezTo>
                    <a:pt x="74" y="10"/>
                    <a:pt x="70" y="9"/>
                    <a:pt x="65" y="9"/>
                  </a:cubicBezTo>
                  <a:cubicBezTo>
                    <a:pt x="61" y="9"/>
                    <a:pt x="57" y="9"/>
                    <a:pt x="53" y="8"/>
                  </a:cubicBezTo>
                  <a:cubicBezTo>
                    <a:pt x="49" y="8"/>
                    <a:pt x="45" y="8"/>
                    <a:pt x="41" y="7"/>
                  </a:cubicBezTo>
                  <a:cubicBezTo>
                    <a:pt x="37" y="7"/>
                    <a:pt x="34" y="6"/>
                    <a:pt x="30" y="6"/>
                  </a:cubicBezTo>
                  <a:cubicBezTo>
                    <a:pt x="27" y="6"/>
                    <a:pt x="23" y="5"/>
                    <a:pt x="20" y="5"/>
                  </a:cubicBezTo>
                  <a:cubicBezTo>
                    <a:pt x="17" y="4"/>
                    <a:pt x="14" y="4"/>
                    <a:pt x="12" y="3"/>
                  </a:cubicBezTo>
                  <a:cubicBezTo>
                    <a:pt x="9" y="3"/>
                    <a:pt x="7" y="2"/>
                    <a:pt x="6" y="2"/>
                  </a:cubicBezTo>
                  <a:cubicBezTo>
                    <a:pt x="4" y="1"/>
                    <a:pt x="2" y="1"/>
                    <a:pt x="1" y="0"/>
                  </a:cubicBezTo>
                  <a:cubicBezTo>
                    <a:pt x="1" y="0"/>
                    <a:pt x="0" y="0"/>
                    <a:pt x="0" y="0"/>
                  </a:cubicBezTo>
                  <a:cubicBezTo>
                    <a:pt x="0" y="0"/>
                    <a:pt x="0" y="0"/>
                    <a:pt x="1" y="0"/>
                  </a:cubicBezTo>
                  <a:cubicBezTo>
                    <a:pt x="2" y="1"/>
                    <a:pt x="4" y="2"/>
                    <a:pt x="5" y="2"/>
                  </a:cubicBezTo>
                  <a:cubicBezTo>
                    <a:pt x="7" y="3"/>
                    <a:pt x="9" y="4"/>
                    <a:pt x="12" y="5"/>
                  </a:cubicBezTo>
                  <a:cubicBezTo>
                    <a:pt x="14" y="6"/>
                    <a:pt x="17" y="6"/>
                    <a:pt x="20" y="7"/>
                  </a:cubicBezTo>
                  <a:cubicBezTo>
                    <a:pt x="23" y="8"/>
                    <a:pt x="26" y="9"/>
                    <a:pt x="30" y="9"/>
                  </a:cubicBezTo>
                  <a:cubicBezTo>
                    <a:pt x="33" y="10"/>
                    <a:pt x="37" y="11"/>
                    <a:pt x="41" y="11"/>
                  </a:cubicBezTo>
                  <a:cubicBezTo>
                    <a:pt x="45" y="12"/>
                    <a:pt x="49" y="12"/>
                    <a:pt x="53" y="13"/>
                  </a:cubicBezTo>
                  <a:cubicBezTo>
                    <a:pt x="57" y="13"/>
                    <a:pt x="61" y="13"/>
                    <a:pt x="65" y="14"/>
                  </a:cubicBezTo>
                  <a:cubicBezTo>
                    <a:pt x="69" y="14"/>
                    <a:pt x="74" y="14"/>
                    <a:pt x="78" y="14"/>
                  </a:cubicBezTo>
                  <a:cubicBezTo>
                    <a:pt x="82" y="15"/>
                    <a:pt x="86" y="14"/>
                    <a:pt x="90" y="14"/>
                  </a:cubicBezTo>
                  <a:cubicBezTo>
                    <a:pt x="94" y="14"/>
                    <a:pt x="97" y="14"/>
                    <a:pt x="101" y="14"/>
                  </a:cubicBezTo>
                  <a:cubicBezTo>
                    <a:pt x="104" y="14"/>
                    <a:pt x="108" y="14"/>
                    <a:pt x="111" y="14"/>
                  </a:cubicBezTo>
                  <a:cubicBezTo>
                    <a:pt x="114" y="14"/>
                    <a:pt x="117" y="13"/>
                    <a:pt x="119" y="13"/>
                  </a:cubicBezTo>
                  <a:cubicBezTo>
                    <a:pt x="122" y="13"/>
                    <a:pt x="124" y="13"/>
                    <a:pt x="126" y="13"/>
                  </a:cubicBezTo>
                  <a:cubicBezTo>
                    <a:pt x="130" y="12"/>
                    <a:pt x="132" y="12"/>
                    <a:pt x="132" y="12"/>
                  </a:cubicBezTo>
                  <a:cubicBezTo>
                    <a:pt x="132" y="12"/>
                    <a:pt x="130" y="12"/>
                    <a:pt x="126" y="12"/>
                  </a:cubicBezTo>
                  <a:cubicBezTo>
                    <a:pt x="122" y="12"/>
                    <a:pt x="117" y="11"/>
                    <a:pt x="111"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Freeform 26">
              <a:extLst>
                <a:ext uri="{FF2B5EF4-FFF2-40B4-BE49-F238E27FC236}">
                  <a16:creationId xmlns:a16="http://schemas.microsoft.com/office/drawing/2014/main" id="{30A26883-C211-4431-971F-9AAE8CC27A21}"/>
                </a:ext>
              </a:extLst>
            </p:cNvPr>
            <p:cNvSpPr>
              <a:spLocks/>
            </p:cNvSpPr>
            <p:nvPr/>
          </p:nvSpPr>
          <p:spPr bwMode="auto">
            <a:xfrm>
              <a:off x="166" y="1358"/>
              <a:ext cx="168" cy="17"/>
            </a:xfrm>
            <a:custGeom>
              <a:avLst/>
              <a:gdLst>
                <a:gd name="T0" fmla="*/ 11 w 70"/>
                <a:gd name="T1" fmla="*/ 3 h 7"/>
                <a:gd name="T2" fmla="*/ 16 w 70"/>
                <a:gd name="T3" fmla="*/ 4 h 7"/>
                <a:gd name="T4" fmla="*/ 22 w 70"/>
                <a:gd name="T5" fmla="*/ 5 h 7"/>
                <a:gd name="T6" fmla="*/ 28 w 70"/>
                <a:gd name="T7" fmla="*/ 6 h 7"/>
                <a:gd name="T8" fmla="*/ 35 w 70"/>
                <a:gd name="T9" fmla="*/ 6 h 7"/>
                <a:gd name="T10" fmla="*/ 41 w 70"/>
                <a:gd name="T11" fmla="*/ 7 h 7"/>
                <a:gd name="T12" fmla="*/ 48 w 70"/>
                <a:gd name="T13" fmla="*/ 7 h 7"/>
                <a:gd name="T14" fmla="*/ 59 w 70"/>
                <a:gd name="T15" fmla="*/ 6 h 7"/>
                <a:gd name="T16" fmla="*/ 67 w 70"/>
                <a:gd name="T17" fmla="*/ 5 h 7"/>
                <a:gd name="T18" fmla="*/ 70 w 70"/>
                <a:gd name="T19" fmla="*/ 5 h 7"/>
                <a:gd name="T20" fmla="*/ 59 w 70"/>
                <a:gd name="T21" fmla="*/ 3 h 7"/>
                <a:gd name="T22" fmla="*/ 48 w 70"/>
                <a:gd name="T23" fmla="*/ 2 h 7"/>
                <a:gd name="T24" fmla="*/ 41 w 70"/>
                <a:gd name="T25" fmla="*/ 2 h 7"/>
                <a:gd name="T26" fmla="*/ 35 w 70"/>
                <a:gd name="T27" fmla="*/ 2 h 7"/>
                <a:gd name="T28" fmla="*/ 22 w 70"/>
                <a:gd name="T29" fmla="*/ 1 h 7"/>
                <a:gd name="T30" fmla="*/ 11 w 70"/>
                <a:gd name="T31" fmla="*/ 1 h 7"/>
                <a:gd name="T32" fmla="*/ 0 w 70"/>
                <a:gd name="T33" fmla="*/ 0 h 7"/>
                <a:gd name="T34" fmla="*/ 3 w 70"/>
                <a:gd name="T35" fmla="*/ 1 h 7"/>
                <a:gd name="T36" fmla="*/ 11 w 70"/>
                <a:gd name="T37" fmla="*/ 3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0" h="7">
                  <a:moveTo>
                    <a:pt x="11" y="3"/>
                  </a:moveTo>
                  <a:cubicBezTo>
                    <a:pt x="12" y="4"/>
                    <a:pt x="14" y="4"/>
                    <a:pt x="16" y="4"/>
                  </a:cubicBezTo>
                  <a:cubicBezTo>
                    <a:pt x="18" y="5"/>
                    <a:pt x="20" y="5"/>
                    <a:pt x="22" y="5"/>
                  </a:cubicBezTo>
                  <a:cubicBezTo>
                    <a:pt x="24" y="5"/>
                    <a:pt x="26" y="6"/>
                    <a:pt x="28" y="6"/>
                  </a:cubicBezTo>
                  <a:cubicBezTo>
                    <a:pt x="30" y="6"/>
                    <a:pt x="32" y="6"/>
                    <a:pt x="35" y="6"/>
                  </a:cubicBezTo>
                  <a:cubicBezTo>
                    <a:pt x="37" y="6"/>
                    <a:pt x="39" y="6"/>
                    <a:pt x="41" y="7"/>
                  </a:cubicBezTo>
                  <a:cubicBezTo>
                    <a:pt x="43" y="7"/>
                    <a:pt x="45" y="7"/>
                    <a:pt x="48" y="7"/>
                  </a:cubicBezTo>
                  <a:cubicBezTo>
                    <a:pt x="52" y="7"/>
                    <a:pt x="55" y="6"/>
                    <a:pt x="59" y="6"/>
                  </a:cubicBezTo>
                  <a:cubicBezTo>
                    <a:pt x="62" y="6"/>
                    <a:pt x="65" y="6"/>
                    <a:pt x="67" y="5"/>
                  </a:cubicBezTo>
                  <a:cubicBezTo>
                    <a:pt x="69" y="5"/>
                    <a:pt x="70" y="5"/>
                    <a:pt x="70" y="5"/>
                  </a:cubicBezTo>
                  <a:cubicBezTo>
                    <a:pt x="70" y="5"/>
                    <a:pt x="65" y="4"/>
                    <a:pt x="59" y="3"/>
                  </a:cubicBezTo>
                  <a:cubicBezTo>
                    <a:pt x="56" y="3"/>
                    <a:pt x="52" y="3"/>
                    <a:pt x="48" y="2"/>
                  </a:cubicBezTo>
                  <a:cubicBezTo>
                    <a:pt x="46" y="2"/>
                    <a:pt x="43" y="2"/>
                    <a:pt x="41" y="2"/>
                  </a:cubicBezTo>
                  <a:cubicBezTo>
                    <a:pt x="39" y="2"/>
                    <a:pt x="37" y="2"/>
                    <a:pt x="35" y="2"/>
                  </a:cubicBezTo>
                  <a:cubicBezTo>
                    <a:pt x="31" y="2"/>
                    <a:pt x="26" y="1"/>
                    <a:pt x="22" y="1"/>
                  </a:cubicBezTo>
                  <a:cubicBezTo>
                    <a:pt x="18" y="1"/>
                    <a:pt x="14" y="1"/>
                    <a:pt x="11" y="1"/>
                  </a:cubicBezTo>
                  <a:cubicBezTo>
                    <a:pt x="4" y="1"/>
                    <a:pt x="0" y="0"/>
                    <a:pt x="0" y="0"/>
                  </a:cubicBezTo>
                  <a:cubicBezTo>
                    <a:pt x="0" y="0"/>
                    <a:pt x="1" y="1"/>
                    <a:pt x="3" y="1"/>
                  </a:cubicBezTo>
                  <a:cubicBezTo>
                    <a:pt x="5" y="2"/>
                    <a:pt x="7" y="3"/>
                    <a:pt x="11"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80" name="Group 19">
            <a:extLst>
              <a:ext uri="{FF2B5EF4-FFF2-40B4-BE49-F238E27FC236}">
                <a16:creationId xmlns:a16="http://schemas.microsoft.com/office/drawing/2014/main" id="{3826EFB5-506C-4075-A9F4-93994AEB478A}"/>
              </a:ext>
            </a:extLst>
          </p:cNvPr>
          <p:cNvGrpSpPr>
            <a:grpSpLocks noChangeAspect="1"/>
          </p:cNvGrpSpPr>
          <p:nvPr/>
        </p:nvGrpSpPr>
        <p:grpSpPr bwMode="auto">
          <a:xfrm>
            <a:off x="5968469" y="1868777"/>
            <a:ext cx="501603" cy="1096544"/>
            <a:chOff x="-4" y="-1"/>
            <a:chExt cx="661" cy="1445"/>
          </a:xfrm>
          <a:solidFill>
            <a:srgbClr val="5E391D"/>
          </a:solidFill>
        </p:grpSpPr>
        <p:sp>
          <p:nvSpPr>
            <p:cNvPr id="81" name="Freeform 20">
              <a:extLst>
                <a:ext uri="{FF2B5EF4-FFF2-40B4-BE49-F238E27FC236}">
                  <a16:creationId xmlns:a16="http://schemas.microsoft.com/office/drawing/2014/main" id="{292CFEDA-FD59-4055-BBEC-E48B6D661AEE}"/>
                </a:ext>
              </a:extLst>
            </p:cNvPr>
            <p:cNvSpPr>
              <a:spLocks noEditPoints="1"/>
            </p:cNvSpPr>
            <p:nvPr/>
          </p:nvSpPr>
          <p:spPr bwMode="auto">
            <a:xfrm>
              <a:off x="-4" y="-1"/>
              <a:ext cx="661" cy="1445"/>
            </a:xfrm>
            <a:custGeom>
              <a:avLst/>
              <a:gdLst>
                <a:gd name="T0" fmla="*/ 42 w 276"/>
                <a:gd name="T1" fmla="*/ 93 h 607"/>
                <a:gd name="T2" fmla="*/ 46 w 276"/>
                <a:gd name="T3" fmla="*/ 557 h 607"/>
                <a:gd name="T4" fmla="*/ 14 w 276"/>
                <a:gd name="T5" fmla="*/ 196 h 607"/>
                <a:gd name="T6" fmla="*/ 261 w 276"/>
                <a:gd name="T7" fmla="*/ 196 h 607"/>
                <a:gd name="T8" fmla="*/ 124 w 276"/>
                <a:gd name="T9" fmla="*/ 82 h 607"/>
                <a:gd name="T10" fmla="*/ 175 w 276"/>
                <a:gd name="T11" fmla="*/ 416 h 607"/>
                <a:gd name="T12" fmla="*/ 145 w 276"/>
                <a:gd name="T13" fmla="*/ 420 h 607"/>
                <a:gd name="T14" fmla="*/ 109 w 276"/>
                <a:gd name="T15" fmla="*/ 420 h 607"/>
                <a:gd name="T16" fmla="*/ 96 w 276"/>
                <a:gd name="T17" fmla="*/ 424 h 607"/>
                <a:gd name="T18" fmla="*/ 117 w 276"/>
                <a:gd name="T19" fmla="*/ 405 h 607"/>
                <a:gd name="T20" fmla="*/ 127 w 276"/>
                <a:gd name="T21" fmla="*/ 379 h 607"/>
                <a:gd name="T22" fmla="*/ 172 w 276"/>
                <a:gd name="T23" fmla="*/ 425 h 607"/>
                <a:gd name="T24" fmla="*/ 65 w 276"/>
                <a:gd name="T25" fmla="*/ 211 h 607"/>
                <a:gd name="T26" fmla="*/ 68 w 276"/>
                <a:gd name="T27" fmla="*/ 430 h 607"/>
                <a:gd name="T28" fmla="*/ 34 w 276"/>
                <a:gd name="T29" fmla="*/ 355 h 607"/>
                <a:gd name="T30" fmla="*/ 40 w 276"/>
                <a:gd name="T31" fmla="*/ 330 h 607"/>
                <a:gd name="T32" fmla="*/ 84 w 276"/>
                <a:gd name="T33" fmla="*/ 95 h 607"/>
                <a:gd name="T34" fmla="*/ 214 w 276"/>
                <a:gd name="T35" fmla="*/ 390 h 607"/>
                <a:gd name="T36" fmla="*/ 198 w 276"/>
                <a:gd name="T37" fmla="*/ 358 h 607"/>
                <a:gd name="T38" fmla="*/ 206 w 276"/>
                <a:gd name="T39" fmla="*/ 357 h 607"/>
                <a:gd name="T40" fmla="*/ 204 w 276"/>
                <a:gd name="T41" fmla="*/ 424 h 607"/>
                <a:gd name="T42" fmla="*/ 180 w 276"/>
                <a:gd name="T43" fmla="*/ 397 h 607"/>
                <a:gd name="T44" fmla="*/ 214 w 276"/>
                <a:gd name="T45" fmla="*/ 329 h 607"/>
                <a:gd name="T46" fmla="*/ 133 w 276"/>
                <a:gd name="T47" fmla="*/ 373 h 607"/>
                <a:gd name="T48" fmla="*/ 85 w 276"/>
                <a:gd name="T49" fmla="*/ 405 h 607"/>
                <a:gd name="T50" fmla="*/ 103 w 276"/>
                <a:gd name="T51" fmla="*/ 385 h 607"/>
                <a:gd name="T52" fmla="*/ 180 w 276"/>
                <a:gd name="T53" fmla="*/ 354 h 607"/>
                <a:gd name="T54" fmla="*/ 220 w 276"/>
                <a:gd name="T55" fmla="*/ 317 h 607"/>
                <a:gd name="T56" fmla="*/ 67 w 276"/>
                <a:gd name="T57" fmla="*/ 414 h 607"/>
                <a:gd name="T58" fmla="*/ 67 w 276"/>
                <a:gd name="T59" fmla="*/ 387 h 607"/>
                <a:gd name="T60" fmla="*/ 74 w 276"/>
                <a:gd name="T61" fmla="*/ 374 h 607"/>
                <a:gd name="T62" fmla="*/ 76 w 276"/>
                <a:gd name="T63" fmla="*/ 411 h 607"/>
                <a:gd name="T64" fmla="*/ 72 w 276"/>
                <a:gd name="T65" fmla="*/ 338 h 607"/>
                <a:gd name="T66" fmla="*/ 141 w 276"/>
                <a:gd name="T67" fmla="*/ 365 h 607"/>
                <a:gd name="T68" fmla="*/ 118 w 276"/>
                <a:gd name="T69" fmla="*/ 373 h 607"/>
                <a:gd name="T70" fmla="*/ 203 w 276"/>
                <a:gd name="T71" fmla="*/ 280 h 607"/>
                <a:gd name="T72" fmla="*/ 199 w 276"/>
                <a:gd name="T73" fmla="*/ 308 h 607"/>
                <a:gd name="T74" fmla="*/ 147 w 276"/>
                <a:gd name="T75" fmla="*/ 363 h 607"/>
                <a:gd name="T76" fmla="*/ 123 w 276"/>
                <a:gd name="T77" fmla="*/ 297 h 607"/>
                <a:gd name="T78" fmla="*/ 117 w 276"/>
                <a:gd name="T79" fmla="*/ 311 h 607"/>
                <a:gd name="T80" fmla="*/ 80 w 276"/>
                <a:gd name="T81" fmla="*/ 308 h 607"/>
                <a:gd name="T82" fmla="*/ 72 w 276"/>
                <a:gd name="T83" fmla="*/ 326 h 607"/>
                <a:gd name="T84" fmla="*/ 65 w 276"/>
                <a:gd name="T85" fmla="*/ 315 h 607"/>
                <a:gd name="T86" fmla="*/ 90 w 276"/>
                <a:gd name="T87" fmla="*/ 215 h 607"/>
                <a:gd name="T88" fmla="*/ 163 w 276"/>
                <a:gd name="T89" fmla="*/ 115 h 607"/>
                <a:gd name="T90" fmla="*/ 84 w 276"/>
                <a:gd name="T91" fmla="*/ 179 h 607"/>
                <a:gd name="T92" fmla="*/ 223 w 276"/>
                <a:gd name="T93" fmla="*/ 322 h 607"/>
                <a:gd name="T94" fmla="*/ 200 w 276"/>
                <a:gd name="T95" fmla="*/ 196 h 607"/>
                <a:gd name="T96" fmla="*/ 19 w 276"/>
                <a:gd name="T97" fmla="*/ 490 h 607"/>
                <a:gd name="T98" fmla="*/ 61 w 276"/>
                <a:gd name="T99" fmla="*/ 180 h 607"/>
                <a:gd name="T100" fmla="*/ 41 w 276"/>
                <a:gd name="T101" fmla="*/ 216 h 607"/>
                <a:gd name="T102" fmla="*/ 21 w 276"/>
                <a:gd name="T103" fmla="*/ 472 h 607"/>
                <a:gd name="T104" fmla="*/ 47 w 276"/>
                <a:gd name="T105" fmla="*/ 593 h 607"/>
                <a:gd name="T106" fmla="*/ 108 w 276"/>
                <a:gd name="T107" fmla="*/ 463 h 607"/>
                <a:gd name="T108" fmla="*/ 159 w 276"/>
                <a:gd name="T109" fmla="*/ 486 h 607"/>
                <a:gd name="T110" fmla="*/ 66 w 276"/>
                <a:gd name="T111" fmla="*/ 516 h 607"/>
                <a:gd name="T112" fmla="*/ 186 w 276"/>
                <a:gd name="T113" fmla="*/ 524 h 607"/>
                <a:gd name="T114" fmla="*/ 56 w 276"/>
                <a:gd name="T115" fmla="*/ 560 h 607"/>
                <a:gd name="T116" fmla="*/ 204 w 276"/>
                <a:gd name="T117" fmla="*/ 597 h 607"/>
                <a:gd name="T118" fmla="*/ 226 w 276"/>
                <a:gd name="T119" fmla="*/ 204 h 607"/>
                <a:gd name="T120" fmla="*/ 240 w 276"/>
                <a:gd name="T121" fmla="*/ 207 h 607"/>
                <a:gd name="T122" fmla="*/ 252 w 276"/>
                <a:gd name="T123" fmla="*/ 366 h 6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76" h="607">
                  <a:moveTo>
                    <a:pt x="260" y="288"/>
                  </a:moveTo>
                  <a:cubicBezTo>
                    <a:pt x="257" y="256"/>
                    <a:pt x="254" y="228"/>
                    <a:pt x="253" y="210"/>
                  </a:cubicBezTo>
                  <a:cubicBezTo>
                    <a:pt x="258" y="210"/>
                    <a:pt x="267" y="209"/>
                    <a:pt x="267" y="196"/>
                  </a:cubicBezTo>
                  <a:cubicBezTo>
                    <a:pt x="267" y="187"/>
                    <a:pt x="261" y="159"/>
                    <a:pt x="255" y="152"/>
                  </a:cubicBezTo>
                  <a:cubicBezTo>
                    <a:pt x="255" y="151"/>
                    <a:pt x="255" y="151"/>
                    <a:pt x="255" y="151"/>
                  </a:cubicBezTo>
                  <a:cubicBezTo>
                    <a:pt x="249" y="144"/>
                    <a:pt x="233" y="124"/>
                    <a:pt x="233" y="93"/>
                  </a:cubicBezTo>
                  <a:cubicBezTo>
                    <a:pt x="233" y="66"/>
                    <a:pt x="228" y="48"/>
                    <a:pt x="216" y="39"/>
                  </a:cubicBezTo>
                  <a:cubicBezTo>
                    <a:pt x="210" y="34"/>
                    <a:pt x="163" y="0"/>
                    <a:pt x="138" y="0"/>
                  </a:cubicBezTo>
                  <a:cubicBezTo>
                    <a:pt x="112" y="0"/>
                    <a:pt x="65" y="34"/>
                    <a:pt x="59" y="39"/>
                  </a:cubicBezTo>
                  <a:cubicBezTo>
                    <a:pt x="48" y="48"/>
                    <a:pt x="42" y="66"/>
                    <a:pt x="42" y="93"/>
                  </a:cubicBezTo>
                  <a:cubicBezTo>
                    <a:pt x="42" y="124"/>
                    <a:pt x="27" y="144"/>
                    <a:pt x="21" y="151"/>
                  </a:cubicBezTo>
                  <a:cubicBezTo>
                    <a:pt x="20" y="152"/>
                    <a:pt x="20" y="152"/>
                    <a:pt x="20" y="152"/>
                  </a:cubicBezTo>
                  <a:cubicBezTo>
                    <a:pt x="14" y="159"/>
                    <a:pt x="8" y="187"/>
                    <a:pt x="8" y="196"/>
                  </a:cubicBezTo>
                  <a:cubicBezTo>
                    <a:pt x="8" y="209"/>
                    <a:pt x="17" y="210"/>
                    <a:pt x="23" y="210"/>
                  </a:cubicBezTo>
                  <a:cubicBezTo>
                    <a:pt x="21" y="228"/>
                    <a:pt x="19" y="256"/>
                    <a:pt x="16" y="288"/>
                  </a:cubicBezTo>
                  <a:cubicBezTo>
                    <a:pt x="11" y="342"/>
                    <a:pt x="6" y="403"/>
                    <a:pt x="2" y="438"/>
                  </a:cubicBezTo>
                  <a:cubicBezTo>
                    <a:pt x="0" y="462"/>
                    <a:pt x="4" y="481"/>
                    <a:pt x="15" y="494"/>
                  </a:cubicBezTo>
                  <a:cubicBezTo>
                    <a:pt x="22" y="504"/>
                    <a:pt x="35" y="510"/>
                    <a:pt x="47" y="514"/>
                  </a:cubicBezTo>
                  <a:cubicBezTo>
                    <a:pt x="46" y="515"/>
                    <a:pt x="46" y="517"/>
                    <a:pt x="46" y="519"/>
                  </a:cubicBezTo>
                  <a:cubicBezTo>
                    <a:pt x="46" y="536"/>
                    <a:pt x="46" y="557"/>
                    <a:pt x="46" y="557"/>
                  </a:cubicBezTo>
                  <a:cubicBezTo>
                    <a:pt x="46" y="557"/>
                    <a:pt x="26" y="571"/>
                    <a:pt x="26" y="583"/>
                  </a:cubicBezTo>
                  <a:cubicBezTo>
                    <a:pt x="26" y="595"/>
                    <a:pt x="41" y="607"/>
                    <a:pt x="138" y="607"/>
                  </a:cubicBezTo>
                  <a:cubicBezTo>
                    <a:pt x="235" y="607"/>
                    <a:pt x="249" y="595"/>
                    <a:pt x="249" y="583"/>
                  </a:cubicBezTo>
                  <a:cubicBezTo>
                    <a:pt x="249" y="571"/>
                    <a:pt x="230" y="557"/>
                    <a:pt x="230" y="557"/>
                  </a:cubicBezTo>
                  <a:cubicBezTo>
                    <a:pt x="230" y="557"/>
                    <a:pt x="230" y="536"/>
                    <a:pt x="230" y="519"/>
                  </a:cubicBezTo>
                  <a:cubicBezTo>
                    <a:pt x="230" y="517"/>
                    <a:pt x="229" y="516"/>
                    <a:pt x="229" y="514"/>
                  </a:cubicBezTo>
                  <a:cubicBezTo>
                    <a:pt x="241" y="511"/>
                    <a:pt x="252" y="505"/>
                    <a:pt x="261" y="494"/>
                  </a:cubicBezTo>
                  <a:cubicBezTo>
                    <a:pt x="271" y="481"/>
                    <a:pt x="276" y="462"/>
                    <a:pt x="273" y="438"/>
                  </a:cubicBezTo>
                  <a:cubicBezTo>
                    <a:pt x="270" y="403"/>
                    <a:pt x="264" y="342"/>
                    <a:pt x="260" y="288"/>
                  </a:cubicBezTo>
                  <a:close/>
                  <a:moveTo>
                    <a:pt x="14" y="196"/>
                  </a:moveTo>
                  <a:cubicBezTo>
                    <a:pt x="14" y="188"/>
                    <a:pt x="20" y="162"/>
                    <a:pt x="25" y="157"/>
                  </a:cubicBezTo>
                  <a:cubicBezTo>
                    <a:pt x="25" y="156"/>
                    <a:pt x="25" y="156"/>
                    <a:pt x="25" y="156"/>
                  </a:cubicBezTo>
                  <a:cubicBezTo>
                    <a:pt x="31" y="149"/>
                    <a:pt x="48" y="127"/>
                    <a:pt x="48" y="93"/>
                  </a:cubicBezTo>
                  <a:cubicBezTo>
                    <a:pt x="48" y="69"/>
                    <a:pt x="53" y="52"/>
                    <a:pt x="63" y="44"/>
                  </a:cubicBezTo>
                  <a:cubicBezTo>
                    <a:pt x="72" y="37"/>
                    <a:pt x="116" y="7"/>
                    <a:pt x="138" y="7"/>
                  </a:cubicBezTo>
                  <a:cubicBezTo>
                    <a:pt x="160" y="7"/>
                    <a:pt x="204" y="37"/>
                    <a:pt x="213" y="44"/>
                  </a:cubicBezTo>
                  <a:cubicBezTo>
                    <a:pt x="222" y="52"/>
                    <a:pt x="227" y="69"/>
                    <a:pt x="227" y="93"/>
                  </a:cubicBezTo>
                  <a:cubicBezTo>
                    <a:pt x="227" y="127"/>
                    <a:pt x="244" y="149"/>
                    <a:pt x="250" y="156"/>
                  </a:cubicBezTo>
                  <a:cubicBezTo>
                    <a:pt x="251" y="157"/>
                    <a:pt x="251" y="157"/>
                    <a:pt x="251" y="157"/>
                  </a:cubicBezTo>
                  <a:cubicBezTo>
                    <a:pt x="255" y="162"/>
                    <a:pt x="261" y="188"/>
                    <a:pt x="261" y="196"/>
                  </a:cubicBezTo>
                  <a:cubicBezTo>
                    <a:pt x="261" y="201"/>
                    <a:pt x="260" y="203"/>
                    <a:pt x="252" y="203"/>
                  </a:cubicBezTo>
                  <a:cubicBezTo>
                    <a:pt x="252" y="202"/>
                    <a:pt x="252" y="202"/>
                    <a:pt x="252" y="201"/>
                  </a:cubicBezTo>
                  <a:cubicBezTo>
                    <a:pt x="248" y="161"/>
                    <a:pt x="222" y="148"/>
                    <a:pt x="198" y="144"/>
                  </a:cubicBezTo>
                  <a:cubicBezTo>
                    <a:pt x="198" y="138"/>
                    <a:pt x="198" y="134"/>
                    <a:pt x="198" y="131"/>
                  </a:cubicBezTo>
                  <a:cubicBezTo>
                    <a:pt x="198" y="121"/>
                    <a:pt x="183" y="119"/>
                    <a:pt x="183" y="119"/>
                  </a:cubicBezTo>
                  <a:cubicBezTo>
                    <a:pt x="183" y="119"/>
                    <a:pt x="187" y="114"/>
                    <a:pt x="187" y="103"/>
                  </a:cubicBezTo>
                  <a:cubicBezTo>
                    <a:pt x="187" y="103"/>
                    <a:pt x="201" y="103"/>
                    <a:pt x="201" y="94"/>
                  </a:cubicBezTo>
                  <a:cubicBezTo>
                    <a:pt x="201" y="85"/>
                    <a:pt x="151" y="82"/>
                    <a:pt x="151" y="82"/>
                  </a:cubicBezTo>
                  <a:cubicBezTo>
                    <a:pt x="151" y="82"/>
                    <a:pt x="147" y="75"/>
                    <a:pt x="138" y="75"/>
                  </a:cubicBezTo>
                  <a:cubicBezTo>
                    <a:pt x="129" y="75"/>
                    <a:pt x="124" y="82"/>
                    <a:pt x="124" y="82"/>
                  </a:cubicBezTo>
                  <a:cubicBezTo>
                    <a:pt x="124" y="82"/>
                    <a:pt x="75" y="85"/>
                    <a:pt x="75" y="94"/>
                  </a:cubicBezTo>
                  <a:cubicBezTo>
                    <a:pt x="75" y="103"/>
                    <a:pt x="88" y="103"/>
                    <a:pt x="88" y="103"/>
                  </a:cubicBezTo>
                  <a:cubicBezTo>
                    <a:pt x="88" y="114"/>
                    <a:pt x="92" y="119"/>
                    <a:pt x="92" y="119"/>
                  </a:cubicBezTo>
                  <a:cubicBezTo>
                    <a:pt x="92" y="119"/>
                    <a:pt x="78" y="121"/>
                    <a:pt x="78" y="131"/>
                  </a:cubicBezTo>
                  <a:cubicBezTo>
                    <a:pt x="78" y="134"/>
                    <a:pt x="78" y="139"/>
                    <a:pt x="78" y="145"/>
                  </a:cubicBezTo>
                  <a:cubicBezTo>
                    <a:pt x="54" y="150"/>
                    <a:pt x="28" y="163"/>
                    <a:pt x="24" y="201"/>
                  </a:cubicBezTo>
                  <a:cubicBezTo>
                    <a:pt x="24" y="202"/>
                    <a:pt x="24" y="202"/>
                    <a:pt x="24" y="203"/>
                  </a:cubicBezTo>
                  <a:cubicBezTo>
                    <a:pt x="15" y="203"/>
                    <a:pt x="14" y="201"/>
                    <a:pt x="14" y="196"/>
                  </a:cubicBezTo>
                  <a:close/>
                  <a:moveTo>
                    <a:pt x="176" y="416"/>
                  </a:moveTo>
                  <a:cubicBezTo>
                    <a:pt x="176" y="416"/>
                    <a:pt x="175" y="416"/>
                    <a:pt x="175" y="416"/>
                  </a:cubicBezTo>
                  <a:cubicBezTo>
                    <a:pt x="174" y="417"/>
                    <a:pt x="173" y="417"/>
                    <a:pt x="172" y="418"/>
                  </a:cubicBezTo>
                  <a:cubicBezTo>
                    <a:pt x="171" y="418"/>
                    <a:pt x="170" y="418"/>
                    <a:pt x="169" y="419"/>
                  </a:cubicBezTo>
                  <a:cubicBezTo>
                    <a:pt x="168" y="419"/>
                    <a:pt x="167" y="419"/>
                    <a:pt x="167" y="419"/>
                  </a:cubicBezTo>
                  <a:cubicBezTo>
                    <a:pt x="166" y="419"/>
                    <a:pt x="165" y="419"/>
                    <a:pt x="164" y="419"/>
                  </a:cubicBezTo>
                  <a:cubicBezTo>
                    <a:pt x="163" y="420"/>
                    <a:pt x="162" y="420"/>
                    <a:pt x="161" y="420"/>
                  </a:cubicBezTo>
                  <a:cubicBezTo>
                    <a:pt x="161" y="420"/>
                    <a:pt x="160" y="420"/>
                    <a:pt x="159" y="420"/>
                  </a:cubicBezTo>
                  <a:cubicBezTo>
                    <a:pt x="157" y="420"/>
                    <a:pt x="155" y="420"/>
                    <a:pt x="153" y="420"/>
                  </a:cubicBezTo>
                  <a:cubicBezTo>
                    <a:pt x="152" y="420"/>
                    <a:pt x="150" y="420"/>
                    <a:pt x="149" y="420"/>
                  </a:cubicBezTo>
                  <a:cubicBezTo>
                    <a:pt x="148" y="420"/>
                    <a:pt x="147" y="420"/>
                    <a:pt x="146" y="420"/>
                  </a:cubicBezTo>
                  <a:cubicBezTo>
                    <a:pt x="146" y="420"/>
                    <a:pt x="146" y="420"/>
                    <a:pt x="145" y="420"/>
                  </a:cubicBezTo>
                  <a:cubicBezTo>
                    <a:pt x="147" y="408"/>
                    <a:pt x="141" y="404"/>
                    <a:pt x="141" y="396"/>
                  </a:cubicBezTo>
                  <a:cubicBezTo>
                    <a:pt x="143" y="366"/>
                    <a:pt x="138" y="388"/>
                    <a:pt x="133" y="403"/>
                  </a:cubicBezTo>
                  <a:cubicBezTo>
                    <a:pt x="132" y="409"/>
                    <a:pt x="132" y="415"/>
                    <a:pt x="133" y="420"/>
                  </a:cubicBezTo>
                  <a:cubicBezTo>
                    <a:pt x="132" y="420"/>
                    <a:pt x="132" y="420"/>
                    <a:pt x="132" y="420"/>
                  </a:cubicBezTo>
                  <a:cubicBezTo>
                    <a:pt x="131" y="420"/>
                    <a:pt x="130" y="420"/>
                    <a:pt x="129" y="420"/>
                  </a:cubicBezTo>
                  <a:cubicBezTo>
                    <a:pt x="128" y="420"/>
                    <a:pt x="127" y="420"/>
                    <a:pt x="126" y="420"/>
                  </a:cubicBezTo>
                  <a:cubicBezTo>
                    <a:pt x="124" y="420"/>
                    <a:pt x="123" y="420"/>
                    <a:pt x="122" y="420"/>
                  </a:cubicBezTo>
                  <a:cubicBezTo>
                    <a:pt x="121" y="420"/>
                    <a:pt x="120" y="420"/>
                    <a:pt x="119" y="420"/>
                  </a:cubicBezTo>
                  <a:cubicBezTo>
                    <a:pt x="117" y="420"/>
                    <a:pt x="115" y="420"/>
                    <a:pt x="114" y="420"/>
                  </a:cubicBezTo>
                  <a:cubicBezTo>
                    <a:pt x="112" y="420"/>
                    <a:pt x="110" y="420"/>
                    <a:pt x="109" y="420"/>
                  </a:cubicBezTo>
                  <a:cubicBezTo>
                    <a:pt x="108" y="420"/>
                    <a:pt x="106" y="419"/>
                    <a:pt x="105" y="419"/>
                  </a:cubicBezTo>
                  <a:cubicBezTo>
                    <a:pt x="104" y="419"/>
                    <a:pt x="103" y="419"/>
                    <a:pt x="103" y="418"/>
                  </a:cubicBezTo>
                  <a:cubicBezTo>
                    <a:pt x="102" y="418"/>
                    <a:pt x="102" y="418"/>
                    <a:pt x="102" y="418"/>
                  </a:cubicBezTo>
                  <a:cubicBezTo>
                    <a:pt x="102" y="418"/>
                    <a:pt x="102" y="418"/>
                    <a:pt x="102" y="418"/>
                  </a:cubicBezTo>
                  <a:cubicBezTo>
                    <a:pt x="102" y="418"/>
                    <a:pt x="102" y="419"/>
                    <a:pt x="102" y="419"/>
                  </a:cubicBezTo>
                  <a:cubicBezTo>
                    <a:pt x="102" y="420"/>
                    <a:pt x="103" y="421"/>
                    <a:pt x="103" y="422"/>
                  </a:cubicBezTo>
                  <a:cubicBezTo>
                    <a:pt x="104" y="423"/>
                    <a:pt x="105" y="425"/>
                    <a:pt x="106" y="426"/>
                  </a:cubicBezTo>
                  <a:cubicBezTo>
                    <a:pt x="106" y="426"/>
                    <a:pt x="107" y="427"/>
                    <a:pt x="107" y="427"/>
                  </a:cubicBezTo>
                  <a:cubicBezTo>
                    <a:pt x="105" y="426"/>
                    <a:pt x="104" y="426"/>
                    <a:pt x="103" y="426"/>
                  </a:cubicBezTo>
                  <a:cubicBezTo>
                    <a:pt x="100" y="425"/>
                    <a:pt x="98" y="424"/>
                    <a:pt x="96" y="424"/>
                  </a:cubicBezTo>
                  <a:cubicBezTo>
                    <a:pt x="94" y="423"/>
                    <a:pt x="92" y="422"/>
                    <a:pt x="90" y="421"/>
                  </a:cubicBezTo>
                  <a:cubicBezTo>
                    <a:pt x="88" y="420"/>
                    <a:pt x="86" y="419"/>
                    <a:pt x="84" y="418"/>
                  </a:cubicBezTo>
                  <a:cubicBezTo>
                    <a:pt x="84" y="417"/>
                    <a:pt x="83" y="417"/>
                    <a:pt x="83" y="416"/>
                  </a:cubicBezTo>
                  <a:cubicBezTo>
                    <a:pt x="87" y="408"/>
                    <a:pt x="95" y="396"/>
                    <a:pt x="113" y="385"/>
                  </a:cubicBezTo>
                  <a:cubicBezTo>
                    <a:pt x="113" y="386"/>
                    <a:pt x="113" y="386"/>
                    <a:pt x="113" y="386"/>
                  </a:cubicBezTo>
                  <a:cubicBezTo>
                    <a:pt x="113" y="389"/>
                    <a:pt x="114" y="391"/>
                    <a:pt x="114" y="394"/>
                  </a:cubicBezTo>
                  <a:cubicBezTo>
                    <a:pt x="114" y="396"/>
                    <a:pt x="114" y="398"/>
                    <a:pt x="115" y="400"/>
                  </a:cubicBezTo>
                  <a:cubicBezTo>
                    <a:pt x="115" y="402"/>
                    <a:pt x="115" y="404"/>
                    <a:pt x="115" y="405"/>
                  </a:cubicBezTo>
                  <a:cubicBezTo>
                    <a:pt x="116" y="408"/>
                    <a:pt x="116" y="410"/>
                    <a:pt x="116" y="410"/>
                  </a:cubicBezTo>
                  <a:cubicBezTo>
                    <a:pt x="116" y="410"/>
                    <a:pt x="117" y="408"/>
                    <a:pt x="117" y="405"/>
                  </a:cubicBezTo>
                  <a:cubicBezTo>
                    <a:pt x="117" y="402"/>
                    <a:pt x="117" y="398"/>
                    <a:pt x="117" y="394"/>
                  </a:cubicBezTo>
                  <a:cubicBezTo>
                    <a:pt x="118" y="390"/>
                    <a:pt x="118" y="387"/>
                    <a:pt x="118" y="383"/>
                  </a:cubicBezTo>
                  <a:cubicBezTo>
                    <a:pt x="119" y="382"/>
                    <a:pt x="121" y="381"/>
                    <a:pt x="123" y="381"/>
                  </a:cubicBezTo>
                  <a:cubicBezTo>
                    <a:pt x="123" y="381"/>
                    <a:pt x="123" y="381"/>
                    <a:pt x="123" y="382"/>
                  </a:cubicBezTo>
                  <a:cubicBezTo>
                    <a:pt x="123" y="385"/>
                    <a:pt x="124" y="387"/>
                    <a:pt x="124" y="390"/>
                  </a:cubicBezTo>
                  <a:cubicBezTo>
                    <a:pt x="124" y="392"/>
                    <a:pt x="124" y="394"/>
                    <a:pt x="125" y="396"/>
                  </a:cubicBezTo>
                  <a:cubicBezTo>
                    <a:pt x="125" y="399"/>
                    <a:pt x="126" y="401"/>
                    <a:pt x="126" y="401"/>
                  </a:cubicBezTo>
                  <a:cubicBezTo>
                    <a:pt x="126" y="401"/>
                    <a:pt x="126" y="399"/>
                    <a:pt x="126" y="396"/>
                  </a:cubicBezTo>
                  <a:cubicBezTo>
                    <a:pt x="126" y="392"/>
                    <a:pt x="126" y="387"/>
                    <a:pt x="126" y="382"/>
                  </a:cubicBezTo>
                  <a:cubicBezTo>
                    <a:pt x="126" y="381"/>
                    <a:pt x="126" y="380"/>
                    <a:pt x="127" y="379"/>
                  </a:cubicBezTo>
                  <a:cubicBezTo>
                    <a:pt x="131" y="377"/>
                    <a:pt x="137" y="376"/>
                    <a:pt x="143" y="374"/>
                  </a:cubicBezTo>
                  <a:cubicBezTo>
                    <a:pt x="144" y="374"/>
                    <a:pt x="145" y="374"/>
                    <a:pt x="145" y="373"/>
                  </a:cubicBezTo>
                  <a:cubicBezTo>
                    <a:pt x="164" y="384"/>
                    <a:pt x="181" y="404"/>
                    <a:pt x="190" y="416"/>
                  </a:cubicBezTo>
                  <a:cubicBezTo>
                    <a:pt x="190" y="416"/>
                    <a:pt x="190" y="416"/>
                    <a:pt x="190" y="416"/>
                  </a:cubicBezTo>
                  <a:cubicBezTo>
                    <a:pt x="189" y="417"/>
                    <a:pt x="188" y="418"/>
                    <a:pt x="187" y="418"/>
                  </a:cubicBezTo>
                  <a:cubicBezTo>
                    <a:pt x="186" y="419"/>
                    <a:pt x="185" y="419"/>
                    <a:pt x="184" y="420"/>
                  </a:cubicBezTo>
                  <a:cubicBezTo>
                    <a:pt x="183" y="420"/>
                    <a:pt x="182" y="421"/>
                    <a:pt x="181" y="422"/>
                  </a:cubicBezTo>
                  <a:cubicBezTo>
                    <a:pt x="180" y="422"/>
                    <a:pt x="179" y="422"/>
                    <a:pt x="178" y="423"/>
                  </a:cubicBezTo>
                  <a:cubicBezTo>
                    <a:pt x="177" y="423"/>
                    <a:pt x="175" y="424"/>
                    <a:pt x="174" y="424"/>
                  </a:cubicBezTo>
                  <a:cubicBezTo>
                    <a:pt x="173" y="425"/>
                    <a:pt x="173" y="425"/>
                    <a:pt x="172" y="425"/>
                  </a:cubicBezTo>
                  <a:cubicBezTo>
                    <a:pt x="172" y="425"/>
                    <a:pt x="172" y="425"/>
                    <a:pt x="172" y="425"/>
                  </a:cubicBezTo>
                  <a:cubicBezTo>
                    <a:pt x="173" y="423"/>
                    <a:pt x="174" y="422"/>
                    <a:pt x="175" y="420"/>
                  </a:cubicBezTo>
                  <a:cubicBezTo>
                    <a:pt x="175" y="419"/>
                    <a:pt x="175" y="418"/>
                    <a:pt x="176" y="417"/>
                  </a:cubicBezTo>
                  <a:cubicBezTo>
                    <a:pt x="176" y="416"/>
                    <a:pt x="176" y="416"/>
                    <a:pt x="176" y="416"/>
                  </a:cubicBezTo>
                  <a:close/>
                  <a:moveTo>
                    <a:pt x="34" y="442"/>
                  </a:moveTo>
                  <a:cubicBezTo>
                    <a:pt x="38" y="407"/>
                    <a:pt x="43" y="346"/>
                    <a:pt x="48" y="292"/>
                  </a:cubicBezTo>
                  <a:cubicBezTo>
                    <a:pt x="52" y="253"/>
                    <a:pt x="55" y="219"/>
                    <a:pt x="56" y="205"/>
                  </a:cubicBezTo>
                  <a:cubicBezTo>
                    <a:pt x="57" y="195"/>
                    <a:pt x="63" y="187"/>
                    <a:pt x="78" y="183"/>
                  </a:cubicBezTo>
                  <a:cubicBezTo>
                    <a:pt x="77" y="192"/>
                    <a:pt x="73" y="202"/>
                    <a:pt x="70" y="204"/>
                  </a:cubicBezTo>
                  <a:cubicBezTo>
                    <a:pt x="67" y="206"/>
                    <a:pt x="65" y="211"/>
                    <a:pt x="65" y="211"/>
                  </a:cubicBezTo>
                  <a:cubicBezTo>
                    <a:pt x="76" y="211"/>
                    <a:pt x="76" y="211"/>
                    <a:pt x="76" y="211"/>
                  </a:cubicBezTo>
                  <a:cubicBezTo>
                    <a:pt x="83" y="211"/>
                    <a:pt x="83" y="211"/>
                    <a:pt x="83" y="211"/>
                  </a:cubicBezTo>
                  <a:cubicBezTo>
                    <a:pt x="83" y="211"/>
                    <a:pt x="87" y="235"/>
                    <a:pt x="77" y="240"/>
                  </a:cubicBezTo>
                  <a:cubicBezTo>
                    <a:pt x="67" y="245"/>
                    <a:pt x="63" y="265"/>
                    <a:pt x="63" y="265"/>
                  </a:cubicBezTo>
                  <a:cubicBezTo>
                    <a:pt x="63" y="265"/>
                    <a:pt x="55" y="292"/>
                    <a:pt x="53" y="312"/>
                  </a:cubicBezTo>
                  <a:cubicBezTo>
                    <a:pt x="52" y="312"/>
                    <a:pt x="52" y="312"/>
                    <a:pt x="51" y="312"/>
                  </a:cubicBezTo>
                  <a:cubicBezTo>
                    <a:pt x="48" y="313"/>
                    <a:pt x="47" y="315"/>
                    <a:pt x="48" y="318"/>
                  </a:cubicBezTo>
                  <a:cubicBezTo>
                    <a:pt x="48" y="321"/>
                    <a:pt x="50" y="324"/>
                    <a:pt x="53" y="327"/>
                  </a:cubicBezTo>
                  <a:cubicBezTo>
                    <a:pt x="53" y="343"/>
                    <a:pt x="53" y="359"/>
                    <a:pt x="53" y="394"/>
                  </a:cubicBezTo>
                  <a:cubicBezTo>
                    <a:pt x="53" y="410"/>
                    <a:pt x="60" y="421"/>
                    <a:pt x="68" y="430"/>
                  </a:cubicBezTo>
                  <a:cubicBezTo>
                    <a:pt x="68" y="435"/>
                    <a:pt x="70" y="438"/>
                    <a:pt x="70" y="439"/>
                  </a:cubicBezTo>
                  <a:cubicBezTo>
                    <a:pt x="74" y="435"/>
                    <a:pt x="74" y="435"/>
                    <a:pt x="74" y="435"/>
                  </a:cubicBezTo>
                  <a:cubicBezTo>
                    <a:pt x="87" y="446"/>
                    <a:pt x="102" y="450"/>
                    <a:pt x="102" y="450"/>
                  </a:cubicBezTo>
                  <a:cubicBezTo>
                    <a:pt x="102" y="476"/>
                    <a:pt x="102" y="476"/>
                    <a:pt x="102" y="476"/>
                  </a:cubicBezTo>
                  <a:cubicBezTo>
                    <a:pt x="102" y="476"/>
                    <a:pt x="97" y="478"/>
                    <a:pt x="89" y="482"/>
                  </a:cubicBezTo>
                  <a:cubicBezTo>
                    <a:pt x="69" y="481"/>
                    <a:pt x="46" y="479"/>
                    <a:pt x="39" y="470"/>
                  </a:cubicBezTo>
                  <a:cubicBezTo>
                    <a:pt x="35" y="464"/>
                    <a:pt x="33" y="455"/>
                    <a:pt x="34" y="442"/>
                  </a:cubicBezTo>
                  <a:close/>
                  <a:moveTo>
                    <a:pt x="31" y="401"/>
                  </a:moveTo>
                  <a:cubicBezTo>
                    <a:pt x="31" y="401"/>
                    <a:pt x="32" y="392"/>
                    <a:pt x="32" y="378"/>
                  </a:cubicBezTo>
                  <a:cubicBezTo>
                    <a:pt x="33" y="372"/>
                    <a:pt x="33" y="364"/>
                    <a:pt x="34" y="355"/>
                  </a:cubicBezTo>
                  <a:cubicBezTo>
                    <a:pt x="34" y="351"/>
                    <a:pt x="34" y="347"/>
                    <a:pt x="35" y="342"/>
                  </a:cubicBezTo>
                  <a:cubicBezTo>
                    <a:pt x="35" y="338"/>
                    <a:pt x="36" y="334"/>
                    <a:pt x="36" y="329"/>
                  </a:cubicBezTo>
                  <a:cubicBezTo>
                    <a:pt x="36" y="325"/>
                    <a:pt x="37" y="320"/>
                    <a:pt x="37" y="316"/>
                  </a:cubicBezTo>
                  <a:cubicBezTo>
                    <a:pt x="38" y="311"/>
                    <a:pt x="38" y="307"/>
                    <a:pt x="39" y="303"/>
                  </a:cubicBezTo>
                  <a:cubicBezTo>
                    <a:pt x="39" y="294"/>
                    <a:pt x="40" y="287"/>
                    <a:pt x="41" y="280"/>
                  </a:cubicBezTo>
                  <a:cubicBezTo>
                    <a:pt x="43" y="267"/>
                    <a:pt x="44" y="258"/>
                    <a:pt x="44" y="258"/>
                  </a:cubicBezTo>
                  <a:cubicBezTo>
                    <a:pt x="44" y="258"/>
                    <a:pt x="44" y="267"/>
                    <a:pt x="44" y="280"/>
                  </a:cubicBezTo>
                  <a:cubicBezTo>
                    <a:pt x="43" y="287"/>
                    <a:pt x="43" y="295"/>
                    <a:pt x="42" y="303"/>
                  </a:cubicBezTo>
                  <a:cubicBezTo>
                    <a:pt x="42" y="307"/>
                    <a:pt x="41" y="312"/>
                    <a:pt x="41" y="316"/>
                  </a:cubicBezTo>
                  <a:cubicBezTo>
                    <a:pt x="41" y="321"/>
                    <a:pt x="40" y="325"/>
                    <a:pt x="40" y="330"/>
                  </a:cubicBezTo>
                  <a:cubicBezTo>
                    <a:pt x="39" y="334"/>
                    <a:pt x="39" y="338"/>
                    <a:pt x="39" y="343"/>
                  </a:cubicBezTo>
                  <a:cubicBezTo>
                    <a:pt x="38" y="347"/>
                    <a:pt x="38" y="352"/>
                    <a:pt x="37" y="356"/>
                  </a:cubicBezTo>
                  <a:cubicBezTo>
                    <a:pt x="36" y="364"/>
                    <a:pt x="35" y="372"/>
                    <a:pt x="35" y="379"/>
                  </a:cubicBezTo>
                  <a:cubicBezTo>
                    <a:pt x="33" y="392"/>
                    <a:pt x="31" y="401"/>
                    <a:pt x="31" y="401"/>
                  </a:cubicBezTo>
                  <a:close/>
                  <a:moveTo>
                    <a:pt x="148" y="89"/>
                  </a:moveTo>
                  <a:cubicBezTo>
                    <a:pt x="151" y="89"/>
                    <a:pt x="151" y="89"/>
                    <a:pt x="151" y="89"/>
                  </a:cubicBezTo>
                  <a:cubicBezTo>
                    <a:pt x="166" y="90"/>
                    <a:pt x="184" y="93"/>
                    <a:pt x="192" y="95"/>
                  </a:cubicBezTo>
                  <a:cubicBezTo>
                    <a:pt x="191" y="96"/>
                    <a:pt x="191" y="96"/>
                    <a:pt x="190" y="96"/>
                  </a:cubicBezTo>
                  <a:cubicBezTo>
                    <a:pt x="86" y="96"/>
                    <a:pt x="86" y="96"/>
                    <a:pt x="86" y="96"/>
                  </a:cubicBezTo>
                  <a:cubicBezTo>
                    <a:pt x="85" y="96"/>
                    <a:pt x="84" y="96"/>
                    <a:pt x="84" y="95"/>
                  </a:cubicBezTo>
                  <a:cubicBezTo>
                    <a:pt x="92" y="93"/>
                    <a:pt x="109" y="90"/>
                    <a:pt x="125" y="89"/>
                  </a:cubicBezTo>
                  <a:cubicBezTo>
                    <a:pt x="127" y="89"/>
                    <a:pt x="127" y="89"/>
                    <a:pt x="127" y="89"/>
                  </a:cubicBezTo>
                  <a:cubicBezTo>
                    <a:pt x="129" y="87"/>
                    <a:pt x="129" y="87"/>
                    <a:pt x="129" y="87"/>
                  </a:cubicBezTo>
                  <a:cubicBezTo>
                    <a:pt x="129" y="86"/>
                    <a:pt x="132" y="82"/>
                    <a:pt x="138" y="82"/>
                  </a:cubicBezTo>
                  <a:cubicBezTo>
                    <a:pt x="143" y="82"/>
                    <a:pt x="146" y="86"/>
                    <a:pt x="146" y="86"/>
                  </a:cubicBezTo>
                  <a:cubicBezTo>
                    <a:pt x="146" y="87"/>
                    <a:pt x="146" y="87"/>
                    <a:pt x="146" y="87"/>
                  </a:cubicBezTo>
                  <a:cubicBezTo>
                    <a:pt x="129" y="89"/>
                    <a:pt x="129" y="89"/>
                    <a:pt x="129" y="89"/>
                  </a:cubicBezTo>
                  <a:cubicBezTo>
                    <a:pt x="129" y="89"/>
                    <a:pt x="141" y="89"/>
                    <a:pt x="148" y="89"/>
                  </a:cubicBezTo>
                  <a:close/>
                  <a:moveTo>
                    <a:pt x="214" y="389"/>
                  </a:moveTo>
                  <a:cubicBezTo>
                    <a:pt x="214" y="389"/>
                    <a:pt x="214" y="389"/>
                    <a:pt x="214" y="390"/>
                  </a:cubicBezTo>
                  <a:cubicBezTo>
                    <a:pt x="213" y="390"/>
                    <a:pt x="213" y="391"/>
                    <a:pt x="213" y="391"/>
                  </a:cubicBezTo>
                  <a:cubicBezTo>
                    <a:pt x="212" y="392"/>
                    <a:pt x="212" y="393"/>
                    <a:pt x="211" y="394"/>
                  </a:cubicBezTo>
                  <a:cubicBezTo>
                    <a:pt x="211" y="395"/>
                    <a:pt x="210" y="396"/>
                    <a:pt x="209" y="397"/>
                  </a:cubicBezTo>
                  <a:cubicBezTo>
                    <a:pt x="208" y="398"/>
                    <a:pt x="207" y="399"/>
                    <a:pt x="206" y="400"/>
                  </a:cubicBezTo>
                  <a:cubicBezTo>
                    <a:pt x="205" y="402"/>
                    <a:pt x="204" y="403"/>
                    <a:pt x="203" y="404"/>
                  </a:cubicBezTo>
                  <a:cubicBezTo>
                    <a:pt x="201" y="406"/>
                    <a:pt x="199" y="409"/>
                    <a:pt x="197" y="411"/>
                  </a:cubicBezTo>
                  <a:cubicBezTo>
                    <a:pt x="189" y="400"/>
                    <a:pt x="174" y="382"/>
                    <a:pt x="157" y="370"/>
                  </a:cubicBezTo>
                  <a:cubicBezTo>
                    <a:pt x="174" y="365"/>
                    <a:pt x="187" y="357"/>
                    <a:pt x="198" y="350"/>
                  </a:cubicBezTo>
                  <a:cubicBezTo>
                    <a:pt x="198" y="350"/>
                    <a:pt x="198" y="351"/>
                    <a:pt x="198" y="351"/>
                  </a:cubicBezTo>
                  <a:cubicBezTo>
                    <a:pt x="198" y="354"/>
                    <a:pt x="198" y="356"/>
                    <a:pt x="198" y="358"/>
                  </a:cubicBezTo>
                  <a:cubicBezTo>
                    <a:pt x="198" y="360"/>
                    <a:pt x="199" y="362"/>
                    <a:pt x="199" y="364"/>
                  </a:cubicBezTo>
                  <a:cubicBezTo>
                    <a:pt x="199" y="368"/>
                    <a:pt x="200" y="371"/>
                    <a:pt x="200" y="374"/>
                  </a:cubicBezTo>
                  <a:cubicBezTo>
                    <a:pt x="200" y="376"/>
                    <a:pt x="201" y="377"/>
                    <a:pt x="201" y="377"/>
                  </a:cubicBezTo>
                  <a:cubicBezTo>
                    <a:pt x="201" y="377"/>
                    <a:pt x="201" y="376"/>
                    <a:pt x="201" y="374"/>
                  </a:cubicBezTo>
                  <a:cubicBezTo>
                    <a:pt x="202" y="371"/>
                    <a:pt x="202" y="368"/>
                    <a:pt x="202" y="364"/>
                  </a:cubicBezTo>
                  <a:cubicBezTo>
                    <a:pt x="203" y="360"/>
                    <a:pt x="203" y="356"/>
                    <a:pt x="203" y="351"/>
                  </a:cubicBezTo>
                  <a:cubicBezTo>
                    <a:pt x="203" y="349"/>
                    <a:pt x="203" y="347"/>
                    <a:pt x="203" y="345"/>
                  </a:cubicBezTo>
                  <a:cubicBezTo>
                    <a:pt x="204" y="345"/>
                    <a:pt x="204" y="344"/>
                    <a:pt x="205" y="344"/>
                  </a:cubicBezTo>
                  <a:cubicBezTo>
                    <a:pt x="205" y="345"/>
                    <a:pt x="205" y="346"/>
                    <a:pt x="205" y="347"/>
                  </a:cubicBezTo>
                  <a:cubicBezTo>
                    <a:pt x="205" y="350"/>
                    <a:pt x="205" y="353"/>
                    <a:pt x="206" y="357"/>
                  </a:cubicBezTo>
                  <a:cubicBezTo>
                    <a:pt x="206" y="360"/>
                    <a:pt x="206" y="363"/>
                    <a:pt x="206" y="366"/>
                  </a:cubicBezTo>
                  <a:cubicBezTo>
                    <a:pt x="207" y="369"/>
                    <a:pt x="207" y="372"/>
                    <a:pt x="207" y="374"/>
                  </a:cubicBezTo>
                  <a:cubicBezTo>
                    <a:pt x="208" y="380"/>
                    <a:pt x="208" y="384"/>
                    <a:pt x="209" y="387"/>
                  </a:cubicBezTo>
                  <a:cubicBezTo>
                    <a:pt x="209" y="390"/>
                    <a:pt x="210" y="392"/>
                    <a:pt x="210" y="392"/>
                  </a:cubicBezTo>
                  <a:cubicBezTo>
                    <a:pt x="210" y="392"/>
                    <a:pt x="210" y="390"/>
                    <a:pt x="210" y="387"/>
                  </a:cubicBezTo>
                  <a:cubicBezTo>
                    <a:pt x="211" y="384"/>
                    <a:pt x="211" y="380"/>
                    <a:pt x="212" y="374"/>
                  </a:cubicBezTo>
                  <a:cubicBezTo>
                    <a:pt x="213" y="364"/>
                    <a:pt x="213" y="350"/>
                    <a:pt x="213" y="336"/>
                  </a:cubicBezTo>
                  <a:cubicBezTo>
                    <a:pt x="214" y="335"/>
                    <a:pt x="215" y="333"/>
                    <a:pt x="217" y="331"/>
                  </a:cubicBezTo>
                  <a:cubicBezTo>
                    <a:pt x="217" y="394"/>
                    <a:pt x="217" y="394"/>
                    <a:pt x="217" y="394"/>
                  </a:cubicBezTo>
                  <a:cubicBezTo>
                    <a:pt x="217" y="407"/>
                    <a:pt x="211" y="416"/>
                    <a:pt x="204" y="424"/>
                  </a:cubicBezTo>
                  <a:cubicBezTo>
                    <a:pt x="204" y="424"/>
                    <a:pt x="204" y="423"/>
                    <a:pt x="204" y="423"/>
                  </a:cubicBezTo>
                  <a:cubicBezTo>
                    <a:pt x="204" y="423"/>
                    <a:pt x="204" y="423"/>
                    <a:pt x="204" y="423"/>
                  </a:cubicBezTo>
                  <a:cubicBezTo>
                    <a:pt x="207" y="418"/>
                    <a:pt x="209" y="414"/>
                    <a:pt x="210" y="410"/>
                  </a:cubicBezTo>
                  <a:cubicBezTo>
                    <a:pt x="211" y="408"/>
                    <a:pt x="212" y="406"/>
                    <a:pt x="212" y="404"/>
                  </a:cubicBezTo>
                  <a:cubicBezTo>
                    <a:pt x="213" y="402"/>
                    <a:pt x="213" y="400"/>
                    <a:pt x="213" y="399"/>
                  </a:cubicBezTo>
                  <a:cubicBezTo>
                    <a:pt x="214" y="396"/>
                    <a:pt x="214" y="393"/>
                    <a:pt x="214" y="392"/>
                  </a:cubicBezTo>
                  <a:cubicBezTo>
                    <a:pt x="214" y="390"/>
                    <a:pt x="214" y="389"/>
                    <a:pt x="214" y="389"/>
                  </a:cubicBezTo>
                  <a:close/>
                  <a:moveTo>
                    <a:pt x="198" y="421"/>
                  </a:moveTo>
                  <a:cubicBezTo>
                    <a:pt x="198" y="421"/>
                    <a:pt x="197" y="418"/>
                    <a:pt x="194" y="414"/>
                  </a:cubicBezTo>
                  <a:cubicBezTo>
                    <a:pt x="190" y="410"/>
                    <a:pt x="186" y="404"/>
                    <a:pt x="180" y="397"/>
                  </a:cubicBezTo>
                  <a:cubicBezTo>
                    <a:pt x="174" y="391"/>
                    <a:pt x="166" y="384"/>
                    <a:pt x="158" y="377"/>
                  </a:cubicBezTo>
                  <a:cubicBezTo>
                    <a:pt x="155" y="375"/>
                    <a:pt x="153" y="374"/>
                    <a:pt x="150" y="372"/>
                  </a:cubicBezTo>
                  <a:cubicBezTo>
                    <a:pt x="151" y="372"/>
                    <a:pt x="152" y="372"/>
                    <a:pt x="153" y="371"/>
                  </a:cubicBezTo>
                  <a:cubicBezTo>
                    <a:pt x="155" y="373"/>
                    <a:pt x="157" y="374"/>
                    <a:pt x="159" y="376"/>
                  </a:cubicBezTo>
                  <a:cubicBezTo>
                    <a:pt x="167" y="382"/>
                    <a:pt x="175" y="390"/>
                    <a:pt x="181" y="397"/>
                  </a:cubicBezTo>
                  <a:cubicBezTo>
                    <a:pt x="186" y="403"/>
                    <a:pt x="191" y="409"/>
                    <a:pt x="194" y="414"/>
                  </a:cubicBezTo>
                  <a:cubicBezTo>
                    <a:pt x="197" y="418"/>
                    <a:pt x="198" y="421"/>
                    <a:pt x="198" y="421"/>
                  </a:cubicBezTo>
                  <a:close/>
                  <a:moveTo>
                    <a:pt x="217" y="324"/>
                  </a:moveTo>
                  <a:cubicBezTo>
                    <a:pt x="216" y="325"/>
                    <a:pt x="216" y="326"/>
                    <a:pt x="215" y="326"/>
                  </a:cubicBezTo>
                  <a:cubicBezTo>
                    <a:pt x="215" y="327"/>
                    <a:pt x="214" y="328"/>
                    <a:pt x="214" y="329"/>
                  </a:cubicBezTo>
                  <a:cubicBezTo>
                    <a:pt x="213" y="329"/>
                    <a:pt x="213" y="330"/>
                    <a:pt x="212" y="331"/>
                  </a:cubicBezTo>
                  <a:cubicBezTo>
                    <a:pt x="211" y="332"/>
                    <a:pt x="211" y="332"/>
                    <a:pt x="210" y="333"/>
                  </a:cubicBezTo>
                  <a:cubicBezTo>
                    <a:pt x="209" y="335"/>
                    <a:pt x="207" y="336"/>
                    <a:pt x="205" y="338"/>
                  </a:cubicBezTo>
                  <a:cubicBezTo>
                    <a:pt x="204" y="340"/>
                    <a:pt x="202" y="341"/>
                    <a:pt x="200" y="343"/>
                  </a:cubicBezTo>
                  <a:cubicBezTo>
                    <a:pt x="198" y="344"/>
                    <a:pt x="196" y="346"/>
                    <a:pt x="194" y="347"/>
                  </a:cubicBezTo>
                  <a:cubicBezTo>
                    <a:pt x="190" y="350"/>
                    <a:pt x="186" y="353"/>
                    <a:pt x="181" y="356"/>
                  </a:cubicBezTo>
                  <a:cubicBezTo>
                    <a:pt x="178" y="357"/>
                    <a:pt x="176" y="359"/>
                    <a:pt x="173" y="360"/>
                  </a:cubicBezTo>
                  <a:cubicBezTo>
                    <a:pt x="171" y="361"/>
                    <a:pt x="168" y="362"/>
                    <a:pt x="166" y="363"/>
                  </a:cubicBezTo>
                  <a:cubicBezTo>
                    <a:pt x="160" y="365"/>
                    <a:pt x="155" y="367"/>
                    <a:pt x="149" y="369"/>
                  </a:cubicBezTo>
                  <a:cubicBezTo>
                    <a:pt x="144" y="370"/>
                    <a:pt x="138" y="372"/>
                    <a:pt x="133" y="373"/>
                  </a:cubicBezTo>
                  <a:cubicBezTo>
                    <a:pt x="130" y="374"/>
                    <a:pt x="128" y="375"/>
                    <a:pt x="125" y="376"/>
                  </a:cubicBezTo>
                  <a:cubicBezTo>
                    <a:pt x="123" y="377"/>
                    <a:pt x="120" y="378"/>
                    <a:pt x="118" y="379"/>
                  </a:cubicBezTo>
                  <a:cubicBezTo>
                    <a:pt x="115" y="380"/>
                    <a:pt x="113" y="381"/>
                    <a:pt x="110" y="383"/>
                  </a:cubicBezTo>
                  <a:cubicBezTo>
                    <a:pt x="109" y="383"/>
                    <a:pt x="108" y="384"/>
                    <a:pt x="107" y="385"/>
                  </a:cubicBezTo>
                  <a:cubicBezTo>
                    <a:pt x="107" y="385"/>
                    <a:pt x="106" y="385"/>
                    <a:pt x="106" y="386"/>
                  </a:cubicBezTo>
                  <a:cubicBezTo>
                    <a:pt x="105" y="386"/>
                    <a:pt x="104" y="386"/>
                    <a:pt x="104" y="387"/>
                  </a:cubicBezTo>
                  <a:cubicBezTo>
                    <a:pt x="102" y="388"/>
                    <a:pt x="100" y="390"/>
                    <a:pt x="98" y="391"/>
                  </a:cubicBezTo>
                  <a:cubicBezTo>
                    <a:pt x="96" y="393"/>
                    <a:pt x="94" y="394"/>
                    <a:pt x="93" y="396"/>
                  </a:cubicBezTo>
                  <a:cubicBezTo>
                    <a:pt x="91" y="397"/>
                    <a:pt x="90" y="399"/>
                    <a:pt x="88" y="400"/>
                  </a:cubicBezTo>
                  <a:cubicBezTo>
                    <a:pt x="87" y="402"/>
                    <a:pt x="86" y="404"/>
                    <a:pt x="85" y="405"/>
                  </a:cubicBezTo>
                  <a:cubicBezTo>
                    <a:pt x="83" y="408"/>
                    <a:pt x="81" y="411"/>
                    <a:pt x="79" y="413"/>
                  </a:cubicBezTo>
                  <a:cubicBezTo>
                    <a:pt x="78" y="416"/>
                    <a:pt x="77" y="418"/>
                    <a:pt x="76" y="419"/>
                  </a:cubicBezTo>
                  <a:cubicBezTo>
                    <a:pt x="76" y="420"/>
                    <a:pt x="75" y="421"/>
                    <a:pt x="75" y="421"/>
                  </a:cubicBezTo>
                  <a:cubicBezTo>
                    <a:pt x="75" y="421"/>
                    <a:pt x="76" y="420"/>
                    <a:pt x="76" y="419"/>
                  </a:cubicBezTo>
                  <a:cubicBezTo>
                    <a:pt x="77" y="417"/>
                    <a:pt x="78" y="416"/>
                    <a:pt x="79" y="413"/>
                  </a:cubicBezTo>
                  <a:cubicBezTo>
                    <a:pt x="80" y="411"/>
                    <a:pt x="82" y="408"/>
                    <a:pt x="84" y="405"/>
                  </a:cubicBezTo>
                  <a:cubicBezTo>
                    <a:pt x="85" y="403"/>
                    <a:pt x="86" y="401"/>
                    <a:pt x="88" y="400"/>
                  </a:cubicBezTo>
                  <a:cubicBezTo>
                    <a:pt x="89" y="398"/>
                    <a:pt x="91" y="396"/>
                    <a:pt x="92" y="395"/>
                  </a:cubicBezTo>
                  <a:cubicBezTo>
                    <a:pt x="94" y="393"/>
                    <a:pt x="95" y="391"/>
                    <a:pt x="97" y="390"/>
                  </a:cubicBezTo>
                  <a:cubicBezTo>
                    <a:pt x="99" y="388"/>
                    <a:pt x="101" y="387"/>
                    <a:pt x="103" y="385"/>
                  </a:cubicBezTo>
                  <a:cubicBezTo>
                    <a:pt x="104" y="385"/>
                    <a:pt x="104" y="385"/>
                    <a:pt x="105" y="384"/>
                  </a:cubicBezTo>
                  <a:cubicBezTo>
                    <a:pt x="105" y="384"/>
                    <a:pt x="106" y="383"/>
                    <a:pt x="106" y="383"/>
                  </a:cubicBezTo>
                  <a:cubicBezTo>
                    <a:pt x="107" y="382"/>
                    <a:pt x="109" y="382"/>
                    <a:pt x="110" y="381"/>
                  </a:cubicBezTo>
                  <a:cubicBezTo>
                    <a:pt x="112" y="380"/>
                    <a:pt x="114" y="378"/>
                    <a:pt x="117" y="377"/>
                  </a:cubicBezTo>
                  <a:cubicBezTo>
                    <a:pt x="119" y="376"/>
                    <a:pt x="122" y="375"/>
                    <a:pt x="124" y="374"/>
                  </a:cubicBezTo>
                  <a:cubicBezTo>
                    <a:pt x="127" y="373"/>
                    <a:pt x="130" y="372"/>
                    <a:pt x="132" y="371"/>
                  </a:cubicBezTo>
                  <a:cubicBezTo>
                    <a:pt x="138" y="369"/>
                    <a:pt x="143" y="368"/>
                    <a:pt x="149" y="366"/>
                  </a:cubicBezTo>
                  <a:cubicBezTo>
                    <a:pt x="154" y="365"/>
                    <a:pt x="160" y="363"/>
                    <a:pt x="165" y="361"/>
                  </a:cubicBezTo>
                  <a:cubicBezTo>
                    <a:pt x="168" y="360"/>
                    <a:pt x="170" y="359"/>
                    <a:pt x="173" y="358"/>
                  </a:cubicBezTo>
                  <a:cubicBezTo>
                    <a:pt x="175" y="357"/>
                    <a:pt x="178" y="355"/>
                    <a:pt x="180" y="354"/>
                  </a:cubicBezTo>
                  <a:cubicBezTo>
                    <a:pt x="185" y="352"/>
                    <a:pt x="189" y="349"/>
                    <a:pt x="194" y="346"/>
                  </a:cubicBezTo>
                  <a:cubicBezTo>
                    <a:pt x="196" y="344"/>
                    <a:pt x="198" y="343"/>
                    <a:pt x="199" y="342"/>
                  </a:cubicBezTo>
                  <a:cubicBezTo>
                    <a:pt x="201" y="340"/>
                    <a:pt x="203" y="339"/>
                    <a:pt x="205" y="337"/>
                  </a:cubicBezTo>
                  <a:cubicBezTo>
                    <a:pt x="206" y="335"/>
                    <a:pt x="208" y="334"/>
                    <a:pt x="209" y="332"/>
                  </a:cubicBezTo>
                  <a:cubicBezTo>
                    <a:pt x="210" y="332"/>
                    <a:pt x="211" y="331"/>
                    <a:pt x="211" y="330"/>
                  </a:cubicBezTo>
                  <a:cubicBezTo>
                    <a:pt x="212" y="330"/>
                    <a:pt x="213" y="329"/>
                    <a:pt x="213" y="328"/>
                  </a:cubicBezTo>
                  <a:cubicBezTo>
                    <a:pt x="214" y="327"/>
                    <a:pt x="214" y="327"/>
                    <a:pt x="215" y="326"/>
                  </a:cubicBezTo>
                  <a:cubicBezTo>
                    <a:pt x="215" y="325"/>
                    <a:pt x="216" y="324"/>
                    <a:pt x="216" y="324"/>
                  </a:cubicBezTo>
                  <a:cubicBezTo>
                    <a:pt x="217" y="322"/>
                    <a:pt x="218" y="321"/>
                    <a:pt x="218" y="320"/>
                  </a:cubicBezTo>
                  <a:cubicBezTo>
                    <a:pt x="219" y="319"/>
                    <a:pt x="220" y="318"/>
                    <a:pt x="220" y="317"/>
                  </a:cubicBezTo>
                  <a:cubicBezTo>
                    <a:pt x="221" y="316"/>
                    <a:pt x="221" y="315"/>
                    <a:pt x="221" y="314"/>
                  </a:cubicBezTo>
                  <a:cubicBezTo>
                    <a:pt x="222" y="313"/>
                    <a:pt x="222" y="312"/>
                    <a:pt x="222" y="312"/>
                  </a:cubicBezTo>
                  <a:cubicBezTo>
                    <a:pt x="222" y="312"/>
                    <a:pt x="222" y="313"/>
                    <a:pt x="221" y="314"/>
                  </a:cubicBezTo>
                  <a:cubicBezTo>
                    <a:pt x="221" y="315"/>
                    <a:pt x="221" y="316"/>
                    <a:pt x="220" y="317"/>
                  </a:cubicBezTo>
                  <a:cubicBezTo>
                    <a:pt x="220" y="318"/>
                    <a:pt x="220" y="319"/>
                    <a:pt x="219" y="320"/>
                  </a:cubicBezTo>
                  <a:cubicBezTo>
                    <a:pt x="218" y="321"/>
                    <a:pt x="218" y="323"/>
                    <a:pt x="217" y="324"/>
                  </a:cubicBezTo>
                  <a:close/>
                  <a:moveTo>
                    <a:pt x="64" y="399"/>
                  </a:moveTo>
                  <a:cubicBezTo>
                    <a:pt x="64" y="401"/>
                    <a:pt x="64" y="403"/>
                    <a:pt x="65" y="406"/>
                  </a:cubicBezTo>
                  <a:cubicBezTo>
                    <a:pt x="65" y="408"/>
                    <a:pt x="66" y="410"/>
                    <a:pt x="66" y="411"/>
                  </a:cubicBezTo>
                  <a:cubicBezTo>
                    <a:pt x="67" y="412"/>
                    <a:pt x="67" y="413"/>
                    <a:pt x="67" y="414"/>
                  </a:cubicBezTo>
                  <a:cubicBezTo>
                    <a:pt x="68" y="415"/>
                    <a:pt x="68" y="416"/>
                    <a:pt x="69" y="417"/>
                  </a:cubicBezTo>
                  <a:cubicBezTo>
                    <a:pt x="69" y="418"/>
                    <a:pt x="70" y="420"/>
                    <a:pt x="71" y="421"/>
                  </a:cubicBezTo>
                  <a:cubicBezTo>
                    <a:pt x="70" y="421"/>
                    <a:pt x="70" y="422"/>
                    <a:pt x="70" y="422"/>
                  </a:cubicBezTo>
                  <a:cubicBezTo>
                    <a:pt x="64" y="415"/>
                    <a:pt x="59" y="406"/>
                    <a:pt x="59" y="394"/>
                  </a:cubicBezTo>
                  <a:cubicBezTo>
                    <a:pt x="59" y="333"/>
                    <a:pt x="59" y="333"/>
                    <a:pt x="59" y="333"/>
                  </a:cubicBezTo>
                  <a:cubicBezTo>
                    <a:pt x="60" y="335"/>
                    <a:pt x="61" y="336"/>
                    <a:pt x="63" y="337"/>
                  </a:cubicBezTo>
                  <a:cubicBezTo>
                    <a:pt x="62" y="351"/>
                    <a:pt x="63" y="364"/>
                    <a:pt x="64" y="374"/>
                  </a:cubicBezTo>
                  <a:cubicBezTo>
                    <a:pt x="64" y="380"/>
                    <a:pt x="65" y="384"/>
                    <a:pt x="65" y="387"/>
                  </a:cubicBezTo>
                  <a:cubicBezTo>
                    <a:pt x="66" y="390"/>
                    <a:pt x="66" y="392"/>
                    <a:pt x="66" y="392"/>
                  </a:cubicBezTo>
                  <a:cubicBezTo>
                    <a:pt x="66" y="392"/>
                    <a:pt x="66" y="390"/>
                    <a:pt x="67" y="387"/>
                  </a:cubicBezTo>
                  <a:cubicBezTo>
                    <a:pt x="67" y="384"/>
                    <a:pt x="68" y="380"/>
                    <a:pt x="68" y="374"/>
                  </a:cubicBezTo>
                  <a:cubicBezTo>
                    <a:pt x="69" y="372"/>
                    <a:pt x="69" y="369"/>
                    <a:pt x="69" y="366"/>
                  </a:cubicBezTo>
                  <a:cubicBezTo>
                    <a:pt x="69" y="363"/>
                    <a:pt x="70" y="360"/>
                    <a:pt x="70" y="357"/>
                  </a:cubicBezTo>
                  <a:cubicBezTo>
                    <a:pt x="70" y="353"/>
                    <a:pt x="70" y="350"/>
                    <a:pt x="71" y="347"/>
                  </a:cubicBezTo>
                  <a:cubicBezTo>
                    <a:pt x="71" y="345"/>
                    <a:pt x="71" y="344"/>
                    <a:pt x="71" y="342"/>
                  </a:cubicBezTo>
                  <a:cubicBezTo>
                    <a:pt x="71" y="343"/>
                    <a:pt x="72" y="343"/>
                    <a:pt x="73" y="343"/>
                  </a:cubicBezTo>
                  <a:cubicBezTo>
                    <a:pt x="73" y="343"/>
                    <a:pt x="73" y="343"/>
                    <a:pt x="73" y="344"/>
                  </a:cubicBezTo>
                  <a:cubicBezTo>
                    <a:pt x="72" y="346"/>
                    <a:pt x="73" y="349"/>
                    <a:pt x="73" y="351"/>
                  </a:cubicBezTo>
                  <a:cubicBezTo>
                    <a:pt x="73" y="356"/>
                    <a:pt x="73" y="360"/>
                    <a:pt x="73" y="364"/>
                  </a:cubicBezTo>
                  <a:cubicBezTo>
                    <a:pt x="74" y="368"/>
                    <a:pt x="74" y="371"/>
                    <a:pt x="74" y="374"/>
                  </a:cubicBezTo>
                  <a:cubicBezTo>
                    <a:pt x="75" y="376"/>
                    <a:pt x="75" y="377"/>
                    <a:pt x="75" y="377"/>
                  </a:cubicBezTo>
                  <a:cubicBezTo>
                    <a:pt x="75" y="377"/>
                    <a:pt x="75" y="376"/>
                    <a:pt x="76" y="374"/>
                  </a:cubicBezTo>
                  <a:cubicBezTo>
                    <a:pt x="76" y="371"/>
                    <a:pt x="76" y="368"/>
                    <a:pt x="77" y="364"/>
                  </a:cubicBezTo>
                  <a:cubicBezTo>
                    <a:pt x="77" y="362"/>
                    <a:pt x="77" y="360"/>
                    <a:pt x="77" y="358"/>
                  </a:cubicBezTo>
                  <a:cubicBezTo>
                    <a:pt x="78" y="356"/>
                    <a:pt x="78" y="354"/>
                    <a:pt x="78" y="351"/>
                  </a:cubicBezTo>
                  <a:cubicBezTo>
                    <a:pt x="78" y="350"/>
                    <a:pt x="78" y="348"/>
                    <a:pt x="78" y="347"/>
                  </a:cubicBezTo>
                  <a:cubicBezTo>
                    <a:pt x="89" y="353"/>
                    <a:pt x="101" y="358"/>
                    <a:pt x="112" y="362"/>
                  </a:cubicBezTo>
                  <a:cubicBezTo>
                    <a:pt x="112" y="364"/>
                    <a:pt x="112" y="366"/>
                    <a:pt x="112" y="368"/>
                  </a:cubicBezTo>
                  <a:cubicBezTo>
                    <a:pt x="112" y="370"/>
                    <a:pt x="112" y="373"/>
                    <a:pt x="113" y="375"/>
                  </a:cubicBezTo>
                  <a:cubicBezTo>
                    <a:pt x="91" y="387"/>
                    <a:pt x="81" y="401"/>
                    <a:pt x="76" y="411"/>
                  </a:cubicBezTo>
                  <a:cubicBezTo>
                    <a:pt x="75" y="411"/>
                    <a:pt x="75" y="411"/>
                    <a:pt x="75" y="411"/>
                  </a:cubicBezTo>
                  <a:cubicBezTo>
                    <a:pt x="75" y="410"/>
                    <a:pt x="74" y="410"/>
                    <a:pt x="73" y="409"/>
                  </a:cubicBezTo>
                  <a:cubicBezTo>
                    <a:pt x="73" y="408"/>
                    <a:pt x="72" y="408"/>
                    <a:pt x="72" y="407"/>
                  </a:cubicBezTo>
                  <a:cubicBezTo>
                    <a:pt x="71" y="406"/>
                    <a:pt x="70" y="405"/>
                    <a:pt x="69" y="404"/>
                  </a:cubicBezTo>
                  <a:cubicBezTo>
                    <a:pt x="67" y="402"/>
                    <a:pt x="66" y="400"/>
                    <a:pt x="65" y="399"/>
                  </a:cubicBezTo>
                  <a:cubicBezTo>
                    <a:pt x="64" y="397"/>
                    <a:pt x="64" y="397"/>
                    <a:pt x="64" y="397"/>
                  </a:cubicBezTo>
                  <a:cubicBezTo>
                    <a:pt x="64" y="397"/>
                    <a:pt x="64" y="398"/>
                    <a:pt x="64" y="399"/>
                  </a:cubicBezTo>
                  <a:close/>
                  <a:moveTo>
                    <a:pt x="128" y="363"/>
                  </a:moveTo>
                  <a:cubicBezTo>
                    <a:pt x="118" y="360"/>
                    <a:pt x="107" y="356"/>
                    <a:pt x="97" y="352"/>
                  </a:cubicBezTo>
                  <a:cubicBezTo>
                    <a:pt x="88" y="347"/>
                    <a:pt x="79" y="343"/>
                    <a:pt x="72" y="338"/>
                  </a:cubicBezTo>
                  <a:cubicBezTo>
                    <a:pt x="64" y="333"/>
                    <a:pt x="59" y="328"/>
                    <a:pt x="56" y="324"/>
                  </a:cubicBezTo>
                  <a:cubicBezTo>
                    <a:pt x="54" y="322"/>
                    <a:pt x="53" y="320"/>
                    <a:pt x="52" y="319"/>
                  </a:cubicBezTo>
                  <a:cubicBezTo>
                    <a:pt x="52" y="317"/>
                    <a:pt x="52" y="317"/>
                    <a:pt x="52" y="317"/>
                  </a:cubicBezTo>
                  <a:cubicBezTo>
                    <a:pt x="52" y="317"/>
                    <a:pt x="52" y="317"/>
                    <a:pt x="53" y="319"/>
                  </a:cubicBezTo>
                  <a:cubicBezTo>
                    <a:pt x="53" y="320"/>
                    <a:pt x="54" y="322"/>
                    <a:pt x="56" y="324"/>
                  </a:cubicBezTo>
                  <a:cubicBezTo>
                    <a:pt x="59" y="328"/>
                    <a:pt x="65" y="332"/>
                    <a:pt x="72" y="337"/>
                  </a:cubicBezTo>
                  <a:cubicBezTo>
                    <a:pt x="79" y="341"/>
                    <a:pt x="88" y="346"/>
                    <a:pt x="98" y="350"/>
                  </a:cubicBezTo>
                  <a:cubicBezTo>
                    <a:pt x="108" y="354"/>
                    <a:pt x="118" y="358"/>
                    <a:pt x="129" y="361"/>
                  </a:cubicBezTo>
                  <a:cubicBezTo>
                    <a:pt x="132" y="361"/>
                    <a:pt x="134" y="362"/>
                    <a:pt x="137" y="363"/>
                  </a:cubicBezTo>
                  <a:cubicBezTo>
                    <a:pt x="138" y="364"/>
                    <a:pt x="140" y="364"/>
                    <a:pt x="141" y="365"/>
                  </a:cubicBezTo>
                  <a:cubicBezTo>
                    <a:pt x="140" y="365"/>
                    <a:pt x="139" y="365"/>
                    <a:pt x="138" y="366"/>
                  </a:cubicBezTo>
                  <a:cubicBezTo>
                    <a:pt x="137" y="365"/>
                    <a:pt x="137" y="365"/>
                    <a:pt x="136" y="365"/>
                  </a:cubicBezTo>
                  <a:cubicBezTo>
                    <a:pt x="134" y="364"/>
                    <a:pt x="131" y="364"/>
                    <a:pt x="128" y="363"/>
                  </a:cubicBezTo>
                  <a:close/>
                  <a:moveTo>
                    <a:pt x="132" y="367"/>
                  </a:moveTo>
                  <a:cubicBezTo>
                    <a:pt x="130" y="368"/>
                    <a:pt x="128" y="368"/>
                    <a:pt x="127" y="369"/>
                  </a:cubicBezTo>
                  <a:cubicBezTo>
                    <a:pt x="127" y="368"/>
                    <a:pt x="127" y="367"/>
                    <a:pt x="127" y="366"/>
                  </a:cubicBezTo>
                  <a:cubicBezTo>
                    <a:pt x="128" y="367"/>
                    <a:pt x="129" y="367"/>
                    <a:pt x="131" y="367"/>
                  </a:cubicBezTo>
                  <a:cubicBezTo>
                    <a:pt x="131" y="367"/>
                    <a:pt x="131" y="367"/>
                    <a:pt x="132" y="367"/>
                  </a:cubicBezTo>
                  <a:close/>
                  <a:moveTo>
                    <a:pt x="122" y="371"/>
                  </a:moveTo>
                  <a:cubicBezTo>
                    <a:pt x="121" y="371"/>
                    <a:pt x="119" y="372"/>
                    <a:pt x="118" y="373"/>
                  </a:cubicBezTo>
                  <a:cubicBezTo>
                    <a:pt x="118" y="370"/>
                    <a:pt x="118" y="367"/>
                    <a:pt x="118" y="364"/>
                  </a:cubicBezTo>
                  <a:cubicBezTo>
                    <a:pt x="120" y="364"/>
                    <a:pt x="121" y="364"/>
                    <a:pt x="122" y="365"/>
                  </a:cubicBezTo>
                  <a:cubicBezTo>
                    <a:pt x="122" y="367"/>
                    <a:pt x="122" y="369"/>
                    <a:pt x="122" y="371"/>
                  </a:cubicBezTo>
                  <a:close/>
                  <a:moveTo>
                    <a:pt x="212" y="323"/>
                  </a:moveTo>
                  <a:cubicBezTo>
                    <a:pt x="211" y="320"/>
                    <a:pt x="211" y="318"/>
                    <a:pt x="211" y="315"/>
                  </a:cubicBezTo>
                  <a:cubicBezTo>
                    <a:pt x="210" y="312"/>
                    <a:pt x="210" y="309"/>
                    <a:pt x="210" y="306"/>
                  </a:cubicBezTo>
                  <a:cubicBezTo>
                    <a:pt x="209" y="303"/>
                    <a:pt x="208" y="300"/>
                    <a:pt x="208" y="297"/>
                  </a:cubicBezTo>
                  <a:cubicBezTo>
                    <a:pt x="207" y="295"/>
                    <a:pt x="207" y="292"/>
                    <a:pt x="206" y="290"/>
                  </a:cubicBezTo>
                  <a:cubicBezTo>
                    <a:pt x="206" y="288"/>
                    <a:pt x="205" y="286"/>
                    <a:pt x="205" y="285"/>
                  </a:cubicBezTo>
                  <a:cubicBezTo>
                    <a:pt x="204" y="282"/>
                    <a:pt x="203" y="280"/>
                    <a:pt x="203" y="280"/>
                  </a:cubicBezTo>
                  <a:cubicBezTo>
                    <a:pt x="203" y="280"/>
                    <a:pt x="203" y="282"/>
                    <a:pt x="203" y="285"/>
                  </a:cubicBezTo>
                  <a:cubicBezTo>
                    <a:pt x="203" y="287"/>
                    <a:pt x="203" y="289"/>
                    <a:pt x="203" y="291"/>
                  </a:cubicBezTo>
                  <a:cubicBezTo>
                    <a:pt x="203" y="293"/>
                    <a:pt x="203" y="295"/>
                    <a:pt x="203" y="298"/>
                  </a:cubicBezTo>
                  <a:cubicBezTo>
                    <a:pt x="203" y="303"/>
                    <a:pt x="204" y="309"/>
                    <a:pt x="204" y="316"/>
                  </a:cubicBezTo>
                  <a:cubicBezTo>
                    <a:pt x="204" y="319"/>
                    <a:pt x="204" y="322"/>
                    <a:pt x="204" y="326"/>
                  </a:cubicBezTo>
                  <a:cubicBezTo>
                    <a:pt x="204" y="328"/>
                    <a:pt x="204" y="330"/>
                    <a:pt x="204" y="332"/>
                  </a:cubicBezTo>
                  <a:cubicBezTo>
                    <a:pt x="204" y="333"/>
                    <a:pt x="203" y="333"/>
                    <a:pt x="203" y="334"/>
                  </a:cubicBezTo>
                  <a:cubicBezTo>
                    <a:pt x="202" y="329"/>
                    <a:pt x="202" y="325"/>
                    <a:pt x="202" y="321"/>
                  </a:cubicBezTo>
                  <a:cubicBezTo>
                    <a:pt x="201" y="318"/>
                    <a:pt x="201" y="316"/>
                    <a:pt x="201" y="314"/>
                  </a:cubicBezTo>
                  <a:cubicBezTo>
                    <a:pt x="200" y="312"/>
                    <a:pt x="200" y="309"/>
                    <a:pt x="199" y="308"/>
                  </a:cubicBezTo>
                  <a:cubicBezTo>
                    <a:pt x="199" y="306"/>
                    <a:pt x="199" y="304"/>
                    <a:pt x="198" y="302"/>
                  </a:cubicBezTo>
                  <a:cubicBezTo>
                    <a:pt x="198" y="301"/>
                    <a:pt x="197" y="300"/>
                    <a:pt x="197" y="299"/>
                  </a:cubicBezTo>
                  <a:cubicBezTo>
                    <a:pt x="196" y="296"/>
                    <a:pt x="196" y="295"/>
                    <a:pt x="196" y="295"/>
                  </a:cubicBezTo>
                  <a:cubicBezTo>
                    <a:pt x="196" y="295"/>
                    <a:pt x="196" y="297"/>
                    <a:pt x="196" y="299"/>
                  </a:cubicBezTo>
                  <a:cubicBezTo>
                    <a:pt x="196" y="301"/>
                    <a:pt x="196" y="304"/>
                    <a:pt x="196" y="308"/>
                  </a:cubicBezTo>
                  <a:cubicBezTo>
                    <a:pt x="196" y="312"/>
                    <a:pt x="196" y="316"/>
                    <a:pt x="196" y="321"/>
                  </a:cubicBezTo>
                  <a:cubicBezTo>
                    <a:pt x="196" y="324"/>
                    <a:pt x="196" y="326"/>
                    <a:pt x="196" y="329"/>
                  </a:cubicBezTo>
                  <a:cubicBezTo>
                    <a:pt x="197" y="331"/>
                    <a:pt x="197" y="334"/>
                    <a:pt x="197" y="336"/>
                  </a:cubicBezTo>
                  <a:cubicBezTo>
                    <a:pt x="197" y="337"/>
                    <a:pt x="197" y="338"/>
                    <a:pt x="197" y="339"/>
                  </a:cubicBezTo>
                  <a:cubicBezTo>
                    <a:pt x="185" y="348"/>
                    <a:pt x="169" y="357"/>
                    <a:pt x="147" y="363"/>
                  </a:cubicBezTo>
                  <a:cubicBezTo>
                    <a:pt x="142" y="361"/>
                    <a:pt x="137" y="359"/>
                    <a:pt x="132" y="358"/>
                  </a:cubicBezTo>
                  <a:cubicBezTo>
                    <a:pt x="131" y="357"/>
                    <a:pt x="129" y="357"/>
                    <a:pt x="127" y="356"/>
                  </a:cubicBezTo>
                  <a:cubicBezTo>
                    <a:pt x="127" y="355"/>
                    <a:pt x="127" y="353"/>
                    <a:pt x="127" y="351"/>
                  </a:cubicBezTo>
                  <a:cubicBezTo>
                    <a:pt x="127" y="347"/>
                    <a:pt x="127" y="343"/>
                    <a:pt x="127" y="339"/>
                  </a:cubicBezTo>
                  <a:cubicBezTo>
                    <a:pt x="127" y="335"/>
                    <a:pt x="127" y="332"/>
                    <a:pt x="127" y="328"/>
                  </a:cubicBezTo>
                  <a:cubicBezTo>
                    <a:pt x="127" y="324"/>
                    <a:pt x="127" y="320"/>
                    <a:pt x="127" y="317"/>
                  </a:cubicBezTo>
                  <a:cubicBezTo>
                    <a:pt x="127" y="313"/>
                    <a:pt x="127" y="310"/>
                    <a:pt x="127" y="306"/>
                  </a:cubicBezTo>
                  <a:cubicBezTo>
                    <a:pt x="127" y="303"/>
                    <a:pt x="127" y="300"/>
                    <a:pt x="127" y="297"/>
                  </a:cubicBezTo>
                  <a:cubicBezTo>
                    <a:pt x="126" y="285"/>
                    <a:pt x="126" y="278"/>
                    <a:pt x="126" y="278"/>
                  </a:cubicBezTo>
                  <a:cubicBezTo>
                    <a:pt x="126" y="278"/>
                    <a:pt x="124" y="285"/>
                    <a:pt x="123" y="297"/>
                  </a:cubicBezTo>
                  <a:cubicBezTo>
                    <a:pt x="123" y="300"/>
                    <a:pt x="123" y="303"/>
                    <a:pt x="123" y="306"/>
                  </a:cubicBezTo>
                  <a:cubicBezTo>
                    <a:pt x="122" y="309"/>
                    <a:pt x="122" y="313"/>
                    <a:pt x="122" y="317"/>
                  </a:cubicBezTo>
                  <a:cubicBezTo>
                    <a:pt x="122" y="320"/>
                    <a:pt x="122" y="324"/>
                    <a:pt x="122" y="328"/>
                  </a:cubicBezTo>
                  <a:cubicBezTo>
                    <a:pt x="122" y="332"/>
                    <a:pt x="122" y="335"/>
                    <a:pt x="121" y="339"/>
                  </a:cubicBezTo>
                  <a:cubicBezTo>
                    <a:pt x="122" y="343"/>
                    <a:pt x="122" y="347"/>
                    <a:pt x="122" y="351"/>
                  </a:cubicBezTo>
                  <a:cubicBezTo>
                    <a:pt x="122" y="352"/>
                    <a:pt x="122" y="353"/>
                    <a:pt x="122" y="355"/>
                  </a:cubicBezTo>
                  <a:cubicBezTo>
                    <a:pt x="121" y="354"/>
                    <a:pt x="119" y="354"/>
                    <a:pt x="118" y="354"/>
                  </a:cubicBezTo>
                  <a:cubicBezTo>
                    <a:pt x="118" y="349"/>
                    <a:pt x="118" y="344"/>
                    <a:pt x="118" y="339"/>
                  </a:cubicBezTo>
                  <a:cubicBezTo>
                    <a:pt x="118" y="333"/>
                    <a:pt x="118" y="328"/>
                    <a:pt x="118" y="323"/>
                  </a:cubicBezTo>
                  <a:cubicBezTo>
                    <a:pt x="117" y="318"/>
                    <a:pt x="117" y="314"/>
                    <a:pt x="117" y="311"/>
                  </a:cubicBezTo>
                  <a:cubicBezTo>
                    <a:pt x="117" y="308"/>
                    <a:pt x="116" y="307"/>
                    <a:pt x="116" y="307"/>
                  </a:cubicBezTo>
                  <a:cubicBezTo>
                    <a:pt x="116" y="307"/>
                    <a:pt x="116" y="308"/>
                    <a:pt x="116" y="311"/>
                  </a:cubicBezTo>
                  <a:cubicBezTo>
                    <a:pt x="115" y="314"/>
                    <a:pt x="115" y="318"/>
                    <a:pt x="114" y="323"/>
                  </a:cubicBezTo>
                  <a:cubicBezTo>
                    <a:pt x="114" y="325"/>
                    <a:pt x="114" y="328"/>
                    <a:pt x="113" y="331"/>
                  </a:cubicBezTo>
                  <a:cubicBezTo>
                    <a:pt x="113" y="333"/>
                    <a:pt x="113" y="336"/>
                    <a:pt x="113" y="339"/>
                  </a:cubicBezTo>
                  <a:cubicBezTo>
                    <a:pt x="113" y="343"/>
                    <a:pt x="113" y="347"/>
                    <a:pt x="112" y="352"/>
                  </a:cubicBezTo>
                  <a:cubicBezTo>
                    <a:pt x="101" y="347"/>
                    <a:pt x="89" y="342"/>
                    <a:pt x="79" y="336"/>
                  </a:cubicBezTo>
                  <a:cubicBezTo>
                    <a:pt x="79" y="334"/>
                    <a:pt x="79" y="331"/>
                    <a:pt x="79" y="329"/>
                  </a:cubicBezTo>
                  <a:cubicBezTo>
                    <a:pt x="79" y="326"/>
                    <a:pt x="79" y="324"/>
                    <a:pt x="79" y="321"/>
                  </a:cubicBezTo>
                  <a:cubicBezTo>
                    <a:pt x="79" y="316"/>
                    <a:pt x="79" y="312"/>
                    <a:pt x="80" y="308"/>
                  </a:cubicBezTo>
                  <a:cubicBezTo>
                    <a:pt x="80" y="304"/>
                    <a:pt x="80" y="301"/>
                    <a:pt x="80" y="299"/>
                  </a:cubicBezTo>
                  <a:cubicBezTo>
                    <a:pt x="80" y="297"/>
                    <a:pt x="80" y="295"/>
                    <a:pt x="80" y="295"/>
                  </a:cubicBezTo>
                  <a:cubicBezTo>
                    <a:pt x="80" y="295"/>
                    <a:pt x="79" y="296"/>
                    <a:pt x="79" y="299"/>
                  </a:cubicBezTo>
                  <a:cubicBezTo>
                    <a:pt x="78" y="300"/>
                    <a:pt x="78" y="301"/>
                    <a:pt x="77" y="302"/>
                  </a:cubicBezTo>
                  <a:cubicBezTo>
                    <a:pt x="77" y="304"/>
                    <a:pt x="76" y="306"/>
                    <a:pt x="76" y="308"/>
                  </a:cubicBezTo>
                  <a:cubicBezTo>
                    <a:pt x="76" y="309"/>
                    <a:pt x="75" y="312"/>
                    <a:pt x="75" y="314"/>
                  </a:cubicBezTo>
                  <a:cubicBezTo>
                    <a:pt x="75" y="316"/>
                    <a:pt x="74" y="318"/>
                    <a:pt x="74" y="321"/>
                  </a:cubicBezTo>
                  <a:cubicBezTo>
                    <a:pt x="73" y="324"/>
                    <a:pt x="73" y="328"/>
                    <a:pt x="73" y="333"/>
                  </a:cubicBezTo>
                  <a:cubicBezTo>
                    <a:pt x="72" y="332"/>
                    <a:pt x="72" y="332"/>
                    <a:pt x="71" y="331"/>
                  </a:cubicBezTo>
                  <a:cubicBezTo>
                    <a:pt x="71" y="330"/>
                    <a:pt x="71" y="328"/>
                    <a:pt x="72" y="326"/>
                  </a:cubicBezTo>
                  <a:cubicBezTo>
                    <a:pt x="72" y="322"/>
                    <a:pt x="72" y="319"/>
                    <a:pt x="72" y="316"/>
                  </a:cubicBezTo>
                  <a:cubicBezTo>
                    <a:pt x="72" y="309"/>
                    <a:pt x="72" y="303"/>
                    <a:pt x="72" y="298"/>
                  </a:cubicBezTo>
                  <a:cubicBezTo>
                    <a:pt x="72" y="295"/>
                    <a:pt x="72" y="293"/>
                    <a:pt x="72" y="291"/>
                  </a:cubicBezTo>
                  <a:cubicBezTo>
                    <a:pt x="72" y="289"/>
                    <a:pt x="72" y="287"/>
                    <a:pt x="73" y="285"/>
                  </a:cubicBezTo>
                  <a:cubicBezTo>
                    <a:pt x="73" y="282"/>
                    <a:pt x="73" y="280"/>
                    <a:pt x="73" y="280"/>
                  </a:cubicBezTo>
                  <a:cubicBezTo>
                    <a:pt x="73" y="280"/>
                    <a:pt x="72" y="282"/>
                    <a:pt x="71" y="285"/>
                  </a:cubicBezTo>
                  <a:cubicBezTo>
                    <a:pt x="70" y="286"/>
                    <a:pt x="70" y="288"/>
                    <a:pt x="69" y="290"/>
                  </a:cubicBezTo>
                  <a:cubicBezTo>
                    <a:pt x="69" y="292"/>
                    <a:pt x="68" y="295"/>
                    <a:pt x="68" y="297"/>
                  </a:cubicBezTo>
                  <a:cubicBezTo>
                    <a:pt x="67" y="300"/>
                    <a:pt x="66" y="303"/>
                    <a:pt x="66" y="306"/>
                  </a:cubicBezTo>
                  <a:cubicBezTo>
                    <a:pt x="66" y="309"/>
                    <a:pt x="65" y="312"/>
                    <a:pt x="65" y="315"/>
                  </a:cubicBezTo>
                  <a:cubicBezTo>
                    <a:pt x="64" y="319"/>
                    <a:pt x="64" y="322"/>
                    <a:pt x="64" y="326"/>
                  </a:cubicBezTo>
                  <a:cubicBezTo>
                    <a:pt x="62" y="324"/>
                    <a:pt x="60" y="322"/>
                    <a:pt x="59" y="321"/>
                  </a:cubicBezTo>
                  <a:cubicBezTo>
                    <a:pt x="59" y="319"/>
                    <a:pt x="59" y="319"/>
                    <a:pt x="59" y="319"/>
                  </a:cubicBezTo>
                  <a:cubicBezTo>
                    <a:pt x="59" y="305"/>
                    <a:pt x="64" y="284"/>
                    <a:pt x="67" y="274"/>
                  </a:cubicBezTo>
                  <a:cubicBezTo>
                    <a:pt x="208" y="274"/>
                    <a:pt x="208" y="274"/>
                    <a:pt x="208" y="274"/>
                  </a:cubicBezTo>
                  <a:cubicBezTo>
                    <a:pt x="211" y="283"/>
                    <a:pt x="216" y="301"/>
                    <a:pt x="217" y="314"/>
                  </a:cubicBezTo>
                  <a:cubicBezTo>
                    <a:pt x="215" y="317"/>
                    <a:pt x="214" y="320"/>
                    <a:pt x="212" y="323"/>
                  </a:cubicBezTo>
                  <a:close/>
                  <a:moveTo>
                    <a:pt x="70" y="265"/>
                  </a:moveTo>
                  <a:cubicBezTo>
                    <a:pt x="71" y="259"/>
                    <a:pt x="74" y="249"/>
                    <a:pt x="79" y="247"/>
                  </a:cubicBezTo>
                  <a:cubicBezTo>
                    <a:pt x="90" y="241"/>
                    <a:pt x="90" y="224"/>
                    <a:pt x="90" y="215"/>
                  </a:cubicBezTo>
                  <a:cubicBezTo>
                    <a:pt x="100" y="216"/>
                    <a:pt x="137" y="219"/>
                    <a:pt x="174" y="220"/>
                  </a:cubicBezTo>
                  <a:cubicBezTo>
                    <a:pt x="175" y="230"/>
                    <a:pt x="176" y="237"/>
                    <a:pt x="178" y="242"/>
                  </a:cubicBezTo>
                  <a:cubicBezTo>
                    <a:pt x="87" y="246"/>
                    <a:pt x="87" y="246"/>
                    <a:pt x="87" y="246"/>
                  </a:cubicBezTo>
                  <a:cubicBezTo>
                    <a:pt x="183" y="251"/>
                    <a:pt x="183" y="251"/>
                    <a:pt x="183" y="251"/>
                  </a:cubicBezTo>
                  <a:cubicBezTo>
                    <a:pt x="185" y="255"/>
                    <a:pt x="186" y="261"/>
                    <a:pt x="187" y="265"/>
                  </a:cubicBezTo>
                  <a:lnTo>
                    <a:pt x="70" y="265"/>
                  </a:lnTo>
                  <a:close/>
                  <a:moveTo>
                    <a:pt x="97" y="115"/>
                  </a:moveTo>
                  <a:cubicBezTo>
                    <a:pt x="97" y="115"/>
                    <a:pt x="95" y="111"/>
                    <a:pt x="94" y="105"/>
                  </a:cubicBezTo>
                  <a:cubicBezTo>
                    <a:pt x="102" y="106"/>
                    <a:pt x="131" y="110"/>
                    <a:pt x="164" y="111"/>
                  </a:cubicBezTo>
                  <a:cubicBezTo>
                    <a:pt x="164" y="113"/>
                    <a:pt x="164" y="114"/>
                    <a:pt x="163" y="115"/>
                  </a:cubicBezTo>
                  <a:cubicBezTo>
                    <a:pt x="163" y="117"/>
                    <a:pt x="161" y="119"/>
                    <a:pt x="160" y="121"/>
                  </a:cubicBezTo>
                  <a:cubicBezTo>
                    <a:pt x="106" y="125"/>
                    <a:pt x="106" y="125"/>
                    <a:pt x="106" y="125"/>
                  </a:cubicBezTo>
                  <a:cubicBezTo>
                    <a:pt x="158" y="128"/>
                    <a:pt x="158" y="128"/>
                    <a:pt x="158" y="128"/>
                  </a:cubicBezTo>
                  <a:cubicBezTo>
                    <a:pt x="87" y="132"/>
                    <a:pt x="87" y="132"/>
                    <a:pt x="87" y="132"/>
                  </a:cubicBezTo>
                  <a:cubicBezTo>
                    <a:pt x="172" y="135"/>
                    <a:pt x="172" y="135"/>
                    <a:pt x="172" y="135"/>
                  </a:cubicBezTo>
                  <a:cubicBezTo>
                    <a:pt x="172" y="142"/>
                    <a:pt x="172" y="160"/>
                    <a:pt x="172" y="176"/>
                  </a:cubicBezTo>
                  <a:cubicBezTo>
                    <a:pt x="169" y="141"/>
                    <a:pt x="169" y="141"/>
                    <a:pt x="169" y="141"/>
                  </a:cubicBezTo>
                  <a:cubicBezTo>
                    <a:pt x="164" y="204"/>
                    <a:pt x="164" y="204"/>
                    <a:pt x="164" y="204"/>
                  </a:cubicBezTo>
                  <a:cubicBezTo>
                    <a:pt x="78" y="204"/>
                    <a:pt x="78" y="204"/>
                    <a:pt x="78" y="204"/>
                  </a:cubicBezTo>
                  <a:cubicBezTo>
                    <a:pt x="82" y="197"/>
                    <a:pt x="84" y="187"/>
                    <a:pt x="84" y="179"/>
                  </a:cubicBezTo>
                  <a:cubicBezTo>
                    <a:pt x="84" y="131"/>
                    <a:pt x="84" y="131"/>
                    <a:pt x="84" y="131"/>
                  </a:cubicBezTo>
                  <a:cubicBezTo>
                    <a:pt x="84" y="129"/>
                    <a:pt x="88" y="127"/>
                    <a:pt x="93" y="126"/>
                  </a:cubicBezTo>
                  <a:cubicBezTo>
                    <a:pt x="105" y="125"/>
                    <a:pt x="105" y="125"/>
                    <a:pt x="105" y="125"/>
                  </a:cubicBezTo>
                  <a:lnTo>
                    <a:pt x="97" y="115"/>
                  </a:lnTo>
                  <a:close/>
                  <a:moveTo>
                    <a:pt x="174" y="450"/>
                  </a:moveTo>
                  <a:cubicBezTo>
                    <a:pt x="174" y="450"/>
                    <a:pt x="187" y="446"/>
                    <a:pt x="200" y="436"/>
                  </a:cubicBezTo>
                  <a:cubicBezTo>
                    <a:pt x="204" y="439"/>
                    <a:pt x="204" y="439"/>
                    <a:pt x="204" y="439"/>
                  </a:cubicBezTo>
                  <a:cubicBezTo>
                    <a:pt x="204" y="438"/>
                    <a:pt x="205" y="436"/>
                    <a:pt x="205" y="432"/>
                  </a:cubicBezTo>
                  <a:cubicBezTo>
                    <a:pt x="215" y="423"/>
                    <a:pt x="223" y="411"/>
                    <a:pt x="223" y="394"/>
                  </a:cubicBezTo>
                  <a:cubicBezTo>
                    <a:pt x="223" y="355"/>
                    <a:pt x="223" y="340"/>
                    <a:pt x="223" y="322"/>
                  </a:cubicBezTo>
                  <a:cubicBezTo>
                    <a:pt x="224" y="319"/>
                    <a:pt x="225" y="316"/>
                    <a:pt x="226" y="313"/>
                  </a:cubicBezTo>
                  <a:cubicBezTo>
                    <a:pt x="226" y="311"/>
                    <a:pt x="225" y="308"/>
                    <a:pt x="223" y="307"/>
                  </a:cubicBezTo>
                  <a:cubicBezTo>
                    <a:pt x="223" y="307"/>
                    <a:pt x="222" y="307"/>
                    <a:pt x="222" y="307"/>
                  </a:cubicBezTo>
                  <a:cubicBezTo>
                    <a:pt x="219" y="288"/>
                    <a:pt x="212" y="265"/>
                    <a:pt x="212" y="265"/>
                  </a:cubicBezTo>
                  <a:cubicBezTo>
                    <a:pt x="212" y="265"/>
                    <a:pt x="208" y="245"/>
                    <a:pt x="199" y="240"/>
                  </a:cubicBezTo>
                  <a:cubicBezTo>
                    <a:pt x="189" y="235"/>
                    <a:pt x="192" y="211"/>
                    <a:pt x="192" y="211"/>
                  </a:cubicBezTo>
                  <a:cubicBezTo>
                    <a:pt x="200" y="211"/>
                    <a:pt x="200" y="211"/>
                    <a:pt x="200" y="211"/>
                  </a:cubicBezTo>
                  <a:cubicBezTo>
                    <a:pt x="210" y="211"/>
                    <a:pt x="210" y="211"/>
                    <a:pt x="210" y="211"/>
                  </a:cubicBezTo>
                  <a:cubicBezTo>
                    <a:pt x="210" y="211"/>
                    <a:pt x="209" y="206"/>
                    <a:pt x="205" y="204"/>
                  </a:cubicBezTo>
                  <a:cubicBezTo>
                    <a:pt x="203" y="203"/>
                    <a:pt x="202" y="200"/>
                    <a:pt x="200" y="196"/>
                  </a:cubicBezTo>
                  <a:cubicBezTo>
                    <a:pt x="200" y="194"/>
                    <a:pt x="200" y="193"/>
                    <a:pt x="199" y="192"/>
                  </a:cubicBezTo>
                  <a:cubicBezTo>
                    <a:pt x="198" y="189"/>
                    <a:pt x="198" y="185"/>
                    <a:pt x="198" y="182"/>
                  </a:cubicBezTo>
                  <a:cubicBezTo>
                    <a:pt x="216" y="186"/>
                    <a:pt x="218" y="195"/>
                    <a:pt x="219" y="205"/>
                  </a:cubicBezTo>
                  <a:cubicBezTo>
                    <a:pt x="221" y="219"/>
                    <a:pt x="224" y="253"/>
                    <a:pt x="227" y="292"/>
                  </a:cubicBezTo>
                  <a:cubicBezTo>
                    <a:pt x="232" y="346"/>
                    <a:pt x="238" y="407"/>
                    <a:pt x="241" y="442"/>
                  </a:cubicBezTo>
                  <a:cubicBezTo>
                    <a:pt x="242" y="455"/>
                    <a:pt x="241" y="464"/>
                    <a:pt x="237" y="470"/>
                  </a:cubicBezTo>
                  <a:cubicBezTo>
                    <a:pt x="229" y="480"/>
                    <a:pt x="208" y="482"/>
                    <a:pt x="187" y="482"/>
                  </a:cubicBezTo>
                  <a:cubicBezTo>
                    <a:pt x="179" y="478"/>
                    <a:pt x="174" y="476"/>
                    <a:pt x="174" y="476"/>
                  </a:cubicBezTo>
                  <a:lnTo>
                    <a:pt x="174" y="450"/>
                  </a:lnTo>
                  <a:close/>
                  <a:moveTo>
                    <a:pt x="19" y="490"/>
                  </a:moveTo>
                  <a:cubicBezTo>
                    <a:pt x="10" y="477"/>
                    <a:pt x="6" y="460"/>
                    <a:pt x="8" y="438"/>
                  </a:cubicBezTo>
                  <a:cubicBezTo>
                    <a:pt x="12" y="403"/>
                    <a:pt x="17" y="342"/>
                    <a:pt x="22" y="289"/>
                  </a:cubicBezTo>
                  <a:cubicBezTo>
                    <a:pt x="25" y="250"/>
                    <a:pt x="28" y="216"/>
                    <a:pt x="30" y="202"/>
                  </a:cubicBezTo>
                  <a:cubicBezTo>
                    <a:pt x="32" y="175"/>
                    <a:pt x="49" y="158"/>
                    <a:pt x="78" y="152"/>
                  </a:cubicBezTo>
                  <a:cubicBezTo>
                    <a:pt x="78" y="160"/>
                    <a:pt x="78" y="169"/>
                    <a:pt x="78" y="176"/>
                  </a:cubicBezTo>
                  <a:cubicBezTo>
                    <a:pt x="63" y="180"/>
                    <a:pt x="54" y="187"/>
                    <a:pt x="51" y="198"/>
                  </a:cubicBezTo>
                  <a:cubicBezTo>
                    <a:pt x="51" y="198"/>
                    <a:pt x="51" y="198"/>
                    <a:pt x="51" y="198"/>
                  </a:cubicBezTo>
                  <a:cubicBezTo>
                    <a:pt x="51" y="197"/>
                    <a:pt x="51" y="196"/>
                    <a:pt x="51" y="196"/>
                  </a:cubicBezTo>
                  <a:cubicBezTo>
                    <a:pt x="51" y="195"/>
                    <a:pt x="51" y="194"/>
                    <a:pt x="52" y="193"/>
                  </a:cubicBezTo>
                  <a:cubicBezTo>
                    <a:pt x="53" y="187"/>
                    <a:pt x="57" y="183"/>
                    <a:pt x="61" y="180"/>
                  </a:cubicBezTo>
                  <a:cubicBezTo>
                    <a:pt x="65" y="178"/>
                    <a:pt x="68" y="176"/>
                    <a:pt x="70" y="175"/>
                  </a:cubicBezTo>
                  <a:cubicBezTo>
                    <a:pt x="73" y="174"/>
                    <a:pt x="74" y="174"/>
                    <a:pt x="74" y="174"/>
                  </a:cubicBezTo>
                  <a:cubicBezTo>
                    <a:pt x="74" y="174"/>
                    <a:pt x="73" y="174"/>
                    <a:pt x="70" y="174"/>
                  </a:cubicBezTo>
                  <a:cubicBezTo>
                    <a:pt x="68" y="174"/>
                    <a:pt x="64" y="175"/>
                    <a:pt x="59" y="177"/>
                  </a:cubicBezTo>
                  <a:cubicBezTo>
                    <a:pt x="57" y="178"/>
                    <a:pt x="54" y="179"/>
                    <a:pt x="52" y="181"/>
                  </a:cubicBezTo>
                  <a:cubicBezTo>
                    <a:pt x="49" y="183"/>
                    <a:pt x="47" y="187"/>
                    <a:pt x="46" y="191"/>
                  </a:cubicBezTo>
                  <a:cubicBezTo>
                    <a:pt x="45" y="192"/>
                    <a:pt x="45" y="193"/>
                    <a:pt x="45" y="194"/>
                  </a:cubicBezTo>
                  <a:cubicBezTo>
                    <a:pt x="44" y="195"/>
                    <a:pt x="44" y="196"/>
                    <a:pt x="44" y="197"/>
                  </a:cubicBezTo>
                  <a:cubicBezTo>
                    <a:pt x="44" y="199"/>
                    <a:pt x="43" y="201"/>
                    <a:pt x="43" y="203"/>
                  </a:cubicBezTo>
                  <a:cubicBezTo>
                    <a:pt x="42" y="207"/>
                    <a:pt x="42" y="212"/>
                    <a:pt x="41" y="216"/>
                  </a:cubicBezTo>
                  <a:cubicBezTo>
                    <a:pt x="40" y="225"/>
                    <a:pt x="38" y="235"/>
                    <a:pt x="37" y="245"/>
                  </a:cubicBezTo>
                  <a:cubicBezTo>
                    <a:pt x="36" y="256"/>
                    <a:pt x="34" y="267"/>
                    <a:pt x="33" y="278"/>
                  </a:cubicBezTo>
                  <a:cubicBezTo>
                    <a:pt x="32" y="290"/>
                    <a:pt x="30" y="301"/>
                    <a:pt x="29" y="313"/>
                  </a:cubicBezTo>
                  <a:cubicBezTo>
                    <a:pt x="28" y="325"/>
                    <a:pt x="27" y="337"/>
                    <a:pt x="25" y="350"/>
                  </a:cubicBezTo>
                  <a:cubicBezTo>
                    <a:pt x="24" y="362"/>
                    <a:pt x="23" y="374"/>
                    <a:pt x="22" y="386"/>
                  </a:cubicBezTo>
                  <a:cubicBezTo>
                    <a:pt x="21" y="398"/>
                    <a:pt x="21" y="410"/>
                    <a:pt x="20" y="421"/>
                  </a:cubicBezTo>
                  <a:cubicBezTo>
                    <a:pt x="19" y="427"/>
                    <a:pt x="19" y="433"/>
                    <a:pt x="19" y="438"/>
                  </a:cubicBezTo>
                  <a:cubicBezTo>
                    <a:pt x="19" y="441"/>
                    <a:pt x="18" y="444"/>
                    <a:pt x="18" y="446"/>
                  </a:cubicBezTo>
                  <a:cubicBezTo>
                    <a:pt x="18" y="449"/>
                    <a:pt x="18" y="452"/>
                    <a:pt x="18" y="455"/>
                  </a:cubicBezTo>
                  <a:cubicBezTo>
                    <a:pt x="18" y="461"/>
                    <a:pt x="19" y="467"/>
                    <a:pt x="21" y="472"/>
                  </a:cubicBezTo>
                  <a:cubicBezTo>
                    <a:pt x="21" y="474"/>
                    <a:pt x="22" y="475"/>
                    <a:pt x="23" y="477"/>
                  </a:cubicBezTo>
                  <a:cubicBezTo>
                    <a:pt x="23" y="477"/>
                    <a:pt x="24" y="478"/>
                    <a:pt x="24" y="479"/>
                  </a:cubicBezTo>
                  <a:cubicBezTo>
                    <a:pt x="25" y="480"/>
                    <a:pt x="25" y="480"/>
                    <a:pt x="25" y="480"/>
                  </a:cubicBezTo>
                  <a:cubicBezTo>
                    <a:pt x="27" y="483"/>
                    <a:pt x="30" y="484"/>
                    <a:pt x="32" y="486"/>
                  </a:cubicBezTo>
                  <a:cubicBezTo>
                    <a:pt x="40" y="490"/>
                    <a:pt x="48" y="491"/>
                    <a:pt x="55" y="491"/>
                  </a:cubicBezTo>
                  <a:cubicBezTo>
                    <a:pt x="60" y="492"/>
                    <a:pt x="65" y="492"/>
                    <a:pt x="69" y="491"/>
                  </a:cubicBezTo>
                  <a:cubicBezTo>
                    <a:pt x="61" y="497"/>
                    <a:pt x="54" y="502"/>
                    <a:pt x="50" y="507"/>
                  </a:cubicBezTo>
                  <a:cubicBezTo>
                    <a:pt x="35" y="503"/>
                    <a:pt x="25" y="497"/>
                    <a:pt x="19" y="490"/>
                  </a:cubicBezTo>
                  <a:close/>
                  <a:moveTo>
                    <a:pt x="138" y="600"/>
                  </a:moveTo>
                  <a:cubicBezTo>
                    <a:pt x="95" y="600"/>
                    <a:pt x="64" y="598"/>
                    <a:pt x="47" y="593"/>
                  </a:cubicBezTo>
                  <a:cubicBezTo>
                    <a:pt x="40" y="591"/>
                    <a:pt x="32" y="588"/>
                    <a:pt x="32" y="583"/>
                  </a:cubicBezTo>
                  <a:cubicBezTo>
                    <a:pt x="32" y="578"/>
                    <a:pt x="42" y="568"/>
                    <a:pt x="49" y="563"/>
                  </a:cubicBezTo>
                  <a:cubicBezTo>
                    <a:pt x="52" y="561"/>
                    <a:pt x="52" y="561"/>
                    <a:pt x="52" y="561"/>
                  </a:cubicBezTo>
                  <a:cubicBezTo>
                    <a:pt x="52" y="557"/>
                    <a:pt x="52" y="557"/>
                    <a:pt x="52" y="557"/>
                  </a:cubicBezTo>
                  <a:cubicBezTo>
                    <a:pt x="52" y="519"/>
                    <a:pt x="52" y="519"/>
                    <a:pt x="52" y="519"/>
                  </a:cubicBezTo>
                  <a:cubicBezTo>
                    <a:pt x="52" y="519"/>
                    <a:pt x="52" y="512"/>
                    <a:pt x="77" y="497"/>
                  </a:cubicBezTo>
                  <a:cubicBezTo>
                    <a:pt x="90" y="489"/>
                    <a:pt x="104" y="482"/>
                    <a:pt x="104" y="482"/>
                  </a:cubicBezTo>
                  <a:cubicBezTo>
                    <a:pt x="108" y="480"/>
                    <a:pt x="108" y="480"/>
                    <a:pt x="108" y="480"/>
                  </a:cubicBezTo>
                  <a:cubicBezTo>
                    <a:pt x="108" y="476"/>
                    <a:pt x="108" y="476"/>
                    <a:pt x="108" y="476"/>
                  </a:cubicBezTo>
                  <a:cubicBezTo>
                    <a:pt x="108" y="463"/>
                    <a:pt x="108" y="463"/>
                    <a:pt x="108" y="463"/>
                  </a:cubicBezTo>
                  <a:cubicBezTo>
                    <a:pt x="117" y="465"/>
                    <a:pt x="137" y="469"/>
                    <a:pt x="156" y="471"/>
                  </a:cubicBezTo>
                  <a:cubicBezTo>
                    <a:pt x="156" y="473"/>
                    <a:pt x="156" y="476"/>
                    <a:pt x="156" y="478"/>
                  </a:cubicBezTo>
                  <a:cubicBezTo>
                    <a:pt x="152" y="479"/>
                    <a:pt x="146" y="479"/>
                    <a:pt x="140" y="480"/>
                  </a:cubicBezTo>
                  <a:cubicBezTo>
                    <a:pt x="133" y="481"/>
                    <a:pt x="126" y="481"/>
                    <a:pt x="120" y="481"/>
                  </a:cubicBezTo>
                  <a:cubicBezTo>
                    <a:pt x="118" y="481"/>
                    <a:pt x="116" y="481"/>
                    <a:pt x="114" y="481"/>
                  </a:cubicBezTo>
                  <a:cubicBezTo>
                    <a:pt x="113" y="480"/>
                    <a:pt x="112" y="480"/>
                    <a:pt x="112" y="480"/>
                  </a:cubicBezTo>
                  <a:cubicBezTo>
                    <a:pt x="112" y="480"/>
                    <a:pt x="113" y="481"/>
                    <a:pt x="114" y="481"/>
                  </a:cubicBezTo>
                  <a:cubicBezTo>
                    <a:pt x="116" y="481"/>
                    <a:pt x="118" y="482"/>
                    <a:pt x="120" y="482"/>
                  </a:cubicBezTo>
                  <a:cubicBezTo>
                    <a:pt x="126" y="483"/>
                    <a:pt x="133" y="484"/>
                    <a:pt x="140" y="485"/>
                  </a:cubicBezTo>
                  <a:cubicBezTo>
                    <a:pt x="147" y="485"/>
                    <a:pt x="154" y="486"/>
                    <a:pt x="159" y="486"/>
                  </a:cubicBezTo>
                  <a:cubicBezTo>
                    <a:pt x="160" y="486"/>
                    <a:pt x="161" y="486"/>
                    <a:pt x="161" y="486"/>
                  </a:cubicBezTo>
                  <a:cubicBezTo>
                    <a:pt x="168" y="492"/>
                    <a:pt x="180" y="503"/>
                    <a:pt x="184" y="512"/>
                  </a:cubicBezTo>
                  <a:cubicBezTo>
                    <a:pt x="184" y="512"/>
                    <a:pt x="183" y="512"/>
                    <a:pt x="183" y="512"/>
                  </a:cubicBezTo>
                  <a:cubicBezTo>
                    <a:pt x="179" y="513"/>
                    <a:pt x="175" y="513"/>
                    <a:pt x="172" y="513"/>
                  </a:cubicBezTo>
                  <a:cubicBezTo>
                    <a:pt x="168" y="514"/>
                    <a:pt x="164" y="514"/>
                    <a:pt x="159" y="515"/>
                  </a:cubicBezTo>
                  <a:cubicBezTo>
                    <a:pt x="151" y="515"/>
                    <a:pt x="142" y="516"/>
                    <a:pt x="133" y="516"/>
                  </a:cubicBezTo>
                  <a:cubicBezTo>
                    <a:pt x="124" y="517"/>
                    <a:pt x="114" y="517"/>
                    <a:pt x="106" y="517"/>
                  </a:cubicBezTo>
                  <a:cubicBezTo>
                    <a:pt x="102" y="517"/>
                    <a:pt x="98" y="517"/>
                    <a:pt x="94" y="517"/>
                  </a:cubicBezTo>
                  <a:cubicBezTo>
                    <a:pt x="90" y="517"/>
                    <a:pt x="86" y="517"/>
                    <a:pt x="83" y="517"/>
                  </a:cubicBezTo>
                  <a:cubicBezTo>
                    <a:pt x="76" y="517"/>
                    <a:pt x="70" y="517"/>
                    <a:pt x="66" y="516"/>
                  </a:cubicBezTo>
                  <a:cubicBezTo>
                    <a:pt x="62" y="516"/>
                    <a:pt x="60" y="516"/>
                    <a:pt x="60" y="516"/>
                  </a:cubicBezTo>
                  <a:cubicBezTo>
                    <a:pt x="60" y="516"/>
                    <a:pt x="62" y="516"/>
                    <a:pt x="66" y="517"/>
                  </a:cubicBezTo>
                  <a:cubicBezTo>
                    <a:pt x="70" y="518"/>
                    <a:pt x="76" y="518"/>
                    <a:pt x="82" y="519"/>
                  </a:cubicBezTo>
                  <a:cubicBezTo>
                    <a:pt x="86" y="520"/>
                    <a:pt x="90" y="520"/>
                    <a:pt x="93" y="520"/>
                  </a:cubicBezTo>
                  <a:cubicBezTo>
                    <a:pt x="97" y="521"/>
                    <a:pt x="101" y="521"/>
                    <a:pt x="106" y="522"/>
                  </a:cubicBezTo>
                  <a:cubicBezTo>
                    <a:pt x="114" y="522"/>
                    <a:pt x="123" y="523"/>
                    <a:pt x="133" y="523"/>
                  </a:cubicBezTo>
                  <a:cubicBezTo>
                    <a:pt x="142" y="524"/>
                    <a:pt x="151" y="524"/>
                    <a:pt x="160" y="524"/>
                  </a:cubicBezTo>
                  <a:cubicBezTo>
                    <a:pt x="164" y="524"/>
                    <a:pt x="168" y="524"/>
                    <a:pt x="172" y="524"/>
                  </a:cubicBezTo>
                  <a:cubicBezTo>
                    <a:pt x="176" y="524"/>
                    <a:pt x="180" y="524"/>
                    <a:pt x="183" y="524"/>
                  </a:cubicBezTo>
                  <a:cubicBezTo>
                    <a:pt x="184" y="524"/>
                    <a:pt x="185" y="524"/>
                    <a:pt x="186" y="524"/>
                  </a:cubicBezTo>
                  <a:cubicBezTo>
                    <a:pt x="186" y="533"/>
                    <a:pt x="185" y="546"/>
                    <a:pt x="186" y="555"/>
                  </a:cubicBezTo>
                  <a:cubicBezTo>
                    <a:pt x="185" y="555"/>
                    <a:pt x="185" y="555"/>
                    <a:pt x="185" y="555"/>
                  </a:cubicBezTo>
                  <a:cubicBezTo>
                    <a:pt x="181" y="555"/>
                    <a:pt x="178" y="556"/>
                    <a:pt x="174" y="556"/>
                  </a:cubicBezTo>
                  <a:cubicBezTo>
                    <a:pt x="169" y="557"/>
                    <a:pt x="165" y="557"/>
                    <a:pt x="161" y="558"/>
                  </a:cubicBezTo>
                  <a:cubicBezTo>
                    <a:pt x="152" y="559"/>
                    <a:pt x="142" y="559"/>
                    <a:pt x="133" y="560"/>
                  </a:cubicBezTo>
                  <a:cubicBezTo>
                    <a:pt x="123" y="561"/>
                    <a:pt x="114" y="561"/>
                    <a:pt x="105" y="561"/>
                  </a:cubicBezTo>
                  <a:cubicBezTo>
                    <a:pt x="100" y="561"/>
                    <a:pt x="96" y="561"/>
                    <a:pt x="92" y="561"/>
                  </a:cubicBezTo>
                  <a:cubicBezTo>
                    <a:pt x="87" y="561"/>
                    <a:pt x="84" y="561"/>
                    <a:pt x="80" y="561"/>
                  </a:cubicBezTo>
                  <a:cubicBezTo>
                    <a:pt x="73" y="561"/>
                    <a:pt x="67" y="561"/>
                    <a:pt x="62" y="561"/>
                  </a:cubicBezTo>
                  <a:cubicBezTo>
                    <a:pt x="58" y="561"/>
                    <a:pt x="56" y="560"/>
                    <a:pt x="56" y="560"/>
                  </a:cubicBezTo>
                  <a:cubicBezTo>
                    <a:pt x="56" y="560"/>
                    <a:pt x="58" y="561"/>
                    <a:pt x="62" y="562"/>
                  </a:cubicBezTo>
                  <a:cubicBezTo>
                    <a:pt x="67" y="562"/>
                    <a:pt x="73" y="563"/>
                    <a:pt x="80" y="564"/>
                  </a:cubicBezTo>
                  <a:cubicBezTo>
                    <a:pt x="83" y="565"/>
                    <a:pt x="87" y="565"/>
                    <a:pt x="91" y="566"/>
                  </a:cubicBezTo>
                  <a:cubicBezTo>
                    <a:pt x="95" y="566"/>
                    <a:pt x="100" y="567"/>
                    <a:pt x="104" y="567"/>
                  </a:cubicBezTo>
                  <a:cubicBezTo>
                    <a:pt x="113" y="568"/>
                    <a:pt x="123" y="569"/>
                    <a:pt x="133" y="569"/>
                  </a:cubicBezTo>
                  <a:cubicBezTo>
                    <a:pt x="142" y="570"/>
                    <a:pt x="152" y="570"/>
                    <a:pt x="161" y="570"/>
                  </a:cubicBezTo>
                  <a:cubicBezTo>
                    <a:pt x="166" y="571"/>
                    <a:pt x="170" y="571"/>
                    <a:pt x="174" y="571"/>
                  </a:cubicBezTo>
                  <a:cubicBezTo>
                    <a:pt x="178" y="571"/>
                    <a:pt x="182" y="571"/>
                    <a:pt x="186" y="571"/>
                  </a:cubicBezTo>
                  <a:cubicBezTo>
                    <a:pt x="188" y="571"/>
                    <a:pt x="190" y="570"/>
                    <a:pt x="191" y="570"/>
                  </a:cubicBezTo>
                  <a:cubicBezTo>
                    <a:pt x="197" y="578"/>
                    <a:pt x="204" y="589"/>
                    <a:pt x="204" y="597"/>
                  </a:cubicBezTo>
                  <a:cubicBezTo>
                    <a:pt x="187" y="599"/>
                    <a:pt x="165" y="600"/>
                    <a:pt x="138" y="600"/>
                  </a:cubicBezTo>
                  <a:close/>
                  <a:moveTo>
                    <a:pt x="259" y="468"/>
                  </a:moveTo>
                  <a:cubicBezTo>
                    <a:pt x="257" y="477"/>
                    <a:pt x="253" y="484"/>
                    <a:pt x="249" y="490"/>
                  </a:cubicBezTo>
                  <a:cubicBezTo>
                    <a:pt x="244" y="495"/>
                    <a:pt x="240" y="500"/>
                    <a:pt x="235" y="502"/>
                  </a:cubicBezTo>
                  <a:cubicBezTo>
                    <a:pt x="235" y="503"/>
                    <a:pt x="234" y="504"/>
                    <a:pt x="233" y="504"/>
                  </a:cubicBezTo>
                  <a:cubicBezTo>
                    <a:pt x="229" y="498"/>
                    <a:pt x="217" y="491"/>
                    <a:pt x="211" y="487"/>
                  </a:cubicBezTo>
                  <a:cubicBezTo>
                    <a:pt x="225" y="486"/>
                    <a:pt x="235" y="482"/>
                    <a:pt x="241" y="474"/>
                  </a:cubicBezTo>
                  <a:cubicBezTo>
                    <a:pt x="247" y="467"/>
                    <a:pt x="249" y="456"/>
                    <a:pt x="247" y="441"/>
                  </a:cubicBezTo>
                  <a:cubicBezTo>
                    <a:pt x="244" y="406"/>
                    <a:pt x="238" y="345"/>
                    <a:pt x="233" y="291"/>
                  </a:cubicBezTo>
                  <a:cubicBezTo>
                    <a:pt x="230" y="254"/>
                    <a:pt x="227" y="219"/>
                    <a:pt x="226" y="204"/>
                  </a:cubicBezTo>
                  <a:cubicBezTo>
                    <a:pt x="224" y="192"/>
                    <a:pt x="220" y="182"/>
                    <a:pt x="206" y="177"/>
                  </a:cubicBezTo>
                  <a:cubicBezTo>
                    <a:pt x="206" y="156"/>
                    <a:pt x="206" y="156"/>
                    <a:pt x="206" y="156"/>
                  </a:cubicBezTo>
                  <a:cubicBezTo>
                    <a:pt x="206" y="156"/>
                    <a:pt x="206" y="156"/>
                    <a:pt x="206" y="156"/>
                  </a:cubicBezTo>
                  <a:cubicBezTo>
                    <a:pt x="211" y="158"/>
                    <a:pt x="216" y="161"/>
                    <a:pt x="221" y="166"/>
                  </a:cubicBezTo>
                  <a:cubicBezTo>
                    <a:pt x="227" y="171"/>
                    <a:pt x="232" y="177"/>
                    <a:pt x="235" y="186"/>
                  </a:cubicBezTo>
                  <a:cubicBezTo>
                    <a:pt x="237" y="190"/>
                    <a:pt x="238" y="194"/>
                    <a:pt x="239" y="199"/>
                  </a:cubicBezTo>
                  <a:cubicBezTo>
                    <a:pt x="239" y="200"/>
                    <a:pt x="239" y="201"/>
                    <a:pt x="239" y="203"/>
                  </a:cubicBezTo>
                  <a:cubicBezTo>
                    <a:pt x="239" y="204"/>
                    <a:pt x="239" y="204"/>
                    <a:pt x="239" y="204"/>
                  </a:cubicBezTo>
                  <a:cubicBezTo>
                    <a:pt x="240" y="206"/>
                    <a:pt x="240" y="206"/>
                    <a:pt x="240" y="206"/>
                  </a:cubicBezTo>
                  <a:cubicBezTo>
                    <a:pt x="240" y="207"/>
                    <a:pt x="240" y="207"/>
                    <a:pt x="240" y="207"/>
                  </a:cubicBezTo>
                  <a:cubicBezTo>
                    <a:pt x="240" y="208"/>
                    <a:pt x="240" y="208"/>
                    <a:pt x="240" y="208"/>
                  </a:cubicBezTo>
                  <a:cubicBezTo>
                    <a:pt x="240" y="208"/>
                    <a:pt x="240" y="208"/>
                    <a:pt x="240" y="208"/>
                  </a:cubicBezTo>
                  <a:cubicBezTo>
                    <a:pt x="240" y="208"/>
                    <a:pt x="240" y="208"/>
                    <a:pt x="240" y="208"/>
                  </a:cubicBezTo>
                  <a:cubicBezTo>
                    <a:pt x="240" y="208"/>
                    <a:pt x="240" y="208"/>
                    <a:pt x="240" y="208"/>
                  </a:cubicBezTo>
                  <a:cubicBezTo>
                    <a:pt x="240" y="210"/>
                    <a:pt x="240" y="210"/>
                    <a:pt x="240" y="210"/>
                  </a:cubicBezTo>
                  <a:cubicBezTo>
                    <a:pt x="240" y="212"/>
                    <a:pt x="240" y="213"/>
                    <a:pt x="240" y="215"/>
                  </a:cubicBezTo>
                  <a:cubicBezTo>
                    <a:pt x="241" y="226"/>
                    <a:pt x="241" y="238"/>
                    <a:pt x="242" y="250"/>
                  </a:cubicBezTo>
                  <a:cubicBezTo>
                    <a:pt x="243" y="262"/>
                    <a:pt x="244" y="275"/>
                    <a:pt x="245" y="288"/>
                  </a:cubicBezTo>
                  <a:cubicBezTo>
                    <a:pt x="246" y="301"/>
                    <a:pt x="247" y="314"/>
                    <a:pt x="248" y="327"/>
                  </a:cubicBezTo>
                  <a:cubicBezTo>
                    <a:pt x="250" y="340"/>
                    <a:pt x="251" y="353"/>
                    <a:pt x="252" y="366"/>
                  </a:cubicBezTo>
                  <a:cubicBezTo>
                    <a:pt x="254" y="378"/>
                    <a:pt x="255" y="391"/>
                    <a:pt x="256" y="403"/>
                  </a:cubicBezTo>
                  <a:cubicBezTo>
                    <a:pt x="257" y="409"/>
                    <a:pt x="258" y="415"/>
                    <a:pt x="258" y="421"/>
                  </a:cubicBezTo>
                  <a:cubicBezTo>
                    <a:pt x="259" y="424"/>
                    <a:pt x="259" y="427"/>
                    <a:pt x="259" y="430"/>
                  </a:cubicBezTo>
                  <a:cubicBezTo>
                    <a:pt x="260" y="431"/>
                    <a:pt x="260" y="433"/>
                    <a:pt x="260" y="434"/>
                  </a:cubicBezTo>
                  <a:cubicBezTo>
                    <a:pt x="260" y="435"/>
                    <a:pt x="260" y="437"/>
                    <a:pt x="260" y="438"/>
                  </a:cubicBezTo>
                  <a:cubicBezTo>
                    <a:pt x="261" y="449"/>
                    <a:pt x="261" y="459"/>
                    <a:pt x="259" y="46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2" name="Freeform 21">
              <a:extLst>
                <a:ext uri="{FF2B5EF4-FFF2-40B4-BE49-F238E27FC236}">
                  <a16:creationId xmlns:a16="http://schemas.microsoft.com/office/drawing/2014/main" id="{670C7C62-481C-45A4-BBBA-143C884FD5BC}"/>
                </a:ext>
              </a:extLst>
            </p:cNvPr>
            <p:cNvSpPr>
              <a:spLocks/>
            </p:cNvSpPr>
            <p:nvPr/>
          </p:nvSpPr>
          <p:spPr bwMode="auto">
            <a:xfrm>
              <a:off x="207" y="449"/>
              <a:ext cx="172" cy="12"/>
            </a:xfrm>
            <a:custGeom>
              <a:avLst/>
              <a:gdLst>
                <a:gd name="T0" fmla="*/ 23 w 72"/>
                <a:gd name="T1" fmla="*/ 5 h 5"/>
                <a:gd name="T2" fmla="*/ 29 w 72"/>
                <a:gd name="T3" fmla="*/ 5 h 5"/>
                <a:gd name="T4" fmla="*/ 36 w 72"/>
                <a:gd name="T5" fmla="*/ 5 h 5"/>
                <a:gd name="T6" fmla="*/ 43 w 72"/>
                <a:gd name="T7" fmla="*/ 5 h 5"/>
                <a:gd name="T8" fmla="*/ 49 w 72"/>
                <a:gd name="T9" fmla="*/ 5 h 5"/>
                <a:gd name="T10" fmla="*/ 61 w 72"/>
                <a:gd name="T11" fmla="*/ 4 h 5"/>
                <a:gd name="T12" fmla="*/ 72 w 72"/>
                <a:gd name="T13" fmla="*/ 3 h 5"/>
                <a:gd name="T14" fmla="*/ 61 w 72"/>
                <a:gd name="T15" fmla="*/ 1 h 5"/>
                <a:gd name="T16" fmla="*/ 49 w 72"/>
                <a:gd name="T17" fmla="*/ 1 h 5"/>
                <a:gd name="T18" fmla="*/ 43 w 72"/>
                <a:gd name="T19" fmla="*/ 0 h 5"/>
                <a:gd name="T20" fmla="*/ 36 w 72"/>
                <a:gd name="T21" fmla="*/ 0 h 5"/>
                <a:gd name="T22" fmla="*/ 29 w 72"/>
                <a:gd name="T23" fmla="*/ 0 h 5"/>
                <a:gd name="T24" fmla="*/ 23 w 72"/>
                <a:gd name="T25" fmla="*/ 1 h 5"/>
                <a:gd name="T26" fmla="*/ 12 w 72"/>
                <a:gd name="T27" fmla="*/ 1 h 5"/>
                <a:gd name="T28" fmla="*/ 0 w 72"/>
                <a:gd name="T29" fmla="*/ 3 h 5"/>
                <a:gd name="T30" fmla="*/ 12 w 72"/>
                <a:gd name="T31" fmla="*/ 4 h 5"/>
                <a:gd name="T32" fmla="*/ 23 w 72"/>
                <a:gd name="T33"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2" h="5">
                  <a:moveTo>
                    <a:pt x="23" y="5"/>
                  </a:moveTo>
                  <a:cubicBezTo>
                    <a:pt x="25" y="5"/>
                    <a:pt x="27" y="5"/>
                    <a:pt x="29" y="5"/>
                  </a:cubicBezTo>
                  <a:cubicBezTo>
                    <a:pt x="32" y="5"/>
                    <a:pt x="34" y="5"/>
                    <a:pt x="36" y="5"/>
                  </a:cubicBezTo>
                  <a:cubicBezTo>
                    <a:pt x="38" y="5"/>
                    <a:pt x="41" y="5"/>
                    <a:pt x="43" y="5"/>
                  </a:cubicBezTo>
                  <a:cubicBezTo>
                    <a:pt x="45" y="5"/>
                    <a:pt x="47" y="5"/>
                    <a:pt x="49" y="5"/>
                  </a:cubicBezTo>
                  <a:cubicBezTo>
                    <a:pt x="53" y="4"/>
                    <a:pt x="57" y="4"/>
                    <a:pt x="61" y="4"/>
                  </a:cubicBezTo>
                  <a:cubicBezTo>
                    <a:pt x="67" y="3"/>
                    <a:pt x="72" y="3"/>
                    <a:pt x="72" y="3"/>
                  </a:cubicBezTo>
                  <a:cubicBezTo>
                    <a:pt x="72" y="3"/>
                    <a:pt x="67" y="2"/>
                    <a:pt x="61" y="1"/>
                  </a:cubicBezTo>
                  <a:cubicBezTo>
                    <a:pt x="57" y="1"/>
                    <a:pt x="53" y="1"/>
                    <a:pt x="49" y="1"/>
                  </a:cubicBezTo>
                  <a:cubicBezTo>
                    <a:pt x="47" y="1"/>
                    <a:pt x="45" y="0"/>
                    <a:pt x="43" y="0"/>
                  </a:cubicBezTo>
                  <a:cubicBezTo>
                    <a:pt x="41" y="0"/>
                    <a:pt x="38" y="0"/>
                    <a:pt x="36" y="0"/>
                  </a:cubicBezTo>
                  <a:cubicBezTo>
                    <a:pt x="34" y="0"/>
                    <a:pt x="32" y="0"/>
                    <a:pt x="29" y="0"/>
                  </a:cubicBezTo>
                  <a:cubicBezTo>
                    <a:pt x="27" y="0"/>
                    <a:pt x="25" y="1"/>
                    <a:pt x="23" y="1"/>
                  </a:cubicBezTo>
                  <a:cubicBezTo>
                    <a:pt x="19" y="1"/>
                    <a:pt x="15" y="1"/>
                    <a:pt x="12" y="1"/>
                  </a:cubicBezTo>
                  <a:cubicBezTo>
                    <a:pt x="5" y="2"/>
                    <a:pt x="0" y="3"/>
                    <a:pt x="0" y="3"/>
                  </a:cubicBezTo>
                  <a:cubicBezTo>
                    <a:pt x="0" y="3"/>
                    <a:pt x="5" y="3"/>
                    <a:pt x="12" y="4"/>
                  </a:cubicBezTo>
                  <a:cubicBezTo>
                    <a:pt x="15" y="4"/>
                    <a:pt x="19" y="4"/>
                    <a:pt x="23"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3" name="Freeform 22">
              <a:extLst>
                <a:ext uri="{FF2B5EF4-FFF2-40B4-BE49-F238E27FC236}">
                  <a16:creationId xmlns:a16="http://schemas.microsoft.com/office/drawing/2014/main" id="{02DB782F-6918-4214-86B2-CC660740A57C}"/>
                </a:ext>
              </a:extLst>
            </p:cNvPr>
            <p:cNvSpPr>
              <a:spLocks/>
            </p:cNvSpPr>
            <p:nvPr/>
          </p:nvSpPr>
          <p:spPr bwMode="auto">
            <a:xfrm>
              <a:off x="207" y="337"/>
              <a:ext cx="172" cy="12"/>
            </a:xfrm>
            <a:custGeom>
              <a:avLst/>
              <a:gdLst>
                <a:gd name="T0" fmla="*/ 23 w 72"/>
                <a:gd name="T1" fmla="*/ 5 h 5"/>
                <a:gd name="T2" fmla="*/ 29 w 72"/>
                <a:gd name="T3" fmla="*/ 5 h 5"/>
                <a:gd name="T4" fmla="*/ 36 w 72"/>
                <a:gd name="T5" fmla="*/ 5 h 5"/>
                <a:gd name="T6" fmla="*/ 43 w 72"/>
                <a:gd name="T7" fmla="*/ 5 h 5"/>
                <a:gd name="T8" fmla="*/ 49 w 72"/>
                <a:gd name="T9" fmla="*/ 5 h 5"/>
                <a:gd name="T10" fmla="*/ 61 w 72"/>
                <a:gd name="T11" fmla="*/ 4 h 5"/>
                <a:gd name="T12" fmla="*/ 72 w 72"/>
                <a:gd name="T13" fmla="*/ 3 h 5"/>
                <a:gd name="T14" fmla="*/ 61 w 72"/>
                <a:gd name="T15" fmla="*/ 1 h 5"/>
                <a:gd name="T16" fmla="*/ 49 w 72"/>
                <a:gd name="T17" fmla="*/ 1 h 5"/>
                <a:gd name="T18" fmla="*/ 43 w 72"/>
                <a:gd name="T19" fmla="*/ 0 h 5"/>
                <a:gd name="T20" fmla="*/ 36 w 72"/>
                <a:gd name="T21" fmla="*/ 0 h 5"/>
                <a:gd name="T22" fmla="*/ 29 w 72"/>
                <a:gd name="T23" fmla="*/ 0 h 5"/>
                <a:gd name="T24" fmla="*/ 23 w 72"/>
                <a:gd name="T25" fmla="*/ 1 h 5"/>
                <a:gd name="T26" fmla="*/ 12 w 72"/>
                <a:gd name="T27" fmla="*/ 1 h 5"/>
                <a:gd name="T28" fmla="*/ 0 w 72"/>
                <a:gd name="T29" fmla="*/ 3 h 5"/>
                <a:gd name="T30" fmla="*/ 12 w 72"/>
                <a:gd name="T31" fmla="*/ 4 h 5"/>
                <a:gd name="T32" fmla="*/ 23 w 72"/>
                <a:gd name="T33" fmla="*/ 5 h 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72" h="5">
                  <a:moveTo>
                    <a:pt x="23" y="5"/>
                  </a:moveTo>
                  <a:cubicBezTo>
                    <a:pt x="25" y="5"/>
                    <a:pt x="27" y="5"/>
                    <a:pt x="29" y="5"/>
                  </a:cubicBezTo>
                  <a:cubicBezTo>
                    <a:pt x="32" y="5"/>
                    <a:pt x="34" y="5"/>
                    <a:pt x="36" y="5"/>
                  </a:cubicBezTo>
                  <a:cubicBezTo>
                    <a:pt x="38" y="5"/>
                    <a:pt x="41" y="5"/>
                    <a:pt x="43" y="5"/>
                  </a:cubicBezTo>
                  <a:cubicBezTo>
                    <a:pt x="45" y="5"/>
                    <a:pt x="47" y="5"/>
                    <a:pt x="49" y="5"/>
                  </a:cubicBezTo>
                  <a:cubicBezTo>
                    <a:pt x="53" y="5"/>
                    <a:pt x="57" y="4"/>
                    <a:pt x="61" y="4"/>
                  </a:cubicBezTo>
                  <a:cubicBezTo>
                    <a:pt x="67" y="4"/>
                    <a:pt x="72" y="3"/>
                    <a:pt x="72" y="3"/>
                  </a:cubicBezTo>
                  <a:cubicBezTo>
                    <a:pt x="72" y="3"/>
                    <a:pt x="67" y="2"/>
                    <a:pt x="61" y="1"/>
                  </a:cubicBezTo>
                  <a:cubicBezTo>
                    <a:pt x="57" y="1"/>
                    <a:pt x="53" y="1"/>
                    <a:pt x="49" y="1"/>
                  </a:cubicBezTo>
                  <a:cubicBezTo>
                    <a:pt x="47" y="1"/>
                    <a:pt x="45" y="0"/>
                    <a:pt x="43" y="0"/>
                  </a:cubicBezTo>
                  <a:cubicBezTo>
                    <a:pt x="41" y="0"/>
                    <a:pt x="38" y="0"/>
                    <a:pt x="36" y="0"/>
                  </a:cubicBezTo>
                  <a:cubicBezTo>
                    <a:pt x="34" y="0"/>
                    <a:pt x="32" y="0"/>
                    <a:pt x="29" y="0"/>
                  </a:cubicBezTo>
                  <a:cubicBezTo>
                    <a:pt x="27" y="1"/>
                    <a:pt x="25" y="1"/>
                    <a:pt x="23" y="1"/>
                  </a:cubicBezTo>
                  <a:cubicBezTo>
                    <a:pt x="19" y="1"/>
                    <a:pt x="15" y="1"/>
                    <a:pt x="12" y="1"/>
                  </a:cubicBezTo>
                  <a:cubicBezTo>
                    <a:pt x="5" y="2"/>
                    <a:pt x="0" y="3"/>
                    <a:pt x="0" y="3"/>
                  </a:cubicBezTo>
                  <a:cubicBezTo>
                    <a:pt x="0" y="3"/>
                    <a:pt x="5" y="3"/>
                    <a:pt x="12" y="4"/>
                  </a:cubicBezTo>
                  <a:cubicBezTo>
                    <a:pt x="15" y="4"/>
                    <a:pt x="19" y="5"/>
                    <a:pt x="23" y="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4" name="Freeform 23">
              <a:extLst>
                <a:ext uri="{FF2B5EF4-FFF2-40B4-BE49-F238E27FC236}">
                  <a16:creationId xmlns:a16="http://schemas.microsoft.com/office/drawing/2014/main" id="{5988F62D-027E-41F6-98C4-978E7827E2C7}"/>
                </a:ext>
              </a:extLst>
            </p:cNvPr>
            <p:cNvSpPr>
              <a:spLocks/>
            </p:cNvSpPr>
            <p:nvPr/>
          </p:nvSpPr>
          <p:spPr bwMode="auto">
            <a:xfrm>
              <a:off x="547" y="491"/>
              <a:ext cx="48" cy="529"/>
            </a:xfrm>
            <a:custGeom>
              <a:avLst/>
              <a:gdLst>
                <a:gd name="T0" fmla="*/ 18 w 20"/>
                <a:gd name="T1" fmla="*/ 187 h 222"/>
                <a:gd name="T2" fmla="*/ 15 w 20"/>
                <a:gd name="T3" fmla="*/ 151 h 222"/>
                <a:gd name="T4" fmla="*/ 13 w 20"/>
                <a:gd name="T5" fmla="*/ 131 h 222"/>
                <a:gd name="T6" fmla="*/ 12 w 20"/>
                <a:gd name="T7" fmla="*/ 111 h 222"/>
                <a:gd name="T8" fmla="*/ 10 w 20"/>
                <a:gd name="T9" fmla="*/ 90 h 222"/>
                <a:gd name="T10" fmla="*/ 8 w 20"/>
                <a:gd name="T11" fmla="*/ 70 h 222"/>
                <a:gd name="T12" fmla="*/ 4 w 20"/>
                <a:gd name="T13" fmla="*/ 34 h 222"/>
                <a:gd name="T14" fmla="*/ 1 w 20"/>
                <a:gd name="T15" fmla="*/ 9 h 222"/>
                <a:gd name="T16" fmla="*/ 0 w 20"/>
                <a:gd name="T17" fmla="*/ 0 h 222"/>
                <a:gd name="T18" fmla="*/ 0 w 20"/>
                <a:gd name="T19" fmla="*/ 10 h 222"/>
                <a:gd name="T20" fmla="*/ 2 w 20"/>
                <a:gd name="T21" fmla="*/ 35 h 222"/>
                <a:gd name="T22" fmla="*/ 4 w 20"/>
                <a:gd name="T23" fmla="*/ 70 h 222"/>
                <a:gd name="T24" fmla="*/ 6 w 20"/>
                <a:gd name="T25" fmla="*/ 90 h 222"/>
                <a:gd name="T26" fmla="*/ 8 w 20"/>
                <a:gd name="T27" fmla="*/ 111 h 222"/>
                <a:gd name="T28" fmla="*/ 10 w 20"/>
                <a:gd name="T29" fmla="*/ 132 h 222"/>
                <a:gd name="T30" fmla="*/ 12 w 20"/>
                <a:gd name="T31" fmla="*/ 152 h 222"/>
                <a:gd name="T32" fmla="*/ 15 w 20"/>
                <a:gd name="T33" fmla="*/ 187 h 222"/>
                <a:gd name="T34" fmla="*/ 18 w 20"/>
                <a:gd name="T35" fmla="*/ 212 h 222"/>
                <a:gd name="T36" fmla="*/ 20 w 20"/>
                <a:gd name="T37" fmla="*/ 222 h 222"/>
                <a:gd name="T38" fmla="*/ 19 w 20"/>
                <a:gd name="T39" fmla="*/ 212 h 222"/>
                <a:gd name="T40" fmla="*/ 18 w 20"/>
                <a:gd name="T41" fmla="*/ 187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0" h="222">
                  <a:moveTo>
                    <a:pt x="18" y="187"/>
                  </a:moveTo>
                  <a:cubicBezTo>
                    <a:pt x="17" y="177"/>
                    <a:pt x="16" y="164"/>
                    <a:pt x="15" y="151"/>
                  </a:cubicBezTo>
                  <a:cubicBezTo>
                    <a:pt x="15" y="145"/>
                    <a:pt x="14" y="138"/>
                    <a:pt x="13" y="131"/>
                  </a:cubicBezTo>
                  <a:cubicBezTo>
                    <a:pt x="13" y="125"/>
                    <a:pt x="12" y="118"/>
                    <a:pt x="12" y="111"/>
                  </a:cubicBezTo>
                  <a:cubicBezTo>
                    <a:pt x="11" y="104"/>
                    <a:pt x="10" y="97"/>
                    <a:pt x="10" y="90"/>
                  </a:cubicBezTo>
                  <a:cubicBezTo>
                    <a:pt x="9" y="83"/>
                    <a:pt x="8" y="76"/>
                    <a:pt x="8" y="70"/>
                  </a:cubicBezTo>
                  <a:cubicBezTo>
                    <a:pt x="6" y="57"/>
                    <a:pt x="5" y="45"/>
                    <a:pt x="4" y="34"/>
                  </a:cubicBezTo>
                  <a:cubicBezTo>
                    <a:pt x="3" y="24"/>
                    <a:pt x="2" y="15"/>
                    <a:pt x="1" y="9"/>
                  </a:cubicBezTo>
                  <a:cubicBezTo>
                    <a:pt x="0" y="3"/>
                    <a:pt x="0" y="0"/>
                    <a:pt x="0" y="0"/>
                  </a:cubicBezTo>
                  <a:cubicBezTo>
                    <a:pt x="0" y="0"/>
                    <a:pt x="0" y="3"/>
                    <a:pt x="0" y="10"/>
                  </a:cubicBezTo>
                  <a:cubicBezTo>
                    <a:pt x="1" y="16"/>
                    <a:pt x="1" y="24"/>
                    <a:pt x="2" y="35"/>
                  </a:cubicBezTo>
                  <a:cubicBezTo>
                    <a:pt x="2" y="45"/>
                    <a:pt x="3" y="57"/>
                    <a:pt x="4" y="70"/>
                  </a:cubicBezTo>
                  <a:cubicBezTo>
                    <a:pt x="5" y="77"/>
                    <a:pt x="5" y="84"/>
                    <a:pt x="6" y="90"/>
                  </a:cubicBezTo>
                  <a:cubicBezTo>
                    <a:pt x="6" y="97"/>
                    <a:pt x="7" y="104"/>
                    <a:pt x="8" y="111"/>
                  </a:cubicBezTo>
                  <a:cubicBezTo>
                    <a:pt x="8" y="118"/>
                    <a:pt x="9" y="125"/>
                    <a:pt x="10" y="132"/>
                  </a:cubicBezTo>
                  <a:cubicBezTo>
                    <a:pt x="10" y="139"/>
                    <a:pt x="11" y="145"/>
                    <a:pt x="12" y="152"/>
                  </a:cubicBezTo>
                  <a:cubicBezTo>
                    <a:pt x="13" y="165"/>
                    <a:pt x="14" y="177"/>
                    <a:pt x="15" y="187"/>
                  </a:cubicBezTo>
                  <a:cubicBezTo>
                    <a:pt x="16" y="198"/>
                    <a:pt x="18" y="206"/>
                    <a:pt x="18" y="212"/>
                  </a:cubicBezTo>
                  <a:cubicBezTo>
                    <a:pt x="19" y="218"/>
                    <a:pt x="20" y="222"/>
                    <a:pt x="20" y="222"/>
                  </a:cubicBezTo>
                  <a:cubicBezTo>
                    <a:pt x="20" y="222"/>
                    <a:pt x="19" y="218"/>
                    <a:pt x="19" y="212"/>
                  </a:cubicBezTo>
                  <a:cubicBezTo>
                    <a:pt x="19" y="206"/>
                    <a:pt x="18" y="198"/>
                    <a:pt x="18" y="18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5" name="Freeform 24">
              <a:extLst>
                <a:ext uri="{FF2B5EF4-FFF2-40B4-BE49-F238E27FC236}">
                  <a16:creationId xmlns:a16="http://schemas.microsoft.com/office/drawing/2014/main" id="{2E5F2FCC-9013-40FD-BC40-E35E433CDF31}"/>
                </a:ext>
              </a:extLst>
            </p:cNvPr>
            <p:cNvSpPr>
              <a:spLocks/>
            </p:cNvSpPr>
            <p:nvPr/>
          </p:nvSpPr>
          <p:spPr bwMode="auto">
            <a:xfrm>
              <a:off x="27" y="491"/>
              <a:ext cx="48" cy="529"/>
            </a:xfrm>
            <a:custGeom>
              <a:avLst/>
              <a:gdLst>
                <a:gd name="T0" fmla="*/ 10 w 20"/>
                <a:gd name="T1" fmla="*/ 132 h 222"/>
                <a:gd name="T2" fmla="*/ 12 w 20"/>
                <a:gd name="T3" fmla="*/ 111 h 222"/>
                <a:gd name="T4" fmla="*/ 14 w 20"/>
                <a:gd name="T5" fmla="*/ 90 h 222"/>
                <a:gd name="T6" fmla="*/ 15 w 20"/>
                <a:gd name="T7" fmla="*/ 70 h 222"/>
                <a:gd name="T8" fmla="*/ 18 w 20"/>
                <a:gd name="T9" fmla="*/ 35 h 222"/>
                <a:gd name="T10" fmla="*/ 19 w 20"/>
                <a:gd name="T11" fmla="*/ 10 h 222"/>
                <a:gd name="T12" fmla="*/ 20 w 20"/>
                <a:gd name="T13" fmla="*/ 0 h 222"/>
                <a:gd name="T14" fmla="*/ 19 w 20"/>
                <a:gd name="T15" fmla="*/ 9 h 222"/>
                <a:gd name="T16" fmla="*/ 16 w 20"/>
                <a:gd name="T17" fmla="*/ 34 h 222"/>
                <a:gd name="T18" fmla="*/ 12 w 20"/>
                <a:gd name="T19" fmla="*/ 70 h 222"/>
                <a:gd name="T20" fmla="*/ 10 w 20"/>
                <a:gd name="T21" fmla="*/ 90 h 222"/>
                <a:gd name="T22" fmla="*/ 8 w 20"/>
                <a:gd name="T23" fmla="*/ 111 h 222"/>
                <a:gd name="T24" fmla="*/ 6 w 20"/>
                <a:gd name="T25" fmla="*/ 131 h 222"/>
                <a:gd name="T26" fmla="*/ 5 w 20"/>
                <a:gd name="T27" fmla="*/ 151 h 222"/>
                <a:gd name="T28" fmla="*/ 2 w 20"/>
                <a:gd name="T29" fmla="*/ 187 h 222"/>
                <a:gd name="T30" fmla="*/ 1 w 20"/>
                <a:gd name="T31" fmla="*/ 212 h 222"/>
                <a:gd name="T32" fmla="*/ 0 w 20"/>
                <a:gd name="T33" fmla="*/ 222 h 222"/>
                <a:gd name="T34" fmla="*/ 1 w 20"/>
                <a:gd name="T35" fmla="*/ 212 h 222"/>
                <a:gd name="T36" fmla="*/ 4 w 20"/>
                <a:gd name="T37" fmla="*/ 187 h 222"/>
                <a:gd name="T38" fmla="*/ 8 w 20"/>
                <a:gd name="T39" fmla="*/ 152 h 222"/>
                <a:gd name="T40" fmla="*/ 10 w 20"/>
                <a:gd name="T41" fmla="*/ 132 h 2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0" h="222">
                  <a:moveTo>
                    <a:pt x="10" y="132"/>
                  </a:moveTo>
                  <a:cubicBezTo>
                    <a:pt x="11" y="125"/>
                    <a:pt x="11" y="118"/>
                    <a:pt x="12" y="111"/>
                  </a:cubicBezTo>
                  <a:cubicBezTo>
                    <a:pt x="13" y="104"/>
                    <a:pt x="13" y="97"/>
                    <a:pt x="14" y="90"/>
                  </a:cubicBezTo>
                  <a:cubicBezTo>
                    <a:pt x="14" y="84"/>
                    <a:pt x="15" y="77"/>
                    <a:pt x="15" y="70"/>
                  </a:cubicBezTo>
                  <a:cubicBezTo>
                    <a:pt x="16" y="57"/>
                    <a:pt x="17" y="45"/>
                    <a:pt x="18" y="35"/>
                  </a:cubicBezTo>
                  <a:cubicBezTo>
                    <a:pt x="19" y="24"/>
                    <a:pt x="19" y="16"/>
                    <a:pt x="19" y="10"/>
                  </a:cubicBezTo>
                  <a:cubicBezTo>
                    <a:pt x="20" y="3"/>
                    <a:pt x="20" y="0"/>
                    <a:pt x="20" y="0"/>
                  </a:cubicBezTo>
                  <a:cubicBezTo>
                    <a:pt x="20" y="0"/>
                    <a:pt x="19" y="3"/>
                    <a:pt x="19" y="9"/>
                  </a:cubicBezTo>
                  <a:cubicBezTo>
                    <a:pt x="18" y="15"/>
                    <a:pt x="17" y="24"/>
                    <a:pt x="16" y="34"/>
                  </a:cubicBezTo>
                  <a:cubicBezTo>
                    <a:pt x="14" y="45"/>
                    <a:pt x="13" y="57"/>
                    <a:pt x="12" y="70"/>
                  </a:cubicBezTo>
                  <a:cubicBezTo>
                    <a:pt x="11" y="76"/>
                    <a:pt x="11" y="83"/>
                    <a:pt x="10" y="90"/>
                  </a:cubicBezTo>
                  <a:cubicBezTo>
                    <a:pt x="9" y="97"/>
                    <a:pt x="9" y="104"/>
                    <a:pt x="8" y="111"/>
                  </a:cubicBezTo>
                  <a:cubicBezTo>
                    <a:pt x="7" y="118"/>
                    <a:pt x="7" y="125"/>
                    <a:pt x="6" y="131"/>
                  </a:cubicBezTo>
                  <a:cubicBezTo>
                    <a:pt x="6" y="138"/>
                    <a:pt x="5" y="145"/>
                    <a:pt x="5" y="151"/>
                  </a:cubicBezTo>
                  <a:cubicBezTo>
                    <a:pt x="4" y="164"/>
                    <a:pt x="3" y="177"/>
                    <a:pt x="2" y="187"/>
                  </a:cubicBezTo>
                  <a:cubicBezTo>
                    <a:pt x="1" y="198"/>
                    <a:pt x="1" y="206"/>
                    <a:pt x="1" y="212"/>
                  </a:cubicBezTo>
                  <a:cubicBezTo>
                    <a:pt x="0" y="218"/>
                    <a:pt x="0" y="222"/>
                    <a:pt x="0" y="222"/>
                  </a:cubicBezTo>
                  <a:cubicBezTo>
                    <a:pt x="0" y="222"/>
                    <a:pt x="1" y="218"/>
                    <a:pt x="1" y="212"/>
                  </a:cubicBezTo>
                  <a:cubicBezTo>
                    <a:pt x="2" y="206"/>
                    <a:pt x="3" y="198"/>
                    <a:pt x="4" y="187"/>
                  </a:cubicBezTo>
                  <a:cubicBezTo>
                    <a:pt x="6" y="177"/>
                    <a:pt x="7" y="165"/>
                    <a:pt x="8" y="152"/>
                  </a:cubicBezTo>
                  <a:cubicBezTo>
                    <a:pt x="9" y="145"/>
                    <a:pt x="9" y="139"/>
                    <a:pt x="10" y="13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Freeform 25">
              <a:extLst>
                <a:ext uri="{FF2B5EF4-FFF2-40B4-BE49-F238E27FC236}">
                  <a16:creationId xmlns:a16="http://schemas.microsoft.com/office/drawing/2014/main" id="{609EC7F3-9E18-4B7B-8F29-A8DBF2D80CA1}"/>
                </a:ext>
              </a:extLst>
            </p:cNvPr>
            <p:cNvSpPr>
              <a:spLocks/>
            </p:cNvSpPr>
            <p:nvPr/>
          </p:nvSpPr>
          <p:spPr bwMode="auto">
            <a:xfrm>
              <a:off x="92" y="1385"/>
              <a:ext cx="316" cy="35"/>
            </a:xfrm>
            <a:custGeom>
              <a:avLst/>
              <a:gdLst>
                <a:gd name="T0" fmla="*/ 111 w 132"/>
                <a:gd name="T1" fmla="*/ 11 h 15"/>
                <a:gd name="T2" fmla="*/ 90 w 132"/>
                <a:gd name="T3" fmla="*/ 10 h 15"/>
                <a:gd name="T4" fmla="*/ 78 w 132"/>
                <a:gd name="T5" fmla="*/ 10 h 15"/>
                <a:gd name="T6" fmla="*/ 65 w 132"/>
                <a:gd name="T7" fmla="*/ 9 h 15"/>
                <a:gd name="T8" fmla="*/ 53 w 132"/>
                <a:gd name="T9" fmla="*/ 8 h 15"/>
                <a:gd name="T10" fmla="*/ 41 w 132"/>
                <a:gd name="T11" fmla="*/ 7 h 15"/>
                <a:gd name="T12" fmla="*/ 30 w 132"/>
                <a:gd name="T13" fmla="*/ 6 h 15"/>
                <a:gd name="T14" fmla="*/ 20 w 132"/>
                <a:gd name="T15" fmla="*/ 5 h 15"/>
                <a:gd name="T16" fmla="*/ 12 w 132"/>
                <a:gd name="T17" fmla="*/ 3 h 15"/>
                <a:gd name="T18" fmla="*/ 6 w 132"/>
                <a:gd name="T19" fmla="*/ 2 h 15"/>
                <a:gd name="T20" fmla="*/ 1 w 132"/>
                <a:gd name="T21" fmla="*/ 0 h 15"/>
                <a:gd name="T22" fmla="*/ 0 w 132"/>
                <a:gd name="T23" fmla="*/ 0 h 15"/>
                <a:gd name="T24" fmla="*/ 1 w 132"/>
                <a:gd name="T25" fmla="*/ 0 h 15"/>
                <a:gd name="T26" fmla="*/ 5 w 132"/>
                <a:gd name="T27" fmla="*/ 2 h 15"/>
                <a:gd name="T28" fmla="*/ 12 w 132"/>
                <a:gd name="T29" fmla="*/ 5 h 15"/>
                <a:gd name="T30" fmla="*/ 20 w 132"/>
                <a:gd name="T31" fmla="*/ 7 h 15"/>
                <a:gd name="T32" fmla="*/ 30 w 132"/>
                <a:gd name="T33" fmla="*/ 9 h 15"/>
                <a:gd name="T34" fmla="*/ 41 w 132"/>
                <a:gd name="T35" fmla="*/ 11 h 15"/>
                <a:gd name="T36" fmla="*/ 53 w 132"/>
                <a:gd name="T37" fmla="*/ 13 h 15"/>
                <a:gd name="T38" fmla="*/ 65 w 132"/>
                <a:gd name="T39" fmla="*/ 14 h 15"/>
                <a:gd name="T40" fmla="*/ 78 w 132"/>
                <a:gd name="T41" fmla="*/ 14 h 15"/>
                <a:gd name="T42" fmla="*/ 90 w 132"/>
                <a:gd name="T43" fmla="*/ 14 h 15"/>
                <a:gd name="T44" fmla="*/ 101 w 132"/>
                <a:gd name="T45" fmla="*/ 14 h 15"/>
                <a:gd name="T46" fmla="*/ 111 w 132"/>
                <a:gd name="T47" fmla="*/ 14 h 15"/>
                <a:gd name="T48" fmla="*/ 119 w 132"/>
                <a:gd name="T49" fmla="*/ 13 h 15"/>
                <a:gd name="T50" fmla="*/ 126 w 132"/>
                <a:gd name="T51" fmla="*/ 13 h 15"/>
                <a:gd name="T52" fmla="*/ 132 w 132"/>
                <a:gd name="T53" fmla="*/ 12 h 15"/>
                <a:gd name="T54" fmla="*/ 126 w 132"/>
                <a:gd name="T55" fmla="*/ 12 h 15"/>
                <a:gd name="T56" fmla="*/ 111 w 132"/>
                <a:gd name="T57" fmla="*/ 11 h 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132" h="15">
                  <a:moveTo>
                    <a:pt x="111" y="11"/>
                  </a:moveTo>
                  <a:cubicBezTo>
                    <a:pt x="105" y="11"/>
                    <a:pt x="97" y="11"/>
                    <a:pt x="90" y="10"/>
                  </a:cubicBezTo>
                  <a:cubicBezTo>
                    <a:pt x="86" y="10"/>
                    <a:pt x="82" y="10"/>
                    <a:pt x="78" y="10"/>
                  </a:cubicBezTo>
                  <a:cubicBezTo>
                    <a:pt x="74" y="10"/>
                    <a:pt x="70" y="9"/>
                    <a:pt x="65" y="9"/>
                  </a:cubicBezTo>
                  <a:cubicBezTo>
                    <a:pt x="61" y="9"/>
                    <a:pt x="57" y="9"/>
                    <a:pt x="53" y="8"/>
                  </a:cubicBezTo>
                  <a:cubicBezTo>
                    <a:pt x="49" y="8"/>
                    <a:pt x="45" y="8"/>
                    <a:pt x="41" y="7"/>
                  </a:cubicBezTo>
                  <a:cubicBezTo>
                    <a:pt x="37" y="7"/>
                    <a:pt x="34" y="6"/>
                    <a:pt x="30" y="6"/>
                  </a:cubicBezTo>
                  <a:cubicBezTo>
                    <a:pt x="27" y="6"/>
                    <a:pt x="23" y="5"/>
                    <a:pt x="20" y="5"/>
                  </a:cubicBezTo>
                  <a:cubicBezTo>
                    <a:pt x="17" y="4"/>
                    <a:pt x="14" y="4"/>
                    <a:pt x="12" y="3"/>
                  </a:cubicBezTo>
                  <a:cubicBezTo>
                    <a:pt x="9" y="3"/>
                    <a:pt x="7" y="2"/>
                    <a:pt x="6" y="2"/>
                  </a:cubicBezTo>
                  <a:cubicBezTo>
                    <a:pt x="4" y="1"/>
                    <a:pt x="2" y="1"/>
                    <a:pt x="1" y="0"/>
                  </a:cubicBezTo>
                  <a:cubicBezTo>
                    <a:pt x="1" y="0"/>
                    <a:pt x="0" y="0"/>
                    <a:pt x="0" y="0"/>
                  </a:cubicBezTo>
                  <a:cubicBezTo>
                    <a:pt x="0" y="0"/>
                    <a:pt x="0" y="0"/>
                    <a:pt x="1" y="0"/>
                  </a:cubicBezTo>
                  <a:cubicBezTo>
                    <a:pt x="2" y="1"/>
                    <a:pt x="4" y="2"/>
                    <a:pt x="5" y="2"/>
                  </a:cubicBezTo>
                  <a:cubicBezTo>
                    <a:pt x="7" y="3"/>
                    <a:pt x="9" y="4"/>
                    <a:pt x="12" y="5"/>
                  </a:cubicBezTo>
                  <a:cubicBezTo>
                    <a:pt x="14" y="6"/>
                    <a:pt x="17" y="6"/>
                    <a:pt x="20" y="7"/>
                  </a:cubicBezTo>
                  <a:cubicBezTo>
                    <a:pt x="23" y="8"/>
                    <a:pt x="26" y="9"/>
                    <a:pt x="30" y="9"/>
                  </a:cubicBezTo>
                  <a:cubicBezTo>
                    <a:pt x="33" y="10"/>
                    <a:pt x="37" y="11"/>
                    <a:pt x="41" y="11"/>
                  </a:cubicBezTo>
                  <a:cubicBezTo>
                    <a:pt x="45" y="12"/>
                    <a:pt x="49" y="12"/>
                    <a:pt x="53" y="13"/>
                  </a:cubicBezTo>
                  <a:cubicBezTo>
                    <a:pt x="57" y="13"/>
                    <a:pt x="61" y="13"/>
                    <a:pt x="65" y="14"/>
                  </a:cubicBezTo>
                  <a:cubicBezTo>
                    <a:pt x="69" y="14"/>
                    <a:pt x="74" y="14"/>
                    <a:pt x="78" y="14"/>
                  </a:cubicBezTo>
                  <a:cubicBezTo>
                    <a:pt x="82" y="15"/>
                    <a:pt x="86" y="14"/>
                    <a:pt x="90" y="14"/>
                  </a:cubicBezTo>
                  <a:cubicBezTo>
                    <a:pt x="94" y="14"/>
                    <a:pt x="97" y="14"/>
                    <a:pt x="101" y="14"/>
                  </a:cubicBezTo>
                  <a:cubicBezTo>
                    <a:pt x="104" y="14"/>
                    <a:pt x="108" y="14"/>
                    <a:pt x="111" y="14"/>
                  </a:cubicBezTo>
                  <a:cubicBezTo>
                    <a:pt x="114" y="14"/>
                    <a:pt x="117" y="13"/>
                    <a:pt x="119" y="13"/>
                  </a:cubicBezTo>
                  <a:cubicBezTo>
                    <a:pt x="122" y="13"/>
                    <a:pt x="124" y="13"/>
                    <a:pt x="126" y="13"/>
                  </a:cubicBezTo>
                  <a:cubicBezTo>
                    <a:pt x="130" y="12"/>
                    <a:pt x="132" y="12"/>
                    <a:pt x="132" y="12"/>
                  </a:cubicBezTo>
                  <a:cubicBezTo>
                    <a:pt x="132" y="12"/>
                    <a:pt x="130" y="12"/>
                    <a:pt x="126" y="12"/>
                  </a:cubicBezTo>
                  <a:cubicBezTo>
                    <a:pt x="122" y="12"/>
                    <a:pt x="117" y="11"/>
                    <a:pt x="111" y="1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7" name="Freeform 26">
              <a:extLst>
                <a:ext uri="{FF2B5EF4-FFF2-40B4-BE49-F238E27FC236}">
                  <a16:creationId xmlns:a16="http://schemas.microsoft.com/office/drawing/2014/main" id="{5C7A4F23-742C-492C-B2F3-DA7E319439AF}"/>
                </a:ext>
              </a:extLst>
            </p:cNvPr>
            <p:cNvSpPr>
              <a:spLocks/>
            </p:cNvSpPr>
            <p:nvPr/>
          </p:nvSpPr>
          <p:spPr bwMode="auto">
            <a:xfrm>
              <a:off x="166" y="1358"/>
              <a:ext cx="168" cy="17"/>
            </a:xfrm>
            <a:custGeom>
              <a:avLst/>
              <a:gdLst>
                <a:gd name="T0" fmla="*/ 11 w 70"/>
                <a:gd name="T1" fmla="*/ 3 h 7"/>
                <a:gd name="T2" fmla="*/ 16 w 70"/>
                <a:gd name="T3" fmla="*/ 4 h 7"/>
                <a:gd name="T4" fmla="*/ 22 w 70"/>
                <a:gd name="T5" fmla="*/ 5 h 7"/>
                <a:gd name="T6" fmla="*/ 28 w 70"/>
                <a:gd name="T7" fmla="*/ 6 h 7"/>
                <a:gd name="T8" fmla="*/ 35 w 70"/>
                <a:gd name="T9" fmla="*/ 6 h 7"/>
                <a:gd name="T10" fmla="*/ 41 w 70"/>
                <a:gd name="T11" fmla="*/ 7 h 7"/>
                <a:gd name="T12" fmla="*/ 48 w 70"/>
                <a:gd name="T13" fmla="*/ 7 h 7"/>
                <a:gd name="T14" fmla="*/ 59 w 70"/>
                <a:gd name="T15" fmla="*/ 6 h 7"/>
                <a:gd name="T16" fmla="*/ 67 w 70"/>
                <a:gd name="T17" fmla="*/ 5 h 7"/>
                <a:gd name="T18" fmla="*/ 70 w 70"/>
                <a:gd name="T19" fmla="*/ 5 h 7"/>
                <a:gd name="T20" fmla="*/ 59 w 70"/>
                <a:gd name="T21" fmla="*/ 3 h 7"/>
                <a:gd name="T22" fmla="*/ 48 w 70"/>
                <a:gd name="T23" fmla="*/ 2 h 7"/>
                <a:gd name="T24" fmla="*/ 41 w 70"/>
                <a:gd name="T25" fmla="*/ 2 h 7"/>
                <a:gd name="T26" fmla="*/ 35 w 70"/>
                <a:gd name="T27" fmla="*/ 2 h 7"/>
                <a:gd name="T28" fmla="*/ 22 w 70"/>
                <a:gd name="T29" fmla="*/ 1 h 7"/>
                <a:gd name="T30" fmla="*/ 11 w 70"/>
                <a:gd name="T31" fmla="*/ 1 h 7"/>
                <a:gd name="T32" fmla="*/ 0 w 70"/>
                <a:gd name="T33" fmla="*/ 0 h 7"/>
                <a:gd name="T34" fmla="*/ 3 w 70"/>
                <a:gd name="T35" fmla="*/ 1 h 7"/>
                <a:gd name="T36" fmla="*/ 11 w 70"/>
                <a:gd name="T37" fmla="*/ 3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70" h="7">
                  <a:moveTo>
                    <a:pt x="11" y="3"/>
                  </a:moveTo>
                  <a:cubicBezTo>
                    <a:pt x="12" y="4"/>
                    <a:pt x="14" y="4"/>
                    <a:pt x="16" y="4"/>
                  </a:cubicBezTo>
                  <a:cubicBezTo>
                    <a:pt x="18" y="5"/>
                    <a:pt x="20" y="5"/>
                    <a:pt x="22" y="5"/>
                  </a:cubicBezTo>
                  <a:cubicBezTo>
                    <a:pt x="24" y="5"/>
                    <a:pt x="26" y="6"/>
                    <a:pt x="28" y="6"/>
                  </a:cubicBezTo>
                  <a:cubicBezTo>
                    <a:pt x="30" y="6"/>
                    <a:pt x="32" y="6"/>
                    <a:pt x="35" y="6"/>
                  </a:cubicBezTo>
                  <a:cubicBezTo>
                    <a:pt x="37" y="6"/>
                    <a:pt x="39" y="6"/>
                    <a:pt x="41" y="7"/>
                  </a:cubicBezTo>
                  <a:cubicBezTo>
                    <a:pt x="43" y="7"/>
                    <a:pt x="45" y="7"/>
                    <a:pt x="48" y="7"/>
                  </a:cubicBezTo>
                  <a:cubicBezTo>
                    <a:pt x="52" y="7"/>
                    <a:pt x="55" y="6"/>
                    <a:pt x="59" y="6"/>
                  </a:cubicBezTo>
                  <a:cubicBezTo>
                    <a:pt x="62" y="6"/>
                    <a:pt x="65" y="6"/>
                    <a:pt x="67" y="5"/>
                  </a:cubicBezTo>
                  <a:cubicBezTo>
                    <a:pt x="69" y="5"/>
                    <a:pt x="70" y="5"/>
                    <a:pt x="70" y="5"/>
                  </a:cubicBezTo>
                  <a:cubicBezTo>
                    <a:pt x="70" y="5"/>
                    <a:pt x="65" y="4"/>
                    <a:pt x="59" y="3"/>
                  </a:cubicBezTo>
                  <a:cubicBezTo>
                    <a:pt x="56" y="3"/>
                    <a:pt x="52" y="3"/>
                    <a:pt x="48" y="2"/>
                  </a:cubicBezTo>
                  <a:cubicBezTo>
                    <a:pt x="46" y="2"/>
                    <a:pt x="43" y="2"/>
                    <a:pt x="41" y="2"/>
                  </a:cubicBezTo>
                  <a:cubicBezTo>
                    <a:pt x="39" y="2"/>
                    <a:pt x="37" y="2"/>
                    <a:pt x="35" y="2"/>
                  </a:cubicBezTo>
                  <a:cubicBezTo>
                    <a:pt x="31" y="2"/>
                    <a:pt x="26" y="1"/>
                    <a:pt x="22" y="1"/>
                  </a:cubicBezTo>
                  <a:cubicBezTo>
                    <a:pt x="18" y="1"/>
                    <a:pt x="14" y="1"/>
                    <a:pt x="11" y="1"/>
                  </a:cubicBezTo>
                  <a:cubicBezTo>
                    <a:pt x="4" y="1"/>
                    <a:pt x="0" y="0"/>
                    <a:pt x="0" y="0"/>
                  </a:cubicBezTo>
                  <a:cubicBezTo>
                    <a:pt x="0" y="0"/>
                    <a:pt x="1" y="1"/>
                    <a:pt x="3" y="1"/>
                  </a:cubicBezTo>
                  <a:cubicBezTo>
                    <a:pt x="5" y="2"/>
                    <a:pt x="7" y="3"/>
                    <a:pt x="11"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88" name="Shape 188">
            <a:extLst>
              <a:ext uri="{FF2B5EF4-FFF2-40B4-BE49-F238E27FC236}">
                <a16:creationId xmlns:a16="http://schemas.microsoft.com/office/drawing/2014/main" id="{5BDC079E-0401-4AC3-A9A3-1D8AD8B0D639}"/>
              </a:ext>
            </a:extLst>
          </p:cNvPr>
          <p:cNvSpPr>
            <a:spLocks noChangeArrowheads="1"/>
          </p:cNvSpPr>
          <p:nvPr/>
        </p:nvSpPr>
        <p:spPr bwMode="auto">
          <a:xfrm>
            <a:off x="6781203" y="3642015"/>
            <a:ext cx="5119852" cy="798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 Entrepreneurship ranges in scale from solo, part-time projects to large-scale.</a:t>
            </a:r>
          </a:p>
        </p:txBody>
      </p:sp>
      <p:sp>
        <p:nvSpPr>
          <p:cNvPr id="89" name="Shape 188">
            <a:extLst>
              <a:ext uri="{FF2B5EF4-FFF2-40B4-BE49-F238E27FC236}">
                <a16:creationId xmlns:a16="http://schemas.microsoft.com/office/drawing/2014/main" id="{C11E01F3-3C07-440D-A666-9D75BA693C96}"/>
              </a:ext>
            </a:extLst>
          </p:cNvPr>
          <p:cNvSpPr>
            <a:spLocks noChangeArrowheads="1"/>
          </p:cNvSpPr>
          <p:nvPr/>
        </p:nvSpPr>
        <p:spPr bwMode="auto">
          <a:xfrm>
            <a:off x="6781203" y="5204664"/>
            <a:ext cx="5119852" cy="798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 Entrepreneurship ranges in scale from solo, part-time projects to large-scale.</a:t>
            </a:r>
          </a:p>
        </p:txBody>
      </p:sp>
      <p:grpSp>
        <p:nvGrpSpPr>
          <p:cNvPr id="91" name="Group 29">
            <a:extLst>
              <a:ext uri="{FF2B5EF4-FFF2-40B4-BE49-F238E27FC236}">
                <a16:creationId xmlns:a16="http://schemas.microsoft.com/office/drawing/2014/main" id="{F6919886-57E2-4B76-934B-F84F2C5B4D84}"/>
              </a:ext>
            </a:extLst>
          </p:cNvPr>
          <p:cNvGrpSpPr>
            <a:grpSpLocks noChangeAspect="1"/>
          </p:cNvGrpSpPr>
          <p:nvPr/>
        </p:nvGrpSpPr>
        <p:grpSpPr bwMode="auto">
          <a:xfrm>
            <a:off x="1144877" y="3120256"/>
            <a:ext cx="3176298" cy="2571620"/>
            <a:chOff x="661" y="1772"/>
            <a:chExt cx="1371" cy="1110"/>
          </a:xfrm>
          <a:solidFill>
            <a:srgbClr val="5E391D"/>
          </a:solidFill>
        </p:grpSpPr>
        <p:sp>
          <p:nvSpPr>
            <p:cNvPr id="93" name="Rectangle 30">
              <a:extLst>
                <a:ext uri="{FF2B5EF4-FFF2-40B4-BE49-F238E27FC236}">
                  <a16:creationId xmlns:a16="http://schemas.microsoft.com/office/drawing/2014/main" id="{936E07D3-DDEB-40F4-8E93-26FCE8753656}"/>
                </a:ext>
              </a:extLst>
            </p:cNvPr>
            <p:cNvSpPr>
              <a:spLocks noChangeArrowheads="1"/>
            </p:cNvSpPr>
            <p:nvPr/>
          </p:nvSpPr>
          <p:spPr bwMode="auto">
            <a:xfrm>
              <a:off x="1431" y="1991"/>
              <a:ext cx="1" cy="1"/>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4" name="Freeform 31">
              <a:extLst>
                <a:ext uri="{FF2B5EF4-FFF2-40B4-BE49-F238E27FC236}">
                  <a16:creationId xmlns:a16="http://schemas.microsoft.com/office/drawing/2014/main" id="{A3B7AA20-835E-4323-8F44-FA680F10B7F5}"/>
                </a:ext>
              </a:extLst>
            </p:cNvPr>
            <p:cNvSpPr>
              <a:spLocks noEditPoints="1"/>
            </p:cNvSpPr>
            <p:nvPr/>
          </p:nvSpPr>
          <p:spPr bwMode="auto">
            <a:xfrm>
              <a:off x="1135" y="2039"/>
              <a:ext cx="446" cy="177"/>
            </a:xfrm>
            <a:custGeom>
              <a:avLst/>
              <a:gdLst>
                <a:gd name="T0" fmla="*/ 61 w 187"/>
                <a:gd name="T1" fmla="*/ 60 h 74"/>
                <a:gd name="T2" fmla="*/ 93 w 187"/>
                <a:gd name="T3" fmla="*/ 74 h 74"/>
                <a:gd name="T4" fmla="*/ 125 w 187"/>
                <a:gd name="T5" fmla="*/ 60 h 74"/>
                <a:gd name="T6" fmla="*/ 174 w 187"/>
                <a:gd name="T7" fmla="*/ 9 h 74"/>
                <a:gd name="T8" fmla="*/ 120 w 187"/>
                <a:gd name="T9" fmla="*/ 9 h 74"/>
                <a:gd name="T10" fmla="*/ 66 w 187"/>
                <a:gd name="T11" fmla="*/ 9 h 74"/>
                <a:gd name="T12" fmla="*/ 12 w 187"/>
                <a:gd name="T13" fmla="*/ 9 h 74"/>
                <a:gd name="T14" fmla="*/ 118 w 187"/>
                <a:gd name="T15" fmla="*/ 54 h 74"/>
                <a:gd name="T16" fmla="*/ 113 w 187"/>
                <a:gd name="T17" fmla="*/ 58 h 74"/>
                <a:gd name="T18" fmla="*/ 103 w 187"/>
                <a:gd name="T19" fmla="*/ 62 h 74"/>
                <a:gd name="T20" fmla="*/ 93 w 187"/>
                <a:gd name="T21" fmla="*/ 64 h 74"/>
                <a:gd name="T22" fmla="*/ 69 w 187"/>
                <a:gd name="T23" fmla="*/ 54 h 74"/>
                <a:gd name="T24" fmla="*/ 30 w 187"/>
                <a:gd name="T25" fmla="*/ 53 h 74"/>
                <a:gd name="T26" fmla="*/ 47 w 187"/>
                <a:gd name="T27" fmla="*/ 52 h 74"/>
                <a:gd name="T28" fmla="*/ 55 w 187"/>
                <a:gd name="T29" fmla="*/ 52 h 74"/>
                <a:gd name="T30" fmla="*/ 70 w 187"/>
                <a:gd name="T31" fmla="*/ 52 h 74"/>
                <a:gd name="T32" fmla="*/ 72 w 187"/>
                <a:gd name="T33" fmla="*/ 54 h 74"/>
                <a:gd name="T34" fmla="*/ 76 w 187"/>
                <a:gd name="T35" fmla="*/ 57 h 74"/>
                <a:gd name="T36" fmla="*/ 93 w 187"/>
                <a:gd name="T37" fmla="*/ 61 h 74"/>
                <a:gd name="T38" fmla="*/ 110 w 187"/>
                <a:gd name="T39" fmla="*/ 57 h 74"/>
                <a:gd name="T40" fmla="*/ 114 w 187"/>
                <a:gd name="T41" fmla="*/ 54 h 74"/>
                <a:gd name="T42" fmla="*/ 117 w 187"/>
                <a:gd name="T43" fmla="*/ 52 h 74"/>
                <a:gd name="T44" fmla="*/ 131 w 187"/>
                <a:gd name="T45" fmla="*/ 52 h 74"/>
                <a:gd name="T46" fmla="*/ 140 w 187"/>
                <a:gd name="T47" fmla="*/ 52 h 74"/>
                <a:gd name="T48" fmla="*/ 157 w 187"/>
                <a:gd name="T49" fmla="*/ 53 h 74"/>
                <a:gd name="T50" fmla="*/ 165 w 187"/>
                <a:gd name="T51" fmla="*/ 54 h 74"/>
                <a:gd name="T52" fmla="*/ 118 w 187"/>
                <a:gd name="T53" fmla="*/ 54 h 74"/>
                <a:gd name="T54" fmla="*/ 67 w 187"/>
                <a:gd name="T55" fmla="*/ 13 h 74"/>
                <a:gd name="T56" fmla="*/ 93 w 187"/>
                <a:gd name="T57" fmla="*/ 3 h 74"/>
                <a:gd name="T58" fmla="*/ 119 w 187"/>
                <a:gd name="T59" fmla="*/ 13 h 74"/>
                <a:gd name="T60" fmla="*/ 169 w 187"/>
                <a:gd name="T61" fmla="*/ 13 h 74"/>
                <a:gd name="T62" fmla="*/ 16 w 187"/>
                <a:gd name="T63" fmla="*/ 13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87" h="74">
                  <a:moveTo>
                    <a:pt x="0" y="60"/>
                  </a:moveTo>
                  <a:cubicBezTo>
                    <a:pt x="61" y="60"/>
                    <a:pt x="61" y="60"/>
                    <a:pt x="61" y="60"/>
                  </a:cubicBezTo>
                  <a:cubicBezTo>
                    <a:pt x="61" y="60"/>
                    <a:pt x="62" y="60"/>
                    <a:pt x="62" y="61"/>
                  </a:cubicBezTo>
                  <a:cubicBezTo>
                    <a:pt x="70" y="69"/>
                    <a:pt x="81" y="74"/>
                    <a:pt x="93" y="74"/>
                  </a:cubicBezTo>
                  <a:cubicBezTo>
                    <a:pt x="105" y="74"/>
                    <a:pt x="116" y="69"/>
                    <a:pt x="124" y="61"/>
                  </a:cubicBezTo>
                  <a:cubicBezTo>
                    <a:pt x="125" y="60"/>
                    <a:pt x="125" y="60"/>
                    <a:pt x="125" y="60"/>
                  </a:cubicBezTo>
                  <a:cubicBezTo>
                    <a:pt x="187" y="60"/>
                    <a:pt x="187" y="60"/>
                    <a:pt x="187" y="60"/>
                  </a:cubicBezTo>
                  <a:cubicBezTo>
                    <a:pt x="174" y="9"/>
                    <a:pt x="174" y="9"/>
                    <a:pt x="174" y="9"/>
                  </a:cubicBezTo>
                  <a:cubicBezTo>
                    <a:pt x="121" y="9"/>
                    <a:pt x="121" y="9"/>
                    <a:pt x="121" y="9"/>
                  </a:cubicBezTo>
                  <a:cubicBezTo>
                    <a:pt x="121" y="9"/>
                    <a:pt x="120" y="9"/>
                    <a:pt x="120" y="9"/>
                  </a:cubicBezTo>
                  <a:cubicBezTo>
                    <a:pt x="112" y="3"/>
                    <a:pt x="103" y="0"/>
                    <a:pt x="93" y="0"/>
                  </a:cubicBezTo>
                  <a:cubicBezTo>
                    <a:pt x="83" y="0"/>
                    <a:pt x="74" y="3"/>
                    <a:pt x="66" y="9"/>
                  </a:cubicBezTo>
                  <a:cubicBezTo>
                    <a:pt x="66" y="9"/>
                    <a:pt x="66" y="9"/>
                    <a:pt x="65" y="9"/>
                  </a:cubicBezTo>
                  <a:cubicBezTo>
                    <a:pt x="12" y="9"/>
                    <a:pt x="12" y="9"/>
                    <a:pt x="12" y="9"/>
                  </a:cubicBezTo>
                  <a:lnTo>
                    <a:pt x="0" y="60"/>
                  </a:lnTo>
                  <a:close/>
                  <a:moveTo>
                    <a:pt x="118" y="54"/>
                  </a:moveTo>
                  <a:cubicBezTo>
                    <a:pt x="117" y="54"/>
                    <a:pt x="117" y="54"/>
                    <a:pt x="117" y="54"/>
                  </a:cubicBezTo>
                  <a:cubicBezTo>
                    <a:pt x="116" y="56"/>
                    <a:pt x="114" y="57"/>
                    <a:pt x="113" y="58"/>
                  </a:cubicBezTo>
                  <a:cubicBezTo>
                    <a:pt x="111" y="59"/>
                    <a:pt x="108" y="60"/>
                    <a:pt x="106" y="61"/>
                  </a:cubicBezTo>
                  <a:cubicBezTo>
                    <a:pt x="105" y="62"/>
                    <a:pt x="104" y="62"/>
                    <a:pt x="103" y="62"/>
                  </a:cubicBezTo>
                  <a:cubicBezTo>
                    <a:pt x="101" y="63"/>
                    <a:pt x="99" y="63"/>
                    <a:pt x="98" y="63"/>
                  </a:cubicBezTo>
                  <a:cubicBezTo>
                    <a:pt x="96" y="64"/>
                    <a:pt x="95" y="64"/>
                    <a:pt x="93" y="64"/>
                  </a:cubicBezTo>
                  <a:cubicBezTo>
                    <a:pt x="93" y="64"/>
                    <a:pt x="92" y="64"/>
                    <a:pt x="92" y="64"/>
                  </a:cubicBezTo>
                  <a:cubicBezTo>
                    <a:pt x="83" y="63"/>
                    <a:pt x="75" y="60"/>
                    <a:pt x="69" y="54"/>
                  </a:cubicBezTo>
                  <a:cubicBezTo>
                    <a:pt x="21" y="54"/>
                    <a:pt x="21" y="54"/>
                    <a:pt x="21" y="54"/>
                  </a:cubicBezTo>
                  <a:cubicBezTo>
                    <a:pt x="21" y="54"/>
                    <a:pt x="23" y="53"/>
                    <a:pt x="30" y="53"/>
                  </a:cubicBezTo>
                  <a:cubicBezTo>
                    <a:pt x="33" y="53"/>
                    <a:pt x="38" y="52"/>
                    <a:pt x="44" y="52"/>
                  </a:cubicBezTo>
                  <a:cubicBezTo>
                    <a:pt x="45" y="52"/>
                    <a:pt x="46" y="52"/>
                    <a:pt x="47" y="52"/>
                  </a:cubicBezTo>
                  <a:cubicBezTo>
                    <a:pt x="48" y="52"/>
                    <a:pt x="50" y="52"/>
                    <a:pt x="52" y="52"/>
                  </a:cubicBezTo>
                  <a:cubicBezTo>
                    <a:pt x="53" y="52"/>
                    <a:pt x="54" y="52"/>
                    <a:pt x="55" y="52"/>
                  </a:cubicBezTo>
                  <a:cubicBezTo>
                    <a:pt x="57" y="52"/>
                    <a:pt x="59" y="52"/>
                    <a:pt x="62" y="52"/>
                  </a:cubicBezTo>
                  <a:cubicBezTo>
                    <a:pt x="64" y="52"/>
                    <a:pt x="67" y="52"/>
                    <a:pt x="70" y="52"/>
                  </a:cubicBezTo>
                  <a:cubicBezTo>
                    <a:pt x="70" y="52"/>
                    <a:pt x="71" y="53"/>
                    <a:pt x="71" y="53"/>
                  </a:cubicBezTo>
                  <a:cubicBezTo>
                    <a:pt x="71" y="53"/>
                    <a:pt x="72" y="54"/>
                    <a:pt x="72" y="54"/>
                  </a:cubicBezTo>
                  <a:cubicBezTo>
                    <a:pt x="72" y="54"/>
                    <a:pt x="73" y="55"/>
                    <a:pt x="74" y="55"/>
                  </a:cubicBezTo>
                  <a:cubicBezTo>
                    <a:pt x="75" y="56"/>
                    <a:pt x="75" y="56"/>
                    <a:pt x="76" y="57"/>
                  </a:cubicBezTo>
                  <a:cubicBezTo>
                    <a:pt x="77" y="57"/>
                    <a:pt x="78" y="58"/>
                    <a:pt x="79" y="58"/>
                  </a:cubicBezTo>
                  <a:cubicBezTo>
                    <a:pt x="83" y="60"/>
                    <a:pt x="88" y="61"/>
                    <a:pt x="93" y="61"/>
                  </a:cubicBezTo>
                  <a:cubicBezTo>
                    <a:pt x="99" y="61"/>
                    <a:pt x="103" y="60"/>
                    <a:pt x="107" y="58"/>
                  </a:cubicBezTo>
                  <a:cubicBezTo>
                    <a:pt x="108" y="58"/>
                    <a:pt x="109" y="57"/>
                    <a:pt x="110" y="57"/>
                  </a:cubicBezTo>
                  <a:cubicBezTo>
                    <a:pt x="111" y="56"/>
                    <a:pt x="112" y="56"/>
                    <a:pt x="112" y="55"/>
                  </a:cubicBezTo>
                  <a:cubicBezTo>
                    <a:pt x="113" y="55"/>
                    <a:pt x="114" y="54"/>
                    <a:pt x="114" y="54"/>
                  </a:cubicBezTo>
                  <a:cubicBezTo>
                    <a:pt x="115" y="54"/>
                    <a:pt x="115" y="53"/>
                    <a:pt x="115" y="53"/>
                  </a:cubicBezTo>
                  <a:cubicBezTo>
                    <a:pt x="116" y="53"/>
                    <a:pt x="116" y="52"/>
                    <a:pt x="117" y="52"/>
                  </a:cubicBezTo>
                  <a:cubicBezTo>
                    <a:pt x="119" y="52"/>
                    <a:pt x="122" y="52"/>
                    <a:pt x="125" y="52"/>
                  </a:cubicBezTo>
                  <a:cubicBezTo>
                    <a:pt x="127" y="52"/>
                    <a:pt x="129" y="52"/>
                    <a:pt x="131" y="52"/>
                  </a:cubicBezTo>
                  <a:cubicBezTo>
                    <a:pt x="132" y="52"/>
                    <a:pt x="133" y="52"/>
                    <a:pt x="134" y="52"/>
                  </a:cubicBezTo>
                  <a:cubicBezTo>
                    <a:pt x="136" y="52"/>
                    <a:pt x="138" y="52"/>
                    <a:pt x="140" y="52"/>
                  </a:cubicBezTo>
                  <a:cubicBezTo>
                    <a:pt x="140" y="52"/>
                    <a:pt x="141" y="52"/>
                    <a:pt x="142" y="52"/>
                  </a:cubicBezTo>
                  <a:cubicBezTo>
                    <a:pt x="148" y="52"/>
                    <a:pt x="153" y="53"/>
                    <a:pt x="157" y="53"/>
                  </a:cubicBezTo>
                  <a:cubicBezTo>
                    <a:pt x="159" y="53"/>
                    <a:pt x="161" y="53"/>
                    <a:pt x="162" y="53"/>
                  </a:cubicBezTo>
                  <a:cubicBezTo>
                    <a:pt x="164" y="53"/>
                    <a:pt x="165" y="54"/>
                    <a:pt x="165" y="54"/>
                  </a:cubicBezTo>
                  <a:cubicBezTo>
                    <a:pt x="165" y="54"/>
                    <a:pt x="165" y="54"/>
                    <a:pt x="165" y="54"/>
                  </a:cubicBezTo>
                  <a:lnTo>
                    <a:pt x="118" y="54"/>
                  </a:lnTo>
                  <a:close/>
                  <a:moveTo>
                    <a:pt x="65" y="13"/>
                  </a:moveTo>
                  <a:cubicBezTo>
                    <a:pt x="67" y="13"/>
                    <a:pt x="67" y="13"/>
                    <a:pt x="67" y="13"/>
                  </a:cubicBezTo>
                  <a:cubicBezTo>
                    <a:pt x="69" y="12"/>
                    <a:pt x="69" y="12"/>
                    <a:pt x="69" y="12"/>
                  </a:cubicBezTo>
                  <a:cubicBezTo>
                    <a:pt x="76" y="6"/>
                    <a:pt x="84" y="3"/>
                    <a:pt x="93" y="3"/>
                  </a:cubicBezTo>
                  <a:cubicBezTo>
                    <a:pt x="102" y="3"/>
                    <a:pt x="110" y="6"/>
                    <a:pt x="117" y="12"/>
                  </a:cubicBezTo>
                  <a:cubicBezTo>
                    <a:pt x="119" y="13"/>
                    <a:pt x="119" y="13"/>
                    <a:pt x="119" y="13"/>
                  </a:cubicBezTo>
                  <a:cubicBezTo>
                    <a:pt x="121" y="13"/>
                    <a:pt x="121" y="13"/>
                    <a:pt x="121" y="13"/>
                  </a:cubicBezTo>
                  <a:cubicBezTo>
                    <a:pt x="169" y="13"/>
                    <a:pt x="169" y="13"/>
                    <a:pt x="169" y="13"/>
                  </a:cubicBezTo>
                  <a:cubicBezTo>
                    <a:pt x="130" y="39"/>
                    <a:pt x="24" y="51"/>
                    <a:pt x="6" y="53"/>
                  </a:cubicBezTo>
                  <a:cubicBezTo>
                    <a:pt x="16" y="13"/>
                    <a:pt x="16" y="13"/>
                    <a:pt x="16" y="13"/>
                  </a:cubicBezTo>
                  <a:lnTo>
                    <a:pt x="65" y="1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5" name="Freeform 32">
              <a:extLst>
                <a:ext uri="{FF2B5EF4-FFF2-40B4-BE49-F238E27FC236}">
                  <a16:creationId xmlns:a16="http://schemas.microsoft.com/office/drawing/2014/main" id="{9AEEEE46-C68E-4039-8017-CF0EAF1880E8}"/>
                </a:ext>
              </a:extLst>
            </p:cNvPr>
            <p:cNvSpPr>
              <a:spLocks/>
            </p:cNvSpPr>
            <p:nvPr/>
          </p:nvSpPr>
          <p:spPr bwMode="auto">
            <a:xfrm>
              <a:off x="1202" y="2061"/>
              <a:ext cx="310" cy="23"/>
            </a:xfrm>
            <a:custGeom>
              <a:avLst/>
              <a:gdLst>
                <a:gd name="T0" fmla="*/ 0 w 130"/>
                <a:gd name="T1" fmla="*/ 8 h 10"/>
                <a:gd name="T2" fmla="*/ 0 w 130"/>
                <a:gd name="T3" fmla="*/ 8 h 10"/>
                <a:gd name="T4" fmla="*/ 2 w 130"/>
                <a:gd name="T5" fmla="*/ 8 h 10"/>
                <a:gd name="T6" fmla="*/ 8 w 130"/>
                <a:gd name="T7" fmla="*/ 9 h 10"/>
                <a:gd name="T8" fmla="*/ 17 w 130"/>
                <a:gd name="T9" fmla="*/ 9 h 10"/>
                <a:gd name="T10" fmla="*/ 21 w 130"/>
                <a:gd name="T11" fmla="*/ 9 h 10"/>
                <a:gd name="T12" fmla="*/ 31 w 130"/>
                <a:gd name="T13" fmla="*/ 9 h 10"/>
                <a:gd name="T14" fmla="*/ 36 w 130"/>
                <a:gd name="T15" fmla="*/ 9 h 10"/>
                <a:gd name="T16" fmla="*/ 44 w 130"/>
                <a:gd name="T17" fmla="*/ 10 h 10"/>
                <a:gd name="T18" fmla="*/ 45 w 130"/>
                <a:gd name="T19" fmla="*/ 8 h 10"/>
                <a:gd name="T20" fmla="*/ 46 w 130"/>
                <a:gd name="T21" fmla="*/ 8 h 10"/>
                <a:gd name="T22" fmla="*/ 48 w 130"/>
                <a:gd name="T23" fmla="*/ 7 h 10"/>
                <a:gd name="T24" fmla="*/ 53 w 130"/>
                <a:gd name="T25" fmla="*/ 4 h 10"/>
                <a:gd name="T26" fmla="*/ 65 w 130"/>
                <a:gd name="T27" fmla="*/ 2 h 10"/>
                <a:gd name="T28" fmla="*/ 78 w 130"/>
                <a:gd name="T29" fmla="*/ 4 h 10"/>
                <a:gd name="T30" fmla="*/ 82 w 130"/>
                <a:gd name="T31" fmla="*/ 7 h 10"/>
                <a:gd name="T32" fmla="*/ 84 w 130"/>
                <a:gd name="T33" fmla="*/ 8 h 10"/>
                <a:gd name="T34" fmla="*/ 85 w 130"/>
                <a:gd name="T35" fmla="*/ 8 h 10"/>
                <a:gd name="T36" fmla="*/ 87 w 130"/>
                <a:gd name="T37" fmla="*/ 10 h 10"/>
                <a:gd name="T38" fmla="*/ 94 w 130"/>
                <a:gd name="T39" fmla="*/ 9 h 10"/>
                <a:gd name="T40" fmla="*/ 100 w 130"/>
                <a:gd name="T41" fmla="*/ 9 h 10"/>
                <a:gd name="T42" fmla="*/ 109 w 130"/>
                <a:gd name="T43" fmla="*/ 9 h 10"/>
                <a:gd name="T44" fmla="*/ 113 w 130"/>
                <a:gd name="T45" fmla="*/ 9 h 10"/>
                <a:gd name="T46" fmla="*/ 123 w 130"/>
                <a:gd name="T47" fmla="*/ 9 h 10"/>
                <a:gd name="T48" fmla="*/ 129 w 130"/>
                <a:gd name="T49" fmla="*/ 8 h 10"/>
                <a:gd name="T50" fmla="*/ 130 w 130"/>
                <a:gd name="T51" fmla="*/ 8 h 10"/>
                <a:gd name="T52" fmla="*/ 87 w 130"/>
                <a:gd name="T53" fmla="*/ 8 h 10"/>
                <a:gd name="T54" fmla="*/ 87 w 130"/>
                <a:gd name="T55" fmla="*/ 7 h 10"/>
                <a:gd name="T56" fmla="*/ 79 w 130"/>
                <a:gd name="T57" fmla="*/ 3 h 10"/>
                <a:gd name="T58" fmla="*/ 77 w 130"/>
                <a:gd name="T59" fmla="*/ 2 h 10"/>
                <a:gd name="T60" fmla="*/ 68 w 130"/>
                <a:gd name="T61" fmla="*/ 0 h 10"/>
                <a:gd name="T62" fmla="*/ 65 w 130"/>
                <a:gd name="T63" fmla="*/ 0 h 10"/>
                <a:gd name="T64" fmla="*/ 65 w 130"/>
                <a:gd name="T65" fmla="*/ 0 h 10"/>
                <a:gd name="T66" fmla="*/ 65 w 130"/>
                <a:gd name="T67" fmla="*/ 0 h 10"/>
                <a:gd name="T68" fmla="*/ 65 w 130"/>
                <a:gd name="T69" fmla="*/ 0 h 10"/>
                <a:gd name="T70" fmla="*/ 65 w 130"/>
                <a:gd name="T71" fmla="*/ 0 h 10"/>
                <a:gd name="T72" fmla="*/ 64 w 130"/>
                <a:gd name="T73" fmla="*/ 0 h 10"/>
                <a:gd name="T74" fmla="*/ 64 w 130"/>
                <a:gd name="T75" fmla="*/ 0 h 10"/>
                <a:gd name="T76" fmla="*/ 63 w 130"/>
                <a:gd name="T77" fmla="*/ 0 h 10"/>
                <a:gd name="T78" fmla="*/ 63 w 130"/>
                <a:gd name="T79" fmla="*/ 0 h 10"/>
                <a:gd name="T80" fmla="*/ 58 w 130"/>
                <a:gd name="T81" fmla="*/ 1 h 10"/>
                <a:gd name="T82" fmla="*/ 53 w 130"/>
                <a:gd name="T83" fmla="*/ 2 h 10"/>
                <a:gd name="T84" fmla="*/ 51 w 130"/>
                <a:gd name="T85" fmla="*/ 3 h 10"/>
                <a:gd name="T86" fmla="*/ 43 w 130"/>
                <a:gd name="T87" fmla="*/ 8 h 10"/>
                <a:gd name="T88" fmla="*/ 0 w 130"/>
                <a:gd name="T89" fmla="*/ 8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30" h="10">
                  <a:moveTo>
                    <a:pt x="0" y="8"/>
                  </a:moveTo>
                  <a:cubicBezTo>
                    <a:pt x="0" y="8"/>
                    <a:pt x="0" y="8"/>
                    <a:pt x="0" y="8"/>
                  </a:cubicBezTo>
                  <a:cubicBezTo>
                    <a:pt x="1" y="8"/>
                    <a:pt x="1" y="8"/>
                    <a:pt x="2" y="8"/>
                  </a:cubicBezTo>
                  <a:cubicBezTo>
                    <a:pt x="3" y="8"/>
                    <a:pt x="5" y="8"/>
                    <a:pt x="8" y="9"/>
                  </a:cubicBezTo>
                  <a:cubicBezTo>
                    <a:pt x="10" y="9"/>
                    <a:pt x="13" y="9"/>
                    <a:pt x="17" y="9"/>
                  </a:cubicBezTo>
                  <a:cubicBezTo>
                    <a:pt x="18" y="9"/>
                    <a:pt x="19" y="9"/>
                    <a:pt x="21" y="9"/>
                  </a:cubicBezTo>
                  <a:cubicBezTo>
                    <a:pt x="24" y="9"/>
                    <a:pt x="27" y="9"/>
                    <a:pt x="31" y="9"/>
                  </a:cubicBezTo>
                  <a:cubicBezTo>
                    <a:pt x="32" y="9"/>
                    <a:pt x="34" y="9"/>
                    <a:pt x="36" y="9"/>
                  </a:cubicBezTo>
                  <a:cubicBezTo>
                    <a:pt x="39" y="9"/>
                    <a:pt x="41" y="9"/>
                    <a:pt x="44" y="10"/>
                  </a:cubicBezTo>
                  <a:cubicBezTo>
                    <a:pt x="44" y="9"/>
                    <a:pt x="45" y="9"/>
                    <a:pt x="45" y="8"/>
                  </a:cubicBezTo>
                  <a:cubicBezTo>
                    <a:pt x="45" y="8"/>
                    <a:pt x="46" y="8"/>
                    <a:pt x="46" y="8"/>
                  </a:cubicBezTo>
                  <a:cubicBezTo>
                    <a:pt x="47" y="7"/>
                    <a:pt x="47" y="7"/>
                    <a:pt x="48" y="7"/>
                  </a:cubicBezTo>
                  <a:cubicBezTo>
                    <a:pt x="49" y="6"/>
                    <a:pt x="51" y="5"/>
                    <a:pt x="53" y="4"/>
                  </a:cubicBezTo>
                  <a:cubicBezTo>
                    <a:pt x="56" y="3"/>
                    <a:pt x="60" y="2"/>
                    <a:pt x="65" y="2"/>
                  </a:cubicBezTo>
                  <a:cubicBezTo>
                    <a:pt x="70" y="2"/>
                    <a:pt x="74" y="3"/>
                    <a:pt x="78" y="4"/>
                  </a:cubicBezTo>
                  <a:cubicBezTo>
                    <a:pt x="79" y="5"/>
                    <a:pt x="81" y="6"/>
                    <a:pt x="82" y="7"/>
                  </a:cubicBezTo>
                  <a:cubicBezTo>
                    <a:pt x="83" y="7"/>
                    <a:pt x="84" y="7"/>
                    <a:pt x="84" y="8"/>
                  </a:cubicBezTo>
                  <a:cubicBezTo>
                    <a:pt x="85" y="8"/>
                    <a:pt x="85" y="8"/>
                    <a:pt x="85" y="8"/>
                  </a:cubicBezTo>
                  <a:cubicBezTo>
                    <a:pt x="86" y="9"/>
                    <a:pt x="86" y="9"/>
                    <a:pt x="87" y="10"/>
                  </a:cubicBezTo>
                  <a:cubicBezTo>
                    <a:pt x="89" y="9"/>
                    <a:pt x="92" y="9"/>
                    <a:pt x="94" y="9"/>
                  </a:cubicBezTo>
                  <a:cubicBezTo>
                    <a:pt x="96" y="9"/>
                    <a:pt x="98" y="9"/>
                    <a:pt x="100" y="9"/>
                  </a:cubicBezTo>
                  <a:cubicBezTo>
                    <a:pt x="103" y="9"/>
                    <a:pt x="107" y="9"/>
                    <a:pt x="109" y="9"/>
                  </a:cubicBezTo>
                  <a:cubicBezTo>
                    <a:pt x="111" y="9"/>
                    <a:pt x="112" y="9"/>
                    <a:pt x="113" y="9"/>
                  </a:cubicBezTo>
                  <a:cubicBezTo>
                    <a:pt x="117" y="9"/>
                    <a:pt x="120" y="9"/>
                    <a:pt x="123" y="9"/>
                  </a:cubicBezTo>
                  <a:cubicBezTo>
                    <a:pt x="126" y="8"/>
                    <a:pt x="128" y="8"/>
                    <a:pt x="129" y="8"/>
                  </a:cubicBezTo>
                  <a:cubicBezTo>
                    <a:pt x="130" y="8"/>
                    <a:pt x="130" y="8"/>
                    <a:pt x="130" y="8"/>
                  </a:cubicBezTo>
                  <a:cubicBezTo>
                    <a:pt x="87" y="8"/>
                    <a:pt x="87" y="8"/>
                    <a:pt x="87" y="8"/>
                  </a:cubicBezTo>
                  <a:cubicBezTo>
                    <a:pt x="87" y="8"/>
                    <a:pt x="87" y="8"/>
                    <a:pt x="87" y="7"/>
                  </a:cubicBezTo>
                  <a:cubicBezTo>
                    <a:pt x="84" y="6"/>
                    <a:pt x="82" y="4"/>
                    <a:pt x="79" y="3"/>
                  </a:cubicBezTo>
                  <a:cubicBezTo>
                    <a:pt x="78" y="3"/>
                    <a:pt x="78" y="2"/>
                    <a:pt x="77" y="2"/>
                  </a:cubicBezTo>
                  <a:cubicBezTo>
                    <a:pt x="74" y="1"/>
                    <a:pt x="71" y="1"/>
                    <a:pt x="68" y="0"/>
                  </a:cubicBezTo>
                  <a:cubicBezTo>
                    <a:pt x="67" y="0"/>
                    <a:pt x="67" y="0"/>
                    <a:pt x="65" y="0"/>
                  </a:cubicBezTo>
                  <a:cubicBezTo>
                    <a:pt x="65" y="0"/>
                    <a:pt x="65" y="0"/>
                    <a:pt x="65" y="0"/>
                  </a:cubicBezTo>
                  <a:cubicBezTo>
                    <a:pt x="65" y="0"/>
                    <a:pt x="65" y="0"/>
                    <a:pt x="65" y="0"/>
                  </a:cubicBezTo>
                  <a:cubicBezTo>
                    <a:pt x="65" y="0"/>
                    <a:pt x="65" y="0"/>
                    <a:pt x="65" y="0"/>
                  </a:cubicBezTo>
                  <a:cubicBezTo>
                    <a:pt x="65" y="0"/>
                    <a:pt x="65" y="0"/>
                    <a:pt x="65" y="0"/>
                  </a:cubicBezTo>
                  <a:cubicBezTo>
                    <a:pt x="64" y="0"/>
                    <a:pt x="64" y="0"/>
                    <a:pt x="64" y="0"/>
                  </a:cubicBezTo>
                  <a:cubicBezTo>
                    <a:pt x="64" y="0"/>
                    <a:pt x="64" y="0"/>
                    <a:pt x="64" y="0"/>
                  </a:cubicBezTo>
                  <a:cubicBezTo>
                    <a:pt x="63" y="0"/>
                    <a:pt x="63" y="0"/>
                    <a:pt x="63" y="0"/>
                  </a:cubicBezTo>
                  <a:cubicBezTo>
                    <a:pt x="63" y="0"/>
                    <a:pt x="63" y="0"/>
                    <a:pt x="63" y="0"/>
                  </a:cubicBezTo>
                  <a:cubicBezTo>
                    <a:pt x="61" y="0"/>
                    <a:pt x="59" y="1"/>
                    <a:pt x="58" y="1"/>
                  </a:cubicBezTo>
                  <a:cubicBezTo>
                    <a:pt x="56" y="1"/>
                    <a:pt x="55" y="2"/>
                    <a:pt x="53" y="2"/>
                  </a:cubicBezTo>
                  <a:cubicBezTo>
                    <a:pt x="52" y="2"/>
                    <a:pt x="52" y="3"/>
                    <a:pt x="51" y="3"/>
                  </a:cubicBezTo>
                  <a:cubicBezTo>
                    <a:pt x="48" y="4"/>
                    <a:pt x="45" y="6"/>
                    <a:pt x="43" y="8"/>
                  </a:cubicBezTo>
                  <a:lnTo>
                    <a:pt x="0" y="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6" name="Freeform 33">
              <a:extLst>
                <a:ext uri="{FF2B5EF4-FFF2-40B4-BE49-F238E27FC236}">
                  <a16:creationId xmlns:a16="http://schemas.microsoft.com/office/drawing/2014/main" id="{1BD58473-4DD7-4885-8F81-C4D31E97A522}"/>
                </a:ext>
              </a:extLst>
            </p:cNvPr>
            <p:cNvSpPr>
              <a:spLocks noEditPoints="1"/>
            </p:cNvSpPr>
            <p:nvPr/>
          </p:nvSpPr>
          <p:spPr bwMode="auto">
            <a:xfrm>
              <a:off x="1116" y="1979"/>
              <a:ext cx="482" cy="356"/>
            </a:xfrm>
            <a:custGeom>
              <a:avLst/>
              <a:gdLst>
                <a:gd name="T0" fmla="*/ 162 w 202"/>
                <a:gd name="T1" fmla="*/ 123 h 149"/>
                <a:gd name="T2" fmla="*/ 191 w 202"/>
                <a:gd name="T3" fmla="*/ 114 h 149"/>
                <a:gd name="T4" fmla="*/ 202 w 202"/>
                <a:gd name="T5" fmla="*/ 95 h 149"/>
                <a:gd name="T6" fmla="*/ 165 w 202"/>
                <a:gd name="T7" fmla="*/ 23 h 149"/>
                <a:gd name="T8" fmla="*/ 37 w 202"/>
                <a:gd name="T9" fmla="*/ 22 h 149"/>
                <a:gd name="T10" fmla="*/ 0 w 202"/>
                <a:gd name="T11" fmla="*/ 93 h 149"/>
                <a:gd name="T12" fmla="*/ 21 w 202"/>
                <a:gd name="T13" fmla="*/ 107 h 149"/>
                <a:gd name="T14" fmla="*/ 55 w 202"/>
                <a:gd name="T15" fmla="*/ 124 h 149"/>
                <a:gd name="T16" fmla="*/ 81 w 202"/>
                <a:gd name="T17" fmla="*/ 115 h 149"/>
                <a:gd name="T18" fmla="*/ 11 w 202"/>
                <a:gd name="T19" fmla="*/ 101 h 149"/>
                <a:gd name="T20" fmla="*/ 187 w 202"/>
                <a:gd name="T21" fmla="*/ 101 h 149"/>
                <a:gd name="T22" fmla="*/ 122 w 202"/>
                <a:gd name="T23" fmla="*/ 111 h 149"/>
                <a:gd name="T24" fmla="*/ 143 w 202"/>
                <a:gd name="T25" fmla="*/ 116 h 149"/>
                <a:gd name="T26" fmla="*/ 96 w 202"/>
                <a:gd name="T27" fmla="*/ 115 h 149"/>
                <a:gd name="T28" fmla="*/ 98 w 202"/>
                <a:gd name="T29" fmla="*/ 131 h 149"/>
                <a:gd name="T30" fmla="*/ 110 w 202"/>
                <a:gd name="T31" fmla="*/ 130 h 149"/>
                <a:gd name="T32" fmla="*/ 106 w 202"/>
                <a:gd name="T33" fmla="*/ 116 h 149"/>
                <a:gd name="T34" fmla="*/ 98 w 202"/>
                <a:gd name="T35" fmla="*/ 110 h 149"/>
                <a:gd name="T36" fmla="*/ 108 w 202"/>
                <a:gd name="T37" fmla="*/ 112 h 149"/>
                <a:gd name="T38" fmla="*/ 146 w 202"/>
                <a:gd name="T39" fmla="*/ 133 h 149"/>
                <a:gd name="T40" fmla="*/ 133 w 202"/>
                <a:gd name="T41" fmla="*/ 101 h 149"/>
                <a:gd name="T42" fmla="*/ 113 w 202"/>
                <a:gd name="T43" fmla="*/ 116 h 149"/>
                <a:gd name="T44" fmla="*/ 141 w 202"/>
                <a:gd name="T45" fmla="*/ 120 h 149"/>
                <a:gd name="T46" fmla="*/ 125 w 202"/>
                <a:gd name="T47" fmla="*/ 117 h 149"/>
                <a:gd name="T48" fmla="*/ 118 w 202"/>
                <a:gd name="T49" fmla="*/ 112 h 149"/>
                <a:gd name="T50" fmla="*/ 50 w 202"/>
                <a:gd name="T51" fmla="*/ 127 h 149"/>
                <a:gd name="T52" fmla="*/ 18 w 202"/>
                <a:gd name="T53" fmla="*/ 100 h 149"/>
                <a:gd name="T54" fmla="*/ 61 w 202"/>
                <a:gd name="T55" fmla="*/ 119 h 149"/>
                <a:gd name="T56" fmla="*/ 74 w 202"/>
                <a:gd name="T57" fmla="*/ 109 h 149"/>
                <a:gd name="T58" fmla="*/ 88 w 202"/>
                <a:gd name="T59" fmla="*/ 107 h 149"/>
                <a:gd name="T60" fmla="*/ 63 w 202"/>
                <a:gd name="T61" fmla="*/ 108 h 149"/>
                <a:gd name="T62" fmla="*/ 69 w 202"/>
                <a:gd name="T63" fmla="*/ 101 h 149"/>
                <a:gd name="T64" fmla="*/ 93 w 202"/>
                <a:gd name="T65" fmla="*/ 124 h 149"/>
                <a:gd name="T66" fmla="*/ 96 w 202"/>
                <a:gd name="T67" fmla="*/ 132 h 149"/>
                <a:gd name="T68" fmla="*/ 114 w 202"/>
                <a:gd name="T69" fmla="*/ 134 h 149"/>
                <a:gd name="T70" fmla="*/ 198 w 202"/>
                <a:gd name="T71" fmla="*/ 101 h 149"/>
                <a:gd name="T72" fmla="*/ 201 w 202"/>
                <a:gd name="T73" fmla="*/ 90 h 149"/>
                <a:gd name="T74" fmla="*/ 179 w 202"/>
                <a:gd name="T75" fmla="*/ 29 h 149"/>
                <a:gd name="T76" fmla="*/ 171 w 202"/>
                <a:gd name="T77" fmla="*/ 26 h 149"/>
                <a:gd name="T78" fmla="*/ 142 w 202"/>
                <a:gd name="T79" fmla="*/ 12 h 149"/>
                <a:gd name="T80" fmla="*/ 133 w 202"/>
                <a:gd name="T81" fmla="*/ 20 h 149"/>
                <a:gd name="T82" fmla="*/ 133 w 202"/>
                <a:gd name="T83" fmla="*/ 18 h 149"/>
                <a:gd name="T84" fmla="*/ 116 w 202"/>
                <a:gd name="T85" fmla="*/ 14 h 149"/>
                <a:gd name="T86" fmla="*/ 116 w 202"/>
                <a:gd name="T87" fmla="*/ 16 h 149"/>
                <a:gd name="T88" fmla="*/ 123 w 202"/>
                <a:gd name="T89" fmla="*/ 19 h 149"/>
                <a:gd name="T90" fmla="*/ 116 w 202"/>
                <a:gd name="T91" fmla="*/ 21 h 149"/>
                <a:gd name="T92" fmla="*/ 95 w 202"/>
                <a:gd name="T93" fmla="*/ 20 h 149"/>
                <a:gd name="T94" fmla="*/ 97 w 202"/>
                <a:gd name="T95" fmla="*/ 11 h 149"/>
                <a:gd name="T96" fmla="*/ 105 w 202"/>
                <a:gd name="T97" fmla="*/ 19 h 149"/>
                <a:gd name="T98" fmla="*/ 94 w 202"/>
                <a:gd name="T99" fmla="*/ 18 h 149"/>
                <a:gd name="T100" fmla="*/ 106 w 202"/>
                <a:gd name="T101" fmla="*/ 21 h 149"/>
                <a:gd name="T102" fmla="*/ 72 w 202"/>
                <a:gd name="T103" fmla="*/ 17 h 149"/>
                <a:gd name="T104" fmla="*/ 86 w 202"/>
                <a:gd name="T105" fmla="*/ 16 h 149"/>
                <a:gd name="T106" fmla="*/ 83 w 202"/>
                <a:gd name="T107" fmla="*/ 19 h 149"/>
                <a:gd name="T108" fmla="*/ 79 w 202"/>
                <a:gd name="T109" fmla="*/ 17 h 149"/>
                <a:gd name="T110" fmla="*/ 68 w 202"/>
                <a:gd name="T111" fmla="*/ 15 h 149"/>
                <a:gd name="T112" fmla="*/ 55 w 202"/>
                <a:gd name="T113" fmla="*/ 16 h 149"/>
                <a:gd name="T114" fmla="*/ 27 w 202"/>
                <a:gd name="T115" fmla="*/ 23 h 149"/>
                <a:gd name="T116" fmla="*/ 36 w 202"/>
                <a:gd name="T117" fmla="*/ 25 h 149"/>
                <a:gd name="T118" fmla="*/ 29 w 202"/>
                <a:gd name="T119" fmla="*/ 22 h 149"/>
                <a:gd name="T120" fmla="*/ 101 w 202"/>
                <a:gd name="T121" fmla="*/ 100 h 149"/>
                <a:gd name="T122" fmla="*/ 5 w 202"/>
                <a:gd name="T123" fmla="*/ 105 h 149"/>
                <a:gd name="T124" fmla="*/ 21 w 202"/>
                <a:gd name="T125" fmla="*/ 101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02" h="149">
                  <a:moveTo>
                    <a:pt x="103" y="149"/>
                  </a:moveTo>
                  <a:cubicBezTo>
                    <a:pt x="104" y="149"/>
                    <a:pt x="104" y="149"/>
                    <a:pt x="104" y="149"/>
                  </a:cubicBezTo>
                  <a:cubicBezTo>
                    <a:pt x="105" y="149"/>
                    <a:pt x="105" y="148"/>
                    <a:pt x="106" y="148"/>
                  </a:cubicBezTo>
                  <a:cubicBezTo>
                    <a:pt x="106" y="148"/>
                    <a:pt x="106" y="148"/>
                    <a:pt x="106" y="148"/>
                  </a:cubicBezTo>
                  <a:cubicBezTo>
                    <a:pt x="107" y="148"/>
                    <a:pt x="107" y="147"/>
                    <a:pt x="108" y="147"/>
                  </a:cubicBezTo>
                  <a:cubicBezTo>
                    <a:pt x="108" y="147"/>
                    <a:pt x="108" y="147"/>
                    <a:pt x="108" y="147"/>
                  </a:cubicBezTo>
                  <a:cubicBezTo>
                    <a:pt x="109" y="146"/>
                    <a:pt x="109" y="146"/>
                    <a:pt x="110" y="146"/>
                  </a:cubicBezTo>
                  <a:cubicBezTo>
                    <a:pt x="110" y="145"/>
                    <a:pt x="110" y="145"/>
                    <a:pt x="110" y="145"/>
                  </a:cubicBezTo>
                  <a:cubicBezTo>
                    <a:pt x="111" y="145"/>
                    <a:pt x="111" y="144"/>
                    <a:pt x="111" y="144"/>
                  </a:cubicBezTo>
                  <a:cubicBezTo>
                    <a:pt x="111" y="144"/>
                    <a:pt x="112" y="144"/>
                    <a:pt x="112" y="143"/>
                  </a:cubicBezTo>
                  <a:cubicBezTo>
                    <a:pt x="112" y="143"/>
                    <a:pt x="112" y="142"/>
                    <a:pt x="113" y="142"/>
                  </a:cubicBezTo>
                  <a:cubicBezTo>
                    <a:pt x="113" y="141"/>
                    <a:pt x="114" y="140"/>
                    <a:pt x="114" y="139"/>
                  </a:cubicBezTo>
                  <a:cubicBezTo>
                    <a:pt x="114" y="138"/>
                    <a:pt x="114" y="138"/>
                    <a:pt x="114" y="137"/>
                  </a:cubicBezTo>
                  <a:cubicBezTo>
                    <a:pt x="117" y="140"/>
                    <a:pt x="119" y="142"/>
                    <a:pt x="122" y="144"/>
                  </a:cubicBezTo>
                  <a:cubicBezTo>
                    <a:pt x="126" y="146"/>
                    <a:pt x="130" y="147"/>
                    <a:pt x="134" y="147"/>
                  </a:cubicBezTo>
                  <a:cubicBezTo>
                    <a:pt x="137" y="147"/>
                    <a:pt x="139" y="147"/>
                    <a:pt x="141" y="146"/>
                  </a:cubicBezTo>
                  <a:cubicBezTo>
                    <a:pt x="147" y="144"/>
                    <a:pt x="151" y="140"/>
                    <a:pt x="154" y="136"/>
                  </a:cubicBezTo>
                  <a:cubicBezTo>
                    <a:pt x="158" y="132"/>
                    <a:pt x="160" y="128"/>
                    <a:pt x="162" y="123"/>
                  </a:cubicBezTo>
                  <a:cubicBezTo>
                    <a:pt x="162" y="123"/>
                    <a:pt x="162" y="123"/>
                    <a:pt x="162" y="123"/>
                  </a:cubicBezTo>
                  <a:cubicBezTo>
                    <a:pt x="162" y="123"/>
                    <a:pt x="162" y="123"/>
                    <a:pt x="162" y="123"/>
                  </a:cubicBezTo>
                  <a:cubicBezTo>
                    <a:pt x="163" y="121"/>
                    <a:pt x="164" y="119"/>
                    <a:pt x="165" y="117"/>
                  </a:cubicBezTo>
                  <a:cubicBezTo>
                    <a:pt x="166" y="117"/>
                    <a:pt x="166" y="117"/>
                    <a:pt x="166" y="116"/>
                  </a:cubicBezTo>
                  <a:cubicBezTo>
                    <a:pt x="166" y="116"/>
                    <a:pt x="166" y="116"/>
                    <a:pt x="166" y="116"/>
                  </a:cubicBezTo>
                  <a:cubicBezTo>
                    <a:pt x="167" y="115"/>
                    <a:pt x="167" y="114"/>
                    <a:pt x="168" y="113"/>
                  </a:cubicBezTo>
                  <a:cubicBezTo>
                    <a:pt x="168" y="113"/>
                    <a:pt x="168" y="112"/>
                    <a:pt x="168" y="112"/>
                  </a:cubicBezTo>
                  <a:cubicBezTo>
                    <a:pt x="169" y="111"/>
                    <a:pt x="169" y="110"/>
                    <a:pt x="170" y="109"/>
                  </a:cubicBezTo>
                  <a:cubicBezTo>
                    <a:pt x="170" y="109"/>
                    <a:pt x="170" y="108"/>
                    <a:pt x="171" y="108"/>
                  </a:cubicBezTo>
                  <a:cubicBezTo>
                    <a:pt x="171" y="107"/>
                    <a:pt x="172" y="106"/>
                    <a:pt x="172" y="106"/>
                  </a:cubicBezTo>
                  <a:cubicBezTo>
                    <a:pt x="173" y="105"/>
                    <a:pt x="173" y="105"/>
                    <a:pt x="173" y="105"/>
                  </a:cubicBezTo>
                  <a:cubicBezTo>
                    <a:pt x="174" y="104"/>
                    <a:pt x="175" y="103"/>
                    <a:pt x="176" y="102"/>
                  </a:cubicBezTo>
                  <a:cubicBezTo>
                    <a:pt x="177" y="101"/>
                    <a:pt x="178" y="100"/>
                    <a:pt x="180" y="99"/>
                  </a:cubicBezTo>
                  <a:cubicBezTo>
                    <a:pt x="181" y="99"/>
                    <a:pt x="181" y="99"/>
                    <a:pt x="181" y="99"/>
                  </a:cubicBezTo>
                  <a:cubicBezTo>
                    <a:pt x="181" y="99"/>
                    <a:pt x="181" y="99"/>
                    <a:pt x="181" y="100"/>
                  </a:cubicBezTo>
                  <a:cubicBezTo>
                    <a:pt x="181" y="100"/>
                    <a:pt x="181" y="100"/>
                    <a:pt x="181" y="100"/>
                  </a:cubicBezTo>
                  <a:cubicBezTo>
                    <a:pt x="181" y="105"/>
                    <a:pt x="181" y="105"/>
                    <a:pt x="181" y="105"/>
                  </a:cubicBezTo>
                  <a:cubicBezTo>
                    <a:pt x="181" y="105"/>
                    <a:pt x="181" y="106"/>
                    <a:pt x="181" y="106"/>
                  </a:cubicBezTo>
                  <a:cubicBezTo>
                    <a:pt x="182" y="109"/>
                    <a:pt x="184" y="112"/>
                    <a:pt x="188" y="113"/>
                  </a:cubicBezTo>
                  <a:cubicBezTo>
                    <a:pt x="189" y="113"/>
                    <a:pt x="190" y="114"/>
                    <a:pt x="191" y="114"/>
                  </a:cubicBezTo>
                  <a:cubicBezTo>
                    <a:pt x="191" y="114"/>
                    <a:pt x="192" y="114"/>
                    <a:pt x="192" y="114"/>
                  </a:cubicBezTo>
                  <a:cubicBezTo>
                    <a:pt x="193" y="113"/>
                    <a:pt x="195" y="113"/>
                    <a:pt x="196" y="112"/>
                  </a:cubicBezTo>
                  <a:cubicBezTo>
                    <a:pt x="196" y="112"/>
                    <a:pt x="196" y="111"/>
                    <a:pt x="197" y="111"/>
                  </a:cubicBezTo>
                  <a:cubicBezTo>
                    <a:pt x="197" y="111"/>
                    <a:pt x="197" y="111"/>
                    <a:pt x="197" y="110"/>
                  </a:cubicBezTo>
                  <a:cubicBezTo>
                    <a:pt x="197" y="110"/>
                    <a:pt x="197" y="110"/>
                    <a:pt x="197" y="110"/>
                  </a:cubicBezTo>
                  <a:cubicBezTo>
                    <a:pt x="197" y="109"/>
                    <a:pt x="197" y="109"/>
                    <a:pt x="197" y="109"/>
                  </a:cubicBezTo>
                  <a:cubicBezTo>
                    <a:pt x="198" y="109"/>
                    <a:pt x="198" y="109"/>
                    <a:pt x="198" y="108"/>
                  </a:cubicBezTo>
                  <a:cubicBezTo>
                    <a:pt x="198" y="108"/>
                    <a:pt x="198" y="108"/>
                    <a:pt x="198" y="108"/>
                  </a:cubicBezTo>
                  <a:cubicBezTo>
                    <a:pt x="198" y="107"/>
                    <a:pt x="198" y="107"/>
                    <a:pt x="198" y="106"/>
                  </a:cubicBezTo>
                  <a:cubicBezTo>
                    <a:pt x="198" y="101"/>
                    <a:pt x="198" y="101"/>
                    <a:pt x="198" y="101"/>
                  </a:cubicBezTo>
                  <a:cubicBezTo>
                    <a:pt x="198" y="101"/>
                    <a:pt x="198" y="101"/>
                    <a:pt x="198" y="101"/>
                  </a:cubicBezTo>
                  <a:cubicBezTo>
                    <a:pt x="198" y="101"/>
                    <a:pt x="198" y="100"/>
                    <a:pt x="198" y="99"/>
                  </a:cubicBezTo>
                  <a:cubicBezTo>
                    <a:pt x="198" y="98"/>
                    <a:pt x="197" y="98"/>
                    <a:pt x="197" y="97"/>
                  </a:cubicBezTo>
                  <a:cubicBezTo>
                    <a:pt x="198" y="97"/>
                    <a:pt x="198" y="97"/>
                    <a:pt x="198" y="97"/>
                  </a:cubicBezTo>
                  <a:cubicBezTo>
                    <a:pt x="198" y="97"/>
                    <a:pt x="199" y="97"/>
                    <a:pt x="199" y="97"/>
                  </a:cubicBezTo>
                  <a:cubicBezTo>
                    <a:pt x="200" y="97"/>
                    <a:pt x="200" y="96"/>
                    <a:pt x="200" y="96"/>
                  </a:cubicBezTo>
                  <a:cubicBezTo>
                    <a:pt x="200" y="96"/>
                    <a:pt x="200" y="96"/>
                    <a:pt x="201" y="96"/>
                  </a:cubicBezTo>
                  <a:cubicBezTo>
                    <a:pt x="201" y="96"/>
                    <a:pt x="201" y="96"/>
                    <a:pt x="201" y="96"/>
                  </a:cubicBezTo>
                  <a:cubicBezTo>
                    <a:pt x="201" y="95"/>
                    <a:pt x="201" y="95"/>
                    <a:pt x="202" y="95"/>
                  </a:cubicBezTo>
                  <a:cubicBezTo>
                    <a:pt x="202" y="95"/>
                    <a:pt x="202" y="95"/>
                    <a:pt x="202" y="94"/>
                  </a:cubicBezTo>
                  <a:cubicBezTo>
                    <a:pt x="202" y="94"/>
                    <a:pt x="202" y="94"/>
                    <a:pt x="202" y="93"/>
                  </a:cubicBezTo>
                  <a:cubicBezTo>
                    <a:pt x="202" y="88"/>
                    <a:pt x="202" y="88"/>
                    <a:pt x="202" y="88"/>
                  </a:cubicBezTo>
                  <a:cubicBezTo>
                    <a:pt x="202" y="88"/>
                    <a:pt x="202" y="88"/>
                    <a:pt x="202" y="89"/>
                  </a:cubicBezTo>
                  <a:cubicBezTo>
                    <a:pt x="202" y="89"/>
                    <a:pt x="202" y="89"/>
                    <a:pt x="202" y="89"/>
                  </a:cubicBezTo>
                  <a:cubicBezTo>
                    <a:pt x="202" y="88"/>
                    <a:pt x="202" y="87"/>
                    <a:pt x="202" y="87"/>
                  </a:cubicBezTo>
                  <a:cubicBezTo>
                    <a:pt x="187" y="33"/>
                    <a:pt x="187" y="33"/>
                    <a:pt x="187" y="33"/>
                  </a:cubicBezTo>
                  <a:cubicBezTo>
                    <a:pt x="187" y="31"/>
                    <a:pt x="184" y="30"/>
                    <a:pt x="182" y="30"/>
                  </a:cubicBezTo>
                  <a:cubicBezTo>
                    <a:pt x="179" y="30"/>
                    <a:pt x="179" y="30"/>
                    <a:pt x="179" y="30"/>
                  </a:cubicBezTo>
                  <a:cubicBezTo>
                    <a:pt x="179" y="26"/>
                    <a:pt x="179" y="26"/>
                    <a:pt x="179" y="26"/>
                  </a:cubicBezTo>
                  <a:cubicBezTo>
                    <a:pt x="179" y="26"/>
                    <a:pt x="179" y="26"/>
                    <a:pt x="179" y="27"/>
                  </a:cubicBezTo>
                  <a:cubicBezTo>
                    <a:pt x="179" y="27"/>
                    <a:pt x="179" y="27"/>
                    <a:pt x="179" y="27"/>
                  </a:cubicBezTo>
                  <a:cubicBezTo>
                    <a:pt x="179" y="27"/>
                    <a:pt x="179" y="27"/>
                    <a:pt x="179" y="27"/>
                  </a:cubicBezTo>
                  <a:cubicBezTo>
                    <a:pt x="179" y="26"/>
                    <a:pt x="179" y="25"/>
                    <a:pt x="179" y="24"/>
                  </a:cubicBezTo>
                  <a:cubicBezTo>
                    <a:pt x="179" y="22"/>
                    <a:pt x="177" y="21"/>
                    <a:pt x="175" y="19"/>
                  </a:cubicBezTo>
                  <a:cubicBezTo>
                    <a:pt x="174" y="19"/>
                    <a:pt x="173" y="19"/>
                    <a:pt x="171" y="18"/>
                  </a:cubicBezTo>
                  <a:cubicBezTo>
                    <a:pt x="171" y="18"/>
                    <a:pt x="171" y="18"/>
                    <a:pt x="170" y="18"/>
                  </a:cubicBezTo>
                  <a:cubicBezTo>
                    <a:pt x="170" y="18"/>
                    <a:pt x="169" y="19"/>
                    <a:pt x="168" y="19"/>
                  </a:cubicBezTo>
                  <a:cubicBezTo>
                    <a:pt x="166" y="19"/>
                    <a:pt x="165" y="21"/>
                    <a:pt x="165" y="23"/>
                  </a:cubicBezTo>
                  <a:cubicBezTo>
                    <a:pt x="165" y="23"/>
                    <a:pt x="165" y="23"/>
                    <a:pt x="165" y="22"/>
                  </a:cubicBezTo>
                  <a:cubicBezTo>
                    <a:pt x="165" y="27"/>
                    <a:pt x="165" y="27"/>
                    <a:pt x="165" y="27"/>
                  </a:cubicBezTo>
                  <a:cubicBezTo>
                    <a:pt x="164" y="27"/>
                    <a:pt x="163" y="26"/>
                    <a:pt x="162" y="26"/>
                  </a:cubicBezTo>
                  <a:cubicBezTo>
                    <a:pt x="156" y="22"/>
                    <a:pt x="151" y="17"/>
                    <a:pt x="146" y="13"/>
                  </a:cubicBezTo>
                  <a:cubicBezTo>
                    <a:pt x="144" y="11"/>
                    <a:pt x="141" y="8"/>
                    <a:pt x="139" y="6"/>
                  </a:cubicBezTo>
                  <a:cubicBezTo>
                    <a:pt x="136" y="4"/>
                    <a:pt x="132" y="2"/>
                    <a:pt x="128" y="1"/>
                  </a:cubicBezTo>
                  <a:cubicBezTo>
                    <a:pt x="126" y="1"/>
                    <a:pt x="125" y="1"/>
                    <a:pt x="124" y="1"/>
                  </a:cubicBezTo>
                  <a:cubicBezTo>
                    <a:pt x="121" y="1"/>
                    <a:pt x="118" y="1"/>
                    <a:pt x="116" y="2"/>
                  </a:cubicBezTo>
                  <a:cubicBezTo>
                    <a:pt x="114" y="3"/>
                    <a:pt x="112" y="5"/>
                    <a:pt x="110" y="6"/>
                  </a:cubicBezTo>
                  <a:cubicBezTo>
                    <a:pt x="110" y="3"/>
                    <a:pt x="106" y="0"/>
                    <a:pt x="101" y="0"/>
                  </a:cubicBezTo>
                  <a:cubicBezTo>
                    <a:pt x="97" y="0"/>
                    <a:pt x="93" y="3"/>
                    <a:pt x="92" y="6"/>
                  </a:cubicBezTo>
                  <a:cubicBezTo>
                    <a:pt x="90" y="5"/>
                    <a:pt x="89" y="3"/>
                    <a:pt x="87" y="2"/>
                  </a:cubicBezTo>
                  <a:cubicBezTo>
                    <a:pt x="84" y="1"/>
                    <a:pt x="81" y="1"/>
                    <a:pt x="79" y="1"/>
                  </a:cubicBezTo>
                  <a:cubicBezTo>
                    <a:pt x="77" y="1"/>
                    <a:pt x="76" y="1"/>
                    <a:pt x="74" y="1"/>
                  </a:cubicBezTo>
                  <a:cubicBezTo>
                    <a:pt x="70" y="2"/>
                    <a:pt x="67" y="4"/>
                    <a:pt x="64" y="6"/>
                  </a:cubicBezTo>
                  <a:cubicBezTo>
                    <a:pt x="61" y="8"/>
                    <a:pt x="58" y="11"/>
                    <a:pt x="56" y="13"/>
                  </a:cubicBezTo>
                  <a:cubicBezTo>
                    <a:pt x="51" y="17"/>
                    <a:pt x="46" y="22"/>
                    <a:pt x="41" y="26"/>
                  </a:cubicBezTo>
                  <a:cubicBezTo>
                    <a:pt x="39" y="26"/>
                    <a:pt x="38" y="27"/>
                    <a:pt x="37" y="27"/>
                  </a:cubicBezTo>
                  <a:cubicBezTo>
                    <a:pt x="37" y="22"/>
                    <a:pt x="37" y="22"/>
                    <a:pt x="37" y="22"/>
                  </a:cubicBezTo>
                  <a:cubicBezTo>
                    <a:pt x="37" y="23"/>
                    <a:pt x="37" y="23"/>
                    <a:pt x="37" y="23"/>
                  </a:cubicBezTo>
                  <a:cubicBezTo>
                    <a:pt x="37" y="23"/>
                    <a:pt x="37" y="23"/>
                    <a:pt x="37" y="23"/>
                  </a:cubicBezTo>
                  <a:cubicBezTo>
                    <a:pt x="37" y="23"/>
                    <a:pt x="37" y="23"/>
                    <a:pt x="37" y="23"/>
                  </a:cubicBezTo>
                  <a:cubicBezTo>
                    <a:pt x="37" y="24"/>
                    <a:pt x="37" y="24"/>
                    <a:pt x="37" y="24"/>
                  </a:cubicBezTo>
                  <a:cubicBezTo>
                    <a:pt x="37" y="23"/>
                    <a:pt x="37" y="23"/>
                    <a:pt x="37" y="23"/>
                  </a:cubicBezTo>
                  <a:cubicBezTo>
                    <a:pt x="37" y="21"/>
                    <a:pt x="36" y="19"/>
                    <a:pt x="34" y="19"/>
                  </a:cubicBezTo>
                  <a:cubicBezTo>
                    <a:pt x="33" y="19"/>
                    <a:pt x="33" y="18"/>
                    <a:pt x="32" y="18"/>
                  </a:cubicBezTo>
                  <a:cubicBezTo>
                    <a:pt x="32" y="18"/>
                    <a:pt x="31" y="18"/>
                    <a:pt x="31" y="18"/>
                  </a:cubicBezTo>
                  <a:cubicBezTo>
                    <a:pt x="30" y="19"/>
                    <a:pt x="28" y="19"/>
                    <a:pt x="27" y="19"/>
                  </a:cubicBezTo>
                  <a:cubicBezTo>
                    <a:pt x="25" y="21"/>
                    <a:pt x="24" y="22"/>
                    <a:pt x="23" y="24"/>
                  </a:cubicBezTo>
                  <a:cubicBezTo>
                    <a:pt x="23" y="25"/>
                    <a:pt x="23" y="26"/>
                    <a:pt x="23" y="27"/>
                  </a:cubicBezTo>
                  <a:cubicBezTo>
                    <a:pt x="23" y="27"/>
                    <a:pt x="23" y="26"/>
                    <a:pt x="23" y="26"/>
                  </a:cubicBezTo>
                  <a:cubicBezTo>
                    <a:pt x="23" y="30"/>
                    <a:pt x="23" y="30"/>
                    <a:pt x="23" y="30"/>
                  </a:cubicBezTo>
                  <a:cubicBezTo>
                    <a:pt x="20" y="30"/>
                    <a:pt x="20" y="30"/>
                    <a:pt x="20" y="30"/>
                  </a:cubicBezTo>
                  <a:cubicBezTo>
                    <a:pt x="18" y="30"/>
                    <a:pt x="15" y="31"/>
                    <a:pt x="15" y="33"/>
                  </a:cubicBezTo>
                  <a:cubicBezTo>
                    <a:pt x="1" y="87"/>
                    <a:pt x="1" y="87"/>
                    <a:pt x="1" y="87"/>
                  </a:cubicBezTo>
                  <a:cubicBezTo>
                    <a:pt x="0" y="87"/>
                    <a:pt x="0" y="88"/>
                    <a:pt x="0" y="88"/>
                  </a:cubicBezTo>
                  <a:cubicBezTo>
                    <a:pt x="0" y="88"/>
                    <a:pt x="0" y="88"/>
                    <a:pt x="0" y="88"/>
                  </a:cubicBezTo>
                  <a:cubicBezTo>
                    <a:pt x="0" y="93"/>
                    <a:pt x="0" y="93"/>
                    <a:pt x="0" y="93"/>
                  </a:cubicBezTo>
                  <a:cubicBezTo>
                    <a:pt x="0" y="95"/>
                    <a:pt x="2" y="97"/>
                    <a:pt x="4" y="97"/>
                  </a:cubicBezTo>
                  <a:cubicBezTo>
                    <a:pt x="5" y="97"/>
                    <a:pt x="5" y="97"/>
                    <a:pt x="5" y="97"/>
                  </a:cubicBezTo>
                  <a:cubicBezTo>
                    <a:pt x="5" y="98"/>
                    <a:pt x="5" y="98"/>
                    <a:pt x="5" y="99"/>
                  </a:cubicBezTo>
                  <a:cubicBezTo>
                    <a:pt x="4" y="100"/>
                    <a:pt x="4" y="101"/>
                    <a:pt x="4" y="101"/>
                  </a:cubicBezTo>
                  <a:cubicBezTo>
                    <a:pt x="4" y="101"/>
                    <a:pt x="4" y="101"/>
                    <a:pt x="4" y="101"/>
                  </a:cubicBezTo>
                  <a:cubicBezTo>
                    <a:pt x="4" y="106"/>
                    <a:pt x="4" y="106"/>
                    <a:pt x="4" y="106"/>
                  </a:cubicBezTo>
                  <a:cubicBezTo>
                    <a:pt x="4" y="109"/>
                    <a:pt x="5" y="111"/>
                    <a:pt x="7" y="112"/>
                  </a:cubicBezTo>
                  <a:cubicBezTo>
                    <a:pt x="8" y="113"/>
                    <a:pt x="9" y="113"/>
                    <a:pt x="10" y="114"/>
                  </a:cubicBezTo>
                  <a:cubicBezTo>
                    <a:pt x="11" y="114"/>
                    <a:pt x="11" y="114"/>
                    <a:pt x="12" y="114"/>
                  </a:cubicBezTo>
                  <a:cubicBezTo>
                    <a:pt x="13" y="114"/>
                    <a:pt x="14" y="113"/>
                    <a:pt x="15" y="113"/>
                  </a:cubicBezTo>
                  <a:cubicBezTo>
                    <a:pt x="15" y="113"/>
                    <a:pt x="16" y="113"/>
                    <a:pt x="16" y="112"/>
                  </a:cubicBezTo>
                  <a:cubicBezTo>
                    <a:pt x="16" y="112"/>
                    <a:pt x="16" y="112"/>
                    <a:pt x="17" y="112"/>
                  </a:cubicBezTo>
                  <a:cubicBezTo>
                    <a:pt x="17" y="112"/>
                    <a:pt x="17" y="111"/>
                    <a:pt x="18" y="111"/>
                  </a:cubicBezTo>
                  <a:cubicBezTo>
                    <a:pt x="18" y="111"/>
                    <a:pt x="18" y="111"/>
                    <a:pt x="18" y="111"/>
                  </a:cubicBezTo>
                  <a:cubicBezTo>
                    <a:pt x="18" y="111"/>
                    <a:pt x="19" y="110"/>
                    <a:pt x="19" y="110"/>
                  </a:cubicBezTo>
                  <a:cubicBezTo>
                    <a:pt x="19" y="110"/>
                    <a:pt x="19" y="110"/>
                    <a:pt x="19" y="110"/>
                  </a:cubicBezTo>
                  <a:cubicBezTo>
                    <a:pt x="20" y="109"/>
                    <a:pt x="20" y="109"/>
                    <a:pt x="20" y="108"/>
                  </a:cubicBezTo>
                  <a:cubicBezTo>
                    <a:pt x="20" y="108"/>
                    <a:pt x="20" y="108"/>
                    <a:pt x="20" y="108"/>
                  </a:cubicBezTo>
                  <a:cubicBezTo>
                    <a:pt x="20" y="108"/>
                    <a:pt x="21" y="107"/>
                    <a:pt x="21" y="107"/>
                  </a:cubicBezTo>
                  <a:cubicBezTo>
                    <a:pt x="21" y="107"/>
                    <a:pt x="21" y="106"/>
                    <a:pt x="21" y="106"/>
                  </a:cubicBezTo>
                  <a:cubicBezTo>
                    <a:pt x="21" y="106"/>
                    <a:pt x="21" y="105"/>
                    <a:pt x="21" y="105"/>
                  </a:cubicBezTo>
                  <a:cubicBezTo>
                    <a:pt x="21" y="105"/>
                    <a:pt x="21" y="105"/>
                    <a:pt x="21" y="105"/>
                  </a:cubicBezTo>
                  <a:cubicBezTo>
                    <a:pt x="21" y="100"/>
                    <a:pt x="21" y="100"/>
                    <a:pt x="21" y="100"/>
                  </a:cubicBezTo>
                  <a:cubicBezTo>
                    <a:pt x="21" y="100"/>
                    <a:pt x="21" y="100"/>
                    <a:pt x="21" y="100"/>
                  </a:cubicBezTo>
                  <a:cubicBezTo>
                    <a:pt x="21" y="99"/>
                    <a:pt x="21" y="99"/>
                    <a:pt x="21" y="99"/>
                  </a:cubicBezTo>
                  <a:cubicBezTo>
                    <a:pt x="21" y="99"/>
                    <a:pt x="22" y="99"/>
                    <a:pt x="22" y="99"/>
                  </a:cubicBezTo>
                  <a:cubicBezTo>
                    <a:pt x="24" y="100"/>
                    <a:pt x="25" y="101"/>
                    <a:pt x="27" y="102"/>
                  </a:cubicBezTo>
                  <a:cubicBezTo>
                    <a:pt x="32" y="107"/>
                    <a:pt x="36" y="115"/>
                    <a:pt x="40" y="123"/>
                  </a:cubicBezTo>
                  <a:cubicBezTo>
                    <a:pt x="42" y="128"/>
                    <a:pt x="45" y="132"/>
                    <a:pt x="48" y="136"/>
                  </a:cubicBezTo>
                  <a:cubicBezTo>
                    <a:pt x="51" y="140"/>
                    <a:pt x="56" y="144"/>
                    <a:pt x="62" y="146"/>
                  </a:cubicBezTo>
                  <a:cubicBezTo>
                    <a:pt x="64" y="147"/>
                    <a:pt x="66" y="147"/>
                    <a:pt x="68" y="147"/>
                  </a:cubicBezTo>
                  <a:cubicBezTo>
                    <a:pt x="72" y="147"/>
                    <a:pt x="76" y="146"/>
                    <a:pt x="80" y="144"/>
                  </a:cubicBezTo>
                  <a:cubicBezTo>
                    <a:pt x="83" y="142"/>
                    <a:pt x="86" y="140"/>
                    <a:pt x="88" y="137"/>
                  </a:cubicBezTo>
                  <a:cubicBezTo>
                    <a:pt x="89" y="144"/>
                    <a:pt x="94" y="149"/>
                    <a:pt x="101" y="149"/>
                  </a:cubicBezTo>
                  <a:cubicBezTo>
                    <a:pt x="102" y="149"/>
                    <a:pt x="103" y="149"/>
                    <a:pt x="103" y="149"/>
                  </a:cubicBezTo>
                  <a:close/>
                  <a:moveTo>
                    <a:pt x="69" y="131"/>
                  </a:moveTo>
                  <a:cubicBezTo>
                    <a:pt x="67" y="131"/>
                    <a:pt x="66" y="131"/>
                    <a:pt x="65" y="131"/>
                  </a:cubicBezTo>
                  <a:cubicBezTo>
                    <a:pt x="61" y="130"/>
                    <a:pt x="58" y="127"/>
                    <a:pt x="55" y="124"/>
                  </a:cubicBezTo>
                  <a:cubicBezTo>
                    <a:pt x="52" y="121"/>
                    <a:pt x="50" y="117"/>
                    <a:pt x="47" y="113"/>
                  </a:cubicBezTo>
                  <a:cubicBezTo>
                    <a:pt x="45" y="109"/>
                    <a:pt x="43" y="106"/>
                    <a:pt x="40" y="102"/>
                  </a:cubicBezTo>
                  <a:cubicBezTo>
                    <a:pt x="39" y="100"/>
                    <a:pt x="38" y="98"/>
                    <a:pt x="36" y="97"/>
                  </a:cubicBezTo>
                  <a:cubicBezTo>
                    <a:pt x="66" y="97"/>
                    <a:pt x="66" y="97"/>
                    <a:pt x="66" y="97"/>
                  </a:cubicBezTo>
                  <a:cubicBezTo>
                    <a:pt x="67" y="97"/>
                    <a:pt x="68" y="98"/>
                    <a:pt x="68" y="99"/>
                  </a:cubicBezTo>
                  <a:cubicBezTo>
                    <a:pt x="66" y="100"/>
                    <a:pt x="64" y="102"/>
                    <a:pt x="62" y="104"/>
                  </a:cubicBezTo>
                  <a:cubicBezTo>
                    <a:pt x="60" y="107"/>
                    <a:pt x="59" y="110"/>
                    <a:pt x="59" y="113"/>
                  </a:cubicBezTo>
                  <a:cubicBezTo>
                    <a:pt x="59" y="114"/>
                    <a:pt x="59" y="114"/>
                    <a:pt x="59" y="115"/>
                  </a:cubicBezTo>
                  <a:cubicBezTo>
                    <a:pt x="59" y="114"/>
                    <a:pt x="59" y="114"/>
                    <a:pt x="59" y="113"/>
                  </a:cubicBezTo>
                  <a:cubicBezTo>
                    <a:pt x="59" y="119"/>
                    <a:pt x="59" y="119"/>
                    <a:pt x="59" y="119"/>
                  </a:cubicBezTo>
                  <a:cubicBezTo>
                    <a:pt x="59" y="122"/>
                    <a:pt x="60" y="125"/>
                    <a:pt x="62" y="127"/>
                  </a:cubicBezTo>
                  <a:cubicBezTo>
                    <a:pt x="64" y="129"/>
                    <a:pt x="67" y="131"/>
                    <a:pt x="70" y="131"/>
                  </a:cubicBezTo>
                  <a:cubicBezTo>
                    <a:pt x="74" y="131"/>
                    <a:pt x="77" y="129"/>
                    <a:pt x="79" y="126"/>
                  </a:cubicBezTo>
                  <a:cubicBezTo>
                    <a:pt x="79" y="126"/>
                    <a:pt x="80" y="125"/>
                    <a:pt x="80" y="124"/>
                  </a:cubicBezTo>
                  <a:cubicBezTo>
                    <a:pt x="80" y="124"/>
                    <a:pt x="80" y="124"/>
                    <a:pt x="80" y="124"/>
                  </a:cubicBezTo>
                  <a:cubicBezTo>
                    <a:pt x="81" y="123"/>
                    <a:pt x="81" y="123"/>
                    <a:pt x="81" y="122"/>
                  </a:cubicBezTo>
                  <a:cubicBezTo>
                    <a:pt x="81" y="122"/>
                    <a:pt x="81" y="121"/>
                    <a:pt x="81" y="121"/>
                  </a:cubicBezTo>
                  <a:cubicBezTo>
                    <a:pt x="81" y="120"/>
                    <a:pt x="81" y="120"/>
                    <a:pt x="81" y="120"/>
                  </a:cubicBezTo>
                  <a:cubicBezTo>
                    <a:pt x="81" y="115"/>
                    <a:pt x="81" y="115"/>
                    <a:pt x="81" y="115"/>
                  </a:cubicBezTo>
                  <a:cubicBezTo>
                    <a:pt x="81" y="115"/>
                    <a:pt x="81" y="115"/>
                    <a:pt x="81" y="115"/>
                  </a:cubicBezTo>
                  <a:cubicBezTo>
                    <a:pt x="81" y="114"/>
                    <a:pt x="81" y="113"/>
                    <a:pt x="81" y="112"/>
                  </a:cubicBezTo>
                  <a:cubicBezTo>
                    <a:pt x="81" y="112"/>
                    <a:pt x="81" y="112"/>
                    <a:pt x="81" y="111"/>
                  </a:cubicBezTo>
                  <a:cubicBezTo>
                    <a:pt x="82" y="112"/>
                    <a:pt x="83" y="114"/>
                    <a:pt x="84" y="115"/>
                  </a:cubicBezTo>
                  <a:cubicBezTo>
                    <a:pt x="84" y="116"/>
                    <a:pt x="85" y="117"/>
                    <a:pt x="85" y="118"/>
                  </a:cubicBezTo>
                  <a:cubicBezTo>
                    <a:pt x="85" y="118"/>
                    <a:pt x="85" y="118"/>
                    <a:pt x="85" y="118"/>
                  </a:cubicBezTo>
                  <a:cubicBezTo>
                    <a:pt x="85" y="118"/>
                    <a:pt x="85" y="118"/>
                    <a:pt x="85" y="118"/>
                  </a:cubicBezTo>
                  <a:cubicBezTo>
                    <a:pt x="84" y="119"/>
                    <a:pt x="84" y="119"/>
                    <a:pt x="84" y="119"/>
                  </a:cubicBezTo>
                  <a:cubicBezTo>
                    <a:pt x="84" y="121"/>
                    <a:pt x="84" y="121"/>
                    <a:pt x="84" y="121"/>
                  </a:cubicBezTo>
                  <a:cubicBezTo>
                    <a:pt x="82" y="125"/>
                    <a:pt x="79" y="128"/>
                    <a:pt x="76" y="130"/>
                  </a:cubicBezTo>
                  <a:cubicBezTo>
                    <a:pt x="74" y="131"/>
                    <a:pt x="71" y="131"/>
                    <a:pt x="69" y="131"/>
                  </a:cubicBezTo>
                  <a:close/>
                  <a:moveTo>
                    <a:pt x="13" y="105"/>
                  </a:moveTo>
                  <a:cubicBezTo>
                    <a:pt x="13" y="105"/>
                    <a:pt x="12" y="105"/>
                    <a:pt x="12" y="105"/>
                  </a:cubicBezTo>
                  <a:cubicBezTo>
                    <a:pt x="11" y="104"/>
                    <a:pt x="10" y="104"/>
                    <a:pt x="10" y="104"/>
                  </a:cubicBezTo>
                  <a:cubicBezTo>
                    <a:pt x="10" y="103"/>
                    <a:pt x="10" y="103"/>
                    <a:pt x="9" y="103"/>
                  </a:cubicBezTo>
                  <a:cubicBezTo>
                    <a:pt x="10" y="103"/>
                    <a:pt x="10" y="103"/>
                    <a:pt x="10" y="103"/>
                  </a:cubicBezTo>
                  <a:cubicBezTo>
                    <a:pt x="10" y="103"/>
                    <a:pt x="10" y="103"/>
                    <a:pt x="10" y="103"/>
                  </a:cubicBezTo>
                  <a:cubicBezTo>
                    <a:pt x="10" y="103"/>
                    <a:pt x="10" y="103"/>
                    <a:pt x="10" y="103"/>
                  </a:cubicBezTo>
                  <a:cubicBezTo>
                    <a:pt x="10" y="102"/>
                    <a:pt x="10" y="102"/>
                    <a:pt x="11" y="101"/>
                  </a:cubicBezTo>
                  <a:cubicBezTo>
                    <a:pt x="11" y="101"/>
                    <a:pt x="11" y="101"/>
                    <a:pt x="11" y="101"/>
                  </a:cubicBezTo>
                  <a:cubicBezTo>
                    <a:pt x="11" y="101"/>
                    <a:pt x="12" y="100"/>
                    <a:pt x="12" y="100"/>
                  </a:cubicBezTo>
                  <a:cubicBezTo>
                    <a:pt x="13" y="99"/>
                    <a:pt x="14" y="98"/>
                    <a:pt x="16" y="98"/>
                  </a:cubicBezTo>
                  <a:cubicBezTo>
                    <a:pt x="16" y="101"/>
                    <a:pt x="16" y="101"/>
                    <a:pt x="16" y="101"/>
                  </a:cubicBezTo>
                  <a:cubicBezTo>
                    <a:pt x="16" y="102"/>
                    <a:pt x="16" y="102"/>
                    <a:pt x="16" y="102"/>
                  </a:cubicBezTo>
                  <a:cubicBezTo>
                    <a:pt x="17" y="102"/>
                    <a:pt x="17" y="102"/>
                    <a:pt x="17" y="103"/>
                  </a:cubicBezTo>
                  <a:cubicBezTo>
                    <a:pt x="16" y="104"/>
                    <a:pt x="15" y="104"/>
                    <a:pt x="14" y="105"/>
                  </a:cubicBezTo>
                  <a:cubicBezTo>
                    <a:pt x="14" y="105"/>
                    <a:pt x="13" y="105"/>
                    <a:pt x="13" y="105"/>
                  </a:cubicBezTo>
                  <a:close/>
                  <a:moveTo>
                    <a:pt x="9" y="99"/>
                  </a:moveTo>
                  <a:cubicBezTo>
                    <a:pt x="9" y="99"/>
                    <a:pt x="9" y="98"/>
                    <a:pt x="10" y="98"/>
                  </a:cubicBezTo>
                  <a:cubicBezTo>
                    <a:pt x="9" y="98"/>
                    <a:pt x="9" y="99"/>
                    <a:pt x="9" y="99"/>
                  </a:cubicBezTo>
                  <a:cubicBezTo>
                    <a:pt x="9" y="100"/>
                    <a:pt x="9" y="100"/>
                    <a:pt x="9" y="100"/>
                  </a:cubicBezTo>
                  <a:cubicBezTo>
                    <a:pt x="9" y="100"/>
                    <a:pt x="9" y="100"/>
                    <a:pt x="9" y="99"/>
                  </a:cubicBezTo>
                  <a:close/>
                  <a:moveTo>
                    <a:pt x="189" y="105"/>
                  </a:moveTo>
                  <a:cubicBezTo>
                    <a:pt x="189" y="105"/>
                    <a:pt x="189" y="105"/>
                    <a:pt x="188" y="105"/>
                  </a:cubicBezTo>
                  <a:cubicBezTo>
                    <a:pt x="187" y="104"/>
                    <a:pt x="186" y="104"/>
                    <a:pt x="185" y="103"/>
                  </a:cubicBezTo>
                  <a:cubicBezTo>
                    <a:pt x="185" y="102"/>
                    <a:pt x="186" y="102"/>
                    <a:pt x="186" y="102"/>
                  </a:cubicBezTo>
                  <a:cubicBezTo>
                    <a:pt x="186" y="102"/>
                    <a:pt x="186" y="102"/>
                    <a:pt x="187" y="102"/>
                  </a:cubicBezTo>
                  <a:cubicBezTo>
                    <a:pt x="187" y="102"/>
                    <a:pt x="187" y="102"/>
                    <a:pt x="187" y="101"/>
                  </a:cubicBezTo>
                  <a:cubicBezTo>
                    <a:pt x="187" y="98"/>
                    <a:pt x="187" y="98"/>
                    <a:pt x="187" y="98"/>
                  </a:cubicBezTo>
                  <a:cubicBezTo>
                    <a:pt x="188" y="98"/>
                    <a:pt x="189" y="99"/>
                    <a:pt x="190" y="100"/>
                  </a:cubicBezTo>
                  <a:cubicBezTo>
                    <a:pt x="191" y="101"/>
                    <a:pt x="192" y="102"/>
                    <a:pt x="193" y="103"/>
                  </a:cubicBezTo>
                  <a:cubicBezTo>
                    <a:pt x="193" y="103"/>
                    <a:pt x="193" y="103"/>
                    <a:pt x="192" y="104"/>
                  </a:cubicBezTo>
                  <a:cubicBezTo>
                    <a:pt x="192" y="104"/>
                    <a:pt x="191" y="104"/>
                    <a:pt x="190" y="105"/>
                  </a:cubicBezTo>
                  <a:cubicBezTo>
                    <a:pt x="190" y="105"/>
                    <a:pt x="190" y="105"/>
                    <a:pt x="189" y="105"/>
                  </a:cubicBezTo>
                  <a:close/>
                  <a:moveTo>
                    <a:pt x="126" y="130"/>
                  </a:moveTo>
                  <a:cubicBezTo>
                    <a:pt x="123" y="128"/>
                    <a:pt x="120" y="125"/>
                    <a:pt x="119" y="121"/>
                  </a:cubicBezTo>
                  <a:cubicBezTo>
                    <a:pt x="118" y="119"/>
                    <a:pt x="118" y="119"/>
                    <a:pt x="118" y="119"/>
                  </a:cubicBezTo>
                  <a:cubicBezTo>
                    <a:pt x="118" y="118"/>
                    <a:pt x="118" y="118"/>
                    <a:pt x="118" y="118"/>
                  </a:cubicBezTo>
                  <a:cubicBezTo>
                    <a:pt x="118" y="118"/>
                    <a:pt x="118" y="118"/>
                    <a:pt x="118" y="118"/>
                  </a:cubicBezTo>
                  <a:cubicBezTo>
                    <a:pt x="118" y="118"/>
                    <a:pt x="118" y="118"/>
                    <a:pt x="118" y="117"/>
                  </a:cubicBezTo>
                  <a:cubicBezTo>
                    <a:pt x="118" y="117"/>
                    <a:pt x="118" y="117"/>
                    <a:pt x="118" y="117"/>
                  </a:cubicBezTo>
                  <a:cubicBezTo>
                    <a:pt x="118" y="116"/>
                    <a:pt x="118" y="116"/>
                    <a:pt x="118" y="115"/>
                  </a:cubicBezTo>
                  <a:cubicBezTo>
                    <a:pt x="118" y="115"/>
                    <a:pt x="119" y="115"/>
                    <a:pt x="119" y="115"/>
                  </a:cubicBezTo>
                  <a:cubicBezTo>
                    <a:pt x="119" y="115"/>
                    <a:pt x="119" y="115"/>
                    <a:pt x="119" y="115"/>
                  </a:cubicBezTo>
                  <a:cubicBezTo>
                    <a:pt x="119" y="114"/>
                    <a:pt x="119" y="113"/>
                    <a:pt x="120" y="113"/>
                  </a:cubicBezTo>
                  <a:cubicBezTo>
                    <a:pt x="120" y="113"/>
                    <a:pt x="120" y="113"/>
                    <a:pt x="120" y="113"/>
                  </a:cubicBezTo>
                  <a:cubicBezTo>
                    <a:pt x="121" y="112"/>
                    <a:pt x="121" y="112"/>
                    <a:pt x="122" y="111"/>
                  </a:cubicBezTo>
                  <a:cubicBezTo>
                    <a:pt x="122" y="111"/>
                    <a:pt x="122" y="111"/>
                    <a:pt x="122" y="111"/>
                  </a:cubicBezTo>
                  <a:cubicBezTo>
                    <a:pt x="122" y="112"/>
                    <a:pt x="121" y="112"/>
                    <a:pt x="121" y="112"/>
                  </a:cubicBezTo>
                  <a:cubicBezTo>
                    <a:pt x="121" y="113"/>
                    <a:pt x="121" y="114"/>
                    <a:pt x="121" y="115"/>
                  </a:cubicBezTo>
                  <a:cubicBezTo>
                    <a:pt x="121" y="115"/>
                    <a:pt x="121" y="115"/>
                    <a:pt x="121" y="115"/>
                  </a:cubicBezTo>
                  <a:cubicBezTo>
                    <a:pt x="121" y="120"/>
                    <a:pt x="121" y="120"/>
                    <a:pt x="121" y="120"/>
                  </a:cubicBezTo>
                  <a:cubicBezTo>
                    <a:pt x="121" y="120"/>
                    <a:pt x="121" y="121"/>
                    <a:pt x="121" y="122"/>
                  </a:cubicBezTo>
                  <a:cubicBezTo>
                    <a:pt x="122" y="124"/>
                    <a:pt x="122" y="125"/>
                    <a:pt x="123" y="126"/>
                  </a:cubicBezTo>
                  <a:cubicBezTo>
                    <a:pt x="125" y="129"/>
                    <a:pt x="129" y="131"/>
                    <a:pt x="132" y="131"/>
                  </a:cubicBezTo>
                  <a:cubicBezTo>
                    <a:pt x="135" y="131"/>
                    <a:pt x="138" y="129"/>
                    <a:pt x="140" y="127"/>
                  </a:cubicBezTo>
                  <a:cubicBezTo>
                    <a:pt x="140" y="127"/>
                    <a:pt x="141" y="126"/>
                    <a:pt x="141" y="125"/>
                  </a:cubicBezTo>
                  <a:cubicBezTo>
                    <a:pt x="141" y="125"/>
                    <a:pt x="141" y="125"/>
                    <a:pt x="141" y="125"/>
                  </a:cubicBezTo>
                  <a:cubicBezTo>
                    <a:pt x="142" y="125"/>
                    <a:pt x="142" y="124"/>
                    <a:pt x="142" y="124"/>
                  </a:cubicBezTo>
                  <a:cubicBezTo>
                    <a:pt x="142" y="123"/>
                    <a:pt x="142" y="123"/>
                    <a:pt x="142" y="123"/>
                  </a:cubicBezTo>
                  <a:cubicBezTo>
                    <a:pt x="143" y="122"/>
                    <a:pt x="143" y="122"/>
                    <a:pt x="143" y="121"/>
                  </a:cubicBezTo>
                  <a:cubicBezTo>
                    <a:pt x="143" y="121"/>
                    <a:pt x="143" y="121"/>
                    <a:pt x="143" y="121"/>
                  </a:cubicBezTo>
                  <a:cubicBezTo>
                    <a:pt x="143" y="120"/>
                    <a:pt x="143" y="119"/>
                    <a:pt x="143" y="119"/>
                  </a:cubicBezTo>
                  <a:cubicBezTo>
                    <a:pt x="143" y="113"/>
                    <a:pt x="143" y="113"/>
                    <a:pt x="143" y="113"/>
                  </a:cubicBezTo>
                  <a:cubicBezTo>
                    <a:pt x="143" y="114"/>
                    <a:pt x="143" y="115"/>
                    <a:pt x="143" y="115"/>
                  </a:cubicBezTo>
                  <a:cubicBezTo>
                    <a:pt x="143" y="115"/>
                    <a:pt x="143" y="115"/>
                    <a:pt x="143" y="116"/>
                  </a:cubicBezTo>
                  <a:cubicBezTo>
                    <a:pt x="143" y="115"/>
                    <a:pt x="143" y="114"/>
                    <a:pt x="143" y="113"/>
                  </a:cubicBezTo>
                  <a:cubicBezTo>
                    <a:pt x="143" y="110"/>
                    <a:pt x="142" y="107"/>
                    <a:pt x="140" y="104"/>
                  </a:cubicBezTo>
                  <a:cubicBezTo>
                    <a:pt x="139" y="102"/>
                    <a:pt x="136" y="100"/>
                    <a:pt x="134" y="99"/>
                  </a:cubicBezTo>
                  <a:cubicBezTo>
                    <a:pt x="135" y="98"/>
                    <a:pt x="135" y="97"/>
                    <a:pt x="136" y="97"/>
                  </a:cubicBezTo>
                  <a:cubicBezTo>
                    <a:pt x="166" y="97"/>
                    <a:pt x="166" y="97"/>
                    <a:pt x="166" y="97"/>
                  </a:cubicBezTo>
                  <a:cubicBezTo>
                    <a:pt x="165" y="98"/>
                    <a:pt x="163" y="100"/>
                    <a:pt x="162" y="102"/>
                  </a:cubicBezTo>
                  <a:cubicBezTo>
                    <a:pt x="160" y="106"/>
                    <a:pt x="157" y="109"/>
                    <a:pt x="155" y="113"/>
                  </a:cubicBezTo>
                  <a:cubicBezTo>
                    <a:pt x="152" y="117"/>
                    <a:pt x="150" y="121"/>
                    <a:pt x="147" y="124"/>
                  </a:cubicBezTo>
                  <a:cubicBezTo>
                    <a:pt x="144" y="127"/>
                    <a:pt x="141" y="130"/>
                    <a:pt x="137" y="131"/>
                  </a:cubicBezTo>
                  <a:cubicBezTo>
                    <a:pt x="136" y="131"/>
                    <a:pt x="135" y="131"/>
                    <a:pt x="134" y="131"/>
                  </a:cubicBezTo>
                  <a:cubicBezTo>
                    <a:pt x="131" y="131"/>
                    <a:pt x="129" y="131"/>
                    <a:pt x="126" y="130"/>
                  </a:cubicBezTo>
                  <a:close/>
                  <a:moveTo>
                    <a:pt x="95" y="114"/>
                  </a:moveTo>
                  <a:cubicBezTo>
                    <a:pt x="95" y="114"/>
                    <a:pt x="95" y="114"/>
                    <a:pt x="95" y="114"/>
                  </a:cubicBezTo>
                  <a:cubicBezTo>
                    <a:pt x="95" y="114"/>
                    <a:pt x="95" y="114"/>
                    <a:pt x="95" y="114"/>
                  </a:cubicBezTo>
                  <a:cubicBezTo>
                    <a:pt x="95" y="114"/>
                    <a:pt x="95" y="114"/>
                    <a:pt x="95" y="114"/>
                  </a:cubicBezTo>
                  <a:close/>
                  <a:moveTo>
                    <a:pt x="95" y="113"/>
                  </a:moveTo>
                  <a:cubicBezTo>
                    <a:pt x="95" y="113"/>
                    <a:pt x="95" y="113"/>
                    <a:pt x="95" y="112"/>
                  </a:cubicBezTo>
                  <a:cubicBezTo>
                    <a:pt x="95" y="113"/>
                    <a:pt x="95" y="113"/>
                    <a:pt x="95" y="113"/>
                  </a:cubicBezTo>
                  <a:close/>
                  <a:moveTo>
                    <a:pt x="96" y="115"/>
                  </a:moveTo>
                  <a:cubicBezTo>
                    <a:pt x="96" y="115"/>
                    <a:pt x="96" y="116"/>
                    <a:pt x="96" y="116"/>
                  </a:cubicBezTo>
                  <a:cubicBezTo>
                    <a:pt x="96" y="116"/>
                    <a:pt x="96" y="115"/>
                    <a:pt x="96" y="115"/>
                  </a:cubicBezTo>
                  <a:close/>
                  <a:moveTo>
                    <a:pt x="108" y="112"/>
                  </a:moveTo>
                  <a:cubicBezTo>
                    <a:pt x="108" y="112"/>
                    <a:pt x="108" y="113"/>
                    <a:pt x="108" y="113"/>
                  </a:cubicBezTo>
                  <a:cubicBezTo>
                    <a:pt x="108" y="113"/>
                    <a:pt x="108" y="113"/>
                    <a:pt x="108" y="113"/>
                  </a:cubicBezTo>
                  <a:cubicBezTo>
                    <a:pt x="107" y="113"/>
                    <a:pt x="107" y="113"/>
                    <a:pt x="107" y="113"/>
                  </a:cubicBezTo>
                  <a:cubicBezTo>
                    <a:pt x="108" y="113"/>
                    <a:pt x="108" y="113"/>
                    <a:pt x="108" y="112"/>
                  </a:cubicBezTo>
                  <a:close/>
                  <a:moveTo>
                    <a:pt x="98" y="128"/>
                  </a:moveTo>
                  <a:cubicBezTo>
                    <a:pt x="98" y="128"/>
                    <a:pt x="98" y="128"/>
                    <a:pt x="98" y="128"/>
                  </a:cubicBezTo>
                  <a:cubicBezTo>
                    <a:pt x="98" y="128"/>
                    <a:pt x="98" y="128"/>
                    <a:pt x="98" y="128"/>
                  </a:cubicBezTo>
                  <a:close/>
                  <a:moveTo>
                    <a:pt x="107" y="126"/>
                  </a:moveTo>
                  <a:cubicBezTo>
                    <a:pt x="107" y="126"/>
                    <a:pt x="107" y="126"/>
                    <a:pt x="107" y="126"/>
                  </a:cubicBezTo>
                  <a:cubicBezTo>
                    <a:pt x="107" y="126"/>
                    <a:pt x="107" y="126"/>
                    <a:pt x="107" y="126"/>
                  </a:cubicBezTo>
                  <a:close/>
                  <a:moveTo>
                    <a:pt x="106" y="125"/>
                  </a:moveTo>
                  <a:cubicBezTo>
                    <a:pt x="106" y="125"/>
                    <a:pt x="106" y="125"/>
                    <a:pt x="106" y="125"/>
                  </a:cubicBezTo>
                  <a:cubicBezTo>
                    <a:pt x="106" y="125"/>
                    <a:pt x="106" y="125"/>
                    <a:pt x="106" y="125"/>
                  </a:cubicBezTo>
                  <a:close/>
                  <a:moveTo>
                    <a:pt x="103" y="133"/>
                  </a:moveTo>
                  <a:cubicBezTo>
                    <a:pt x="103" y="133"/>
                    <a:pt x="102" y="133"/>
                    <a:pt x="102" y="133"/>
                  </a:cubicBezTo>
                  <a:cubicBezTo>
                    <a:pt x="101" y="133"/>
                    <a:pt x="99" y="132"/>
                    <a:pt x="98" y="131"/>
                  </a:cubicBezTo>
                  <a:cubicBezTo>
                    <a:pt x="99" y="131"/>
                    <a:pt x="99" y="131"/>
                    <a:pt x="99" y="131"/>
                  </a:cubicBezTo>
                  <a:cubicBezTo>
                    <a:pt x="99" y="131"/>
                    <a:pt x="99" y="130"/>
                    <a:pt x="100" y="130"/>
                  </a:cubicBezTo>
                  <a:cubicBezTo>
                    <a:pt x="100" y="129"/>
                    <a:pt x="100" y="129"/>
                    <a:pt x="100" y="129"/>
                  </a:cubicBezTo>
                  <a:cubicBezTo>
                    <a:pt x="100" y="125"/>
                    <a:pt x="100" y="125"/>
                    <a:pt x="100" y="125"/>
                  </a:cubicBezTo>
                  <a:cubicBezTo>
                    <a:pt x="100" y="125"/>
                    <a:pt x="100" y="125"/>
                    <a:pt x="101" y="125"/>
                  </a:cubicBezTo>
                  <a:cubicBezTo>
                    <a:pt x="103" y="126"/>
                    <a:pt x="104" y="127"/>
                    <a:pt x="106" y="128"/>
                  </a:cubicBezTo>
                  <a:cubicBezTo>
                    <a:pt x="106" y="129"/>
                    <a:pt x="106" y="129"/>
                    <a:pt x="106" y="130"/>
                  </a:cubicBezTo>
                  <a:cubicBezTo>
                    <a:pt x="106" y="131"/>
                    <a:pt x="104" y="133"/>
                    <a:pt x="103" y="133"/>
                  </a:cubicBezTo>
                  <a:close/>
                  <a:moveTo>
                    <a:pt x="105" y="136"/>
                  </a:moveTo>
                  <a:cubicBezTo>
                    <a:pt x="105" y="136"/>
                    <a:pt x="105" y="136"/>
                    <a:pt x="105" y="136"/>
                  </a:cubicBezTo>
                  <a:cubicBezTo>
                    <a:pt x="105" y="136"/>
                    <a:pt x="105" y="136"/>
                    <a:pt x="105" y="136"/>
                  </a:cubicBezTo>
                  <a:close/>
                  <a:moveTo>
                    <a:pt x="98" y="126"/>
                  </a:moveTo>
                  <a:cubicBezTo>
                    <a:pt x="98" y="126"/>
                    <a:pt x="98" y="126"/>
                    <a:pt x="99" y="126"/>
                  </a:cubicBezTo>
                  <a:cubicBezTo>
                    <a:pt x="98" y="126"/>
                    <a:pt x="98" y="126"/>
                    <a:pt x="98" y="126"/>
                  </a:cubicBezTo>
                  <a:close/>
                  <a:moveTo>
                    <a:pt x="110" y="128"/>
                  </a:moveTo>
                  <a:cubicBezTo>
                    <a:pt x="110" y="129"/>
                    <a:pt x="110" y="129"/>
                    <a:pt x="110" y="129"/>
                  </a:cubicBezTo>
                  <a:cubicBezTo>
                    <a:pt x="110" y="129"/>
                    <a:pt x="110" y="129"/>
                    <a:pt x="110" y="129"/>
                  </a:cubicBezTo>
                  <a:cubicBezTo>
                    <a:pt x="110" y="129"/>
                    <a:pt x="110" y="129"/>
                    <a:pt x="110" y="129"/>
                  </a:cubicBezTo>
                  <a:cubicBezTo>
                    <a:pt x="110" y="130"/>
                    <a:pt x="110" y="130"/>
                    <a:pt x="110" y="130"/>
                  </a:cubicBezTo>
                  <a:cubicBezTo>
                    <a:pt x="110" y="130"/>
                    <a:pt x="110" y="130"/>
                    <a:pt x="110" y="130"/>
                  </a:cubicBezTo>
                  <a:cubicBezTo>
                    <a:pt x="110" y="130"/>
                    <a:pt x="110" y="129"/>
                    <a:pt x="110" y="128"/>
                  </a:cubicBezTo>
                  <a:close/>
                  <a:moveTo>
                    <a:pt x="109" y="132"/>
                  </a:moveTo>
                  <a:cubicBezTo>
                    <a:pt x="109" y="132"/>
                    <a:pt x="109" y="132"/>
                    <a:pt x="109" y="132"/>
                  </a:cubicBezTo>
                  <a:cubicBezTo>
                    <a:pt x="109" y="132"/>
                    <a:pt x="109" y="132"/>
                    <a:pt x="109" y="132"/>
                  </a:cubicBezTo>
                  <a:cubicBezTo>
                    <a:pt x="109" y="132"/>
                    <a:pt x="109" y="132"/>
                    <a:pt x="109" y="132"/>
                  </a:cubicBezTo>
                  <a:close/>
                  <a:moveTo>
                    <a:pt x="108" y="133"/>
                  </a:moveTo>
                  <a:cubicBezTo>
                    <a:pt x="108" y="133"/>
                    <a:pt x="108" y="133"/>
                    <a:pt x="108" y="133"/>
                  </a:cubicBezTo>
                  <a:cubicBezTo>
                    <a:pt x="108" y="133"/>
                    <a:pt x="108" y="133"/>
                    <a:pt x="108" y="133"/>
                  </a:cubicBezTo>
                  <a:close/>
                  <a:moveTo>
                    <a:pt x="107" y="135"/>
                  </a:moveTo>
                  <a:cubicBezTo>
                    <a:pt x="107" y="135"/>
                    <a:pt x="107" y="135"/>
                    <a:pt x="107" y="135"/>
                  </a:cubicBezTo>
                  <a:cubicBezTo>
                    <a:pt x="107" y="135"/>
                    <a:pt x="107" y="135"/>
                    <a:pt x="107" y="135"/>
                  </a:cubicBezTo>
                  <a:close/>
                  <a:moveTo>
                    <a:pt x="107" y="114"/>
                  </a:moveTo>
                  <a:cubicBezTo>
                    <a:pt x="107" y="114"/>
                    <a:pt x="107" y="114"/>
                    <a:pt x="107" y="114"/>
                  </a:cubicBezTo>
                  <a:cubicBezTo>
                    <a:pt x="107" y="114"/>
                    <a:pt x="107" y="114"/>
                    <a:pt x="107" y="114"/>
                  </a:cubicBezTo>
                  <a:cubicBezTo>
                    <a:pt x="107" y="114"/>
                    <a:pt x="107" y="114"/>
                    <a:pt x="107" y="114"/>
                  </a:cubicBezTo>
                  <a:cubicBezTo>
                    <a:pt x="107" y="114"/>
                    <a:pt x="107" y="114"/>
                    <a:pt x="107" y="114"/>
                  </a:cubicBezTo>
                  <a:close/>
                  <a:moveTo>
                    <a:pt x="107" y="115"/>
                  </a:moveTo>
                  <a:cubicBezTo>
                    <a:pt x="107" y="115"/>
                    <a:pt x="106" y="116"/>
                    <a:pt x="106" y="116"/>
                  </a:cubicBezTo>
                  <a:cubicBezTo>
                    <a:pt x="106" y="116"/>
                    <a:pt x="107" y="115"/>
                    <a:pt x="107" y="115"/>
                  </a:cubicBezTo>
                  <a:close/>
                  <a:moveTo>
                    <a:pt x="98" y="111"/>
                  </a:moveTo>
                  <a:cubicBezTo>
                    <a:pt x="98" y="111"/>
                    <a:pt x="98" y="111"/>
                    <a:pt x="98" y="111"/>
                  </a:cubicBezTo>
                  <a:cubicBezTo>
                    <a:pt x="98" y="111"/>
                    <a:pt x="98" y="111"/>
                    <a:pt x="98" y="111"/>
                  </a:cubicBezTo>
                  <a:cubicBezTo>
                    <a:pt x="98" y="111"/>
                    <a:pt x="98" y="111"/>
                    <a:pt x="98" y="111"/>
                  </a:cubicBezTo>
                  <a:close/>
                  <a:moveTo>
                    <a:pt x="99" y="113"/>
                  </a:moveTo>
                  <a:cubicBezTo>
                    <a:pt x="99" y="113"/>
                    <a:pt x="100" y="113"/>
                    <a:pt x="100" y="113"/>
                  </a:cubicBezTo>
                  <a:cubicBezTo>
                    <a:pt x="100" y="113"/>
                    <a:pt x="100" y="113"/>
                    <a:pt x="100" y="113"/>
                  </a:cubicBezTo>
                  <a:cubicBezTo>
                    <a:pt x="100" y="113"/>
                    <a:pt x="101" y="113"/>
                    <a:pt x="101" y="113"/>
                  </a:cubicBezTo>
                  <a:cubicBezTo>
                    <a:pt x="102" y="113"/>
                    <a:pt x="102" y="113"/>
                    <a:pt x="103" y="113"/>
                  </a:cubicBezTo>
                  <a:cubicBezTo>
                    <a:pt x="102" y="114"/>
                    <a:pt x="102" y="114"/>
                    <a:pt x="101" y="114"/>
                  </a:cubicBezTo>
                  <a:cubicBezTo>
                    <a:pt x="100" y="114"/>
                    <a:pt x="100" y="114"/>
                    <a:pt x="99" y="113"/>
                  </a:cubicBezTo>
                  <a:close/>
                  <a:moveTo>
                    <a:pt x="99" y="109"/>
                  </a:moveTo>
                  <a:cubicBezTo>
                    <a:pt x="99" y="109"/>
                    <a:pt x="99" y="109"/>
                    <a:pt x="99" y="109"/>
                  </a:cubicBezTo>
                  <a:cubicBezTo>
                    <a:pt x="99" y="109"/>
                    <a:pt x="99" y="109"/>
                    <a:pt x="99" y="109"/>
                  </a:cubicBezTo>
                  <a:close/>
                  <a:moveTo>
                    <a:pt x="100" y="108"/>
                  </a:moveTo>
                  <a:cubicBezTo>
                    <a:pt x="100" y="108"/>
                    <a:pt x="100" y="108"/>
                    <a:pt x="100" y="108"/>
                  </a:cubicBezTo>
                  <a:cubicBezTo>
                    <a:pt x="100" y="108"/>
                    <a:pt x="100" y="108"/>
                    <a:pt x="100" y="108"/>
                  </a:cubicBezTo>
                  <a:close/>
                  <a:moveTo>
                    <a:pt x="98" y="110"/>
                  </a:moveTo>
                  <a:cubicBezTo>
                    <a:pt x="98" y="110"/>
                    <a:pt x="98" y="110"/>
                    <a:pt x="98" y="110"/>
                  </a:cubicBezTo>
                  <a:cubicBezTo>
                    <a:pt x="98" y="110"/>
                    <a:pt x="98" y="110"/>
                    <a:pt x="98" y="110"/>
                  </a:cubicBezTo>
                  <a:close/>
                  <a:moveTo>
                    <a:pt x="110" y="141"/>
                  </a:moveTo>
                  <a:cubicBezTo>
                    <a:pt x="109" y="141"/>
                    <a:pt x="109" y="141"/>
                    <a:pt x="108" y="142"/>
                  </a:cubicBezTo>
                  <a:cubicBezTo>
                    <a:pt x="109" y="141"/>
                    <a:pt x="109" y="141"/>
                    <a:pt x="110" y="141"/>
                  </a:cubicBezTo>
                  <a:close/>
                  <a:moveTo>
                    <a:pt x="108" y="142"/>
                  </a:moveTo>
                  <a:cubicBezTo>
                    <a:pt x="107" y="142"/>
                    <a:pt x="107" y="143"/>
                    <a:pt x="106" y="143"/>
                  </a:cubicBezTo>
                  <a:cubicBezTo>
                    <a:pt x="107" y="143"/>
                    <a:pt x="107" y="142"/>
                    <a:pt x="108" y="142"/>
                  </a:cubicBezTo>
                  <a:close/>
                  <a:moveTo>
                    <a:pt x="110" y="132"/>
                  </a:moveTo>
                  <a:cubicBezTo>
                    <a:pt x="110" y="132"/>
                    <a:pt x="110" y="132"/>
                    <a:pt x="110" y="132"/>
                  </a:cubicBezTo>
                  <a:cubicBezTo>
                    <a:pt x="110" y="132"/>
                    <a:pt x="110" y="132"/>
                    <a:pt x="110" y="132"/>
                  </a:cubicBezTo>
                  <a:close/>
                  <a:moveTo>
                    <a:pt x="109" y="118"/>
                  </a:moveTo>
                  <a:cubicBezTo>
                    <a:pt x="109" y="117"/>
                    <a:pt x="109" y="116"/>
                    <a:pt x="109" y="116"/>
                  </a:cubicBezTo>
                  <a:cubicBezTo>
                    <a:pt x="109" y="117"/>
                    <a:pt x="109" y="117"/>
                    <a:pt x="109" y="117"/>
                  </a:cubicBezTo>
                  <a:cubicBezTo>
                    <a:pt x="108" y="117"/>
                    <a:pt x="108" y="117"/>
                    <a:pt x="108" y="117"/>
                  </a:cubicBezTo>
                  <a:cubicBezTo>
                    <a:pt x="108" y="117"/>
                    <a:pt x="108" y="116"/>
                    <a:pt x="108" y="116"/>
                  </a:cubicBezTo>
                  <a:cubicBezTo>
                    <a:pt x="108" y="111"/>
                    <a:pt x="108" y="111"/>
                    <a:pt x="108" y="111"/>
                  </a:cubicBezTo>
                  <a:cubicBezTo>
                    <a:pt x="108" y="111"/>
                    <a:pt x="108" y="112"/>
                    <a:pt x="108" y="112"/>
                  </a:cubicBezTo>
                  <a:cubicBezTo>
                    <a:pt x="108" y="112"/>
                    <a:pt x="108" y="112"/>
                    <a:pt x="108" y="112"/>
                  </a:cubicBezTo>
                  <a:cubicBezTo>
                    <a:pt x="108" y="112"/>
                    <a:pt x="108" y="111"/>
                    <a:pt x="108" y="111"/>
                  </a:cubicBezTo>
                  <a:cubicBezTo>
                    <a:pt x="108" y="111"/>
                    <a:pt x="108" y="111"/>
                    <a:pt x="108" y="110"/>
                  </a:cubicBezTo>
                  <a:cubicBezTo>
                    <a:pt x="108" y="110"/>
                    <a:pt x="109" y="110"/>
                    <a:pt x="110" y="110"/>
                  </a:cubicBezTo>
                  <a:cubicBezTo>
                    <a:pt x="109" y="112"/>
                    <a:pt x="109" y="113"/>
                    <a:pt x="109" y="115"/>
                  </a:cubicBezTo>
                  <a:cubicBezTo>
                    <a:pt x="109" y="116"/>
                    <a:pt x="109" y="117"/>
                    <a:pt x="109" y="118"/>
                  </a:cubicBezTo>
                  <a:close/>
                  <a:moveTo>
                    <a:pt x="184" y="99"/>
                  </a:moveTo>
                  <a:cubicBezTo>
                    <a:pt x="184" y="100"/>
                    <a:pt x="184" y="100"/>
                    <a:pt x="184" y="100"/>
                  </a:cubicBezTo>
                  <a:cubicBezTo>
                    <a:pt x="184" y="100"/>
                    <a:pt x="184" y="100"/>
                    <a:pt x="184" y="99"/>
                  </a:cubicBezTo>
                  <a:close/>
                  <a:moveTo>
                    <a:pt x="184" y="99"/>
                  </a:moveTo>
                  <a:cubicBezTo>
                    <a:pt x="184" y="99"/>
                    <a:pt x="184" y="98"/>
                    <a:pt x="184" y="98"/>
                  </a:cubicBezTo>
                  <a:cubicBezTo>
                    <a:pt x="184" y="98"/>
                    <a:pt x="184" y="99"/>
                    <a:pt x="184" y="99"/>
                  </a:cubicBezTo>
                  <a:close/>
                  <a:moveTo>
                    <a:pt x="181" y="91"/>
                  </a:moveTo>
                  <a:cubicBezTo>
                    <a:pt x="180" y="91"/>
                    <a:pt x="179" y="92"/>
                    <a:pt x="177" y="93"/>
                  </a:cubicBezTo>
                  <a:cubicBezTo>
                    <a:pt x="175" y="94"/>
                    <a:pt x="172" y="96"/>
                    <a:pt x="170" y="99"/>
                  </a:cubicBezTo>
                  <a:cubicBezTo>
                    <a:pt x="170" y="100"/>
                    <a:pt x="169" y="101"/>
                    <a:pt x="168" y="102"/>
                  </a:cubicBezTo>
                  <a:cubicBezTo>
                    <a:pt x="166" y="105"/>
                    <a:pt x="164" y="109"/>
                    <a:pt x="162" y="112"/>
                  </a:cubicBezTo>
                  <a:cubicBezTo>
                    <a:pt x="160" y="116"/>
                    <a:pt x="158" y="120"/>
                    <a:pt x="155" y="123"/>
                  </a:cubicBezTo>
                  <a:cubicBezTo>
                    <a:pt x="154" y="125"/>
                    <a:pt x="153" y="126"/>
                    <a:pt x="152" y="127"/>
                  </a:cubicBezTo>
                  <a:cubicBezTo>
                    <a:pt x="151" y="129"/>
                    <a:pt x="148" y="131"/>
                    <a:pt x="146" y="133"/>
                  </a:cubicBezTo>
                  <a:cubicBezTo>
                    <a:pt x="145" y="134"/>
                    <a:pt x="145" y="134"/>
                    <a:pt x="144" y="134"/>
                  </a:cubicBezTo>
                  <a:cubicBezTo>
                    <a:pt x="143" y="135"/>
                    <a:pt x="143" y="135"/>
                    <a:pt x="142" y="135"/>
                  </a:cubicBezTo>
                  <a:cubicBezTo>
                    <a:pt x="140" y="136"/>
                    <a:pt x="139" y="136"/>
                    <a:pt x="137" y="136"/>
                  </a:cubicBezTo>
                  <a:cubicBezTo>
                    <a:pt x="138" y="136"/>
                    <a:pt x="139" y="136"/>
                    <a:pt x="140" y="136"/>
                  </a:cubicBezTo>
                  <a:cubicBezTo>
                    <a:pt x="142" y="135"/>
                    <a:pt x="144" y="134"/>
                    <a:pt x="145" y="132"/>
                  </a:cubicBezTo>
                  <a:cubicBezTo>
                    <a:pt x="147" y="130"/>
                    <a:pt x="149" y="128"/>
                    <a:pt x="151" y="126"/>
                  </a:cubicBezTo>
                  <a:cubicBezTo>
                    <a:pt x="154" y="121"/>
                    <a:pt x="157" y="116"/>
                    <a:pt x="160" y="111"/>
                  </a:cubicBezTo>
                  <a:cubicBezTo>
                    <a:pt x="163" y="106"/>
                    <a:pt x="165" y="101"/>
                    <a:pt x="169" y="98"/>
                  </a:cubicBezTo>
                  <a:cubicBezTo>
                    <a:pt x="171" y="96"/>
                    <a:pt x="173" y="94"/>
                    <a:pt x="175" y="93"/>
                  </a:cubicBezTo>
                  <a:cubicBezTo>
                    <a:pt x="178" y="91"/>
                    <a:pt x="180" y="91"/>
                    <a:pt x="183" y="90"/>
                  </a:cubicBezTo>
                  <a:cubicBezTo>
                    <a:pt x="182" y="91"/>
                    <a:pt x="182" y="91"/>
                    <a:pt x="181" y="91"/>
                  </a:cubicBezTo>
                  <a:close/>
                  <a:moveTo>
                    <a:pt x="122" y="100"/>
                  </a:moveTo>
                  <a:cubicBezTo>
                    <a:pt x="123" y="100"/>
                    <a:pt x="123" y="100"/>
                    <a:pt x="124" y="100"/>
                  </a:cubicBezTo>
                  <a:cubicBezTo>
                    <a:pt x="124" y="100"/>
                    <a:pt x="125" y="99"/>
                    <a:pt x="125" y="99"/>
                  </a:cubicBezTo>
                  <a:cubicBezTo>
                    <a:pt x="126" y="99"/>
                    <a:pt x="126" y="99"/>
                    <a:pt x="126" y="99"/>
                  </a:cubicBezTo>
                  <a:cubicBezTo>
                    <a:pt x="126" y="99"/>
                    <a:pt x="127" y="99"/>
                    <a:pt x="127" y="99"/>
                  </a:cubicBezTo>
                  <a:cubicBezTo>
                    <a:pt x="127" y="99"/>
                    <a:pt x="128" y="99"/>
                    <a:pt x="128" y="99"/>
                  </a:cubicBezTo>
                  <a:cubicBezTo>
                    <a:pt x="129" y="100"/>
                    <a:pt x="130" y="100"/>
                    <a:pt x="131" y="100"/>
                  </a:cubicBezTo>
                  <a:cubicBezTo>
                    <a:pt x="132" y="100"/>
                    <a:pt x="133" y="101"/>
                    <a:pt x="133" y="101"/>
                  </a:cubicBezTo>
                  <a:cubicBezTo>
                    <a:pt x="133" y="101"/>
                    <a:pt x="133" y="101"/>
                    <a:pt x="133" y="101"/>
                  </a:cubicBezTo>
                  <a:cubicBezTo>
                    <a:pt x="133" y="101"/>
                    <a:pt x="133" y="101"/>
                    <a:pt x="133" y="101"/>
                  </a:cubicBezTo>
                  <a:cubicBezTo>
                    <a:pt x="136" y="103"/>
                    <a:pt x="138" y="105"/>
                    <a:pt x="139" y="108"/>
                  </a:cubicBezTo>
                  <a:cubicBezTo>
                    <a:pt x="139" y="109"/>
                    <a:pt x="140" y="110"/>
                    <a:pt x="140" y="111"/>
                  </a:cubicBezTo>
                  <a:cubicBezTo>
                    <a:pt x="139" y="108"/>
                    <a:pt x="137" y="106"/>
                    <a:pt x="135" y="104"/>
                  </a:cubicBezTo>
                  <a:cubicBezTo>
                    <a:pt x="134" y="103"/>
                    <a:pt x="133" y="103"/>
                    <a:pt x="133" y="103"/>
                  </a:cubicBezTo>
                  <a:cubicBezTo>
                    <a:pt x="132" y="103"/>
                    <a:pt x="132" y="102"/>
                    <a:pt x="132" y="102"/>
                  </a:cubicBezTo>
                  <a:cubicBezTo>
                    <a:pt x="132" y="102"/>
                    <a:pt x="132" y="102"/>
                    <a:pt x="132" y="102"/>
                  </a:cubicBezTo>
                  <a:cubicBezTo>
                    <a:pt x="131" y="102"/>
                    <a:pt x="130" y="102"/>
                    <a:pt x="129" y="101"/>
                  </a:cubicBezTo>
                  <a:cubicBezTo>
                    <a:pt x="128" y="101"/>
                    <a:pt x="128" y="101"/>
                    <a:pt x="127" y="101"/>
                  </a:cubicBezTo>
                  <a:cubicBezTo>
                    <a:pt x="127" y="101"/>
                    <a:pt x="127" y="101"/>
                    <a:pt x="126" y="101"/>
                  </a:cubicBezTo>
                  <a:cubicBezTo>
                    <a:pt x="125" y="101"/>
                    <a:pt x="125" y="102"/>
                    <a:pt x="124" y="102"/>
                  </a:cubicBezTo>
                  <a:cubicBezTo>
                    <a:pt x="124" y="102"/>
                    <a:pt x="123" y="102"/>
                    <a:pt x="123" y="102"/>
                  </a:cubicBezTo>
                  <a:cubicBezTo>
                    <a:pt x="121" y="103"/>
                    <a:pt x="119" y="104"/>
                    <a:pt x="117" y="106"/>
                  </a:cubicBezTo>
                  <a:cubicBezTo>
                    <a:pt x="117" y="107"/>
                    <a:pt x="116" y="107"/>
                    <a:pt x="116" y="108"/>
                  </a:cubicBezTo>
                  <a:cubicBezTo>
                    <a:pt x="114" y="110"/>
                    <a:pt x="114" y="112"/>
                    <a:pt x="113" y="115"/>
                  </a:cubicBezTo>
                  <a:cubicBezTo>
                    <a:pt x="113" y="116"/>
                    <a:pt x="113" y="116"/>
                    <a:pt x="113" y="117"/>
                  </a:cubicBezTo>
                  <a:cubicBezTo>
                    <a:pt x="113" y="118"/>
                    <a:pt x="113" y="118"/>
                    <a:pt x="113" y="119"/>
                  </a:cubicBezTo>
                  <a:cubicBezTo>
                    <a:pt x="113" y="118"/>
                    <a:pt x="113" y="117"/>
                    <a:pt x="113" y="116"/>
                  </a:cubicBezTo>
                  <a:cubicBezTo>
                    <a:pt x="113" y="116"/>
                    <a:pt x="113" y="115"/>
                    <a:pt x="113" y="114"/>
                  </a:cubicBezTo>
                  <a:cubicBezTo>
                    <a:pt x="113" y="114"/>
                    <a:pt x="113" y="114"/>
                    <a:pt x="113" y="114"/>
                  </a:cubicBezTo>
                  <a:cubicBezTo>
                    <a:pt x="113" y="114"/>
                    <a:pt x="113" y="114"/>
                    <a:pt x="113" y="114"/>
                  </a:cubicBezTo>
                  <a:cubicBezTo>
                    <a:pt x="113" y="113"/>
                    <a:pt x="113" y="113"/>
                    <a:pt x="113" y="112"/>
                  </a:cubicBezTo>
                  <a:cubicBezTo>
                    <a:pt x="113" y="112"/>
                    <a:pt x="113" y="112"/>
                    <a:pt x="113" y="112"/>
                  </a:cubicBezTo>
                  <a:cubicBezTo>
                    <a:pt x="113" y="112"/>
                    <a:pt x="113" y="112"/>
                    <a:pt x="113" y="112"/>
                  </a:cubicBezTo>
                  <a:cubicBezTo>
                    <a:pt x="113" y="112"/>
                    <a:pt x="113" y="112"/>
                    <a:pt x="113" y="112"/>
                  </a:cubicBezTo>
                  <a:cubicBezTo>
                    <a:pt x="113" y="111"/>
                    <a:pt x="113" y="111"/>
                    <a:pt x="113" y="111"/>
                  </a:cubicBezTo>
                  <a:cubicBezTo>
                    <a:pt x="113" y="109"/>
                    <a:pt x="114" y="108"/>
                    <a:pt x="114" y="107"/>
                  </a:cubicBezTo>
                  <a:cubicBezTo>
                    <a:pt x="116" y="104"/>
                    <a:pt x="119" y="101"/>
                    <a:pt x="122" y="100"/>
                  </a:cubicBezTo>
                  <a:close/>
                  <a:moveTo>
                    <a:pt x="143" y="116"/>
                  </a:moveTo>
                  <a:cubicBezTo>
                    <a:pt x="143" y="116"/>
                    <a:pt x="143" y="116"/>
                    <a:pt x="143" y="116"/>
                  </a:cubicBezTo>
                  <a:cubicBezTo>
                    <a:pt x="143" y="117"/>
                    <a:pt x="143" y="117"/>
                    <a:pt x="143" y="117"/>
                  </a:cubicBezTo>
                  <a:cubicBezTo>
                    <a:pt x="143" y="117"/>
                    <a:pt x="143" y="118"/>
                    <a:pt x="142" y="118"/>
                  </a:cubicBezTo>
                  <a:cubicBezTo>
                    <a:pt x="143" y="117"/>
                    <a:pt x="143" y="116"/>
                    <a:pt x="143" y="116"/>
                  </a:cubicBezTo>
                  <a:close/>
                  <a:moveTo>
                    <a:pt x="142" y="118"/>
                  </a:moveTo>
                  <a:cubicBezTo>
                    <a:pt x="142" y="118"/>
                    <a:pt x="142" y="118"/>
                    <a:pt x="142" y="119"/>
                  </a:cubicBezTo>
                  <a:cubicBezTo>
                    <a:pt x="142" y="119"/>
                    <a:pt x="142" y="119"/>
                    <a:pt x="142" y="119"/>
                  </a:cubicBezTo>
                  <a:cubicBezTo>
                    <a:pt x="142" y="120"/>
                    <a:pt x="142" y="120"/>
                    <a:pt x="141" y="120"/>
                  </a:cubicBezTo>
                  <a:cubicBezTo>
                    <a:pt x="142" y="119"/>
                    <a:pt x="142" y="119"/>
                    <a:pt x="142" y="118"/>
                  </a:cubicBezTo>
                  <a:close/>
                  <a:moveTo>
                    <a:pt x="141" y="120"/>
                  </a:moveTo>
                  <a:cubicBezTo>
                    <a:pt x="141" y="120"/>
                    <a:pt x="141" y="120"/>
                    <a:pt x="141" y="120"/>
                  </a:cubicBezTo>
                  <a:cubicBezTo>
                    <a:pt x="141" y="121"/>
                    <a:pt x="140" y="121"/>
                    <a:pt x="140" y="122"/>
                  </a:cubicBezTo>
                  <a:cubicBezTo>
                    <a:pt x="140" y="121"/>
                    <a:pt x="141" y="121"/>
                    <a:pt x="141" y="120"/>
                  </a:cubicBezTo>
                  <a:close/>
                  <a:moveTo>
                    <a:pt x="125" y="112"/>
                  </a:moveTo>
                  <a:cubicBezTo>
                    <a:pt x="125" y="112"/>
                    <a:pt x="125" y="112"/>
                    <a:pt x="125" y="112"/>
                  </a:cubicBezTo>
                  <a:cubicBezTo>
                    <a:pt x="125" y="112"/>
                    <a:pt x="125" y="112"/>
                    <a:pt x="125" y="112"/>
                  </a:cubicBezTo>
                  <a:close/>
                  <a:moveTo>
                    <a:pt x="128" y="109"/>
                  </a:moveTo>
                  <a:cubicBezTo>
                    <a:pt x="128" y="109"/>
                    <a:pt x="128" y="109"/>
                    <a:pt x="128" y="109"/>
                  </a:cubicBezTo>
                  <a:cubicBezTo>
                    <a:pt x="128" y="109"/>
                    <a:pt x="128" y="109"/>
                    <a:pt x="128" y="109"/>
                  </a:cubicBezTo>
                  <a:cubicBezTo>
                    <a:pt x="128" y="109"/>
                    <a:pt x="128" y="109"/>
                    <a:pt x="128" y="109"/>
                  </a:cubicBezTo>
                  <a:close/>
                  <a:moveTo>
                    <a:pt x="127" y="110"/>
                  </a:moveTo>
                  <a:cubicBezTo>
                    <a:pt x="127" y="110"/>
                    <a:pt x="127" y="110"/>
                    <a:pt x="127" y="110"/>
                  </a:cubicBezTo>
                  <a:cubicBezTo>
                    <a:pt x="127" y="110"/>
                    <a:pt x="127" y="110"/>
                    <a:pt x="127" y="110"/>
                  </a:cubicBezTo>
                  <a:close/>
                  <a:moveTo>
                    <a:pt x="126" y="111"/>
                  </a:moveTo>
                  <a:cubicBezTo>
                    <a:pt x="126" y="111"/>
                    <a:pt x="126" y="111"/>
                    <a:pt x="126" y="111"/>
                  </a:cubicBezTo>
                  <a:cubicBezTo>
                    <a:pt x="126" y="111"/>
                    <a:pt x="126" y="111"/>
                    <a:pt x="126" y="111"/>
                  </a:cubicBezTo>
                  <a:close/>
                  <a:moveTo>
                    <a:pt x="125" y="117"/>
                  </a:moveTo>
                  <a:cubicBezTo>
                    <a:pt x="125" y="116"/>
                    <a:pt x="126" y="116"/>
                    <a:pt x="126" y="116"/>
                  </a:cubicBezTo>
                  <a:cubicBezTo>
                    <a:pt x="126" y="116"/>
                    <a:pt x="126" y="116"/>
                    <a:pt x="126" y="116"/>
                  </a:cubicBezTo>
                  <a:cubicBezTo>
                    <a:pt x="126" y="116"/>
                    <a:pt x="126" y="115"/>
                    <a:pt x="127" y="115"/>
                  </a:cubicBezTo>
                  <a:cubicBezTo>
                    <a:pt x="127" y="115"/>
                    <a:pt x="127" y="115"/>
                    <a:pt x="127" y="115"/>
                  </a:cubicBezTo>
                  <a:cubicBezTo>
                    <a:pt x="127" y="115"/>
                    <a:pt x="128" y="115"/>
                    <a:pt x="128" y="115"/>
                  </a:cubicBezTo>
                  <a:cubicBezTo>
                    <a:pt x="128" y="114"/>
                    <a:pt x="128" y="114"/>
                    <a:pt x="128" y="114"/>
                  </a:cubicBezTo>
                  <a:cubicBezTo>
                    <a:pt x="129" y="114"/>
                    <a:pt x="129" y="114"/>
                    <a:pt x="129" y="114"/>
                  </a:cubicBezTo>
                  <a:cubicBezTo>
                    <a:pt x="129" y="114"/>
                    <a:pt x="129" y="114"/>
                    <a:pt x="129" y="113"/>
                  </a:cubicBezTo>
                  <a:cubicBezTo>
                    <a:pt x="129" y="109"/>
                    <a:pt x="129" y="109"/>
                    <a:pt x="129" y="109"/>
                  </a:cubicBezTo>
                  <a:cubicBezTo>
                    <a:pt x="131" y="110"/>
                    <a:pt x="133" y="111"/>
                    <a:pt x="135" y="113"/>
                  </a:cubicBezTo>
                  <a:cubicBezTo>
                    <a:pt x="136" y="114"/>
                    <a:pt x="136" y="115"/>
                    <a:pt x="137" y="116"/>
                  </a:cubicBezTo>
                  <a:cubicBezTo>
                    <a:pt x="136" y="117"/>
                    <a:pt x="136" y="117"/>
                    <a:pt x="136" y="118"/>
                  </a:cubicBezTo>
                  <a:cubicBezTo>
                    <a:pt x="135" y="119"/>
                    <a:pt x="133" y="120"/>
                    <a:pt x="131" y="120"/>
                  </a:cubicBezTo>
                  <a:cubicBezTo>
                    <a:pt x="131" y="120"/>
                    <a:pt x="131" y="120"/>
                    <a:pt x="131" y="120"/>
                  </a:cubicBezTo>
                  <a:cubicBezTo>
                    <a:pt x="129" y="120"/>
                    <a:pt x="128" y="120"/>
                    <a:pt x="127" y="118"/>
                  </a:cubicBezTo>
                  <a:cubicBezTo>
                    <a:pt x="126" y="118"/>
                    <a:pt x="126" y="117"/>
                    <a:pt x="125" y="117"/>
                  </a:cubicBezTo>
                  <a:close/>
                  <a:moveTo>
                    <a:pt x="118" y="112"/>
                  </a:moveTo>
                  <a:cubicBezTo>
                    <a:pt x="118" y="113"/>
                    <a:pt x="118" y="113"/>
                    <a:pt x="118" y="113"/>
                  </a:cubicBezTo>
                  <a:cubicBezTo>
                    <a:pt x="118" y="113"/>
                    <a:pt x="118" y="113"/>
                    <a:pt x="118" y="112"/>
                  </a:cubicBezTo>
                  <a:close/>
                  <a:moveTo>
                    <a:pt x="121" y="116"/>
                  </a:moveTo>
                  <a:cubicBezTo>
                    <a:pt x="121" y="116"/>
                    <a:pt x="121" y="116"/>
                    <a:pt x="121" y="116"/>
                  </a:cubicBezTo>
                  <a:cubicBezTo>
                    <a:pt x="121" y="116"/>
                    <a:pt x="121" y="116"/>
                    <a:pt x="121" y="115"/>
                  </a:cubicBezTo>
                  <a:cubicBezTo>
                    <a:pt x="121" y="116"/>
                    <a:pt x="121" y="116"/>
                    <a:pt x="121" y="116"/>
                  </a:cubicBezTo>
                  <a:close/>
                  <a:moveTo>
                    <a:pt x="168" y="106"/>
                  </a:moveTo>
                  <a:cubicBezTo>
                    <a:pt x="169" y="106"/>
                    <a:pt x="169" y="106"/>
                    <a:pt x="169" y="106"/>
                  </a:cubicBezTo>
                  <a:cubicBezTo>
                    <a:pt x="168" y="106"/>
                    <a:pt x="168" y="107"/>
                    <a:pt x="168" y="107"/>
                  </a:cubicBezTo>
                  <a:cubicBezTo>
                    <a:pt x="168" y="107"/>
                    <a:pt x="168" y="107"/>
                    <a:pt x="168" y="106"/>
                  </a:cubicBezTo>
                  <a:close/>
                  <a:moveTo>
                    <a:pt x="168" y="108"/>
                  </a:moveTo>
                  <a:cubicBezTo>
                    <a:pt x="167" y="109"/>
                    <a:pt x="167" y="110"/>
                    <a:pt x="166" y="111"/>
                  </a:cubicBezTo>
                  <a:cubicBezTo>
                    <a:pt x="167" y="110"/>
                    <a:pt x="167" y="109"/>
                    <a:pt x="168" y="108"/>
                  </a:cubicBezTo>
                  <a:close/>
                  <a:moveTo>
                    <a:pt x="193" y="100"/>
                  </a:moveTo>
                  <a:cubicBezTo>
                    <a:pt x="193" y="100"/>
                    <a:pt x="193" y="100"/>
                    <a:pt x="193" y="99"/>
                  </a:cubicBezTo>
                  <a:cubicBezTo>
                    <a:pt x="193" y="100"/>
                    <a:pt x="193" y="100"/>
                    <a:pt x="193" y="100"/>
                  </a:cubicBezTo>
                  <a:close/>
                  <a:moveTo>
                    <a:pt x="65" y="136"/>
                  </a:moveTo>
                  <a:cubicBezTo>
                    <a:pt x="63" y="136"/>
                    <a:pt x="62" y="136"/>
                    <a:pt x="60" y="135"/>
                  </a:cubicBezTo>
                  <a:cubicBezTo>
                    <a:pt x="60" y="135"/>
                    <a:pt x="59" y="135"/>
                    <a:pt x="58" y="134"/>
                  </a:cubicBezTo>
                  <a:cubicBezTo>
                    <a:pt x="58" y="134"/>
                    <a:pt x="57" y="134"/>
                    <a:pt x="56" y="133"/>
                  </a:cubicBezTo>
                  <a:cubicBezTo>
                    <a:pt x="54" y="131"/>
                    <a:pt x="52" y="129"/>
                    <a:pt x="50" y="127"/>
                  </a:cubicBezTo>
                  <a:cubicBezTo>
                    <a:pt x="49" y="126"/>
                    <a:pt x="48" y="125"/>
                    <a:pt x="47" y="123"/>
                  </a:cubicBezTo>
                  <a:cubicBezTo>
                    <a:pt x="45" y="120"/>
                    <a:pt x="43" y="116"/>
                    <a:pt x="40" y="112"/>
                  </a:cubicBezTo>
                  <a:cubicBezTo>
                    <a:pt x="38" y="109"/>
                    <a:pt x="36" y="105"/>
                    <a:pt x="34" y="102"/>
                  </a:cubicBezTo>
                  <a:cubicBezTo>
                    <a:pt x="33" y="101"/>
                    <a:pt x="33" y="100"/>
                    <a:pt x="32" y="99"/>
                  </a:cubicBezTo>
                  <a:cubicBezTo>
                    <a:pt x="30" y="96"/>
                    <a:pt x="28" y="94"/>
                    <a:pt x="25" y="93"/>
                  </a:cubicBezTo>
                  <a:cubicBezTo>
                    <a:pt x="24" y="92"/>
                    <a:pt x="23" y="91"/>
                    <a:pt x="21" y="91"/>
                  </a:cubicBezTo>
                  <a:cubicBezTo>
                    <a:pt x="21" y="91"/>
                    <a:pt x="20" y="91"/>
                    <a:pt x="19" y="90"/>
                  </a:cubicBezTo>
                  <a:cubicBezTo>
                    <a:pt x="22" y="91"/>
                    <a:pt x="25" y="91"/>
                    <a:pt x="27" y="93"/>
                  </a:cubicBezTo>
                  <a:cubicBezTo>
                    <a:pt x="28" y="93"/>
                    <a:pt x="29" y="94"/>
                    <a:pt x="30" y="95"/>
                  </a:cubicBezTo>
                  <a:cubicBezTo>
                    <a:pt x="30" y="95"/>
                    <a:pt x="30" y="95"/>
                    <a:pt x="30" y="95"/>
                  </a:cubicBezTo>
                  <a:cubicBezTo>
                    <a:pt x="30" y="95"/>
                    <a:pt x="30" y="95"/>
                    <a:pt x="30" y="95"/>
                  </a:cubicBezTo>
                  <a:cubicBezTo>
                    <a:pt x="30" y="95"/>
                    <a:pt x="30" y="95"/>
                    <a:pt x="30" y="95"/>
                  </a:cubicBezTo>
                  <a:cubicBezTo>
                    <a:pt x="31" y="96"/>
                    <a:pt x="32" y="97"/>
                    <a:pt x="33" y="98"/>
                  </a:cubicBezTo>
                  <a:cubicBezTo>
                    <a:pt x="37" y="101"/>
                    <a:pt x="40" y="106"/>
                    <a:pt x="42" y="111"/>
                  </a:cubicBezTo>
                  <a:cubicBezTo>
                    <a:pt x="45" y="116"/>
                    <a:pt x="48" y="121"/>
                    <a:pt x="51" y="126"/>
                  </a:cubicBezTo>
                  <a:cubicBezTo>
                    <a:pt x="53" y="128"/>
                    <a:pt x="55" y="130"/>
                    <a:pt x="57" y="132"/>
                  </a:cubicBezTo>
                  <a:cubicBezTo>
                    <a:pt x="59" y="134"/>
                    <a:pt x="61" y="135"/>
                    <a:pt x="63" y="136"/>
                  </a:cubicBezTo>
                  <a:cubicBezTo>
                    <a:pt x="63" y="136"/>
                    <a:pt x="64" y="136"/>
                    <a:pt x="65" y="136"/>
                  </a:cubicBezTo>
                  <a:close/>
                  <a:moveTo>
                    <a:pt x="18" y="100"/>
                  </a:moveTo>
                  <a:cubicBezTo>
                    <a:pt x="18" y="100"/>
                    <a:pt x="18" y="100"/>
                    <a:pt x="18" y="99"/>
                  </a:cubicBezTo>
                  <a:cubicBezTo>
                    <a:pt x="18" y="100"/>
                    <a:pt x="18" y="100"/>
                    <a:pt x="18" y="100"/>
                  </a:cubicBezTo>
                  <a:close/>
                  <a:moveTo>
                    <a:pt x="18" y="98"/>
                  </a:moveTo>
                  <a:cubicBezTo>
                    <a:pt x="18" y="98"/>
                    <a:pt x="18" y="99"/>
                    <a:pt x="18" y="99"/>
                  </a:cubicBezTo>
                  <a:cubicBezTo>
                    <a:pt x="18" y="99"/>
                    <a:pt x="18" y="98"/>
                    <a:pt x="18" y="98"/>
                  </a:cubicBezTo>
                  <a:close/>
                  <a:moveTo>
                    <a:pt x="12" y="95"/>
                  </a:moveTo>
                  <a:cubicBezTo>
                    <a:pt x="12" y="95"/>
                    <a:pt x="11" y="95"/>
                    <a:pt x="11" y="96"/>
                  </a:cubicBezTo>
                  <a:cubicBezTo>
                    <a:pt x="11" y="95"/>
                    <a:pt x="12" y="95"/>
                    <a:pt x="12" y="95"/>
                  </a:cubicBezTo>
                  <a:close/>
                  <a:moveTo>
                    <a:pt x="11" y="96"/>
                  </a:moveTo>
                  <a:cubicBezTo>
                    <a:pt x="10" y="97"/>
                    <a:pt x="10" y="97"/>
                    <a:pt x="10" y="98"/>
                  </a:cubicBezTo>
                  <a:cubicBezTo>
                    <a:pt x="10" y="97"/>
                    <a:pt x="10" y="97"/>
                    <a:pt x="11" y="96"/>
                  </a:cubicBezTo>
                  <a:close/>
                  <a:moveTo>
                    <a:pt x="81" y="116"/>
                  </a:moveTo>
                  <a:cubicBezTo>
                    <a:pt x="81" y="116"/>
                    <a:pt x="81" y="116"/>
                    <a:pt x="81" y="116"/>
                  </a:cubicBezTo>
                  <a:cubicBezTo>
                    <a:pt x="81" y="116"/>
                    <a:pt x="81" y="117"/>
                    <a:pt x="81" y="117"/>
                  </a:cubicBezTo>
                  <a:cubicBezTo>
                    <a:pt x="81" y="117"/>
                    <a:pt x="81" y="117"/>
                    <a:pt x="81" y="118"/>
                  </a:cubicBezTo>
                  <a:cubicBezTo>
                    <a:pt x="81" y="118"/>
                    <a:pt x="81" y="118"/>
                    <a:pt x="80" y="119"/>
                  </a:cubicBezTo>
                  <a:cubicBezTo>
                    <a:pt x="81" y="118"/>
                    <a:pt x="81" y="118"/>
                    <a:pt x="81" y="117"/>
                  </a:cubicBezTo>
                  <a:cubicBezTo>
                    <a:pt x="81" y="117"/>
                    <a:pt x="81" y="116"/>
                    <a:pt x="81" y="116"/>
                  </a:cubicBezTo>
                  <a:close/>
                  <a:moveTo>
                    <a:pt x="61" y="119"/>
                  </a:moveTo>
                  <a:cubicBezTo>
                    <a:pt x="60" y="119"/>
                    <a:pt x="60" y="119"/>
                    <a:pt x="60" y="118"/>
                  </a:cubicBezTo>
                  <a:cubicBezTo>
                    <a:pt x="60" y="118"/>
                    <a:pt x="60" y="118"/>
                    <a:pt x="60" y="118"/>
                  </a:cubicBezTo>
                  <a:cubicBezTo>
                    <a:pt x="60" y="119"/>
                    <a:pt x="60" y="119"/>
                    <a:pt x="61" y="119"/>
                  </a:cubicBezTo>
                  <a:close/>
                  <a:moveTo>
                    <a:pt x="60" y="117"/>
                  </a:moveTo>
                  <a:cubicBezTo>
                    <a:pt x="60" y="117"/>
                    <a:pt x="59" y="116"/>
                    <a:pt x="59" y="116"/>
                  </a:cubicBezTo>
                  <a:cubicBezTo>
                    <a:pt x="59" y="116"/>
                    <a:pt x="60" y="117"/>
                    <a:pt x="60" y="117"/>
                  </a:cubicBezTo>
                  <a:close/>
                  <a:moveTo>
                    <a:pt x="66" y="110"/>
                  </a:moveTo>
                  <a:cubicBezTo>
                    <a:pt x="66" y="111"/>
                    <a:pt x="66" y="111"/>
                    <a:pt x="66" y="111"/>
                  </a:cubicBezTo>
                  <a:cubicBezTo>
                    <a:pt x="66" y="111"/>
                    <a:pt x="66" y="111"/>
                    <a:pt x="66" y="110"/>
                  </a:cubicBezTo>
                  <a:cubicBezTo>
                    <a:pt x="66" y="110"/>
                    <a:pt x="66" y="110"/>
                    <a:pt x="66" y="110"/>
                  </a:cubicBezTo>
                  <a:close/>
                  <a:moveTo>
                    <a:pt x="65" y="112"/>
                  </a:moveTo>
                  <a:cubicBezTo>
                    <a:pt x="65" y="112"/>
                    <a:pt x="66" y="112"/>
                    <a:pt x="66" y="111"/>
                  </a:cubicBezTo>
                  <a:cubicBezTo>
                    <a:pt x="66" y="112"/>
                    <a:pt x="65" y="112"/>
                    <a:pt x="65" y="112"/>
                  </a:cubicBezTo>
                  <a:close/>
                  <a:moveTo>
                    <a:pt x="66" y="116"/>
                  </a:moveTo>
                  <a:cubicBezTo>
                    <a:pt x="66" y="116"/>
                    <a:pt x="66" y="115"/>
                    <a:pt x="66" y="115"/>
                  </a:cubicBezTo>
                  <a:cubicBezTo>
                    <a:pt x="66" y="115"/>
                    <a:pt x="66" y="115"/>
                    <a:pt x="66" y="114"/>
                  </a:cubicBezTo>
                  <a:cubicBezTo>
                    <a:pt x="66" y="114"/>
                    <a:pt x="66" y="114"/>
                    <a:pt x="66" y="114"/>
                  </a:cubicBezTo>
                  <a:cubicBezTo>
                    <a:pt x="67" y="114"/>
                    <a:pt x="67" y="113"/>
                    <a:pt x="67" y="113"/>
                  </a:cubicBezTo>
                  <a:cubicBezTo>
                    <a:pt x="69" y="111"/>
                    <a:pt x="71" y="110"/>
                    <a:pt x="74" y="109"/>
                  </a:cubicBezTo>
                  <a:cubicBezTo>
                    <a:pt x="74" y="113"/>
                    <a:pt x="74" y="113"/>
                    <a:pt x="74" y="113"/>
                  </a:cubicBezTo>
                  <a:cubicBezTo>
                    <a:pt x="74" y="114"/>
                    <a:pt x="74" y="114"/>
                    <a:pt x="74" y="115"/>
                  </a:cubicBezTo>
                  <a:cubicBezTo>
                    <a:pt x="76" y="115"/>
                    <a:pt x="76" y="116"/>
                    <a:pt x="77" y="117"/>
                  </a:cubicBezTo>
                  <a:cubicBezTo>
                    <a:pt x="77" y="117"/>
                    <a:pt x="76" y="118"/>
                    <a:pt x="76" y="118"/>
                  </a:cubicBezTo>
                  <a:cubicBezTo>
                    <a:pt x="75" y="120"/>
                    <a:pt x="73" y="120"/>
                    <a:pt x="72" y="120"/>
                  </a:cubicBezTo>
                  <a:cubicBezTo>
                    <a:pt x="71" y="120"/>
                    <a:pt x="71" y="120"/>
                    <a:pt x="71" y="120"/>
                  </a:cubicBezTo>
                  <a:cubicBezTo>
                    <a:pt x="69" y="120"/>
                    <a:pt x="68" y="119"/>
                    <a:pt x="67" y="118"/>
                  </a:cubicBezTo>
                  <a:cubicBezTo>
                    <a:pt x="66" y="117"/>
                    <a:pt x="66" y="117"/>
                    <a:pt x="66" y="116"/>
                  </a:cubicBezTo>
                  <a:close/>
                  <a:moveTo>
                    <a:pt x="62" y="122"/>
                  </a:moveTo>
                  <a:cubicBezTo>
                    <a:pt x="62" y="121"/>
                    <a:pt x="61" y="121"/>
                    <a:pt x="61" y="120"/>
                  </a:cubicBezTo>
                  <a:cubicBezTo>
                    <a:pt x="61" y="121"/>
                    <a:pt x="62" y="121"/>
                    <a:pt x="62" y="122"/>
                  </a:cubicBezTo>
                  <a:close/>
                  <a:moveTo>
                    <a:pt x="79" y="121"/>
                  </a:moveTo>
                  <a:cubicBezTo>
                    <a:pt x="79" y="121"/>
                    <a:pt x="80" y="120"/>
                    <a:pt x="80" y="119"/>
                  </a:cubicBezTo>
                  <a:cubicBezTo>
                    <a:pt x="80" y="119"/>
                    <a:pt x="80" y="119"/>
                    <a:pt x="80" y="119"/>
                  </a:cubicBezTo>
                  <a:cubicBezTo>
                    <a:pt x="80" y="120"/>
                    <a:pt x="79" y="121"/>
                    <a:pt x="79" y="121"/>
                  </a:cubicBezTo>
                  <a:close/>
                  <a:moveTo>
                    <a:pt x="81" y="116"/>
                  </a:moveTo>
                  <a:cubicBezTo>
                    <a:pt x="81" y="116"/>
                    <a:pt x="81" y="116"/>
                    <a:pt x="81" y="115"/>
                  </a:cubicBezTo>
                  <a:cubicBezTo>
                    <a:pt x="81" y="116"/>
                    <a:pt x="81" y="116"/>
                    <a:pt x="81" y="116"/>
                  </a:cubicBezTo>
                  <a:close/>
                  <a:moveTo>
                    <a:pt x="88" y="107"/>
                  </a:moveTo>
                  <a:cubicBezTo>
                    <a:pt x="89" y="108"/>
                    <a:pt x="89" y="109"/>
                    <a:pt x="89" y="111"/>
                  </a:cubicBezTo>
                  <a:cubicBezTo>
                    <a:pt x="89" y="112"/>
                    <a:pt x="90" y="113"/>
                    <a:pt x="90" y="114"/>
                  </a:cubicBezTo>
                  <a:cubicBezTo>
                    <a:pt x="90" y="115"/>
                    <a:pt x="90" y="116"/>
                    <a:pt x="89" y="116"/>
                  </a:cubicBezTo>
                  <a:cubicBezTo>
                    <a:pt x="89" y="117"/>
                    <a:pt x="89" y="118"/>
                    <a:pt x="89" y="119"/>
                  </a:cubicBezTo>
                  <a:cubicBezTo>
                    <a:pt x="89" y="118"/>
                    <a:pt x="89" y="118"/>
                    <a:pt x="89" y="117"/>
                  </a:cubicBezTo>
                  <a:cubicBezTo>
                    <a:pt x="89" y="116"/>
                    <a:pt x="89" y="116"/>
                    <a:pt x="89" y="115"/>
                  </a:cubicBezTo>
                  <a:cubicBezTo>
                    <a:pt x="89" y="112"/>
                    <a:pt x="88" y="110"/>
                    <a:pt x="87" y="108"/>
                  </a:cubicBezTo>
                  <a:cubicBezTo>
                    <a:pt x="86" y="107"/>
                    <a:pt x="86" y="107"/>
                    <a:pt x="85" y="106"/>
                  </a:cubicBezTo>
                  <a:cubicBezTo>
                    <a:pt x="84" y="104"/>
                    <a:pt x="81" y="103"/>
                    <a:pt x="79" y="102"/>
                  </a:cubicBezTo>
                  <a:cubicBezTo>
                    <a:pt x="79" y="102"/>
                    <a:pt x="79" y="102"/>
                    <a:pt x="79" y="102"/>
                  </a:cubicBezTo>
                  <a:cubicBezTo>
                    <a:pt x="78" y="102"/>
                    <a:pt x="78" y="102"/>
                    <a:pt x="77" y="102"/>
                  </a:cubicBezTo>
                  <a:cubicBezTo>
                    <a:pt x="77" y="101"/>
                    <a:pt x="76" y="101"/>
                    <a:pt x="76" y="101"/>
                  </a:cubicBezTo>
                  <a:cubicBezTo>
                    <a:pt x="75" y="101"/>
                    <a:pt x="75" y="101"/>
                    <a:pt x="75" y="101"/>
                  </a:cubicBezTo>
                  <a:cubicBezTo>
                    <a:pt x="74" y="101"/>
                    <a:pt x="74" y="101"/>
                    <a:pt x="73" y="101"/>
                  </a:cubicBezTo>
                  <a:cubicBezTo>
                    <a:pt x="72" y="102"/>
                    <a:pt x="72" y="102"/>
                    <a:pt x="71" y="102"/>
                  </a:cubicBezTo>
                  <a:cubicBezTo>
                    <a:pt x="70" y="102"/>
                    <a:pt x="70" y="102"/>
                    <a:pt x="70" y="103"/>
                  </a:cubicBezTo>
                  <a:cubicBezTo>
                    <a:pt x="69" y="103"/>
                    <a:pt x="68" y="103"/>
                    <a:pt x="67" y="104"/>
                  </a:cubicBezTo>
                  <a:cubicBezTo>
                    <a:pt x="65" y="106"/>
                    <a:pt x="64" y="108"/>
                    <a:pt x="63" y="111"/>
                  </a:cubicBezTo>
                  <a:cubicBezTo>
                    <a:pt x="63" y="110"/>
                    <a:pt x="63" y="109"/>
                    <a:pt x="63" y="108"/>
                  </a:cubicBezTo>
                  <a:cubicBezTo>
                    <a:pt x="63" y="107"/>
                    <a:pt x="64" y="107"/>
                    <a:pt x="64" y="107"/>
                  </a:cubicBezTo>
                  <a:cubicBezTo>
                    <a:pt x="64" y="107"/>
                    <a:pt x="64" y="107"/>
                    <a:pt x="64" y="107"/>
                  </a:cubicBezTo>
                  <a:cubicBezTo>
                    <a:pt x="64" y="107"/>
                    <a:pt x="64" y="107"/>
                    <a:pt x="64" y="107"/>
                  </a:cubicBezTo>
                  <a:cubicBezTo>
                    <a:pt x="64" y="107"/>
                    <a:pt x="64" y="107"/>
                    <a:pt x="64" y="107"/>
                  </a:cubicBezTo>
                  <a:cubicBezTo>
                    <a:pt x="64" y="106"/>
                    <a:pt x="64" y="106"/>
                    <a:pt x="65" y="105"/>
                  </a:cubicBezTo>
                  <a:cubicBezTo>
                    <a:pt x="65" y="105"/>
                    <a:pt x="65" y="105"/>
                    <a:pt x="65" y="105"/>
                  </a:cubicBezTo>
                  <a:cubicBezTo>
                    <a:pt x="65" y="105"/>
                    <a:pt x="65" y="105"/>
                    <a:pt x="65" y="105"/>
                  </a:cubicBezTo>
                  <a:cubicBezTo>
                    <a:pt x="65" y="105"/>
                    <a:pt x="65" y="105"/>
                    <a:pt x="65" y="105"/>
                  </a:cubicBezTo>
                  <a:cubicBezTo>
                    <a:pt x="65" y="104"/>
                    <a:pt x="66" y="104"/>
                    <a:pt x="66" y="104"/>
                  </a:cubicBezTo>
                  <a:cubicBezTo>
                    <a:pt x="66" y="104"/>
                    <a:pt x="66" y="104"/>
                    <a:pt x="66" y="104"/>
                  </a:cubicBezTo>
                  <a:cubicBezTo>
                    <a:pt x="66" y="104"/>
                    <a:pt x="66" y="104"/>
                    <a:pt x="66" y="103"/>
                  </a:cubicBezTo>
                  <a:cubicBezTo>
                    <a:pt x="66" y="103"/>
                    <a:pt x="66" y="103"/>
                    <a:pt x="66" y="103"/>
                  </a:cubicBezTo>
                  <a:cubicBezTo>
                    <a:pt x="67" y="103"/>
                    <a:pt x="67" y="103"/>
                    <a:pt x="67" y="103"/>
                  </a:cubicBezTo>
                  <a:cubicBezTo>
                    <a:pt x="67" y="103"/>
                    <a:pt x="67" y="103"/>
                    <a:pt x="67" y="103"/>
                  </a:cubicBezTo>
                  <a:cubicBezTo>
                    <a:pt x="67" y="102"/>
                    <a:pt x="67" y="102"/>
                    <a:pt x="68" y="102"/>
                  </a:cubicBezTo>
                  <a:cubicBezTo>
                    <a:pt x="68" y="102"/>
                    <a:pt x="68" y="102"/>
                    <a:pt x="68" y="102"/>
                  </a:cubicBezTo>
                  <a:cubicBezTo>
                    <a:pt x="68" y="102"/>
                    <a:pt x="68" y="102"/>
                    <a:pt x="69" y="101"/>
                  </a:cubicBezTo>
                  <a:cubicBezTo>
                    <a:pt x="69" y="101"/>
                    <a:pt x="69" y="101"/>
                    <a:pt x="69" y="101"/>
                  </a:cubicBezTo>
                  <a:cubicBezTo>
                    <a:pt x="69" y="101"/>
                    <a:pt x="69" y="101"/>
                    <a:pt x="69" y="101"/>
                  </a:cubicBezTo>
                  <a:cubicBezTo>
                    <a:pt x="70" y="101"/>
                    <a:pt x="71" y="100"/>
                    <a:pt x="72" y="100"/>
                  </a:cubicBezTo>
                  <a:cubicBezTo>
                    <a:pt x="72" y="100"/>
                    <a:pt x="73" y="100"/>
                    <a:pt x="74" y="99"/>
                  </a:cubicBezTo>
                  <a:cubicBezTo>
                    <a:pt x="75" y="99"/>
                    <a:pt x="75" y="99"/>
                    <a:pt x="75" y="99"/>
                  </a:cubicBezTo>
                  <a:cubicBezTo>
                    <a:pt x="75" y="99"/>
                    <a:pt x="75" y="99"/>
                    <a:pt x="75" y="99"/>
                  </a:cubicBezTo>
                  <a:cubicBezTo>
                    <a:pt x="77" y="99"/>
                    <a:pt x="79" y="100"/>
                    <a:pt x="80" y="100"/>
                  </a:cubicBezTo>
                  <a:cubicBezTo>
                    <a:pt x="83" y="101"/>
                    <a:pt x="86" y="104"/>
                    <a:pt x="88" y="107"/>
                  </a:cubicBezTo>
                  <a:close/>
                  <a:moveTo>
                    <a:pt x="95" y="110"/>
                  </a:moveTo>
                  <a:cubicBezTo>
                    <a:pt x="95" y="111"/>
                    <a:pt x="94" y="111"/>
                    <a:pt x="94" y="111"/>
                  </a:cubicBezTo>
                  <a:cubicBezTo>
                    <a:pt x="94" y="111"/>
                    <a:pt x="94" y="111"/>
                    <a:pt x="95" y="112"/>
                  </a:cubicBezTo>
                  <a:cubicBezTo>
                    <a:pt x="94" y="112"/>
                    <a:pt x="94" y="111"/>
                    <a:pt x="94" y="111"/>
                  </a:cubicBezTo>
                  <a:cubicBezTo>
                    <a:pt x="94" y="116"/>
                    <a:pt x="94" y="116"/>
                    <a:pt x="94" y="116"/>
                  </a:cubicBezTo>
                  <a:cubicBezTo>
                    <a:pt x="94" y="116"/>
                    <a:pt x="94" y="117"/>
                    <a:pt x="95" y="117"/>
                  </a:cubicBezTo>
                  <a:cubicBezTo>
                    <a:pt x="94" y="117"/>
                    <a:pt x="94" y="117"/>
                    <a:pt x="94" y="117"/>
                  </a:cubicBezTo>
                  <a:cubicBezTo>
                    <a:pt x="94" y="116"/>
                    <a:pt x="94" y="116"/>
                    <a:pt x="94" y="116"/>
                  </a:cubicBezTo>
                  <a:cubicBezTo>
                    <a:pt x="94" y="116"/>
                    <a:pt x="94" y="117"/>
                    <a:pt x="93" y="118"/>
                  </a:cubicBezTo>
                  <a:cubicBezTo>
                    <a:pt x="94" y="117"/>
                    <a:pt x="94" y="116"/>
                    <a:pt x="94" y="115"/>
                  </a:cubicBezTo>
                  <a:cubicBezTo>
                    <a:pt x="93" y="113"/>
                    <a:pt x="93" y="112"/>
                    <a:pt x="93" y="110"/>
                  </a:cubicBezTo>
                  <a:cubicBezTo>
                    <a:pt x="93" y="110"/>
                    <a:pt x="94" y="110"/>
                    <a:pt x="95" y="110"/>
                  </a:cubicBezTo>
                  <a:close/>
                  <a:moveTo>
                    <a:pt x="93" y="124"/>
                  </a:moveTo>
                  <a:cubicBezTo>
                    <a:pt x="92" y="125"/>
                    <a:pt x="92" y="125"/>
                    <a:pt x="92" y="126"/>
                  </a:cubicBezTo>
                  <a:cubicBezTo>
                    <a:pt x="92" y="125"/>
                    <a:pt x="92" y="125"/>
                    <a:pt x="93" y="124"/>
                  </a:cubicBezTo>
                  <a:close/>
                  <a:moveTo>
                    <a:pt x="92" y="126"/>
                  </a:moveTo>
                  <a:cubicBezTo>
                    <a:pt x="92" y="127"/>
                    <a:pt x="92" y="127"/>
                    <a:pt x="92" y="128"/>
                  </a:cubicBezTo>
                  <a:cubicBezTo>
                    <a:pt x="92" y="127"/>
                    <a:pt x="92" y="127"/>
                    <a:pt x="92" y="126"/>
                  </a:cubicBezTo>
                  <a:close/>
                  <a:moveTo>
                    <a:pt x="92" y="132"/>
                  </a:moveTo>
                  <a:cubicBezTo>
                    <a:pt x="92" y="132"/>
                    <a:pt x="92" y="131"/>
                    <a:pt x="92" y="131"/>
                  </a:cubicBezTo>
                  <a:cubicBezTo>
                    <a:pt x="92" y="131"/>
                    <a:pt x="92" y="131"/>
                    <a:pt x="92" y="131"/>
                  </a:cubicBezTo>
                  <a:cubicBezTo>
                    <a:pt x="92" y="131"/>
                    <a:pt x="92" y="131"/>
                    <a:pt x="92" y="131"/>
                  </a:cubicBezTo>
                  <a:cubicBezTo>
                    <a:pt x="92" y="130"/>
                    <a:pt x="92" y="130"/>
                    <a:pt x="93" y="129"/>
                  </a:cubicBezTo>
                  <a:cubicBezTo>
                    <a:pt x="93" y="128"/>
                    <a:pt x="94" y="127"/>
                    <a:pt x="95" y="127"/>
                  </a:cubicBezTo>
                  <a:cubicBezTo>
                    <a:pt x="96" y="126"/>
                    <a:pt x="96" y="126"/>
                    <a:pt x="97" y="126"/>
                  </a:cubicBezTo>
                  <a:cubicBezTo>
                    <a:pt x="96" y="127"/>
                    <a:pt x="96" y="129"/>
                    <a:pt x="96" y="130"/>
                  </a:cubicBezTo>
                  <a:cubicBezTo>
                    <a:pt x="96" y="130"/>
                    <a:pt x="96" y="130"/>
                    <a:pt x="96" y="129"/>
                  </a:cubicBezTo>
                  <a:cubicBezTo>
                    <a:pt x="96" y="135"/>
                    <a:pt x="96" y="135"/>
                    <a:pt x="96" y="135"/>
                  </a:cubicBezTo>
                  <a:cubicBezTo>
                    <a:pt x="96" y="135"/>
                    <a:pt x="96" y="136"/>
                    <a:pt x="96" y="137"/>
                  </a:cubicBezTo>
                  <a:cubicBezTo>
                    <a:pt x="96" y="137"/>
                    <a:pt x="97" y="138"/>
                    <a:pt x="97" y="138"/>
                  </a:cubicBezTo>
                  <a:cubicBezTo>
                    <a:pt x="94" y="137"/>
                    <a:pt x="93" y="135"/>
                    <a:pt x="92" y="132"/>
                  </a:cubicBezTo>
                  <a:close/>
                  <a:moveTo>
                    <a:pt x="96" y="132"/>
                  </a:moveTo>
                  <a:cubicBezTo>
                    <a:pt x="96" y="131"/>
                    <a:pt x="96" y="131"/>
                    <a:pt x="96" y="130"/>
                  </a:cubicBezTo>
                  <a:cubicBezTo>
                    <a:pt x="96" y="131"/>
                    <a:pt x="96" y="131"/>
                    <a:pt x="96" y="132"/>
                  </a:cubicBezTo>
                  <a:close/>
                  <a:moveTo>
                    <a:pt x="103" y="144"/>
                  </a:moveTo>
                  <a:cubicBezTo>
                    <a:pt x="103" y="144"/>
                    <a:pt x="102" y="144"/>
                    <a:pt x="101" y="144"/>
                  </a:cubicBezTo>
                  <a:cubicBezTo>
                    <a:pt x="102" y="144"/>
                    <a:pt x="103" y="144"/>
                    <a:pt x="103" y="144"/>
                  </a:cubicBezTo>
                  <a:close/>
                  <a:moveTo>
                    <a:pt x="106" y="143"/>
                  </a:moveTo>
                  <a:cubicBezTo>
                    <a:pt x="105" y="143"/>
                    <a:pt x="105" y="143"/>
                    <a:pt x="104" y="144"/>
                  </a:cubicBezTo>
                  <a:cubicBezTo>
                    <a:pt x="105" y="143"/>
                    <a:pt x="105" y="143"/>
                    <a:pt x="106" y="143"/>
                  </a:cubicBezTo>
                  <a:close/>
                  <a:moveTo>
                    <a:pt x="110" y="140"/>
                  </a:moveTo>
                  <a:cubicBezTo>
                    <a:pt x="111" y="140"/>
                    <a:pt x="111" y="139"/>
                    <a:pt x="111" y="139"/>
                  </a:cubicBezTo>
                  <a:cubicBezTo>
                    <a:pt x="111" y="139"/>
                    <a:pt x="111" y="140"/>
                    <a:pt x="110" y="140"/>
                  </a:cubicBezTo>
                  <a:close/>
                  <a:moveTo>
                    <a:pt x="112" y="138"/>
                  </a:moveTo>
                  <a:cubicBezTo>
                    <a:pt x="112" y="138"/>
                    <a:pt x="112" y="137"/>
                    <a:pt x="113" y="136"/>
                  </a:cubicBezTo>
                  <a:cubicBezTo>
                    <a:pt x="113" y="137"/>
                    <a:pt x="113" y="137"/>
                    <a:pt x="113" y="137"/>
                  </a:cubicBezTo>
                  <a:cubicBezTo>
                    <a:pt x="112" y="137"/>
                    <a:pt x="112" y="138"/>
                    <a:pt x="112" y="138"/>
                  </a:cubicBezTo>
                  <a:close/>
                  <a:moveTo>
                    <a:pt x="114" y="132"/>
                  </a:moveTo>
                  <a:cubicBezTo>
                    <a:pt x="114" y="132"/>
                    <a:pt x="114" y="132"/>
                    <a:pt x="114" y="132"/>
                  </a:cubicBezTo>
                  <a:cubicBezTo>
                    <a:pt x="114" y="132"/>
                    <a:pt x="114" y="133"/>
                    <a:pt x="114" y="134"/>
                  </a:cubicBezTo>
                  <a:cubicBezTo>
                    <a:pt x="114" y="134"/>
                    <a:pt x="114" y="134"/>
                    <a:pt x="114" y="134"/>
                  </a:cubicBezTo>
                  <a:cubicBezTo>
                    <a:pt x="114" y="133"/>
                    <a:pt x="114" y="132"/>
                    <a:pt x="114" y="132"/>
                  </a:cubicBezTo>
                  <a:cubicBezTo>
                    <a:pt x="115" y="132"/>
                    <a:pt x="115" y="133"/>
                    <a:pt x="116" y="134"/>
                  </a:cubicBezTo>
                  <a:cubicBezTo>
                    <a:pt x="115" y="133"/>
                    <a:pt x="115" y="132"/>
                    <a:pt x="114" y="132"/>
                  </a:cubicBezTo>
                  <a:close/>
                  <a:moveTo>
                    <a:pt x="162" y="118"/>
                  </a:moveTo>
                  <a:cubicBezTo>
                    <a:pt x="163" y="116"/>
                    <a:pt x="164" y="114"/>
                    <a:pt x="165" y="112"/>
                  </a:cubicBezTo>
                  <a:cubicBezTo>
                    <a:pt x="164" y="114"/>
                    <a:pt x="163" y="116"/>
                    <a:pt x="162" y="118"/>
                  </a:cubicBezTo>
                  <a:cubicBezTo>
                    <a:pt x="162" y="118"/>
                    <a:pt x="162" y="118"/>
                    <a:pt x="162" y="118"/>
                  </a:cubicBezTo>
                  <a:close/>
                  <a:moveTo>
                    <a:pt x="197" y="105"/>
                  </a:moveTo>
                  <a:cubicBezTo>
                    <a:pt x="197" y="106"/>
                    <a:pt x="197" y="106"/>
                    <a:pt x="197" y="106"/>
                  </a:cubicBezTo>
                  <a:cubicBezTo>
                    <a:pt x="196" y="106"/>
                    <a:pt x="196" y="106"/>
                    <a:pt x="196" y="107"/>
                  </a:cubicBezTo>
                  <a:cubicBezTo>
                    <a:pt x="196" y="106"/>
                    <a:pt x="196" y="106"/>
                    <a:pt x="197" y="105"/>
                  </a:cubicBezTo>
                  <a:close/>
                  <a:moveTo>
                    <a:pt x="197" y="105"/>
                  </a:moveTo>
                  <a:cubicBezTo>
                    <a:pt x="197" y="105"/>
                    <a:pt x="197" y="105"/>
                    <a:pt x="197" y="105"/>
                  </a:cubicBezTo>
                  <a:cubicBezTo>
                    <a:pt x="197" y="105"/>
                    <a:pt x="198" y="104"/>
                    <a:pt x="198" y="103"/>
                  </a:cubicBezTo>
                  <a:cubicBezTo>
                    <a:pt x="198" y="104"/>
                    <a:pt x="198" y="104"/>
                    <a:pt x="198" y="104"/>
                  </a:cubicBezTo>
                  <a:cubicBezTo>
                    <a:pt x="198" y="104"/>
                    <a:pt x="198" y="104"/>
                    <a:pt x="197" y="104"/>
                  </a:cubicBezTo>
                  <a:cubicBezTo>
                    <a:pt x="197" y="104"/>
                    <a:pt x="197" y="104"/>
                    <a:pt x="197" y="105"/>
                  </a:cubicBezTo>
                  <a:cubicBezTo>
                    <a:pt x="197" y="105"/>
                    <a:pt x="197" y="105"/>
                    <a:pt x="197" y="105"/>
                  </a:cubicBezTo>
                  <a:close/>
                  <a:moveTo>
                    <a:pt x="198" y="101"/>
                  </a:moveTo>
                  <a:cubicBezTo>
                    <a:pt x="198" y="102"/>
                    <a:pt x="198" y="102"/>
                    <a:pt x="198" y="102"/>
                  </a:cubicBezTo>
                  <a:cubicBezTo>
                    <a:pt x="198" y="102"/>
                    <a:pt x="198" y="103"/>
                    <a:pt x="198" y="103"/>
                  </a:cubicBezTo>
                  <a:cubicBezTo>
                    <a:pt x="198" y="103"/>
                    <a:pt x="198" y="103"/>
                    <a:pt x="198" y="103"/>
                  </a:cubicBezTo>
                  <a:cubicBezTo>
                    <a:pt x="198" y="103"/>
                    <a:pt x="198" y="103"/>
                    <a:pt x="198" y="103"/>
                  </a:cubicBezTo>
                  <a:cubicBezTo>
                    <a:pt x="198" y="103"/>
                    <a:pt x="198" y="102"/>
                    <a:pt x="198" y="101"/>
                  </a:cubicBezTo>
                  <a:close/>
                  <a:moveTo>
                    <a:pt x="201" y="91"/>
                  </a:moveTo>
                  <a:cubicBezTo>
                    <a:pt x="201" y="91"/>
                    <a:pt x="201" y="91"/>
                    <a:pt x="201" y="90"/>
                  </a:cubicBezTo>
                  <a:cubicBezTo>
                    <a:pt x="201" y="90"/>
                    <a:pt x="201" y="91"/>
                    <a:pt x="201" y="91"/>
                  </a:cubicBezTo>
                  <a:cubicBezTo>
                    <a:pt x="201" y="91"/>
                    <a:pt x="201" y="91"/>
                    <a:pt x="201" y="91"/>
                  </a:cubicBezTo>
                  <a:close/>
                  <a:moveTo>
                    <a:pt x="200" y="91"/>
                  </a:moveTo>
                  <a:cubicBezTo>
                    <a:pt x="200" y="91"/>
                    <a:pt x="199" y="91"/>
                    <a:pt x="199" y="91"/>
                  </a:cubicBezTo>
                  <a:cubicBezTo>
                    <a:pt x="199" y="91"/>
                    <a:pt x="200" y="91"/>
                    <a:pt x="200" y="91"/>
                  </a:cubicBezTo>
                  <a:close/>
                  <a:moveTo>
                    <a:pt x="200" y="91"/>
                  </a:moveTo>
                  <a:cubicBezTo>
                    <a:pt x="200" y="91"/>
                    <a:pt x="200" y="91"/>
                    <a:pt x="200" y="91"/>
                  </a:cubicBezTo>
                  <a:cubicBezTo>
                    <a:pt x="200" y="91"/>
                    <a:pt x="200" y="91"/>
                    <a:pt x="200" y="91"/>
                  </a:cubicBezTo>
                  <a:close/>
                  <a:moveTo>
                    <a:pt x="201" y="90"/>
                  </a:moveTo>
                  <a:cubicBezTo>
                    <a:pt x="201" y="90"/>
                    <a:pt x="201" y="90"/>
                    <a:pt x="202" y="90"/>
                  </a:cubicBezTo>
                  <a:cubicBezTo>
                    <a:pt x="202" y="90"/>
                    <a:pt x="201" y="90"/>
                    <a:pt x="201" y="90"/>
                  </a:cubicBezTo>
                  <a:cubicBezTo>
                    <a:pt x="201" y="90"/>
                    <a:pt x="201" y="90"/>
                    <a:pt x="201" y="90"/>
                  </a:cubicBezTo>
                  <a:close/>
                  <a:moveTo>
                    <a:pt x="202" y="89"/>
                  </a:moveTo>
                  <a:cubicBezTo>
                    <a:pt x="202" y="89"/>
                    <a:pt x="202" y="89"/>
                    <a:pt x="202" y="89"/>
                  </a:cubicBezTo>
                  <a:cubicBezTo>
                    <a:pt x="202" y="89"/>
                    <a:pt x="202" y="89"/>
                    <a:pt x="202" y="89"/>
                  </a:cubicBezTo>
                  <a:cubicBezTo>
                    <a:pt x="202" y="89"/>
                    <a:pt x="202" y="89"/>
                    <a:pt x="202" y="89"/>
                  </a:cubicBezTo>
                  <a:close/>
                  <a:moveTo>
                    <a:pt x="202" y="89"/>
                  </a:moveTo>
                  <a:cubicBezTo>
                    <a:pt x="202" y="89"/>
                    <a:pt x="202" y="89"/>
                    <a:pt x="202" y="89"/>
                  </a:cubicBezTo>
                  <a:cubicBezTo>
                    <a:pt x="202" y="89"/>
                    <a:pt x="202" y="89"/>
                    <a:pt x="202" y="89"/>
                  </a:cubicBezTo>
                  <a:close/>
                  <a:moveTo>
                    <a:pt x="199" y="91"/>
                  </a:moveTo>
                  <a:cubicBezTo>
                    <a:pt x="199" y="92"/>
                    <a:pt x="199" y="92"/>
                    <a:pt x="199" y="92"/>
                  </a:cubicBezTo>
                  <a:cubicBezTo>
                    <a:pt x="199" y="92"/>
                    <a:pt x="199" y="92"/>
                    <a:pt x="199" y="91"/>
                  </a:cubicBezTo>
                  <a:close/>
                  <a:moveTo>
                    <a:pt x="179" y="27"/>
                  </a:moveTo>
                  <a:cubicBezTo>
                    <a:pt x="179" y="28"/>
                    <a:pt x="179" y="28"/>
                    <a:pt x="179" y="28"/>
                  </a:cubicBezTo>
                  <a:cubicBezTo>
                    <a:pt x="179" y="28"/>
                    <a:pt x="179" y="28"/>
                    <a:pt x="179" y="28"/>
                  </a:cubicBezTo>
                  <a:cubicBezTo>
                    <a:pt x="179" y="28"/>
                    <a:pt x="179" y="28"/>
                    <a:pt x="179" y="28"/>
                  </a:cubicBezTo>
                  <a:cubicBezTo>
                    <a:pt x="179" y="28"/>
                    <a:pt x="179" y="28"/>
                    <a:pt x="179" y="27"/>
                  </a:cubicBezTo>
                  <a:cubicBezTo>
                    <a:pt x="179" y="27"/>
                    <a:pt x="179" y="27"/>
                    <a:pt x="179" y="27"/>
                  </a:cubicBezTo>
                  <a:close/>
                  <a:moveTo>
                    <a:pt x="179" y="28"/>
                  </a:moveTo>
                  <a:cubicBezTo>
                    <a:pt x="179" y="28"/>
                    <a:pt x="179" y="28"/>
                    <a:pt x="179" y="28"/>
                  </a:cubicBezTo>
                  <a:cubicBezTo>
                    <a:pt x="179" y="28"/>
                    <a:pt x="179" y="28"/>
                    <a:pt x="179" y="29"/>
                  </a:cubicBezTo>
                  <a:cubicBezTo>
                    <a:pt x="178" y="29"/>
                    <a:pt x="178" y="29"/>
                    <a:pt x="178" y="30"/>
                  </a:cubicBezTo>
                  <a:cubicBezTo>
                    <a:pt x="178" y="29"/>
                    <a:pt x="179" y="29"/>
                    <a:pt x="179" y="28"/>
                  </a:cubicBezTo>
                  <a:close/>
                  <a:moveTo>
                    <a:pt x="171" y="27"/>
                  </a:moveTo>
                  <a:cubicBezTo>
                    <a:pt x="171" y="27"/>
                    <a:pt x="171" y="27"/>
                    <a:pt x="171" y="27"/>
                  </a:cubicBezTo>
                  <a:cubicBezTo>
                    <a:pt x="171" y="27"/>
                    <a:pt x="171" y="27"/>
                    <a:pt x="171" y="27"/>
                  </a:cubicBezTo>
                  <a:close/>
                  <a:moveTo>
                    <a:pt x="168" y="22"/>
                  </a:moveTo>
                  <a:cubicBezTo>
                    <a:pt x="168" y="22"/>
                    <a:pt x="168" y="23"/>
                    <a:pt x="168" y="23"/>
                  </a:cubicBezTo>
                  <a:cubicBezTo>
                    <a:pt x="168" y="23"/>
                    <a:pt x="168" y="22"/>
                    <a:pt x="168" y="22"/>
                  </a:cubicBezTo>
                  <a:close/>
                  <a:moveTo>
                    <a:pt x="171" y="29"/>
                  </a:moveTo>
                  <a:cubicBezTo>
                    <a:pt x="171" y="26"/>
                    <a:pt x="171" y="26"/>
                    <a:pt x="171" y="26"/>
                  </a:cubicBezTo>
                  <a:cubicBezTo>
                    <a:pt x="171" y="26"/>
                    <a:pt x="171" y="26"/>
                    <a:pt x="171" y="26"/>
                  </a:cubicBezTo>
                  <a:cubicBezTo>
                    <a:pt x="171" y="29"/>
                    <a:pt x="171" y="29"/>
                    <a:pt x="171" y="29"/>
                  </a:cubicBezTo>
                  <a:cubicBezTo>
                    <a:pt x="171" y="29"/>
                    <a:pt x="171" y="29"/>
                    <a:pt x="171" y="29"/>
                  </a:cubicBezTo>
                  <a:cubicBezTo>
                    <a:pt x="171" y="26"/>
                    <a:pt x="171" y="26"/>
                    <a:pt x="171" y="26"/>
                  </a:cubicBezTo>
                  <a:cubicBezTo>
                    <a:pt x="171" y="26"/>
                    <a:pt x="171" y="26"/>
                    <a:pt x="171" y="26"/>
                  </a:cubicBezTo>
                  <a:cubicBezTo>
                    <a:pt x="171" y="27"/>
                    <a:pt x="171" y="27"/>
                    <a:pt x="171" y="27"/>
                  </a:cubicBezTo>
                  <a:cubicBezTo>
                    <a:pt x="171" y="27"/>
                    <a:pt x="171" y="27"/>
                    <a:pt x="171" y="27"/>
                  </a:cubicBezTo>
                  <a:cubicBezTo>
                    <a:pt x="171" y="27"/>
                    <a:pt x="171" y="27"/>
                    <a:pt x="171" y="27"/>
                  </a:cubicBezTo>
                  <a:cubicBezTo>
                    <a:pt x="171" y="27"/>
                    <a:pt x="171" y="27"/>
                    <a:pt x="171" y="26"/>
                  </a:cubicBezTo>
                  <a:cubicBezTo>
                    <a:pt x="171" y="26"/>
                    <a:pt x="171" y="26"/>
                    <a:pt x="171" y="26"/>
                  </a:cubicBezTo>
                  <a:cubicBezTo>
                    <a:pt x="171" y="26"/>
                    <a:pt x="171" y="26"/>
                    <a:pt x="171" y="26"/>
                  </a:cubicBezTo>
                  <a:cubicBezTo>
                    <a:pt x="172" y="26"/>
                    <a:pt x="173" y="26"/>
                    <a:pt x="173" y="27"/>
                  </a:cubicBezTo>
                  <a:cubicBezTo>
                    <a:pt x="174" y="27"/>
                    <a:pt x="174" y="27"/>
                    <a:pt x="174" y="27"/>
                  </a:cubicBezTo>
                  <a:cubicBezTo>
                    <a:pt x="174" y="28"/>
                    <a:pt x="172" y="28"/>
                    <a:pt x="171" y="29"/>
                  </a:cubicBezTo>
                  <a:close/>
                  <a:moveTo>
                    <a:pt x="169" y="21"/>
                  </a:moveTo>
                  <a:cubicBezTo>
                    <a:pt x="169" y="21"/>
                    <a:pt x="169" y="21"/>
                    <a:pt x="170" y="21"/>
                  </a:cubicBezTo>
                  <a:cubicBezTo>
                    <a:pt x="169" y="21"/>
                    <a:pt x="169" y="21"/>
                    <a:pt x="169" y="21"/>
                  </a:cubicBezTo>
                  <a:cubicBezTo>
                    <a:pt x="169" y="21"/>
                    <a:pt x="169" y="21"/>
                    <a:pt x="169" y="21"/>
                  </a:cubicBezTo>
                  <a:close/>
                  <a:moveTo>
                    <a:pt x="168" y="21"/>
                  </a:moveTo>
                  <a:cubicBezTo>
                    <a:pt x="168" y="22"/>
                    <a:pt x="168" y="22"/>
                    <a:pt x="168" y="22"/>
                  </a:cubicBezTo>
                  <a:cubicBezTo>
                    <a:pt x="168" y="22"/>
                    <a:pt x="168" y="22"/>
                    <a:pt x="168" y="21"/>
                  </a:cubicBezTo>
                  <a:close/>
                  <a:moveTo>
                    <a:pt x="131" y="5"/>
                  </a:moveTo>
                  <a:cubicBezTo>
                    <a:pt x="131" y="5"/>
                    <a:pt x="132" y="5"/>
                    <a:pt x="132" y="5"/>
                  </a:cubicBezTo>
                  <a:cubicBezTo>
                    <a:pt x="133" y="6"/>
                    <a:pt x="134" y="6"/>
                    <a:pt x="135" y="7"/>
                  </a:cubicBezTo>
                  <a:cubicBezTo>
                    <a:pt x="136" y="7"/>
                    <a:pt x="137" y="8"/>
                    <a:pt x="138" y="8"/>
                  </a:cubicBezTo>
                  <a:cubicBezTo>
                    <a:pt x="139" y="9"/>
                    <a:pt x="140" y="10"/>
                    <a:pt x="140" y="10"/>
                  </a:cubicBezTo>
                  <a:cubicBezTo>
                    <a:pt x="141" y="11"/>
                    <a:pt x="142" y="11"/>
                    <a:pt x="142" y="12"/>
                  </a:cubicBezTo>
                  <a:cubicBezTo>
                    <a:pt x="142" y="12"/>
                    <a:pt x="142" y="12"/>
                    <a:pt x="142" y="12"/>
                  </a:cubicBezTo>
                  <a:cubicBezTo>
                    <a:pt x="142" y="12"/>
                    <a:pt x="142" y="12"/>
                    <a:pt x="143" y="12"/>
                  </a:cubicBezTo>
                  <a:cubicBezTo>
                    <a:pt x="143" y="12"/>
                    <a:pt x="143" y="12"/>
                    <a:pt x="143" y="12"/>
                  </a:cubicBezTo>
                  <a:cubicBezTo>
                    <a:pt x="144" y="13"/>
                    <a:pt x="146" y="15"/>
                    <a:pt x="147" y="16"/>
                  </a:cubicBezTo>
                  <a:cubicBezTo>
                    <a:pt x="149" y="18"/>
                    <a:pt x="150" y="19"/>
                    <a:pt x="152" y="21"/>
                  </a:cubicBezTo>
                  <a:cubicBezTo>
                    <a:pt x="153" y="22"/>
                    <a:pt x="154" y="22"/>
                    <a:pt x="156" y="23"/>
                  </a:cubicBezTo>
                  <a:cubicBezTo>
                    <a:pt x="156" y="23"/>
                    <a:pt x="156" y="23"/>
                    <a:pt x="156" y="23"/>
                  </a:cubicBezTo>
                  <a:cubicBezTo>
                    <a:pt x="156" y="24"/>
                    <a:pt x="157" y="24"/>
                    <a:pt x="157" y="25"/>
                  </a:cubicBezTo>
                  <a:cubicBezTo>
                    <a:pt x="161" y="27"/>
                    <a:pt x="165" y="29"/>
                    <a:pt x="170" y="30"/>
                  </a:cubicBezTo>
                  <a:cubicBezTo>
                    <a:pt x="169" y="30"/>
                    <a:pt x="169" y="30"/>
                    <a:pt x="168" y="30"/>
                  </a:cubicBezTo>
                  <a:cubicBezTo>
                    <a:pt x="166" y="30"/>
                    <a:pt x="165" y="29"/>
                    <a:pt x="163" y="29"/>
                  </a:cubicBezTo>
                  <a:cubicBezTo>
                    <a:pt x="161" y="28"/>
                    <a:pt x="158" y="27"/>
                    <a:pt x="156" y="25"/>
                  </a:cubicBezTo>
                  <a:cubicBezTo>
                    <a:pt x="153" y="23"/>
                    <a:pt x="149" y="20"/>
                    <a:pt x="146" y="17"/>
                  </a:cubicBezTo>
                  <a:cubicBezTo>
                    <a:pt x="145" y="16"/>
                    <a:pt x="143" y="14"/>
                    <a:pt x="142" y="13"/>
                  </a:cubicBezTo>
                  <a:cubicBezTo>
                    <a:pt x="140" y="12"/>
                    <a:pt x="139" y="10"/>
                    <a:pt x="137" y="9"/>
                  </a:cubicBezTo>
                  <a:cubicBezTo>
                    <a:pt x="136" y="8"/>
                    <a:pt x="135" y="8"/>
                    <a:pt x="135" y="7"/>
                  </a:cubicBezTo>
                  <a:cubicBezTo>
                    <a:pt x="134" y="7"/>
                    <a:pt x="133" y="6"/>
                    <a:pt x="132" y="6"/>
                  </a:cubicBezTo>
                  <a:cubicBezTo>
                    <a:pt x="130" y="5"/>
                    <a:pt x="128" y="4"/>
                    <a:pt x="126" y="4"/>
                  </a:cubicBezTo>
                  <a:cubicBezTo>
                    <a:pt x="128" y="4"/>
                    <a:pt x="129" y="4"/>
                    <a:pt x="131" y="5"/>
                  </a:cubicBezTo>
                  <a:close/>
                  <a:moveTo>
                    <a:pt x="133" y="20"/>
                  </a:moveTo>
                  <a:cubicBezTo>
                    <a:pt x="133" y="20"/>
                    <a:pt x="132" y="20"/>
                    <a:pt x="132" y="20"/>
                  </a:cubicBezTo>
                  <a:cubicBezTo>
                    <a:pt x="132" y="20"/>
                    <a:pt x="132" y="20"/>
                    <a:pt x="132" y="20"/>
                  </a:cubicBezTo>
                  <a:cubicBezTo>
                    <a:pt x="132" y="21"/>
                    <a:pt x="132" y="21"/>
                    <a:pt x="132" y="21"/>
                  </a:cubicBezTo>
                  <a:cubicBezTo>
                    <a:pt x="132" y="21"/>
                    <a:pt x="132" y="20"/>
                    <a:pt x="133" y="20"/>
                  </a:cubicBezTo>
                  <a:close/>
                  <a:moveTo>
                    <a:pt x="133" y="19"/>
                  </a:moveTo>
                  <a:cubicBezTo>
                    <a:pt x="133" y="19"/>
                    <a:pt x="133" y="19"/>
                    <a:pt x="133" y="19"/>
                  </a:cubicBezTo>
                  <a:cubicBezTo>
                    <a:pt x="133" y="19"/>
                    <a:pt x="133" y="19"/>
                    <a:pt x="133" y="19"/>
                  </a:cubicBezTo>
                  <a:cubicBezTo>
                    <a:pt x="133" y="19"/>
                    <a:pt x="133" y="19"/>
                    <a:pt x="133" y="19"/>
                  </a:cubicBezTo>
                  <a:cubicBezTo>
                    <a:pt x="133" y="19"/>
                    <a:pt x="133" y="19"/>
                    <a:pt x="133" y="19"/>
                  </a:cubicBezTo>
                  <a:cubicBezTo>
                    <a:pt x="133" y="19"/>
                    <a:pt x="133" y="19"/>
                    <a:pt x="133" y="19"/>
                  </a:cubicBezTo>
                  <a:close/>
                  <a:moveTo>
                    <a:pt x="132" y="26"/>
                  </a:moveTo>
                  <a:cubicBezTo>
                    <a:pt x="132" y="26"/>
                    <a:pt x="132" y="26"/>
                    <a:pt x="132" y="25"/>
                  </a:cubicBezTo>
                  <a:cubicBezTo>
                    <a:pt x="133" y="25"/>
                    <a:pt x="133" y="25"/>
                    <a:pt x="133" y="24"/>
                  </a:cubicBezTo>
                  <a:cubicBezTo>
                    <a:pt x="133" y="24"/>
                    <a:pt x="133" y="24"/>
                    <a:pt x="133" y="24"/>
                  </a:cubicBezTo>
                  <a:cubicBezTo>
                    <a:pt x="133" y="24"/>
                    <a:pt x="133" y="23"/>
                    <a:pt x="133" y="23"/>
                  </a:cubicBezTo>
                  <a:cubicBezTo>
                    <a:pt x="133" y="23"/>
                    <a:pt x="133" y="23"/>
                    <a:pt x="133" y="22"/>
                  </a:cubicBezTo>
                  <a:cubicBezTo>
                    <a:pt x="133" y="17"/>
                    <a:pt x="133" y="17"/>
                    <a:pt x="133" y="17"/>
                  </a:cubicBezTo>
                  <a:cubicBezTo>
                    <a:pt x="133" y="17"/>
                    <a:pt x="133" y="18"/>
                    <a:pt x="133" y="18"/>
                  </a:cubicBezTo>
                  <a:cubicBezTo>
                    <a:pt x="133" y="18"/>
                    <a:pt x="133" y="18"/>
                    <a:pt x="133" y="18"/>
                  </a:cubicBezTo>
                  <a:cubicBezTo>
                    <a:pt x="133" y="18"/>
                    <a:pt x="133" y="18"/>
                    <a:pt x="133" y="18"/>
                  </a:cubicBezTo>
                  <a:cubicBezTo>
                    <a:pt x="133" y="17"/>
                    <a:pt x="133" y="17"/>
                    <a:pt x="133" y="16"/>
                  </a:cubicBezTo>
                  <a:cubicBezTo>
                    <a:pt x="133" y="15"/>
                    <a:pt x="132" y="14"/>
                    <a:pt x="132" y="13"/>
                  </a:cubicBezTo>
                  <a:cubicBezTo>
                    <a:pt x="133" y="14"/>
                    <a:pt x="134" y="14"/>
                    <a:pt x="134" y="15"/>
                  </a:cubicBezTo>
                  <a:cubicBezTo>
                    <a:pt x="137" y="17"/>
                    <a:pt x="139" y="19"/>
                    <a:pt x="142" y="21"/>
                  </a:cubicBezTo>
                  <a:cubicBezTo>
                    <a:pt x="144" y="23"/>
                    <a:pt x="147" y="25"/>
                    <a:pt x="150" y="28"/>
                  </a:cubicBezTo>
                  <a:cubicBezTo>
                    <a:pt x="151" y="28"/>
                    <a:pt x="151" y="29"/>
                    <a:pt x="152" y="30"/>
                  </a:cubicBezTo>
                  <a:cubicBezTo>
                    <a:pt x="130" y="30"/>
                    <a:pt x="130" y="30"/>
                    <a:pt x="130" y="30"/>
                  </a:cubicBezTo>
                  <a:cubicBezTo>
                    <a:pt x="130" y="29"/>
                    <a:pt x="130" y="29"/>
                    <a:pt x="129" y="29"/>
                  </a:cubicBezTo>
                  <a:cubicBezTo>
                    <a:pt x="130" y="28"/>
                    <a:pt x="131" y="27"/>
                    <a:pt x="132" y="26"/>
                  </a:cubicBezTo>
                  <a:close/>
                  <a:moveTo>
                    <a:pt x="114" y="16"/>
                  </a:moveTo>
                  <a:cubicBezTo>
                    <a:pt x="114" y="16"/>
                    <a:pt x="114" y="16"/>
                    <a:pt x="114" y="16"/>
                  </a:cubicBezTo>
                  <a:cubicBezTo>
                    <a:pt x="114" y="16"/>
                    <a:pt x="114" y="16"/>
                    <a:pt x="114" y="16"/>
                  </a:cubicBezTo>
                  <a:cubicBezTo>
                    <a:pt x="115" y="15"/>
                    <a:pt x="115" y="15"/>
                    <a:pt x="115" y="15"/>
                  </a:cubicBezTo>
                  <a:cubicBezTo>
                    <a:pt x="115" y="15"/>
                    <a:pt x="115" y="15"/>
                    <a:pt x="116" y="14"/>
                  </a:cubicBezTo>
                  <a:cubicBezTo>
                    <a:pt x="116" y="14"/>
                    <a:pt x="116" y="14"/>
                    <a:pt x="116" y="14"/>
                  </a:cubicBezTo>
                  <a:cubicBezTo>
                    <a:pt x="116" y="14"/>
                    <a:pt x="116" y="14"/>
                    <a:pt x="116" y="14"/>
                  </a:cubicBezTo>
                  <a:cubicBezTo>
                    <a:pt x="116" y="14"/>
                    <a:pt x="116" y="14"/>
                    <a:pt x="116" y="15"/>
                  </a:cubicBezTo>
                  <a:cubicBezTo>
                    <a:pt x="116" y="15"/>
                    <a:pt x="116" y="15"/>
                    <a:pt x="116" y="14"/>
                  </a:cubicBezTo>
                  <a:cubicBezTo>
                    <a:pt x="116" y="19"/>
                    <a:pt x="116" y="19"/>
                    <a:pt x="116" y="19"/>
                  </a:cubicBezTo>
                  <a:cubicBezTo>
                    <a:pt x="115" y="19"/>
                    <a:pt x="115" y="18"/>
                    <a:pt x="114" y="17"/>
                  </a:cubicBezTo>
                  <a:cubicBezTo>
                    <a:pt x="114" y="17"/>
                    <a:pt x="114" y="17"/>
                    <a:pt x="114" y="16"/>
                  </a:cubicBezTo>
                  <a:close/>
                  <a:moveTo>
                    <a:pt x="114" y="11"/>
                  </a:moveTo>
                  <a:cubicBezTo>
                    <a:pt x="115" y="10"/>
                    <a:pt x="115" y="10"/>
                    <a:pt x="115" y="10"/>
                  </a:cubicBezTo>
                  <a:cubicBezTo>
                    <a:pt x="115" y="10"/>
                    <a:pt x="115" y="10"/>
                    <a:pt x="114" y="11"/>
                  </a:cubicBezTo>
                  <a:close/>
                  <a:moveTo>
                    <a:pt x="119" y="15"/>
                  </a:moveTo>
                  <a:cubicBezTo>
                    <a:pt x="119" y="15"/>
                    <a:pt x="119" y="15"/>
                    <a:pt x="119" y="15"/>
                  </a:cubicBezTo>
                  <a:cubicBezTo>
                    <a:pt x="119" y="15"/>
                    <a:pt x="119" y="15"/>
                    <a:pt x="119" y="15"/>
                  </a:cubicBezTo>
                  <a:close/>
                  <a:moveTo>
                    <a:pt x="119" y="14"/>
                  </a:moveTo>
                  <a:cubicBezTo>
                    <a:pt x="119" y="14"/>
                    <a:pt x="119" y="14"/>
                    <a:pt x="119" y="14"/>
                  </a:cubicBezTo>
                  <a:cubicBezTo>
                    <a:pt x="119" y="14"/>
                    <a:pt x="119" y="14"/>
                    <a:pt x="119" y="14"/>
                  </a:cubicBezTo>
                  <a:close/>
                  <a:moveTo>
                    <a:pt x="119" y="14"/>
                  </a:moveTo>
                  <a:cubicBezTo>
                    <a:pt x="119" y="13"/>
                    <a:pt x="120" y="13"/>
                    <a:pt x="120" y="13"/>
                  </a:cubicBezTo>
                  <a:cubicBezTo>
                    <a:pt x="120" y="13"/>
                    <a:pt x="119" y="13"/>
                    <a:pt x="119" y="14"/>
                  </a:cubicBezTo>
                  <a:close/>
                  <a:moveTo>
                    <a:pt x="117" y="8"/>
                  </a:moveTo>
                  <a:cubicBezTo>
                    <a:pt x="117" y="8"/>
                    <a:pt x="117" y="8"/>
                    <a:pt x="117" y="8"/>
                  </a:cubicBezTo>
                  <a:cubicBezTo>
                    <a:pt x="117" y="8"/>
                    <a:pt x="117" y="8"/>
                    <a:pt x="117" y="8"/>
                  </a:cubicBezTo>
                  <a:close/>
                  <a:moveTo>
                    <a:pt x="116" y="16"/>
                  </a:moveTo>
                  <a:cubicBezTo>
                    <a:pt x="116" y="16"/>
                    <a:pt x="116" y="15"/>
                    <a:pt x="116" y="15"/>
                  </a:cubicBezTo>
                  <a:cubicBezTo>
                    <a:pt x="116" y="15"/>
                    <a:pt x="116" y="16"/>
                    <a:pt x="116" y="16"/>
                  </a:cubicBezTo>
                  <a:close/>
                  <a:moveTo>
                    <a:pt x="122" y="19"/>
                  </a:moveTo>
                  <a:cubicBezTo>
                    <a:pt x="122" y="19"/>
                    <a:pt x="122" y="19"/>
                    <a:pt x="122" y="19"/>
                  </a:cubicBezTo>
                  <a:cubicBezTo>
                    <a:pt x="122" y="19"/>
                    <a:pt x="122" y="19"/>
                    <a:pt x="122" y="19"/>
                  </a:cubicBezTo>
                  <a:close/>
                  <a:moveTo>
                    <a:pt x="123" y="19"/>
                  </a:moveTo>
                  <a:cubicBezTo>
                    <a:pt x="123" y="19"/>
                    <a:pt x="123" y="19"/>
                    <a:pt x="123" y="19"/>
                  </a:cubicBezTo>
                  <a:cubicBezTo>
                    <a:pt x="123" y="19"/>
                    <a:pt x="123" y="19"/>
                    <a:pt x="123" y="19"/>
                  </a:cubicBezTo>
                  <a:cubicBezTo>
                    <a:pt x="122" y="19"/>
                    <a:pt x="122" y="19"/>
                    <a:pt x="122" y="19"/>
                  </a:cubicBezTo>
                  <a:cubicBezTo>
                    <a:pt x="122" y="19"/>
                    <a:pt x="122" y="19"/>
                    <a:pt x="122" y="19"/>
                  </a:cubicBezTo>
                  <a:cubicBezTo>
                    <a:pt x="122" y="19"/>
                    <a:pt x="122" y="19"/>
                    <a:pt x="123" y="19"/>
                  </a:cubicBezTo>
                  <a:cubicBezTo>
                    <a:pt x="123" y="18"/>
                    <a:pt x="122" y="18"/>
                    <a:pt x="122" y="18"/>
                  </a:cubicBezTo>
                  <a:cubicBezTo>
                    <a:pt x="121" y="18"/>
                    <a:pt x="121" y="18"/>
                    <a:pt x="121" y="18"/>
                  </a:cubicBezTo>
                  <a:cubicBezTo>
                    <a:pt x="121" y="17"/>
                    <a:pt x="122" y="17"/>
                    <a:pt x="123" y="17"/>
                  </a:cubicBezTo>
                  <a:cubicBezTo>
                    <a:pt x="123" y="17"/>
                    <a:pt x="123" y="17"/>
                    <a:pt x="123" y="17"/>
                  </a:cubicBezTo>
                  <a:cubicBezTo>
                    <a:pt x="125" y="17"/>
                    <a:pt x="126" y="18"/>
                    <a:pt x="127" y="18"/>
                  </a:cubicBezTo>
                  <a:cubicBezTo>
                    <a:pt x="127" y="18"/>
                    <a:pt x="127" y="19"/>
                    <a:pt x="127" y="19"/>
                  </a:cubicBezTo>
                  <a:cubicBezTo>
                    <a:pt x="126" y="20"/>
                    <a:pt x="124" y="21"/>
                    <a:pt x="123" y="21"/>
                  </a:cubicBezTo>
                  <a:cubicBezTo>
                    <a:pt x="123" y="19"/>
                    <a:pt x="123" y="19"/>
                    <a:pt x="123" y="19"/>
                  </a:cubicBezTo>
                  <a:cubicBezTo>
                    <a:pt x="123" y="19"/>
                    <a:pt x="123" y="19"/>
                    <a:pt x="123" y="19"/>
                  </a:cubicBezTo>
                  <a:close/>
                  <a:moveTo>
                    <a:pt x="116" y="9"/>
                  </a:moveTo>
                  <a:cubicBezTo>
                    <a:pt x="116" y="9"/>
                    <a:pt x="116" y="9"/>
                    <a:pt x="116" y="9"/>
                  </a:cubicBezTo>
                  <a:cubicBezTo>
                    <a:pt x="116" y="9"/>
                    <a:pt x="116" y="9"/>
                    <a:pt x="116" y="9"/>
                  </a:cubicBezTo>
                  <a:close/>
                  <a:moveTo>
                    <a:pt x="110" y="13"/>
                  </a:moveTo>
                  <a:cubicBezTo>
                    <a:pt x="110" y="13"/>
                    <a:pt x="110" y="13"/>
                    <a:pt x="110" y="13"/>
                  </a:cubicBezTo>
                  <a:cubicBezTo>
                    <a:pt x="110" y="14"/>
                    <a:pt x="110" y="14"/>
                    <a:pt x="110" y="15"/>
                  </a:cubicBezTo>
                  <a:cubicBezTo>
                    <a:pt x="110" y="15"/>
                    <a:pt x="111" y="15"/>
                    <a:pt x="111" y="16"/>
                  </a:cubicBezTo>
                  <a:cubicBezTo>
                    <a:pt x="111" y="17"/>
                    <a:pt x="112" y="18"/>
                    <a:pt x="112" y="19"/>
                  </a:cubicBezTo>
                  <a:cubicBezTo>
                    <a:pt x="112" y="19"/>
                    <a:pt x="112" y="19"/>
                    <a:pt x="112" y="19"/>
                  </a:cubicBezTo>
                  <a:cubicBezTo>
                    <a:pt x="112" y="19"/>
                    <a:pt x="112" y="19"/>
                    <a:pt x="112" y="19"/>
                  </a:cubicBezTo>
                  <a:cubicBezTo>
                    <a:pt x="113" y="19"/>
                    <a:pt x="113" y="19"/>
                    <a:pt x="114" y="20"/>
                  </a:cubicBezTo>
                  <a:cubicBezTo>
                    <a:pt x="114" y="20"/>
                    <a:pt x="114" y="20"/>
                    <a:pt x="114" y="20"/>
                  </a:cubicBezTo>
                  <a:cubicBezTo>
                    <a:pt x="114" y="20"/>
                    <a:pt x="114" y="20"/>
                    <a:pt x="114" y="20"/>
                  </a:cubicBezTo>
                  <a:cubicBezTo>
                    <a:pt x="114" y="20"/>
                    <a:pt x="114" y="20"/>
                    <a:pt x="114" y="20"/>
                  </a:cubicBezTo>
                  <a:cubicBezTo>
                    <a:pt x="114" y="20"/>
                    <a:pt x="115" y="21"/>
                    <a:pt x="115" y="21"/>
                  </a:cubicBezTo>
                  <a:cubicBezTo>
                    <a:pt x="115" y="21"/>
                    <a:pt x="115" y="21"/>
                    <a:pt x="115" y="21"/>
                  </a:cubicBezTo>
                  <a:cubicBezTo>
                    <a:pt x="115" y="21"/>
                    <a:pt x="116" y="21"/>
                    <a:pt x="116" y="21"/>
                  </a:cubicBezTo>
                  <a:cubicBezTo>
                    <a:pt x="116" y="21"/>
                    <a:pt x="116" y="21"/>
                    <a:pt x="116" y="21"/>
                  </a:cubicBezTo>
                  <a:cubicBezTo>
                    <a:pt x="116" y="21"/>
                    <a:pt x="116" y="22"/>
                    <a:pt x="117" y="22"/>
                  </a:cubicBezTo>
                  <a:cubicBezTo>
                    <a:pt x="117" y="22"/>
                    <a:pt x="117" y="22"/>
                    <a:pt x="117" y="22"/>
                  </a:cubicBezTo>
                  <a:cubicBezTo>
                    <a:pt x="117" y="22"/>
                    <a:pt x="118" y="22"/>
                    <a:pt x="119" y="22"/>
                  </a:cubicBezTo>
                  <a:cubicBezTo>
                    <a:pt x="120" y="23"/>
                    <a:pt x="121" y="23"/>
                    <a:pt x="122" y="23"/>
                  </a:cubicBezTo>
                  <a:cubicBezTo>
                    <a:pt x="122" y="23"/>
                    <a:pt x="123" y="23"/>
                    <a:pt x="123" y="23"/>
                  </a:cubicBezTo>
                  <a:cubicBezTo>
                    <a:pt x="124" y="23"/>
                    <a:pt x="125" y="22"/>
                    <a:pt x="126" y="22"/>
                  </a:cubicBezTo>
                  <a:cubicBezTo>
                    <a:pt x="128" y="21"/>
                    <a:pt x="130" y="19"/>
                    <a:pt x="131" y="17"/>
                  </a:cubicBezTo>
                  <a:cubicBezTo>
                    <a:pt x="131" y="17"/>
                    <a:pt x="131" y="17"/>
                    <a:pt x="131" y="17"/>
                  </a:cubicBezTo>
                  <a:cubicBezTo>
                    <a:pt x="131" y="20"/>
                    <a:pt x="129" y="22"/>
                    <a:pt x="127" y="23"/>
                  </a:cubicBezTo>
                  <a:cubicBezTo>
                    <a:pt x="126" y="24"/>
                    <a:pt x="124" y="24"/>
                    <a:pt x="123" y="24"/>
                  </a:cubicBezTo>
                  <a:cubicBezTo>
                    <a:pt x="122" y="24"/>
                    <a:pt x="122" y="24"/>
                    <a:pt x="122" y="24"/>
                  </a:cubicBezTo>
                  <a:cubicBezTo>
                    <a:pt x="121" y="24"/>
                    <a:pt x="119" y="24"/>
                    <a:pt x="118" y="24"/>
                  </a:cubicBezTo>
                  <a:cubicBezTo>
                    <a:pt x="115" y="23"/>
                    <a:pt x="113" y="21"/>
                    <a:pt x="111" y="19"/>
                  </a:cubicBezTo>
                  <a:cubicBezTo>
                    <a:pt x="111" y="18"/>
                    <a:pt x="110" y="17"/>
                    <a:pt x="110" y="16"/>
                  </a:cubicBezTo>
                  <a:cubicBezTo>
                    <a:pt x="110" y="15"/>
                    <a:pt x="110" y="15"/>
                    <a:pt x="110" y="15"/>
                  </a:cubicBezTo>
                  <a:cubicBezTo>
                    <a:pt x="110" y="14"/>
                    <a:pt x="110" y="13"/>
                    <a:pt x="110" y="13"/>
                  </a:cubicBezTo>
                  <a:close/>
                  <a:moveTo>
                    <a:pt x="95" y="21"/>
                  </a:moveTo>
                  <a:cubicBezTo>
                    <a:pt x="95" y="21"/>
                    <a:pt x="95" y="21"/>
                    <a:pt x="95" y="21"/>
                  </a:cubicBezTo>
                  <a:cubicBezTo>
                    <a:pt x="95" y="20"/>
                    <a:pt x="95" y="20"/>
                    <a:pt x="95" y="20"/>
                  </a:cubicBezTo>
                  <a:cubicBezTo>
                    <a:pt x="95" y="20"/>
                    <a:pt x="95" y="19"/>
                    <a:pt x="95" y="19"/>
                  </a:cubicBezTo>
                  <a:cubicBezTo>
                    <a:pt x="95" y="18"/>
                    <a:pt x="95" y="18"/>
                    <a:pt x="95" y="18"/>
                  </a:cubicBezTo>
                  <a:cubicBezTo>
                    <a:pt x="96" y="18"/>
                    <a:pt x="96" y="19"/>
                    <a:pt x="96" y="19"/>
                  </a:cubicBezTo>
                  <a:cubicBezTo>
                    <a:pt x="96" y="21"/>
                    <a:pt x="96" y="21"/>
                    <a:pt x="96" y="21"/>
                  </a:cubicBezTo>
                  <a:cubicBezTo>
                    <a:pt x="96" y="21"/>
                    <a:pt x="96" y="21"/>
                    <a:pt x="95" y="21"/>
                  </a:cubicBezTo>
                  <a:close/>
                  <a:moveTo>
                    <a:pt x="94" y="8"/>
                  </a:moveTo>
                  <a:cubicBezTo>
                    <a:pt x="94" y="8"/>
                    <a:pt x="94" y="8"/>
                    <a:pt x="94" y="8"/>
                  </a:cubicBezTo>
                  <a:cubicBezTo>
                    <a:pt x="94" y="7"/>
                    <a:pt x="94" y="7"/>
                    <a:pt x="94" y="7"/>
                  </a:cubicBezTo>
                  <a:cubicBezTo>
                    <a:pt x="94" y="7"/>
                    <a:pt x="94" y="7"/>
                    <a:pt x="94" y="7"/>
                  </a:cubicBezTo>
                  <a:lnTo>
                    <a:pt x="94" y="8"/>
                  </a:lnTo>
                  <a:close/>
                  <a:moveTo>
                    <a:pt x="94" y="6"/>
                  </a:moveTo>
                  <a:cubicBezTo>
                    <a:pt x="94" y="6"/>
                    <a:pt x="94" y="6"/>
                    <a:pt x="94" y="6"/>
                  </a:cubicBezTo>
                  <a:cubicBezTo>
                    <a:pt x="94" y="6"/>
                    <a:pt x="94" y="6"/>
                    <a:pt x="94" y="6"/>
                  </a:cubicBezTo>
                  <a:close/>
                  <a:moveTo>
                    <a:pt x="95" y="10"/>
                  </a:moveTo>
                  <a:cubicBezTo>
                    <a:pt x="95" y="10"/>
                    <a:pt x="96" y="9"/>
                    <a:pt x="96" y="9"/>
                  </a:cubicBezTo>
                  <a:cubicBezTo>
                    <a:pt x="96" y="9"/>
                    <a:pt x="96" y="9"/>
                    <a:pt x="96" y="9"/>
                  </a:cubicBezTo>
                  <a:cubicBezTo>
                    <a:pt x="96" y="9"/>
                    <a:pt x="97" y="8"/>
                    <a:pt x="97" y="8"/>
                  </a:cubicBezTo>
                  <a:cubicBezTo>
                    <a:pt x="97" y="8"/>
                    <a:pt x="97" y="8"/>
                    <a:pt x="97" y="8"/>
                  </a:cubicBezTo>
                  <a:cubicBezTo>
                    <a:pt x="97" y="11"/>
                    <a:pt x="97" y="11"/>
                    <a:pt x="97" y="11"/>
                  </a:cubicBezTo>
                  <a:cubicBezTo>
                    <a:pt x="97" y="11"/>
                    <a:pt x="97" y="11"/>
                    <a:pt x="97" y="11"/>
                  </a:cubicBezTo>
                  <a:cubicBezTo>
                    <a:pt x="96" y="11"/>
                    <a:pt x="96" y="10"/>
                    <a:pt x="95" y="10"/>
                  </a:cubicBezTo>
                  <a:close/>
                  <a:moveTo>
                    <a:pt x="97" y="8"/>
                  </a:moveTo>
                  <a:cubicBezTo>
                    <a:pt x="97" y="8"/>
                    <a:pt x="97" y="8"/>
                    <a:pt x="97" y="8"/>
                  </a:cubicBezTo>
                  <a:cubicBezTo>
                    <a:pt x="97" y="8"/>
                    <a:pt x="97" y="8"/>
                    <a:pt x="97" y="8"/>
                  </a:cubicBezTo>
                  <a:cubicBezTo>
                    <a:pt x="97" y="8"/>
                    <a:pt x="97" y="8"/>
                    <a:pt x="97" y="8"/>
                  </a:cubicBezTo>
                  <a:close/>
                  <a:moveTo>
                    <a:pt x="98" y="9"/>
                  </a:moveTo>
                  <a:cubicBezTo>
                    <a:pt x="98" y="9"/>
                    <a:pt x="98" y="9"/>
                    <a:pt x="98" y="9"/>
                  </a:cubicBezTo>
                  <a:cubicBezTo>
                    <a:pt x="98" y="9"/>
                    <a:pt x="98" y="9"/>
                    <a:pt x="98" y="9"/>
                  </a:cubicBezTo>
                  <a:close/>
                  <a:moveTo>
                    <a:pt x="100" y="16"/>
                  </a:moveTo>
                  <a:cubicBezTo>
                    <a:pt x="100" y="16"/>
                    <a:pt x="99" y="16"/>
                    <a:pt x="99" y="16"/>
                  </a:cubicBezTo>
                  <a:cubicBezTo>
                    <a:pt x="99" y="16"/>
                    <a:pt x="100" y="16"/>
                    <a:pt x="100" y="16"/>
                  </a:cubicBezTo>
                  <a:close/>
                  <a:moveTo>
                    <a:pt x="99" y="16"/>
                  </a:moveTo>
                  <a:cubicBezTo>
                    <a:pt x="99" y="16"/>
                    <a:pt x="99" y="16"/>
                    <a:pt x="99" y="16"/>
                  </a:cubicBezTo>
                  <a:cubicBezTo>
                    <a:pt x="99" y="16"/>
                    <a:pt x="99" y="16"/>
                    <a:pt x="99" y="16"/>
                  </a:cubicBezTo>
                  <a:close/>
                  <a:moveTo>
                    <a:pt x="100" y="15"/>
                  </a:moveTo>
                  <a:cubicBezTo>
                    <a:pt x="100" y="15"/>
                    <a:pt x="100" y="15"/>
                    <a:pt x="100" y="15"/>
                  </a:cubicBezTo>
                  <a:cubicBezTo>
                    <a:pt x="100" y="15"/>
                    <a:pt x="100" y="15"/>
                    <a:pt x="100" y="15"/>
                  </a:cubicBezTo>
                  <a:close/>
                  <a:moveTo>
                    <a:pt x="105" y="19"/>
                  </a:moveTo>
                  <a:cubicBezTo>
                    <a:pt x="105" y="20"/>
                    <a:pt x="105" y="20"/>
                    <a:pt x="105" y="20"/>
                  </a:cubicBezTo>
                  <a:cubicBezTo>
                    <a:pt x="105" y="20"/>
                    <a:pt x="105" y="20"/>
                    <a:pt x="105" y="19"/>
                  </a:cubicBezTo>
                  <a:close/>
                  <a:moveTo>
                    <a:pt x="105" y="14"/>
                  </a:moveTo>
                  <a:cubicBezTo>
                    <a:pt x="105" y="14"/>
                    <a:pt x="105" y="14"/>
                    <a:pt x="105" y="14"/>
                  </a:cubicBezTo>
                  <a:cubicBezTo>
                    <a:pt x="106" y="14"/>
                    <a:pt x="106" y="14"/>
                    <a:pt x="107" y="13"/>
                  </a:cubicBezTo>
                  <a:cubicBezTo>
                    <a:pt x="106" y="14"/>
                    <a:pt x="106" y="14"/>
                    <a:pt x="105" y="14"/>
                  </a:cubicBezTo>
                  <a:close/>
                  <a:moveTo>
                    <a:pt x="97" y="3"/>
                  </a:moveTo>
                  <a:cubicBezTo>
                    <a:pt x="98" y="3"/>
                    <a:pt x="98" y="3"/>
                    <a:pt x="99" y="2"/>
                  </a:cubicBezTo>
                  <a:cubicBezTo>
                    <a:pt x="98" y="3"/>
                    <a:pt x="98" y="3"/>
                    <a:pt x="97" y="3"/>
                  </a:cubicBezTo>
                  <a:close/>
                  <a:moveTo>
                    <a:pt x="96" y="4"/>
                  </a:moveTo>
                  <a:cubicBezTo>
                    <a:pt x="96" y="4"/>
                    <a:pt x="97" y="3"/>
                    <a:pt x="97" y="3"/>
                  </a:cubicBezTo>
                  <a:cubicBezTo>
                    <a:pt x="97" y="3"/>
                    <a:pt x="96" y="4"/>
                    <a:pt x="96" y="4"/>
                  </a:cubicBezTo>
                  <a:close/>
                  <a:moveTo>
                    <a:pt x="95" y="15"/>
                  </a:moveTo>
                  <a:cubicBezTo>
                    <a:pt x="95" y="15"/>
                    <a:pt x="95" y="15"/>
                    <a:pt x="95" y="15"/>
                  </a:cubicBezTo>
                  <a:cubicBezTo>
                    <a:pt x="95" y="15"/>
                    <a:pt x="95" y="15"/>
                    <a:pt x="95" y="15"/>
                  </a:cubicBezTo>
                  <a:cubicBezTo>
                    <a:pt x="95" y="15"/>
                    <a:pt x="95" y="15"/>
                    <a:pt x="95" y="15"/>
                  </a:cubicBezTo>
                  <a:close/>
                  <a:moveTo>
                    <a:pt x="94" y="18"/>
                  </a:moveTo>
                  <a:cubicBezTo>
                    <a:pt x="94" y="18"/>
                    <a:pt x="94" y="18"/>
                    <a:pt x="94" y="18"/>
                  </a:cubicBezTo>
                  <a:cubicBezTo>
                    <a:pt x="94" y="18"/>
                    <a:pt x="94" y="18"/>
                    <a:pt x="94" y="18"/>
                  </a:cubicBezTo>
                  <a:cubicBezTo>
                    <a:pt x="94" y="18"/>
                    <a:pt x="94" y="18"/>
                    <a:pt x="94" y="18"/>
                  </a:cubicBezTo>
                  <a:close/>
                  <a:moveTo>
                    <a:pt x="95" y="17"/>
                  </a:moveTo>
                  <a:cubicBezTo>
                    <a:pt x="95" y="17"/>
                    <a:pt x="95" y="16"/>
                    <a:pt x="95" y="16"/>
                  </a:cubicBezTo>
                  <a:cubicBezTo>
                    <a:pt x="95" y="16"/>
                    <a:pt x="95" y="16"/>
                    <a:pt x="95" y="16"/>
                  </a:cubicBezTo>
                  <a:cubicBezTo>
                    <a:pt x="95" y="17"/>
                    <a:pt x="95" y="17"/>
                    <a:pt x="95" y="17"/>
                  </a:cubicBezTo>
                  <a:close/>
                  <a:moveTo>
                    <a:pt x="101" y="12"/>
                  </a:moveTo>
                  <a:cubicBezTo>
                    <a:pt x="101" y="12"/>
                    <a:pt x="100" y="12"/>
                    <a:pt x="100" y="12"/>
                  </a:cubicBezTo>
                  <a:cubicBezTo>
                    <a:pt x="100" y="11"/>
                    <a:pt x="100" y="11"/>
                    <a:pt x="100" y="11"/>
                  </a:cubicBezTo>
                  <a:cubicBezTo>
                    <a:pt x="101" y="10"/>
                    <a:pt x="101" y="10"/>
                    <a:pt x="102" y="10"/>
                  </a:cubicBezTo>
                  <a:cubicBezTo>
                    <a:pt x="102" y="10"/>
                    <a:pt x="102" y="10"/>
                    <a:pt x="102" y="10"/>
                  </a:cubicBezTo>
                  <a:cubicBezTo>
                    <a:pt x="103" y="10"/>
                    <a:pt x="103" y="11"/>
                    <a:pt x="103" y="11"/>
                  </a:cubicBezTo>
                  <a:cubicBezTo>
                    <a:pt x="103" y="11"/>
                    <a:pt x="102" y="12"/>
                    <a:pt x="101" y="12"/>
                  </a:cubicBezTo>
                  <a:close/>
                  <a:moveTo>
                    <a:pt x="106" y="21"/>
                  </a:moveTo>
                  <a:cubicBezTo>
                    <a:pt x="106" y="19"/>
                    <a:pt x="106" y="19"/>
                    <a:pt x="106" y="19"/>
                  </a:cubicBezTo>
                  <a:cubicBezTo>
                    <a:pt x="106" y="19"/>
                    <a:pt x="107" y="18"/>
                    <a:pt x="107" y="18"/>
                  </a:cubicBezTo>
                  <a:cubicBezTo>
                    <a:pt x="107" y="19"/>
                    <a:pt x="107" y="19"/>
                    <a:pt x="107" y="19"/>
                  </a:cubicBezTo>
                  <a:cubicBezTo>
                    <a:pt x="107" y="19"/>
                    <a:pt x="107" y="20"/>
                    <a:pt x="107" y="20"/>
                  </a:cubicBezTo>
                  <a:cubicBezTo>
                    <a:pt x="107" y="20"/>
                    <a:pt x="107" y="20"/>
                    <a:pt x="107" y="21"/>
                  </a:cubicBezTo>
                  <a:cubicBezTo>
                    <a:pt x="107" y="21"/>
                    <a:pt x="107" y="21"/>
                    <a:pt x="106" y="21"/>
                  </a:cubicBezTo>
                  <a:close/>
                  <a:moveTo>
                    <a:pt x="99" y="2"/>
                  </a:moveTo>
                  <a:cubicBezTo>
                    <a:pt x="100" y="2"/>
                    <a:pt x="101" y="2"/>
                    <a:pt x="101" y="2"/>
                  </a:cubicBezTo>
                  <a:cubicBezTo>
                    <a:pt x="101" y="2"/>
                    <a:pt x="100" y="2"/>
                    <a:pt x="99" y="2"/>
                  </a:cubicBezTo>
                  <a:close/>
                  <a:moveTo>
                    <a:pt x="96" y="4"/>
                  </a:moveTo>
                  <a:cubicBezTo>
                    <a:pt x="95" y="5"/>
                    <a:pt x="95" y="5"/>
                    <a:pt x="95" y="5"/>
                  </a:cubicBezTo>
                  <a:cubicBezTo>
                    <a:pt x="95" y="5"/>
                    <a:pt x="95" y="5"/>
                    <a:pt x="96" y="4"/>
                  </a:cubicBezTo>
                  <a:close/>
                  <a:moveTo>
                    <a:pt x="93" y="20"/>
                  </a:moveTo>
                  <a:cubicBezTo>
                    <a:pt x="93" y="20"/>
                    <a:pt x="93" y="21"/>
                    <a:pt x="92" y="21"/>
                  </a:cubicBezTo>
                  <a:cubicBezTo>
                    <a:pt x="92" y="21"/>
                    <a:pt x="92" y="21"/>
                    <a:pt x="92" y="21"/>
                  </a:cubicBezTo>
                  <a:cubicBezTo>
                    <a:pt x="93" y="21"/>
                    <a:pt x="93" y="20"/>
                    <a:pt x="93" y="20"/>
                  </a:cubicBezTo>
                  <a:close/>
                  <a:moveTo>
                    <a:pt x="92" y="15"/>
                  </a:moveTo>
                  <a:cubicBezTo>
                    <a:pt x="92" y="15"/>
                    <a:pt x="92" y="15"/>
                    <a:pt x="92" y="16"/>
                  </a:cubicBezTo>
                  <a:cubicBezTo>
                    <a:pt x="92" y="17"/>
                    <a:pt x="92" y="18"/>
                    <a:pt x="91" y="19"/>
                  </a:cubicBezTo>
                  <a:cubicBezTo>
                    <a:pt x="90" y="21"/>
                    <a:pt x="87" y="23"/>
                    <a:pt x="84" y="24"/>
                  </a:cubicBezTo>
                  <a:cubicBezTo>
                    <a:pt x="83" y="24"/>
                    <a:pt x="82" y="24"/>
                    <a:pt x="80" y="24"/>
                  </a:cubicBezTo>
                  <a:cubicBezTo>
                    <a:pt x="80" y="24"/>
                    <a:pt x="80" y="24"/>
                    <a:pt x="80" y="24"/>
                  </a:cubicBezTo>
                  <a:cubicBezTo>
                    <a:pt x="78" y="24"/>
                    <a:pt x="77" y="24"/>
                    <a:pt x="75" y="23"/>
                  </a:cubicBezTo>
                  <a:cubicBezTo>
                    <a:pt x="73" y="22"/>
                    <a:pt x="72" y="20"/>
                    <a:pt x="72" y="17"/>
                  </a:cubicBezTo>
                  <a:cubicBezTo>
                    <a:pt x="72" y="17"/>
                    <a:pt x="72" y="17"/>
                    <a:pt x="72" y="17"/>
                  </a:cubicBezTo>
                  <a:cubicBezTo>
                    <a:pt x="72" y="19"/>
                    <a:pt x="74" y="21"/>
                    <a:pt x="76" y="22"/>
                  </a:cubicBezTo>
                  <a:cubicBezTo>
                    <a:pt x="77" y="22"/>
                    <a:pt x="78" y="23"/>
                    <a:pt x="79" y="23"/>
                  </a:cubicBezTo>
                  <a:cubicBezTo>
                    <a:pt x="79" y="23"/>
                    <a:pt x="80" y="23"/>
                    <a:pt x="80" y="23"/>
                  </a:cubicBezTo>
                  <a:cubicBezTo>
                    <a:pt x="81" y="23"/>
                    <a:pt x="81" y="23"/>
                    <a:pt x="81" y="23"/>
                  </a:cubicBezTo>
                  <a:cubicBezTo>
                    <a:pt x="82" y="23"/>
                    <a:pt x="83" y="23"/>
                    <a:pt x="84" y="22"/>
                  </a:cubicBezTo>
                  <a:cubicBezTo>
                    <a:pt x="86" y="22"/>
                    <a:pt x="88" y="20"/>
                    <a:pt x="90" y="19"/>
                  </a:cubicBezTo>
                  <a:cubicBezTo>
                    <a:pt x="90" y="18"/>
                    <a:pt x="91" y="18"/>
                    <a:pt x="91" y="17"/>
                  </a:cubicBezTo>
                  <a:cubicBezTo>
                    <a:pt x="91" y="17"/>
                    <a:pt x="91" y="17"/>
                    <a:pt x="91" y="17"/>
                  </a:cubicBezTo>
                  <a:cubicBezTo>
                    <a:pt x="91" y="17"/>
                    <a:pt x="91" y="17"/>
                    <a:pt x="91" y="16"/>
                  </a:cubicBezTo>
                  <a:cubicBezTo>
                    <a:pt x="91" y="16"/>
                    <a:pt x="91" y="16"/>
                    <a:pt x="91" y="16"/>
                  </a:cubicBezTo>
                  <a:cubicBezTo>
                    <a:pt x="91" y="16"/>
                    <a:pt x="91" y="16"/>
                    <a:pt x="92" y="16"/>
                  </a:cubicBezTo>
                  <a:cubicBezTo>
                    <a:pt x="92" y="15"/>
                    <a:pt x="92" y="14"/>
                    <a:pt x="92" y="13"/>
                  </a:cubicBezTo>
                  <a:cubicBezTo>
                    <a:pt x="92" y="13"/>
                    <a:pt x="92" y="13"/>
                    <a:pt x="92" y="13"/>
                  </a:cubicBezTo>
                  <a:cubicBezTo>
                    <a:pt x="92" y="13"/>
                    <a:pt x="92" y="14"/>
                    <a:pt x="92" y="15"/>
                  </a:cubicBezTo>
                  <a:close/>
                  <a:moveTo>
                    <a:pt x="86" y="15"/>
                  </a:moveTo>
                  <a:cubicBezTo>
                    <a:pt x="86" y="15"/>
                    <a:pt x="86" y="15"/>
                    <a:pt x="86" y="15"/>
                  </a:cubicBezTo>
                  <a:cubicBezTo>
                    <a:pt x="86" y="15"/>
                    <a:pt x="86" y="15"/>
                    <a:pt x="86" y="15"/>
                  </a:cubicBezTo>
                  <a:cubicBezTo>
                    <a:pt x="86" y="15"/>
                    <a:pt x="86" y="16"/>
                    <a:pt x="86" y="16"/>
                  </a:cubicBezTo>
                  <a:cubicBezTo>
                    <a:pt x="86" y="16"/>
                    <a:pt x="86" y="16"/>
                    <a:pt x="86" y="16"/>
                  </a:cubicBezTo>
                  <a:cubicBezTo>
                    <a:pt x="86" y="16"/>
                    <a:pt x="86" y="16"/>
                    <a:pt x="86" y="16"/>
                  </a:cubicBezTo>
                  <a:cubicBezTo>
                    <a:pt x="86" y="17"/>
                    <a:pt x="85" y="17"/>
                    <a:pt x="85" y="17"/>
                  </a:cubicBezTo>
                  <a:cubicBezTo>
                    <a:pt x="85" y="17"/>
                    <a:pt x="86" y="16"/>
                    <a:pt x="86" y="16"/>
                  </a:cubicBezTo>
                  <a:cubicBezTo>
                    <a:pt x="86" y="16"/>
                    <a:pt x="86" y="15"/>
                    <a:pt x="86" y="15"/>
                  </a:cubicBezTo>
                  <a:cubicBezTo>
                    <a:pt x="86" y="15"/>
                    <a:pt x="86" y="15"/>
                    <a:pt x="86" y="15"/>
                  </a:cubicBezTo>
                  <a:close/>
                  <a:moveTo>
                    <a:pt x="74" y="15"/>
                  </a:moveTo>
                  <a:cubicBezTo>
                    <a:pt x="74" y="14"/>
                    <a:pt x="75" y="14"/>
                    <a:pt x="75" y="14"/>
                  </a:cubicBezTo>
                  <a:cubicBezTo>
                    <a:pt x="75" y="14"/>
                    <a:pt x="74" y="14"/>
                    <a:pt x="74" y="15"/>
                  </a:cubicBezTo>
                  <a:close/>
                  <a:moveTo>
                    <a:pt x="83" y="15"/>
                  </a:moveTo>
                  <a:cubicBezTo>
                    <a:pt x="83" y="15"/>
                    <a:pt x="83" y="15"/>
                    <a:pt x="83" y="15"/>
                  </a:cubicBezTo>
                  <a:cubicBezTo>
                    <a:pt x="83" y="15"/>
                    <a:pt x="83" y="15"/>
                    <a:pt x="83" y="15"/>
                  </a:cubicBezTo>
                  <a:close/>
                  <a:moveTo>
                    <a:pt x="83" y="14"/>
                  </a:moveTo>
                  <a:cubicBezTo>
                    <a:pt x="83" y="14"/>
                    <a:pt x="83" y="14"/>
                    <a:pt x="83" y="14"/>
                  </a:cubicBezTo>
                  <a:cubicBezTo>
                    <a:pt x="83" y="14"/>
                    <a:pt x="83" y="14"/>
                    <a:pt x="83" y="14"/>
                  </a:cubicBezTo>
                  <a:close/>
                  <a:moveTo>
                    <a:pt x="83" y="13"/>
                  </a:moveTo>
                  <a:cubicBezTo>
                    <a:pt x="83" y="13"/>
                    <a:pt x="83" y="13"/>
                    <a:pt x="83" y="14"/>
                  </a:cubicBezTo>
                  <a:cubicBezTo>
                    <a:pt x="83" y="13"/>
                    <a:pt x="83" y="13"/>
                    <a:pt x="83" y="13"/>
                  </a:cubicBezTo>
                  <a:close/>
                  <a:moveTo>
                    <a:pt x="83" y="19"/>
                  </a:moveTo>
                  <a:cubicBezTo>
                    <a:pt x="83" y="19"/>
                    <a:pt x="83" y="19"/>
                    <a:pt x="83" y="19"/>
                  </a:cubicBezTo>
                  <a:cubicBezTo>
                    <a:pt x="83" y="19"/>
                    <a:pt x="83" y="19"/>
                    <a:pt x="83" y="19"/>
                  </a:cubicBezTo>
                  <a:cubicBezTo>
                    <a:pt x="83" y="19"/>
                    <a:pt x="83" y="19"/>
                    <a:pt x="83" y="19"/>
                  </a:cubicBezTo>
                  <a:close/>
                  <a:moveTo>
                    <a:pt x="83" y="18"/>
                  </a:moveTo>
                  <a:cubicBezTo>
                    <a:pt x="84" y="18"/>
                    <a:pt x="84" y="18"/>
                    <a:pt x="84" y="18"/>
                  </a:cubicBezTo>
                  <a:cubicBezTo>
                    <a:pt x="84" y="18"/>
                    <a:pt x="84" y="18"/>
                    <a:pt x="83" y="19"/>
                  </a:cubicBezTo>
                  <a:lnTo>
                    <a:pt x="83" y="18"/>
                  </a:lnTo>
                  <a:close/>
                  <a:moveTo>
                    <a:pt x="85" y="17"/>
                  </a:moveTo>
                  <a:cubicBezTo>
                    <a:pt x="85" y="18"/>
                    <a:pt x="84" y="18"/>
                    <a:pt x="84" y="18"/>
                  </a:cubicBezTo>
                  <a:cubicBezTo>
                    <a:pt x="84" y="18"/>
                    <a:pt x="85" y="18"/>
                    <a:pt x="85" y="17"/>
                  </a:cubicBezTo>
                  <a:close/>
                  <a:moveTo>
                    <a:pt x="76" y="13"/>
                  </a:moveTo>
                  <a:cubicBezTo>
                    <a:pt x="75" y="13"/>
                    <a:pt x="75" y="14"/>
                    <a:pt x="75" y="14"/>
                  </a:cubicBezTo>
                  <a:cubicBezTo>
                    <a:pt x="75" y="14"/>
                    <a:pt x="75" y="13"/>
                    <a:pt x="76" y="13"/>
                  </a:cubicBezTo>
                  <a:close/>
                  <a:moveTo>
                    <a:pt x="74" y="15"/>
                  </a:moveTo>
                  <a:cubicBezTo>
                    <a:pt x="74" y="15"/>
                    <a:pt x="74" y="15"/>
                    <a:pt x="74" y="15"/>
                  </a:cubicBezTo>
                  <a:cubicBezTo>
                    <a:pt x="74" y="15"/>
                    <a:pt x="74" y="15"/>
                    <a:pt x="74" y="15"/>
                  </a:cubicBezTo>
                  <a:close/>
                  <a:moveTo>
                    <a:pt x="75" y="19"/>
                  </a:moveTo>
                  <a:cubicBezTo>
                    <a:pt x="75" y="19"/>
                    <a:pt x="75" y="18"/>
                    <a:pt x="76" y="18"/>
                  </a:cubicBezTo>
                  <a:cubicBezTo>
                    <a:pt x="76" y="18"/>
                    <a:pt x="78" y="17"/>
                    <a:pt x="79" y="17"/>
                  </a:cubicBezTo>
                  <a:cubicBezTo>
                    <a:pt x="79" y="17"/>
                    <a:pt x="79" y="17"/>
                    <a:pt x="79" y="17"/>
                  </a:cubicBezTo>
                  <a:cubicBezTo>
                    <a:pt x="80" y="17"/>
                    <a:pt x="81" y="17"/>
                    <a:pt x="82" y="18"/>
                  </a:cubicBezTo>
                  <a:cubicBezTo>
                    <a:pt x="81" y="18"/>
                    <a:pt x="81" y="18"/>
                    <a:pt x="80" y="18"/>
                  </a:cubicBezTo>
                  <a:cubicBezTo>
                    <a:pt x="80" y="18"/>
                    <a:pt x="80" y="18"/>
                    <a:pt x="80" y="19"/>
                  </a:cubicBezTo>
                  <a:cubicBezTo>
                    <a:pt x="80" y="19"/>
                    <a:pt x="80" y="19"/>
                    <a:pt x="80" y="19"/>
                  </a:cubicBezTo>
                  <a:cubicBezTo>
                    <a:pt x="80" y="21"/>
                    <a:pt x="80" y="21"/>
                    <a:pt x="80" y="21"/>
                  </a:cubicBezTo>
                  <a:cubicBezTo>
                    <a:pt x="78" y="21"/>
                    <a:pt x="76" y="20"/>
                    <a:pt x="75" y="19"/>
                  </a:cubicBezTo>
                  <a:close/>
                  <a:moveTo>
                    <a:pt x="82" y="19"/>
                  </a:moveTo>
                  <a:cubicBezTo>
                    <a:pt x="82" y="19"/>
                    <a:pt x="81" y="19"/>
                    <a:pt x="81" y="19"/>
                  </a:cubicBezTo>
                  <a:cubicBezTo>
                    <a:pt x="81" y="19"/>
                    <a:pt x="82" y="19"/>
                    <a:pt x="82" y="19"/>
                  </a:cubicBezTo>
                  <a:close/>
                  <a:moveTo>
                    <a:pt x="88" y="17"/>
                  </a:moveTo>
                  <a:cubicBezTo>
                    <a:pt x="87" y="18"/>
                    <a:pt x="87" y="19"/>
                    <a:pt x="86" y="19"/>
                  </a:cubicBezTo>
                  <a:cubicBezTo>
                    <a:pt x="86" y="14"/>
                    <a:pt x="86" y="14"/>
                    <a:pt x="86" y="14"/>
                  </a:cubicBezTo>
                  <a:cubicBezTo>
                    <a:pt x="86" y="15"/>
                    <a:pt x="86" y="15"/>
                    <a:pt x="86" y="15"/>
                  </a:cubicBezTo>
                  <a:cubicBezTo>
                    <a:pt x="86" y="14"/>
                    <a:pt x="86" y="14"/>
                    <a:pt x="86" y="14"/>
                  </a:cubicBezTo>
                  <a:cubicBezTo>
                    <a:pt x="87" y="15"/>
                    <a:pt x="88" y="15"/>
                    <a:pt x="88" y="17"/>
                  </a:cubicBezTo>
                  <a:cubicBezTo>
                    <a:pt x="88" y="17"/>
                    <a:pt x="88" y="17"/>
                    <a:pt x="88" y="17"/>
                  </a:cubicBezTo>
                  <a:close/>
                  <a:moveTo>
                    <a:pt x="53" y="28"/>
                  </a:moveTo>
                  <a:cubicBezTo>
                    <a:pt x="55" y="25"/>
                    <a:pt x="58" y="23"/>
                    <a:pt x="60" y="21"/>
                  </a:cubicBezTo>
                  <a:cubicBezTo>
                    <a:pt x="63" y="19"/>
                    <a:pt x="65" y="17"/>
                    <a:pt x="68" y="15"/>
                  </a:cubicBezTo>
                  <a:cubicBezTo>
                    <a:pt x="69" y="14"/>
                    <a:pt x="70" y="14"/>
                    <a:pt x="70" y="13"/>
                  </a:cubicBezTo>
                  <a:cubicBezTo>
                    <a:pt x="70" y="14"/>
                    <a:pt x="69" y="15"/>
                    <a:pt x="69" y="16"/>
                  </a:cubicBezTo>
                  <a:cubicBezTo>
                    <a:pt x="69" y="17"/>
                    <a:pt x="69" y="17"/>
                    <a:pt x="69" y="18"/>
                  </a:cubicBezTo>
                  <a:cubicBezTo>
                    <a:pt x="69" y="18"/>
                    <a:pt x="69" y="18"/>
                    <a:pt x="69" y="17"/>
                  </a:cubicBezTo>
                  <a:cubicBezTo>
                    <a:pt x="69" y="22"/>
                    <a:pt x="69" y="22"/>
                    <a:pt x="69" y="22"/>
                  </a:cubicBezTo>
                  <a:cubicBezTo>
                    <a:pt x="69" y="24"/>
                    <a:pt x="70" y="25"/>
                    <a:pt x="70" y="26"/>
                  </a:cubicBezTo>
                  <a:cubicBezTo>
                    <a:pt x="71" y="27"/>
                    <a:pt x="72" y="28"/>
                    <a:pt x="73" y="29"/>
                  </a:cubicBezTo>
                  <a:cubicBezTo>
                    <a:pt x="73" y="29"/>
                    <a:pt x="72" y="29"/>
                    <a:pt x="72" y="30"/>
                  </a:cubicBezTo>
                  <a:cubicBezTo>
                    <a:pt x="50" y="30"/>
                    <a:pt x="50" y="30"/>
                    <a:pt x="50" y="30"/>
                  </a:cubicBezTo>
                  <a:cubicBezTo>
                    <a:pt x="51" y="29"/>
                    <a:pt x="52" y="28"/>
                    <a:pt x="53" y="28"/>
                  </a:cubicBezTo>
                  <a:close/>
                  <a:moveTo>
                    <a:pt x="70" y="21"/>
                  </a:moveTo>
                  <a:cubicBezTo>
                    <a:pt x="70" y="21"/>
                    <a:pt x="70" y="20"/>
                    <a:pt x="70" y="20"/>
                  </a:cubicBezTo>
                  <a:cubicBezTo>
                    <a:pt x="70" y="20"/>
                    <a:pt x="70" y="21"/>
                    <a:pt x="70" y="21"/>
                  </a:cubicBezTo>
                  <a:close/>
                  <a:moveTo>
                    <a:pt x="70" y="19"/>
                  </a:moveTo>
                  <a:cubicBezTo>
                    <a:pt x="69" y="19"/>
                    <a:pt x="69" y="19"/>
                    <a:pt x="69" y="19"/>
                  </a:cubicBezTo>
                  <a:cubicBezTo>
                    <a:pt x="69" y="19"/>
                    <a:pt x="69" y="19"/>
                    <a:pt x="70" y="19"/>
                  </a:cubicBezTo>
                  <a:close/>
                  <a:moveTo>
                    <a:pt x="45" y="25"/>
                  </a:moveTo>
                  <a:cubicBezTo>
                    <a:pt x="47" y="23"/>
                    <a:pt x="49" y="22"/>
                    <a:pt x="50" y="21"/>
                  </a:cubicBezTo>
                  <a:cubicBezTo>
                    <a:pt x="52" y="19"/>
                    <a:pt x="53" y="18"/>
                    <a:pt x="55" y="16"/>
                  </a:cubicBezTo>
                  <a:cubicBezTo>
                    <a:pt x="57" y="14"/>
                    <a:pt x="60" y="12"/>
                    <a:pt x="62" y="10"/>
                  </a:cubicBezTo>
                  <a:cubicBezTo>
                    <a:pt x="63" y="10"/>
                    <a:pt x="64" y="9"/>
                    <a:pt x="64" y="8"/>
                  </a:cubicBezTo>
                  <a:cubicBezTo>
                    <a:pt x="65" y="8"/>
                    <a:pt x="66" y="7"/>
                    <a:pt x="67" y="7"/>
                  </a:cubicBezTo>
                  <a:cubicBezTo>
                    <a:pt x="68" y="6"/>
                    <a:pt x="69" y="6"/>
                    <a:pt x="70" y="5"/>
                  </a:cubicBezTo>
                  <a:cubicBezTo>
                    <a:pt x="70" y="5"/>
                    <a:pt x="71" y="5"/>
                    <a:pt x="71" y="5"/>
                  </a:cubicBezTo>
                  <a:cubicBezTo>
                    <a:pt x="73" y="4"/>
                    <a:pt x="75" y="4"/>
                    <a:pt x="76" y="4"/>
                  </a:cubicBezTo>
                  <a:cubicBezTo>
                    <a:pt x="74" y="4"/>
                    <a:pt x="72" y="5"/>
                    <a:pt x="70" y="6"/>
                  </a:cubicBezTo>
                  <a:cubicBezTo>
                    <a:pt x="69" y="6"/>
                    <a:pt x="69" y="7"/>
                    <a:pt x="68" y="7"/>
                  </a:cubicBezTo>
                  <a:cubicBezTo>
                    <a:pt x="67" y="8"/>
                    <a:pt x="66" y="8"/>
                    <a:pt x="65" y="9"/>
                  </a:cubicBezTo>
                  <a:cubicBezTo>
                    <a:pt x="64" y="10"/>
                    <a:pt x="62" y="12"/>
                    <a:pt x="61" y="13"/>
                  </a:cubicBezTo>
                  <a:cubicBezTo>
                    <a:pt x="59" y="14"/>
                    <a:pt x="58" y="16"/>
                    <a:pt x="56" y="17"/>
                  </a:cubicBezTo>
                  <a:cubicBezTo>
                    <a:pt x="53" y="20"/>
                    <a:pt x="50" y="23"/>
                    <a:pt x="46" y="25"/>
                  </a:cubicBezTo>
                  <a:cubicBezTo>
                    <a:pt x="44" y="27"/>
                    <a:pt x="42" y="28"/>
                    <a:pt x="39" y="29"/>
                  </a:cubicBezTo>
                  <a:cubicBezTo>
                    <a:pt x="38" y="29"/>
                    <a:pt x="36" y="30"/>
                    <a:pt x="34" y="30"/>
                  </a:cubicBezTo>
                  <a:cubicBezTo>
                    <a:pt x="34" y="30"/>
                    <a:pt x="33" y="30"/>
                    <a:pt x="32" y="30"/>
                  </a:cubicBezTo>
                  <a:cubicBezTo>
                    <a:pt x="36" y="30"/>
                    <a:pt x="39" y="28"/>
                    <a:pt x="42" y="26"/>
                  </a:cubicBezTo>
                  <a:cubicBezTo>
                    <a:pt x="43" y="26"/>
                    <a:pt x="44" y="25"/>
                    <a:pt x="45" y="25"/>
                  </a:cubicBezTo>
                  <a:close/>
                  <a:moveTo>
                    <a:pt x="27" y="24"/>
                  </a:moveTo>
                  <a:cubicBezTo>
                    <a:pt x="27" y="24"/>
                    <a:pt x="27" y="24"/>
                    <a:pt x="27" y="23"/>
                  </a:cubicBezTo>
                  <a:cubicBezTo>
                    <a:pt x="27" y="24"/>
                    <a:pt x="27" y="24"/>
                    <a:pt x="27" y="24"/>
                  </a:cubicBezTo>
                  <a:close/>
                  <a:moveTo>
                    <a:pt x="28" y="27"/>
                  </a:moveTo>
                  <a:cubicBezTo>
                    <a:pt x="28" y="27"/>
                    <a:pt x="28" y="27"/>
                    <a:pt x="28" y="27"/>
                  </a:cubicBezTo>
                  <a:cubicBezTo>
                    <a:pt x="28" y="27"/>
                    <a:pt x="29" y="27"/>
                    <a:pt x="29" y="27"/>
                  </a:cubicBezTo>
                  <a:cubicBezTo>
                    <a:pt x="29" y="26"/>
                    <a:pt x="30" y="26"/>
                    <a:pt x="31" y="26"/>
                  </a:cubicBezTo>
                  <a:cubicBezTo>
                    <a:pt x="31" y="26"/>
                    <a:pt x="31" y="26"/>
                    <a:pt x="32" y="26"/>
                  </a:cubicBezTo>
                  <a:cubicBezTo>
                    <a:pt x="31" y="26"/>
                    <a:pt x="31" y="26"/>
                    <a:pt x="31" y="26"/>
                  </a:cubicBezTo>
                  <a:cubicBezTo>
                    <a:pt x="31" y="27"/>
                    <a:pt x="31" y="27"/>
                    <a:pt x="31" y="27"/>
                  </a:cubicBezTo>
                  <a:cubicBezTo>
                    <a:pt x="31" y="27"/>
                    <a:pt x="31" y="27"/>
                    <a:pt x="31" y="26"/>
                  </a:cubicBezTo>
                  <a:cubicBezTo>
                    <a:pt x="31" y="29"/>
                    <a:pt x="31" y="29"/>
                    <a:pt x="31" y="29"/>
                  </a:cubicBezTo>
                  <a:cubicBezTo>
                    <a:pt x="30" y="28"/>
                    <a:pt x="29" y="28"/>
                    <a:pt x="28" y="27"/>
                  </a:cubicBezTo>
                  <a:close/>
                  <a:moveTo>
                    <a:pt x="33" y="27"/>
                  </a:moveTo>
                  <a:cubicBezTo>
                    <a:pt x="33" y="27"/>
                    <a:pt x="33" y="27"/>
                    <a:pt x="33" y="27"/>
                  </a:cubicBezTo>
                  <a:cubicBezTo>
                    <a:pt x="33" y="27"/>
                    <a:pt x="33" y="27"/>
                    <a:pt x="33" y="27"/>
                  </a:cubicBezTo>
                  <a:close/>
                  <a:moveTo>
                    <a:pt x="32" y="27"/>
                  </a:moveTo>
                  <a:cubicBezTo>
                    <a:pt x="32" y="27"/>
                    <a:pt x="31" y="27"/>
                    <a:pt x="31" y="27"/>
                  </a:cubicBezTo>
                  <a:cubicBezTo>
                    <a:pt x="31" y="27"/>
                    <a:pt x="32" y="27"/>
                    <a:pt x="32" y="27"/>
                  </a:cubicBezTo>
                  <a:close/>
                  <a:moveTo>
                    <a:pt x="36" y="25"/>
                  </a:moveTo>
                  <a:cubicBezTo>
                    <a:pt x="36" y="25"/>
                    <a:pt x="36" y="25"/>
                    <a:pt x="36" y="25"/>
                  </a:cubicBezTo>
                  <a:cubicBezTo>
                    <a:pt x="36" y="25"/>
                    <a:pt x="36" y="25"/>
                    <a:pt x="36" y="25"/>
                  </a:cubicBezTo>
                  <a:close/>
                  <a:moveTo>
                    <a:pt x="35" y="26"/>
                  </a:moveTo>
                  <a:cubicBezTo>
                    <a:pt x="35" y="26"/>
                    <a:pt x="35" y="26"/>
                    <a:pt x="35" y="26"/>
                  </a:cubicBezTo>
                  <a:cubicBezTo>
                    <a:pt x="35" y="26"/>
                    <a:pt x="35" y="26"/>
                    <a:pt x="35" y="26"/>
                  </a:cubicBezTo>
                  <a:cubicBezTo>
                    <a:pt x="35" y="26"/>
                    <a:pt x="35" y="26"/>
                    <a:pt x="35" y="26"/>
                  </a:cubicBezTo>
                  <a:close/>
                  <a:moveTo>
                    <a:pt x="37" y="24"/>
                  </a:moveTo>
                  <a:cubicBezTo>
                    <a:pt x="37" y="24"/>
                    <a:pt x="37" y="24"/>
                    <a:pt x="37" y="24"/>
                  </a:cubicBezTo>
                  <a:cubicBezTo>
                    <a:pt x="37" y="24"/>
                    <a:pt x="37" y="24"/>
                    <a:pt x="37" y="24"/>
                  </a:cubicBezTo>
                  <a:cubicBezTo>
                    <a:pt x="37" y="24"/>
                    <a:pt x="37" y="24"/>
                    <a:pt x="37" y="24"/>
                  </a:cubicBezTo>
                  <a:close/>
                  <a:moveTo>
                    <a:pt x="34" y="22"/>
                  </a:moveTo>
                  <a:cubicBezTo>
                    <a:pt x="34" y="22"/>
                    <a:pt x="34" y="22"/>
                    <a:pt x="34" y="22"/>
                  </a:cubicBezTo>
                  <a:cubicBezTo>
                    <a:pt x="34" y="22"/>
                    <a:pt x="34" y="22"/>
                    <a:pt x="34" y="22"/>
                  </a:cubicBezTo>
                  <a:close/>
                  <a:moveTo>
                    <a:pt x="35" y="23"/>
                  </a:moveTo>
                  <a:cubicBezTo>
                    <a:pt x="35" y="23"/>
                    <a:pt x="35" y="22"/>
                    <a:pt x="35" y="22"/>
                  </a:cubicBezTo>
                  <a:cubicBezTo>
                    <a:pt x="35" y="22"/>
                    <a:pt x="35" y="23"/>
                    <a:pt x="35" y="23"/>
                  </a:cubicBezTo>
                  <a:close/>
                  <a:moveTo>
                    <a:pt x="34" y="21"/>
                  </a:moveTo>
                  <a:cubicBezTo>
                    <a:pt x="34" y="21"/>
                    <a:pt x="34" y="21"/>
                    <a:pt x="34" y="21"/>
                  </a:cubicBezTo>
                  <a:cubicBezTo>
                    <a:pt x="34" y="21"/>
                    <a:pt x="34" y="21"/>
                    <a:pt x="34" y="21"/>
                  </a:cubicBezTo>
                  <a:close/>
                  <a:moveTo>
                    <a:pt x="29" y="22"/>
                  </a:moveTo>
                  <a:cubicBezTo>
                    <a:pt x="29" y="22"/>
                    <a:pt x="28" y="22"/>
                    <a:pt x="28" y="22"/>
                  </a:cubicBezTo>
                  <a:cubicBezTo>
                    <a:pt x="28" y="22"/>
                    <a:pt x="29" y="22"/>
                    <a:pt x="29" y="22"/>
                  </a:cubicBezTo>
                  <a:close/>
                  <a:moveTo>
                    <a:pt x="28" y="23"/>
                  </a:moveTo>
                  <a:cubicBezTo>
                    <a:pt x="28" y="23"/>
                    <a:pt x="27" y="23"/>
                    <a:pt x="27" y="23"/>
                  </a:cubicBezTo>
                  <a:cubicBezTo>
                    <a:pt x="27" y="23"/>
                    <a:pt x="28" y="23"/>
                    <a:pt x="28" y="23"/>
                  </a:cubicBezTo>
                  <a:close/>
                  <a:moveTo>
                    <a:pt x="24" y="29"/>
                  </a:moveTo>
                  <a:cubicBezTo>
                    <a:pt x="24" y="29"/>
                    <a:pt x="24" y="29"/>
                    <a:pt x="24" y="30"/>
                  </a:cubicBezTo>
                  <a:cubicBezTo>
                    <a:pt x="24" y="29"/>
                    <a:pt x="24" y="29"/>
                    <a:pt x="24" y="29"/>
                  </a:cubicBezTo>
                  <a:close/>
                  <a:moveTo>
                    <a:pt x="23" y="27"/>
                  </a:moveTo>
                  <a:cubicBezTo>
                    <a:pt x="23" y="28"/>
                    <a:pt x="23" y="28"/>
                    <a:pt x="24" y="28"/>
                  </a:cubicBezTo>
                  <a:cubicBezTo>
                    <a:pt x="23" y="28"/>
                    <a:pt x="23" y="28"/>
                    <a:pt x="23" y="27"/>
                  </a:cubicBezTo>
                  <a:close/>
                  <a:moveTo>
                    <a:pt x="19" y="33"/>
                  </a:moveTo>
                  <a:cubicBezTo>
                    <a:pt x="73" y="33"/>
                    <a:pt x="73" y="33"/>
                    <a:pt x="73" y="33"/>
                  </a:cubicBezTo>
                  <a:cubicBezTo>
                    <a:pt x="81" y="27"/>
                    <a:pt x="91" y="24"/>
                    <a:pt x="101" y="24"/>
                  </a:cubicBezTo>
                  <a:cubicBezTo>
                    <a:pt x="112" y="24"/>
                    <a:pt x="121" y="27"/>
                    <a:pt x="129" y="33"/>
                  </a:cubicBezTo>
                  <a:cubicBezTo>
                    <a:pt x="183" y="33"/>
                    <a:pt x="183" y="33"/>
                    <a:pt x="183" y="33"/>
                  </a:cubicBezTo>
                  <a:cubicBezTo>
                    <a:pt x="197" y="87"/>
                    <a:pt x="197" y="87"/>
                    <a:pt x="197" y="87"/>
                  </a:cubicBezTo>
                  <a:cubicBezTo>
                    <a:pt x="134" y="87"/>
                    <a:pt x="134" y="87"/>
                    <a:pt x="134" y="87"/>
                  </a:cubicBezTo>
                  <a:cubicBezTo>
                    <a:pt x="126" y="95"/>
                    <a:pt x="114" y="100"/>
                    <a:pt x="101" y="100"/>
                  </a:cubicBezTo>
                  <a:cubicBezTo>
                    <a:pt x="88" y="100"/>
                    <a:pt x="76" y="95"/>
                    <a:pt x="69" y="87"/>
                  </a:cubicBezTo>
                  <a:cubicBezTo>
                    <a:pt x="6" y="87"/>
                    <a:pt x="6" y="87"/>
                    <a:pt x="6" y="87"/>
                  </a:cubicBezTo>
                  <a:lnTo>
                    <a:pt x="19" y="33"/>
                  </a:lnTo>
                  <a:close/>
                  <a:moveTo>
                    <a:pt x="1" y="89"/>
                  </a:moveTo>
                  <a:cubicBezTo>
                    <a:pt x="1" y="89"/>
                    <a:pt x="1" y="89"/>
                    <a:pt x="1" y="89"/>
                  </a:cubicBezTo>
                  <a:cubicBezTo>
                    <a:pt x="1" y="89"/>
                    <a:pt x="1" y="89"/>
                    <a:pt x="1" y="89"/>
                  </a:cubicBezTo>
                  <a:close/>
                  <a:moveTo>
                    <a:pt x="1" y="91"/>
                  </a:moveTo>
                  <a:cubicBezTo>
                    <a:pt x="1" y="91"/>
                    <a:pt x="2" y="91"/>
                    <a:pt x="2" y="91"/>
                  </a:cubicBezTo>
                  <a:cubicBezTo>
                    <a:pt x="2" y="91"/>
                    <a:pt x="1" y="91"/>
                    <a:pt x="1" y="91"/>
                  </a:cubicBezTo>
                  <a:close/>
                  <a:moveTo>
                    <a:pt x="3" y="91"/>
                  </a:moveTo>
                  <a:cubicBezTo>
                    <a:pt x="3" y="91"/>
                    <a:pt x="3" y="91"/>
                    <a:pt x="3" y="91"/>
                  </a:cubicBezTo>
                  <a:cubicBezTo>
                    <a:pt x="3" y="91"/>
                    <a:pt x="3" y="91"/>
                    <a:pt x="3" y="91"/>
                  </a:cubicBezTo>
                  <a:close/>
                  <a:moveTo>
                    <a:pt x="4" y="101"/>
                  </a:moveTo>
                  <a:cubicBezTo>
                    <a:pt x="4" y="102"/>
                    <a:pt x="4" y="103"/>
                    <a:pt x="5" y="103"/>
                  </a:cubicBezTo>
                  <a:cubicBezTo>
                    <a:pt x="5" y="103"/>
                    <a:pt x="4" y="103"/>
                    <a:pt x="4" y="103"/>
                  </a:cubicBezTo>
                  <a:cubicBezTo>
                    <a:pt x="4" y="102"/>
                    <a:pt x="4" y="102"/>
                    <a:pt x="4" y="101"/>
                  </a:cubicBezTo>
                  <a:close/>
                  <a:moveTo>
                    <a:pt x="5" y="105"/>
                  </a:moveTo>
                  <a:cubicBezTo>
                    <a:pt x="6" y="106"/>
                    <a:pt x="6" y="106"/>
                    <a:pt x="7" y="107"/>
                  </a:cubicBezTo>
                  <a:cubicBezTo>
                    <a:pt x="6" y="106"/>
                    <a:pt x="6" y="106"/>
                    <a:pt x="5" y="105"/>
                  </a:cubicBezTo>
                  <a:close/>
                  <a:moveTo>
                    <a:pt x="5" y="104"/>
                  </a:moveTo>
                  <a:cubicBezTo>
                    <a:pt x="5" y="104"/>
                    <a:pt x="5" y="105"/>
                    <a:pt x="5" y="105"/>
                  </a:cubicBezTo>
                  <a:cubicBezTo>
                    <a:pt x="5" y="105"/>
                    <a:pt x="5" y="104"/>
                    <a:pt x="5" y="104"/>
                  </a:cubicBezTo>
                  <a:close/>
                  <a:moveTo>
                    <a:pt x="17" y="107"/>
                  </a:moveTo>
                  <a:cubicBezTo>
                    <a:pt x="16" y="107"/>
                    <a:pt x="16" y="107"/>
                    <a:pt x="16" y="107"/>
                  </a:cubicBezTo>
                  <a:cubicBezTo>
                    <a:pt x="16" y="107"/>
                    <a:pt x="16" y="107"/>
                    <a:pt x="17" y="107"/>
                  </a:cubicBezTo>
                  <a:close/>
                  <a:moveTo>
                    <a:pt x="18" y="106"/>
                  </a:moveTo>
                  <a:cubicBezTo>
                    <a:pt x="18" y="106"/>
                    <a:pt x="18" y="106"/>
                    <a:pt x="18" y="106"/>
                  </a:cubicBezTo>
                  <a:cubicBezTo>
                    <a:pt x="18" y="106"/>
                    <a:pt x="18" y="106"/>
                    <a:pt x="18" y="106"/>
                  </a:cubicBezTo>
                  <a:close/>
                  <a:moveTo>
                    <a:pt x="20" y="103"/>
                  </a:moveTo>
                  <a:cubicBezTo>
                    <a:pt x="20" y="103"/>
                    <a:pt x="20" y="103"/>
                    <a:pt x="20" y="103"/>
                  </a:cubicBezTo>
                  <a:cubicBezTo>
                    <a:pt x="20" y="103"/>
                    <a:pt x="20" y="103"/>
                    <a:pt x="20" y="103"/>
                  </a:cubicBezTo>
                  <a:cubicBezTo>
                    <a:pt x="20" y="103"/>
                    <a:pt x="20" y="103"/>
                    <a:pt x="20" y="103"/>
                  </a:cubicBezTo>
                  <a:close/>
                  <a:moveTo>
                    <a:pt x="19" y="105"/>
                  </a:moveTo>
                  <a:cubicBezTo>
                    <a:pt x="19" y="105"/>
                    <a:pt x="19" y="105"/>
                    <a:pt x="19" y="105"/>
                  </a:cubicBezTo>
                  <a:cubicBezTo>
                    <a:pt x="19" y="105"/>
                    <a:pt x="19" y="105"/>
                    <a:pt x="19" y="105"/>
                  </a:cubicBezTo>
                  <a:close/>
                  <a:moveTo>
                    <a:pt x="21" y="100"/>
                  </a:moveTo>
                  <a:cubicBezTo>
                    <a:pt x="21" y="100"/>
                    <a:pt x="21" y="100"/>
                    <a:pt x="21" y="101"/>
                  </a:cubicBezTo>
                  <a:cubicBezTo>
                    <a:pt x="21" y="101"/>
                    <a:pt x="21" y="101"/>
                    <a:pt x="21" y="101"/>
                  </a:cubicBezTo>
                  <a:cubicBezTo>
                    <a:pt x="21" y="101"/>
                    <a:pt x="21" y="101"/>
                    <a:pt x="21" y="102"/>
                  </a:cubicBezTo>
                  <a:cubicBezTo>
                    <a:pt x="21" y="102"/>
                    <a:pt x="21" y="102"/>
                    <a:pt x="21" y="102"/>
                  </a:cubicBezTo>
                  <a:cubicBezTo>
                    <a:pt x="21" y="102"/>
                    <a:pt x="21" y="101"/>
                    <a:pt x="21" y="101"/>
                  </a:cubicBezTo>
                  <a:cubicBezTo>
                    <a:pt x="21" y="101"/>
                    <a:pt x="21" y="100"/>
                    <a:pt x="21" y="100"/>
                  </a:cubicBezTo>
                  <a:close/>
                  <a:moveTo>
                    <a:pt x="89" y="134"/>
                  </a:moveTo>
                  <a:cubicBezTo>
                    <a:pt x="88" y="133"/>
                    <a:pt x="88" y="132"/>
                    <a:pt x="88" y="132"/>
                  </a:cubicBezTo>
                  <a:cubicBezTo>
                    <a:pt x="88" y="132"/>
                    <a:pt x="88" y="132"/>
                    <a:pt x="88" y="132"/>
                  </a:cubicBezTo>
                  <a:cubicBezTo>
                    <a:pt x="88" y="132"/>
                    <a:pt x="88" y="133"/>
                    <a:pt x="89" y="134"/>
                  </a:cubicBezTo>
                  <a:cubicBezTo>
                    <a:pt x="89" y="136"/>
                    <a:pt x="90" y="137"/>
                    <a:pt x="91" y="139"/>
                  </a:cubicBezTo>
                  <a:cubicBezTo>
                    <a:pt x="90" y="137"/>
                    <a:pt x="89" y="136"/>
                    <a:pt x="89" y="1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7" name="Freeform 34">
              <a:extLst>
                <a:ext uri="{FF2B5EF4-FFF2-40B4-BE49-F238E27FC236}">
                  <a16:creationId xmlns:a16="http://schemas.microsoft.com/office/drawing/2014/main" id="{27F59000-E192-44CE-A9AE-810A796386AA}"/>
                </a:ext>
              </a:extLst>
            </p:cNvPr>
            <p:cNvSpPr>
              <a:spLocks/>
            </p:cNvSpPr>
            <p:nvPr/>
          </p:nvSpPr>
          <p:spPr bwMode="auto">
            <a:xfrm>
              <a:off x="1612" y="1819"/>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8" name="Freeform 35">
              <a:extLst>
                <a:ext uri="{FF2B5EF4-FFF2-40B4-BE49-F238E27FC236}">
                  <a16:creationId xmlns:a16="http://schemas.microsoft.com/office/drawing/2014/main" id="{E98BD5EE-FA43-4DC6-8B8D-7B35A9E6D218}"/>
                </a:ext>
              </a:extLst>
            </p:cNvPr>
            <p:cNvSpPr>
              <a:spLocks/>
            </p:cNvSpPr>
            <p:nvPr/>
          </p:nvSpPr>
          <p:spPr bwMode="auto">
            <a:xfrm>
              <a:off x="1116" y="1819"/>
              <a:ext cx="0" cy="0"/>
            </a:xfrm>
            <a:custGeom>
              <a:avLst/>
              <a:gdLst/>
              <a:ahLst/>
              <a:cxnLst>
                <a:cxn ang="0">
                  <a:pos x="0" y="0"/>
                </a:cxn>
                <a:cxn ang="0">
                  <a:pos x="0" y="0"/>
                </a:cxn>
                <a:cxn ang="0">
                  <a:pos x="0" y="0"/>
                </a:cxn>
                <a:cxn ang="0">
                  <a:pos x="0" y="0"/>
                </a:cxn>
              </a:cxnLst>
              <a:rect l="0" t="0" r="r" b="b"/>
              <a:pathLst>
                <a:path>
                  <a:moveTo>
                    <a:pt x="0" y="0"/>
                  </a:moveTo>
                  <a:cubicBezTo>
                    <a:pt x="0" y="0"/>
                    <a:pt x="0" y="0"/>
                    <a:pt x="0" y="0"/>
                  </a:cubicBezTo>
                  <a:cubicBezTo>
                    <a:pt x="0" y="0"/>
                    <a:pt x="0" y="0"/>
                    <a:pt x="0" y="0"/>
                  </a:cubicBezTo>
                  <a:cubicBezTo>
                    <a:pt x="0" y="0"/>
                    <a:pt x="0" y="0"/>
                    <a:pt x="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9" name="Freeform 36">
              <a:extLst>
                <a:ext uri="{FF2B5EF4-FFF2-40B4-BE49-F238E27FC236}">
                  <a16:creationId xmlns:a16="http://schemas.microsoft.com/office/drawing/2014/main" id="{929806B6-2402-4EA1-9ADD-CB1AA050A805}"/>
                </a:ext>
              </a:extLst>
            </p:cNvPr>
            <p:cNvSpPr>
              <a:spLocks noEditPoints="1"/>
            </p:cNvSpPr>
            <p:nvPr/>
          </p:nvSpPr>
          <p:spPr bwMode="auto">
            <a:xfrm>
              <a:off x="661" y="1772"/>
              <a:ext cx="1371" cy="1110"/>
            </a:xfrm>
            <a:custGeom>
              <a:avLst/>
              <a:gdLst>
                <a:gd name="T0" fmla="*/ 566 w 575"/>
                <a:gd name="T1" fmla="*/ 362 h 465"/>
                <a:gd name="T2" fmla="*/ 148 w 575"/>
                <a:gd name="T3" fmla="*/ 43 h 465"/>
                <a:gd name="T4" fmla="*/ 143 w 575"/>
                <a:gd name="T5" fmla="*/ 38 h 465"/>
                <a:gd name="T6" fmla="*/ 179 w 575"/>
                <a:gd name="T7" fmla="*/ 22 h 465"/>
                <a:gd name="T8" fmla="*/ 173 w 575"/>
                <a:gd name="T9" fmla="*/ 20 h 465"/>
                <a:gd name="T10" fmla="*/ 165 w 575"/>
                <a:gd name="T11" fmla="*/ 32 h 465"/>
                <a:gd name="T12" fmla="*/ 172 w 575"/>
                <a:gd name="T13" fmla="*/ 19 h 465"/>
                <a:gd name="T14" fmla="*/ 99 w 575"/>
                <a:gd name="T15" fmla="*/ 210 h 465"/>
                <a:gd name="T16" fmla="*/ 82 w 575"/>
                <a:gd name="T17" fmla="*/ 278 h 465"/>
                <a:gd name="T18" fmla="*/ 112 w 575"/>
                <a:gd name="T19" fmla="*/ 281 h 465"/>
                <a:gd name="T20" fmla="*/ 154 w 575"/>
                <a:gd name="T21" fmla="*/ 309 h 465"/>
                <a:gd name="T22" fmla="*/ 131 w 575"/>
                <a:gd name="T23" fmla="*/ 328 h 465"/>
                <a:gd name="T24" fmla="*/ 128 w 575"/>
                <a:gd name="T25" fmla="*/ 341 h 465"/>
                <a:gd name="T26" fmla="*/ 224 w 575"/>
                <a:gd name="T27" fmla="*/ 339 h 465"/>
                <a:gd name="T28" fmla="*/ 92 w 575"/>
                <a:gd name="T29" fmla="*/ 210 h 465"/>
                <a:gd name="T30" fmla="*/ 101 w 575"/>
                <a:gd name="T31" fmla="*/ 322 h 465"/>
                <a:gd name="T32" fmla="*/ 113 w 575"/>
                <a:gd name="T33" fmla="*/ 301 h 465"/>
                <a:gd name="T34" fmla="*/ 106 w 575"/>
                <a:gd name="T35" fmla="*/ 309 h 465"/>
                <a:gd name="T36" fmla="*/ 94 w 575"/>
                <a:gd name="T37" fmla="*/ 303 h 465"/>
                <a:gd name="T38" fmla="*/ 105 w 575"/>
                <a:gd name="T39" fmla="*/ 274 h 465"/>
                <a:gd name="T40" fmla="*/ 76 w 575"/>
                <a:gd name="T41" fmla="*/ 300 h 465"/>
                <a:gd name="T42" fmla="*/ 126 w 575"/>
                <a:gd name="T43" fmla="*/ 347 h 465"/>
                <a:gd name="T44" fmla="*/ 149 w 575"/>
                <a:gd name="T45" fmla="*/ 321 h 465"/>
                <a:gd name="T46" fmla="*/ 121 w 575"/>
                <a:gd name="T47" fmla="*/ 295 h 465"/>
                <a:gd name="T48" fmla="*/ 75 w 575"/>
                <a:gd name="T49" fmla="*/ 267 h 465"/>
                <a:gd name="T50" fmla="*/ 211 w 575"/>
                <a:gd name="T51" fmla="*/ 355 h 465"/>
                <a:gd name="T52" fmla="*/ 128 w 575"/>
                <a:gd name="T53" fmla="*/ 329 h 465"/>
                <a:gd name="T54" fmla="*/ 120 w 575"/>
                <a:gd name="T55" fmla="*/ 275 h 465"/>
                <a:gd name="T56" fmla="*/ 103 w 575"/>
                <a:gd name="T57" fmla="*/ 212 h 465"/>
                <a:gd name="T58" fmla="*/ 144 w 575"/>
                <a:gd name="T59" fmla="*/ 50 h 465"/>
                <a:gd name="T60" fmla="*/ 148 w 575"/>
                <a:gd name="T61" fmla="*/ 34 h 465"/>
                <a:gd name="T62" fmla="*/ 221 w 575"/>
                <a:gd name="T63" fmla="*/ 22 h 465"/>
                <a:gd name="T64" fmla="*/ 415 w 575"/>
                <a:gd name="T65" fmla="*/ 31 h 465"/>
                <a:gd name="T66" fmla="*/ 455 w 575"/>
                <a:gd name="T67" fmla="*/ 57 h 465"/>
                <a:gd name="T68" fmla="*/ 530 w 575"/>
                <a:gd name="T69" fmla="*/ 270 h 465"/>
                <a:gd name="T70" fmla="*/ 507 w 575"/>
                <a:gd name="T71" fmla="*/ 216 h 465"/>
                <a:gd name="T72" fmla="*/ 499 w 575"/>
                <a:gd name="T73" fmla="*/ 283 h 465"/>
                <a:gd name="T74" fmla="*/ 420 w 575"/>
                <a:gd name="T75" fmla="*/ 312 h 465"/>
                <a:gd name="T76" fmla="*/ 441 w 575"/>
                <a:gd name="T77" fmla="*/ 337 h 465"/>
                <a:gd name="T78" fmla="*/ 117 w 575"/>
                <a:gd name="T79" fmla="*/ 279 h 465"/>
                <a:gd name="T80" fmla="*/ 134 w 575"/>
                <a:gd name="T81" fmla="*/ 52 h 465"/>
                <a:gd name="T82" fmla="*/ 445 w 575"/>
                <a:gd name="T83" fmla="*/ 35 h 465"/>
                <a:gd name="T84" fmla="*/ 425 w 575"/>
                <a:gd name="T85" fmla="*/ 33 h 465"/>
                <a:gd name="T86" fmla="*/ 408 w 575"/>
                <a:gd name="T87" fmla="*/ 20 h 465"/>
                <a:gd name="T88" fmla="*/ 416 w 575"/>
                <a:gd name="T89" fmla="*/ 20 h 465"/>
                <a:gd name="T90" fmla="*/ 392 w 575"/>
                <a:gd name="T91" fmla="*/ 11 h 465"/>
                <a:gd name="T92" fmla="*/ 394 w 575"/>
                <a:gd name="T93" fmla="*/ 329 h 465"/>
                <a:gd name="T94" fmla="*/ 453 w 575"/>
                <a:gd name="T95" fmla="*/ 323 h 465"/>
                <a:gd name="T96" fmla="*/ 432 w 575"/>
                <a:gd name="T97" fmla="*/ 304 h 465"/>
                <a:gd name="T98" fmla="*/ 477 w 575"/>
                <a:gd name="T99" fmla="*/ 286 h 465"/>
                <a:gd name="T100" fmla="*/ 513 w 575"/>
                <a:gd name="T101" fmla="*/ 272 h 465"/>
                <a:gd name="T102" fmla="*/ 507 w 575"/>
                <a:gd name="T103" fmla="*/ 270 h 465"/>
                <a:gd name="T104" fmla="*/ 469 w 575"/>
                <a:gd name="T105" fmla="*/ 304 h 465"/>
                <a:gd name="T106" fmla="*/ 485 w 575"/>
                <a:gd name="T107" fmla="*/ 306 h 465"/>
                <a:gd name="T108" fmla="*/ 472 w 575"/>
                <a:gd name="T109" fmla="*/ 305 h 465"/>
                <a:gd name="T110" fmla="*/ 479 w 575"/>
                <a:gd name="T111" fmla="*/ 271 h 465"/>
                <a:gd name="T112" fmla="*/ 476 w 575"/>
                <a:gd name="T113" fmla="*/ 270 h 465"/>
                <a:gd name="T114" fmla="*/ 462 w 575"/>
                <a:gd name="T115" fmla="*/ 296 h 465"/>
                <a:gd name="T116" fmla="*/ 433 w 575"/>
                <a:gd name="T117" fmla="*/ 312 h 465"/>
                <a:gd name="T118" fmla="*/ 459 w 575"/>
                <a:gd name="T119" fmla="*/ 319 h 465"/>
                <a:gd name="T120" fmla="*/ 507 w 575"/>
                <a:gd name="T121" fmla="*/ 213 h 465"/>
                <a:gd name="T122" fmla="*/ 463 w 575"/>
                <a:gd name="T123" fmla="*/ 277 h 465"/>
                <a:gd name="T124" fmla="*/ 432 w 575"/>
                <a:gd name="T125" fmla="*/ 352 h 4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575" h="465">
                  <a:moveTo>
                    <a:pt x="547" y="275"/>
                  </a:moveTo>
                  <a:cubicBezTo>
                    <a:pt x="546" y="273"/>
                    <a:pt x="543" y="270"/>
                    <a:pt x="539" y="269"/>
                  </a:cubicBezTo>
                  <a:cubicBezTo>
                    <a:pt x="539" y="269"/>
                    <a:pt x="538" y="269"/>
                    <a:pt x="538" y="269"/>
                  </a:cubicBezTo>
                  <a:cubicBezTo>
                    <a:pt x="464" y="37"/>
                    <a:pt x="464" y="37"/>
                    <a:pt x="464" y="37"/>
                  </a:cubicBezTo>
                  <a:cubicBezTo>
                    <a:pt x="466" y="36"/>
                    <a:pt x="467" y="35"/>
                    <a:pt x="466" y="34"/>
                  </a:cubicBezTo>
                  <a:cubicBezTo>
                    <a:pt x="456" y="3"/>
                    <a:pt x="456" y="3"/>
                    <a:pt x="456" y="3"/>
                  </a:cubicBezTo>
                  <a:cubicBezTo>
                    <a:pt x="455" y="1"/>
                    <a:pt x="452" y="0"/>
                    <a:pt x="449" y="0"/>
                  </a:cubicBezTo>
                  <a:cubicBezTo>
                    <a:pt x="387" y="0"/>
                    <a:pt x="387" y="0"/>
                    <a:pt x="387" y="0"/>
                  </a:cubicBezTo>
                  <a:cubicBezTo>
                    <a:pt x="384" y="0"/>
                    <a:pt x="382" y="1"/>
                    <a:pt x="382" y="2"/>
                  </a:cubicBezTo>
                  <a:cubicBezTo>
                    <a:pt x="382" y="2"/>
                    <a:pt x="382" y="2"/>
                    <a:pt x="382" y="3"/>
                  </a:cubicBezTo>
                  <a:cubicBezTo>
                    <a:pt x="196" y="3"/>
                    <a:pt x="196" y="3"/>
                    <a:pt x="196" y="3"/>
                  </a:cubicBezTo>
                  <a:cubicBezTo>
                    <a:pt x="195" y="2"/>
                    <a:pt x="194" y="2"/>
                    <a:pt x="192" y="2"/>
                  </a:cubicBezTo>
                  <a:cubicBezTo>
                    <a:pt x="130" y="2"/>
                    <a:pt x="130" y="2"/>
                    <a:pt x="130" y="2"/>
                  </a:cubicBezTo>
                  <a:cubicBezTo>
                    <a:pt x="127" y="2"/>
                    <a:pt x="124" y="3"/>
                    <a:pt x="123" y="5"/>
                  </a:cubicBezTo>
                  <a:cubicBezTo>
                    <a:pt x="112" y="36"/>
                    <a:pt x="112" y="36"/>
                    <a:pt x="112" y="36"/>
                  </a:cubicBezTo>
                  <a:cubicBezTo>
                    <a:pt x="112" y="38"/>
                    <a:pt x="113" y="38"/>
                    <a:pt x="114" y="39"/>
                  </a:cubicBezTo>
                  <a:cubicBezTo>
                    <a:pt x="100" y="83"/>
                    <a:pt x="65" y="193"/>
                    <a:pt x="39" y="273"/>
                  </a:cubicBezTo>
                  <a:cubicBezTo>
                    <a:pt x="35" y="274"/>
                    <a:pt x="32" y="276"/>
                    <a:pt x="31" y="279"/>
                  </a:cubicBezTo>
                  <a:cubicBezTo>
                    <a:pt x="5" y="357"/>
                    <a:pt x="5" y="357"/>
                    <a:pt x="5" y="357"/>
                  </a:cubicBezTo>
                  <a:cubicBezTo>
                    <a:pt x="4" y="361"/>
                    <a:pt x="5" y="364"/>
                    <a:pt x="8" y="365"/>
                  </a:cubicBezTo>
                  <a:cubicBezTo>
                    <a:pt x="0" y="384"/>
                    <a:pt x="4" y="417"/>
                    <a:pt x="15" y="439"/>
                  </a:cubicBezTo>
                  <a:cubicBezTo>
                    <a:pt x="22" y="456"/>
                    <a:pt x="33" y="465"/>
                    <a:pt x="44" y="465"/>
                  </a:cubicBezTo>
                  <a:cubicBezTo>
                    <a:pt x="544" y="462"/>
                    <a:pt x="544" y="462"/>
                    <a:pt x="544" y="462"/>
                  </a:cubicBezTo>
                  <a:cubicBezTo>
                    <a:pt x="548" y="462"/>
                    <a:pt x="551" y="459"/>
                    <a:pt x="552" y="455"/>
                  </a:cubicBezTo>
                  <a:cubicBezTo>
                    <a:pt x="554" y="443"/>
                    <a:pt x="554" y="443"/>
                    <a:pt x="554" y="443"/>
                  </a:cubicBezTo>
                  <a:cubicBezTo>
                    <a:pt x="554" y="442"/>
                    <a:pt x="554" y="440"/>
                    <a:pt x="554" y="439"/>
                  </a:cubicBezTo>
                  <a:cubicBezTo>
                    <a:pt x="542" y="395"/>
                    <a:pt x="542" y="395"/>
                    <a:pt x="542" y="395"/>
                  </a:cubicBezTo>
                  <a:cubicBezTo>
                    <a:pt x="542" y="394"/>
                    <a:pt x="542" y="393"/>
                    <a:pt x="542" y="393"/>
                  </a:cubicBezTo>
                  <a:cubicBezTo>
                    <a:pt x="543" y="390"/>
                    <a:pt x="544" y="387"/>
                    <a:pt x="545" y="384"/>
                  </a:cubicBezTo>
                  <a:cubicBezTo>
                    <a:pt x="545" y="382"/>
                    <a:pt x="546" y="379"/>
                    <a:pt x="547" y="377"/>
                  </a:cubicBezTo>
                  <a:cubicBezTo>
                    <a:pt x="556" y="377"/>
                    <a:pt x="556" y="377"/>
                    <a:pt x="556" y="377"/>
                  </a:cubicBezTo>
                  <a:cubicBezTo>
                    <a:pt x="560" y="377"/>
                    <a:pt x="563" y="374"/>
                    <a:pt x="564" y="370"/>
                  </a:cubicBezTo>
                  <a:cubicBezTo>
                    <a:pt x="565" y="362"/>
                    <a:pt x="565" y="362"/>
                    <a:pt x="565" y="362"/>
                  </a:cubicBezTo>
                  <a:cubicBezTo>
                    <a:pt x="566" y="362"/>
                    <a:pt x="566" y="362"/>
                    <a:pt x="566" y="362"/>
                  </a:cubicBezTo>
                  <a:cubicBezTo>
                    <a:pt x="571" y="362"/>
                    <a:pt x="575" y="358"/>
                    <a:pt x="573" y="354"/>
                  </a:cubicBezTo>
                  <a:lnTo>
                    <a:pt x="547" y="275"/>
                  </a:lnTo>
                  <a:close/>
                  <a:moveTo>
                    <a:pt x="49" y="440"/>
                  </a:moveTo>
                  <a:cubicBezTo>
                    <a:pt x="48" y="438"/>
                    <a:pt x="47" y="436"/>
                    <a:pt x="46" y="433"/>
                  </a:cubicBezTo>
                  <a:cubicBezTo>
                    <a:pt x="370" y="430"/>
                    <a:pt x="370" y="430"/>
                    <a:pt x="370" y="430"/>
                  </a:cubicBezTo>
                  <a:cubicBezTo>
                    <a:pt x="43" y="427"/>
                    <a:pt x="43" y="427"/>
                    <a:pt x="43" y="427"/>
                  </a:cubicBezTo>
                  <a:cubicBezTo>
                    <a:pt x="42" y="422"/>
                    <a:pt x="40" y="416"/>
                    <a:pt x="39" y="409"/>
                  </a:cubicBezTo>
                  <a:cubicBezTo>
                    <a:pt x="114" y="407"/>
                    <a:pt x="114" y="407"/>
                    <a:pt x="114" y="407"/>
                  </a:cubicBezTo>
                  <a:cubicBezTo>
                    <a:pt x="39" y="405"/>
                    <a:pt x="39" y="405"/>
                    <a:pt x="39" y="405"/>
                  </a:cubicBezTo>
                  <a:cubicBezTo>
                    <a:pt x="38" y="403"/>
                    <a:pt x="38" y="402"/>
                    <a:pt x="38" y="400"/>
                  </a:cubicBezTo>
                  <a:cubicBezTo>
                    <a:pt x="257" y="400"/>
                    <a:pt x="257" y="400"/>
                    <a:pt x="257" y="400"/>
                  </a:cubicBezTo>
                  <a:cubicBezTo>
                    <a:pt x="38" y="395"/>
                    <a:pt x="38" y="395"/>
                    <a:pt x="38" y="395"/>
                  </a:cubicBezTo>
                  <a:cubicBezTo>
                    <a:pt x="38" y="392"/>
                    <a:pt x="38" y="390"/>
                    <a:pt x="38" y="388"/>
                  </a:cubicBezTo>
                  <a:cubicBezTo>
                    <a:pt x="74" y="388"/>
                    <a:pt x="201" y="388"/>
                    <a:pt x="335" y="390"/>
                  </a:cubicBezTo>
                  <a:cubicBezTo>
                    <a:pt x="333" y="390"/>
                    <a:pt x="333" y="390"/>
                    <a:pt x="333" y="390"/>
                  </a:cubicBezTo>
                  <a:cubicBezTo>
                    <a:pt x="253" y="391"/>
                    <a:pt x="253" y="391"/>
                    <a:pt x="253" y="391"/>
                  </a:cubicBezTo>
                  <a:cubicBezTo>
                    <a:pt x="226" y="391"/>
                    <a:pt x="199" y="391"/>
                    <a:pt x="172" y="392"/>
                  </a:cubicBezTo>
                  <a:cubicBezTo>
                    <a:pt x="199" y="392"/>
                    <a:pt x="226" y="393"/>
                    <a:pt x="253" y="393"/>
                  </a:cubicBezTo>
                  <a:cubicBezTo>
                    <a:pt x="333" y="393"/>
                    <a:pt x="333" y="393"/>
                    <a:pt x="333" y="393"/>
                  </a:cubicBezTo>
                  <a:cubicBezTo>
                    <a:pt x="413" y="393"/>
                    <a:pt x="413" y="393"/>
                    <a:pt x="413" y="393"/>
                  </a:cubicBezTo>
                  <a:cubicBezTo>
                    <a:pt x="444" y="392"/>
                    <a:pt x="444" y="392"/>
                    <a:pt x="444" y="392"/>
                  </a:cubicBezTo>
                  <a:cubicBezTo>
                    <a:pt x="467" y="393"/>
                    <a:pt x="490" y="394"/>
                    <a:pt x="513" y="394"/>
                  </a:cubicBezTo>
                  <a:cubicBezTo>
                    <a:pt x="399" y="397"/>
                    <a:pt x="399" y="397"/>
                    <a:pt x="399" y="397"/>
                  </a:cubicBezTo>
                  <a:cubicBezTo>
                    <a:pt x="529" y="400"/>
                    <a:pt x="529" y="400"/>
                    <a:pt x="529" y="400"/>
                  </a:cubicBezTo>
                  <a:cubicBezTo>
                    <a:pt x="529" y="403"/>
                    <a:pt x="528" y="406"/>
                    <a:pt x="527" y="409"/>
                  </a:cubicBezTo>
                  <a:cubicBezTo>
                    <a:pt x="83" y="414"/>
                    <a:pt x="83" y="414"/>
                    <a:pt x="83" y="414"/>
                  </a:cubicBezTo>
                  <a:cubicBezTo>
                    <a:pt x="526" y="414"/>
                    <a:pt x="526" y="414"/>
                    <a:pt x="526" y="414"/>
                  </a:cubicBezTo>
                  <a:cubicBezTo>
                    <a:pt x="525" y="419"/>
                    <a:pt x="524" y="424"/>
                    <a:pt x="524" y="428"/>
                  </a:cubicBezTo>
                  <a:cubicBezTo>
                    <a:pt x="393" y="431"/>
                    <a:pt x="393" y="431"/>
                    <a:pt x="393" y="431"/>
                  </a:cubicBezTo>
                  <a:cubicBezTo>
                    <a:pt x="523" y="434"/>
                    <a:pt x="523" y="434"/>
                    <a:pt x="523" y="434"/>
                  </a:cubicBezTo>
                  <a:cubicBezTo>
                    <a:pt x="523" y="435"/>
                    <a:pt x="523" y="436"/>
                    <a:pt x="522" y="437"/>
                  </a:cubicBezTo>
                  <a:lnTo>
                    <a:pt x="49" y="440"/>
                  </a:lnTo>
                  <a:close/>
                  <a:moveTo>
                    <a:pt x="148" y="43"/>
                  </a:moveTo>
                  <a:cubicBezTo>
                    <a:pt x="148" y="43"/>
                    <a:pt x="148" y="43"/>
                    <a:pt x="148" y="43"/>
                  </a:cubicBezTo>
                  <a:cubicBezTo>
                    <a:pt x="148" y="43"/>
                    <a:pt x="148" y="43"/>
                    <a:pt x="148" y="44"/>
                  </a:cubicBezTo>
                  <a:cubicBezTo>
                    <a:pt x="148" y="44"/>
                    <a:pt x="148" y="44"/>
                    <a:pt x="148" y="44"/>
                  </a:cubicBezTo>
                  <a:cubicBezTo>
                    <a:pt x="148" y="44"/>
                    <a:pt x="148" y="44"/>
                    <a:pt x="148" y="45"/>
                  </a:cubicBezTo>
                  <a:cubicBezTo>
                    <a:pt x="148" y="45"/>
                    <a:pt x="148" y="46"/>
                    <a:pt x="148" y="46"/>
                  </a:cubicBezTo>
                  <a:cubicBezTo>
                    <a:pt x="148" y="47"/>
                    <a:pt x="148" y="47"/>
                    <a:pt x="148" y="48"/>
                  </a:cubicBezTo>
                  <a:cubicBezTo>
                    <a:pt x="147" y="49"/>
                    <a:pt x="147" y="50"/>
                    <a:pt x="145" y="51"/>
                  </a:cubicBezTo>
                  <a:cubicBezTo>
                    <a:pt x="147" y="49"/>
                    <a:pt x="148" y="47"/>
                    <a:pt x="147" y="45"/>
                  </a:cubicBezTo>
                  <a:cubicBezTo>
                    <a:pt x="147" y="44"/>
                    <a:pt x="147" y="43"/>
                    <a:pt x="146" y="42"/>
                  </a:cubicBezTo>
                  <a:cubicBezTo>
                    <a:pt x="146" y="42"/>
                    <a:pt x="146" y="41"/>
                    <a:pt x="146" y="41"/>
                  </a:cubicBezTo>
                  <a:cubicBezTo>
                    <a:pt x="146" y="40"/>
                    <a:pt x="145" y="40"/>
                    <a:pt x="145" y="39"/>
                  </a:cubicBezTo>
                  <a:cubicBezTo>
                    <a:pt x="144" y="37"/>
                    <a:pt x="144" y="36"/>
                    <a:pt x="143" y="34"/>
                  </a:cubicBezTo>
                  <a:cubicBezTo>
                    <a:pt x="143" y="33"/>
                    <a:pt x="143" y="32"/>
                    <a:pt x="143" y="31"/>
                  </a:cubicBezTo>
                  <a:cubicBezTo>
                    <a:pt x="144" y="30"/>
                    <a:pt x="144" y="30"/>
                    <a:pt x="145" y="29"/>
                  </a:cubicBezTo>
                  <a:cubicBezTo>
                    <a:pt x="145" y="29"/>
                    <a:pt x="145" y="29"/>
                    <a:pt x="145" y="29"/>
                  </a:cubicBezTo>
                  <a:cubicBezTo>
                    <a:pt x="145" y="29"/>
                    <a:pt x="145" y="29"/>
                    <a:pt x="145" y="30"/>
                  </a:cubicBezTo>
                  <a:cubicBezTo>
                    <a:pt x="144" y="30"/>
                    <a:pt x="144" y="31"/>
                    <a:pt x="144" y="32"/>
                  </a:cubicBezTo>
                  <a:cubicBezTo>
                    <a:pt x="144" y="32"/>
                    <a:pt x="144" y="32"/>
                    <a:pt x="144" y="33"/>
                  </a:cubicBezTo>
                  <a:cubicBezTo>
                    <a:pt x="144" y="33"/>
                    <a:pt x="144" y="33"/>
                    <a:pt x="144" y="34"/>
                  </a:cubicBezTo>
                  <a:cubicBezTo>
                    <a:pt x="144" y="34"/>
                    <a:pt x="145" y="35"/>
                    <a:pt x="145" y="35"/>
                  </a:cubicBezTo>
                  <a:cubicBezTo>
                    <a:pt x="145" y="36"/>
                    <a:pt x="146" y="38"/>
                    <a:pt x="147" y="39"/>
                  </a:cubicBezTo>
                  <a:cubicBezTo>
                    <a:pt x="147" y="40"/>
                    <a:pt x="147" y="41"/>
                    <a:pt x="148" y="42"/>
                  </a:cubicBezTo>
                  <a:cubicBezTo>
                    <a:pt x="148" y="42"/>
                    <a:pt x="148" y="42"/>
                    <a:pt x="148" y="42"/>
                  </a:cubicBezTo>
                  <a:cubicBezTo>
                    <a:pt x="148" y="42"/>
                    <a:pt x="148" y="42"/>
                    <a:pt x="148" y="42"/>
                  </a:cubicBezTo>
                  <a:cubicBezTo>
                    <a:pt x="148" y="42"/>
                    <a:pt x="148" y="42"/>
                    <a:pt x="148" y="43"/>
                  </a:cubicBezTo>
                  <a:close/>
                  <a:moveTo>
                    <a:pt x="143" y="49"/>
                  </a:moveTo>
                  <a:cubicBezTo>
                    <a:pt x="143" y="50"/>
                    <a:pt x="143" y="50"/>
                    <a:pt x="142" y="50"/>
                  </a:cubicBezTo>
                  <a:cubicBezTo>
                    <a:pt x="143" y="50"/>
                    <a:pt x="143" y="50"/>
                    <a:pt x="143" y="49"/>
                  </a:cubicBezTo>
                  <a:cubicBezTo>
                    <a:pt x="143" y="49"/>
                    <a:pt x="143" y="49"/>
                    <a:pt x="143" y="49"/>
                  </a:cubicBezTo>
                  <a:close/>
                  <a:moveTo>
                    <a:pt x="142" y="50"/>
                  </a:moveTo>
                  <a:cubicBezTo>
                    <a:pt x="142" y="50"/>
                    <a:pt x="142" y="50"/>
                    <a:pt x="142" y="50"/>
                  </a:cubicBezTo>
                  <a:cubicBezTo>
                    <a:pt x="142" y="50"/>
                    <a:pt x="142" y="50"/>
                    <a:pt x="142" y="50"/>
                  </a:cubicBezTo>
                  <a:cubicBezTo>
                    <a:pt x="142" y="50"/>
                    <a:pt x="142" y="50"/>
                    <a:pt x="142" y="50"/>
                  </a:cubicBezTo>
                  <a:close/>
                  <a:moveTo>
                    <a:pt x="143" y="39"/>
                  </a:moveTo>
                  <a:cubicBezTo>
                    <a:pt x="143" y="39"/>
                    <a:pt x="143" y="39"/>
                    <a:pt x="143" y="38"/>
                  </a:cubicBezTo>
                  <a:cubicBezTo>
                    <a:pt x="143" y="38"/>
                    <a:pt x="143" y="38"/>
                    <a:pt x="143" y="38"/>
                  </a:cubicBezTo>
                  <a:cubicBezTo>
                    <a:pt x="143" y="38"/>
                    <a:pt x="143" y="39"/>
                    <a:pt x="143" y="39"/>
                  </a:cubicBezTo>
                  <a:cubicBezTo>
                    <a:pt x="143" y="39"/>
                    <a:pt x="143" y="39"/>
                    <a:pt x="143" y="39"/>
                  </a:cubicBezTo>
                  <a:close/>
                  <a:moveTo>
                    <a:pt x="218" y="13"/>
                  </a:moveTo>
                  <a:cubicBezTo>
                    <a:pt x="218" y="13"/>
                    <a:pt x="218" y="13"/>
                    <a:pt x="218" y="14"/>
                  </a:cubicBezTo>
                  <a:cubicBezTo>
                    <a:pt x="218" y="13"/>
                    <a:pt x="218" y="13"/>
                    <a:pt x="218" y="13"/>
                  </a:cubicBezTo>
                  <a:cubicBezTo>
                    <a:pt x="218" y="13"/>
                    <a:pt x="218" y="13"/>
                    <a:pt x="218" y="13"/>
                  </a:cubicBezTo>
                  <a:cubicBezTo>
                    <a:pt x="218" y="13"/>
                    <a:pt x="218" y="13"/>
                    <a:pt x="218" y="13"/>
                  </a:cubicBezTo>
                  <a:cubicBezTo>
                    <a:pt x="218" y="13"/>
                    <a:pt x="218" y="13"/>
                    <a:pt x="218" y="13"/>
                  </a:cubicBezTo>
                  <a:cubicBezTo>
                    <a:pt x="218" y="13"/>
                    <a:pt x="218" y="13"/>
                    <a:pt x="218" y="13"/>
                  </a:cubicBezTo>
                  <a:close/>
                  <a:moveTo>
                    <a:pt x="204" y="14"/>
                  </a:moveTo>
                  <a:cubicBezTo>
                    <a:pt x="207" y="15"/>
                    <a:pt x="210" y="15"/>
                    <a:pt x="213" y="16"/>
                  </a:cubicBezTo>
                  <a:cubicBezTo>
                    <a:pt x="215" y="16"/>
                    <a:pt x="217" y="16"/>
                    <a:pt x="219" y="16"/>
                  </a:cubicBezTo>
                  <a:cubicBezTo>
                    <a:pt x="220" y="16"/>
                    <a:pt x="222" y="16"/>
                    <a:pt x="223" y="16"/>
                  </a:cubicBezTo>
                  <a:cubicBezTo>
                    <a:pt x="222" y="16"/>
                    <a:pt x="220" y="17"/>
                    <a:pt x="218" y="17"/>
                  </a:cubicBezTo>
                  <a:cubicBezTo>
                    <a:pt x="218" y="17"/>
                    <a:pt x="218" y="17"/>
                    <a:pt x="217" y="17"/>
                  </a:cubicBezTo>
                  <a:cubicBezTo>
                    <a:pt x="216" y="17"/>
                    <a:pt x="214" y="16"/>
                    <a:pt x="213" y="16"/>
                  </a:cubicBezTo>
                  <a:cubicBezTo>
                    <a:pt x="209" y="16"/>
                    <a:pt x="206" y="15"/>
                    <a:pt x="203" y="14"/>
                  </a:cubicBezTo>
                  <a:cubicBezTo>
                    <a:pt x="200" y="14"/>
                    <a:pt x="197" y="13"/>
                    <a:pt x="194" y="12"/>
                  </a:cubicBezTo>
                  <a:cubicBezTo>
                    <a:pt x="192" y="12"/>
                    <a:pt x="189" y="12"/>
                    <a:pt x="187" y="12"/>
                  </a:cubicBezTo>
                  <a:cubicBezTo>
                    <a:pt x="187" y="12"/>
                    <a:pt x="187" y="12"/>
                    <a:pt x="187" y="12"/>
                  </a:cubicBezTo>
                  <a:cubicBezTo>
                    <a:pt x="187" y="12"/>
                    <a:pt x="187" y="12"/>
                    <a:pt x="187" y="12"/>
                  </a:cubicBezTo>
                  <a:cubicBezTo>
                    <a:pt x="186" y="12"/>
                    <a:pt x="185" y="12"/>
                    <a:pt x="184" y="12"/>
                  </a:cubicBezTo>
                  <a:cubicBezTo>
                    <a:pt x="184" y="12"/>
                    <a:pt x="184" y="12"/>
                    <a:pt x="184" y="12"/>
                  </a:cubicBezTo>
                  <a:cubicBezTo>
                    <a:pt x="185" y="12"/>
                    <a:pt x="185" y="11"/>
                    <a:pt x="186" y="11"/>
                  </a:cubicBezTo>
                  <a:cubicBezTo>
                    <a:pt x="187" y="11"/>
                    <a:pt x="188" y="11"/>
                    <a:pt x="189" y="11"/>
                  </a:cubicBezTo>
                  <a:cubicBezTo>
                    <a:pt x="189" y="11"/>
                    <a:pt x="189" y="11"/>
                    <a:pt x="189" y="11"/>
                  </a:cubicBezTo>
                  <a:cubicBezTo>
                    <a:pt x="191" y="11"/>
                    <a:pt x="192" y="11"/>
                    <a:pt x="194" y="12"/>
                  </a:cubicBezTo>
                  <a:cubicBezTo>
                    <a:pt x="196" y="12"/>
                    <a:pt x="197" y="12"/>
                    <a:pt x="199" y="13"/>
                  </a:cubicBezTo>
                  <a:cubicBezTo>
                    <a:pt x="201" y="13"/>
                    <a:pt x="202" y="13"/>
                    <a:pt x="204" y="14"/>
                  </a:cubicBezTo>
                  <a:close/>
                  <a:moveTo>
                    <a:pt x="189" y="22"/>
                  </a:moveTo>
                  <a:cubicBezTo>
                    <a:pt x="188" y="22"/>
                    <a:pt x="187" y="23"/>
                    <a:pt x="185" y="23"/>
                  </a:cubicBezTo>
                  <a:cubicBezTo>
                    <a:pt x="185" y="23"/>
                    <a:pt x="184" y="23"/>
                    <a:pt x="184" y="23"/>
                  </a:cubicBezTo>
                  <a:cubicBezTo>
                    <a:pt x="182" y="23"/>
                    <a:pt x="180" y="23"/>
                    <a:pt x="179" y="22"/>
                  </a:cubicBezTo>
                  <a:cubicBezTo>
                    <a:pt x="178" y="22"/>
                    <a:pt x="178" y="22"/>
                    <a:pt x="178" y="21"/>
                  </a:cubicBezTo>
                  <a:cubicBezTo>
                    <a:pt x="177" y="21"/>
                    <a:pt x="176" y="21"/>
                    <a:pt x="176" y="20"/>
                  </a:cubicBezTo>
                  <a:cubicBezTo>
                    <a:pt x="176" y="20"/>
                    <a:pt x="176" y="19"/>
                    <a:pt x="175" y="19"/>
                  </a:cubicBezTo>
                  <a:cubicBezTo>
                    <a:pt x="176" y="20"/>
                    <a:pt x="178" y="21"/>
                    <a:pt x="179" y="22"/>
                  </a:cubicBezTo>
                  <a:cubicBezTo>
                    <a:pt x="181" y="22"/>
                    <a:pt x="182" y="22"/>
                    <a:pt x="184" y="22"/>
                  </a:cubicBezTo>
                  <a:cubicBezTo>
                    <a:pt x="184" y="22"/>
                    <a:pt x="185" y="22"/>
                    <a:pt x="185" y="22"/>
                  </a:cubicBezTo>
                  <a:cubicBezTo>
                    <a:pt x="185" y="22"/>
                    <a:pt x="185" y="22"/>
                    <a:pt x="185" y="22"/>
                  </a:cubicBezTo>
                  <a:cubicBezTo>
                    <a:pt x="186" y="22"/>
                    <a:pt x="187" y="22"/>
                    <a:pt x="187" y="22"/>
                  </a:cubicBezTo>
                  <a:cubicBezTo>
                    <a:pt x="187" y="22"/>
                    <a:pt x="188" y="22"/>
                    <a:pt x="188" y="22"/>
                  </a:cubicBezTo>
                  <a:cubicBezTo>
                    <a:pt x="189" y="21"/>
                    <a:pt x="189" y="21"/>
                    <a:pt x="190" y="21"/>
                  </a:cubicBezTo>
                  <a:cubicBezTo>
                    <a:pt x="190" y="21"/>
                    <a:pt x="190" y="21"/>
                    <a:pt x="190" y="21"/>
                  </a:cubicBezTo>
                  <a:cubicBezTo>
                    <a:pt x="190" y="21"/>
                    <a:pt x="190" y="21"/>
                    <a:pt x="190" y="21"/>
                  </a:cubicBezTo>
                  <a:cubicBezTo>
                    <a:pt x="190" y="21"/>
                    <a:pt x="190" y="20"/>
                    <a:pt x="191" y="20"/>
                  </a:cubicBezTo>
                  <a:cubicBezTo>
                    <a:pt x="191" y="20"/>
                    <a:pt x="191" y="20"/>
                    <a:pt x="191" y="20"/>
                  </a:cubicBezTo>
                  <a:cubicBezTo>
                    <a:pt x="191" y="20"/>
                    <a:pt x="191" y="20"/>
                    <a:pt x="191" y="20"/>
                  </a:cubicBezTo>
                  <a:cubicBezTo>
                    <a:pt x="191" y="20"/>
                    <a:pt x="191" y="20"/>
                    <a:pt x="191" y="20"/>
                  </a:cubicBezTo>
                  <a:cubicBezTo>
                    <a:pt x="191" y="20"/>
                    <a:pt x="191" y="20"/>
                    <a:pt x="191" y="20"/>
                  </a:cubicBezTo>
                  <a:cubicBezTo>
                    <a:pt x="192" y="19"/>
                    <a:pt x="192" y="18"/>
                    <a:pt x="192" y="17"/>
                  </a:cubicBezTo>
                  <a:cubicBezTo>
                    <a:pt x="192" y="18"/>
                    <a:pt x="192" y="18"/>
                    <a:pt x="193" y="18"/>
                  </a:cubicBezTo>
                  <a:cubicBezTo>
                    <a:pt x="193" y="18"/>
                    <a:pt x="193" y="18"/>
                    <a:pt x="193" y="18"/>
                  </a:cubicBezTo>
                  <a:cubicBezTo>
                    <a:pt x="193" y="18"/>
                    <a:pt x="192" y="18"/>
                    <a:pt x="193" y="18"/>
                  </a:cubicBezTo>
                  <a:cubicBezTo>
                    <a:pt x="193" y="18"/>
                    <a:pt x="193" y="18"/>
                    <a:pt x="193" y="18"/>
                  </a:cubicBezTo>
                  <a:cubicBezTo>
                    <a:pt x="193" y="19"/>
                    <a:pt x="193" y="19"/>
                    <a:pt x="193" y="19"/>
                  </a:cubicBezTo>
                  <a:cubicBezTo>
                    <a:pt x="192" y="20"/>
                    <a:pt x="192" y="20"/>
                    <a:pt x="191" y="21"/>
                  </a:cubicBezTo>
                  <a:cubicBezTo>
                    <a:pt x="191" y="21"/>
                    <a:pt x="190" y="22"/>
                    <a:pt x="189" y="22"/>
                  </a:cubicBezTo>
                  <a:cubicBezTo>
                    <a:pt x="189" y="22"/>
                    <a:pt x="189" y="22"/>
                    <a:pt x="189" y="22"/>
                  </a:cubicBezTo>
                  <a:close/>
                  <a:moveTo>
                    <a:pt x="169" y="19"/>
                  </a:moveTo>
                  <a:cubicBezTo>
                    <a:pt x="169" y="19"/>
                    <a:pt x="169" y="19"/>
                    <a:pt x="169" y="19"/>
                  </a:cubicBezTo>
                  <a:cubicBezTo>
                    <a:pt x="169" y="19"/>
                    <a:pt x="169" y="19"/>
                    <a:pt x="169" y="19"/>
                  </a:cubicBezTo>
                  <a:cubicBezTo>
                    <a:pt x="169" y="19"/>
                    <a:pt x="169" y="19"/>
                    <a:pt x="169" y="19"/>
                  </a:cubicBezTo>
                  <a:close/>
                  <a:moveTo>
                    <a:pt x="173" y="19"/>
                  </a:moveTo>
                  <a:cubicBezTo>
                    <a:pt x="173" y="19"/>
                    <a:pt x="173" y="20"/>
                    <a:pt x="173" y="20"/>
                  </a:cubicBezTo>
                  <a:cubicBezTo>
                    <a:pt x="173" y="20"/>
                    <a:pt x="173" y="20"/>
                    <a:pt x="174" y="20"/>
                  </a:cubicBezTo>
                  <a:cubicBezTo>
                    <a:pt x="173" y="20"/>
                    <a:pt x="173" y="20"/>
                    <a:pt x="173" y="20"/>
                  </a:cubicBezTo>
                  <a:cubicBezTo>
                    <a:pt x="173" y="20"/>
                    <a:pt x="173" y="20"/>
                    <a:pt x="173" y="20"/>
                  </a:cubicBezTo>
                  <a:cubicBezTo>
                    <a:pt x="173" y="20"/>
                    <a:pt x="173" y="19"/>
                    <a:pt x="173" y="19"/>
                  </a:cubicBezTo>
                  <a:close/>
                  <a:moveTo>
                    <a:pt x="181" y="19"/>
                  </a:moveTo>
                  <a:cubicBezTo>
                    <a:pt x="181" y="19"/>
                    <a:pt x="181" y="19"/>
                    <a:pt x="181" y="19"/>
                  </a:cubicBezTo>
                  <a:cubicBezTo>
                    <a:pt x="181" y="19"/>
                    <a:pt x="181" y="20"/>
                    <a:pt x="181" y="20"/>
                  </a:cubicBezTo>
                  <a:cubicBezTo>
                    <a:pt x="181" y="20"/>
                    <a:pt x="181" y="19"/>
                    <a:pt x="181" y="19"/>
                  </a:cubicBezTo>
                  <a:close/>
                  <a:moveTo>
                    <a:pt x="190" y="18"/>
                  </a:moveTo>
                  <a:cubicBezTo>
                    <a:pt x="190" y="18"/>
                    <a:pt x="190" y="18"/>
                    <a:pt x="190" y="18"/>
                  </a:cubicBezTo>
                  <a:cubicBezTo>
                    <a:pt x="190" y="18"/>
                    <a:pt x="190" y="18"/>
                    <a:pt x="190" y="18"/>
                  </a:cubicBezTo>
                  <a:cubicBezTo>
                    <a:pt x="190" y="18"/>
                    <a:pt x="190" y="18"/>
                    <a:pt x="190" y="18"/>
                  </a:cubicBezTo>
                  <a:close/>
                  <a:moveTo>
                    <a:pt x="160" y="22"/>
                  </a:moveTo>
                  <a:cubicBezTo>
                    <a:pt x="161" y="22"/>
                    <a:pt x="161" y="23"/>
                    <a:pt x="161" y="23"/>
                  </a:cubicBezTo>
                  <a:cubicBezTo>
                    <a:pt x="161" y="23"/>
                    <a:pt x="161" y="23"/>
                    <a:pt x="161" y="22"/>
                  </a:cubicBezTo>
                  <a:cubicBezTo>
                    <a:pt x="161" y="22"/>
                    <a:pt x="161" y="22"/>
                    <a:pt x="160" y="22"/>
                  </a:cubicBezTo>
                  <a:cubicBezTo>
                    <a:pt x="160" y="22"/>
                    <a:pt x="160" y="22"/>
                    <a:pt x="160" y="22"/>
                  </a:cubicBezTo>
                  <a:close/>
                  <a:moveTo>
                    <a:pt x="161" y="23"/>
                  </a:moveTo>
                  <a:cubicBezTo>
                    <a:pt x="161" y="23"/>
                    <a:pt x="161" y="23"/>
                    <a:pt x="162" y="23"/>
                  </a:cubicBezTo>
                  <a:cubicBezTo>
                    <a:pt x="161" y="23"/>
                    <a:pt x="161" y="23"/>
                    <a:pt x="161" y="23"/>
                  </a:cubicBezTo>
                  <a:cubicBezTo>
                    <a:pt x="161" y="23"/>
                    <a:pt x="161" y="23"/>
                    <a:pt x="161" y="23"/>
                  </a:cubicBezTo>
                  <a:close/>
                  <a:moveTo>
                    <a:pt x="157" y="34"/>
                  </a:moveTo>
                  <a:cubicBezTo>
                    <a:pt x="157" y="34"/>
                    <a:pt x="157" y="34"/>
                    <a:pt x="157" y="34"/>
                  </a:cubicBezTo>
                  <a:cubicBezTo>
                    <a:pt x="159" y="34"/>
                    <a:pt x="160" y="34"/>
                    <a:pt x="161" y="33"/>
                  </a:cubicBezTo>
                  <a:cubicBezTo>
                    <a:pt x="163" y="33"/>
                    <a:pt x="164" y="32"/>
                    <a:pt x="165" y="31"/>
                  </a:cubicBezTo>
                  <a:cubicBezTo>
                    <a:pt x="165" y="30"/>
                    <a:pt x="166" y="30"/>
                    <a:pt x="166" y="29"/>
                  </a:cubicBezTo>
                  <a:cubicBezTo>
                    <a:pt x="166" y="29"/>
                    <a:pt x="166" y="29"/>
                    <a:pt x="166" y="29"/>
                  </a:cubicBezTo>
                  <a:cubicBezTo>
                    <a:pt x="166" y="29"/>
                    <a:pt x="166" y="28"/>
                    <a:pt x="165" y="28"/>
                  </a:cubicBezTo>
                  <a:cubicBezTo>
                    <a:pt x="165" y="27"/>
                    <a:pt x="164" y="26"/>
                    <a:pt x="163" y="26"/>
                  </a:cubicBezTo>
                  <a:cubicBezTo>
                    <a:pt x="162" y="26"/>
                    <a:pt x="162" y="25"/>
                    <a:pt x="162" y="25"/>
                  </a:cubicBezTo>
                  <a:cubicBezTo>
                    <a:pt x="162" y="25"/>
                    <a:pt x="163" y="25"/>
                    <a:pt x="163" y="26"/>
                  </a:cubicBezTo>
                  <a:cubicBezTo>
                    <a:pt x="164" y="26"/>
                    <a:pt x="164" y="26"/>
                    <a:pt x="165" y="26"/>
                  </a:cubicBezTo>
                  <a:cubicBezTo>
                    <a:pt x="165" y="27"/>
                    <a:pt x="165" y="27"/>
                    <a:pt x="166" y="27"/>
                  </a:cubicBezTo>
                  <a:cubicBezTo>
                    <a:pt x="166" y="27"/>
                    <a:pt x="166" y="27"/>
                    <a:pt x="166" y="27"/>
                  </a:cubicBezTo>
                  <a:cubicBezTo>
                    <a:pt x="167" y="29"/>
                    <a:pt x="167" y="30"/>
                    <a:pt x="166" y="31"/>
                  </a:cubicBezTo>
                  <a:cubicBezTo>
                    <a:pt x="166" y="32"/>
                    <a:pt x="165" y="32"/>
                    <a:pt x="165" y="32"/>
                  </a:cubicBezTo>
                  <a:cubicBezTo>
                    <a:pt x="165" y="33"/>
                    <a:pt x="165" y="33"/>
                    <a:pt x="164" y="33"/>
                  </a:cubicBezTo>
                  <a:cubicBezTo>
                    <a:pt x="164" y="33"/>
                    <a:pt x="164" y="33"/>
                    <a:pt x="163" y="33"/>
                  </a:cubicBezTo>
                  <a:cubicBezTo>
                    <a:pt x="163" y="34"/>
                    <a:pt x="162" y="34"/>
                    <a:pt x="161" y="34"/>
                  </a:cubicBezTo>
                  <a:cubicBezTo>
                    <a:pt x="161" y="34"/>
                    <a:pt x="160" y="34"/>
                    <a:pt x="160" y="34"/>
                  </a:cubicBezTo>
                  <a:cubicBezTo>
                    <a:pt x="159" y="34"/>
                    <a:pt x="159" y="34"/>
                    <a:pt x="158" y="34"/>
                  </a:cubicBezTo>
                  <a:cubicBezTo>
                    <a:pt x="158" y="34"/>
                    <a:pt x="158" y="34"/>
                    <a:pt x="158" y="34"/>
                  </a:cubicBezTo>
                  <a:cubicBezTo>
                    <a:pt x="157" y="34"/>
                    <a:pt x="156" y="34"/>
                    <a:pt x="155" y="34"/>
                  </a:cubicBezTo>
                  <a:cubicBezTo>
                    <a:pt x="156" y="34"/>
                    <a:pt x="156" y="34"/>
                    <a:pt x="157" y="34"/>
                  </a:cubicBezTo>
                  <a:close/>
                  <a:moveTo>
                    <a:pt x="157" y="23"/>
                  </a:moveTo>
                  <a:cubicBezTo>
                    <a:pt x="160" y="22"/>
                    <a:pt x="160" y="22"/>
                    <a:pt x="160" y="22"/>
                  </a:cubicBezTo>
                  <a:cubicBezTo>
                    <a:pt x="160" y="23"/>
                    <a:pt x="160" y="23"/>
                    <a:pt x="160" y="23"/>
                  </a:cubicBezTo>
                  <a:cubicBezTo>
                    <a:pt x="159" y="23"/>
                    <a:pt x="158" y="23"/>
                    <a:pt x="157" y="23"/>
                  </a:cubicBezTo>
                  <a:close/>
                  <a:moveTo>
                    <a:pt x="146" y="45"/>
                  </a:moveTo>
                  <a:cubicBezTo>
                    <a:pt x="146" y="45"/>
                    <a:pt x="146" y="46"/>
                    <a:pt x="146" y="46"/>
                  </a:cubicBezTo>
                  <a:cubicBezTo>
                    <a:pt x="146" y="46"/>
                    <a:pt x="146" y="45"/>
                    <a:pt x="146" y="45"/>
                  </a:cubicBezTo>
                  <a:cubicBezTo>
                    <a:pt x="146" y="45"/>
                    <a:pt x="146" y="45"/>
                    <a:pt x="146" y="45"/>
                  </a:cubicBezTo>
                  <a:close/>
                  <a:moveTo>
                    <a:pt x="150" y="32"/>
                  </a:moveTo>
                  <a:cubicBezTo>
                    <a:pt x="150" y="32"/>
                    <a:pt x="150" y="32"/>
                    <a:pt x="150" y="32"/>
                  </a:cubicBezTo>
                  <a:cubicBezTo>
                    <a:pt x="150" y="32"/>
                    <a:pt x="150" y="32"/>
                    <a:pt x="150" y="32"/>
                  </a:cubicBezTo>
                  <a:close/>
                  <a:moveTo>
                    <a:pt x="167" y="32"/>
                  </a:moveTo>
                  <a:cubicBezTo>
                    <a:pt x="167" y="32"/>
                    <a:pt x="168" y="32"/>
                    <a:pt x="168" y="31"/>
                  </a:cubicBezTo>
                  <a:cubicBezTo>
                    <a:pt x="168" y="32"/>
                    <a:pt x="167" y="32"/>
                    <a:pt x="167" y="32"/>
                  </a:cubicBezTo>
                  <a:close/>
                  <a:moveTo>
                    <a:pt x="160" y="22"/>
                  </a:moveTo>
                  <a:cubicBezTo>
                    <a:pt x="160" y="22"/>
                    <a:pt x="160" y="22"/>
                    <a:pt x="160" y="22"/>
                  </a:cubicBezTo>
                  <a:cubicBezTo>
                    <a:pt x="160" y="22"/>
                    <a:pt x="160" y="22"/>
                    <a:pt x="160" y="22"/>
                  </a:cubicBezTo>
                  <a:cubicBezTo>
                    <a:pt x="160" y="22"/>
                    <a:pt x="160" y="22"/>
                    <a:pt x="160" y="22"/>
                  </a:cubicBezTo>
                  <a:cubicBezTo>
                    <a:pt x="160" y="22"/>
                    <a:pt x="160" y="22"/>
                    <a:pt x="160" y="22"/>
                  </a:cubicBezTo>
                  <a:cubicBezTo>
                    <a:pt x="160" y="22"/>
                    <a:pt x="160" y="22"/>
                    <a:pt x="160" y="22"/>
                  </a:cubicBezTo>
                  <a:cubicBezTo>
                    <a:pt x="160" y="22"/>
                    <a:pt x="160" y="22"/>
                    <a:pt x="160" y="22"/>
                  </a:cubicBezTo>
                  <a:close/>
                  <a:moveTo>
                    <a:pt x="173" y="16"/>
                  </a:moveTo>
                  <a:cubicBezTo>
                    <a:pt x="173" y="17"/>
                    <a:pt x="172" y="18"/>
                    <a:pt x="173" y="18"/>
                  </a:cubicBezTo>
                  <a:cubicBezTo>
                    <a:pt x="173" y="18"/>
                    <a:pt x="173" y="18"/>
                    <a:pt x="173" y="18"/>
                  </a:cubicBezTo>
                  <a:cubicBezTo>
                    <a:pt x="172" y="18"/>
                    <a:pt x="172" y="18"/>
                    <a:pt x="172" y="18"/>
                  </a:cubicBezTo>
                  <a:cubicBezTo>
                    <a:pt x="172" y="19"/>
                    <a:pt x="172" y="19"/>
                    <a:pt x="172" y="19"/>
                  </a:cubicBezTo>
                  <a:cubicBezTo>
                    <a:pt x="172" y="19"/>
                    <a:pt x="172" y="19"/>
                    <a:pt x="172" y="19"/>
                  </a:cubicBezTo>
                  <a:cubicBezTo>
                    <a:pt x="172" y="18"/>
                    <a:pt x="171" y="18"/>
                    <a:pt x="169" y="18"/>
                  </a:cubicBezTo>
                  <a:lnTo>
                    <a:pt x="173" y="16"/>
                  </a:lnTo>
                  <a:close/>
                  <a:moveTo>
                    <a:pt x="194" y="19"/>
                  </a:moveTo>
                  <a:cubicBezTo>
                    <a:pt x="194" y="19"/>
                    <a:pt x="194" y="19"/>
                    <a:pt x="194" y="19"/>
                  </a:cubicBezTo>
                  <a:cubicBezTo>
                    <a:pt x="194" y="19"/>
                    <a:pt x="194" y="19"/>
                    <a:pt x="194" y="19"/>
                  </a:cubicBezTo>
                  <a:cubicBezTo>
                    <a:pt x="194" y="19"/>
                    <a:pt x="194" y="19"/>
                    <a:pt x="194" y="19"/>
                  </a:cubicBezTo>
                  <a:close/>
                  <a:moveTo>
                    <a:pt x="218" y="13"/>
                  </a:moveTo>
                  <a:cubicBezTo>
                    <a:pt x="218" y="13"/>
                    <a:pt x="218" y="13"/>
                    <a:pt x="218" y="13"/>
                  </a:cubicBezTo>
                  <a:cubicBezTo>
                    <a:pt x="218" y="13"/>
                    <a:pt x="218" y="13"/>
                    <a:pt x="218" y="13"/>
                  </a:cubicBezTo>
                  <a:cubicBezTo>
                    <a:pt x="218" y="15"/>
                    <a:pt x="218" y="15"/>
                    <a:pt x="218" y="15"/>
                  </a:cubicBezTo>
                  <a:cubicBezTo>
                    <a:pt x="217" y="15"/>
                    <a:pt x="217" y="15"/>
                    <a:pt x="216" y="15"/>
                  </a:cubicBezTo>
                  <a:cubicBezTo>
                    <a:pt x="214" y="15"/>
                    <a:pt x="211" y="15"/>
                    <a:pt x="209" y="14"/>
                  </a:cubicBezTo>
                  <a:cubicBezTo>
                    <a:pt x="207" y="14"/>
                    <a:pt x="204" y="13"/>
                    <a:pt x="202" y="12"/>
                  </a:cubicBezTo>
                  <a:cubicBezTo>
                    <a:pt x="200" y="12"/>
                    <a:pt x="199" y="12"/>
                    <a:pt x="197" y="11"/>
                  </a:cubicBezTo>
                  <a:cubicBezTo>
                    <a:pt x="219" y="11"/>
                    <a:pt x="219" y="11"/>
                    <a:pt x="219" y="11"/>
                  </a:cubicBezTo>
                  <a:cubicBezTo>
                    <a:pt x="218" y="12"/>
                    <a:pt x="218" y="12"/>
                    <a:pt x="218" y="13"/>
                  </a:cubicBezTo>
                  <a:close/>
                  <a:moveTo>
                    <a:pt x="191" y="4"/>
                  </a:moveTo>
                  <a:cubicBezTo>
                    <a:pt x="119" y="36"/>
                    <a:pt x="119" y="36"/>
                    <a:pt x="119" y="36"/>
                  </a:cubicBezTo>
                  <a:cubicBezTo>
                    <a:pt x="129" y="5"/>
                    <a:pt x="129" y="5"/>
                    <a:pt x="129" y="5"/>
                  </a:cubicBezTo>
                  <a:lnTo>
                    <a:pt x="191" y="4"/>
                  </a:lnTo>
                  <a:close/>
                  <a:moveTo>
                    <a:pt x="123" y="38"/>
                  </a:moveTo>
                  <a:cubicBezTo>
                    <a:pt x="128" y="36"/>
                    <a:pt x="128" y="36"/>
                    <a:pt x="128" y="36"/>
                  </a:cubicBezTo>
                  <a:cubicBezTo>
                    <a:pt x="52" y="277"/>
                    <a:pt x="52" y="277"/>
                    <a:pt x="52" y="277"/>
                  </a:cubicBezTo>
                  <a:cubicBezTo>
                    <a:pt x="49" y="274"/>
                    <a:pt x="49" y="274"/>
                    <a:pt x="49" y="274"/>
                  </a:cubicBezTo>
                  <a:cubicBezTo>
                    <a:pt x="48" y="274"/>
                    <a:pt x="48" y="273"/>
                    <a:pt x="48" y="273"/>
                  </a:cubicBezTo>
                  <a:cubicBezTo>
                    <a:pt x="74" y="192"/>
                    <a:pt x="110" y="79"/>
                    <a:pt x="123" y="38"/>
                  </a:cubicBezTo>
                  <a:close/>
                  <a:moveTo>
                    <a:pt x="97" y="220"/>
                  </a:moveTo>
                  <a:cubicBezTo>
                    <a:pt x="97" y="219"/>
                    <a:pt x="98" y="218"/>
                    <a:pt x="98" y="216"/>
                  </a:cubicBezTo>
                  <a:cubicBezTo>
                    <a:pt x="99" y="215"/>
                    <a:pt x="99" y="213"/>
                    <a:pt x="99" y="212"/>
                  </a:cubicBezTo>
                  <a:cubicBezTo>
                    <a:pt x="99" y="210"/>
                    <a:pt x="99" y="209"/>
                    <a:pt x="99" y="207"/>
                  </a:cubicBezTo>
                  <a:cubicBezTo>
                    <a:pt x="99" y="208"/>
                    <a:pt x="99" y="209"/>
                    <a:pt x="99" y="209"/>
                  </a:cubicBezTo>
                  <a:cubicBezTo>
                    <a:pt x="99" y="210"/>
                    <a:pt x="99" y="210"/>
                    <a:pt x="99" y="210"/>
                  </a:cubicBezTo>
                  <a:cubicBezTo>
                    <a:pt x="99" y="210"/>
                    <a:pt x="99" y="210"/>
                    <a:pt x="99" y="210"/>
                  </a:cubicBezTo>
                  <a:cubicBezTo>
                    <a:pt x="99" y="210"/>
                    <a:pt x="100" y="211"/>
                    <a:pt x="100" y="211"/>
                  </a:cubicBezTo>
                  <a:cubicBezTo>
                    <a:pt x="100" y="211"/>
                    <a:pt x="100" y="211"/>
                    <a:pt x="100" y="211"/>
                  </a:cubicBezTo>
                  <a:cubicBezTo>
                    <a:pt x="100" y="211"/>
                    <a:pt x="100" y="212"/>
                    <a:pt x="100" y="213"/>
                  </a:cubicBezTo>
                  <a:cubicBezTo>
                    <a:pt x="100" y="213"/>
                    <a:pt x="100" y="213"/>
                    <a:pt x="100" y="213"/>
                  </a:cubicBezTo>
                  <a:cubicBezTo>
                    <a:pt x="100" y="214"/>
                    <a:pt x="100" y="215"/>
                    <a:pt x="100" y="216"/>
                  </a:cubicBezTo>
                  <a:cubicBezTo>
                    <a:pt x="99" y="218"/>
                    <a:pt x="99" y="219"/>
                    <a:pt x="99" y="221"/>
                  </a:cubicBezTo>
                  <a:cubicBezTo>
                    <a:pt x="98" y="221"/>
                    <a:pt x="98" y="222"/>
                    <a:pt x="98" y="223"/>
                  </a:cubicBezTo>
                  <a:cubicBezTo>
                    <a:pt x="97" y="224"/>
                    <a:pt x="97" y="224"/>
                    <a:pt x="97" y="225"/>
                  </a:cubicBezTo>
                  <a:cubicBezTo>
                    <a:pt x="94" y="231"/>
                    <a:pt x="90" y="237"/>
                    <a:pt x="86" y="243"/>
                  </a:cubicBezTo>
                  <a:cubicBezTo>
                    <a:pt x="82" y="247"/>
                    <a:pt x="79" y="251"/>
                    <a:pt x="76" y="256"/>
                  </a:cubicBezTo>
                  <a:cubicBezTo>
                    <a:pt x="75" y="257"/>
                    <a:pt x="74" y="259"/>
                    <a:pt x="73" y="260"/>
                  </a:cubicBezTo>
                  <a:cubicBezTo>
                    <a:pt x="72" y="262"/>
                    <a:pt x="71" y="265"/>
                    <a:pt x="70" y="267"/>
                  </a:cubicBezTo>
                  <a:cubicBezTo>
                    <a:pt x="69" y="269"/>
                    <a:pt x="68" y="271"/>
                    <a:pt x="68" y="273"/>
                  </a:cubicBezTo>
                  <a:cubicBezTo>
                    <a:pt x="68" y="273"/>
                    <a:pt x="68" y="273"/>
                    <a:pt x="68" y="273"/>
                  </a:cubicBezTo>
                  <a:cubicBezTo>
                    <a:pt x="68" y="273"/>
                    <a:pt x="68" y="274"/>
                    <a:pt x="68" y="274"/>
                  </a:cubicBezTo>
                  <a:cubicBezTo>
                    <a:pt x="68" y="274"/>
                    <a:pt x="68" y="274"/>
                    <a:pt x="68" y="274"/>
                  </a:cubicBezTo>
                  <a:cubicBezTo>
                    <a:pt x="68" y="275"/>
                    <a:pt x="68" y="275"/>
                    <a:pt x="68" y="276"/>
                  </a:cubicBezTo>
                  <a:cubicBezTo>
                    <a:pt x="68" y="276"/>
                    <a:pt x="68" y="276"/>
                    <a:pt x="68" y="276"/>
                  </a:cubicBezTo>
                  <a:cubicBezTo>
                    <a:pt x="68" y="276"/>
                    <a:pt x="68" y="276"/>
                    <a:pt x="68" y="276"/>
                  </a:cubicBezTo>
                  <a:cubicBezTo>
                    <a:pt x="68" y="276"/>
                    <a:pt x="68" y="276"/>
                    <a:pt x="68" y="276"/>
                  </a:cubicBezTo>
                  <a:cubicBezTo>
                    <a:pt x="68" y="277"/>
                    <a:pt x="68" y="278"/>
                    <a:pt x="68" y="278"/>
                  </a:cubicBezTo>
                  <a:cubicBezTo>
                    <a:pt x="67" y="277"/>
                    <a:pt x="67" y="276"/>
                    <a:pt x="67" y="274"/>
                  </a:cubicBezTo>
                  <a:cubicBezTo>
                    <a:pt x="67" y="274"/>
                    <a:pt x="67" y="274"/>
                    <a:pt x="67" y="274"/>
                  </a:cubicBezTo>
                  <a:cubicBezTo>
                    <a:pt x="67" y="272"/>
                    <a:pt x="67" y="271"/>
                    <a:pt x="68" y="269"/>
                  </a:cubicBezTo>
                  <a:cubicBezTo>
                    <a:pt x="68" y="268"/>
                    <a:pt x="69" y="266"/>
                    <a:pt x="69" y="264"/>
                  </a:cubicBezTo>
                  <a:cubicBezTo>
                    <a:pt x="70" y="263"/>
                    <a:pt x="71" y="261"/>
                    <a:pt x="71" y="260"/>
                  </a:cubicBezTo>
                  <a:cubicBezTo>
                    <a:pt x="73" y="257"/>
                    <a:pt x="75" y="254"/>
                    <a:pt x="77" y="251"/>
                  </a:cubicBezTo>
                  <a:cubicBezTo>
                    <a:pt x="79" y="248"/>
                    <a:pt x="81" y="245"/>
                    <a:pt x="83" y="242"/>
                  </a:cubicBezTo>
                  <a:cubicBezTo>
                    <a:pt x="87" y="237"/>
                    <a:pt x="90" y="232"/>
                    <a:pt x="93" y="227"/>
                  </a:cubicBezTo>
                  <a:cubicBezTo>
                    <a:pt x="93" y="228"/>
                    <a:pt x="93" y="229"/>
                    <a:pt x="92" y="229"/>
                  </a:cubicBezTo>
                  <a:cubicBezTo>
                    <a:pt x="93" y="228"/>
                    <a:pt x="94" y="226"/>
                    <a:pt x="95" y="225"/>
                  </a:cubicBezTo>
                  <a:cubicBezTo>
                    <a:pt x="96" y="223"/>
                    <a:pt x="96" y="222"/>
                    <a:pt x="97" y="220"/>
                  </a:cubicBezTo>
                  <a:close/>
                  <a:moveTo>
                    <a:pt x="82" y="277"/>
                  </a:moveTo>
                  <a:cubicBezTo>
                    <a:pt x="82" y="277"/>
                    <a:pt x="82" y="277"/>
                    <a:pt x="82" y="278"/>
                  </a:cubicBezTo>
                  <a:cubicBezTo>
                    <a:pt x="82" y="278"/>
                    <a:pt x="82" y="277"/>
                    <a:pt x="82" y="277"/>
                  </a:cubicBezTo>
                  <a:cubicBezTo>
                    <a:pt x="82" y="277"/>
                    <a:pt x="82" y="277"/>
                    <a:pt x="82" y="277"/>
                  </a:cubicBezTo>
                  <a:cubicBezTo>
                    <a:pt x="82" y="277"/>
                    <a:pt x="81" y="276"/>
                    <a:pt x="81" y="276"/>
                  </a:cubicBezTo>
                  <a:cubicBezTo>
                    <a:pt x="81" y="276"/>
                    <a:pt x="81" y="275"/>
                    <a:pt x="81" y="275"/>
                  </a:cubicBezTo>
                  <a:cubicBezTo>
                    <a:pt x="81" y="275"/>
                    <a:pt x="81" y="275"/>
                    <a:pt x="81" y="275"/>
                  </a:cubicBezTo>
                  <a:cubicBezTo>
                    <a:pt x="81" y="276"/>
                    <a:pt x="81" y="276"/>
                    <a:pt x="82" y="277"/>
                  </a:cubicBezTo>
                  <a:close/>
                  <a:moveTo>
                    <a:pt x="109" y="260"/>
                  </a:moveTo>
                  <a:cubicBezTo>
                    <a:pt x="111" y="261"/>
                    <a:pt x="113" y="263"/>
                    <a:pt x="114" y="264"/>
                  </a:cubicBezTo>
                  <a:cubicBezTo>
                    <a:pt x="114" y="265"/>
                    <a:pt x="114" y="265"/>
                    <a:pt x="115" y="265"/>
                  </a:cubicBezTo>
                  <a:cubicBezTo>
                    <a:pt x="115" y="265"/>
                    <a:pt x="115" y="265"/>
                    <a:pt x="115" y="265"/>
                  </a:cubicBezTo>
                  <a:cubicBezTo>
                    <a:pt x="115" y="266"/>
                    <a:pt x="115" y="266"/>
                    <a:pt x="115" y="267"/>
                  </a:cubicBezTo>
                  <a:cubicBezTo>
                    <a:pt x="115" y="267"/>
                    <a:pt x="115" y="267"/>
                    <a:pt x="115" y="267"/>
                  </a:cubicBezTo>
                  <a:cubicBezTo>
                    <a:pt x="115" y="267"/>
                    <a:pt x="115" y="267"/>
                    <a:pt x="115" y="267"/>
                  </a:cubicBezTo>
                  <a:cubicBezTo>
                    <a:pt x="115" y="267"/>
                    <a:pt x="115" y="267"/>
                    <a:pt x="115" y="267"/>
                  </a:cubicBezTo>
                  <a:cubicBezTo>
                    <a:pt x="115" y="268"/>
                    <a:pt x="116" y="268"/>
                    <a:pt x="116" y="269"/>
                  </a:cubicBezTo>
                  <a:cubicBezTo>
                    <a:pt x="116" y="269"/>
                    <a:pt x="116" y="269"/>
                    <a:pt x="116" y="269"/>
                  </a:cubicBezTo>
                  <a:cubicBezTo>
                    <a:pt x="116" y="269"/>
                    <a:pt x="116" y="270"/>
                    <a:pt x="116" y="270"/>
                  </a:cubicBezTo>
                  <a:cubicBezTo>
                    <a:pt x="116" y="270"/>
                    <a:pt x="116" y="271"/>
                    <a:pt x="116" y="271"/>
                  </a:cubicBezTo>
                  <a:cubicBezTo>
                    <a:pt x="116" y="271"/>
                    <a:pt x="116" y="272"/>
                    <a:pt x="116" y="272"/>
                  </a:cubicBezTo>
                  <a:cubicBezTo>
                    <a:pt x="116" y="272"/>
                    <a:pt x="116" y="272"/>
                    <a:pt x="116" y="273"/>
                  </a:cubicBezTo>
                  <a:cubicBezTo>
                    <a:pt x="116" y="273"/>
                    <a:pt x="116" y="273"/>
                    <a:pt x="115" y="273"/>
                  </a:cubicBezTo>
                  <a:cubicBezTo>
                    <a:pt x="115" y="274"/>
                    <a:pt x="115" y="274"/>
                    <a:pt x="115" y="274"/>
                  </a:cubicBezTo>
                  <a:cubicBezTo>
                    <a:pt x="115" y="274"/>
                    <a:pt x="115" y="275"/>
                    <a:pt x="115" y="275"/>
                  </a:cubicBezTo>
                  <a:cubicBezTo>
                    <a:pt x="115" y="275"/>
                    <a:pt x="115" y="275"/>
                    <a:pt x="115" y="276"/>
                  </a:cubicBezTo>
                  <a:cubicBezTo>
                    <a:pt x="115" y="276"/>
                    <a:pt x="115" y="276"/>
                    <a:pt x="115" y="276"/>
                  </a:cubicBezTo>
                  <a:cubicBezTo>
                    <a:pt x="114" y="277"/>
                    <a:pt x="114" y="277"/>
                    <a:pt x="114" y="277"/>
                  </a:cubicBezTo>
                  <a:cubicBezTo>
                    <a:pt x="114" y="277"/>
                    <a:pt x="114" y="278"/>
                    <a:pt x="114" y="278"/>
                  </a:cubicBezTo>
                  <a:cubicBezTo>
                    <a:pt x="114" y="278"/>
                    <a:pt x="113" y="279"/>
                    <a:pt x="113" y="279"/>
                  </a:cubicBezTo>
                  <a:cubicBezTo>
                    <a:pt x="113" y="279"/>
                    <a:pt x="113" y="279"/>
                    <a:pt x="113" y="279"/>
                  </a:cubicBezTo>
                  <a:cubicBezTo>
                    <a:pt x="113" y="280"/>
                    <a:pt x="113" y="280"/>
                    <a:pt x="112" y="280"/>
                  </a:cubicBezTo>
                  <a:cubicBezTo>
                    <a:pt x="112" y="280"/>
                    <a:pt x="112" y="280"/>
                    <a:pt x="112" y="280"/>
                  </a:cubicBezTo>
                  <a:cubicBezTo>
                    <a:pt x="112" y="280"/>
                    <a:pt x="112" y="280"/>
                    <a:pt x="112" y="280"/>
                  </a:cubicBezTo>
                  <a:cubicBezTo>
                    <a:pt x="112" y="280"/>
                    <a:pt x="112" y="280"/>
                    <a:pt x="112" y="280"/>
                  </a:cubicBezTo>
                  <a:cubicBezTo>
                    <a:pt x="112" y="281"/>
                    <a:pt x="112" y="281"/>
                    <a:pt x="112" y="281"/>
                  </a:cubicBezTo>
                  <a:cubicBezTo>
                    <a:pt x="112" y="281"/>
                    <a:pt x="111" y="282"/>
                    <a:pt x="111" y="282"/>
                  </a:cubicBezTo>
                  <a:cubicBezTo>
                    <a:pt x="109" y="284"/>
                    <a:pt x="108" y="285"/>
                    <a:pt x="106" y="286"/>
                  </a:cubicBezTo>
                  <a:cubicBezTo>
                    <a:pt x="105" y="287"/>
                    <a:pt x="104" y="287"/>
                    <a:pt x="103" y="288"/>
                  </a:cubicBezTo>
                  <a:cubicBezTo>
                    <a:pt x="101" y="289"/>
                    <a:pt x="100" y="289"/>
                    <a:pt x="98" y="290"/>
                  </a:cubicBezTo>
                  <a:cubicBezTo>
                    <a:pt x="101" y="288"/>
                    <a:pt x="104" y="287"/>
                    <a:pt x="106" y="284"/>
                  </a:cubicBezTo>
                  <a:cubicBezTo>
                    <a:pt x="106" y="284"/>
                    <a:pt x="107" y="284"/>
                    <a:pt x="107" y="284"/>
                  </a:cubicBezTo>
                  <a:cubicBezTo>
                    <a:pt x="108" y="283"/>
                    <a:pt x="108" y="282"/>
                    <a:pt x="109" y="281"/>
                  </a:cubicBezTo>
                  <a:cubicBezTo>
                    <a:pt x="110" y="281"/>
                    <a:pt x="110" y="280"/>
                    <a:pt x="111" y="279"/>
                  </a:cubicBezTo>
                  <a:cubicBezTo>
                    <a:pt x="111" y="279"/>
                    <a:pt x="111" y="279"/>
                    <a:pt x="111" y="279"/>
                  </a:cubicBezTo>
                  <a:cubicBezTo>
                    <a:pt x="111" y="279"/>
                    <a:pt x="111" y="279"/>
                    <a:pt x="111" y="278"/>
                  </a:cubicBezTo>
                  <a:cubicBezTo>
                    <a:pt x="111" y="278"/>
                    <a:pt x="111" y="278"/>
                    <a:pt x="111" y="278"/>
                  </a:cubicBezTo>
                  <a:cubicBezTo>
                    <a:pt x="112" y="277"/>
                    <a:pt x="113" y="275"/>
                    <a:pt x="113" y="273"/>
                  </a:cubicBezTo>
                  <a:cubicBezTo>
                    <a:pt x="113" y="272"/>
                    <a:pt x="113" y="271"/>
                    <a:pt x="113" y="271"/>
                  </a:cubicBezTo>
                  <a:cubicBezTo>
                    <a:pt x="113" y="270"/>
                    <a:pt x="113" y="269"/>
                    <a:pt x="113" y="268"/>
                  </a:cubicBezTo>
                  <a:cubicBezTo>
                    <a:pt x="112" y="268"/>
                    <a:pt x="112" y="267"/>
                    <a:pt x="112" y="267"/>
                  </a:cubicBezTo>
                  <a:cubicBezTo>
                    <a:pt x="111" y="265"/>
                    <a:pt x="110" y="263"/>
                    <a:pt x="108" y="262"/>
                  </a:cubicBezTo>
                  <a:cubicBezTo>
                    <a:pt x="107" y="261"/>
                    <a:pt x="105" y="261"/>
                    <a:pt x="104" y="261"/>
                  </a:cubicBezTo>
                  <a:cubicBezTo>
                    <a:pt x="103" y="260"/>
                    <a:pt x="101" y="260"/>
                    <a:pt x="100" y="260"/>
                  </a:cubicBezTo>
                  <a:cubicBezTo>
                    <a:pt x="98" y="260"/>
                    <a:pt x="97" y="260"/>
                    <a:pt x="95" y="261"/>
                  </a:cubicBezTo>
                  <a:cubicBezTo>
                    <a:pt x="96" y="260"/>
                    <a:pt x="98" y="260"/>
                    <a:pt x="99" y="260"/>
                  </a:cubicBezTo>
                  <a:cubicBezTo>
                    <a:pt x="100" y="259"/>
                    <a:pt x="101" y="259"/>
                    <a:pt x="103" y="259"/>
                  </a:cubicBezTo>
                  <a:cubicBezTo>
                    <a:pt x="104" y="259"/>
                    <a:pt x="105" y="259"/>
                    <a:pt x="106" y="259"/>
                  </a:cubicBezTo>
                  <a:cubicBezTo>
                    <a:pt x="107" y="260"/>
                    <a:pt x="108" y="260"/>
                    <a:pt x="109" y="260"/>
                  </a:cubicBezTo>
                  <a:close/>
                  <a:moveTo>
                    <a:pt x="131" y="302"/>
                  </a:moveTo>
                  <a:cubicBezTo>
                    <a:pt x="132" y="302"/>
                    <a:pt x="133" y="302"/>
                    <a:pt x="134" y="301"/>
                  </a:cubicBezTo>
                  <a:cubicBezTo>
                    <a:pt x="136" y="300"/>
                    <a:pt x="139" y="300"/>
                    <a:pt x="142" y="300"/>
                  </a:cubicBezTo>
                  <a:cubicBezTo>
                    <a:pt x="142" y="300"/>
                    <a:pt x="143" y="300"/>
                    <a:pt x="144" y="300"/>
                  </a:cubicBezTo>
                  <a:cubicBezTo>
                    <a:pt x="144" y="300"/>
                    <a:pt x="145" y="300"/>
                    <a:pt x="146" y="300"/>
                  </a:cubicBezTo>
                  <a:cubicBezTo>
                    <a:pt x="148" y="301"/>
                    <a:pt x="150" y="302"/>
                    <a:pt x="152" y="303"/>
                  </a:cubicBezTo>
                  <a:cubicBezTo>
                    <a:pt x="154" y="304"/>
                    <a:pt x="155" y="306"/>
                    <a:pt x="156" y="308"/>
                  </a:cubicBezTo>
                  <a:cubicBezTo>
                    <a:pt x="158" y="312"/>
                    <a:pt x="157" y="317"/>
                    <a:pt x="154" y="320"/>
                  </a:cubicBezTo>
                  <a:cubicBezTo>
                    <a:pt x="155" y="319"/>
                    <a:pt x="155" y="317"/>
                    <a:pt x="155" y="316"/>
                  </a:cubicBezTo>
                  <a:cubicBezTo>
                    <a:pt x="155" y="315"/>
                    <a:pt x="155" y="314"/>
                    <a:pt x="155" y="313"/>
                  </a:cubicBezTo>
                  <a:cubicBezTo>
                    <a:pt x="155" y="311"/>
                    <a:pt x="155" y="310"/>
                    <a:pt x="154" y="309"/>
                  </a:cubicBezTo>
                  <a:cubicBezTo>
                    <a:pt x="154" y="308"/>
                    <a:pt x="153" y="307"/>
                    <a:pt x="153" y="307"/>
                  </a:cubicBezTo>
                  <a:cubicBezTo>
                    <a:pt x="151" y="305"/>
                    <a:pt x="148" y="303"/>
                    <a:pt x="145" y="303"/>
                  </a:cubicBezTo>
                  <a:cubicBezTo>
                    <a:pt x="143" y="302"/>
                    <a:pt x="142" y="302"/>
                    <a:pt x="141" y="302"/>
                  </a:cubicBezTo>
                  <a:cubicBezTo>
                    <a:pt x="138" y="302"/>
                    <a:pt x="136" y="303"/>
                    <a:pt x="134" y="303"/>
                  </a:cubicBezTo>
                  <a:cubicBezTo>
                    <a:pt x="133" y="304"/>
                    <a:pt x="132" y="304"/>
                    <a:pt x="131" y="304"/>
                  </a:cubicBezTo>
                  <a:cubicBezTo>
                    <a:pt x="127" y="306"/>
                    <a:pt x="123" y="309"/>
                    <a:pt x="120" y="312"/>
                  </a:cubicBezTo>
                  <a:cubicBezTo>
                    <a:pt x="121" y="310"/>
                    <a:pt x="123" y="307"/>
                    <a:pt x="126" y="305"/>
                  </a:cubicBezTo>
                  <a:cubicBezTo>
                    <a:pt x="127" y="304"/>
                    <a:pt x="129" y="303"/>
                    <a:pt x="131" y="302"/>
                  </a:cubicBezTo>
                  <a:close/>
                  <a:moveTo>
                    <a:pt x="128" y="324"/>
                  </a:moveTo>
                  <a:cubicBezTo>
                    <a:pt x="128" y="324"/>
                    <a:pt x="128" y="324"/>
                    <a:pt x="128" y="324"/>
                  </a:cubicBezTo>
                  <a:cubicBezTo>
                    <a:pt x="128" y="324"/>
                    <a:pt x="128" y="324"/>
                    <a:pt x="128" y="324"/>
                  </a:cubicBezTo>
                  <a:cubicBezTo>
                    <a:pt x="128" y="323"/>
                    <a:pt x="128" y="323"/>
                    <a:pt x="128" y="323"/>
                  </a:cubicBezTo>
                  <a:cubicBezTo>
                    <a:pt x="128" y="323"/>
                    <a:pt x="128" y="324"/>
                    <a:pt x="128" y="324"/>
                  </a:cubicBezTo>
                  <a:close/>
                  <a:moveTo>
                    <a:pt x="127" y="323"/>
                  </a:moveTo>
                  <a:cubicBezTo>
                    <a:pt x="127" y="323"/>
                    <a:pt x="127" y="323"/>
                    <a:pt x="127" y="322"/>
                  </a:cubicBezTo>
                  <a:cubicBezTo>
                    <a:pt x="127" y="322"/>
                    <a:pt x="127" y="322"/>
                    <a:pt x="127" y="322"/>
                  </a:cubicBezTo>
                  <a:cubicBezTo>
                    <a:pt x="127" y="322"/>
                    <a:pt x="127" y="322"/>
                    <a:pt x="127" y="322"/>
                  </a:cubicBezTo>
                  <a:cubicBezTo>
                    <a:pt x="127" y="322"/>
                    <a:pt x="127" y="322"/>
                    <a:pt x="127" y="322"/>
                  </a:cubicBezTo>
                  <a:cubicBezTo>
                    <a:pt x="127" y="322"/>
                    <a:pt x="127" y="322"/>
                    <a:pt x="127" y="323"/>
                  </a:cubicBezTo>
                  <a:close/>
                  <a:moveTo>
                    <a:pt x="128" y="325"/>
                  </a:moveTo>
                  <a:cubicBezTo>
                    <a:pt x="128" y="325"/>
                    <a:pt x="128" y="325"/>
                    <a:pt x="128" y="325"/>
                  </a:cubicBezTo>
                  <a:cubicBezTo>
                    <a:pt x="128" y="325"/>
                    <a:pt x="128" y="325"/>
                    <a:pt x="128" y="325"/>
                  </a:cubicBezTo>
                  <a:cubicBezTo>
                    <a:pt x="128" y="325"/>
                    <a:pt x="128" y="325"/>
                    <a:pt x="128" y="324"/>
                  </a:cubicBezTo>
                  <a:cubicBezTo>
                    <a:pt x="128" y="325"/>
                    <a:pt x="128" y="325"/>
                    <a:pt x="128" y="325"/>
                  </a:cubicBezTo>
                  <a:close/>
                  <a:moveTo>
                    <a:pt x="129" y="326"/>
                  </a:moveTo>
                  <a:cubicBezTo>
                    <a:pt x="129" y="326"/>
                    <a:pt x="129" y="326"/>
                    <a:pt x="129" y="326"/>
                  </a:cubicBezTo>
                  <a:cubicBezTo>
                    <a:pt x="129" y="326"/>
                    <a:pt x="129" y="326"/>
                    <a:pt x="128" y="325"/>
                  </a:cubicBezTo>
                  <a:cubicBezTo>
                    <a:pt x="129" y="326"/>
                    <a:pt x="129" y="326"/>
                    <a:pt x="129" y="326"/>
                  </a:cubicBezTo>
                  <a:close/>
                  <a:moveTo>
                    <a:pt x="130" y="327"/>
                  </a:moveTo>
                  <a:cubicBezTo>
                    <a:pt x="130" y="327"/>
                    <a:pt x="130" y="327"/>
                    <a:pt x="130" y="327"/>
                  </a:cubicBezTo>
                  <a:cubicBezTo>
                    <a:pt x="129" y="327"/>
                    <a:pt x="129" y="327"/>
                    <a:pt x="129" y="326"/>
                  </a:cubicBezTo>
                  <a:cubicBezTo>
                    <a:pt x="129" y="327"/>
                    <a:pt x="130" y="327"/>
                    <a:pt x="130" y="327"/>
                  </a:cubicBezTo>
                  <a:close/>
                  <a:moveTo>
                    <a:pt x="131" y="328"/>
                  </a:moveTo>
                  <a:cubicBezTo>
                    <a:pt x="131" y="328"/>
                    <a:pt x="131" y="328"/>
                    <a:pt x="131" y="328"/>
                  </a:cubicBezTo>
                  <a:cubicBezTo>
                    <a:pt x="130" y="328"/>
                    <a:pt x="130" y="328"/>
                    <a:pt x="130" y="327"/>
                  </a:cubicBezTo>
                  <a:cubicBezTo>
                    <a:pt x="130" y="328"/>
                    <a:pt x="130" y="328"/>
                    <a:pt x="131" y="328"/>
                  </a:cubicBezTo>
                  <a:close/>
                  <a:moveTo>
                    <a:pt x="132" y="329"/>
                  </a:moveTo>
                  <a:cubicBezTo>
                    <a:pt x="132" y="329"/>
                    <a:pt x="131" y="329"/>
                    <a:pt x="131" y="328"/>
                  </a:cubicBezTo>
                  <a:cubicBezTo>
                    <a:pt x="131" y="329"/>
                    <a:pt x="132" y="329"/>
                    <a:pt x="132" y="329"/>
                  </a:cubicBezTo>
                  <a:close/>
                  <a:moveTo>
                    <a:pt x="136" y="342"/>
                  </a:moveTo>
                  <a:cubicBezTo>
                    <a:pt x="136" y="342"/>
                    <a:pt x="136" y="342"/>
                    <a:pt x="136" y="342"/>
                  </a:cubicBezTo>
                  <a:cubicBezTo>
                    <a:pt x="136" y="342"/>
                    <a:pt x="136" y="342"/>
                    <a:pt x="136" y="342"/>
                  </a:cubicBezTo>
                  <a:cubicBezTo>
                    <a:pt x="139" y="342"/>
                    <a:pt x="141" y="342"/>
                    <a:pt x="144" y="342"/>
                  </a:cubicBezTo>
                  <a:cubicBezTo>
                    <a:pt x="146" y="341"/>
                    <a:pt x="149" y="341"/>
                    <a:pt x="151" y="340"/>
                  </a:cubicBezTo>
                  <a:cubicBezTo>
                    <a:pt x="157" y="339"/>
                    <a:pt x="163" y="337"/>
                    <a:pt x="169" y="335"/>
                  </a:cubicBezTo>
                  <a:cubicBezTo>
                    <a:pt x="171" y="334"/>
                    <a:pt x="173" y="333"/>
                    <a:pt x="175" y="332"/>
                  </a:cubicBezTo>
                  <a:cubicBezTo>
                    <a:pt x="176" y="332"/>
                    <a:pt x="178" y="331"/>
                    <a:pt x="180" y="331"/>
                  </a:cubicBezTo>
                  <a:cubicBezTo>
                    <a:pt x="183" y="330"/>
                    <a:pt x="185" y="329"/>
                    <a:pt x="188" y="328"/>
                  </a:cubicBezTo>
                  <a:cubicBezTo>
                    <a:pt x="191" y="327"/>
                    <a:pt x="195" y="326"/>
                    <a:pt x="198" y="326"/>
                  </a:cubicBezTo>
                  <a:cubicBezTo>
                    <a:pt x="200" y="326"/>
                    <a:pt x="201" y="325"/>
                    <a:pt x="203" y="325"/>
                  </a:cubicBezTo>
                  <a:cubicBezTo>
                    <a:pt x="204" y="325"/>
                    <a:pt x="206" y="325"/>
                    <a:pt x="208" y="325"/>
                  </a:cubicBezTo>
                  <a:cubicBezTo>
                    <a:pt x="209" y="325"/>
                    <a:pt x="210" y="325"/>
                    <a:pt x="210" y="325"/>
                  </a:cubicBezTo>
                  <a:cubicBezTo>
                    <a:pt x="211" y="325"/>
                    <a:pt x="212" y="325"/>
                    <a:pt x="213" y="325"/>
                  </a:cubicBezTo>
                  <a:cubicBezTo>
                    <a:pt x="216" y="326"/>
                    <a:pt x="219" y="327"/>
                    <a:pt x="221" y="328"/>
                  </a:cubicBezTo>
                  <a:cubicBezTo>
                    <a:pt x="220" y="327"/>
                    <a:pt x="218" y="327"/>
                    <a:pt x="216" y="327"/>
                  </a:cubicBezTo>
                  <a:cubicBezTo>
                    <a:pt x="215" y="326"/>
                    <a:pt x="213" y="326"/>
                    <a:pt x="211" y="326"/>
                  </a:cubicBezTo>
                  <a:cubicBezTo>
                    <a:pt x="210" y="326"/>
                    <a:pt x="209" y="326"/>
                    <a:pt x="208" y="326"/>
                  </a:cubicBezTo>
                  <a:cubicBezTo>
                    <a:pt x="206" y="327"/>
                    <a:pt x="204" y="327"/>
                    <a:pt x="202" y="327"/>
                  </a:cubicBezTo>
                  <a:cubicBezTo>
                    <a:pt x="201" y="327"/>
                    <a:pt x="200" y="328"/>
                    <a:pt x="198" y="328"/>
                  </a:cubicBezTo>
                  <a:cubicBezTo>
                    <a:pt x="195" y="329"/>
                    <a:pt x="191" y="330"/>
                    <a:pt x="187" y="331"/>
                  </a:cubicBezTo>
                  <a:cubicBezTo>
                    <a:pt x="184" y="332"/>
                    <a:pt x="182" y="332"/>
                    <a:pt x="180" y="333"/>
                  </a:cubicBezTo>
                  <a:cubicBezTo>
                    <a:pt x="178" y="334"/>
                    <a:pt x="177" y="334"/>
                    <a:pt x="175" y="335"/>
                  </a:cubicBezTo>
                  <a:cubicBezTo>
                    <a:pt x="169" y="337"/>
                    <a:pt x="163" y="339"/>
                    <a:pt x="157" y="340"/>
                  </a:cubicBezTo>
                  <a:cubicBezTo>
                    <a:pt x="155" y="341"/>
                    <a:pt x="153" y="342"/>
                    <a:pt x="151" y="342"/>
                  </a:cubicBezTo>
                  <a:cubicBezTo>
                    <a:pt x="150" y="342"/>
                    <a:pt x="149" y="342"/>
                    <a:pt x="148" y="343"/>
                  </a:cubicBezTo>
                  <a:cubicBezTo>
                    <a:pt x="145" y="343"/>
                    <a:pt x="142" y="343"/>
                    <a:pt x="139" y="343"/>
                  </a:cubicBezTo>
                  <a:cubicBezTo>
                    <a:pt x="137" y="343"/>
                    <a:pt x="135" y="343"/>
                    <a:pt x="133" y="343"/>
                  </a:cubicBezTo>
                  <a:cubicBezTo>
                    <a:pt x="131" y="343"/>
                    <a:pt x="129" y="342"/>
                    <a:pt x="128" y="341"/>
                  </a:cubicBezTo>
                  <a:cubicBezTo>
                    <a:pt x="131" y="342"/>
                    <a:pt x="133" y="342"/>
                    <a:pt x="136" y="342"/>
                  </a:cubicBezTo>
                  <a:close/>
                  <a:moveTo>
                    <a:pt x="206" y="345"/>
                  </a:moveTo>
                  <a:cubicBezTo>
                    <a:pt x="206" y="345"/>
                    <a:pt x="206" y="345"/>
                    <a:pt x="206" y="345"/>
                  </a:cubicBezTo>
                  <a:cubicBezTo>
                    <a:pt x="206" y="345"/>
                    <a:pt x="206" y="345"/>
                    <a:pt x="206" y="345"/>
                  </a:cubicBezTo>
                  <a:cubicBezTo>
                    <a:pt x="206" y="345"/>
                    <a:pt x="206" y="345"/>
                    <a:pt x="206" y="345"/>
                  </a:cubicBezTo>
                  <a:cubicBezTo>
                    <a:pt x="206" y="345"/>
                    <a:pt x="206" y="344"/>
                    <a:pt x="206" y="344"/>
                  </a:cubicBezTo>
                  <a:cubicBezTo>
                    <a:pt x="206" y="345"/>
                    <a:pt x="206" y="345"/>
                    <a:pt x="206" y="345"/>
                  </a:cubicBezTo>
                  <a:close/>
                  <a:moveTo>
                    <a:pt x="206" y="344"/>
                  </a:moveTo>
                  <a:cubicBezTo>
                    <a:pt x="206" y="344"/>
                    <a:pt x="206" y="344"/>
                    <a:pt x="206" y="344"/>
                  </a:cubicBezTo>
                  <a:cubicBezTo>
                    <a:pt x="206" y="344"/>
                    <a:pt x="206" y="344"/>
                    <a:pt x="206" y="344"/>
                  </a:cubicBezTo>
                  <a:cubicBezTo>
                    <a:pt x="206" y="343"/>
                    <a:pt x="206" y="343"/>
                    <a:pt x="206" y="343"/>
                  </a:cubicBezTo>
                  <a:cubicBezTo>
                    <a:pt x="206" y="343"/>
                    <a:pt x="206" y="344"/>
                    <a:pt x="206" y="344"/>
                  </a:cubicBezTo>
                  <a:close/>
                  <a:moveTo>
                    <a:pt x="207" y="347"/>
                  </a:moveTo>
                  <a:cubicBezTo>
                    <a:pt x="207" y="346"/>
                    <a:pt x="207" y="346"/>
                    <a:pt x="206" y="346"/>
                  </a:cubicBezTo>
                  <a:cubicBezTo>
                    <a:pt x="206" y="346"/>
                    <a:pt x="206" y="346"/>
                    <a:pt x="206" y="346"/>
                  </a:cubicBezTo>
                  <a:cubicBezTo>
                    <a:pt x="206" y="346"/>
                    <a:pt x="206" y="346"/>
                    <a:pt x="206" y="346"/>
                  </a:cubicBezTo>
                  <a:cubicBezTo>
                    <a:pt x="206" y="346"/>
                    <a:pt x="207" y="346"/>
                    <a:pt x="207" y="347"/>
                  </a:cubicBezTo>
                  <a:close/>
                  <a:moveTo>
                    <a:pt x="223" y="342"/>
                  </a:moveTo>
                  <a:cubicBezTo>
                    <a:pt x="222" y="344"/>
                    <a:pt x="220" y="345"/>
                    <a:pt x="217" y="346"/>
                  </a:cubicBezTo>
                  <a:cubicBezTo>
                    <a:pt x="217" y="346"/>
                    <a:pt x="216" y="346"/>
                    <a:pt x="216" y="346"/>
                  </a:cubicBezTo>
                  <a:cubicBezTo>
                    <a:pt x="215" y="346"/>
                    <a:pt x="214" y="346"/>
                    <a:pt x="214" y="346"/>
                  </a:cubicBezTo>
                  <a:cubicBezTo>
                    <a:pt x="213" y="345"/>
                    <a:pt x="212" y="345"/>
                    <a:pt x="211" y="344"/>
                  </a:cubicBezTo>
                  <a:cubicBezTo>
                    <a:pt x="211" y="344"/>
                    <a:pt x="211" y="344"/>
                    <a:pt x="211" y="344"/>
                  </a:cubicBezTo>
                  <a:cubicBezTo>
                    <a:pt x="211" y="344"/>
                    <a:pt x="211" y="343"/>
                    <a:pt x="211" y="343"/>
                  </a:cubicBezTo>
                  <a:cubicBezTo>
                    <a:pt x="212" y="342"/>
                    <a:pt x="214" y="341"/>
                    <a:pt x="216" y="341"/>
                  </a:cubicBezTo>
                  <a:cubicBezTo>
                    <a:pt x="216" y="341"/>
                    <a:pt x="217" y="341"/>
                    <a:pt x="217" y="341"/>
                  </a:cubicBezTo>
                  <a:cubicBezTo>
                    <a:pt x="218" y="341"/>
                    <a:pt x="218" y="341"/>
                    <a:pt x="218" y="341"/>
                  </a:cubicBezTo>
                  <a:cubicBezTo>
                    <a:pt x="218" y="341"/>
                    <a:pt x="219" y="341"/>
                    <a:pt x="219" y="340"/>
                  </a:cubicBezTo>
                  <a:cubicBezTo>
                    <a:pt x="219" y="340"/>
                    <a:pt x="220" y="340"/>
                    <a:pt x="220" y="340"/>
                  </a:cubicBezTo>
                  <a:cubicBezTo>
                    <a:pt x="220" y="336"/>
                    <a:pt x="220" y="336"/>
                    <a:pt x="220" y="336"/>
                  </a:cubicBezTo>
                  <a:cubicBezTo>
                    <a:pt x="220" y="336"/>
                    <a:pt x="221" y="336"/>
                    <a:pt x="221" y="337"/>
                  </a:cubicBezTo>
                  <a:cubicBezTo>
                    <a:pt x="222" y="337"/>
                    <a:pt x="222" y="337"/>
                    <a:pt x="223" y="338"/>
                  </a:cubicBezTo>
                  <a:cubicBezTo>
                    <a:pt x="223" y="338"/>
                    <a:pt x="223" y="338"/>
                    <a:pt x="223" y="338"/>
                  </a:cubicBezTo>
                  <a:cubicBezTo>
                    <a:pt x="223" y="338"/>
                    <a:pt x="224" y="339"/>
                    <a:pt x="224" y="339"/>
                  </a:cubicBezTo>
                  <a:cubicBezTo>
                    <a:pt x="224" y="339"/>
                    <a:pt x="224" y="339"/>
                    <a:pt x="224" y="339"/>
                  </a:cubicBezTo>
                  <a:cubicBezTo>
                    <a:pt x="224" y="339"/>
                    <a:pt x="224" y="340"/>
                    <a:pt x="224" y="340"/>
                  </a:cubicBezTo>
                  <a:cubicBezTo>
                    <a:pt x="224" y="340"/>
                    <a:pt x="224" y="340"/>
                    <a:pt x="224" y="340"/>
                  </a:cubicBezTo>
                  <a:cubicBezTo>
                    <a:pt x="224" y="341"/>
                    <a:pt x="224" y="342"/>
                    <a:pt x="223" y="342"/>
                  </a:cubicBezTo>
                  <a:close/>
                  <a:moveTo>
                    <a:pt x="210" y="340"/>
                  </a:moveTo>
                  <a:cubicBezTo>
                    <a:pt x="210" y="340"/>
                    <a:pt x="210" y="340"/>
                    <a:pt x="210" y="340"/>
                  </a:cubicBezTo>
                  <a:cubicBezTo>
                    <a:pt x="210" y="340"/>
                    <a:pt x="210" y="340"/>
                    <a:pt x="210" y="340"/>
                  </a:cubicBezTo>
                  <a:close/>
                  <a:moveTo>
                    <a:pt x="224" y="335"/>
                  </a:moveTo>
                  <a:cubicBezTo>
                    <a:pt x="224" y="335"/>
                    <a:pt x="224" y="335"/>
                    <a:pt x="224" y="335"/>
                  </a:cubicBezTo>
                  <a:cubicBezTo>
                    <a:pt x="224" y="335"/>
                    <a:pt x="224" y="335"/>
                    <a:pt x="224" y="335"/>
                  </a:cubicBezTo>
                  <a:close/>
                  <a:moveTo>
                    <a:pt x="223" y="333"/>
                  </a:moveTo>
                  <a:cubicBezTo>
                    <a:pt x="223" y="333"/>
                    <a:pt x="224" y="334"/>
                    <a:pt x="224" y="334"/>
                  </a:cubicBezTo>
                  <a:cubicBezTo>
                    <a:pt x="224" y="334"/>
                    <a:pt x="223" y="333"/>
                    <a:pt x="223" y="333"/>
                  </a:cubicBezTo>
                  <a:close/>
                  <a:moveTo>
                    <a:pt x="221" y="332"/>
                  </a:moveTo>
                  <a:cubicBezTo>
                    <a:pt x="221" y="332"/>
                    <a:pt x="221" y="332"/>
                    <a:pt x="221" y="332"/>
                  </a:cubicBezTo>
                  <a:cubicBezTo>
                    <a:pt x="222" y="332"/>
                    <a:pt x="222" y="332"/>
                    <a:pt x="223" y="333"/>
                  </a:cubicBezTo>
                  <a:cubicBezTo>
                    <a:pt x="222" y="332"/>
                    <a:pt x="222" y="332"/>
                    <a:pt x="221" y="332"/>
                  </a:cubicBezTo>
                  <a:close/>
                  <a:moveTo>
                    <a:pt x="89" y="210"/>
                  </a:moveTo>
                  <a:cubicBezTo>
                    <a:pt x="89" y="210"/>
                    <a:pt x="89" y="210"/>
                    <a:pt x="89" y="210"/>
                  </a:cubicBezTo>
                  <a:cubicBezTo>
                    <a:pt x="89" y="210"/>
                    <a:pt x="89" y="210"/>
                    <a:pt x="89" y="210"/>
                  </a:cubicBezTo>
                  <a:cubicBezTo>
                    <a:pt x="89" y="212"/>
                    <a:pt x="88" y="214"/>
                    <a:pt x="86" y="214"/>
                  </a:cubicBezTo>
                  <a:cubicBezTo>
                    <a:pt x="85" y="215"/>
                    <a:pt x="84" y="215"/>
                    <a:pt x="83" y="215"/>
                  </a:cubicBezTo>
                  <a:cubicBezTo>
                    <a:pt x="82" y="215"/>
                    <a:pt x="82" y="214"/>
                    <a:pt x="81" y="214"/>
                  </a:cubicBezTo>
                  <a:cubicBezTo>
                    <a:pt x="82" y="211"/>
                    <a:pt x="82" y="211"/>
                    <a:pt x="82" y="211"/>
                  </a:cubicBezTo>
                  <a:cubicBezTo>
                    <a:pt x="82" y="211"/>
                    <a:pt x="83" y="210"/>
                    <a:pt x="84" y="210"/>
                  </a:cubicBezTo>
                  <a:cubicBezTo>
                    <a:pt x="85" y="209"/>
                    <a:pt x="87" y="209"/>
                    <a:pt x="88" y="209"/>
                  </a:cubicBezTo>
                  <a:cubicBezTo>
                    <a:pt x="89" y="209"/>
                    <a:pt x="89" y="209"/>
                    <a:pt x="89" y="209"/>
                  </a:cubicBezTo>
                  <a:cubicBezTo>
                    <a:pt x="89" y="209"/>
                    <a:pt x="89" y="210"/>
                    <a:pt x="89" y="210"/>
                  </a:cubicBezTo>
                  <a:close/>
                  <a:moveTo>
                    <a:pt x="78" y="222"/>
                  </a:moveTo>
                  <a:cubicBezTo>
                    <a:pt x="79" y="223"/>
                    <a:pt x="81" y="223"/>
                    <a:pt x="82" y="223"/>
                  </a:cubicBezTo>
                  <a:cubicBezTo>
                    <a:pt x="84" y="223"/>
                    <a:pt x="85" y="223"/>
                    <a:pt x="87" y="222"/>
                  </a:cubicBezTo>
                  <a:cubicBezTo>
                    <a:pt x="89" y="221"/>
                    <a:pt x="91" y="220"/>
                    <a:pt x="91" y="218"/>
                  </a:cubicBezTo>
                  <a:cubicBezTo>
                    <a:pt x="92" y="217"/>
                    <a:pt x="92" y="216"/>
                    <a:pt x="92" y="215"/>
                  </a:cubicBezTo>
                  <a:cubicBezTo>
                    <a:pt x="92" y="210"/>
                    <a:pt x="92" y="210"/>
                    <a:pt x="92" y="210"/>
                  </a:cubicBezTo>
                  <a:cubicBezTo>
                    <a:pt x="92" y="210"/>
                    <a:pt x="92" y="210"/>
                    <a:pt x="92" y="210"/>
                  </a:cubicBezTo>
                  <a:cubicBezTo>
                    <a:pt x="92" y="210"/>
                    <a:pt x="92" y="210"/>
                    <a:pt x="92" y="210"/>
                  </a:cubicBezTo>
                  <a:cubicBezTo>
                    <a:pt x="93" y="211"/>
                    <a:pt x="94" y="211"/>
                    <a:pt x="95" y="212"/>
                  </a:cubicBezTo>
                  <a:cubicBezTo>
                    <a:pt x="95" y="212"/>
                    <a:pt x="95" y="212"/>
                    <a:pt x="95" y="212"/>
                  </a:cubicBezTo>
                  <a:cubicBezTo>
                    <a:pt x="95" y="213"/>
                    <a:pt x="95" y="213"/>
                    <a:pt x="95" y="213"/>
                  </a:cubicBezTo>
                  <a:cubicBezTo>
                    <a:pt x="95" y="213"/>
                    <a:pt x="95" y="213"/>
                    <a:pt x="95" y="213"/>
                  </a:cubicBezTo>
                  <a:cubicBezTo>
                    <a:pt x="95" y="213"/>
                    <a:pt x="95" y="214"/>
                    <a:pt x="95" y="214"/>
                  </a:cubicBezTo>
                  <a:cubicBezTo>
                    <a:pt x="95" y="214"/>
                    <a:pt x="95" y="214"/>
                    <a:pt x="95" y="214"/>
                  </a:cubicBezTo>
                  <a:cubicBezTo>
                    <a:pt x="95" y="214"/>
                    <a:pt x="95" y="214"/>
                    <a:pt x="95" y="214"/>
                  </a:cubicBezTo>
                  <a:cubicBezTo>
                    <a:pt x="95" y="216"/>
                    <a:pt x="95" y="218"/>
                    <a:pt x="94" y="219"/>
                  </a:cubicBezTo>
                  <a:cubicBezTo>
                    <a:pt x="93" y="223"/>
                    <a:pt x="90" y="228"/>
                    <a:pt x="87" y="232"/>
                  </a:cubicBezTo>
                  <a:cubicBezTo>
                    <a:pt x="84" y="237"/>
                    <a:pt x="80" y="241"/>
                    <a:pt x="76" y="246"/>
                  </a:cubicBezTo>
                  <a:cubicBezTo>
                    <a:pt x="73" y="250"/>
                    <a:pt x="69" y="255"/>
                    <a:pt x="66" y="261"/>
                  </a:cubicBezTo>
                  <a:lnTo>
                    <a:pt x="78" y="222"/>
                  </a:lnTo>
                  <a:close/>
                  <a:moveTo>
                    <a:pt x="92" y="212"/>
                  </a:moveTo>
                  <a:cubicBezTo>
                    <a:pt x="92" y="212"/>
                    <a:pt x="92" y="212"/>
                    <a:pt x="92" y="211"/>
                  </a:cubicBezTo>
                  <a:cubicBezTo>
                    <a:pt x="92" y="212"/>
                    <a:pt x="92" y="212"/>
                    <a:pt x="92" y="212"/>
                  </a:cubicBezTo>
                  <a:close/>
                  <a:moveTo>
                    <a:pt x="110" y="332"/>
                  </a:moveTo>
                  <a:cubicBezTo>
                    <a:pt x="110" y="332"/>
                    <a:pt x="110" y="332"/>
                    <a:pt x="110" y="332"/>
                  </a:cubicBezTo>
                  <a:cubicBezTo>
                    <a:pt x="110" y="331"/>
                    <a:pt x="110" y="331"/>
                    <a:pt x="110" y="331"/>
                  </a:cubicBezTo>
                  <a:cubicBezTo>
                    <a:pt x="110" y="331"/>
                    <a:pt x="110" y="332"/>
                    <a:pt x="110" y="332"/>
                  </a:cubicBezTo>
                  <a:close/>
                  <a:moveTo>
                    <a:pt x="110" y="330"/>
                  </a:moveTo>
                  <a:cubicBezTo>
                    <a:pt x="110" y="330"/>
                    <a:pt x="110" y="330"/>
                    <a:pt x="110" y="329"/>
                  </a:cubicBezTo>
                  <a:cubicBezTo>
                    <a:pt x="110" y="329"/>
                    <a:pt x="110" y="329"/>
                    <a:pt x="110" y="329"/>
                  </a:cubicBezTo>
                  <a:cubicBezTo>
                    <a:pt x="110" y="329"/>
                    <a:pt x="110" y="329"/>
                    <a:pt x="110" y="329"/>
                  </a:cubicBezTo>
                  <a:cubicBezTo>
                    <a:pt x="110" y="329"/>
                    <a:pt x="110" y="328"/>
                    <a:pt x="110" y="328"/>
                  </a:cubicBezTo>
                  <a:cubicBezTo>
                    <a:pt x="110" y="329"/>
                    <a:pt x="110" y="329"/>
                    <a:pt x="110" y="330"/>
                  </a:cubicBezTo>
                  <a:close/>
                  <a:moveTo>
                    <a:pt x="109" y="327"/>
                  </a:moveTo>
                  <a:cubicBezTo>
                    <a:pt x="109" y="327"/>
                    <a:pt x="109" y="326"/>
                    <a:pt x="109" y="326"/>
                  </a:cubicBezTo>
                  <a:cubicBezTo>
                    <a:pt x="109" y="331"/>
                    <a:pt x="109" y="331"/>
                    <a:pt x="109" y="331"/>
                  </a:cubicBezTo>
                  <a:cubicBezTo>
                    <a:pt x="109" y="331"/>
                    <a:pt x="109" y="331"/>
                    <a:pt x="109" y="331"/>
                  </a:cubicBezTo>
                  <a:cubicBezTo>
                    <a:pt x="100" y="322"/>
                    <a:pt x="100" y="322"/>
                    <a:pt x="100" y="322"/>
                  </a:cubicBezTo>
                  <a:cubicBezTo>
                    <a:pt x="100" y="322"/>
                    <a:pt x="100" y="322"/>
                    <a:pt x="101" y="322"/>
                  </a:cubicBezTo>
                  <a:cubicBezTo>
                    <a:pt x="101" y="322"/>
                    <a:pt x="101" y="322"/>
                    <a:pt x="101" y="322"/>
                  </a:cubicBezTo>
                  <a:cubicBezTo>
                    <a:pt x="104" y="322"/>
                    <a:pt x="107" y="321"/>
                    <a:pt x="110" y="319"/>
                  </a:cubicBezTo>
                  <a:cubicBezTo>
                    <a:pt x="110" y="322"/>
                    <a:pt x="109" y="325"/>
                    <a:pt x="109" y="327"/>
                  </a:cubicBezTo>
                  <a:close/>
                  <a:moveTo>
                    <a:pt x="90" y="312"/>
                  </a:moveTo>
                  <a:cubicBezTo>
                    <a:pt x="90" y="312"/>
                    <a:pt x="90" y="311"/>
                    <a:pt x="90" y="311"/>
                  </a:cubicBezTo>
                  <a:cubicBezTo>
                    <a:pt x="90" y="311"/>
                    <a:pt x="90" y="311"/>
                    <a:pt x="90" y="311"/>
                  </a:cubicBezTo>
                  <a:cubicBezTo>
                    <a:pt x="90" y="311"/>
                    <a:pt x="89" y="310"/>
                    <a:pt x="89" y="310"/>
                  </a:cubicBezTo>
                  <a:cubicBezTo>
                    <a:pt x="89" y="310"/>
                    <a:pt x="89" y="310"/>
                    <a:pt x="89" y="310"/>
                  </a:cubicBezTo>
                  <a:cubicBezTo>
                    <a:pt x="89" y="310"/>
                    <a:pt x="89" y="310"/>
                    <a:pt x="89" y="310"/>
                  </a:cubicBezTo>
                  <a:cubicBezTo>
                    <a:pt x="89" y="310"/>
                    <a:pt x="90" y="311"/>
                    <a:pt x="90" y="312"/>
                  </a:cubicBezTo>
                  <a:close/>
                  <a:moveTo>
                    <a:pt x="93" y="305"/>
                  </a:moveTo>
                  <a:cubicBezTo>
                    <a:pt x="93" y="305"/>
                    <a:pt x="93" y="305"/>
                    <a:pt x="93" y="305"/>
                  </a:cubicBezTo>
                  <a:cubicBezTo>
                    <a:pt x="93" y="305"/>
                    <a:pt x="93" y="306"/>
                    <a:pt x="93" y="306"/>
                  </a:cubicBezTo>
                  <a:cubicBezTo>
                    <a:pt x="93" y="306"/>
                    <a:pt x="93" y="305"/>
                    <a:pt x="93" y="305"/>
                  </a:cubicBezTo>
                  <a:close/>
                  <a:moveTo>
                    <a:pt x="113" y="306"/>
                  </a:moveTo>
                  <a:cubicBezTo>
                    <a:pt x="113" y="306"/>
                    <a:pt x="113" y="306"/>
                    <a:pt x="113" y="306"/>
                  </a:cubicBezTo>
                  <a:cubicBezTo>
                    <a:pt x="113" y="306"/>
                    <a:pt x="113" y="306"/>
                    <a:pt x="113" y="306"/>
                  </a:cubicBezTo>
                  <a:cubicBezTo>
                    <a:pt x="113" y="306"/>
                    <a:pt x="113" y="306"/>
                    <a:pt x="113" y="307"/>
                  </a:cubicBezTo>
                  <a:cubicBezTo>
                    <a:pt x="113" y="307"/>
                    <a:pt x="113" y="307"/>
                    <a:pt x="113" y="307"/>
                  </a:cubicBezTo>
                  <a:cubicBezTo>
                    <a:pt x="113" y="307"/>
                    <a:pt x="113" y="307"/>
                    <a:pt x="113" y="307"/>
                  </a:cubicBezTo>
                  <a:cubicBezTo>
                    <a:pt x="112" y="309"/>
                    <a:pt x="111" y="310"/>
                    <a:pt x="110" y="311"/>
                  </a:cubicBezTo>
                  <a:cubicBezTo>
                    <a:pt x="110" y="311"/>
                    <a:pt x="109" y="311"/>
                    <a:pt x="109" y="311"/>
                  </a:cubicBezTo>
                  <a:cubicBezTo>
                    <a:pt x="109" y="311"/>
                    <a:pt x="110" y="310"/>
                    <a:pt x="110" y="309"/>
                  </a:cubicBezTo>
                  <a:cubicBezTo>
                    <a:pt x="110" y="304"/>
                    <a:pt x="110" y="304"/>
                    <a:pt x="110" y="304"/>
                  </a:cubicBezTo>
                  <a:cubicBezTo>
                    <a:pt x="110" y="304"/>
                    <a:pt x="110" y="304"/>
                    <a:pt x="109" y="304"/>
                  </a:cubicBezTo>
                  <a:cubicBezTo>
                    <a:pt x="110" y="304"/>
                    <a:pt x="110" y="304"/>
                    <a:pt x="109" y="303"/>
                  </a:cubicBezTo>
                  <a:cubicBezTo>
                    <a:pt x="110" y="304"/>
                    <a:pt x="111" y="304"/>
                    <a:pt x="112" y="304"/>
                  </a:cubicBezTo>
                  <a:cubicBezTo>
                    <a:pt x="112" y="305"/>
                    <a:pt x="112" y="305"/>
                    <a:pt x="113" y="305"/>
                  </a:cubicBezTo>
                  <a:cubicBezTo>
                    <a:pt x="113" y="305"/>
                    <a:pt x="113" y="305"/>
                    <a:pt x="113" y="306"/>
                  </a:cubicBezTo>
                  <a:close/>
                  <a:moveTo>
                    <a:pt x="114" y="302"/>
                  </a:moveTo>
                  <a:cubicBezTo>
                    <a:pt x="114" y="303"/>
                    <a:pt x="114" y="303"/>
                    <a:pt x="114" y="303"/>
                  </a:cubicBezTo>
                  <a:cubicBezTo>
                    <a:pt x="114" y="303"/>
                    <a:pt x="114" y="303"/>
                    <a:pt x="114" y="302"/>
                  </a:cubicBezTo>
                  <a:close/>
                  <a:moveTo>
                    <a:pt x="113" y="301"/>
                  </a:moveTo>
                  <a:cubicBezTo>
                    <a:pt x="113" y="301"/>
                    <a:pt x="113" y="301"/>
                    <a:pt x="113" y="302"/>
                  </a:cubicBezTo>
                  <a:cubicBezTo>
                    <a:pt x="113" y="301"/>
                    <a:pt x="113" y="301"/>
                    <a:pt x="113" y="301"/>
                  </a:cubicBezTo>
                  <a:close/>
                  <a:moveTo>
                    <a:pt x="94" y="309"/>
                  </a:moveTo>
                  <a:cubicBezTo>
                    <a:pt x="94" y="308"/>
                    <a:pt x="94" y="308"/>
                    <a:pt x="94" y="308"/>
                  </a:cubicBezTo>
                  <a:cubicBezTo>
                    <a:pt x="94" y="308"/>
                    <a:pt x="94" y="308"/>
                    <a:pt x="94" y="308"/>
                  </a:cubicBezTo>
                  <a:cubicBezTo>
                    <a:pt x="94" y="307"/>
                    <a:pt x="95" y="306"/>
                    <a:pt x="95" y="306"/>
                  </a:cubicBezTo>
                  <a:cubicBezTo>
                    <a:pt x="95" y="306"/>
                    <a:pt x="95" y="306"/>
                    <a:pt x="95" y="306"/>
                  </a:cubicBezTo>
                  <a:cubicBezTo>
                    <a:pt x="95" y="306"/>
                    <a:pt x="95" y="306"/>
                    <a:pt x="95" y="306"/>
                  </a:cubicBezTo>
                  <a:cubicBezTo>
                    <a:pt x="95" y="310"/>
                    <a:pt x="95" y="310"/>
                    <a:pt x="95" y="310"/>
                  </a:cubicBezTo>
                  <a:cubicBezTo>
                    <a:pt x="95" y="310"/>
                    <a:pt x="95" y="311"/>
                    <a:pt x="96" y="311"/>
                  </a:cubicBezTo>
                  <a:cubicBezTo>
                    <a:pt x="96" y="311"/>
                    <a:pt x="96" y="311"/>
                    <a:pt x="96" y="311"/>
                  </a:cubicBezTo>
                  <a:cubicBezTo>
                    <a:pt x="96" y="311"/>
                    <a:pt x="96" y="312"/>
                    <a:pt x="96" y="312"/>
                  </a:cubicBezTo>
                  <a:cubicBezTo>
                    <a:pt x="95" y="312"/>
                    <a:pt x="95" y="311"/>
                    <a:pt x="95" y="311"/>
                  </a:cubicBezTo>
                  <a:cubicBezTo>
                    <a:pt x="94" y="310"/>
                    <a:pt x="94" y="310"/>
                    <a:pt x="94" y="309"/>
                  </a:cubicBezTo>
                  <a:close/>
                  <a:moveTo>
                    <a:pt x="100" y="302"/>
                  </a:moveTo>
                  <a:cubicBezTo>
                    <a:pt x="100" y="302"/>
                    <a:pt x="100" y="302"/>
                    <a:pt x="100" y="302"/>
                  </a:cubicBezTo>
                  <a:cubicBezTo>
                    <a:pt x="100" y="302"/>
                    <a:pt x="100" y="302"/>
                    <a:pt x="100" y="302"/>
                  </a:cubicBezTo>
                  <a:cubicBezTo>
                    <a:pt x="100" y="302"/>
                    <a:pt x="100" y="302"/>
                    <a:pt x="100" y="302"/>
                  </a:cubicBezTo>
                  <a:close/>
                  <a:moveTo>
                    <a:pt x="96" y="306"/>
                  </a:moveTo>
                  <a:cubicBezTo>
                    <a:pt x="96" y="306"/>
                    <a:pt x="96" y="306"/>
                    <a:pt x="96" y="306"/>
                  </a:cubicBezTo>
                  <a:cubicBezTo>
                    <a:pt x="96" y="306"/>
                    <a:pt x="96" y="306"/>
                    <a:pt x="96" y="306"/>
                  </a:cubicBezTo>
                  <a:cubicBezTo>
                    <a:pt x="96" y="306"/>
                    <a:pt x="96" y="306"/>
                    <a:pt x="96" y="306"/>
                  </a:cubicBezTo>
                  <a:cubicBezTo>
                    <a:pt x="96" y="306"/>
                    <a:pt x="96" y="306"/>
                    <a:pt x="96" y="306"/>
                  </a:cubicBezTo>
                  <a:cubicBezTo>
                    <a:pt x="96" y="306"/>
                    <a:pt x="96" y="306"/>
                    <a:pt x="96" y="306"/>
                  </a:cubicBezTo>
                  <a:close/>
                  <a:moveTo>
                    <a:pt x="96" y="308"/>
                  </a:moveTo>
                  <a:cubicBezTo>
                    <a:pt x="96" y="307"/>
                    <a:pt x="96" y="307"/>
                    <a:pt x="96" y="307"/>
                  </a:cubicBezTo>
                  <a:cubicBezTo>
                    <a:pt x="96" y="307"/>
                    <a:pt x="96" y="307"/>
                    <a:pt x="96" y="307"/>
                  </a:cubicBezTo>
                  <a:cubicBezTo>
                    <a:pt x="96" y="307"/>
                    <a:pt x="96" y="307"/>
                    <a:pt x="96" y="308"/>
                  </a:cubicBezTo>
                  <a:close/>
                  <a:moveTo>
                    <a:pt x="108" y="307"/>
                  </a:moveTo>
                  <a:cubicBezTo>
                    <a:pt x="108" y="307"/>
                    <a:pt x="108" y="307"/>
                    <a:pt x="109" y="307"/>
                  </a:cubicBezTo>
                  <a:cubicBezTo>
                    <a:pt x="108" y="307"/>
                    <a:pt x="108" y="307"/>
                    <a:pt x="108" y="307"/>
                  </a:cubicBezTo>
                  <a:close/>
                  <a:moveTo>
                    <a:pt x="108" y="307"/>
                  </a:moveTo>
                  <a:cubicBezTo>
                    <a:pt x="108" y="307"/>
                    <a:pt x="108" y="307"/>
                    <a:pt x="108" y="307"/>
                  </a:cubicBezTo>
                  <a:cubicBezTo>
                    <a:pt x="108" y="307"/>
                    <a:pt x="108" y="307"/>
                    <a:pt x="108" y="307"/>
                  </a:cubicBezTo>
                  <a:close/>
                  <a:moveTo>
                    <a:pt x="105" y="309"/>
                  </a:moveTo>
                  <a:cubicBezTo>
                    <a:pt x="105" y="309"/>
                    <a:pt x="106" y="309"/>
                    <a:pt x="106" y="309"/>
                  </a:cubicBezTo>
                  <a:cubicBezTo>
                    <a:pt x="106" y="309"/>
                    <a:pt x="105" y="309"/>
                    <a:pt x="105" y="309"/>
                  </a:cubicBezTo>
                  <a:close/>
                  <a:moveTo>
                    <a:pt x="106" y="309"/>
                  </a:moveTo>
                  <a:cubicBezTo>
                    <a:pt x="106" y="309"/>
                    <a:pt x="107" y="309"/>
                    <a:pt x="107" y="308"/>
                  </a:cubicBezTo>
                  <a:cubicBezTo>
                    <a:pt x="107" y="309"/>
                    <a:pt x="106" y="309"/>
                    <a:pt x="106" y="309"/>
                  </a:cubicBezTo>
                  <a:close/>
                  <a:moveTo>
                    <a:pt x="107" y="308"/>
                  </a:moveTo>
                  <a:cubicBezTo>
                    <a:pt x="107" y="308"/>
                    <a:pt x="108" y="308"/>
                    <a:pt x="108" y="308"/>
                  </a:cubicBezTo>
                  <a:cubicBezTo>
                    <a:pt x="108" y="308"/>
                    <a:pt x="107" y="308"/>
                    <a:pt x="107" y="308"/>
                  </a:cubicBezTo>
                  <a:close/>
                  <a:moveTo>
                    <a:pt x="99" y="303"/>
                  </a:moveTo>
                  <a:cubicBezTo>
                    <a:pt x="99" y="303"/>
                    <a:pt x="99" y="303"/>
                    <a:pt x="99" y="303"/>
                  </a:cubicBezTo>
                  <a:cubicBezTo>
                    <a:pt x="99" y="303"/>
                    <a:pt x="99" y="303"/>
                    <a:pt x="99" y="303"/>
                  </a:cubicBezTo>
                  <a:close/>
                  <a:moveTo>
                    <a:pt x="109" y="306"/>
                  </a:moveTo>
                  <a:cubicBezTo>
                    <a:pt x="109" y="306"/>
                    <a:pt x="109" y="306"/>
                    <a:pt x="109" y="306"/>
                  </a:cubicBezTo>
                  <a:cubicBezTo>
                    <a:pt x="109" y="306"/>
                    <a:pt x="109" y="306"/>
                    <a:pt x="109" y="306"/>
                  </a:cubicBezTo>
                  <a:close/>
                  <a:moveTo>
                    <a:pt x="109" y="305"/>
                  </a:moveTo>
                  <a:cubicBezTo>
                    <a:pt x="109" y="305"/>
                    <a:pt x="109" y="305"/>
                    <a:pt x="109" y="305"/>
                  </a:cubicBezTo>
                  <a:cubicBezTo>
                    <a:pt x="109" y="305"/>
                    <a:pt x="109" y="305"/>
                    <a:pt x="109" y="305"/>
                  </a:cubicBezTo>
                  <a:close/>
                  <a:moveTo>
                    <a:pt x="107" y="306"/>
                  </a:moveTo>
                  <a:cubicBezTo>
                    <a:pt x="106" y="307"/>
                    <a:pt x="105" y="307"/>
                    <a:pt x="104" y="307"/>
                  </a:cubicBezTo>
                  <a:cubicBezTo>
                    <a:pt x="104" y="308"/>
                    <a:pt x="103" y="308"/>
                    <a:pt x="103" y="308"/>
                  </a:cubicBezTo>
                  <a:cubicBezTo>
                    <a:pt x="102" y="308"/>
                    <a:pt x="101" y="307"/>
                    <a:pt x="100" y="307"/>
                  </a:cubicBezTo>
                  <a:cubicBezTo>
                    <a:pt x="100" y="306"/>
                    <a:pt x="100" y="306"/>
                    <a:pt x="100" y="306"/>
                  </a:cubicBezTo>
                  <a:cubicBezTo>
                    <a:pt x="102" y="304"/>
                    <a:pt x="104" y="304"/>
                    <a:pt x="106" y="303"/>
                  </a:cubicBezTo>
                  <a:cubicBezTo>
                    <a:pt x="106" y="303"/>
                    <a:pt x="107" y="303"/>
                    <a:pt x="107" y="303"/>
                  </a:cubicBezTo>
                  <a:cubicBezTo>
                    <a:pt x="108" y="303"/>
                    <a:pt x="108" y="303"/>
                    <a:pt x="108" y="303"/>
                  </a:cubicBezTo>
                  <a:cubicBezTo>
                    <a:pt x="108" y="304"/>
                    <a:pt x="108" y="305"/>
                    <a:pt x="107" y="306"/>
                  </a:cubicBezTo>
                  <a:close/>
                  <a:moveTo>
                    <a:pt x="96" y="300"/>
                  </a:moveTo>
                  <a:cubicBezTo>
                    <a:pt x="96" y="300"/>
                    <a:pt x="96" y="300"/>
                    <a:pt x="96" y="300"/>
                  </a:cubicBezTo>
                  <a:cubicBezTo>
                    <a:pt x="96" y="300"/>
                    <a:pt x="96" y="300"/>
                    <a:pt x="96" y="300"/>
                  </a:cubicBezTo>
                  <a:cubicBezTo>
                    <a:pt x="96" y="300"/>
                    <a:pt x="96" y="300"/>
                    <a:pt x="96" y="300"/>
                  </a:cubicBezTo>
                  <a:close/>
                  <a:moveTo>
                    <a:pt x="95" y="301"/>
                  </a:moveTo>
                  <a:cubicBezTo>
                    <a:pt x="95" y="301"/>
                    <a:pt x="95" y="302"/>
                    <a:pt x="94" y="302"/>
                  </a:cubicBezTo>
                  <a:cubicBezTo>
                    <a:pt x="95" y="302"/>
                    <a:pt x="95" y="301"/>
                    <a:pt x="95" y="301"/>
                  </a:cubicBezTo>
                  <a:close/>
                  <a:moveTo>
                    <a:pt x="94" y="303"/>
                  </a:moveTo>
                  <a:cubicBezTo>
                    <a:pt x="94" y="303"/>
                    <a:pt x="94" y="303"/>
                    <a:pt x="94" y="303"/>
                  </a:cubicBezTo>
                  <a:cubicBezTo>
                    <a:pt x="94" y="303"/>
                    <a:pt x="94" y="304"/>
                    <a:pt x="93" y="304"/>
                  </a:cubicBezTo>
                  <a:cubicBezTo>
                    <a:pt x="94" y="304"/>
                    <a:pt x="94" y="303"/>
                    <a:pt x="94" y="303"/>
                  </a:cubicBezTo>
                  <a:close/>
                  <a:moveTo>
                    <a:pt x="91" y="314"/>
                  </a:moveTo>
                  <a:cubicBezTo>
                    <a:pt x="91" y="313"/>
                    <a:pt x="91" y="313"/>
                    <a:pt x="90" y="312"/>
                  </a:cubicBezTo>
                  <a:cubicBezTo>
                    <a:pt x="90" y="312"/>
                    <a:pt x="90" y="312"/>
                    <a:pt x="90" y="312"/>
                  </a:cubicBezTo>
                  <a:cubicBezTo>
                    <a:pt x="90" y="312"/>
                    <a:pt x="90" y="312"/>
                    <a:pt x="90" y="312"/>
                  </a:cubicBezTo>
                  <a:cubicBezTo>
                    <a:pt x="90" y="312"/>
                    <a:pt x="91" y="313"/>
                    <a:pt x="91" y="314"/>
                  </a:cubicBezTo>
                  <a:close/>
                  <a:moveTo>
                    <a:pt x="103" y="277"/>
                  </a:moveTo>
                  <a:cubicBezTo>
                    <a:pt x="103" y="277"/>
                    <a:pt x="103" y="277"/>
                    <a:pt x="103" y="277"/>
                  </a:cubicBezTo>
                  <a:cubicBezTo>
                    <a:pt x="103" y="277"/>
                    <a:pt x="103" y="277"/>
                    <a:pt x="103" y="277"/>
                  </a:cubicBezTo>
                  <a:close/>
                  <a:moveTo>
                    <a:pt x="103" y="282"/>
                  </a:moveTo>
                  <a:cubicBezTo>
                    <a:pt x="105" y="280"/>
                    <a:pt x="105" y="278"/>
                    <a:pt x="105" y="277"/>
                  </a:cubicBezTo>
                  <a:cubicBezTo>
                    <a:pt x="105" y="272"/>
                    <a:pt x="105" y="272"/>
                    <a:pt x="105" y="272"/>
                  </a:cubicBezTo>
                  <a:cubicBezTo>
                    <a:pt x="105" y="272"/>
                    <a:pt x="105" y="272"/>
                    <a:pt x="105" y="272"/>
                  </a:cubicBezTo>
                  <a:cubicBezTo>
                    <a:pt x="105" y="271"/>
                    <a:pt x="105" y="270"/>
                    <a:pt x="105" y="270"/>
                  </a:cubicBezTo>
                  <a:cubicBezTo>
                    <a:pt x="105" y="270"/>
                    <a:pt x="105" y="269"/>
                    <a:pt x="105" y="269"/>
                  </a:cubicBezTo>
                  <a:cubicBezTo>
                    <a:pt x="105" y="269"/>
                    <a:pt x="105" y="269"/>
                    <a:pt x="105" y="269"/>
                  </a:cubicBezTo>
                  <a:cubicBezTo>
                    <a:pt x="105" y="270"/>
                    <a:pt x="106" y="270"/>
                    <a:pt x="106" y="270"/>
                  </a:cubicBezTo>
                  <a:cubicBezTo>
                    <a:pt x="106" y="270"/>
                    <a:pt x="106" y="270"/>
                    <a:pt x="106" y="270"/>
                  </a:cubicBezTo>
                  <a:cubicBezTo>
                    <a:pt x="106" y="270"/>
                    <a:pt x="107" y="270"/>
                    <a:pt x="107" y="271"/>
                  </a:cubicBezTo>
                  <a:cubicBezTo>
                    <a:pt x="107" y="271"/>
                    <a:pt x="107" y="271"/>
                    <a:pt x="107" y="271"/>
                  </a:cubicBezTo>
                  <a:cubicBezTo>
                    <a:pt x="107" y="271"/>
                    <a:pt x="108" y="271"/>
                    <a:pt x="108" y="272"/>
                  </a:cubicBezTo>
                  <a:cubicBezTo>
                    <a:pt x="108" y="272"/>
                    <a:pt x="108" y="272"/>
                    <a:pt x="108" y="272"/>
                  </a:cubicBezTo>
                  <a:cubicBezTo>
                    <a:pt x="108" y="272"/>
                    <a:pt x="108" y="272"/>
                    <a:pt x="108" y="273"/>
                  </a:cubicBezTo>
                  <a:cubicBezTo>
                    <a:pt x="108" y="273"/>
                    <a:pt x="108" y="273"/>
                    <a:pt x="108" y="273"/>
                  </a:cubicBezTo>
                  <a:cubicBezTo>
                    <a:pt x="109" y="273"/>
                    <a:pt x="109" y="273"/>
                    <a:pt x="109" y="273"/>
                  </a:cubicBezTo>
                  <a:cubicBezTo>
                    <a:pt x="109" y="273"/>
                    <a:pt x="109" y="273"/>
                    <a:pt x="109" y="274"/>
                  </a:cubicBezTo>
                  <a:cubicBezTo>
                    <a:pt x="109" y="274"/>
                    <a:pt x="109" y="274"/>
                    <a:pt x="109" y="274"/>
                  </a:cubicBezTo>
                  <a:cubicBezTo>
                    <a:pt x="108" y="276"/>
                    <a:pt x="107" y="278"/>
                    <a:pt x="105" y="280"/>
                  </a:cubicBezTo>
                  <a:cubicBezTo>
                    <a:pt x="105" y="281"/>
                    <a:pt x="104" y="281"/>
                    <a:pt x="103" y="282"/>
                  </a:cubicBezTo>
                  <a:close/>
                  <a:moveTo>
                    <a:pt x="104" y="275"/>
                  </a:moveTo>
                  <a:cubicBezTo>
                    <a:pt x="104" y="275"/>
                    <a:pt x="104" y="275"/>
                    <a:pt x="104" y="275"/>
                  </a:cubicBezTo>
                  <a:cubicBezTo>
                    <a:pt x="104" y="275"/>
                    <a:pt x="104" y="275"/>
                    <a:pt x="104" y="275"/>
                  </a:cubicBezTo>
                  <a:close/>
                  <a:moveTo>
                    <a:pt x="105" y="274"/>
                  </a:moveTo>
                  <a:cubicBezTo>
                    <a:pt x="105" y="273"/>
                    <a:pt x="105" y="273"/>
                    <a:pt x="105" y="273"/>
                  </a:cubicBezTo>
                  <a:cubicBezTo>
                    <a:pt x="105" y="273"/>
                    <a:pt x="105" y="273"/>
                    <a:pt x="105" y="274"/>
                  </a:cubicBezTo>
                  <a:close/>
                  <a:moveTo>
                    <a:pt x="109" y="271"/>
                  </a:moveTo>
                  <a:cubicBezTo>
                    <a:pt x="109" y="271"/>
                    <a:pt x="109" y="270"/>
                    <a:pt x="109" y="270"/>
                  </a:cubicBezTo>
                  <a:cubicBezTo>
                    <a:pt x="109" y="270"/>
                    <a:pt x="109" y="271"/>
                    <a:pt x="109" y="271"/>
                  </a:cubicBezTo>
                  <a:close/>
                  <a:moveTo>
                    <a:pt x="109" y="268"/>
                  </a:moveTo>
                  <a:cubicBezTo>
                    <a:pt x="109" y="268"/>
                    <a:pt x="109" y="268"/>
                    <a:pt x="108" y="268"/>
                  </a:cubicBezTo>
                  <a:cubicBezTo>
                    <a:pt x="109" y="268"/>
                    <a:pt x="109" y="268"/>
                    <a:pt x="109" y="268"/>
                  </a:cubicBezTo>
                  <a:close/>
                  <a:moveTo>
                    <a:pt x="100" y="268"/>
                  </a:moveTo>
                  <a:cubicBezTo>
                    <a:pt x="100" y="268"/>
                    <a:pt x="100" y="268"/>
                    <a:pt x="100" y="268"/>
                  </a:cubicBezTo>
                  <a:cubicBezTo>
                    <a:pt x="101" y="268"/>
                    <a:pt x="101" y="268"/>
                    <a:pt x="102" y="268"/>
                  </a:cubicBezTo>
                  <a:cubicBezTo>
                    <a:pt x="102" y="268"/>
                    <a:pt x="102" y="268"/>
                    <a:pt x="102" y="269"/>
                  </a:cubicBezTo>
                  <a:cubicBezTo>
                    <a:pt x="103" y="269"/>
                    <a:pt x="103" y="269"/>
                    <a:pt x="103" y="269"/>
                  </a:cubicBezTo>
                  <a:cubicBezTo>
                    <a:pt x="103" y="269"/>
                    <a:pt x="104" y="269"/>
                    <a:pt x="104" y="269"/>
                  </a:cubicBezTo>
                  <a:cubicBezTo>
                    <a:pt x="104" y="269"/>
                    <a:pt x="104" y="269"/>
                    <a:pt x="104" y="269"/>
                  </a:cubicBezTo>
                  <a:cubicBezTo>
                    <a:pt x="104" y="269"/>
                    <a:pt x="104" y="269"/>
                    <a:pt x="104" y="269"/>
                  </a:cubicBezTo>
                  <a:cubicBezTo>
                    <a:pt x="104" y="269"/>
                    <a:pt x="103" y="269"/>
                    <a:pt x="103" y="269"/>
                  </a:cubicBezTo>
                  <a:cubicBezTo>
                    <a:pt x="102" y="269"/>
                    <a:pt x="102" y="270"/>
                    <a:pt x="102" y="271"/>
                  </a:cubicBezTo>
                  <a:cubicBezTo>
                    <a:pt x="102" y="271"/>
                    <a:pt x="102" y="271"/>
                    <a:pt x="102" y="271"/>
                  </a:cubicBezTo>
                  <a:cubicBezTo>
                    <a:pt x="102" y="271"/>
                    <a:pt x="102" y="271"/>
                    <a:pt x="102" y="271"/>
                  </a:cubicBezTo>
                  <a:cubicBezTo>
                    <a:pt x="102" y="271"/>
                    <a:pt x="102" y="271"/>
                    <a:pt x="102" y="271"/>
                  </a:cubicBezTo>
                  <a:cubicBezTo>
                    <a:pt x="102" y="273"/>
                    <a:pt x="101" y="275"/>
                    <a:pt x="99" y="276"/>
                  </a:cubicBezTo>
                  <a:cubicBezTo>
                    <a:pt x="97" y="277"/>
                    <a:pt x="96" y="278"/>
                    <a:pt x="94" y="278"/>
                  </a:cubicBezTo>
                  <a:cubicBezTo>
                    <a:pt x="93" y="278"/>
                    <a:pt x="93" y="278"/>
                    <a:pt x="92" y="277"/>
                  </a:cubicBezTo>
                  <a:cubicBezTo>
                    <a:pt x="90" y="277"/>
                    <a:pt x="89" y="276"/>
                    <a:pt x="88" y="275"/>
                  </a:cubicBezTo>
                  <a:cubicBezTo>
                    <a:pt x="89" y="275"/>
                    <a:pt x="89" y="274"/>
                    <a:pt x="89" y="274"/>
                  </a:cubicBezTo>
                  <a:cubicBezTo>
                    <a:pt x="90" y="272"/>
                    <a:pt x="92" y="271"/>
                    <a:pt x="94" y="270"/>
                  </a:cubicBezTo>
                  <a:cubicBezTo>
                    <a:pt x="96" y="269"/>
                    <a:pt x="98" y="268"/>
                    <a:pt x="100" y="268"/>
                  </a:cubicBezTo>
                  <a:close/>
                  <a:moveTo>
                    <a:pt x="89" y="309"/>
                  </a:moveTo>
                  <a:cubicBezTo>
                    <a:pt x="89" y="309"/>
                    <a:pt x="89" y="309"/>
                    <a:pt x="89" y="309"/>
                  </a:cubicBezTo>
                  <a:cubicBezTo>
                    <a:pt x="89" y="309"/>
                    <a:pt x="89" y="309"/>
                    <a:pt x="89" y="308"/>
                  </a:cubicBezTo>
                  <a:cubicBezTo>
                    <a:pt x="89" y="308"/>
                    <a:pt x="89" y="308"/>
                    <a:pt x="89" y="307"/>
                  </a:cubicBezTo>
                  <a:cubicBezTo>
                    <a:pt x="89" y="312"/>
                    <a:pt x="89" y="312"/>
                    <a:pt x="89" y="312"/>
                  </a:cubicBezTo>
                  <a:cubicBezTo>
                    <a:pt x="76" y="300"/>
                    <a:pt x="76" y="300"/>
                    <a:pt x="76" y="300"/>
                  </a:cubicBezTo>
                  <a:cubicBezTo>
                    <a:pt x="79" y="301"/>
                    <a:pt x="83" y="302"/>
                    <a:pt x="86" y="302"/>
                  </a:cubicBezTo>
                  <a:cubicBezTo>
                    <a:pt x="88" y="302"/>
                    <a:pt x="89" y="301"/>
                    <a:pt x="91" y="301"/>
                  </a:cubicBezTo>
                  <a:cubicBezTo>
                    <a:pt x="89" y="304"/>
                    <a:pt x="89" y="307"/>
                    <a:pt x="89" y="309"/>
                  </a:cubicBezTo>
                  <a:close/>
                  <a:moveTo>
                    <a:pt x="62" y="282"/>
                  </a:moveTo>
                  <a:cubicBezTo>
                    <a:pt x="62" y="282"/>
                    <a:pt x="62" y="281"/>
                    <a:pt x="62" y="281"/>
                  </a:cubicBezTo>
                  <a:cubicBezTo>
                    <a:pt x="62" y="282"/>
                    <a:pt x="62" y="282"/>
                    <a:pt x="62" y="282"/>
                  </a:cubicBezTo>
                  <a:cubicBezTo>
                    <a:pt x="62" y="282"/>
                    <a:pt x="62" y="282"/>
                    <a:pt x="62" y="282"/>
                  </a:cubicBezTo>
                  <a:close/>
                  <a:moveTo>
                    <a:pt x="63" y="285"/>
                  </a:moveTo>
                  <a:cubicBezTo>
                    <a:pt x="63" y="285"/>
                    <a:pt x="64" y="285"/>
                    <a:pt x="64" y="285"/>
                  </a:cubicBezTo>
                  <a:cubicBezTo>
                    <a:pt x="64" y="285"/>
                    <a:pt x="63" y="285"/>
                    <a:pt x="63" y="285"/>
                  </a:cubicBezTo>
                  <a:cubicBezTo>
                    <a:pt x="63" y="285"/>
                    <a:pt x="63" y="285"/>
                    <a:pt x="63" y="285"/>
                  </a:cubicBezTo>
                  <a:close/>
                  <a:moveTo>
                    <a:pt x="65" y="287"/>
                  </a:moveTo>
                  <a:cubicBezTo>
                    <a:pt x="65" y="287"/>
                    <a:pt x="65" y="287"/>
                    <a:pt x="65" y="288"/>
                  </a:cubicBezTo>
                  <a:cubicBezTo>
                    <a:pt x="65" y="287"/>
                    <a:pt x="65" y="287"/>
                    <a:pt x="65" y="287"/>
                  </a:cubicBezTo>
                  <a:close/>
                  <a:moveTo>
                    <a:pt x="66" y="289"/>
                  </a:moveTo>
                  <a:cubicBezTo>
                    <a:pt x="67" y="289"/>
                    <a:pt x="67" y="289"/>
                    <a:pt x="67" y="290"/>
                  </a:cubicBezTo>
                  <a:cubicBezTo>
                    <a:pt x="67" y="289"/>
                    <a:pt x="67" y="289"/>
                    <a:pt x="66" y="289"/>
                  </a:cubicBezTo>
                  <a:close/>
                  <a:moveTo>
                    <a:pt x="62" y="278"/>
                  </a:moveTo>
                  <a:cubicBezTo>
                    <a:pt x="62" y="279"/>
                    <a:pt x="62" y="279"/>
                    <a:pt x="62" y="280"/>
                  </a:cubicBezTo>
                  <a:cubicBezTo>
                    <a:pt x="62" y="280"/>
                    <a:pt x="62" y="279"/>
                    <a:pt x="62" y="279"/>
                  </a:cubicBezTo>
                  <a:cubicBezTo>
                    <a:pt x="62" y="279"/>
                    <a:pt x="62" y="279"/>
                    <a:pt x="62" y="278"/>
                  </a:cubicBezTo>
                  <a:cubicBezTo>
                    <a:pt x="61" y="278"/>
                    <a:pt x="61" y="277"/>
                    <a:pt x="61" y="276"/>
                  </a:cubicBezTo>
                  <a:cubicBezTo>
                    <a:pt x="61" y="281"/>
                    <a:pt x="61" y="281"/>
                    <a:pt x="61" y="281"/>
                  </a:cubicBezTo>
                  <a:cubicBezTo>
                    <a:pt x="61" y="282"/>
                    <a:pt x="61" y="283"/>
                    <a:pt x="62" y="283"/>
                  </a:cubicBezTo>
                  <a:cubicBezTo>
                    <a:pt x="62" y="284"/>
                    <a:pt x="62" y="284"/>
                    <a:pt x="62" y="285"/>
                  </a:cubicBezTo>
                  <a:cubicBezTo>
                    <a:pt x="62" y="285"/>
                    <a:pt x="62" y="286"/>
                    <a:pt x="62" y="286"/>
                  </a:cubicBezTo>
                  <a:cubicBezTo>
                    <a:pt x="62" y="286"/>
                    <a:pt x="62" y="287"/>
                    <a:pt x="62" y="287"/>
                  </a:cubicBezTo>
                  <a:cubicBezTo>
                    <a:pt x="59" y="284"/>
                    <a:pt x="59" y="284"/>
                    <a:pt x="59" y="284"/>
                  </a:cubicBezTo>
                  <a:cubicBezTo>
                    <a:pt x="61" y="276"/>
                    <a:pt x="61" y="276"/>
                    <a:pt x="61" y="276"/>
                  </a:cubicBezTo>
                  <a:cubicBezTo>
                    <a:pt x="61" y="276"/>
                    <a:pt x="61" y="277"/>
                    <a:pt x="62" y="278"/>
                  </a:cubicBezTo>
                  <a:close/>
                  <a:moveTo>
                    <a:pt x="126" y="347"/>
                  </a:moveTo>
                  <a:cubicBezTo>
                    <a:pt x="126" y="347"/>
                    <a:pt x="126" y="347"/>
                    <a:pt x="126" y="347"/>
                  </a:cubicBezTo>
                  <a:cubicBezTo>
                    <a:pt x="126" y="347"/>
                    <a:pt x="127" y="347"/>
                    <a:pt x="127" y="347"/>
                  </a:cubicBezTo>
                  <a:cubicBezTo>
                    <a:pt x="127" y="347"/>
                    <a:pt x="126" y="347"/>
                    <a:pt x="126" y="347"/>
                  </a:cubicBezTo>
                  <a:close/>
                  <a:moveTo>
                    <a:pt x="145" y="311"/>
                  </a:moveTo>
                  <a:cubicBezTo>
                    <a:pt x="145" y="311"/>
                    <a:pt x="145" y="311"/>
                    <a:pt x="145" y="311"/>
                  </a:cubicBezTo>
                  <a:cubicBezTo>
                    <a:pt x="145" y="311"/>
                    <a:pt x="145" y="311"/>
                    <a:pt x="145" y="312"/>
                  </a:cubicBezTo>
                  <a:cubicBezTo>
                    <a:pt x="145" y="311"/>
                    <a:pt x="145" y="311"/>
                    <a:pt x="145" y="311"/>
                  </a:cubicBezTo>
                  <a:close/>
                  <a:moveTo>
                    <a:pt x="135" y="315"/>
                  </a:moveTo>
                  <a:cubicBezTo>
                    <a:pt x="134" y="315"/>
                    <a:pt x="134" y="315"/>
                    <a:pt x="134" y="316"/>
                  </a:cubicBezTo>
                  <a:cubicBezTo>
                    <a:pt x="134" y="315"/>
                    <a:pt x="134" y="315"/>
                    <a:pt x="135" y="315"/>
                  </a:cubicBezTo>
                  <a:close/>
                  <a:moveTo>
                    <a:pt x="134" y="317"/>
                  </a:moveTo>
                  <a:cubicBezTo>
                    <a:pt x="134" y="317"/>
                    <a:pt x="134" y="317"/>
                    <a:pt x="134" y="317"/>
                  </a:cubicBezTo>
                  <a:cubicBezTo>
                    <a:pt x="134" y="317"/>
                    <a:pt x="134" y="317"/>
                    <a:pt x="134" y="317"/>
                  </a:cubicBezTo>
                  <a:close/>
                  <a:moveTo>
                    <a:pt x="133" y="318"/>
                  </a:moveTo>
                  <a:cubicBezTo>
                    <a:pt x="133" y="318"/>
                    <a:pt x="133" y="318"/>
                    <a:pt x="133" y="319"/>
                  </a:cubicBezTo>
                  <a:cubicBezTo>
                    <a:pt x="133" y="318"/>
                    <a:pt x="133" y="318"/>
                    <a:pt x="133" y="318"/>
                  </a:cubicBezTo>
                  <a:close/>
                  <a:moveTo>
                    <a:pt x="134" y="322"/>
                  </a:moveTo>
                  <a:cubicBezTo>
                    <a:pt x="134" y="322"/>
                    <a:pt x="134" y="322"/>
                    <a:pt x="134" y="321"/>
                  </a:cubicBezTo>
                  <a:cubicBezTo>
                    <a:pt x="134" y="321"/>
                    <a:pt x="135" y="320"/>
                    <a:pt x="136" y="319"/>
                  </a:cubicBezTo>
                  <a:cubicBezTo>
                    <a:pt x="137" y="318"/>
                    <a:pt x="139" y="317"/>
                    <a:pt x="141" y="317"/>
                  </a:cubicBezTo>
                  <a:cubicBezTo>
                    <a:pt x="142" y="317"/>
                    <a:pt x="142" y="317"/>
                    <a:pt x="143" y="317"/>
                  </a:cubicBezTo>
                  <a:cubicBezTo>
                    <a:pt x="143" y="317"/>
                    <a:pt x="143" y="317"/>
                    <a:pt x="143" y="317"/>
                  </a:cubicBezTo>
                  <a:cubicBezTo>
                    <a:pt x="144" y="317"/>
                    <a:pt x="144" y="317"/>
                    <a:pt x="145" y="317"/>
                  </a:cubicBezTo>
                  <a:cubicBezTo>
                    <a:pt x="145" y="316"/>
                    <a:pt x="145" y="316"/>
                    <a:pt x="145" y="316"/>
                  </a:cubicBezTo>
                  <a:cubicBezTo>
                    <a:pt x="145" y="311"/>
                    <a:pt x="145" y="311"/>
                    <a:pt x="145" y="311"/>
                  </a:cubicBezTo>
                  <a:cubicBezTo>
                    <a:pt x="145" y="311"/>
                    <a:pt x="146" y="311"/>
                    <a:pt x="146" y="311"/>
                  </a:cubicBezTo>
                  <a:cubicBezTo>
                    <a:pt x="146" y="312"/>
                    <a:pt x="147" y="312"/>
                    <a:pt x="147" y="312"/>
                  </a:cubicBezTo>
                  <a:cubicBezTo>
                    <a:pt x="147" y="312"/>
                    <a:pt x="148" y="312"/>
                    <a:pt x="148" y="312"/>
                  </a:cubicBezTo>
                  <a:cubicBezTo>
                    <a:pt x="148" y="312"/>
                    <a:pt x="148" y="313"/>
                    <a:pt x="149" y="313"/>
                  </a:cubicBezTo>
                  <a:cubicBezTo>
                    <a:pt x="149" y="313"/>
                    <a:pt x="149" y="313"/>
                    <a:pt x="149" y="313"/>
                  </a:cubicBezTo>
                  <a:cubicBezTo>
                    <a:pt x="149" y="313"/>
                    <a:pt x="149" y="314"/>
                    <a:pt x="150" y="314"/>
                  </a:cubicBezTo>
                  <a:cubicBezTo>
                    <a:pt x="150" y="314"/>
                    <a:pt x="150" y="314"/>
                    <a:pt x="150" y="314"/>
                  </a:cubicBezTo>
                  <a:cubicBezTo>
                    <a:pt x="150" y="315"/>
                    <a:pt x="150" y="315"/>
                    <a:pt x="151" y="315"/>
                  </a:cubicBezTo>
                  <a:cubicBezTo>
                    <a:pt x="151" y="315"/>
                    <a:pt x="151" y="315"/>
                    <a:pt x="151" y="315"/>
                  </a:cubicBezTo>
                  <a:cubicBezTo>
                    <a:pt x="151" y="316"/>
                    <a:pt x="151" y="316"/>
                    <a:pt x="151" y="316"/>
                  </a:cubicBezTo>
                  <a:cubicBezTo>
                    <a:pt x="151" y="316"/>
                    <a:pt x="151" y="316"/>
                    <a:pt x="151" y="316"/>
                  </a:cubicBezTo>
                  <a:cubicBezTo>
                    <a:pt x="151" y="318"/>
                    <a:pt x="150" y="320"/>
                    <a:pt x="149" y="321"/>
                  </a:cubicBezTo>
                  <a:cubicBezTo>
                    <a:pt x="147" y="322"/>
                    <a:pt x="145" y="324"/>
                    <a:pt x="143" y="324"/>
                  </a:cubicBezTo>
                  <a:cubicBezTo>
                    <a:pt x="142" y="324"/>
                    <a:pt x="141" y="325"/>
                    <a:pt x="140" y="325"/>
                  </a:cubicBezTo>
                  <a:cubicBezTo>
                    <a:pt x="139" y="325"/>
                    <a:pt x="137" y="324"/>
                    <a:pt x="136" y="324"/>
                  </a:cubicBezTo>
                  <a:cubicBezTo>
                    <a:pt x="135" y="323"/>
                    <a:pt x="134" y="323"/>
                    <a:pt x="134" y="322"/>
                  </a:cubicBezTo>
                  <a:close/>
                  <a:moveTo>
                    <a:pt x="152" y="314"/>
                  </a:moveTo>
                  <a:cubicBezTo>
                    <a:pt x="152" y="314"/>
                    <a:pt x="152" y="313"/>
                    <a:pt x="152" y="313"/>
                  </a:cubicBezTo>
                  <a:cubicBezTo>
                    <a:pt x="152" y="313"/>
                    <a:pt x="152" y="314"/>
                    <a:pt x="152" y="314"/>
                  </a:cubicBezTo>
                  <a:close/>
                  <a:moveTo>
                    <a:pt x="151" y="313"/>
                  </a:moveTo>
                  <a:cubicBezTo>
                    <a:pt x="151" y="312"/>
                    <a:pt x="151" y="312"/>
                    <a:pt x="151" y="312"/>
                  </a:cubicBezTo>
                  <a:cubicBezTo>
                    <a:pt x="151" y="312"/>
                    <a:pt x="151" y="312"/>
                    <a:pt x="151" y="312"/>
                  </a:cubicBezTo>
                  <a:cubicBezTo>
                    <a:pt x="151" y="312"/>
                    <a:pt x="151" y="312"/>
                    <a:pt x="151" y="313"/>
                  </a:cubicBezTo>
                  <a:close/>
                  <a:moveTo>
                    <a:pt x="151" y="311"/>
                  </a:moveTo>
                  <a:cubicBezTo>
                    <a:pt x="151" y="311"/>
                    <a:pt x="151" y="311"/>
                    <a:pt x="151" y="311"/>
                  </a:cubicBezTo>
                  <a:cubicBezTo>
                    <a:pt x="151" y="311"/>
                    <a:pt x="151" y="311"/>
                    <a:pt x="151" y="311"/>
                  </a:cubicBezTo>
                  <a:close/>
                  <a:moveTo>
                    <a:pt x="151" y="310"/>
                  </a:moveTo>
                  <a:cubicBezTo>
                    <a:pt x="150" y="310"/>
                    <a:pt x="150" y="310"/>
                    <a:pt x="150" y="310"/>
                  </a:cubicBezTo>
                  <a:cubicBezTo>
                    <a:pt x="150" y="310"/>
                    <a:pt x="150" y="310"/>
                    <a:pt x="150" y="310"/>
                  </a:cubicBezTo>
                  <a:cubicBezTo>
                    <a:pt x="150" y="310"/>
                    <a:pt x="150" y="310"/>
                    <a:pt x="151" y="310"/>
                  </a:cubicBezTo>
                  <a:close/>
                  <a:moveTo>
                    <a:pt x="122" y="319"/>
                  </a:moveTo>
                  <a:cubicBezTo>
                    <a:pt x="122" y="319"/>
                    <a:pt x="122" y="319"/>
                    <a:pt x="122" y="319"/>
                  </a:cubicBezTo>
                  <a:cubicBezTo>
                    <a:pt x="122" y="319"/>
                    <a:pt x="122" y="319"/>
                    <a:pt x="122" y="319"/>
                  </a:cubicBezTo>
                  <a:close/>
                  <a:moveTo>
                    <a:pt x="122" y="320"/>
                  </a:moveTo>
                  <a:cubicBezTo>
                    <a:pt x="122" y="321"/>
                    <a:pt x="122" y="321"/>
                    <a:pt x="122" y="321"/>
                  </a:cubicBezTo>
                  <a:cubicBezTo>
                    <a:pt x="122" y="321"/>
                    <a:pt x="122" y="321"/>
                    <a:pt x="122" y="320"/>
                  </a:cubicBezTo>
                  <a:close/>
                  <a:moveTo>
                    <a:pt x="122" y="322"/>
                  </a:moveTo>
                  <a:cubicBezTo>
                    <a:pt x="122" y="322"/>
                    <a:pt x="122" y="322"/>
                    <a:pt x="122" y="323"/>
                  </a:cubicBezTo>
                  <a:cubicBezTo>
                    <a:pt x="122" y="322"/>
                    <a:pt x="122" y="322"/>
                    <a:pt x="122" y="322"/>
                  </a:cubicBezTo>
                  <a:close/>
                  <a:moveTo>
                    <a:pt x="119" y="306"/>
                  </a:moveTo>
                  <a:cubicBezTo>
                    <a:pt x="119" y="304"/>
                    <a:pt x="119" y="304"/>
                    <a:pt x="119" y="304"/>
                  </a:cubicBezTo>
                  <a:cubicBezTo>
                    <a:pt x="119" y="304"/>
                    <a:pt x="120" y="304"/>
                    <a:pt x="121" y="304"/>
                  </a:cubicBezTo>
                  <a:cubicBezTo>
                    <a:pt x="120" y="305"/>
                    <a:pt x="119" y="305"/>
                    <a:pt x="119" y="306"/>
                  </a:cubicBezTo>
                  <a:close/>
                  <a:moveTo>
                    <a:pt x="118" y="296"/>
                  </a:moveTo>
                  <a:cubicBezTo>
                    <a:pt x="119" y="295"/>
                    <a:pt x="120" y="295"/>
                    <a:pt x="120" y="295"/>
                  </a:cubicBezTo>
                  <a:cubicBezTo>
                    <a:pt x="120" y="295"/>
                    <a:pt x="120" y="295"/>
                    <a:pt x="121" y="295"/>
                  </a:cubicBezTo>
                  <a:cubicBezTo>
                    <a:pt x="121" y="295"/>
                    <a:pt x="121" y="295"/>
                    <a:pt x="121" y="295"/>
                  </a:cubicBezTo>
                  <a:cubicBezTo>
                    <a:pt x="121" y="296"/>
                    <a:pt x="120" y="296"/>
                    <a:pt x="119" y="296"/>
                  </a:cubicBezTo>
                  <a:cubicBezTo>
                    <a:pt x="119" y="296"/>
                    <a:pt x="118" y="296"/>
                    <a:pt x="118" y="296"/>
                  </a:cubicBezTo>
                  <a:close/>
                  <a:moveTo>
                    <a:pt x="123" y="292"/>
                  </a:moveTo>
                  <a:cubicBezTo>
                    <a:pt x="123" y="292"/>
                    <a:pt x="123" y="292"/>
                    <a:pt x="123" y="292"/>
                  </a:cubicBezTo>
                  <a:cubicBezTo>
                    <a:pt x="123" y="292"/>
                    <a:pt x="123" y="292"/>
                    <a:pt x="123" y="292"/>
                  </a:cubicBezTo>
                  <a:close/>
                  <a:moveTo>
                    <a:pt x="116" y="298"/>
                  </a:moveTo>
                  <a:cubicBezTo>
                    <a:pt x="116" y="298"/>
                    <a:pt x="115" y="298"/>
                    <a:pt x="115" y="298"/>
                  </a:cubicBezTo>
                  <a:cubicBezTo>
                    <a:pt x="115" y="298"/>
                    <a:pt x="115" y="298"/>
                    <a:pt x="115" y="298"/>
                  </a:cubicBezTo>
                  <a:cubicBezTo>
                    <a:pt x="115" y="298"/>
                    <a:pt x="116" y="298"/>
                    <a:pt x="116" y="298"/>
                  </a:cubicBezTo>
                  <a:cubicBezTo>
                    <a:pt x="116" y="298"/>
                    <a:pt x="116" y="298"/>
                    <a:pt x="116" y="298"/>
                  </a:cubicBezTo>
                  <a:close/>
                  <a:moveTo>
                    <a:pt x="115" y="282"/>
                  </a:moveTo>
                  <a:cubicBezTo>
                    <a:pt x="115" y="283"/>
                    <a:pt x="114" y="284"/>
                    <a:pt x="114" y="284"/>
                  </a:cubicBezTo>
                  <a:cubicBezTo>
                    <a:pt x="114" y="284"/>
                    <a:pt x="115" y="283"/>
                    <a:pt x="115" y="282"/>
                  </a:cubicBezTo>
                  <a:close/>
                  <a:moveTo>
                    <a:pt x="88" y="271"/>
                  </a:moveTo>
                  <a:cubicBezTo>
                    <a:pt x="88" y="270"/>
                    <a:pt x="89" y="269"/>
                    <a:pt x="89" y="269"/>
                  </a:cubicBezTo>
                  <a:cubicBezTo>
                    <a:pt x="89" y="269"/>
                    <a:pt x="88" y="270"/>
                    <a:pt x="88" y="271"/>
                  </a:cubicBezTo>
                  <a:close/>
                  <a:moveTo>
                    <a:pt x="88" y="272"/>
                  </a:moveTo>
                  <a:cubicBezTo>
                    <a:pt x="88" y="272"/>
                    <a:pt x="88" y="272"/>
                    <a:pt x="88" y="271"/>
                  </a:cubicBezTo>
                  <a:cubicBezTo>
                    <a:pt x="88" y="271"/>
                    <a:pt x="88" y="272"/>
                    <a:pt x="88" y="272"/>
                  </a:cubicBezTo>
                  <a:close/>
                  <a:moveTo>
                    <a:pt x="88" y="282"/>
                  </a:moveTo>
                  <a:cubicBezTo>
                    <a:pt x="88" y="282"/>
                    <a:pt x="88" y="282"/>
                    <a:pt x="88" y="282"/>
                  </a:cubicBezTo>
                  <a:cubicBezTo>
                    <a:pt x="88" y="282"/>
                    <a:pt x="88" y="282"/>
                    <a:pt x="88" y="282"/>
                  </a:cubicBezTo>
                  <a:close/>
                  <a:moveTo>
                    <a:pt x="90" y="282"/>
                  </a:moveTo>
                  <a:cubicBezTo>
                    <a:pt x="90" y="282"/>
                    <a:pt x="89" y="282"/>
                    <a:pt x="89" y="282"/>
                  </a:cubicBezTo>
                  <a:cubicBezTo>
                    <a:pt x="89" y="282"/>
                    <a:pt x="90" y="282"/>
                    <a:pt x="90" y="282"/>
                  </a:cubicBezTo>
                  <a:close/>
                  <a:moveTo>
                    <a:pt x="69" y="291"/>
                  </a:moveTo>
                  <a:cubicBezTo>
                    <a:pt x="69" y="291"/>
                    <a:pt x="69" y="291"/>
                    <a:pt x="69" y="291"/>
                  </a:cubicBezTo>
                  <a:cubicBezTo>
                    <a:pt x="69" y="291"/>
                    <a:pt x="69" y="291"/>
                    <a:pt x="69" y="291"/>
                  </a:cubicBezTo>
                  <a:close/>
                  <a:moveTo>
                    <a:pt x="74" y="273"/>
                  </a:moveTo>
                  <a:cubicBezTo>
                    <a:pt x="74" y="272"/>
                    <a:pt x="74" y="272"/>
                    <a:pt x="74" y="272"/>
                  </a:cubicBezTo>
                  <a:cubicBezTo>
                    <a:pt x="74" y="272"/>
                    <a:pt x="74" y="272"/>
                    <a:pt x="74" y="273"/>
                  </a:cubicBezTo>
                  <a:close/>
                  <a:moveTo>
                    <a:pt x="75" y="266"/>
                  </a:moveTo>
                  <a:cubicBezTo>
                    <a:pt x="75" y="266"/>
                    <a:pt x="75" y="266"/>
                    <a:pt x="75" y="267"/>
                  </a:cubicBezTo>
                  <a:cubicBezTo>
                    <a:pt x="75" y="266"/>
                    <a:pt x="75" y="266"/>
                    <a:pt x="75" y="266"/>
                  </a:cubicBezTo>
                  <a:close/>
                  <a:moveTo>
                    <a:pt x="74" y="269"/>
                  </a:moveTo>
                  <a:cubicBezTo>
                    <a:pt x="74" y="269"/>
                    <a:pt x="74" y="270"/>
                    <a:pt x="74" y="270"/>
                  </a:cubicBezTo>
                  <a:cubicBezTo>
                    <a:pt x="74" y="270"/>
                    <a:pt x="74" y="269"/>
                    <a:pt x="74" y="269"/>
                  </a:cubicBezTo>
                  <a:close/>
                  <a:moveTo>
                    <a:pt x="96" y="212"/>
                  </a:moveTo>
                  <a:cubicBezTo>
                    <a:pt x="96" y="212"/>
                    <a:pt x="96" y="212"/>
                    <a:pt x="96" y="211"/>
                  </a:cubicBezTo>
                  <a:cubicBezTo>
                    <a:pt x="96" y="211"/>
                    <a:pt x="96" y="211"/>
                    <a:pt x="96" y="211"/>
                  </a:cubicBezTo>
                  <a:cubicBezTo>
                    <a:pt x="96" y="212"/>
                    <a:pt x="96" y="212"/>
                    <a:pt x="96" y="212"/>
                  </a:cubicBezTo>
                  <a:close/>
                  <a:moveTo>
                    <a:pt x="95" y="208"/>
                  </a:moveTo>
                  <a:cubicBezTo>
                    <a:pt x="95" y="208"/>
                    <a:pt x="95" y="209"/>
                    <a:pt x="95" y="209"/>
                  </a:cubicBezTo>
                  <a:cubicBezTo>
                    <a:pt x="95" y="209"/>
                    <a:pt x="95" y="208"/>
                    <a:pt x="95" y="208"/>
                  </a:cubicBezTo>
                  <a:close/>
                  <a:moveTo>
                    <a:pt x="41" y="279"/>
                  </a:moveTo>
                  <a:cubicBezTo>
                    <a:pt x="122" y="357"/>
                    <a:pt x="122" y="357"/>
                    <a:pt x="122" y="357"/>
                  </a:cubicBezTo>
                  <a:cubicBezTo>
                    <a:pt x="15" y="357"/>
                    <a:pt x="15" y="357"/>
                    <a:pt x="15" y="357"/>
                  </a:cubicBezTo>
                  <a:lnTo>
                    <a:pt x="41" y="279"/>
                  </a:lnTo>
                  <a:close/>
                  <a:moveTo>
                    <a:pt x="132" y="353"/>
                  </a:moveTo>
                  <a:cubicBezTo>
                    <a:pt x="133" y="353"/>
                    <a:pt x="135" y="353"/>
                    <a:pt x="137" y="353"/>
                  </a:cubicBezTo>
                  <a:cubicBezTo>
                    <a:pt x="137" y="353"/>
                    <a:pt x="138" y="353"/>
                    <a:pt x="138" y="353"/>
                  </a:cubicBezTo>
                  <a:cubicBezTo>
                    <a:pt x="142" y="353"/>
                    <a:pt x="146" y="353"/>
                    <a:pt x="149" y="352"/>
                  </a:cubicBezTo>
                  <a:cubicBezTo>
                    <a:pt x="156" y="350"/>
                    <a:pt x="163" y="348"/>
                    <a:pt x="169" y="345"/>
                  </a:cubicBezTo>
                  <a:cubicBezTo>
                    <a:pt x="176" y="343"/>
                    <a:pt x="182" y="341"/>
                    <a:pt x="188" y="339"/>
                  </a:cubicBezTo>
                  <a:cubicBezTo>
                    <a:pt x="194" y="337"/>
                    <a:pt x="200" y="335"/>
                    <a:pt x="206" y="335"/>
                  </a:cubicBezTo>
                  <a:cubicBezTo>
                    <a:pt x="207" y="335"/>
                    <a:pt x="209" y="334"/>
                    <a:pt x="210" y="334"/>
                  </a:cubicBezTo>
                  <a:cubicBezTo>
                    <a:pt x="210" y="334"/>
                    <a:pt x="210" y="334"/>
                    <a:pt x="211" y="334"/>
                  </a:cubicBezTo>
                  <a:cubicBezTo>
                    <a:pt x="210" y="335"/>
                    <a:pt x="209" y="336"/>
                    <a:pt x="208" y="337"/>
                  </a:cubicBezTo>
                  <a:cubicBezTo>
                    <a:pt x="206" y="338"/>
                    <a:pt x="206" y="341"/>
                    <a:pt x="206" y="343"/>
                  </a:cubicBezTo>
                  <a:cubicBezTo>
                    <a:pt x="206" y="343"/>
                    <a:pt x="206" y="343"/>
                    <a:pt x="206" y="343"/>
                  </a:cubicBezTo>
                  <a:cubicBezTo>
                    <a:pt x="206" y="348"/>
                    <a:pt x="206" y="348"/>
                    <a:pt x="206" y="348"/>
                  </a:cubicBezTo>
                  <a:cubicBezTo>
                    <a:pt x="206" y="348"/>
                    <a:pt x="206" y="348"/>
                    <a:pt x="206" y="349"/>
                  </a:cubicBezTo>
                  <a:cubicBezTo>
                    <a:pt x="206" y="349"/>
                    <a:pt x="206" y="349"/>
                    <a:pt x="206" y="350"/>
                  </a:cubicBezTo>
                  <a:cubicBezTo>
                    <a:pt x="206" y="350"/>
                    <a:pt x="206" y="350"/>
                    <a:pt x="206" y="350"/>
                  </a:cubicBezTo>
                  <a:cubicBezTo>
                    <a:pt x="206" y="350"/>
                    <a:pt x="206" y="350"/>
                    <a:pt x="206" y="351"/>
                  </a:cubicBezTo>
                  <a:cubicBezTo>
                    <a:pt x="206" y="351"/>
                    <a:pt x="207" y="351"/>
                    <a:pt x="207" y="352"/>
                  </a:cubicBezTo>
                  <a:cubicBezTo>
                    <a:pt x="208" y="353"/>
                    <a:pt x="209" y="354"/>
                    <a:pt x="211" y="355"/>
                  </a:cubicBezTo>
                  <a:cubicBezTo>
                    <a:pt x="213" y="355"/>
                    <a:pt x="214" y="356"/>
                    <a:pt x="216" y="356"/>
                  </a:cubicBezTo>
                  <a:cubicBezTo>
                    <a:pt x="216" y="356"/>
                    <a:pt x="217" y="356"/>
                    <a:pt x="217" y="356"/>
                  </a:cubicBezTo>
                  <a:cubicBezTo>
                    <a:pt x="221" y="355"/>
                    <a:pt x="225" y="353"/>
                    <a:pt x="228" y="350"/>
                  </a:cubicBezTo>
                  <a:cubicBezTo>
                    <a:pt x="230" y="347"/>
                    <a:pt x="232" y="344"/>
                    <a:pt x="232" y="341"/>
                  </a:cubicBezTo>
                  <a:cubicBezTo>
                    <a:pt x="232" y="336"/>
                    <a:pt x="232" y="336"/>
                    <a:pt x="232" y="336"/>
                  </a:cubicBezTo>
                  <a:cubicBezTo>
                    <a:pt x="232" y="336"/>
                    <a:pt x="232" y="336"/>
                    <a:pt x="232" y="337"/>
                  </a:cubicBezTo>
                  <a:cubicBezTo>
                    <a:pt x="232" y="336"/>
                    <a:pt x="232" y="335"/>
                    <a:pt x="232" y="335"/>
                  </a:cubicBezTo>
                  <a:cubicBezTo>
                    <a:pt x="231" y="331"/>
                    <a:pt x="229" y="328"/>
                    <a:pt x="226" y="326"/>
                  </a:cubicBezTo>
                  <a:cubicBezTo>
                    <a:pt x="225" y="325"/>
                    <a:pt x="223" y="324"/>
                    <a:pt x="222" y="324"/>
                  </a:cubicBezTo>
                  <a:cubicBezTo>
                    <a:pt x="221" y="324"/>
                    <a:pt x="220" y="323"/>
                    <a:pt x="219" y="323"/>
                  </a:cubicBezTo>
                  <a:cubicBezTo>
                    <a:pt x="218" y="323"/>
                    <a:pt x="218" y="323"/>
                    <a:pt x="217" y="323"/>
                  </a:cubicBezTo>
                  <a:cubicBezTo>
                    <a:pt x="214" y="322"/>
                    <a:pt x="211" y="322"/>
                    <a:pt x="209" y="322"/>
                  </a:cubicBezTo>
                  <a:cubicBezTo>
                    <a:pt x="208" y="322"/>
                    <a:pt x="207" y="322"/>
                    <a:pt x="206" y="322"/>
                  </a:cubicBezTo>
                  <a:cubicBezTo>
                    <a:pt x="199" y="322"/>
                    <a:pt x="193" y="324"/>
                    <a:pt x="186" y="326"/>
                  </a:cubicBezTo>
                  <a:cubicBezTo>
                    <a:pt x="179" y="327"/>
                    <a:pt x="173" y="330"/>
                    <a:pt x="167" y="332"/>
                  </a:cubicBezTo>
                  <a:cubicBezTo>
                    <a:pt x="161" y="334"/>
                    <a:pt x="154" y="335"/>
                    <a:pt x="149" y="337"/>
                  </a:cubicBezTo>
                  <a:cubicBezTo>
                    <a:pt x="145" y="337"/>
                    <a:pt x="142" y="337"/>
                    <a:pt x="139" y="337"/>
                  </a:cubicBezTo>
                  <a:cubicBezTo>
                    <a:pt x="137" y="337"/>
                    <a:pt x="135" y="337"/>
                    <a:pt x="133" y="337"/>
                  </a:cubicBezTo>
                  <a:cubicBezTo>
                    <a:pt x="128" y="335"/>
                    <a:pt x="125" y="333"/>
                    <a:pt x="123" y="329"/>
                  </a:cubicBezTo>
                  <a:cubicBezTo>
                    <a:pt x="122" y="328"/>
                    <a:pt x="122" y="327"/>
                    <a:pt x="122" y="326"/>
                  </a:cubicBezTo>
                  <a:cubicBezTo>
                    <a:pt x="122" y="325"/>
                    <a:pt x="122" y="323"/>
                    <a:pt x="123" y="322"/>
                  </a:cubicBezTo>
                  <a:cubicBezTo>
                    <a:pt x="124" y="321"/>
                    <a:pt x="124" y="321"/>
                    <a:pt x="124" y="321"/>
                  </a:cubicBezTo>
                  <a:cubicBezTo>
                    <a:pt x="124" y="319"/>
                    <a:pt x="124" y="319"/>
                    <a:pt x="124" y="319"/>
                  </a:cubicBezTo>
                  <a:cubicBezTo>
                    <a:pt x="125" y="318"/>
                    <a:pt x="125" y="318"/>
                    <a:pt x="125" y="318"/>
                  </a:cubicBezTo>
                  <a:cubicBezTo>
                    <a:pt x="126" y="318"/>
                    <a:pt x="126" y="317"/>
                    <a:pt x="127" y="317"/>
                  </a:cubicBezTo>
                  <a:cubicBezTo>
                    <a:pt x="128" y="316"/>
                    <a:pt x="129" y="315"/>
                    <a:pt x="130" y="314"/>
                  </a:cubicBezTo>
                  <a:cubicBezTo>
                    <a:pt x="130" y="314"/>
                    <a:pt x="129" y="315"/>
                    <a:pt x="129" y="315"/>
                  </a:cubicBezTo>
                  <a:cubicBezTo>
                    <a:pt x="128" y="317"/>
                    <a:pt x="127" y="319"/>
                    <a:pt x="127" y="320"/>
                  </a:cubicBezTo>
                  <a:cubicBezTo>
                    <a:pt x="127" y="321"/>
                    <a:pt x="127" y="321"/>
                    <a:pt x="127" y="321"/>
                  </a:cubicBezTo>
                  <a:cubicBezTo>
                    <a:pt x="127" y="321"/>
                    <a:pt x="127" y="321"/>
                    <a:pt x="127" y="321"/>
                  </a:cubicBezTo>
                  <a:cubicBezTo>
                    <a:pt x="127" y="326"/>
                    <a:pt x="127" y="326"/>
                    <a:pt x="127" y="326"/>
                  </a:cubicBezTo>
                  <a:cubicBezTo>
                    <a:pt x="127" y="327"/>
                    <a:pt x="127" y="327"/>
                    <a:pt x="127" y="327"/>
                  </a:cubicBezTo>
                  <a:cubicBezTo>
                    <a:pt x="127" y="327"/>
                    <a:pt x="127" y="327"/>
                    <a:pt x="127" y="327"/>
                  </a:cubicBezTo>
                  <a:cubicBezTo>
                    <a:pt x="127" y="328"/>
                    <a:pt x="128" y="328"/>
                    <a:pt x="128" y="329"/>
                  </a:cubicBezTo>
                  <a:cubicBezTo>
                    <a:pt x="128" y="329"/>
                    <a:pt x="128" y="329"/>
                    <a:pt x="128" y="329"/>
                  </a:cubicBezTo>
                  <a:cubicBezTo>
                    <a:pt x="128" y="329"/>
                    <a:pt x="128" y="330"/>
                    <a:pt x="128" y="330"/>
                  </a:cubicBezTo>
                  <a:cubicBezTo>
                    <a:pt x="128" y="330"/>
                    <a:pt x="128" y="330"/>
                    <a:pt x="128" y="330"/>
                  </a:cubicBezTo>
                  <a:cubicBezTo>
                    <a:pt x="129" y="331"/>
                    <a:pt x="129" y="331"/>
                    <a:pt x="129" y="331"/>
                  </a:cubicBezTo>
                  <a:cubicBezTo>
                    <a:pt x="129" y="331"/>
                    <a:pt x="129" y="331"/>
                    <a:pt x="129" y="332"/>
                  </a:cubicBezTo>
                  <a:cubicBezTo>
                    <a:pt x="129" y="332"/>
                    <a:pt x="129" y="332"/>
                    <a:pt x="130" y="332"/>
                  </a:cubicBezTo>
                  <a:cubicBezTo>
                    <a:pt x="130" y="332"/>
                    <a:pt x="130" y="332"/>
                    <a:pt x="130" y="332"/>
                  </a:cubicBezTo>
                  <a:cubicBezTo>
                    <a:pt x="130" y="333"/>
                    <a:pt x="130" y="333"/>
                    <a:pt x="131" y="333"/>
                  </a:cubicBezTo>
                  <a:cubicBezTo>
                    <a:pt x="131" y="333"/>
                    <a:pt x="131" y="333"/>
                    <a:pt x="131" y="333"/>
                  </a:cubicBezTo>
                  <a:cubicBezTo>
                    <a:pt x="131" y="334"/>
                    <a:pt x="132" y="334"/>
                    <a:pt x="132" y="334"/>
                  </a:cubicBezTo>
                  <a:cubicBezTo>
                    <a:pt x="134" y="335"/>
                    <a:pt x="137" y="336"/>
                    <a:pt x="140" y="336"/>
                  </a:cubicBezTo>
                  <a:cubicBezTo>
                    <a:pt x="141" y="336"/>
                    <a:pt x="142" y="336"/>
                    <a:pt x="143" y="336"/>
                  </a:cubicBezTo>
                  <a:cubicBezTo>
                    <a:pt x="148" y="335"/>
                    <a:pt x="152" y="333"/>
                    <a:pt x="155" y="330"/>
                  </a:cubicBezTo>
                  <a:cubicBezTo>
                    <a:pt x="158" y="327"/>
                    <a:pt x="160" y="324"/>
                    <a:pt x="160" y="320"/>
                  </a:cubicBezTo>
                  <a:cubicBezTo>
                    <a:pt x="161" y="319"/>
                    <a:pt x="161" y="318"/>
                    <a:pt x="161" y="317"/>
                  </a:cubicBezTo>
                  <a:cubicBezTo>
                    <a:pt x="161" y="312"/>
                    <a:pt x="161" y="312"/>
                    <a:pt x="161" y="312"/>
                  </a:cubicBezTo>
                  <a:cubicBezTo>
                    <a:pt x="161" y="312"/>
                    <a:pt x="161" y="312"/>
                    <a:pt x="161" y="312"/>
                  </a:cubicBezTo>
                  <a:cubicBezTo>
                    <a:pt x="161" y="310"/>
                    <a:pt x="160" y="307"/>
                    <a:pt x="159" y="305"/>
                  </a:cubicBezTo>
                  <a:cubicBezTo>
                    <a:pt x="158" y="302"/>
                    <a:pt x="155" y="300"/>
                    <a:pt x="152" y="298"/>
                  </a:cubicBezTo>
                  <a:cubicBezTo>
                    <a:pt x="149" y="297"/>
                    <a:pt x="145" y="297"/>
                    <a:pt x="142" y="297"/>
                  </a:cubicBezTo>
                  <a:cubicBezTo>
                    <a:pt x="138" y="297"/>
                    <a:pt x="133" y="298"/>
                    <a:pt x="129" y="299"/>
                  </a:cubicBezTo>
                  <a:cubicBezTo>
                    <a:pt x="128" y="300"/>
                    <a:pt x="127" y="300"/>
                    <a:pt x="126" y="301"/>
                  </a:cubicBezTo>
                  <a:cubicBezTo>
                    <a:pt x="127" y="300"/>
                    <a:pt x="127" y="299"/>
                    <a:pt x="127" y="298"/>
                  </a:cubicBezTo>
                  <a:cubicBezTo>
                    <a:pt x="127" y="297"/>
                    <a:pt x="128" y="297"/>
                    <a:pt x="128" y="297"/>
                  </a:cubicBezTo>
                  <a:cubicBezTo>
                    <a:pt x="128" y="292"/>
                    <a:pt x="128" y="292"/>
                    <a:pt x="128" y="292"/>
                  </a:cubicBezTo>
                  <a:cubicBezTo>
                    <a:pt x="128" y="292"/>
                    <a:pt x="127" y="292"/>
                    <a:pt x="127" y="293"/>
                  </a:cubicBezTo>
                  <a:cubicBezTo>
                    <a:pt x="128" y="291"/>
                    <a:pt x="127" y="289"/>
                    <a:pt x="126" y="288"/>
                  </a:cubicBezTo>
                  <a:cubicBezTo>
                    <a:pt x="125" y="287"/>
                    <a:pt x="123" y="287"/>
                    <a:pt x="121" y="287"/>
                  </a:cubicBezTo>
                  <a:cubicBezTo>
                    <a:pt x="119" y="287"/>
                    <a:pt x="117" y="287"/>
                    <a:pt x="115" y="288"/>
                  </a:cubicBezTo>
                  <a:cubicBezTo>
                    <a:pt x="114" y="290"/>
                    <a:pt x="113" y="291"/>
                    <a:pt x="112" y="293"/>
                  </a:cubicBezTo>
                  <a:cubicBezTo>
                    <a:pt x="112" y="293"/>
                    <a:pt x="112" y="293"/>
                    <a:pt x="112" y="293"/>
                  </a:cubicBezTo>
                  <a:cubicBezTo>
                    <a:pt x="112" y="293"/>
                    <a:pt x="111" y="293"/>
                    <a:pt x="111" y="293"/>
                  </a:cubicBezTo>
                  <a:cubicBezTo>
                    <a:pt x="112" y="292"/>
                    <a:pt x="113" y="290"/>
                    <a:pt x="114" y="289"/>
                  </a:cubicBezTo>
                  <a:cubicBezTo>
                    <a:pt x="118" y="285"/>
                    <a:pt x="120" y="280"/>
                    <a:pt x="120" y="275"/>
                  </a:cubicBezTo>
                  <a:cubicBezTo>
                    <a:pt x="120" y="270"/>
                    <a:pt x="120" y="270"/>
                    <a:pt x="120" y="270"/>
                  </a:cubicBezTo>
                  <a:cubicBezTo>
                    <a:pt x="120" y="271"/>
                    <a:pt x="119" y="272"/>
                    <a:pt x="119" y="272"/>
                  </a:cubicBezTo>
                  <a:cubicBezTo>
                    <a:pt x="120" y="270"/>
                    <a:pt x="119" y="268"/>
                    <a:pt x="119" y="266"/>
                  </a:cubicBezTo>
                  <a:cubicBezTo>
                    <a:pt x="118" y="263"/>
                    <a:pt x="115" y="260"/>
                    <a:pt x="113" y="258"/>
                  </a:cubicBezTo>
                  <a:cubicBezTo>
                    <a:pt x="110" y="257"/>
                    <a:pt x="106" y="256"/>
                    <a:pt x="103" y="256"/>
                  </a:cubicBezTo>
                  <a:cubicBezTo>
                    <a:pt x="103" y="256"/>
                    <a:pt x="102" y="256"/>
                    <a:pt x="102" y="256"/>
                  </a:cubicBezTo>
                  <a:cubicBezTo>
                    <a:pt x="98" y="256"/>
                    <a:pt x="94" y="257"/>
                    <a:pt x="90" y="259"/>
                  </a:cubicBezTo>
                  <a:cubicBezTo>
                    <a:pt x="87" y="261"/>
                    <a:pt x="84" y="264"/>
                    <a:pt x="82" y="268"/>
                  </a:cubicBezTo>
                  <a:cubicBezTo>
                    <a:pt x="81" y="270"/>
                    <a:pt x="81" y="272"/>
                    <a:pt x="81" y="275"/>
                  </a:cubicBezTo>
                  <a:cubicBezTo>
                    <a:pt x="81" y="274"/>
                    <a:pt x="81" y="274"/>
                    <a:pt x="81" y="274"/>
                  </a:cubicBezTo>
                  <a:cubicBezTo>
                    <a:pt x="81" y="274"/>
                    <a:pt x="81" y="273"/>
                    <a:pt x="81" y="273"/>
                  </a:cubicBezTo>
                  <a:cubicBezTo>
                    <a:pt x="81" y="278"/>
                    <a:pt x="81" y="278"/>
                    <a:pt x="81" y="278"/>
                  </a:cubicBezTo>
                  <a:cubicBezTo>
                    <a:pt x="81" y="279"/>
                    <a:pt x="81" y="279"/>
                    <a:pt x="81" y="280"/>
                  </a:cubicBezTo>
                  <a:cubicBezTo>
                    <a:pt x="81" y="280"/>
                    <a:pt x="81" y="280"/>
                    <a:pt x="81" y="280"/>
                  </a:cubicBezTo>
                  <a:cubicBezTo>
                    <a:pt x="81" y="281"/>
                    <a:pt x="82" y="282"/>
                    <a:pt x="82" y="282"/>
                  </a:cubicBezTo>
                  <a:cubicBezTo>
                    <a:pt x="82" y="282"/>
                    <a:pt x="82" y="283"/>
                    <a:pt x="82" y="283"/>
                  </a:cubicBezTo>
                  <a:cubicBezTo>
                    <a:pt x="82" y="283"/>
                    <a:pt x="82" y="283"/>
                    <a:pt x="82" y="283"/>
                  </a:cubicBezTo>
                  <a:cubicBezTo>
                    <a:pt x="83" y="283"/>
                    <a:pt x="83" y="284"/>
                    <a:pt x="83" y="284"/>
                  </a:cubicBezTo>
                  <a:cubicBezTo>
                    <a:pt x="83" y="284"/>
                    <a:pt x="83" y="284"/>
                    <a:pt x="83" y="284"/>
                  </a:cubicBezTo>
                  <a:cubicBezTo>
                    <a:pt x="83" y="284"/>
                    <a:pt x="84" y="284"/>
                    <a:pt x="84" y="285"/>
                  </a:cubicBezTo>
                  <a:cubicBezTo>
                    <a:pt x="84" y="285"/>
                    <a:pt x="84" y="285"/>
                    <a:pt x="84" y="285"/>
                  </a:cubicBezTo>
                  <a:cubicBezTo>
                    <a:pt x="84" y="285"/>
                    <a:pt x="84" y="285"/>
                    <a:pt x="85" y="285"/>
                  </a:cubicBezTo>
                  <a:cubicBezTo>
                    <a:pt x="85" y="285"/>
                    <a:pt x="85" y="286"/>
                    <a:pt x="85" y="286"/>
                  </a:cubicBezTo>
                  <a:cubicBezTo>
                    <a:pt x="85" y="286"/>
                    <a:pt x="86" y="286"/>
                    <a:pt x="86" y="286"/>
                  </a:cubicBezTo>
                  <a:cubicBezTo>
                    <a:pt x="86" y="286"/>
                    <a:pt x="86" y="286"/>
                    <a:pt x="86" y="286"/>
                  </a:cubicBezTo>
                  <a:cubicBezTo>
                    <a:pt x="86" y="286"/>
                    <a:pt x="87" y="286"/>
                    <a:pt x="87" y="286"/>
                  </a:cubicBezTo>
                  <a:cubicBezTo>
                    <a:pt x="84" y="286"/>
                    <a:pt x="82" y="285"/>
                    <a:pt x="80" y="284"/>
                  </a:cubicBezTo>
                  <a:cubicBezTo>
                    <a:pt x="77" y="282"/>
                    <a:pt x="74" y="279"/>
                    <a:pt x="74" y="276"/>
                  </a:cubicBezTo>
                  <a:cubicBezTo>
                    <a:pt x="74" y="273"/>
                    <a:pt x="75" y="271"/>
                    <a:pt x="77" y="268"/>
                  </a:cubicBezTo>
                  <a:cubicBezTo>
                    <a:pt x="79" y="263"/>
                    <a:pt x="82" y="259"/>
                    <a:pt x="85" y="254"/>
                  </a:cubicBezTo>
                  <a:cubicBezTo>
                    <a:pt x="88" y="249"/>
                    <a:pt x="92" y="245"/>
                    <a:pt x="95" y="240"/>
                  </a:cubicBezTo>
                  <a:cubicBezTo>
                    <a:pt x="98" y="235"/>
                    <a:pt x="101" y="230"/>
                    <a:pt x="102" y="224"/>
                  </a:cubicBezTo>
                  <a:cubicBezTo>
                    <a:pt x="103" y="222"/>
                    <a:pt x="103" y="220"/>
                    <a:pt x="103" y="217"/>
                  </a:cubicBezTo>
                  <a:cubicBezTo>
                    <a:pt x="103" y="212"/>
                    <a:pt x="103" y="212"/>
                    <a:pt x="103" y="212"/>
                  </a:cubicBezTo>
                  <a:cubicBezTo>
                    <a:pt x="103" y="212"/>
                    <a:pt x="103" y="213"/>
                    <a:pt x="103" y="213"/>
                  </a:cubicBezTo>
                  <a:cubicBezTo>
                    <a:pt x="103" y="211"/>
                    <a:pt x="103" y="211"/>
                    <a:pt x="103" y="211"/>
                  </a:cubicBezTo>
                  <a:cubicBezTo>
                    <a:pt x="103" y="211"/>
                    <a:pt x="103" y="211"/>
                    <a:pt x="103" y="211"/>
                  </a:cubicBezTo>
                  <a:cubicBezTo>
                    <a:pt x="103" y="213"/>
                    <a:pt x="103" y="213"/>
                    <a:pt x="103" y="213"/>
                  </a:cubicBezTo>
                  <a:cubicBezTo>
                    <a:pt x="103" y="213"/>
                    <a:pt x="103" y="213"/>
                    <a:pt x="103" y="213"/>
                  </a:cubicBezTo>
                  <a:cubicBezTo>
                    <a:pt x="103" y="212"/>
                    <a:pt x="103" y="212"/>
                    <a:pt x="103" y="211"/>
                  </a:cubicBezTo>
                  <a:cubicBezTo>
                    <a:pt x="103" y="211"/>
                    <a:pt x="103" y="210"/>
                    <a:pt x="103" y="210"/>
                  </a:cubicBezTo>
                  <a:cubicBezTo>
                    <a:pt x="103" y="209"/>
                    <a:pt x="103" y="208"/>
                    <a:pt x="103" y="208"/>
                  </a:cubicBezTo>
                  <a:cubicBezTo>
                    <a:pt x="102" y="207"/>
                    <a:pt x="102" y="205"/>
                    <a:pt x="101" y="204"/>
                  </a:cubicBezTo>
                  <a:cubicBezTo>
                    <a:pt x="99" y="201"/>
                    <a:pt x="97" y="200"/>
                    <a:pt x="93" y="199"/>
                  </a:cubicBezTo>
                  <a:cubicBezTo>
                    <a:pt x="92" y="199"/>
                    <a:pt x="91" y="199"/>
                    <a:pt x="90" y="199"/>
                  </a:cubicBezTo>
                  <a:cubicBezTo>
                    <a:pt x="89" y="199"/>
                    <a:pt x="87" y="199"/>
                    <a:pt x="85" y="200"/>
                  </a:cubicBezTo>
                  <a:cubicBezTo>
                    <a:pt x="139" y="32"/>
                    <a:pt x="139" y="32"/>
                    <a:pt x="139" y="32"/>
                  </a:cubicBezTo>
                  <a:cubicBezTo>
                    <a:pt x="141" y="31"/>
                    <a:pt x="141" y="31"/>
                    <a:pt x="141" y="31"/>
                  </a:cubicBezTo>
                  <a:cubicBezTo>
                    <a:pt x="141" y="31"/>
                    <a:pt x="141" y="31"/>
                    <a:pt x="141" y="31"/>
                  </a:cubicBezTo>
                  <a:cubicBezTo>
                    <a:pt x="141" y="32"/>
                    <a:pt x="141" y="33"/>
                    <a:pt x="141" y="33"/>
                  </a:cubicBezTo>
                  <a:cubicBezTo>
                    <a:pt x="141" y="34"/>
                    <a:pt x="141" y="34"/>
                    <a:pt x="141" y="35"/>
                  </a:cubicBezTo>
                  <a:cubicBezTo>
                    <a:pt x="141" y="35"/>
                    <a:pt x="141" y="35"/>
                    <a:pt x="141" y="35"/>
                  </a:cubicBezTo>
                  <a:cubicBezTo>
                    <a:pt x="141" y="34"/>
                    <a:pt x="141" y="34"/>
                    <a:pt x="141" y="33"/>
                  </a:cubicBezTo>
                  <a:cubicBezTo>
                    <a:pt x="141" y="33"/>
                    <a:pt x="141" y="33"/>
                    <a:pt x="141" y="33"/>
                  </a:cubicBezTo>
                  <a:cubicBezTo>
                    <a:pt x="141" y="33"/>
                    <a:pt x="141" y="33"/>
                    <a:pt x="141" y="32"/>
                  </a:cubicBezTo>
                  <a:cubicBezTo>
                    <a:pt x="141" y="37"/>
                    <a:pt x="141" y="37"/>
                    <a:pt x="141" y="37"/>
                  </a:cubicBezTo>
                  <a:cubicBezTo>
                    <a:pt x="141" y="38"/>
                    <a:pt x="141" y="38"/>
                    <a:pt x="141" y="38"/>
                  </a:cubicBezTo>
                  <a:cubicBezTo>
                    <a:pt x="141" y="39"/>
                    <a:pt x="141" y="39"/>
                    <a:pt x="141" y="40"/>
                  </a:cubicBezTo>
                  <a:cubicBezTo>
                    <a:pt x="141" y="40"/>
                    <a:pt x="142" y="41"/>
                    <a:pt x="142" y="41"/>
                  </a:cubicBezTo>
                  <a:cubicBezTo>
                    <a:pt x="142" y="41"/>
                    <a:pt x="142" y="42"/>
                    <a:pt x="142" y="42"/>
                  </a:cubicBezTo>
                  <a:cubicBezTo>
                    <a:pt x="142" y="42"/>
                    <a:pt x="142" y="43"/>
                    <a:pt x="143" y="43"/>
                  </a:cubicBezTo>
                  <a:cubicBezTo>
                    <a:pt x="143" y="44"/>
                    <a:pt x="143" y="45"/>
                    <a:pt x="144" y="45"/>
                  </a:cubicBezTo>
                  <a:cubicBezTo>
                    <a:pt x="144" y="45"/>
                    <a:pt x="144" y="45"/>
                    <a:pt x="144" y="45"/>
                  </a:cubicBezTo>
                  <a:cubicBezTo>
                    <a:pt x="144" y="46"/>
                    <a:pt x="145" y="47"/>
                    <a:pt x="145" y="47"/>
                  </a:cubicBezTo>
                  <a:cubicBezTo>
                    <a:pt x="145" y="48"/>
                    <a:pt x="145" y="48"/>
                    <a:pt x="145" y="48"/>
                  </a:cubicBezTo>
                  <a:cubicBezTo>
                    <a:pt x="145" y="48"/>
                    <a:pt x="145" y="49"/>
                    <a:pt x="145" y="49"/>
                  </a:cubicBezTo>
                  <a:cubicBezTo>
                    <a:pt x="145" y="49"/>
                    <a:pt x="145" y="49"/>
                    <a:pt x="145" y="49"/>
                  </a:cubicBezTo>
                  <a:cubicBezTo>
                    <a:pt x="144" y="50"/>
                    <a:pt x="144" y="50"/>
                    <a:pt x="144" y="50"/>
                  </a:cubicBezTo>
                  <a:cubicBezTo>
                    <a:pt x="144" y="50"/>
                    <a:pt x="144" y="50"/>
                    <a:pt x="143" y="51"/>
                  </a:cubicBezTo>
                  <a:cubicBezTo>
                    <a:pt x="143" y="51"/>
                    <a:pt x="143" y="51"/>
                    <a:pt x="143" y="51"/>
                  </a:cubicBezTo>
                  <a:cubicBezTo>
                    <a:pt x="143" y="49"/>
                    <a:pt x="143" y="49"/>
                    <a:pt x="143" y="49"/>
                  </a:cubicBezTo>
                  <a:cubicBezTo>
                    <a:pt x="143" y="49"/>
                    <a:pt x="143" y="49"/>
                    <a:pt x="143" y="49"/>
                  </a:cubicBezTo>
                  <a:cubicBezTo>
                    <a:pt x="143" y="49"/>
                    <a:pt x="143" y="49"/>
                    <a:pt x="143" y="49"/>
                  </a:cubicBezTo>
                  <a:cubicBezTo>
                    <a:pt x="143" y="48"/>
                    <a:pt x="142" y="48"/>
                    <a:pt x="142" y="47"/>
                  </a:cubicBezTo>
                  <a:cubicBezTo>
                    <a:pt x="141" y="47"/>
                    <a:pt x="140" y="47"/>
                    <a:pt x="139" y="47"/>
                  </a:cubicBezTo>
                  <a:cubicBezTo>
                    <a:pt x="138" y="47"/>
                    <a:pt x="137" y="47"/>
                    <a:pt x="136" y="47"/>
                  </a:cubicBezTo>
                  <a:cubicBezTo>
                    <a:pt x="135" y="48"/>
                    <a:pt x="135" y="48"/>
                    <a:pt x="134" y="48"/>
                  </a:cubicBezTo>
                  <a:cubicBezTo>
                    <a:pt x="134" y="49"/>
                    <a:pt x="133" y="49"/>
                    <a:pt x="133" y="50"/>
                  </a:cubicBezTo>
                  <a:cubicBezTo>
                    <a:pt x="133" y="50"/>
                    <a:pt x="133" y="50"/>
                    <a:pt x="133" y="51"/>
                  </a:cubicBezTo>
                  <a:cubicBezTo>
                    <a:pt x="133" y="51"/>
                    <a:pt x="133" y="51"/>
                    <a:pt x="133" y="50"/>
                  </a:cubicBezTo>
                  <a:cubicBezTo>
                    <a:pt x="133" y="50"/>
                    <a:pt x="133" y="50"/>
                    <a:pt x="133" y="50"/>
                  </a:cubicBezTo>
                  <a:cubicBezTo>
                    <a:pt x="133" y="55"/>
                    <a:pt x="133" y="55"/>
                    <a:pt x="133" y="55"/>
                  </a:cubicBezTo>
                  <a:cubicBezTo>
                    <a:pt x="133" y="55"/>
                    <a:pt x="133" y="56"/>
                    <a:pt x="134" y="56"/>
                  </a:cubicBezTo>
                  <a:cubicBezTo>
                    <a:pt x="134" y="56"/>
                    <a:pt x="134" y="56"/>
                    <a:pt x="134" y="56"/>
                  </a:cubicBezTo>
                  <a:cubicBezTo>
                    <a:pt x="134" y="56"/>
                    <a:pt x="134" y="56"/>
                    <a:pt x="134" y="56"/>
                  </a:cubicBezTo>
                  <a:cubicBezTo>
                    <a:pt x="134" y="56"/>
                    <a:pt x="134" y="57"/>
                    <a:pt x="134" y="57"/>
                  </a:cubicBezTo>
                  <a:cubicBezTo>
                    <a:pt x="134" y="57"/>
                    <a:pt x="134" y="57"/>
                    <a:pt x="134" y="57"/>
                  </a:cubicBezTo>
                  <a:cubicBezTo>
                    <a:pt x="135" y="57"/>
                    <a:pt x="135" y="57"/>
                    <a:pt x="136" y="58"/>
                  </a:cubicBezTo>
                  <a:cubicBezTo>
                    <a:pt x="137" y="58"/>
                    <a:pt x="138" y="58"/>
                    <a:pt x="140" y="58"/>
                  </a:cubicBezTo>
                  <a:cubicBezTo>
                    <a:pt x="140" y="58"/>
                    <a:pt x="140" y="58"/>
                    <a:pt x="141" y="58"/>
                  </a:cubicBezTo>
                  <a:cubicBezTo>
                    <a:pt x="143" y="58"/>
                    <a:pt x="145" y="58"/>
                    <a:pt x="146" y="57"/>
                  </a:cubicBezTo>
                  <a:cubicBezTo>
                    <a:pt x="147" y="56"/>
                    <a:pt x="147" y="56"/>
                    <a:pt x="147" y="56"/>
                  </a:cubicBezTo>
                  <a:cubicBezTo>
                    <a:pt x="148" y="55"/>
                    <a:pt x="148" y="55"/>
                    <a:pt x="148" y="55"/>
                  </a:cubicBezTo>
                  <a:cubicBezTo>
                    <a:pt x="149" y="54"/>
                    <a:pt x="149" y="54"/>
                    <a:pt x="149" y="54"/>
                  </a:cubicBezTo>
                  <a:cubicBezTo>
                    <a:pt x="149" y="53"/>
                    <a:pt x="149" y="53"/>
                    <a:pt x="150" y="52"/>
                  </a:cubicBezTo>
                  <a:cubicBezTo>
                    <a:pt x="150" y="51"/>
                    <a:pt x="150" y="51"/>
                    <a:pt x="150" y="50"/>
                  </a:cubicBezTo>
                  <a:cubicBezTo>
                    <a:pt x="150" y="45"/>
                    <a:pt x="150" y="45"/>
                    <a:pt x="150" y="45"/>
                  </a:cubicBezTo>
                  <a:cubicBezTo>
                    <a:pt x="150" y="45"/>
                    <a:pt x="150" y="45"/>
                    <a:pt x="150" y="45"/>
                  </a:cubicBezTo>
                  <a:cubicBezTo>
                    <a:pt x="150" y="44"/>
                    <a:pt x="150" y="43"/>
                    <a:pt x="149" y="42"/>
                  </a:cubicBezTo>
                  <a:cubicBezTo>
                    <a:pt x="149" y="40"/>
                    <a:pt x="148" y="39"/>
                    <a:pt x="148" y="37"/>
                  </a:cubicBezTo>
                  <a:cubicBezTo>
                    <a:pt x="147" y="36"/>
                    <a:pt x="147" y="36"/>
                    <a:pt x="147" y="35"/>
                  </a:cubicBezTo>
                  <a:cubicBezTo>
                    <a:pt x="147" y="35"/>
                    <a:pt x="147" y="35"/>
                    <a:pt x="148" y="34"/>
                  </a:cubicBezTo>
                  <a:cubicBezTo>
                    <a:pt x="148" y="34"/>
                    <a:pt x="149" y="33"/>
                    <a:pt x="150" y="33"/>
                  </a:cubicBezTo>
                  <a:cubicBezTo>
                    <a:pt x="150" y="36"/>
                    <a:pt x="150" y="36"/>
                    <a:pt x="150" y="36"/>
                  </a:cubicBezTo>
                  <a:cubicBezTo>
                    <a:pt x="150" y="36"/>
                    <a:pt x="150" y="36"/>
                    <a:pt x="150" y="37"/>
                  </a:cubicBezTo>
                  <a:cubicBezTo>
                    <a:pt x="150" y="37"/>
                    <a:pt x="150" y="37"/>
                    <a:pt x="150" y="37"/>
                  </a:cubicBezTo>
                  <a:cubicBezTo>
                    <a:pt x="150" y="37"/>
                    <a:pt x="150" y="37"/>
                    <a:pt x="150" y="37"/>
                  </a:cubicBezTo>
                  <a:cubicBezTo>
                    <a:pt x="150" y="37"/>
                    <a:pt x="150" y="37"/>
                    <a:pt x="150" y="37"/>
                  </a:cubicBezTo>
                  <a:cubicBezTo>
                    <a:pt x="150" y="38"/>
                    <a:pt x="151" y="38"/>
                    <a:pt x="151" y="38"/>
                  </a:cubicBezTo>
                  <a:cubicBezTo>
                    <a:pt x="151" y="38"/>
                    <a:pt x="151" y="38"/>
                    <a:pt x="151" y="38"/>
                  </a:cubicBezTo>
                  <a:cubicBezTo>
                    <a:pt x="151" y="39"/>
                    <a:pt x="152" y="39"/>
                    <a:pt x="152" y="39"/>
                  </a:cubicBezTo>
                  <a:cubicBezTo>
                    <a:pt x="154" y="40"/>
                    <a:pt x="155" y="40"/>
                    <a:pt x="157" y="40"/>
                  </a:cubicBezTo>
                  <a:cubicBezTo>
                    <a:pt x="157" y="40"/>
                    <a:pt x="158" y="40"/>
                    <a:pt x="158" y="40"/>
                  </a:cubicBezTo>
                  <a:cubicBezTo>
                    <a:pt x="160" y="40"/>
                    <a:pt x="161" y="40"/>
                    <a:pt x="163" y="40"/>
                  </a:cubicBezTo>
                  <a:cubicBezTo>
                    <a:pt x="164" y="39"/>
                    <a:pt x="166" y="38"/>
                    <a:pt x="167" y="37"/>
                  </a:cubicBezTo>
                  <a:cubicBezTo>
                    <a:pt x="168" y="36"/>
                    <a:pt x="169" y="35"/>
                    <a:pt x="169" y="34"/>
                  </a:cubicBezTo>
                  <a:cubicBezTo>
                    <a:pt x="169" y="30"/>
                    <a:pt x="169" y="30"/>
                    <a:pt x="169" y="30"/>
                  </a:cubicBezTo>
                  <a:cubicBezTo>
                    <a:pt x="169" y="30"/>
                    <a:pt x="169" y="30"/>
                    <a:pt x="169" y="30"/>
                  </a:cubicBezTo>
                  <a:cubicBezTo>
                    <a:pt x="169" y="30"/>
                    <a:pt x="169" y="31"/>
                    <a:pt x="169" y="31"/>
                  </a:cubicBezTo>
                  <a:cubicBezTo>
                    <a:pt x="170" y="31"/>
                    <a:pt x="171" y="31"/>
                    <a:pt x="172" y="31"/>
                  </a:cubicBezTo>
                  <a:cubicBezTo>
                    <a:pt x="173" y="31"/>
                    <a:pt x="174" y="31"/>
                    <a:pt x="174" y="31"/>
                  </a:cubicBezTo>
                  <a:cubicBezTo>
                    <a:pt x="175" y="31"/>
                    <a:pt x="176" y="30"/>
                    <a:pt x="176" y="30"/>
                  </a:cubicBezTo>
                  <a:cubicBezTo>
                    <a:pt x="176" y="30"/>
                    <a:pt x="176" y="30"/>
                    <a:pt x="176" y="30"/>
                  </a:cubicBezTo>
                  <a:cubicBezTo>
                    <a:pt x="176" y="27"/>
                    <a:pt x="176" y="27"/>
                    <a:pt x="176" y="27"/>
                  </a:cubicBezTo>
                  <a:cubicBezTo>
                    <a:pt x="176" y="27"/>
                    <a:pt x="177" y="28"/>
                    <a:pt x="177" y="28"/>
                  </a:cubicBezTo>
                  <a:cubicBezTo>
                    <a:pt x="179" y="28"/>
                    <a:pt x="181" y="29"/>
                    <a:pt x="184" y="29"/>
                  </a:cubicBezTo>
                  <a:cubicBezTo>
                    <a:pt x="185" y="29"/>
                    <a:pt x="186" y="29"/>
                    <a:pt x="188" y="28"/>
                  </a:cubicBezTo>
                  <a:cubicBezTo>
                    <a:pt x="190" y="28"/>
                    <a:pt x="191" y="27"/>
                    <a:pt x="192" y="27"/>
                  </a:cubicBezTo>
                  <a:cubicBezTo>
                    <a:pt x="193" y="26"/>
                    <a:pt x="194" y="25"/>
                    <a:pt x="194" y="24"/>
                  </a:cubicBezTo>
                  <a:cubicBezTo>
                    <a:pt x="194" y="24"/>
                    <a:pt x="194" y="24"/>
                    <a:pt x="194" y="23"/>
                  </a:cubicBezTo>
                  <a:cubicBezTo>
                    <a:pt x="194" y="19"/>
                    <a:pt x="194" y="19"/>
                    <a:pt x="194" y="19"/>
                  </a:cubicBezTo>
                  <a:cubicBezTo>
                    <a:pt x="196" y="19"/>
                    <a:pt x="198" y="19"/>
                    <a:pt x="200" y="20"/>
                  </a:cubicBezTo>
                  <a:cubicBezTo>
                    <a:pt x="202" y="20"/>
                    <a:pt x="205" y="21"/>
                    <a:pt x="207" y="21"/>
                  </a:cubicBezTo>
                  <a:cubicBezTo>
                    <a:pt x="210" y="22"/>
                    <a:pt x="213" y="22"/>
                    <a:pt x="216" y="22"/>
                  </a:cubicBezTo>
                  <a:cubicBezTo>
                    <a:pt x="216" y="22"/>
                    <a:pt x="217" y="22"/>
                    <a:pt x="218" y="22"/>
                  </a:cubicBezTo>
                  <a:cubicBezTo>
                    <a:pt x="219" y="22"/>
                    <a:pt x="220" y="22"/>
                    <a:pt x="221" y="22"/>
                  </a:cubicBezTo>
                  <a:cubicBezTo>
                    <a:pt x="221" y="22"/>
                    <a:pt x="221" y="22"/>
                    <a:pt x="222" y="22"/>
                  </a:cubicBezTo>
                  <a:cubicBezTo>
                    <a:pt x="222" y="22"/>
                    <a:pt x="222" y="22"/>
                    <a:pt x="223" y="22"/>
                  </a:cubicBezTo>
                  <a:cubicBezTo>
                    <a:pt x="224" y="22"/>
                    <a:pt x="225" y="22"/>
                    <a:pt x="225" y="22"/>
                  </a:cubicBezTo>
                  <a:cubicBezTo>
                    <a:pt x="227" y="21"/>
                    <a:pt x="228" y="20"/>
                    <a:pt x="228" y="19"/>
                  </a:cubicBezTo>
                  <a:cubicBezTo>
                    <a:pt x="229" y="19"/>
                    <a:pt x="229" y="19"/>
                    <a:pt x="229" y="18"/>
                  </a:cubicBezTo>
                  <a:cubicBezTo>
                    <a:pt x="229" y="13"/>
                    <a:pt x="229" y="13"/>
                    <a:pt x="229" y="13"/>
                  </a:cubicBezTo>
                  <a:cubicBezTo>
                    <a:pt x="229" y="13"/>
                    <a:pt x="229" y="13"/>
                    <a:pt x="229" y="13"/>
                  </a:cubicBezTo>
                  <a:cubicBezTo>
                    <a:pt x="229" y="13"/>
                    <a:pt x="229" y="12"/>
                    <a:pt x="228" y="12"/>
                  </a:cubicBezTo>
                  <a:cubicBezTo>
                    <a:pt x="228" y="12"/>
                    <a:pt x="228" y="11"/>
                    <a:pt x="228" y="11"/>
                  </a:cubicBezTo>
                  <a:cubicBezTo>
                    <a:pt x="362" y="11"/>
                    <a:pt x="362" y="11"/>
                    <a:pt x="362" y="11"/>
                  </a:cubicBezTo>
                  <a:cubicBezTo>
                    <a:pt x="362" y="11"/>
                    <a:pt x="361" y="12"/>
                    <a:pt x="361" y="12"/>
                  </a:cubicBezTo>
                  <a:cubicBezTo>
                    <a:pt x="361" y="12"/>
                    <a:pt x="361" y="13"/>
                    <a:pt x="361" y="13"/>
                  </a:cubicBezTo>
                  <a:cubicBezTo>
                    <a:pt x="361" y="13"/>
                    <a:pt x="361" y="13"/>
                    <a:pt x="361" y="13"/>
                  </a:cubicBezTo>
                  <a:cubicBezTo>
                    <a:pt x="361" y="18"/>
                    <a:pt x="361" y="18"/>
                    <a:pt x="361" y="18"/>
                  </a:cubicBezTo>
                  <a:cubicBezTo>
                    <a:pt x="361" y="19"/>
                    <a:pt x="361" y="19"/>
                    <a:pt x="361" y="19"/>
                  </a:cubicBezTo>
                  <a:cubicBezTo>
                    <a:pt x="361" y="20"/>
                    <a:pt x="363" y="21"/>
                    <a:pt x="364" y="22"/>
                  </a:cubicBezTo>
                  <a:cubicBezTo>
                    <a:pt x="365" y="22"/>
                    <a:pt x="366" y="22"/>
                    <a:pt x="367" y="22"/>
                  </a:cubicBezTo>
                  <a:cubicBezTo>
                    <a:pt x="367" y="22"/>
                    <a:pt x="367" y="22"/>
                    <a:pt x="368" y="22"/>
                  </a:cubicBezTo>
                  <a:cubicBezTo>
                    <a:pt x="368" y="22"/>
                    <a:pt x="368" y="22"/>
                    <a:pt x="369" y="22"/>
                  </a:cubicBezTo>
                  <a:cubicBezTo>
                    <a:pt x="370" y="22"/>
                    <a:pt x="371" y="22"/>
                    <a:pt x="372" y="22"/>
                  </a:cubicBezTo>
                  <a:cubicBezTo>
                    <a:pt x="372" y="22"/>
                    <a:pt x="373" y="22"/>
                    <a:pt x="374" y="22"/>
                  </a:cubicBezTo>
                  <a:cubicBezTo>
                    <a:pt x="377" y="22"/>
                    <a:pt x="379" y="22"/>
                    <a:pt x="382" y="21"/>
                  </a:cubicBezTo>
                  <a:cubicBezTo>
                    <a:pt x="385" y="21"/>
                    <a:pt x="387" y="20"/>
                    <a:pt x="390" y="20"/>
                  </a:cubicBezTo>
                  <a:cubicBezTo>
                    <a:pt x="392" y="19"/>
                    <a:pt x="393" y="19"/>
                    <a:pt x="395" y="19"/>
                  </a:cubicBezTo>
                  <a:cubicBezTo>
                    <a:pt x="395" y="23"/>
                    <a:pt x="395" y="23"/>
                    <a:pt x="395" y="23"/>
                  </a:cubicBezTo>
                  <a:cubicBezTo>
                    <a:pt x="395" y="24"/>
                    <a:pt x="395" y="24"/>
                    <a:pt x="395" y="24"/>
                  </a:cubicBezTo>
                  <a:cubicBezTo>
                    <a:pt x="395" y="25"/>
                    <a:pt x="396" y="26"/>
                    <a:pt x="397" y="27"/>
                  </a:cubicBezTo>
                  <a:cubicBezTo>
                    <a:pt x="398" y="27"/>
                    <a:pt x="400" y="28"/>
                    <a:pt x="402" y="28"/>
                  </a:cubicBezTo>
                  <a:cubicBezTo>
                    <a:pt x="403" y="29"/>
                    <a:pt x="404" y="29"/>
                    <a:pt x="406" y="29"/>
                  </a:cubicBezTo>
                  <a:cubicBezTo>
                    <a:pt x="408" y="29"/>
                    <a:pt x="410" y="28"/>
                    <a:pt x="412" y="28"/>
                  </a:cubicBezTo>
                  <a:cubicBezTo>
                    <a:pt x="413" y="28"/>
                    <a:pt x="413" y="27"/>
                    <a:pt x="414" y="27"/>
                  </a:cubicBezTo>
                  <a:cubicBezTo>
                    <a:pt x="414" y="30"/>
                    <a:pt x="414" y="30"/>
                    <a:pt x="414" y="30"/>
                  </a:cubicBezTo>
                  <a:cubicBezTo>
                    <a:pt x="414" y="30"/>
                    <a:pt x="414" y="30"/>
                    <a:pt x="414" y="30"/>
                  </a:cubicBezTo>
                  <a:cubicBezTo>
                    <a:pt x="414" y="30"/>
                    <a:pt x="414" y="31"/>
                    <a:pt x="415" y="31"/>
                  </a:cubicBezTo>
                  <a:cubicBezTo>
                    <a:pt x="416" y="31"/>
                    <a:pt x="417" y="31"/>
                    <a:pt x="417" y="31"/>
                  </a:cubicBezTo>
                  <a:cubicBezTo>
                    <a:pt x="418" y="31"/>
                    <a:pt x="419" y="31"/>
                    <a:pt x="420" y="31"/>
                  </a:cubicBezTo>
                  <a:cubicBezTo>
                    <a:pt x="420" y="31"/>
                    <a:pt x="420" y="30"/>
                    <a:pt x="420" y="30"/>
                  </a:cubicBezTo>
                  <a:cubicBezTo>
                    <a:pt x="421" y="30"/>
                    <a:pt x="421" y="30"/>
                    <a:pt x="421" y="30"/>
                  </a:cubicBezTo>
                  <a:cubicBezTo>
                    <a:pt x="421" y="34"/>
                    <a:pt x="421" y="34"/>
                    <a:pt x="421" y="34"/>
                  </a:cubicBezTo>
                  <a:cubicBezTo>
                    <a:pt x="421" y="35"/>
                    <a:pt x="421" y="36"/>
                    <a:pt x="422" y="37"/>
                  </a:cubicBezTo>
                  <a:cubicBezTo>
                    <a:pt x="424" y="38"/>
                    <a:pt x="425" y="39"/>
                    <a:pt x="427" y="40"/>
                  </a:cubicBezTo>
                  <a:cubicBezTo>
                    <a:pt x="428" y="40"/>
                    <a:pt x="430" y="40"/>
                    <a:pt x="431" y="40"/>
                  </a:cubicBezTo>
                  <a:cubicBezTo>
                    <a:pt x="432" y="40"/>
                    <a:pt x="432" y="40"/>
                    <a:pt x="432" y="40"/>
                  </a:cubicBezTo>
                  <a:cubicBezTo>
                    <a:pt x="434" y="40"/>
                    <a:pt x="436" y="40"/>
                    <a:pt x="437" y="39"/>
                  </a:cubicBezTo>
                  <a:cubicBezTo>
                    <a:pt x="438" y="39"/>
                    <a:pt x="438" y="39"/>
                    <a:pt x="438" y="38"/>
                  </a:cubicBezTo>
                  <a:cubicBezTo>
                    <a:pt x="438" y="38"/>
                    <a:pt x="438" y="38"/>
                    <a:pt x="439" y="38"/>
                  </a:cubicBezTo>
                  <a:cubicBezTo>
                    <a:pt x="439" y="38"/>
                    <a:pt x="439" y="38"/>
                    <a:pt x="439" y="37"/>
                  </a:cubicBezTo>
                  <a:cubicBezTo>
                    <a:pt x="439" y="37"/>
                    <a:pt x="439" y="37"/>
                    <a:pt x="439" y="37"/>
                  </a:cubicBezTo>
                  <a:cubicBezTo>
                    <a:pt x="439" y="37"/>
                    <a:pt x="439" y="37"/>
                    <a:pt x="439" y="37"/>
                  </a:cubicBezTo>
                  <a:cubicBezTo>
                    <a:pt x="439" y="37"/>
                    <a:pt x="439" y="37"/>
                    <a:pt x="439" y="37"/>
                  </a:cubicBezTo>
                  <a:cubicBezTo>
                    <a:pt x="439" y="36"/>
                    <a:pt x="439" y="36"/>
                    <a:pt x="439" y="36"/>
                  </a:cubicBezTo>
                  <a:cubicBezTo>
                    <a:pt x="439" y="33"/>
                    <a:pt x="439" y="33"/>
                    <a:pt x="439" y="33"/>
                  </a:cubicBezTo>
                  <a:cubicBezTo>
                    <a:pt x="440" y="33"/>
                    <a:pt x="441" y="34"/>
                    <a:pt x="442" y="34"/>
                  </a:cubicBezTo>
                  <a:cubicBezTo>
                    <a:pt x="442" y="35"/>
                    <a:pt x="442" y="35"/>
                    <a:pt x="443" y="35"/>
                  </a:cubicBezTo>
                  <a:cubicBezTo>
                    <a:pt x="442" y="36"/>
                    <a:pt x="442" y="36"/>
                    <a:pt x="442" y="37"/>
                  </a:cubicBezTo>
                  <a:cubicBezTo>
                    <a:pt x="441" y="39"/>
                    <a:pt x="441" y="40"/>
                    <a:pt x="440" y="42"/>
                  </a:cubicBezTo>
                  <a:cubicBezTo>
                    <a:pt x="440" y="43"/>
                    <a:pt x="440" y="44"/>
                    <a:pt x="440" y="45"/>
                  </a:cubicBezTo>
                  <a:cubicBezTo>
                    <a:pt x="440" y="45"/>
                    <a:pt x="440" y="45"/>
                    <a:pt x="440" y="45"/>
                  </a:cubicBezTo>
                  <a:cubicBezTo>
                    <a:pt x="440" y="50"/>
                    <a:pt x="440" y="50"/>
                    <a:pt x="440" y="50"/>
                  </a:cubicBezTo>
                  <a:cubicBezTo>
                    <a:pt x="440" y="51"/>
                    <a:pt x="440" y="51"/>
                    <a:pt x="440" y="52"/>
                  </a:cubicBezTo>
                  <a:cubicBezTo>
                    <a:pt x="440" y="53"/>
                    <a:pt x="440" y="53"/>
                    <a:pt x="441" y="54"/>
                  </a:cubicBezTo>
                  <a:cubicBezTo>
                    <a:pt x="441" y="55"/>
                    <a:pt x="441" y="55"/>
                    <a:pt x="441" y="55"/>
                  </a:cubicBezTo>
                  <a:cubicBezTo>
                    <a:pt x="442" y="56"/>
                    <a:pt x="442" y="56"/>
                    <a:pt x="442" y="56"/>
                  </a:cubicBezTo>
                  <a:cubicBezTo>
                    <a:pt x="442" y="56"/>
                    <a:pt x="443" y="56"/>
                    <a:pt x="444" y="57"/>
                  </a:cubicBezTo>
                  <a:cubicBezTo>
                    <a:pt x="445" y="58"/>
                    <a:pt x="447" y="58"/>
                    <a:pt x="449" y="58"/>
                  </a:cubicBezTo>
                  <a:cubicBezTo>
                    <a:pt x="449" y="58"/>
                    <a:pt x="449" y="58"/>
                    <a:pt x="450" y="58"/>
                  </a:cubicBezTo>
                  <a:cubicBezTo>
                    <a:pt x="451" y="58"/>
                    <a:pt x="453" y="58"/>
                    <a:pt x="454" y="58"/>
                  </a:cubicBezTo>
                  <a:cubicBezTo>
                    <a:pt x="454" y="57"/>
                    <a:pt x="455" y="57"/>
                    <a:pt x="455" y="57"/>
                  </a:cubicBezTo>
                  <a:cubicBezTo>
                    <a:pt x="455" y="57"/>
                    <a:pt x="455" y="57"/>
                    <a:pt x="455" y="57"/>
                  </a:cubicBezTo>
                  <a:cubicBezTo>
                    <a:pt x="455" y="57"/>
                    <a:pt x="456" y="56"/>
                    <a:pt x="456" y="56"/>
                  </a:cubicBezTo>
                  <a:cubicBezTo>
                    <a:pt x="456" y="56"/>
                    <a:pt x="456" y="56"/>
                    <a:pt x="456" y="56"/>
                  </a:cubicBezTo>
                  <a:cubicBezTo>
                    <a:pt x="456" y="56"/>
                    <a:pt x="456" y="56"/>
                    <a:pt x="456" y="56"/>
                  </a:cubicBezTo>
                  <a:cubicBezTo>
                    <a:pt x="456" y="56"/>
                    <a:pt x="456" y="55"/>
                    <a:pt x="456" y="55"/>
                  </a:cubicBezTo>
                  <a:cubicBezTo>
                    <a:pt x="456" y="50"/>
                    <a:pt x="456" y="50"/>
                    <a:pt x="456" y="50"/>
                  </a:cubicBezTo>
                  <a:cubicBezTo>
                    <a:pt x="456" y="50"/>
                    <a:pt x="456" y="50"/>
                    <a:pt x="456" y="50"/>
                  </a:cubicBezTo>
                  <a:cubicBezTo>
                    <a:pt x="456" y="51"/>
                    <a:pt x="456" y="51"/>
                    <a:pt x="456" y="51"/>
                  </a:cubicBezTo>
                  <a:cubicBezTo>
                    <a:pt x="456" y="50"/>
                    <a:pt x="456" y="50"/>
                    <a:pt x="456" y="50"/>
                  </a:cubicBezTo>
                  <a:cubicBezTo>
                    <a:pt x="456" y="49"/>
                    <a:pt x="456" y="49"/>
                    <a:pt x="455" y="48"/>
                  </a:cubicBezTo>
                  <a:cubicBezTo>
                    <a:pt x="455" y="48"/>
                    <a:pt x="454" y="48"/>
                    <a:pt x="453" y="47"/>
                  </a:cubicBezTo>
                  <a:cubicBezTo>
                    <a:pt x="452" y="47"/>
                    <a:pt x="451" y="47"/>
                    <a:pt x="450" y="47"/>
                  </a:cubicBezTo>
                  <a:cubicBezTo>
                    <a:pt x="449" y="47"/>
                    <a:pt x="448" y="47"/>
                    <a:pt x="448" y="47"/>
                  </a:cubicBezTo>
                  <a:cubicBezTo>
                    <a:pt x="447" y="48"/>
                    <a:pt x="446" y="48"/>
                    <a:pt x="446" y="49"/>
                  </a:cubicBezTo>
                  <a:cubicBezTo>
                    <a:pt x="446" y="49"/>
                    <a:pt x="446" y="49"/>
                    <a:pt x="446" y="49"/>
                  </a:cubicBezTo>
                  <a:cubicBezTo>
                    <a:pt x="446" y="49"/>
                    <a:pt x="446" y="49"/>
                    <a:pt x="446" y="49"/>
                  </a:cubicBezTo>
                  <a:cubicBezTo>
                    <a:pt x="446" y="51"/>
                    <a:pt x="446" y="51"/>
                    <a:pt x="446" y="51"/>
                  </a:cubicBezTo>
                  <a:cubicBezTo>
                    <a:pt x="446" y="51"/>
                    <a:pt x="446" y="51"/>
                    <a:pt x="446" y="51"/>
                  </a:cubicBezTo>
                  <a:cubicBezTo>
                    <a:pt x="446" y="50"/>
                    <a:pt x="445" y="50"/>
                    <a:pt x="445" y="50"/>
                  </a:cubicBezTo>
                  <a:cubicBezTo>
                    <a:pt x="445" y="49"/>
                    <a:pt x="445" y="49"/>
                    <a:pt x="445" y="49"/>
                  </a:cubicBezTo>
                  <a:cubicBezTo>
                    <a:pt x="444" y="49"/>
                    <a:pt x="444" y="49"/>
                    <a:pt x="444" y="49"/>
                  </a:cubicBezTo>
                  <a:cubicBezTo>
                    <a:pt x="444" y="49"/>
                    <a:pt x="444" y="48"/>
                    <a:pt x="444" y="48"/>
                  </a:cubicBezTo>
                  <a:cubicBezTo>
                    <a:pt x="444" y="48"/>
                    <a:pt x="444" y="48"/>
                    <a:pt x="445" y="47"/>
                  </a:cubicBezTo>
                  <a:cubicBezTo>
                    <a:pt x="445" y="47"/>
                    <a:pt x="445" y="46"/>
                    <a:pt x="446" y="45"/>
                  </a:cubicBezTo>
                  <a:cubicBezTo>
                    <a:pt x="446" y="45"/>
                    <a:pt x="446" y="45"/>
                    <a:pt x="446" y="45"/>
                  </a:cubicBezTo>
                  <a:cubicBezTo>
                    <a:pt x="446" y="45"/>
                    <a:pt x="446" y="44"/>
                    <a:pt x="447" y="43"/>
                  </a:cubicBezTo>
                  <a:cubicBezTo>
                    <a:pt x="447" y="43"/>
                    <a:pt x="447" y="42"/>
                    <a:pt x="447" y="42"/>
                  </a:cubicBezTo>
                  <a:cubicBezTo>
                    <a:pt x="447" y="42"/>
                    <a:pt x="448" y="41"/>
                    <a:pt x="448" y="41"/>
                  </a:cubicBezTo>
                  <a:cubicBezTo>
                    <a:pt x="448" y="41"/>
                    <a:pt x="448" y="40"/>
                    <a:pt x="448" y="40"/>
                  </a:cubicBezTo>
                  <a:cubicBezTo>
                    <a:pt x="448" y="39"/>
                    <a:pt x="448" y="39"/>
                    <a:pt x="448" y="38"/>
                  </a:cubicBezTo>
                  <a:cubicBezTo>
                    <a:pt x="449" y="38"/>
                    <a:pt x="449" y="38"/>
                    <a:pt x="449" y="37"/>
                  </a:cubicBezTo>
                  <a:cubicBezTo>
                    <a:pt x="449" y="33"/>
                    <a:pt x="449" y="33"/>
                    <a:pt x="449" y="33"/>
                  </a:cubicBezTo>
                  <a:cubicBezTo>
                    <a:pt x="455" y="36"/>
                    <a:pt x="455" y="36"/>
                    <a:pt x="455" y="36"/>
                  </a:cubicBezTo>
                  <a:cubicBezTo>
                    <a:pt x="530" y="270"/>
                    <a:pt x="530" y="270"/>
                    <a:pt x="530" y="270"/>
                  </a:cubicBezTo>
                  <a:cubicBezTo>
                    <a:pt x="530" y="271"/>
                    <a:pt x="529" y="271"/>
                    <a:pt x="529" y="271"/>
                  </a:cubicBezTo>
                  <a:cubicBezTo>
                    <a:pt x="519" y="280"/>
                    <a:pt x="519" y="280"/>
                    <a:pt x="519" y="280"/>
                  </a:cubicBezTo>
                  <a:cubicBezTo>
                    <a:pt x="519" y="276"/>
                    <a:pt x="519" y="276"/>
                    <a:pt x="519" y="276"/>
                  </a:cubicBezTo>
                  <a:cubicBezTo>
                    <a:pt x="519" y="277"/>
                    <a:pt x="519" y="278"/>
                    <a:pt x="519" y="278"/>
                  </a:cubicBezTo>
                  <a:cubicBezTo>
                    <a:pt x="519" y="279"/>
                    <a:pt x="519" y="279"/>
                    <a:pt x="519" y="279"/>
                  </a:cubicBezTo>
                  <a:cubicBezTo>
                    <a:pt x="519" y="279"/>
                    <a:pt x="519" y="280"/>
                    <a:pt x="519" y="280"/>
                  </a:cubicBezTo>
                  <a:cubicBezTo>
                    <a:pt x="519" y="279"/>
                    <a:pt x="519" y="279"/>
                    <a:pt x="519" y="278"/>
                  </a:cubicBezTo>
                  <a:cubicBezTo>
                    <a:pt x="519" y="275"/>
                    <a:pt x="519" y="272"/>
                    <a:pt x="518" y="269"/>
                  </a:cubicBezTo>
                  <a:cubicBezTo>
                    <a:pt x="517" y="266"/>
                    <a:pt x="516" y="263"/>
                    <a:pt x="515" y="261"/>
                  </a:cubicBezTo>
                  <a:cubicBezTo>
                    <a:pt x="512" y="255"/>
                    <a:pt x="508" y="250"/>
                    <a:pt x="504" y="246"/>
                  </a:cubicBezTo>
                  <a:cubicBezTo>
                    <a:pt x="501" y="241"/>
                    <a:pt x="497" y="237"/>
                    <a:pt x="494" y="232"/>
                  </a:cubicBezTo>
                  <a:cubicBezTo>
                    <a:pt x="491" y="228"/>
                    <a:pt x="488" y="223"/>
                    <a:pt x="487" y="219"/>
                  </a:cubicBezTo>
                  <a:cubicBezTo>
                    <a:pt x="486" y="218"/>
                    <a:pt x="486" y="216"/>
                    <a:pt x="485" y="214"/>
                  </a:cubicBezTo>
                  <a:cubicBezTo>
                    <a:pt x="485" y="214"/>
                    <a:pt x="485" y="214"/>
                    <a:pt x="485" y="214"/>
                  </a:cubicBezTo>
                  <a:cubicBezTo>
                    <a:pt x="485" y="214"/>
                    <a:pt x="486" y="214"/>
                    <a:pt x="486" y="214"/>
                  </a:cubicBezTo>
                  <a:cubicBezTo>
                    <a:pt x="486" y="214"/>
                    <a:pt x="486" y="213"/>
                    <a:pt x="486" y="213"/>
                  </a:cubicBezTo>
                  <a:cubicBezTo>
                    <a:pt x="486" y="213"/>
                    <a:pt x="486" y="213"/>
                    <a:pt x="486" y="213"/>
                  </a:cubicBezTo>
                  <a:cubicBezTo>
                    <a:pt x="486" y="213"/>
                    <a:pt x="486" y="213"/>
                    <a:pt x="486" y="212"/>
                  </a:cubicBezTo>
                  <a:cubicBezTo>
                    <a:pt x="486" y="212"/>
                    <a:pt x="486" y="212"/>
                    <a:pt x="486" y="212"/>
                  </a:cubicBezTo>
                  <a:cubicBezTo>
                    <a:pt x="487" y="211"/>
                    <a:pt x="487" y="211"/>
                    <a:pt x="488" y="210"/>
                  </a:cubicBezTo>
                  <a:cubicBezTo>
                    <a:pt x="488" y="210"/>
                    <a:pt x="488" y="210"/>
                    <a:pt x="488" y="210"/>
                  </a:cubicBezTo>
                  <a:cubicBezTo>
                    <a:pt x="488" y="210"/>
                    <a:pt x="488" y="210"/>
                    <a:pt x="488" y="210"/>
                  </a:cubicBezTo>
                  <a:cubicBezTo>
                    <a:pt x="488" y="215"/>
                    <a:pt x="488" y="215"/>
                    <a:pt x="488" y="215"/>
                  </a:cubicBezTo>
                  <a:cubicBezTo>
                    <a:pt x="488" y="216"/>
                    <a:pt x="489" y="217"/>
                    <a:pt x="489" y="218"/>
                  </a:cubicBezTo>
                  <a:cubicBezTo>
                    <a:pt x="490" y="220"/>
                    <a:pt x="492" y="221"/>
                    <a:pt x="494" y="222"/>
                  </a:cubicBezTo>
                  <a:cubicBezTo>
                    <a:pt x="495" y="223"/>
                    <a:pt x="497" y="223"/>
                    <a:pt x="499" y="223"/>
                  </a:cubicBezTo>
                  <a:cubicBezTo>
                    <a:pt x="501" y="223"/>
                    <a:pt x="503" y="222"/>
                    <a:pt x="504" y="222"/>
                  </a:cubicBezTo>
                  <a:cubicBezTo>
                    <a:pt x="505" y="221"/>
                    <a:pt x="505" y="221"/>
                    <a:pt x="505" y="221"/>
                  </a:cubicBezTo>
                  <a:cubicBezTo>
                    <a:pt x="505" y="221"/>
                    <a:pt x="505" y="220"/>
                    <a:pt x="505" y="220"/>
                  </a:cubicBezTo>
                  <a:cubicBezTo>
                    <a:pt x="506" y="220"/>
                    <a:pt x="506" y="220"/>
                    <a:pt x="506" y="220"/>
                  </a:cubicBezTo>
                  <a:cubicBezTo>
                    <a:pt x="506" y="219"/>
                    <a:pt x="506" y="219"/>
                    <a:pt x="506" y="219"/>
                  </a:cubicBezTo>
                  <a:cubicBezTo>
                    <a:pt x="506" y="219"/>
                    <a:pt x="506" y="219"/>
                    <a:pt x="506" y="219"/>
                  </a:cubicBezTo>
                  <a:cubicBezTo>
                    <a:pt x="507" y="218"/>
                    <a:pt x="507" y="218"/>
                    <a:pt x="507" y="218"/>
                  </a:cubicBezTo>
                  <a:cubicBezTo>
                    <a:pt x="507" y="217"/>
                    <a:pt x="507" y="217"/>
                    <a:pt x="507" y="216"/>
                  </a:cubicBezTo>
                  <a:cubicBezTo>
                    <a:pt x="507" y="211"/>
                    <a:pt x="507" y="211"/>
                    <a:pt x="507" y="211"/>
                  </a:cubicBezTo>
                  <a:cubicBezTo>
                    <a:pt x="507" y="211"/>
                    <a:pt x="507" y="212"/>
                    <a:pt x="507" y="212"/>
                  </a:cubicBezTo>
                  <a:cubicBezTo>
                    <a:pt x="507" y="211"/>
                    <a:pt x="507" y="210"/>
                    <a:pt x="506" y="209"/>
                  </a:cubicBezTo>
                  <a:cubicBezTo>
                    <a:pt x="505" y="206"/>
                    <a:pt x="502" y="203"/>
                    <a:pt x="499" y="201"/>
                  </a:cubicBezTo>
                  <a:cubicBezTo>
                    <a:pt x="496" y="200"/>
                    <a:pt x="493" y="199"/>
                    <a:pt x="490" y="199"/>
                  </a:cubicBezTo>
                  <a:cubicBezTo>
                    <a:pt x="490" y="199"/>
                    <a:pt x="489" y="199"/>
                    <a:pt x="488" y="199"/>
                  </a:cubicBezTo>
                  <a:cubicBezTo>
                    <a:pt x="484" y="200"/>
                    <a:pt x="481" y="201"/>
                    <a:pt x="480" y="204"/>
                  </a:cubicBezTo>
                  <a:cubicBezTo>
                    <a:pt x="479" y="205"/>
                    <a:pt x="478" y="207"/>
                    <a:pt x="478" y="208"/>
                  </a:cubicBezTo>
                  <a:cubicBezTo>
                    <a:pt x="478" y="208"/>
                    <a:pt x="478" y="209"/>
                    <a:pt x="478" y="210"/>
                  </a:cubicBezTo>
                  <a:cubicBezTo>
                    <a:pt x="478" y="210"/>
                    <a:pt x="478" y="211"/>
                    <a:pt x="478" y="211"/>
                  </a:cubicBezTo>
                  <a:cubicBezTo>
                    <a:pt x="478" y="212"/>
                    <a:pt x="478" y="212"/>
                    <a:pt x="478" y="213"/>
                  </a:cubicBezTo>
                  <a:cubicBezTo>
                    <a:pt x="478" y="213"/>
                    <a:pt x="478" y="213"/>
                    <a:pt x="478" y="213"/>
                  </a:cubicBezTo>
                  <a:cubicBezTo>
                    <a:pt x="478" y="211"/>
                    <a:pt x="478" y="211"/>
                    <a:pt x="478" y="211"/>
                  </a:cubicBezTo>
                  <a:cubicBezTo>
                    <a:pt x="478" y="211"/>
                    <a:pt x="478" y="211"/>
                    <a:pt x="478" y="211"/>
                  </a:cubicBezTo>
                  <a:cubicBezTo>
                    <a:pt x="478" y="213"/>
                    <a:pt x="478" y="213"/>
                    <a:pt x="478" y="213"/>
                  </a:cubicBezTo>
                  <a:cubicBezTo>
                    <a:pt x="478" y="213"/>
                    <a:pt x="478" y="212"/>
                    <a:pt x="478" y="212"/>
                  </a:cubicBezTo>
                  <a:cubicBezTo>
                    <a:pt x="478" y="217"/>
                    <a:pt x="478" y="217"/>
                    <a:pt x="478" y="217"/>
                  </a:cubicBezTo>
                  <a:cubicBezTo>
                    <a:pt x="478" y="220"/>
                    <a:pt x="478" y="222"/>
                    <a:pt x="479" y="224"/>
                  </a:cubicBezTo>
                  <a:cubicBezTo>
                    <a:pt x="480" y="230"/>
                    <a:pt x="483" y="235"/>
                    <a:pt x="486" y="240"/>
                  </a:cubicBezTo>
                  <a:cubicBezTo>
                    <a:pt x="489" y="245"/>
                    <a:pt x="492" y="249"/>
                    <a:pt x="496" y="254"/>
                  </a:cubicBezTo>
                  <a:cubicBezTo>
                    <a:pt x="499" y="259"/>
                    <a:pt x="502" y="263"/>
                    <a:pt x="504" y="268"/>
                  </a:cubicBezTo>
                  <a:cubicBezTo>
                    <a:pt x="506" y="271"/>
                    <a:pt x="507" y="273"/>
                    <a:pt x="507" y="276"/>
                  </a:cubicBezTo>
                  <a:cubicBezTo>
                    <a:pt x="506" y="279"/>
                    <a:pt x="504" y="282"/>
                    <a:pt x="501" y="284"/>
                  </a:cubicBezTo>
                  <a:cubicBezTo>
                    <a:pt x="499" y="285"/>
                    <a:pt x="496" y="286"/>
                    <a:pt x="494" y="286"/>
                  </a:cubicBezTo>
                  <a:cubicBezTo>
                    <a:pt x="494" y="286"/>
                    <a:pt x="494" y="286"/>
                    <a:pt x="494" y="286"/>
                  </a:cubicBezTo>
                  <a:cubicBezTo>
                    <a:pt x="495" y="286"/>
                    <a:pt x="495" y="286"/>
                    <a:pt x="495" y="286"/>
                  </a:cubicBezTo>
                  <a:cubicBezTo>
                    <a:pt x="495" y="286"/>
                    <a:pt x="495" y="286"/>
                    <a:pt x="496" y="286"/>
                  </a:cubicBezTo>
                  <a:cubicBezTo>
                    <a:pt x="496" y="286"/>
                    <a:pt x="496" y="285"/>
                    <a:pt x="496" y="285"/>
                  </a:cubicBezTo>
                  <a:cubicBezTo>
                    <a:pt x="496" y="285"/>
                    <a:pt x="496" y="285"/>
                    <a:pt x="497" y="285"/>
                  </a:cubicBezTo>
                  <a:cubicBezTo>
                    <a:pt x="497" y="285"/>
                    <a:pt x="497" y="285"/>
                    <a:pt x="497" y="285"/>
                  </a:cubicBezTo>
                  <a:cubicBezTo>
                    <a:pt x="497" y="284"/>
                    <a:pt x="497" y="284"/>
                    <a:pt x="498" y="284"/>
                  </a:cubicBezTo>
                  <a:cubicBezTo>
                    <a:pt x="498" y="284"/>
                    <a:pt x="498" y="284"/>
                    <a:pt x="498" y="284"/>
                  </a:cubicBezTo>
                  <a:cubicBezTo>
                    <a:pt x="498" y="284"/>
                    <a:pt x="498" y="283"/>
                    <a:pt x="498" y="283"/>
                  </a:cubicBezTo>
                  <a:cubicBezTo>
                    <a:pt x="498" y="283"/>
                    <a:pt x="499" y="283"/>
                    <a:pt x="499" y="283"/>
                  </a:cubicBezTo>
                  <a:cubicBezTo>
                    <a:pt x="499" y="283"/>
                    <a:pt x="499" y="282"/>
                    <a:pt x="499" y="282"/>
                  </a:cubicBezTo>
                  <a:cubicBezTo>
                    <a:pt x="499" y="282"/>
                    <a:pt x="499" y="281"/>
                    <a:pt x="500" y="280"/>
                  </a:cubicBezTo>
                  <a:cubicBezTo>
                    <a:pt x="500" y="280"/>
                    <a:pt x="500" y="280"/>
                    <a:pt x="500" y="280"/>
                  </a:cubicBezTo>
                  <a:cubicBezTo>
                    <a:pt x="500" y="279"/>
                    <a:pt x="500" y="279"/>
                    <a:pt x="500" y="278"/>
                  </a:cubicBezTo>
                  <a:cubicBezTo>
                    <a:pt x="500" y="273"/>
                    <a:pt x="500" y="273"/>
                    <a:pt x="500" y="273"/>
                  </a:cubicBezTo>
                  <a:cubicBezTo>
                    <a:pt x="500" y="273"/>
                    <a:pt x="500" y="274"/>
                    <a:pt x="500" y="274"/>
                  </a:cubicBezTo>
                  <a:cubicBezTo>
                    <a:pt x="500" y="274"/>
                    <a:pt x="500" y="274"/>
                    <a:pt x="500" y="275"/>
                  </a:cubicBezTo>
                  <a:cubicBezTo>
                    <a:pt x="500" y="272"/>
                    <a:pt x="500" y="270"/>
                    <a:pt x="499" y="268"/>
                  </a:cubicBezTo>
                  <a:cubicBezTo>
                    <a:pt x="497" y="264"/>
                    <a:pt x="494" y="261"/>
                    <a:pt x="490" y="259"/>
                  </a:cubicBezTo>
                  <a:cubicBezTo>
                    <a:pt x="487" y="257"/>
                    <a:pt x="483" y="256"/>
                    <a:pt x="479" y="256"/>
                  </a:cubicBezTo>
                  <a:cubicBezTo>
                    <a:pt x="478" y="256"/>
                    <a:pt x="478" y="256"/>
                    <a:pt x="478" y="256"/>
                  </a:cubicBezTo>
                  <a:cubicBezTo>
                    <a:pt x="474" y="256"/>
                    <a:pt x="471" y="257"/>
                    <a:pt x="468" y="258"/>
                  </a:cubicBezTo>
                  <a:cubicBezTo>
                    <a:pt x="465" y="260"/>
                    <a:pt x="463" y="263"/>
                    <a:pt x="462" y="266"/>
                  </a:cubicBezTo>
                  <a:cubicBezTo>
                    <a:pt x="461" y="268"/>
                    <a:pt x="461" y="270"/>
                    <a:pt x="461" y="272"/>
                  </a:cubicBezTo>
                  <a:cubicBezTo>
                    <a:pt x="461" y="272"/>
                    <a:pt x="461" y="271"/>
                    <a:pt x="461" y="270"/>
                  </a:cubicBezTo>
                  <a:cubicBezTo>
                    <a:pt x="461" y="275"/>
                    <a:pt x="461" y="275"/>
                    <a:pt x="461" y="275"/>
                  </a:cubicBezTo>
                  <a:cubicBezTo>
                    <a:pt x="461" y="280"/>
                    <a:pt x="463" y="285"/>
                    <a:pt x="467" y="289"/>
                  </a:cubicBezTo>
                  <a:cubicBezTo>
                    <a:pt x="468" y="290"/>
                    <a:pt x="469" y="292"/>
                    <a:pt x="470" y="293"/>
                  </a:cubicBezTo>
                  <a:cubicBezTo>
                    <a:pt x="470" y="293"/>
                    <a:pt x="469" y="293"/>
                    <a:pt x="469" y="293"/>
                  </a:cubicBezTo>
                  <a:cubicBezTo>
                    <a:pt x="469" y="293"/>
                    <a:pt x="469" y="293"/>
                    <a:pt x="469" y="293"/>
                  </a:cubicBezTo>
                  <a:cubicBezTo>
                    <a:pt x="468" y="291"/>
                    <a:pt x="467" y="290"/>
                    <a:pt x="465" y="288"/>
                  </a:cubicBezTo>
                  <a:cubicBezTo>
                    <a:pt x="464" y="287"/>
                    <a:pt x="461" y="287"/>
                    <a:pt x="459" y="287"/>
                  </a:cubicBezTo>
                  <a:cubicBezTo>
                    <a:pt x="458" y="287"/>
                    <a:pt x="456" y="287"/>
                    <a:pt x="455" y="288"/>
                  </a:cubicBezTo>
                  <a:cubicBezTo>
                    <a:pt x="453" y="289"/>
                    <a:pt x="453" y="291"/>
                    <a:pt x="453" y="293"/>
                  </a:cubicBezTo>
                  <a:cubicBezTo>
                    <a:pt x="453" y="292"/>
                    <a:pt x="453" y="292"/>
                    <a:pt x="453" y="292"/>
                  </a:cubicBezTo>
                  <a:cubicBezTo>
                    <a:pt x="453" y="297"/>
                    <a:pt x="453" y="297"/>
                    <a:pt x="453" y="297"/>
                  </a:cubicBezTo>
                  <a:cubicBezTo>
                    <a:pt x="453" y="297"/>
                    <a:pt x="453" y="297"/>
                    <a:pt x="453" y="298"/>
                  </a:cubicBezTo>
                  <a:cubicBezTo>
                    <a:pt x="454" y="299"/>
                    <a:pt x="454" y="300"/>
                    <a:pt x="455" y="301"/>
                  </a:cubicBezTo>
                  <a:cubicBezTo>
                    <a:pt x="454" y="300"/>
                    <a:pt x="453" y="300"/>
                    <a:pt x="452" y="299"/>
                  </a:cubicBezTo>
                  <a:cubicBezTo>
                    <a:pt x="448" y="298"/>
                    <a:pt x="443" y="297"/>
                    <a:pt x="439" y="297"/>
                  </a:cubicBezTo>
                  <a:cubicBezTo>
                    <a:pt x="435" y="297"/>
                    <a:pt x="432" y="297"/>
                    <a:pt x="429" y="298"/>
                  </a:cubicBezTo>
                  <a:cubicBezTo>
                    <a:pt x="426" y="300"/>
                    <a:pt x="423" y="302"/>
                    <a:pt x="422" y="305"/>
                  </a:cubicBezTo>
                  <a:cubicBezTo>
                    <a:pt x="420" y="307"/>
                    <a:pt x="420" y="310"/>
                    <a:pt x="420" y="312"/>
                  </a:cubicBezTo>
                  <a:cubicBezTo>
                    <a:pt x="420" y="312"/>
                    <a:pt x="420" y="312"/>
                    <a:pt x="420" y="312"/>
                  </a:cubicBezTo>
                  <a:cubicBezTo>
                    <a:pt x="420" y="317"/>
                    <a:pt x="420" y="317"/>
                    <a:pt x="420" y="317"/>
                  </a:cubicBezTo>
                  <a:cubicBezTo>
                    <a:pt x="420" y="318"/>
                    <a:pt x="420" y="319"/>
                    <a:pt x="420" y="320"/>
                  </a:cubicBezTo>
                  <a:cubicBezTo>
                    <a:pt x="421" y="324"/>
                    <a:pt x="423" y="327"/>
                    <a:pt x="426" y="330"/>
                  </a:cubicBezTo>
                  <a:cubicBezTo>
                    <a:pt x="429" y="333"/>
                    <a:pt x="433" y="335"/>
                    <a:pt x="437" y="336"/>
                  </a:cubicBezTo>
                  <a:cubicBezTo>
                    <a:pt x="439" y="336"/>
                    <a:pt x="440" y="336"/>
                    <a:pt x="441" y="336"/>
                  </a:cubicBezTo>
                  <a:cubicBezTo>
                    <a:pt x="444" y="336"/>
                    <a:pt x="447" y="335"/>
                    <a:pt x="449" y="334"/>
                  </a:cubicBezTo>
                  <a:cubicBezTo>
                    <a:pt x="449" y="334"/>
                    <a:pt x="450" y="334"/>
                    <a:pt x="450" y="333"/>
                  </a:cubicBezTo>
                  <a:cubicBezTo>
                    <a:pt x="450" y="333"/>
                    <a:pt x="450" y="333"/>
                    <a:pt x="450" y="333"/>
                  </a:cubicBezTo>
                  <a:cubicBezTo>
                    <a:pt x="450" y="333"/>
                    <a:pt x="451" y="333"/>
                    <a:pt x="451" y="332"/>
                  </a:cubicBezTo>
                  <a:cubicBezTo>
                    <a:pt x="451" y="332"/>
                    <a:pt x="451" y="332"/>
                    <a:pt x="451" y="332"/>
                  </a:cubicBezTo>
                  <a:cubicBezTo>
                    <a:pt x="451" y="332"/>
                    <a:pt x="452" y="332"/>
                    <a:pt x="452" y="332"/>
                  </a:cubicBezTo>
                  <a:cubicBezTo>
                    <a:pt x="452" y="331"/>
                    <a:pt x="452" y="331"/>
                    <a:pt x="452" y="331"/>
                  </a:cubicBezTo>
                  <a:cubicBezTo>
                    <a:pt x="452" y="331"/>
                    <a:pt x="452" y="331"/>
                    <a:pt x="452" y="330"/>
                  </a:cubicBezTo>
                  <a:cubicBezTo>
                    <a:pt x="452" y="330"/>
                    <a:pt x="453" y="330"/>
                    <a:pt x="453" y="330"/>
                  </a:cubicBezTo>
                  <a:cubicBezTo>
                    <a:pt x="453" y="330"/>
                    <a:pt x="453" y="329"/>
                    <a:pt x="453" y="329"/>
                  </a:cubicBezTo>
                  <a:cubicBezTo>
                    <a:pt x="453" y="329"/>
                    <a:pt x="453" y="329"/>
                    <a:pt x="453" y="329"/>
                  </a:cubicBezTo>
                  <a:cubicBezTo>
                    <a:pt x="453" y="328"/>
                    <a:pt x="453" y="328"/>
                    <a:pt x="453" y="328"/>
                  </a:cubicBezTo>
                  <a:cubicBezTo>
                    <a:pt x="453" y="327"/>
                    <a:pt x="453" y="327"/>
                    <a:pt x="453" y="327"/>
                  </a:cubicBezTo>
                  <a:cubicBezTo>
                    <a:pt x="453" y="327"/>
                    <a:pt x="453" y="327"/>
                    <a:pt x="453" y="327"/>
                  </a:cubicBezTo>
                  <a:cubicBezTo>
                    <a:pt x="453" y="326"/>
                    <a:pt x="453" y="326"/>
                    <a:pt x="453" y="326"/>
                  </a:cubicBezTo>
                  <a:cubicBezTo>
                    <a:pt x="453" y="321"/>
                    <a:pt x="453" y="321"/>
                    <a:pt x="453" y="321"/>
                  </a:cubicBezTo>
                  <a:cubicBezTo>
                    <a:pt x="453" y="321"/>
                    <a:pt x="453" y="321"/>
                    <a:pt x="453" y="321"/>
                  </a:cubicBezTo>
                  <a:cubicBezTo>
                    <a:pt x="453" y="321"/>
                    <a:pt x="453" y="321"/>
                    <a:pt x="453" y="320"/>
                  </a:cubicBezTo>
                  <a:cubicBezTo>
                    <a:pt x="453" y="319"/>
                    <a:pt x="453" y="317"/>
                    <a:pt x="452" y="315"/>
                  </a:cubicBezTo>
                  <a:cubicBezTo>
                    <a:pt x="451" y="315"/>
                    <a:pt x="451" y="314"/>
                    <a:pt x="451" y="314"/>
                  </a:cubicBezTo>
                  <a:cubicBezTo>
                    <a:pt x="452" y="315"/>
                    <a:pt x="453" y="316"/>
                    <a:pt x="454" y="317"/>
                  </a:cubicBezTo>
                  <a:cubicBezTo>
                    <a:pt x="455" y="317"/>
                    <a:pt x="455" y="318"/>
                    <a:pt x="455" y="318"/>
                  </a:cubicBezTo>
                  <a:cubicBezTo>
                    <a:pt x="456" y="319"/>
                    <a:pt x="456" y="319"/>
                    <a:pt x="456" y="319"/>
                  </a:cubicBezTo>
                  <a:cubicBezTo>
                    <a:pt x="457" y="321"/>
                    <a:pt x="457" y="321"/>
                    <a:pt x="457" y="321"/>
                  </a:cubicBezTo>
                  <a:cubicBezTo>
                    <a:pt x="458" y="322"/>
                    <a:pt x="458" y="322"/>
                    <a:pt x="458" y="322"/>
                  </a:cubicBezTo>
                  <a:cubicBezTo>
                    <a:pt x="458" y="323"/>
                    <a:pt x="459" y="325"/>
                    <a:pt x="459" y="326"/>
                  </a:cubicBezTo>
                  <a:cubicBezTo>
                    <a:pt x="459" y="327"/>
                    <a:pt x="458" y="328"/>
                    <a:pt x="458" y="329"/>
                  </a:cubicBezTo>
                  <a:cubicBezTo>
                    <a:pt x="456" y="333"/>
                    <a:pt x="452" y="335"/>
                    <a:pt x="448" y="337"/>
                  </a:cubicBezTo>
                  <a:cubicBezTo>
                    <a:pt x="446" y="337"/>
                    <a:pt x="444" y="337"/>
                    <a:pt x="441" y="337"/>
                  </a:cubicBezTo>
                  <a:cubicBezTo>
                    <a:pt x="438" y="337"/>
                    <a:pt x="435" y="337"/>
                    <a:pt x="432" y="337"/>
                  </a:cubicBezTo>
                  <a:cubicBezTo>
                    <a:pt x="426" y="335"/>
                    <a:pt x="420" y="334"/>
                    <a:pt x="414" y="332"/>
                  </a:cubicBezTo>
                  <a:cubicBezTo>
                    <a:pt x="408" y="330"/>
                    <a:pt x="401" y="327"/>
                    <a:pt x="395" y="326"/>
                  </a:cubicBezTo>
                  <a:cubicBezTo>
                    <a:pt x="388" y="324"/>
                    <a:pt x="381" y="322"/>
                    <a:pt x="374" y="322"/>
                  </a:cubicBezTo>
                  <a:cubicBezTo>
                    <a:pt x="374" y="322"/>
                    <a:pt x="373" y="322"/>
                    <a:pt x="372" y="322"/>
                  </a:cubicBezTo>
                  <a:cubicBezTo>
                    <a:pt x="369" y="322"/>
                    <a:pt x="367" y="322"/>
                    <a:pt x="364" y="323"/>
                  </a:cubicBezTo>
                  <a:cubicBezTo>
                    <a:pt x="363" y="323"/>
                    <a:pt x="362" y="323"/>
                    <a:pt x="362" y="323"/>
                  </a:cubicBezTo>
                  <a:cubicBezTo>
                    <a:pt x="361" y="323"/>
                    <a:pt x="360" y="324"/>
                    <a:pt x="359" y="324"/>
                  </a:cubicBezTo>
                  <a:cubicBezTo>
                    <a:pt x="358" y="324"/>
                    <a:pt x="356" y="325"/>
                    <a:pt x="354" y="326"/>
                  </a:cubicBezTo>
                  <a:cubicBezTo>
                    <a:pt x="351" y="328"/>
                    <a:pt x="349" y="331"/>
                    <a:pt x="349" y="335"/>
                  </a:cubicBezTo>
                  <a:cubicBezTo>
                    <a:pt x="349" y="335"/>
                    <a:pt x="349" y="336"/>
                    <a:pt x="349" y="337"/>
                  </a:cubicBezTo>
                  <a:cubicBezTo>
                    <a:pt x="349" y="336"/>
                    <a:pt x="349" y="336"/>
                    <a:pt x="349" y="336"/>
                  </a:cubicBezTo>
                  <a:cubicBezTo>
                    <a:pt x="349" y="341"/>
                    <a:pt x="349" y="341"/>
                    <a:pt x="349" y="341"/>
                  </a:cubicBezTo>
                  <a:cubicBezTo>
                    <a:pt x="349" y="344"/>
                    <a:pt x="350" y="347"/>
                    <a:pt x="353" y="350"/>
                  </a:cubicBezTo>
                  <a:cubicBezTo>
                    <a:pt x="355" y="352"/>
                    <a:pt x="357" y="354"/>
                    <a:pt x="360" y="355"/>
                  </a:cubicBezTo>
                  <a:cubicBezTo>
                    <a:pt x="132" y="357"/>
                    <a:pt x="132" y="357"/>
                    <a:pt x="132" y="357"/>
                  </a:cubicBezTo>
                  <a:cubicBezTo>
                    <a:pt x="132" y="355"/>
                    <a:pt x="132" y="354"/>
                    <a:pt x="132" y="353"/>
                  </a:cubicBezTo>
                  <a:close/>
                  <a:moveTo>
                    <a:pt x="228" y="345"/>
                  </a:moveTo>
                  <a:cubicBezTo>
                    <a:pt x="229" y="344"/>
                    <a:pt x="229" y="343"/>
                    <a:pt x="230" y="343"/>
                  </a:cubicBezTo>
                  <a:cubicBezTo>
                    <a:pt x="229" y="343"/>
                    <a:pt x="229" y="344"/>
                    <a:pt x="228" y="345"/>
                  </a:cubicBezTo>
                  <a:close/>
                  <a:moveTo>
                    <a:pt x="230" y="342"/>
                  </a:moveTo>
                  <a:cubicBezTo>
                    <a:pt x="230" y="341"/>
                    <a:pt x="231" y="341"/>
                    <a:pt x="231" y="340"/>
                  </a:cubicBezTo>
                  <a:cubicBezTo>
                    <a:pt x="231" y="341"/>
                    <a:pt x="230" y="341"/>
                    <a:pt x="230" y="342"/>
                  </a:cubicBezTo>
                  <a:close/>
                  <a:moveTo>
                    <a:pt x="231" y="339"/>
                  </a:moveTo>
                  <a:cubicBezTo>
                    <a:pt x="231" y="339"/>
                    <a:pt x="231" y="338"/>
                    <a:pt x="231" y="338"/>
                  </a:cubicBezTo>
                  <a:cubicBezTo>
                    <a:pt x="231" y="338"/>
                    <a:pt x="231" y="339"/>
                    <a:pt x="231" y="339"/>
                  </a:cubicBezTo>
                  <a:close/>
                  <a:moveTo>
                    <a:pt x="160" y="315"/>
                  </a:moveTo>
                  <a:cubicBezTo>
                    <a:pt x="161" y="314"/>
                    <a:pt x="161" y="313"/>
                    <a:pt x="161" y="313"/>
                  </a:cubicBezTo>
                  <a:cubicBezTo>
                    <a:pt x="161" y="313"/>
                    <a:pt x="161" y="313"/>
                    <a:pt x="161" y="313"/>
                  </a:cubicBezTo>
                  <a:cubicBezTo>
                    <a:pt x="161" y="314"/>
                    <a:pt x="161" y="314"/>
                    <a:pt x="160" y="315"/>
                  </a:cubicBezTo>
                  <a:close/>
                  <a:moveTo>
                    <a:pt x="116" y="282"/>
                  </a:moveTo>
                  <a:cubicBezTo>
                    <a:pt x="116" y="281"/>
                    <a:pt x="116" y="281"/>
                    <a:pt x="117" y="280"/>
                  </a:cubicBezTo>
                  <a:cubicBezTo>
                    <a:pt x="116" y="281"/>
                    <a:pt x="116" y="281"/>
                    <a:pt x="116" y="282"/>
                  </a:cubicBezTo>
                  <a:close/>
                  <a:moveTo>
                    <a:pt x="117" y="279"/>
                  </a:moveTo>
                  <a:cubicBezTo>
                    <a:pt x="117" y="279"/>
                    <a:pt x="118" y="278"/>
                    <a:pt x="118" y="277"/>
                  </a:cubicBezTo>
                  <a:cubicBezTo>
                    <a:pt x="118" y="278"/>
                    <a:pt x="117" y="279"/>
                    <a:pt x="117" y="279"/>
                  </a:cubicBezTo>
                  <a:close/>
                  <a:moveTo>
                    <a:pt x="118" y="277"/>
                  </a:moveTo>
                  <a:cubicBezTo>
                    <a:pt x="118" y="276"/>
                    <a:pt x="119" y="276"/>
                    <a:pt x="119" y="275"/>
                  </a:cubicBezTo>
                  <a:cubicBezTo>
                    <a:pt x="119" y="276"/>
                    <a:pt x="118" y="276"/>
                    <a:pt x="118" y="277"/>
                  </a:cubicBezTo>
                  <a:close/>
                  <a:moveTo>
                    <a:pt x="119" y="275"/>
                  </a:moveTo>
                  <a:cubicBezTo>
                    <a:pt x="119" y="274"/>
                    <a:pt x="119" y="273"/>
                    <a:pt x="119" y="273"/>
                  </a:cubicBezTo>
                  <a:cubicBezTo>
                    <a:pt x="119" y="273"/>
                    <a:pt x="119" y="274"/>
                    <a:pt x="119" y="275"/>
                  </a:cubicBezTo>
                  <a:close/>
                  <a:moveTo>
                    <a:pt x="87" y="281"/>
                  </a:moveTo>
                  <a:cubicBezTo>
                    <a:pt x="87" y="281"/>
                    <a:pt x="87" y="281"/>
                    <a:pt x="86" y="281"/>
                  </a:cubicBezTo>
                  <a:cubicBezTo>
                    <a:pt x="87" y="281"/>
                    <a:pt x="87" y="281"/>
                    <a:pt x="87" y="281"/>
                  </a:cubicBezTo>
                  <a:close/>
                  <a:moveTo>
                    <a:pt x="86" y="281"/>
                  </a:moveTo>
                  <a:cubicBezTo>
                    <a:pt x="86" y="281"/>
                    <a:pt x="85" y="281"/>
                    <a:pt x="85" y="281"/>
                  </a:cubicBezTo>
                  <a:cubicBezTo>
                    <a:pt x="85" y="281"/>
                    <a:pt x="86" y="281"/>
                    <a:pt x="86" y="281"/>
                  </a:cubicBezTo>
                  <a:close/>
                  <a:moveTo>
                    <a:pt x="85" y="280"/>
                  </a:moveTo>
                  <a:cubicBezTo>
                    <a:pt x="84" y="280"/>
                    <a:pt x="84" y="280"/>
                    <a:pt x="84" y="280"/>
                  </a:cubicBezTo>
                  <a:cubicBezTo>
                    <a:pt x="84" y="280"/>
                    <a:pt x="84" y="280"/>
                    <a:pt x="85" y="280"/>
                  </a:cubicBezTo>
                  <a:close/>
                  <a:moveTo>
                    <a:pt x="84" y="279"/>
                  </a:moveTo>
                  <a:cubicBezTo>
                    <a:pt x="84" y="279"/>
                    <a:pt x="83" y="279"/>
                    <a:pt x="83" y="279"/>
                  </a:cubicBezTo>
                  <a:cubicBezTo>
                    <a:pt x="83" y="279"/>
                    <a:pt x="84" y="279"/>
                    <a:pt x="84" y="279"/>
                  </a:cubicBezTo>
                  <a:close/>
                  <a:moveTo>
                    <a:pt x="83" y="279"/>
                  </a:moveTo>
                  <a:cubicBezTo>
                    <a:pt x="83" y="278"/>
                    <a:pt x="83" y="278"/>
                    <a:pt x="82" y="278"/>
                  </a:cubicBezTo>
                  <a:cubicBezTo>
                    <a:pt x="83" y="278"/>
                    <a:pt x="83" y="278"/>
                    <a:pt x="83" y="279"/>
                  </a:cubicBezTo>
                  <a:close/>
                  <a:moveTo>
                    <a:pt x="102" y="219"/>
                  </a:moveTo>
                  <a:cubicBezTo>
                    <a:pt x="102" y="219"/>
                    <a:pt x="102" y="218"/>
                    <a:pt x="102" y="217"/>
                  </a:cubicBezTo>
                  <a:cubicBezTo>
                    <a:pt x="102" y="218"/>
                    <a:pt x="102" y="219"/>
                    <a:pt x="102" y="219"/>
                  </a:cubicBezTo>
                  <a:close/>
                  <a:moveTo>
                    <a:pt x="103" y="217"/>
                  </a:moveTo>
                  <a:cubicBezTo>
                    <a:pt x="103" y="216"/>
                    <a:pt x="103" y="216"/>
                    <a:pt x="103" y="216"/>
                  </a:cubicBezTo>
                  <a:cubicBezTo>
                    <a:pt x="103" y="216"/>
                    <a:pt x="103" y="216"/>
                    <a:pt x="103" y="217"/>
                  </a:cubicBezTo>
                  <a:close/>
                  <a:moveTo>
                    <a:pt x="103" y="215"/>
                  </a:moveTo>
                  <a:cubicBezTo>
                    <a:pt x="103" y="215"/>
                    <a:pt x="103" y="214"/>
                    <a:pt x="103" y="214"/>
                  </a:cubicBezTo>
                  <a:cubicBezTo>
                    <a:pt x="103" y="214"/>
                    <a:pt x="103" y="215"/>
                    <a:pt x="103" y="215"/>
                  </a:cubicBezTo>
                  <a:close/>
                  <a:moveTo>
                    <a:pt x="134" y="52"/>
                  </a:moveTo>
                  <a:cubicBezTo>
                    <a:pt x="134" y="52"/>
                    <a:pt x="134" y="52"/>
                    <a:pt x="134" y="52"/>
                  </a:cubicBezTo>
                  <a:cubicBezTo>
                    <a:pt x="134" y="52"/>
                    <a:pt x="134" y="52"/>
                    <a:pt x="134" y="51"/>
                  </a:cubicBezTo>
                  <a:cubicBezTo>
                    <a:pt x="134" y="52"/>
                    <a:pt x="134" y="52"/>
                    <a:pt x="134" y="52"/>
                  </a:cubicBezTo>
                  <a:close/>
                  <a:moveTo>
                    <a:pt x="134" y="51"/>
                  </a:moveTo>
                  <a:cubicBezTo>
                    <a:pt x="134" y="51"/>
                    <a:pt x="134" y="51"/>
                    <a:pt x="134" y="51"/>
                  </a:cubicBezTo>
                  <a:cubicBezTo>
                    <a:pt x="134" y="51"/>
                    <a:pt x="134" y="51"/>
                    <a:pt x="134" y="51"/>
                  </a:cubicBezTo>
                  <a:cubicBezTo>
                    <a:pt x="134" y="51"/>
                    <a:pt x="134" y="51"/>
                    <a:pt x="134" y="51"/>
                  </a:cubicBezTo>
                  <a:cubicBezTo>
                    <a:pt x="134" y="51"/>
                    <a:pt x="134" y="51"/>
                    <a:pt x="134" y="51"/>
                  </a:cubicBezTo>
                  <a:cubicBezTo>
                    <a:pt x="134" y="51"/>
                    <a:pt x="133" y="51"/>
                    <a:pt x="133" y="51"/>
                  </a:cubicBezTo>
                  <a:cubicBezTo>
                    <a:pt x="133" y="51"/>
                    <a:pt x="133" y="51"/>
                    <a:pt x="133" y="51"/>
                  </a:cubicBezTo>
                  <a:cubicBezTo>
                    <a:pt x="134" y="51"/>
                    <a:pt x="134" y="51"/>
                    <a:pt x="134" y="51"/>
                  </a:cubicBezTo>
                  <a:close/>
                  <a:moveTo>
                    <a:pt x="444" y="45"/>
                  </a:moveTo>
                  <a:cubicBezTo>
                    <a:pt x="444" y="45"/>
                    <a:pt x="444" y="46"/>
                    <a:pt x="444" y="46"/>
                  </a:cubicBezTo>
                  <a:cubicBezTo>
                    <a:pt x="444" y="46"/>
                    <a:pt x="444" y="45"/>
                    <a:pt x="444" y="45"/>
                  </a:cubicBezTo>
                  <a:cubicBezTo>
                    <a:pt x="444" y="45"/>
                    <a:pt x="444" y="45"/>
                    <a:pt x="444" y="45"/>
                  </a:cubicBezTo>
                  <a:close/>
                  <a:moveTo>
                    <a:pt x="446" y="49"/>
                  </a:moveTo>
                  <a:cubicBezTo>
                    <a:pt x="447" y="50"/>
                    <a:pt x="447" y="50"/>
                    <a:pt x="447" y="50"/>
                  </a:cubicBezTo>
                  <a:cubicBezTo>
                    <a:pt x="447" y="50"/>
                    <a:pt x="447" y="50"/>
                    <a:pt x="447" y="49"/>
                  </a:cubicBezTo>
                  <a:cubicBezTo>
                    <a:pt x="446" y="49"/>
                    <a:pt x="446" y="49"/>
                    <a:pt x="446" y="49"/>
                  </a:cubicBezTo>
                  <a:close/>
                  <a:moveTo>
                    <a:pt x="448" y="50"/>
                  </a:moveTo>
                  <a:cubicBezTo>
                    <a:pt x="448" y="50"/>
                    <a:pt x="448" y="50"/>
                    <a:pt x="448" y="50"/>
                  </a:cubicBezTo>
                  <a:cubicBezTo>
                    <a:pt x="448" y="50"/>
                    <a:pt x="448" y="50"/>
                    <a:pt x="448" y="50"/>
                  </a:cubicBezTo>
                  <a:cubicBezTo>
                    <a:pt x="448" y="50"/>
                    <a:pt x="448" y="50"/>
                    <a:pt x="448" y="50"/>
                  </a:cubicBezTo>
                  <a:close/>
                  <a:moveTo>
                    <a:pt x="442" y="48"/>
                  </a:moveTo>
                  <a:cubicBezTo>
                    <a:pt x="441" y="47"/>
                    <a:pt x="441" y="47"/>
                    <a:pt x="441" y="46"/>
                  </a:cubicBezTo>
                  <a:cubicBezTo>
                    <a:pt x="441" y="46"/>
                    <a:pt x="441" y="45"/>
                    <a:pt x="441" y="45"/>
                  </a:cubicBezTo>
                  <a:cubicBezTo>
                    <a:pt x="441" y="44"/>
                    <a:pt x="441" y="44"/>
                    <a:pt x="441" y="44"/>
                  </a:cubicBezTo>
                  <a:cubicBezTo>
                    <a:pt x="441" y="44"/>
                    <a:pt x="441" y="44"/>
                    <a:pt x="441" y="44"/>
                  </a:cubicBezTo>
                  <a:cubicBezTo>
                    <a:pt x="441" y="43"/>
                    <a:pt x="441" y="43"/>
                    <a:pt x="441" y="43"/>
                  </a:cubicBezTo>
                  <a:cubicBezTo>
                    <a:pt x="441" y="43"/>
                    <a:pt x="441" y="43"/>
                    <a:pt x="441" y="43"/>
                  </a:cubicBezTo>
                  <a:cubicBezTo>
                    <a:pt x="442" y="42"/>
                    <a:pt x="442" y="42"/>
                    <a:pt x="442" y="42"/>
                  </a:cubicBezTo>
                  <a:cubicBezTo>
                    <a:pt x="442" y="42"/>
                    <a:pt x="442" y="42"/>
                    <a:pt x="442" y="42"/>
                  </a:cubicBezTo>
                  <a:cubicBezTo>
                    <a:pt x="442" y="42"/>
                    <a:pt x="442" y="42"/>
                    <a:pt x="442" y="42"/>
                  </a:cubicBezTo>
                  <a:cubicBezTo>
                    <a:pt x="442" y="41"/>
                    <a:pt x="442" y="40"/>
                    <a:pt x="443" y="39"/>
                  </a:cubicBezTo>
                  <a:cubicBezTo>
                    <a:pt x="444" y="38"/>
                    <a:pt x="444" y="36"/>
                    <a:pt x="445" y="35"/>
                  </a:cubicBezTo>
                  <a:cubicBezTo>
                    <a:pt x="445" y="35"/>
                    <a:pt x="445" y="34"/>
                    <a:pt x="445" y="34"/>
                  </a:cubicBezTo>
                  <a:cubicBezTo>
                    <a:pt x="445" y="33"/>
                    <a:pt x="445" y="32"/>
                    <a:pt x="445" y="32"/>
                  </a:cubicBezTo>
                  <a:cubicBezTo>
                    <a:pt x="446" y="32"/>
                    <a:pt x="446" y="32"/>
                    <a:pt x="446" y="32"/>
                  </a:cubicBezTo>
                  <a:cubicBezTo>
                    <a:pt x="446" y="33"/>
                    <a:pt x="446" y="33"/>
                    <a:pt x="446" y="34"/>
                  </a:cubicBezTo>
                  <a:cubicBezTo>
                    <a:pt x="446" y="36"/>
                    <a:pt x="445" y="37"/>
                    <a:pt x="444" y="39"/>
                  </a:cubicBezTo>
                  <a:cubicBezTo>
                    <a:pt x="444" y="40"/>
                    <a:pt x="444" y="40"/>
                    <a:pt x="444" y="41"/>
                  </a:cubicBezTo>
                  <a:cubicBezTo>
                    <a:pt x="443" y="41"/>
                    <a:pt x="443" y="42"/>
                    <a:pt x="443" y="42"/>
                  </a:cubicBezTo>
                  <a:cubicBezTo>
                    <a:pt x="443" y="43"/>
                    <a:pt x="442" y="44"/>
                    <a:pt x="442" y="45"/>
                  </a:cubicBezTo>
                  <a:cubicBezTo>
                    <a:pt x="442" y="47"/>
                    <a:pt x="442" y="49"/>
                    <a:pt x="444" y="51"/>
                  </a:cubicBezTo>
                  <a:cubicBezTo>
                    <a:pt x="443" y="50"/>
                    <a:pt x="442" y="49"/>
                    <a:pt x="442" y="48"/>
                  </a:cubicBezTo>
                  <a:close/>
                  <a:moveTo>
                    <a:pt x="439" y="32"/>
                  </a:moveTo>
                  <a:cubicBezTo>
                    <a:pt x="439" y="32"/>
                    <a:pt x="439" y="32"/>
                    <a:pt x="439" y="32"/>
                  </a:cubicBezTo>
                  <a:cubicBezTo>
                    <a:pt x="439" y="32"/>
                    <a:pt x="439" y="32"/>
                    <a:pt x="439" y="32"/>
                  </a:cubicBezTo>
                  <a:close/>
                  <a:moveTo>
                    <a:pt x="423" y="31"/>
                  </a:moveTo>
                  <a:cubicBezTo>
                    <a:pt x="422" y="30"/>
                    <a:pt x="422" y="29"/>
                    <a:pt x="423" y="27"/>
                  </a:cubicBezTo>
                  <a:cubicBezTo>
                    <a:pt x="423" y="27"/>
                    <a:pt x="424" y="27"/>
                    <a:pt x="424" y="27"/>
                  </a:cubicBezTo>
                  <a:cubicBezTo>
                    <a:pt x="424" y="27"/>
                    <a:pt x="424" y="27"/>
                    <a:pt x="425" y="26"/>
                  </a:cubicBezTo>
                  <a:cubicBezTo>
                    <a:pt x="425" y="26"/>
                    <a:pt x="426" y="26"/>
                    <a:pt x="426" y="26"/>
                  </a:cubicBezTo>
                  <a:cubicBezTo>
                    <a:pt x="427" y="25"/>
                    <a:pt x="427" y="25"/>
                    <a:pt x="428" y="25"/>
                  </a:cubicBezTo>
                  <a:cubicBezTo>
                    <a:pt x="427" y="25"/>
                    <a:pt x="427" y="26"/>
                    <a:pt x="427" y="26"/>
                  </a:cubicBezTo>
                  <a:cubicBezTo>
                    <a:pt x="425" y="26"/>
                    <a:pt x="425" y="27"/>
                    <a:pt x="424" y="28"/>
                  </a:cubicBezTo>
                  <a:cubicBezTo>
                    <a:pt x="424" y="28"/>
                    <a:pt x="424" y="29"/>
                    <a:pt x="424" y="29"/>
                  </a:cubicBezTo>
                  <a:cubicBezTo>
                    <a:pt x="424" y="29"/>
                    <a:pt x="424" y="29"/>
                    <a:pt x="424" y="29"/>
                  </a:cubicBezTo>
                  <a:cubicBezTo>
                    <a:pt x="424" y="30"/>
                    <a:pt x="424" y="30"/>
                    <a:pt x="424" y="31"/>
                  </a:cubicBezTo>
                  <a:cubicBezTo>
                    <a:pt x="425" y="32"/>
                    <a:pt x="426" y="33"/>
                    <a:pt x="428" y="33"/>
                  </a:cubicBezTo>
                  <a:cubicBezTo>
                    <a:pt x="430" y="34"/>
                    <a:pt x="431" y="34"/>
                    <a:pt x="432" y="34"/>
                  </a:cubicBezTo>
                  <a:cubicBezTo>
                    <a:pt x="432" y="34"/>
                    <a:pt x="432" y="34"/>
                    <a:pt x="432" y="34"/>
                  </a:cubicBezTo>
                  <a:cubicBezTo>
                    <a:pt x="433" y="34"/>
                    <a:pt x="434" y="34"/>
                    <a:pt x="435" y="34"/>
                  </a:cubicBezTo>
                  <a:cubicBezTo>
                    <a:pt x="434" y="34"/>
                    <a:pt x="432" y="34"/>
                    <a:pt x="431" y="34"/>
                  </a:cubicBezTo>
                  <a:cubicBezTo>
                    <a:pt x="431" y="34"/>
                    <a:pt x="431" y="34"/>
                    <a:pt x="431" y="34"/>
                  </a:cubicBezTo>
                  <a:cubicBezTo>
                    <a:pt x="431" y="34"/>
                    <a:pt x="430" y="34"/>
                    <a:pt x="430" y="34"/>
                  </a:cubicBezTo>
                  <a:cubicBezTo>
                    <a:pt x="429" y="34"/>
                    <a:pt x="429" y="34"/>
                    <a:pt x="428" y="34"/>
                  </a:cubicBezTo>
                  <a:cubicBezTo>
                    <a:pt x="427" y="34"/>
                    <a:pt x="427" y="34"/>
                    <a:pt x="426" y="33"/>
                  </a:cubicBezTo>
                  <a:cubicBezTo>
                    <a:pt x="426" y="33"/>
                    <a:pt x="425" y="33"/>
                    <a:pt x="425" y="33"/>
                  </a:cubicBezTo>
                  <a:cubicBezTo>
                    <a:pt x="425" y="33"/>
                    <a:pt x="425" y="33"/>
                    <a:pt x="425" y="32"/>
                  </a:cubicBezTo>
                  <a:cubicBezTo>
                    <a:pt x="424" y="32"/>
                    <a:pt x="423" y="32"/>
                    <a:pt x="423" y="31"/>
                  </a:cubicBezTo>
                  <a:close/>
                  <a:moveTo>
                    <a:pt x="401" y="22"/>
                  </a:moveTo>
                  <a:cubicBezTo>
                    <a:pt x="400" y="22"/>
                    <a:pt x="400" y="22"/>
                    <a:pt x="400" y="22"/>
                  </a:cubicBezTo>
                  <a:cubicBezTo>
                    <a:pt x="399" y="22"/>
                    <a:pt x="399" y="21"/>
                    <a:pt x="398" y="21"/>
                  </a:cubicBezTo>
                  <a:cubicBezTo>
                    <a:pt x="397" y="20"/>
                    <a:pt x="397" y="20"/>
                    <a:pt x="397" y="19"/>
                  </a:cubicBezTo>
                  <a:cubicBezTo>
                    <a:pt x="397" y="19"/>
                    <a:pt x="397" y="19"/>
                    <a:pt x="397" y="18"/>
                  </a:cubicBezTo>
                  <a:cubicBezTo>
                    <a:pt x="397" y="18"/>
                    <a:pt x="397" y="18"/>
                    <a:pt x="397" y="18"/>
                  </a:cubicBezTo>
                  <a:cubicBezTo>
                    <a:pt x="397" y="18"/>
                    <a:pt x="397" y="18"/>
                    <a:pt x="397" y="18"/>
                  </a:cubicBezTo>
                  <a:cubicBezTo>
                    <a:pt x="397" y="18"/>
                    <a:pt x="397" y="18"/>
                    <a:pt x="397" y="18"/>
                  </a:cubicBezTo>
                  <a:cubicBezTo>
                    <a:pt x="397" y="18"/>
                    <a:pt x="397" y="18"/>
                    <a:pt x="397" y="17"/>
                  </a:cubicBezTo>
                  <a:cubicBezTo>
                    <a:pt x="397" y="18"/>
                    <a:pt x="397" y="19"/>
                    <a:pt x="398" y="20"/>
                  </a:cubicBezTo>
                  <a:cubicBezTo>
                    <a:pt x="398" y="20"/>
                    <a:pt x="398" y="20"/>
                    <a:pt x="398" y="20"/>
                  </a:cubicBezTo>
                  <a:cubicBezTo>
                    <a:pt x="398" y="20"/>
                    <a:pt x="398" y="20"/>
                    <a:pt x="398" y="20"/>
                  </a:cubicBezTo>
                  <a:cubicBezTo>
                    <a:pt x="398" y="20"/>
                    <a:pt x="399" y="20"/>
                    <a:pt x="399" y="20"/>
                  </a:cubicBezTo>
                  <a:cubicBezTo>
                    <a:pt x="399" y="20"/>
                    <a:pt x="399" y="20"/>
                    <a:pt x="399" y="20"/>
                  </a:cubicBezTo>
                  <a:cubicBezTo>
                    <a:pt x="399" y="20"/>
                    <a:pt x="399" y="21"/>
                    <a:pt x="399" y="21"/>
                  </a:cubicBezTo>
                  <a:cubicBezTo>
                    <a:pt x="399" y="21"/>
                    <a:pt x="399" y="21"/>
                    <a:pt x="399" y="21"/>
                  </a:cubicBezTo>
                  <a:cubicBezTo>
                    <a:pt x="399" y="21"/>
                    <a:pt x="399" y="21"/>
                    <a:pt x="399" y="21"/>
                  </a:cubicBezTo>
                  <a:cubicBezTo>
                    <a:pt x="400" y="21"/>
                    <a:pt x="401" y="21"/>
                    <a:pt x="402" y="22"/>
                  </a:cubicBezTo>
                  <a:cubicBezTo>
                    <a:pt x="402" y="22"/>
                    <a:pt x="402" y="22"/>
                    <a:pt x="402" y="22"/>
                  </a:cubicBezTo>
                  <a:cubicBezTo>
                    <a:pt x="403" y="22"/>
                    <a:pt x="403" y="22"/>
                    <a:pt x="404" y="22"/>
                  </a:cubicBezTo>
                  <a:cubicBezTo>
                    <a:pt x="404" y="22"/>
                    <a:pt x="404" y="22"/>
                    <a:pt x="404" y="22"/>
                  </a:cubicBezTo>
                  <a:cubicBezTo>
                    <a:pt x="405" y="22"/>
                    <a:pt x="405" y="22"/>
                    <a:pt x="406" y="22"/>
                  </a:cubicBezTo>
                  <a:cubicBezTo>
                    <a:pt x="407" y="22"/>
                    <a:pt x="409" y="22"/>
                    <a:pt x="410" y="22"/>
                  </a:cubicBezTo>
                  <a:cubicBezTo>
                    <a:pt x="412" y="21"/>
                    <a:pt x="413" y="20"/>
                    <a:pt x="414" y="19"/>
                  </a:cubicBezTo>
                  <a:cubicBezTo>
                    <a:pt x="414" y="19"/>
                    <a:pt x="414" y="20"/>
                    <a:pt x="414" y="20"/>
                  </a:cubicBezTo>
                  <a:cubicBezTo>
                    <a:pt x="413" y="21"/>
                    <a:pt x="413" y="21"/>
                    <a:pt x="412" y="21"/>
                  </a:cubicBezTo>
                  <a:cubicBezTo>
                    <a:pt x="411" y="22"/>
                    <a:pt x="411" y="22"/>
                    <a:pt x="411" y="22"/>
                  </a:cubicBezTo>
                  <a:cubicBezTo>
                    <a:pt x="409" y="23"/>
                    <a:pt x="407" y="23"/>
                    <a:pt x="405" y="23"/>
                  </a:cubicBezTo>
                  <a:cubicBezTo>
                    <a:pt x="405" y="23"/>
                    <a:pt x="404" y="23"/>
                    <a:pt x="404" y="23"/>
                  </a:cubicBezTo>
                  <a:cubicBezTo>
                    <a:pt x="403" y="23"/>
                    <a:pt x="402" y="22"/>
                    <a:pt x="401" y="22"/>
                  </a:cubicBezTo>
                  <a:close/>
                  <a:moveTo>
                    <a:pt x="409" y="19"/>
                  </a:moveTo>
                  <a:cubicBezTo>
                    <a:pt x="408" y="19"/>
                    <a:pt x="408" y="20"/>
                    <a:pt x="408" y="20"/>
                  </a:cubicBezTo>
                  <a:cubicBezTo>
                    <a:pt x="408" y="20"/>
                    <a:pt x="408" y="19"/>
                    <a:pt x="409" y="19"/>
                  </a:cubicBezTo>
                  <a:cubicBezTo>
                    <a:pt x="409" y="19"/>
                    <a:pt x="409" y="19"/>
                    <a:pt x="409" y="19"/>
                  </a:cubicBezTo>
                  <a:close/>
                  <a:moveTo>
                    <a:pt x="399" y="18"/>
                  </a:moveTo>
                  <a:cubicBezTo>
                    <a:pt x="399" y="18"/>
                    <a:pt x="399" y="18"/>
                    <a:pt x="399" y="18"/>
                  </a:cubicBezTo>
                  <a:cubicBezTo>
                    <a:pt x="399" y="18"/>
                    <a:pt x="399" y="18"/>
                    <a:pt x="399" y="18"/>
                  </a:cubicBezTo>
                  <a:cubicBezTo>
                    <a:pt x="399" y="18"/>
                    <a:pt x="399" y="18"/>
                    <a:pt x="399" y="18"/>
                  </a:cubicBezTo>
                  <a:close/>
                  <a:moveTo>
                    <a:pt x="395" y="12"/>
                  </a:moveTo>
                  <a:cubicBezTo>
                    <a:pt x="396" y="12"/>
                    <a:pt x="397" y="11"/>
                    <a:pt x="398" y="11"/>
                  </a:cubicBezTo>
                  <a:cubicBezTo>
                    <a:pt x="399" y="12"/>
                    <a:pt x="399" y="12"/>
                    <a:pt x="399" y="12"/>
                  </a:cubicBezTo>
                  <a:cubicBezTo>
                    <a:pt x="398" y="12"/>
                    <a:pt x="397" y="12"/>
                    <a:pt x="396" y="12"/>
                  </a:cubicBezTo>
                  <a:cubicBezTo>
                    <a:pt x="392" y="13"/>
                    <a:pt x="389" y="14"/>
                    <a:pt x="386" y="14"/>
                  </a:cubicBezTo>
                  <a:cubicBezTo>
                    <a:pt x="383" y="15"/>
                    <a:pt x="380" y="16"/>
                    <a:pt x="377" y="16"/>
                  </a:cubicBezTo>
                  <a:cubicBezTo>
                    <a:pt x="375" y="16"/>
                    <a:pt x="374" y="17"/>
                    <a:pt x="372" y="17"/>
                  </a:cubicBezTo>
                  <a:cubicBezTo>
                    <a:pt x="372" y="17"/>
                    <a:pt x="372" y="17"/>
                    <a:pt x="371" y="17"/>
                  </a:cubicBezTo>
                  <a:cubicBezTo>
                    <a:pt x="370" y="17"/>
                    <a:pt x="368" y="16"/>
                    <a:pt x="366" y="16"/>
                  </a:cubicBezTo>
                  <a:cubicBezTo>
                    <a:pt x="368" y="16"/>
                    <a:pt x="369" y="16"/>
                    <a:pt x="370" y="16"/>
                  </a:cubicBezTo>
                  <a:cubicBezTo>
                    <a:pt x="372" y="16"/>
                    <a:pt x="374" y="16"/>
                    <a:pt x="376" y="16"/>
                  </a:cubicBezTo>
                  <a:cubicBezTo>
                    <a:pt x="380" y="15"/>
                    <a:pt x="383" y="15"/>
                    <a:pt x="386" y="14"/>
                  </a:cubicBezTo>
                  <a:cubicBezTo>
                    <a:pt x="387" y="13"/>
                    <a:pt x="389" y="13"/>
                    <a:pt x="390" y="13"/>
                  </a:cubicBezTo>
                  <a:cubicBezTo>
                    <a:pt x="392" y="12"/>
                    <a:pt x="394" y="12"/>
                    <a:pt x="395" y="12"/>
                  </a:cubicBezTo>
                  <a:close/>
                  <a:moveTo>
                    <a:pt x="372" y="13"/>
                  </a:moveTo>
                  <a:cubicBezTo>
                    <a:pt x="371" y="13"/>
                    <a:pt x="371" y="13"/>
                    <a:pt x="371" y="13"/>
                  </a:cubicBezTo>
                  <a:cubicBezTo>
                    <a:pt x="371" y="13"/>
                    <a:pt x="371" y="13"/>
                    <a:pt x="371" y="13"/>
                  </a:cubicBezTo>
                  <a:cubicBezTo>
                    <a:pt x="371" y="13"/>
                    <a:pt x="371" y="13"/>
                    <a:pt x="371" y="13"/>
                  </a:cubicBezTo>
                  <a:cubicBezTo>
                    <a:pt x="371" y="13"/>
                    <a:pt x="371" y="13"/>
                    <a:pt x="371" y="14"/>
                  </a:cubicBezTo>
                  <a:cubicBezTo>
                    <a:pt x="371" y="13"/>
                    <a:pt x="371" y="13"/>
                    <a:pt x="372" y="13"/>
                  </a:cubicBezTo>
                  <a:cubicBezTo>
                    <a:pt x="372" y="13"/>
                    <a:pt x="372" y="13"/>
                    <a:pt x="372" y="13"/>
                  </a:cubicBezTo>
                  <a:close/>
                  <a:moveTo>
                    <a:pt x="395" y="19"/>
                  </a:moveTo>
                  <a:cubicBezTo>
                    <a:pt x="395" y="19"/>
                    <a:pt x="395" y="19"/>
                    <a:pt x="395" y="19"/>
                  </a:cubicBezTo>
                  <a:cubicBezTo>
                    <a:pt x="395" y="19"/>
                    <a:pt x="395" y="19"/>
                    <a:pt x="395" y="19"/>
                  </a:cubicBezTo>
                  <a:cubicBezTo>
                    <a:pt x="395" y="19"/>
                    <a:pt x="395" y="19"/>
                    <a:pt x="395" y="19"/>
                  </a:cubicBezTo>
                  <a:close/>
                  <a:moveTo>
                    <a:pt x="416" y="20"/>
                  </a:moveTo>
                  <a:cubicBezTo>
                    <a:pt x="416" y="20"/>
                    <a:pt x="416" y="20"/>
                    <a:pt x="416" y="20"/>
                  </a:cubicBezTo>
                  <a:cubicBezTo>
                    <a:pt x="416" y="20"/>
                    <a:pt x="416" y="20"/>
                    <a:pt x="416" y="20"/>
                  </a:cubicBezTo>
                  <a:cubicBezTo>
                    <a:pt x="416" y="20"/>
                    <a:pt x="416" y="20"/>
                    <a:pt x="416" y="20"/>
                  </a:cubicBezTo>
                  <a:cubicBezTo>
                    <a:pt x="416" y="20"/>
                    <a:pt x="416" y="20"/>
                    <a:pt x="417" y="19"/>
                  </a:cubicBezTo>
                  <a:cubicBezTo>
                    <a:pt x="417" y="19"/>
                    <a:pt x="417" y="19"/>
                    <a:pt x="417" y="19"/>
                  </a:cubicBezTo>
                  <a:cubicBezTo>
                    <a:pt x="416" y="20"/>
                    <a:pt x="416" y="20"/>
                    <a:pt x="416" y="20"/>
                  </a:cubicBezTo>
                  <a:close/>
                  <a:moveTo>
                    <a:pt x="422" y="32"/>
                  </a:moveTo>
                  <a:cubicBezTo>
                    <a:pt x="422" y="32"/>
                    <a:pt x="422" y="32"/>
                    <a:pt x="422" y="32"/>
                  </a:cubicBezTo>
                  <a:cubicBezTo>
                    <a:pt x="422" y="32"/>
                    <a:pt x="422" y="32"/>
                    <a:pt x="421" y="31"/>
                  </a:cubicBezTo>
                  <a:cubicBezTo>
                    <a:pt x="422" y="32"/>
                    <a:pt x="422" y="32"/>
                    <a:pt x="422" y="32"/>
                  </a:cubicBezTo>
                  <a:close/>
                  <a:moveTo>
                    <a:pt x="446" y="39"/>
                  </a:moveTo>
                  <a:cubicBezTo>
                    <a:pt x="446" y="39"/>
                    <a:pt x="446" y="38"/>
                    <a:pt x="447" y="38"/>
                  </a:cubicBezTo>
                  <a:cubicBezTo>
                    <a:pt x="447" y="38"/>
                    <a:pt x="447" y="38"/>
                    <a:pt x="447" y="38"/>
                  </a:cubicBezTo>
                  <a:cubicBezTo>
                    <a:pt x="446" y="39"/>
                    <a:pt x="446" y="39"/>
                    <a:pt x="446" y="39"/>
                  </a:cubicBezTo>
                  <a:cubicBezTo>
                    <a:pt x="446" y="39"/>
                    <a:pt x="446" y="39"/>
                    <a:pt x="446" y="39"/>
                  </a:cubicBezTo>
                  <a:close/>
                  <a:moveTo>
                    <a:pt x="448" y="33"/>
                  </a:moveTo>
                  <a:cubicBezTo>
                    <a:pt x="448" y="33"/>
                    <a:pt x="448" y="33"/>
                    <a:pt x="448" y="33"/>
                  </a:cubicBezTo>
                  <a:cubicBezTo>
                    <a:pt x="449" y="33"/>
                    <a:pt x="449" y="33"/>
                    <a:pt x="449" y="33"/>
                  </a:cubicBezTo>
                  <a:cubicBezTo>
                    <a:pt x="448" y="33"/>
                    <a:pt x="448" y="33"/>
                    <a:pt x="448" y="33"/>
                  </a:cubicBezTo>
                  <a:cubicBezTo>
                    <a:pt x="448" y="34"/>
                    <a:pt x="448" y="34"/>
                    <a:pt x="448" y="35"/>
                  </a:cubicBezTo>
                  <a:cubicBezTo>
                    <a:pt x="448" y="35"/>
                    <a:pt x="448" y="35"/>
                    <a:pt x="448" y="35"/>
                  </a:cubicBezTo>
                  <a:cubicBezTo>
                    <a:pt x="448" y="34"/>
                    <a:pt x="448" y="34"/>
                    <a:pt x="448" y="33"/>
                  </a:cubicBezTo>
                  <a:close/>
                  <a:moveTo>
                    <a:pt x="460" y="34"/>
                  </a:moveTo>
                  <a:cubicBezTo>
                    <a:pt x="388" y="3"/>
                    <a:pt x="388" y="3"/>
                    <a:pt x="388" y="3"/>
                  </a:cubicBezTo>
                  <a:cubicBezTo>
                    <a:pt x="450" y="3"/>
                    <a:pt x="450" y="3"/>
                    <a:pt x="450" y="3"/>
                  </a:cubicBezTo>
                  <a:lnTo>
                    <a:pt x="460" y="34"/>
                  </a:lnTo>
                  <a:close/>
                  <a:moveTo>
                    <a:pt x="392" y="11"/>
                  </a:moveTo>
                  <a:cubicBezTo>
                    <a:pt x="390" y="12"/>
                    <a:pt x="389" y="12"/>
                    <a:pt x="388" y="12"/>
                  </a:cubicBezTo>
                  <a:cubicBezTo>
                    <a:pt x="385" y="13"/>
                    <a:pt x="383" y="14"/>
                    <a:pt x="380" y="14"/>
                  </a:cubicBezTo>
                  <a:cubicBezTo>
                    <a:pt x="378" y="15"/>
                    <a:pt x="375" y="15"/>
                    <a:pt x="373" y="15"/>
                  </a:cubicBezTo>
                  <a:cubicBezTo>
                    <a:pt x="372" y="15"/>
                    <a:pt x="372" y="15"/>
                    <a:pt x="372" y="15"/>
                  </a:cubicBezTo>
                  <a:cubicBezTo>
                    <a:pt x="372" y="13"/>
                    <a:pt x="372" y="13"/>
                    <a:pt x="372" y="13"/>
                  </a:cubicBezTo>
                  <a:cubicBezTo>
                    <a:pt x="372" y="13"/>
                    <a:pt x="372" y="13"/>
                    <a:pt x="372" y="13"/>
                  </a:cubicBezTo>
                  <a:cubicBezTo>
                    <a:pt x="372" y="13"/>
                    <a:pt x="372" y="13"/>
                    <a:pt x="372" y="13"/>
                  </a:cubicBezTo>
                  <a:cubicBezTo>
                    <a:pt x="372" y="12"/>
                    <a:pt x="371" y="12"/>
                    <a:pt x="371" y="11"/>
                  </a:cubicBezTo>
                  <a:lnTo>
                    <a:pt x="392" y="11"/>
                  </a:lnTo>
                  <a:close/>
                  <a:moveTo>
                    <a:pt x="455" y="52"/>
                  </a:moveTo>
                  <a:cubicBezTo>
                    <a:pt x="455" y="52"/>
                    <a:pt x="455" y="52"/>
                    <a:pt x="455" y="51"/>
                  </a:cubicBezTo>
                  <a:cubicBezTo>
                    <a:pt x="455" y="52"/>
                    <a:pt x="455" y="52"/>
                    <a:pt x="455" y="52"/>
                  </a:cubicBezTo>
                  <a:cubicBezTo>
                    <a:pt x="455" y="52"/>
                    <a:pt x="455" y="52"/>
                    <a:pt x="455" y="52"/>
                  </a:cubicBezTo>
                  <a:close/>
                  <a:moveTo>
                    <a:pt x="456" y="51"/>
                  </a:moveTo>
                  <a:cubicBezTo>
                    <a:pt x="456" y="51"/>
                    <a:pt x="456" y="51"/>
                    <a:pt x="456" y="51"/>
                  </a:cubicBezTo>
                  <a:cubicBezTo>
                    <a:pt x="456" y="51"/>
                    <a:pt x="456" y="51"/>
                    <a:pt x="456" y="51"/>
                  </a:cubicBezTo>
                  <a:cubicBezTo>
                    <a:pt x="456" y="51"/>
                    <a:pt x="456" y="51"/>
                    <a:pt x="456" y="51"/>
                  </a:cubicBezTo>
                  <a:cubicBezTo>
                    <a:pt x="456" y="51"/>
                    <a:pt x="456" y="51"/>
                    <a:pt x="456" y="51"/>
                  </a:cubicBezTo>
                  <a:cubicBezTo>
                    <a:pt x="456" y="51"/>
                    <a:pt x="456" y="51"/>
                    <a:pt x="456" y="51"/>
                  </a:cubicBezTo>
                  <a:cubicBezTo>
                    <a:pt x="456" y="51"/>
                    <a:pt x="456" y="51"/>
                    <a:pt x="456" y="51"/>
                  </a:cubicBezTo>
                  <a:cubicBezTo>
                    <a:pt x="456" y="51"/>
                    <a:pt x="456" y="51"/>
                    <a:pt x="456" y="51"/>
                  </a:cubicBezTo>
                  <a:close/>
                  <a:moveTo>
                    <a:pt x="563" y="354"/>
                  </a:moveTo>
                  <a:cubicBezTo>
                    <a:pt x="456" y="354"/>
                    <a:pt x="456" y="354"/>
                    <a:pt x="456" y="354"/>
                  </a:cubicBezTo>
                  <a:cubicBezTo>
                    <a:pt x="538" y="276"/>
                    <a:pt x="538" y="276"/>
                    <a:pt x="538" y="276"/>
                  </a:cubicBezTo>
                  <a:lnTo>
                    <a:pt x="563" y="354"/>
                  </a:lnTo>
                  <a:close/>
                  <a:moveTo>
                    <a:pt x="375" y="344"/>
                  </a:moveTo>
                  <a:cubicBezTo>
                    <a:pt x="375" y="344"/>
                    <a:pt x="375" y="345"/>
                    <a:pt x="375" y="345"/>
                  </a:cubicBezTo>
                  <a:cubicBezTo>
                    <a:pt x="375" y="345"/>
                    <a:pt x="375" y="345"/>
                    <a:pt x="375" y="345"/>
                  </a:cubicBezTo>
                  <a:cubicBezTo>
                    <a:pt x="375" y="345"/>
                    <a:pt x="375" y="345"/>
                    <a:pt x="375" y="345"/>
                  </a:cubicBezTo>
                  <a:cubicBezTo>
                    <a:pt x="375" y="345"/>
                    <a:pt x="375" y="345"/>
                    <a:pt x="375" y="345"/>
                  </a:cubicBezTo>
                  <a:cubicBezTo>
                    <a:pt x="375" y="345"/>
                    <a:pt x="375" y="345"/>
                    <a:pt x="375" y="344"/>
                  </a:cubicBezTo>
                  <a:close/>
                  <a:moveTo>
                    <a:pt x="375" y="343"/>
                  </a:moveTo>
                  <a:cubicBezTo>
                    <a:pt x="375" y="343"/>
                    <a:pt x="375" y="343"/>
                    <a:pt x="375" y="344"/>
                  </a:cubicBezTo>
                  <a:cubicBezTo>
                    <a:pt x="375" y="344"/>
                    <a:pt x="375" y="344"/>
                    <a:pt x="375" y="344"/>
                  </a:cubicBezTo>
                  <a:cubicBezTo>
                    <a:pt x="375" y="344"/>
                    <a:pt x="375" y="344"/>
                    <a:pt x="375" y="344"/>
                  </a:cubicBezTo>
                  <a:cubicBezTo>
                    <a:pt x="375" y="344"/>
                    <a:pt x="375" y="343"/>
                    <a:pt x="375" y="343"/>
                  </a:cubicBezTo>
                  <a:close/>
                  <a:moveTo>
                    <a:pt x="375" y="346"/>
                  </a:moveTo>
                  <a:cubicBezTo>
                    <a:pt x="374" y="346"/>
                    <a:pt x="374" y="346"/>
                    <a:pt x="374" y="346"/>
                  </a:cubicBezTo>
                  <a:cubicBezTo>
                    <a:pt x="374" y="346"/>
                    <a:pt x="374" y="346"/>
                    <a:pt x="374" y="346"/>
                  </a:cubicBezTo>
                  <a:cubicBezTo>
                    <a:pt x="374" y="346"/>
                    <a:pt x="374" y="346"/>
                    <a:pt x="374" y="347"/>
                  </a:cubicBezTo>
                  <a:cubicBezTo>
                    <a:pt x="374" y="346"/>
                    <a:pt x="374" y="346"/>
                    <a:pt x="375" y="346"/>
                  </a:cubicBezTo>
                  <a:close/>
                  <a:moveTo>
                    <a:pt x="382" y="326"/>
                  </a:moveTo>
                  <a:cubicBezTo>
                    <a:pt x="386" y="327"/>
                    <a:pt x="390" y="328"/>
                    <a:pt x="394" y="329"/>
                  </a:cubicBezTo>
                  <a:cubicBezTo>
                    <a:pt x="396" y="329"/>
                    <a:pt x="398" y="330"/>
                    <a:pt x="400" y="331"/>
                  </a:cubicBezTo>
                  <a:cubicBezTo>
                    <a:pt x="402" y="331"/>
                    <a:pt x="404" y="332"/>
                    <a:pt x="406" y="332"/>
                  </a:cubicBezTo>
                  <a:cubicBezTo>
                    <a:pt x="408" y="333"/>
                    <a:pt x="410" y="334"/>
                    <a:pt x="412" y="335"/>
                  </a:cubicBezTo>
                  <a:cubicBezTo>
                    <a:pt x="418" y="337"/>
                    <a:pt x="424" y="339"/>
                    <a:pt x="430" y="340"/>
                  </a:cubicBezTo>
                  <a:cubicBezTo>
                    <a:pt x="435" y="341"/>
                    <a:pt x="440" y="342"/>
                    <a:pt x="445" y="342"/>
                  </a:cubicBezTo>
                  <a:cubicBezTo>
                    <a:pt x="447" y="342"/>
                    <a:pt x="450" y="342"/>
                    <a:pt x="453" y="341"/>
                  </a:cubicBezTo>
                  <a:cubicBezTo>
                    <a:pt x="450" y="342"/>
                    <a:pt x="448" y="343"/>
                    <a:pt x="445" y="343"/>
                  </a:cubicBezTo>
                  <a:cubicBezTo>
                    <a:pt x="444" y="343"/>
                    <a:pt x="443" y="343"/>
                    <a:pt x="442" y="343"/>
                  </a:cubicBezTo>
                  <a:cubicBezTo>
                    <a:pt x="439" y="343"/>
                    <a:pt x="436" y="343"/>
                    <a:pt x="433" y="343"/>
                  </a:cubicBezTo>
                  <a:cubicBezTo>
                    <a:pt x="432" y="342"/>
                    <a:pt x="430" y="342"/>
                    <a:pt x="429" y="342"/>
                  </a:cubicBezTo>
                  <a:cubicBezTo>
                    <a:pt x="427" y="342"/>
                    <a:pt x="425" y="341"/>
                    <a:pt x="423" y="340"/>
                  </a:cubicBezTo>
                  <a:cubicBezTo>
                    <a:pt x="417" y="339"/>
                    <a:pt x="411" y="337"/>
                    <a:pt x="406" y="335"/>
                  </a:cubicBezTo>
                  <a:cubicBezTo>
                    <a:pt x="404" y="334"/>
                    <a:pt x="402" y="333"/>
                    <a:pt x="400" y="333"/>
                  </a:cubicBezTo>
                  <a:cubicBezTo>
                    <a:pt x="394" y="331"/>
                    <a:pt x="388" y="329"/>
                    <a:pt x="382" y="328"/>
                  </a:cubicBezTo>
                  <a:cubicBezTo>
                    <a:pt x="381" y="328"/>
                    <a:pt x="380" y="327"/>
                    <a:pt x="379" y="327"/>
                  </a:cubicBezTo>
                  <a:cubicBezTo>
                    <a:pt x="377" y="327"/>
                    <a:pt x="375" y="327"/>
                    <a:pt x="373" y="326"/>
                  </a:cubicBezTo>
                  <a:cubicBezTo>
                    <a:pt x="372" y="326"/>
                    <a:pt x="371" y="326"/>
                    <a:pt x="370" y="326"/>
                  </a:cubicBezTo>
                  <a:cubicBezTo>
                    <a:pt x="368" y="326"/>
                    <a:pt x="366" y="326"/>
                    <a:pt x="364" y="327"/>
                  </a:cubicBezTo>
                  <a:cubicBezTo>
                    <a:pt x="363" y="327"/>
                    <a:pt x="361" y="327"/>
                    <a:pt x="359" y="328"/>
                  </a:cubicBezTo>
                  <a:cubicBezTo>
                    <a:pt x="362" y="327"/>
                    <a:pt x="365" y="326"/>
                    <a:pt x="367" y="325"/>
                  </a:cubicBezTo>
                  <a:cubicBezTo>
                    <a:pt x="368" y="325"/>
                    <a:pt x="369" y="325"/>
                    <a:pt x="370" y="325"/>
                  </a:cubicBezTo>
                  <a:cubicBezTo>
                    <a:pt x="371" y="325"/>
                    <a:pt x="372" y="325"/>
                    <a:pt x="373" y="325"/>
                  </a:cubicBezTo>
                  <a:cubicBezTo>
                    <a:pt x="375" y="325"/>
                    <a:pt x="376" y="325"/>
                    <a:pt x="378" y="325"/>
                  </a:cubicBezTo>
                  <a:cubicBezTo>
                    <a:pt x="379" y="325"/>
                    <a:pt x="381" y="326"/>
                    <a:pt x="382" y="326"/>
                  </a:cubicBezTo>
                  <a:close/>
                  <a:moveTo>
                    <a:pt x="453" y="323"/>
                  </a:moveTo>
                  <a:cubicBezTo>
                    <a:pt x="453" y="323"/>
                    <a:pt x="453" y="323"/>
                    <a:pt x="453" y="324"/>
                  </a:cubicBezTo>
                  <a:cubicBezTo>
                    <a:pt x="453" y="324"/>
                    <a:pt x="453" y="324"/>
                    <a:pt x="453" y="324"/>
                  </a:cubicBezTo>
                  <a:cubicBezTo>
                    <a:pt x="453" y="324"/>
                    <a:pt x="453" y="324"/>
                    <a:pt x="453" y="324"/>
                  </a:cubicBezTo>
                  <a:cubicBezTo>
                    <a:pt x="453" y="324"/>
                    <a:pt x="453" y="323"/>
                    <a:pt x="453" y="323"/>
                  </a:cubicBezTo>
                  <a:close/>
                  <a:moveTo>
                    <a:pt x="453" y="322"/>
                  </a:moveTo>
                  <a:cubicBezTo>
                    <a:pt x="453" y="322"/>
                    <a:pt x="453" y="322"/>
                    <a:pt x="453" y="322"/>
                  </a:cubicBezTo>
                  <a:cubicBezTo>
                    <a:pt x="453" y="322"/>
                    <a:pt x="453" y="322"/>
                    <a:pt x="453" y="322"/>
                  </a:cubicBezTo>
                  <a:cubicBezTo>
                    <a:pt x="453" y="322"/>
                    <a:pt x="453" y="322"/>
                    <a:pt x="453" y="322"/>
                  </a:cubicBezTo>
                  <a:cubicBezTo>
                    <a:pt x="453" y="323"/>
                    <a:pt x="453" y="323"/>
                    <a:pt x="453" y="323"/>
                  </a:cubicBezTo>
                  <a:cubicBezTo>
                    <a:pt x="453" y="322"/>
                    <a:pt x="453" y="322"/>
                    <a:pt x="453" y="322"/>
                  </a:cubicBezTo>
                  <a:close/>
                  <a:moveTo>
                    <a:pt x="453" y="324"/>
                  </a:moveTo>
                  <a:cubicBezTo>
                    <a:pt x="453" y="325"/>
                    <a:pt x="453" y="325"/>
                    <a:pt x="453" y="325"/>
                  </a:cubicBezTo>
                  <a:cubicBezTo>
                    <a:pt x="453" y="325"/>
                    <a:pt x="453" y="325"/>
                    <a:pt x="452" y="325"/>
                  </a:cubicBezTo>
                  <a:cubicBezTo>
                    <a:pt x="452" y="325"/>
                    <a:pt x="452" y="325"/>
                    <a:pt x="452" y="325"/>
                  </a:cubicBezTo>
                  <a:cubicBezTo>
                    <a:pt x="453" y="325"/>
                    <a:pt x="453" y="325"/>
                    <a:pt x="453" y="324"/>
                  </a:cubicBezTo>
                  <a:close/>
                  <a:moveTo>
                    <a:pt x="452" y="325"/>
                  </a:moveTo>
                  <a:cubicBezTo>
                    <a:pt x="452" y="326"/>
                    <a:pt x="452" y="326"/>
                    <a:pt x="452" y="326"/>
                  </a:cubicBezTo>
                  <a:cubicBezTo>
                    <a:pt x="452" y="326"/>
                    <a:pt x="452" y="326"/>
                    <a:pt x="452" y="326"/>
                  </a:cubicBezTo>
                  <a:cubicBezTo>
                    <a:pt x="452" y="326"/>
                    <a:pt x="452" y="326"/>
                    <a:pt x="452" y="325"/>
                  </a:cubicBezTo>
                  <a:close/>
                  <a:moveTo>
                    <a:pt x="452" y="326"/>
                  </a:moveTo>
                  <a:cubicBezTo>
                    <a:pt x="452" y="327"/>
                    <a:pt x="451" y="327"/>
                    <a:pt x="451" y="327"/>
                  </a:cubicBezTo>
                  <a:cubicBezTo>
                    <a:pt x="451" y="327"/>
                    <a:pt x="451" y="327"/>
                    <a:pt x="451" y="327"/>
                  </a:cubicBezTo>
                  <a:cubicBezTo>
                    <a:pt x="451" y="327"/>
                    <a:pt x="451" y="327"/>
                    <a:pt x="452" y="326"/>
                  </a:cubicBezTo>
                  <a:close/>
                  <a:moveTo>
                    <a:pt x="451" y="327"/>
                  </a:moveTo>
                  <a:cubicBezTo>
                    <a:pt x="451" y="328"/>
                    <a:pt x="450" y="328"/>
                    <a:pt x="450" y="328"/>
                  </a:cubicBezTo>
                  <a:cubicBezTo>
                    <a:pt x="450" y="328"/>
                    <a:pt x="450" y="328"/>
                    <a:pt x="450" y="328"/>
                  </a:cubicBezTo>
                  <a:cubicBezTo>
                    <a:pt x="450" y="328"/>
                    <a:pt x="451" y="328"/>
                    <a:pt x="451" y="327"/>
                  </a:cubicBezTo>
                  <a:close/>
                  <a:moveTo>
                    <a:pt x="450" y="328"/>
                  </a:moveTo>
                  <a:cubicBezTo>
                    <a:pt x="450" y="329"/>
                    <a:pt x="449" y="329"/>
                    <a:pt x="449" y="329"/>
                  </a:cubicBezTo>
                  <a:cubicBezTo>
                    <a:pt x="449" y="329"/>
                    <a:pt x="450" y="329"/>
                    <a:pt x="450" y="328"/>
                  </a:cubicBezTo>
                  <a:close/>
                  <a:moveTo>
                    <a:pt x="425" y="308"/>
                  </a:moveTo>
                  <a:cubicBezTo>
                    <a:pt x="425" y="306"/>
                    <a:pt x="427" y="304"/>
                    <a:pt x="428" y="303"/>
                  </a:cubicBezTo>
                  <a:cubicBezTo>
                    <a:pt x="429" y="303"/>
                    <a:pt x="429" y="302"/>
                    <a:pt x="430" y="302"/>
                  </a:cubicBezTo>
                  <a:cubicBezTo>
                    <a:pt x="431" y="301"/>
                    <a:pt x="433" y="301"/>
                    <a:pt x="435" y="300"/>
                  </a:cubicBezTo>
                  <a:cubicBezTo>
                    <a:pt x="436" y="300"/>
                    <a:pt x="438" y="300"/>
                    <a:pt x="439" y="300"/>
                  </a:cubicBezTo>
                  <a:cubicBezTo>
                    <a:pt x="442" y="300"/>
                    <a:pt x="445" y="300"/>
                    <a:pt x="447" y="301"/>
                  </a:cubicBezTo>
                  <a:cubicBezTo>
                    <a:pt x="448" y="302"/>
                    <a:pt x="449" y="302"/>
                    <a:pt x="450" y="302"/>
                  </a:cubicBezTo>
                  <a:cubicBezTo>
                    <a:pt x="455" y="305"/>
                    <a:pt x="459" y="308"/>
                    <a:pt x="461" y="312"/>
                  </a:cubicBezTo>
                  <a:cubicBezTo>
                    <a:pt x="458" y="309"/>
                    <a:pt x="454" y="306"/>
                    <a:pt x="449" y="304"/>
                  </a:cubicBezTo>
                  <a:cubicBezTo>
                    <a:pt x="449" y="304"/>
                    <a:pt x="448" y="304"/>
                    <a:pt x="447" y="303"/>
                  </a:cubicBezTo>
                  <a:cubicBezTo>
                    <a:pt x="445" y="303"/>
                    <a:pt x="442" y="302"/>
                    <a:pt x="440" y="302"/>
                  </a:cubicBezTo>
                  <a:cubicBezTo>
                    <a:pt x="439" y="302"/>
                    <a:pt x="437" y="302"/>
                    <a:pt x="436" y="303"/>
                  </a:cubicBezTo>
                  <a:cubicBezTo>
                    <a:pt x="434" y="303"/>
                    <a:pt x="433" y="303"/>
                    <a:pt x="432" y="304"/>
                  </a:cubicBezTo>
                  <a:cubicBezTo>
                    <a:pt x="429" y="305"/>
                    <a:pt x="428" y="307"/>
                    <a:pt x="427" y="309"/>
                  </a:cubicBezTo>
                  <a:cubicBezTo>
                    <a:pt x="425" y="312"/>
                    <a:pt x="425" y="316"/>
                    <a:pt x="427" y="320"/>
                  </a:cubicBezTo>
                  <a:cubicBezTo>
                    <a:pt x="424" y="317"/>
                    <a:pt x="423" y="312"/>
                    <a:pt x="425" y="308"/>
                  </a:cubicBezTo>
                  <a:close/>
                  <a:moveTo>
                    <a:pt x="465" y="268"/>
                  </a:moveTo>
                  <a:cubicBezTo>
                    <a:pt x="465" y="268"/>
                    <a:pt x="465" y="267"/>
                    <a:pt x="466" y="267"/>
                  </a:cubicBezTo>
                  <a:cubicBezTo>
                    <a:pt x="466" y="267"/>
                    <a:pt x="466" y="267"/>
                    <a:pt x="466" y="267"/>
                  </a:cubicBezTo>
                  <a:cubicBezTo>
                    <a:pt x="466" y="267"/>
                    <a:pt x="466" y="267"/>
                    <a:pt x="466" y="267"/>
                  </a:cubicBezTo>
                  <a:cubicBezTo>
                    <a:pt x="466" y="267"/>
                    <a:pt x="466" y="267"/>
                    <a:pt x="466" y="267"/>
                  </a:cubicBezTo>
                  <a:cubicBezTo>
                    <a:pt x="466" y="266"/>
                    <a:pt x="466" y="266"/>
                    <a:pt x="466" y="266"/>
                  </a:cubicBezTo>
                  <a:cubicBezTo>
                    <a:pt x="466" y="265"/>
                    <a:pt x="467" y="265"/>
                    <a:pt x="467" y="264"/>
                  </a:cubicBezTo>
                  <a:cubicBezTo>
                    <a:pt x="467" y="264"/>
                    <a:pt x="467" y="263"/>
                    <a:pt x="468" y="263"/>
                  </a:cubicBezTo>
                  <a:cubicBezTo>
                    <a:pt x="468" y="262"/>
                    <a:pt x="469" y="262"/>
                    <a:pt x="470" y="261"/>
                  </a:cubicBezTo>
                  <a:cubicBezTo>
                    <a:pt x="471" y="261"/>
                    <a:pt x="471" y="261"/>
                    <a:pt x="472" y="260"/>
                  </a:cubicBezTo>
                  <a:cubicBezTo>
                    <a:pt x="474" y="260"/>
                    <a:pt x="476" y="259"/>
                    <a:pt x="478" y="259"/>
                  </a:cubicBezTo>
                  <a:cubicBezTo>
                    <a:pt x="481" y="259"/>
                    <a:pt x="483" y="260"/>
                    <a:pt x="486" y="261"/>
                  </a:cubicBezTo>
                  <a:cubicBezTo>
                    <a:pt x="484" y="260"/>
                    <a:pt x="482" y="260"/>
                    <a:pt x="481" y="260"/>
                  </a:cubicBezTo>
                  <a:cubicBezTo>
                    <a:pt x="478" y="260"/>
                    <a:pt x="475" y="261"/>
                    <a:pt x="473" y="262"/>
                  </a:cubicBezTo>
                  <a:cubicBezTo>
                    <a:pt x="472" y="263"/>
                    <a:pt x="471" y="264"/>
                    <a:pt x="470" y="265"/>
                  </a:cubicBezTo>
                  <a:cubicBezTo>
                    <a:pt x="469" y="265"/>
                    <a:pt x="469" y="266"/>
                    <a:pt x="469" y="267"/>
                  </a:cubicBezTo>
                  <a:cubicBezTo>
                    <a:pt x="468" y="267"/>
                    <a:pt x="468" y="268"/>
                    <a:pt x="468" y="268"/>
                  </a:cubicBezTo>
                  <a:cubicBezTo>
                    <a:pt x="468" y="269"/>
                    <a:pt x="468" y="270"/>
                    <a:pt x="468" y="271"/>
                  </a:cubicBezTo>
                  <a:cubicBezTo>
                    <a:pt x="468" y="271"/>
                    <a:pt x="468" y="272"/>
                    <a:pt x="468" y="273"/>
                  </a:cubicBezTo>
                  <a:cubicBezTo>
                    <a:pt x="468" y="273"/>
                    <a:pt x="468" y="273"/>
                    <a:pt x="468" y="274"/>
                  </a:cubicBezTo>
                  <a:cubicBezTo>
                    <a:pt x="468" y="274"/>
                    <a:pt x="468" y="274"/>
                    <a:pt x="468" y="274"/>
                  </a:cubicBezTo>
                  <a:cubicBezTo>
                    <a:pt x="468" y="274"/>
                    <a:pt x="468" y="275"/>
                    <a:pt x="469" y="276"/>
                  </a:cubicBezTo>
                  <a:cubicBezTo>
                    <a:pt x="469" y="276"/>
                    <a:pt x="469" y="276"/>
                    <a:pt x="469" y="276"/>
                  </a:cubicBezTo>
                  <a:cubicBezTo>
                    <a:pt x="469" y="276"/>
                    <a:pt x="469" y="276"/>
                    <a:pt x="469" y="276"/>
                  </a:cubicBezTo>
                  <a:cubicBezTo>
                    <a:pt x="469" y="276"/>
                    <a:pt x="469" y="276"/>
                    <a:pt x="469" y="276"/>
                  </a:cubicBezTo>
                  <a:cubicBezTo>
                    <a:pt x="469" y="277"/>
                    <a:pt x="469" y="278"/>
                    <a:pt x="470" y="278"/>
                  </a:cubicBezTo>
                  <a:cubicBezTo>
                    <a:pt x="470" y="278"/>
                    <a:pt x="470" y="278"/>
                    <a:pt x="470" y="278"/>
                  </a:cubicBezTo>
                  <a:cubicBezTo>
                    <a:pt x="470" y="279"/>
                    <a:pt x="470" y="279"/>
                    <a:pt x="470" y="279"/>
                  </a:cubicBezTo>
                  <a:cubicBezTo>
                    <a:pt x="470" y="279"/>
                    <a:pt x="470" y="279"/>
                    <a:pt x="470" y="279"/>
                  </a:cubicBezTo>
                  <a:cubicBezTo>
                    <a:pt x="470" y="280"/>
                    <a:pt x="471" y="281"/>
                    <a:pt x="472" y="281"/>
                  </a:cubicBezTo>
                  <a:cubicBezTo>
                    <a:pt x="473" y="283"/>
                    <a:pt x="475" y="285"/>
                    <a:pt x="477" y="286"/>
                  </a:cubicBezTo>
                  <a:cubicBezTo>
                    <a:pt x="479" y="288"/>
                    <a:pt x="481" y="289"/>
                    <a:pt x="483" y="290"/>
                  </a:cubicBezTo>
                  <a:cubicBezTo>
                    <a:pt x="482" y="290"/>
                    <a:pt x="481" y="289"/>
                    <a:pt x="479" y="289"/>
                  </a:cubicBezTo>
                  <a:cubicBezTo>
                    <a:pt x="477" y="288"/>
                    <a:pt x="475" y="286"/>
                    <a:pt x="473" y="285"/>
                  </a:cubicBezTo>
                  <a:cubicBezTo>
                    <a:pt x="472" y="284"/>
                    <a:pt x="471" y="283"/>
                    <a:pt x="470" y="282"/>
                  </a:cubicBezTo>
                  <a:cubicBezTo>
                    <a:pt x="470" y="282"/>
                    <a:pt x="469" y="281"/>
                    <a:pt x="469" y="281"/>
                  </a:cubicBezTo>
                  <a:cubicBezTo>
                    <a:pt x="469" y="281"/>
                    <a:pt x="469" y="281"/>
                    <a:pt x="468" y="280"/>
                  </a:cubicBezTo>
                  <a:cubicBezTo>
                    <a:pt x="468" y="280"/>
                    <a:pt x="468" y="280"/>
                    <a:pt x="468" y="279"/>
                  </a:cubicBezTo>
                  <a:cubicBezTo>
                    <a:pt x="468" y="279"/>
                    <a:pt x="468" y="279"/>
                    <a:pt x="467" y="279"/>
                  </a:cubicBezTo>
                  <a:cubicBezTo>
                    <a:pt x="467" y="278"/>
                    <a:pt x="467" y="278"/>
                    <a:pt x="467" y="278"/>
                  </a:cubicBezTo>
                  <a:cubicBezTo>
                    <a:pt x="467" y="278"/>
                    <a:pt x="467" y="277"/>
                    <a:pt x="467" y="277"/>
                  </a:cubicBezTo>
                  <a:cubicBezTo>
                    <a:pt x="466" y="277"/>
                    <a:pt x="466" y="277"/>
                    <a:pt x="466" y="276"/>
                  </a:cubicBezTo>
                  <a:cubicBezTo>
                    <a:pt x="466" y="276"/>
                    <a:pt x="466" y="276"/>
                    <a:pt x="466" y="276"/>
                  </a:cubicBezTo>
                  <a:cubicBezTo>
                    <a:pt x="466" y="275"/>
                    <a:pt x="466" y="275"/>
                    <a:pt x="466" y="275"/>
                  </a:cubicBezTo>
                  <a:cubicBezTo>
                    <a:pt x="466" y="275"/>
                    <a:pt x="466" y="274"/>
                    <a:pt x="466" y="274"/>
                  </a:cubicBezTo>
                  <a:cubicBezTo>
                    <a:pt x="465" y="274"/>
                    <a:pt x="465" y="274"/>
                    <a:pt x="465" y="273"/>
                  </a:cubicBezTo>
                  <a:cubicBezTo>
                    <a:pt x="465" y="273"/>
                    <a:pt x="465" y="273"/>
                    <a:pt x="465" y="273"/>
                  </a:cubicBezTo>
                  <a:cubicBezTo>
                    <a:pt x="465" y="272"/>
                    <a:pt x="465" y="272"/>
                    <a:pt x="465" y="272"/>
                  </a:cubicBezTo>
                  <a:cubicBezTo>
                    <a:pt x="465" y="272"/>
                    <a:pt x="465" y="271"/>
                    <a:pt x="465" y="271"/>
                  </a:cubicBezTo>
                  <a:cubicBezTo>
                    <a:pt x="465" y="271"/>
                    <a:pt x="465" y="270"/>
                    <a:pt x="465" y="270"/>
                  </a:cubicBezTo>
                  <a:cubicBezTo>
                    <a:pt x="465" y="269"/>
                    <a:pt x="465" y="269"/>
                    <a:pt x="465" y="268"/>
                  </a:cubicBezTo>
                  <a:close/>
                  <a:moveTo>
                    <a:pt x="500" y="275"/>
                  </a:moveTo>
                  <a:cubicBezTo>
                    <a:pt x="500" y="275"/>
                    <a:pt x="500" y="275"/>
                    <a:pt x="500" y="275"/>
                  </a:cubicBezTo>
                  <a:cubicBezTo>
                    <a:pt x="500" y="275"/>
                    <a:pt x="500" y="276"/>
                    <a:pt x="499" y="276"/>
                  </a:cubicBezTo>
                  <a:cubicBezTo>
                    <a:pt x="499" y="276"/>
                    <a:pt x="499" y="277"/>
                    <a:pt x="499" y="277"/>
                  </a:cubicBezTo>
                  <a:cubicBezTo>
                    <a:pt x="499" y="277"/>
                    <a:pt x="499" y="277"/>
                    <a:pt x="499" y="277"/>
                  </a:cubicBezTo>
                  <a:cubicBezTo>
                    <a:pt x="499" y="277"/>
                    <a:pt x="499" y="278"/>
                    <a:pt x="499" y="278"/>
                  </a:cubicBezTo>
                  <a:cubicBezTo>
                    <a:pt x="499" y="277"/>
                    <a:pt x="499" y="277"/>
                    <a:pt x="499" y="277"/>
                  </a:cubicBezTo>
                  <a:cubicBezTo>
                    <a:pt x="499" y="276"/>
                    <a:pt x="500" y="276"/>
                    <a:pt x="500" y="275"/>
                  </a:cubicBezTo>
                  <a:close/>
                  <a:moveTo>
                    <a:pt x="482" y="207"/>
                  </a:moveTo>
                  <a:cubicBezTo>
                    <a:pt x="481" y="213"/>
                    <a:pt x="483" y="219"/>
                    <a:pt x="486" y="225"/>
                  </a:cubicBezTo>
                  <a:cubicBezTo>
                    <a:pt x="489" y="231"/>
                    <a:pt x="493" y="236"/>
                    <a:pt x="497" y="242"/>
                  </a:cubicBezTo>
                  <a:cubicBezTo>
                    <a:pt x="502" y="248"/>
                    <a:pt x="506" y="253"/>
                    <a:pt x="509" y="260"/>
                  </a:cubicBezTo>
                  <a:cubicBezTo>
                    <a:pt x="511" y="263"/>
                    <a:pt x="512" y="266"/>
                    <a:pt x="513" y="269"/>
                  </a:cubicBezTo>
                  <a:cubicBezTo>
                    <a:pt x="513" y="270"/>
                    <a:pt x="513" y="271"/>
                    <a:pt x="513" y="272"/>
                  </a:cubicBezTo>
                  <a:cubicBezTo>
                    <a:pt x="514" y="272"/>
                    <a:pt x="513" y="272"/>
                    <a:pt x="514" y="272"/>
                  </a:cubicBezTo>
                  <a:cubicBezTo>
                    <a:pt x="514" y="272"/>
                    <a:pt x="514" y="272"/>
                    <a:pt x="514" y="272"/>
                  </a:cubicBezTo>
                  <a:cubicBezTo>
                    <a:pt x="514" y="273"/>
                    <a:pt x="514" y="273"/>
                    <a:pt x="514" y="274"/>
                  </a:cubicBezTo>
                  <a:cubicBezTo>
                    <a:pt x="514" y="276"/>
                    <a:pt x="513" y="277"/>
                    <a:pt x="513" y="278"/>
                  </a:cubicBezTo>
                  <a:cubicBezTo>
                    <a:pt x="513" y="278"/>
                    <a:pt x="513" y="277"/>
                    <a:pt x="513" y="276"/>
                  </a:cubicBezTo>
                  <a:cubicBezTo>
                    <a:pt x="513" y="276"/>
                    <a:pt x="513" y="276"/>
                    <a:pt x="513" y="276"/>
                  </a:cubicBezTo>
                  <a:cubicBezTo>
                    <a:pt x="513" y="275"/>
                    <a:pt x="513" y="275"/>
                    <a:pt x="513" y="274"/>
                  </a:cubicBezTo>
                  <a:cubicBezTo>
                    <a:pt x="512" y="269"/>
                    <a:pt x="510" y="264"/>
                    <a:pt x="507" y="260"/>
                  </a:cubicBezTo>
                  <a:cubicBezTo>
                    <a:pt x="504" y="254"/>
                    <a:pt x="499" y="248"/>
                    <a:pt x="495" y="243"/>
                  </a:cubicBezTo>
                  <a:cubicBezTo>
                    <a:pt x="491" y="237"/>
                    <a:pt x="487" y="231"/>
                    <a:pt x="484" y="225"/>
                  </a:cubicBezTo>
                  <a:cubicBezTo>
                    <a:pt x="483" y="222"/>
                    <a:pt x="482" y="219"/>
                    <a:pt x="481" y="216"/>
                  </a:cubicBezTo>
                  <a:cubicBezTo>
                    <a:pt x="481" y="213"/>
                    <a:pt x="481" y="210"/>
                    <a:pt x="482" y="207"/>
                  </a:cubicBezTo>
                  <a:close/>
                  <a:moveTo>
                    <a:pt x="485" y="211"/>
                  </a:moveTo>
                  <a:cubicBezTo>
                    <a:pt x="485" y="211"/>
                    <a:pt x="485" y="211"/>
                    <a:pt x="485" y="211"/>
                  </a:cubicBezTo>
                  <a:cubicBezTo>
                    <a:pt x="485" y="212"/>
                    <a:pt x="485" y="212"/>
                    <a:pt x="485" y="212"/>
                  </a:cubicBezTo>
                  <a:cubicBezTo>
                    <a:pt x="485" y="212"/>
                    <a:pt x="485" y="212"/>
                    <a:pt x="485" y="211"/>
                  </a:cubicBezTo>
                  <a:close/>
                  <a:moveTo>
                    <a:pt x="491" y="210"/>
                  </a:moveTo>
                  <a:cubicBezTo>
                    <a:pt x="491" y="210"/>
                    <a:pt x="491" y="209"/>
                    <a:pt x="491" y="209"/>
                  </a:cubicBezTo>
                  <a:cubicBezTo>
                    <a:pt x="492" y="209"/>
                    <a:pt x="492" y="209"/>
                    <a:pt x="492" y="209"/>
                  </a:cubicBezTo>
                  <a:cubicBezTo>
                    <a:pt x="494" y="209"/>
                    <a:pt x="495" y="209"/>
                    <a:pt x="497" y="210"/>
                  </a:cubicBezTo>
                  <a:cubicBezTo>
                    <a:pt x="499" y="211"/>
                    <a:pt x="500" y="212"/>
                    <a:pt x="501" y="213"/>
                  </a:cubicBezTo>
                  <a:cubicBezTo>
                    <a:pt x="501" y="213"/>
                    <a:pt x="501" y="214"/>
                    <a:pt x="501" y="214"/>
                  </a:cubicBezTo>
                  <a:cubicBezTo>
                    <a:pt x="500" y="214"/>
                    <a:pt x="499" y="215"/>
                    <a:pt x="497" y="215"/>
                  </a:cubicBezTo>
                  <a:cubicBezTo>
                    <a:pt x="497" y="215"/>
                    <a:pt x="496" y="215"/>
                    <a:pt x="495" y="214"/>
                  </a:cubicBezTo>
                  <a:cubicBezTo>
                    <a:pt x="493" y="214"/>
                    <a:pt x="492" y="212"/>
                    <a:pt x="491" y="210"/>
                  </a:cubicBezTo>
                  <a:cubicBezTo>
                    <a:pt x="491" y="210"/>
                    <a:pt x="491" y="210"/>
                    <a:pt x="491" y="210"/>
                  </a:cubicBezTo>
                  <a:cubicBezTo>
                    <a:pt x="491" y="210"/>
                    <a:pt x="491" y="210"/>
                    <a:pt x="491" y="210"/>
                  </a:cubicBezTo>
                  <a:close/>
                  <a:moveTo>
                    <a:pt x="502" y="210"/>
                  </a:moveTo>
                  <a:cubicBezTo>
                    <a:pt x="502" y="210"/>
                    <a:pt x="502" y="210"/>
                    <a:pt x="502" y="210"/>
                  </a:cubicBezTo>
                  <a:cubicBezTo>
                    <a:pt x="502" y="210"/>
                    <a:pt x="502" y="210"/>
                    <a:pt x="502" y="210"/>
                  </a:cubicBezTo>
                  <a:close/>
                  <a:moveTo>
                    <a:pt x="507" y="273"/>
                  </a:moveTo>
                  <a:cubicBezTo>
                    <a:pt x="507" y="272"/>
                    <a:pt x="507" y="272"/>
                    <a:pt x="507" y="272"/>
                  </a:cubicBezTo>
                  <a:cubicBezTo>
                    <a:pt x="507" y="272"/>
                    <a:pt x="507" y="272"/>
                    <a:pt x="507" y="273"/>
                  </a:cubicBezTo>
                  <a:close/>
                  <a:moveTo>
                    <a:pt x="507" y="270"/>
                  </a:moveTo>
                  <a:cubicBezTo>
                    <a:pt x="507" y="270"/>
                    <a:pt x="507" y="269"/>
                    <a:pt x="506" y="269"/>
                  </a:cubicBezTo>
                  <a:cubicBezTo>
                    <a:pt x="507" y="269"/>
                    <a:pt x="507" y="270"/>
                    <a:pt x="507" y="270"/>
                  </a:cubicBezTo>
                  <a:close/>
                  <a:moveTo>
                    <a:pt x="506" y="267"/>
                  </a:moveTo>
                  <a:cubicBezTo>
                    <a:pt x="506" y="266"/>
                    <a:pt x="506" y="266"/>
                    <a:pt x="505" y="266"/>
                  </a:cubicBezTo>
                  <a:cubicBezTo>
                    <a:pt x="506" y="266"/>
                    <a:pt x="506" y="266"/>
                    <a:pt x="506" y="267"/>
                  </a:cubicBezTo>
                  <a:close/>
                  <a:moveTo>
                    <a:pt x="365" y="346"/>
                  </a:moveTo>
                  <a:cubicBezTo>
                    <a:pt x="365" y="346"/>
                    <a:pt x="364" y="346"/>
                    <a:pt x="364" y="346"/>
                  </a:cubicBezTo>
                  <a:cubicBezTo>
                    <a:pt x="361" y="345"/>
                    <a:pt x="359" y="344"/>
                    <a:pt x="358" y="342"/>
                  </a:cubicBezTo>
                  <a:cubicBezTo>
                    <a:pt x="357" y="342"/>
                    <a:pt x="357" y="341"/>
                    <a:pt x="356" y="340"/>
                  </a:cubicBezTo>
                  <a:cubicBezTo>
                    <a:pt x="357" y="340"/>
                    <a:pt x="357" y="340"/>
                    <a:pt x="357" y="340"/>
                  </a:cubicBezTo>
                  <a:cubicBezTo>
                    <a:pt x="357" y="340"/>
                    <a:pt x="357" y="339"/>
                    <a:pt x="357" y="339"/>
                  </a:cubicBezTo>
                  <a:cubicBezTo>
                    <a:pt x="357" y="339"/>
                    <a:pt x="357" y="339"/>
                    <a:pt x="357" y="339"/>
                  </a:cubicBezTo>
                  <a:cubicBezTo>
                    <a:pt x="357" y="339"/>
                    <a:pt x="357" y="338"/>
                    <a:pt x="358" y="338"/>
                  </a:cubicBezTo>
                  <a:cubicBezTo>
                    <a:pt x="358" y="338"/>
                    <a:pt x="358" y="338"/>
                    <a:pt x="358" y="338"/>
                  </a:cubicBezTo>
                  <a:cubicBezTo>
                    <a:pt x="358" y="337"/>
                    <a:pt x="359" y="337"/>
                    <a:pt x="359" y="337"/>
                  </a:cubicBezTo>
                  <a:cubicBezTo>
                    <a:pt x="360" y="336"/>
                    <a:pt x="361" y="336"/>
                    <a:pt x="361" y="336"/>
                  </a:cubicBezTo>
                  <a:cubicBezTo>
                    <a:pt x="361" y="340"/>
                    <a:pt x="361" y="340"/>
                    <a:pt x="361" y="340"/>
                  </a:cubicBezTo>
                  <a:cubicBezTo>
                    <a:pt x="361" y="340"/>
                    <a:pt x="361" y="340"/>
                    <a:pt x="361" y="340"/>
                  </a:cubicBezTo>
                  <a:cubicBezTo>
                    <a:pt x="362" y="341"/>
                    <a:pt x="362" y="341"/>
                    <a:pt x="363" y="341"/>
                  </a:cubicBezTo>
                  <a:cubicBezTo>
                    <a:pt x="363" y="341"/>
                    <a:pt x="363" y="341"/>
                    <a:pt x="363" y="341"/>
                  </a:cubicBezTo>
                  <a:cubicBezTo>
                    <a:pt x="364" y="341"/>
                    <a:pt x="364" y="341"/>
                    <a:pt x="365" y="341"/>
                  </a:cubicBezTo>
                  <a:cubicBezTo>
                    <a:pt x="367" y="341"/>
                    <a:pt x="369" y="342"/>
                    <a:pt x="370" y="343"/>
                  </a:cubicBezTo>
                  <a:cubicBezTo>
                    <a:pt x="370" y="343"/>
                    <a:pt x="370" y="344"/>
                    <a:pt x="370" y="344"/>
                  </a:cubicBezTo>
                  <a:cubicBezTo>
                    <a:pt x="370" y="344"/>
                    <a:pt x="370" y="344"/>
                    <a:pt x="370" y="344"/>
                  </a:cubicBezTo>
                  <a:cubicBezTo>
                    <a:pt x="369" y="345"/>
                    <a:pt x="368" y="345"/>
                    <a:pt x="367" y="346"/>
                  </a:cubicBezTo>
                  <a:cubicBezTo>
                    <a:pt x="366" y="346"/>
                    <a:pt x="366" y="346"/>
                    <a:pt x="365" y="346"/>
                  </a:cubicBezTo>
                  <a:close/>
                  <a:moveTo>
                    <a:pt x="468" y="307"/>
                  </a:moveTo>
                  <a:cubicBezTo>
                    <a:pt x="468" y="307"/>
                    <a:pt x="467" y="307"/>
                    <a:pt x="467" y="307"/>
                  </a:cubicBezTo>
                  <a:cubicBezTo>
                    <a:pt x="467" y="307"/>
                    <a:pt x="467" y="307"/>
                    <a:pt x="467" y="307"/>
                  </a:cubicBezTo>
                  <a:cubicBezTo>
                    <a:pt x="467" y="307"/>
                    <a:pt x="467" y="306"/>
                    <a:pt x="468" y="306"/>
                  </a:cubicBezTo>
                  <a:cubicBezTo>
                    <a:pt x="468" y="306"/>
                    <a:pt x="468" y="306"/>
                    <a:pt x="468" y="306"/>
                  </a:cubicBezTo>
                  <a:cubicBezTo>
                    <a:pt x="468" y="306"/>
                    <a:pt x="468" y="306"/>
                    <a:pt x="468" y="306"/>
                  </a:cubicBezTo>
                  <a:cubicBezTo>
                    <a:pt x="468" y="305"/>
                    <a:pt x="468" y="305"/>
                    <a:pt x="468" y="305"/>
                  </a:cubicBezTo>
                  <a:cubicBezTo>
                    <a:pt x="469" y="305"/>
                    <a:pt x="469" y="305"/>
                    <a:pt x="469" y="304"/>
                  </a:cubicBezTo>
                  <a:cubicBezTo>
                    <a:pt x="470" y="304"/>
                    <a:pt x="471" y="304"/>
                    <a:pt x="471" y="303"/>
                  </a:cubicBezTo>
                  <a:cubicBezTo>
                    <a:pt x="471" y="304"/>
                    <a:pt x="471" y="304"/>
                    <a:pt x="471" y="304"/>
                  </a:cubicBezTo>
                  <a:cubicBezTo>
                    <a:pt x="471" y="304"/>
                    <a:pt x="471" y="304"/>
                    <a:pt x="471" y="304"/>
                  </a:cubicBezTo>
                  <a:cubicBezTo>
                    <a:pt x="471" y="309"/>
                    <a:pt x="471" y="309"/>
                    <a:pt x="471" y="309"/>
                  </a:cubicBezTo>
                  <a:cubicBezTo>
                    <a:pt x="471" y="310"/>
                    <a:pt x="472" y="311"/>
                    <a:pt x="472" y="311"/>
                  </a:cubicBezTo>
                  <a:cubicBezTo>
                    <a:pt x="472" y="311"/>
                    <a:pt x="471" y="311"/>
                    <a:pt x="471" y="311"/>
                  </a:cubicBezTo>
                  <a:cubicBezTo>
                    <a:pt x="470" y="310"/>
                    <a:pt x="468" y="309"/>
                    <a:pt x="468" y="307"/>
                  </a:cubicBezTo>
                  <a:close/>
                  <a:moveTo>
                    <a:pt x="488" y="306"/>
                  </a:moveTo>
                  <a:cubicBezTo>
                    <a:pt x="488" y="306"/>
                    <a:pt x="488" y="305"/>
                    <a:pt x="487" y="305"/>
                  </a:cubicBezTo>
                  <a:cubicBezTo>
                    <a:pt x="487" y="305"/>
                    <a:pt x="487" y="305"/>
                    <a:pt x="487" y="305"/>
                  </a:cubicBezTo>
                  <a:cubicBezTo>
                    <a:pt x="488" y="305"/>
                    <a:pt x="488" y="306"/>
                    <a:pt x="488" y="306"/>
                  </a:cubicBezTo>
                  <a:close/>
                  <a:moveTo>
                    <a:pt x="487" y="304"/>
                  </a:moveTo>
                  <a:cubicBezTo>
                    <a:pt x="487" y="304"/>
                    <a:pt x="487" y="303"/>
                    <a:pt x="487" y="303"/>
                  </a:cubicBezTo>
                  <a:cubicBezTo>
                    <a:pt x="487" y="303"/>
                    <a:pt x="487" y="303"/>
                    <a:pt x="487" y="303"/>
                  </a:cubicBezTo>
                  <a:cubicBezTo>
                    <a:pt x="487" y="303"/>
                    <a:pt x="487" y="304"/>
                    <a:pt x="487" y="304"/>
                  </a:cubicBezTo>
                  <a:close/>
                  <a:moveTo>
                    <a:pt x="486" y="302"/>
                  </a:moveTo>
                  <a:cubicBezTo>
                    <a:pt x="486" y="302"/>
                    <a:pt x="486" y="301"/>
                    <a:pt x="486" y="301"/>
                  </a:cubicBezTo>
                  <a:cubicBezTo>
                    <a:pt x="486" y="301"/>
                    <a:pt x="486" y="302"/>
                    <a:pt x="486" y="302"/>
                  </a:cubicBezTo>
                  <a:close/>
                  <a:moveTo>
                    <a:pt x="473" y="307"/>
                  </a:moveTo>
                  <a:cubicBezTo>
                    <a:pt x="472" y="307"/>
                    <a:pt x="472" y="307"/>
                    <a:pt x="472" y="307"/>
                  </a:cubicBezTo>
                  <a:cubicBezTo>
                    <a:pt x="472" y="307"/>
                    <a:pt x="472" y="307"/>
                    <a:pt x="473" y="307"/>
                  </a:cubicBezTo>
                  <a:close/>
                  <a:moveTo>
                    <a:pt x="473" y="307"/>
                  </a:moveTo>
                  <a:cubicBezTo>
                    <a:pt x="473" y="307"/>
                    <a:pt x="473" y="307"/>
                    <a:pt x="473" y="307"/>
                  </a:cubicBezTo>
                  <a:cubicBezTo>
                    <a:pt x="473" y="307"/>
                    <a:pt x="473" y="307"/>
                    <a:pt x="473" y="307"/>
                  </a:cubicBezTo>
                  <a:cubicBezTo>
                    <a:pt x="473" y="307"/>
                    <a:pt x="473" y="307"/>
                    <a:pt x="473" y="307"/>
                  </a:cubicBezTo>
                  <a:close/>
                  <a:moveTo>
                    <a:pt x="482" y="303"/>
                  </a:moveTo>
                  <a:cubicBezTo>
                    <a:pt x="482" y="303"/>
                    <a:pt x="482" y="303"/>
                    <a:pt x="482" y="303"/>
                  </a:cubicBezTo>
                  <a:cubicBezTo>
                    <a:pt x="482" y="303"/>
                    <a:pt x="482" y="303"/>
                    <a:pt x="482" y="303"/>
                  </a:cubicBezTo>
                  <a:close/>
                  <a:moveTo>
                    <a:pt x="485" y="306"/>
                  </a:moveTo>
                  <a:cubicBezTo>
                    <a:pt x="485" y="306"/>
                    <a:pt x="485" y="306"/>
                    <a:pt x="485" y="306"/>
                  </a:cubicBezTo>
                  <a:cubicBezTo>
                    <a:pt x="485" y="306"/>
                    <a:pt x="485" y="306"/>
                    <a:pt x="485" y="306"/>
                  </a:cubicBezTo>
                  <a:cubicBezTo>
                    <a:pt x="485" y="306"/>
                    <a:pt x="485" y="306"/>
                    <a:pt x="485" y="306"/>
                  </a:cubicBezTo>
                  <a:cubicBezTo>
                    <a:pt x="485" y="306"/>
                    <a:pt x="485" y="306"/>
                    <a:pt x="485" y="306"/>
                  </a:cubicBezTo>
                  <a:cubicBezTo>
                    <a:pt x="485" y="306"/>
                    <a:pt x="485" y="306"/>
                    <a:pt x="485" y="306"/>
                  </a:cubicBezTo>
                  <a:close/>
                  <a:moveTo>
                    <a:pt x="485" y="307"/>
                  </a:moveTo>
                  <a:cubicBezTo>
                    <a:pt x="485" y="307"/>
                    <a:pt x="485" y="307"/>
                    <a:pt x="485" y="307"/>
                  </a:cubicBezTo>
                  <a:cubicBezTo>
                    <a:pt x="485" y="307"/>
                    <a:pt x="485" y="307"/>
                    <a:pt x="485" y="308"/>
                  </a:cubicBezTo>
                  <a:cubicBezTo>
                    <a:pt x="485" y="307"/>
                    <a:pt x="485" y="307"/>
                    <a:pt x="485" y="307"/>
                  </a:cubicBezTo>
                  <a:close/>
                  <a:moveTo>
                    <a:pt x="485" y="300"/>
                  </a:moveTo>
                  <a:cubicBezTo>
                    <a:pt x="485" y="300"/>
                    <a:pt x="485" y="300"/>
                    <a:pt x="485" y="300"/>
                  </a:cubicBezTo>
                  <a:cubicBezTo>
                    <a:pt x="485" y="300"/>
                    <a:pt x="485" y="300"/>
                    <a:pt x="485" y="300"/>
                  </a:cubicBezTo>
                  <a:cubicBezTo>
                    <a:pt x="485" y="300"/>
                    <a:pt x="485" y="300"/>
                    <a:pt x="485" y="300"/>
                  </a:cubicBezTo>
                  <a:close/>
                  <a:moveTo>
                    <a:pt x="481" y="302"/>
                  </a:moveTo>
                  <a:cubicBezTo>
                    <a:pt x="481" y="302"/>
                    <a:pt x="481" y="302"/>
                    <a:pt x="481" y="302"/>
                  </a:cubicBezTo>
                  <a:cubicBezTo>
                    <a:pt x="481" y="302"/>
                    <a:pt x="481" y="302"/>
                    <a:pt x="481" y="302"/>
                  </a:cubicBezTo>
                  <a:cubicBezTo>
                    <a:pt x="481" y="302"/>
                    <a:pt x="481" y="302"/>
                    <a:pt x="481" y="302"/>
                  </a:cubicBezTo>
                  <a:close/>
                  <a:moveTo>
                    <a:pt x="480" y="306"/>
                  </a:moveTo>
                  <a:cubicBezTo>
                    <a:pt x="481" y="306"/>
                    <a:pt x="481" y="306"/>
                    <a:pt x="481" y="307"/>
                  </a:cubicBezTo>
                  <a:cubicBezTo>
                    <a:pt x="480" y="307"/>
                    <a:pt x="479" y="308"/>
                    <a:pt x="478" y="308"/>
                  </a:cubicBezTo>
                  <a:cubicBezTo>
                    <a:pt x="477" y="308"/>
                    <a:pt x="477" y="308"/>
                    <a:pt x="476" y="307"/>
                  </a:cubicBezTo>
                  <a:cubicBezTo>
                    <a:pt x="475" y="307"/>
                    <a:pt x="474" y="307"/>
                    <a:pt x="474" y="306"/>
                  </a:cubicBezTo>
                  <a:cubicBezTo>
                    <a:pt x="473" y="305"/>
                    <a:pt x="473" y="304"/>
                    <a:pt x="473" y="303"/>
                  </a:cubicBezTo>
                  <a:cubicBezTo>
                    <a:pt x="473" y="303"/>
                    <a:pt x="473" y="303"/>
                    <a:pt x="474" y="303"/>
                  </a:cubicBezTo>
                  <a:cubicBezTo>
                    <a:pt x="474" y="303"/>
                    <a:pt x="474" y="303"/>
                    <a:pt x="475" y="303"/>
                  </a:cubicBezTo>
                  <a:cubicBezTo>
                    <a:pt x="477" y="304"/>
                    <a:pt x="479" y="304"/>
                    <a:pt x="480" y="306"/>
                  </a:cubicBezTo>
                  <a:close/>
                  <a:moveTo>
                    <a:pt x="476" y="309"/>
                  </a:moveTo>
                  <a:cubicBezTo>
                    <a:pt x="476" y="309"/>
                    <a:pt x="475" y="309"/>
                    <a:pt x="475" y="309"/>
                  </a:cubicBezTo>
                  <a:cubicBezTo>
                    <a:pt x="475" y="309"/>
                    <a:pt x="476" y="309"/>
                    <a:pt x="476" y="309"/>
                  </a:cubicBezTo>
                  <a:close/>
                  <a:moveTo>
                    <a:pt x="475" y="309"/>
                  </a:moveTo>
                  <a:cubicBezTo>
                    <a:pt x="474" y="309"/>
                    <a:pt x="474" y="309"/>
                    <a:pt x="474" y="308"/>
                  </a:cubicBezTo>
                  <a:cubicBezTo>
                    <a:pt x="474" y="309"/>
                    <a:pt x="474" y="309"/>
                    <a:pt x="475" y="309"/>
                  </a:cubicBezTo>
                  <a:close/>
                  <a:moveTo>
                    <a:pt x="474" y="308"/>
                  </a:moveTo>
                  <a:cubicBezTo>
                    <a:pt x="473" y="308"/>
                    <a:pt x="473" y="308"/>
                    <a:pt x="473" y="308"/>
                  </a:cubicBezTo>
                  <a:cubicBezTo>
                    <a:pt x="473" y="308"/>
                    <a:pt x="473" y="308"/>
                    <a:pt x="474" y="308"/>
                  </a:cubicBezTo>
                  <a:close/>
                  <a:moveTo>
                    <a:pt x="472" y="306"/>
                  </a:moveTo>
                  <a:cubicBezTo>
                    <a:pt x="472" y="306"/>
                    <a:pt x="472" y="306"/>
                    <a:pt x="472" y="306"/>
                  </a:cubicBezTo>
                  <a:cubicBezTo>
                    <a:pt x="472" y="306"/>
                    <a:pt x="472" y="306"/>
                    <a:pt x="472" y="306"/>
                  </a:cubicBezTo>
                  <a:close/>
                  <a:moveTo>
                    <a:pt x="472" y="305"/>
                  </a:moveTo>
                  <a:cubicBezTo>
                    <a:pt x="471" y="305"/>
                    <a:pt x="471" y="305"/>
                    <a:pt x="471" y="305"/>
                  </a:cubicBezTo>
                  <a:cubicBezTo>
                    <a:pt x="471" y="305"/>
                    <a:pt x="471" y="305"/>
                    <a:pt x="472" y="305"/>
                  </a:cubicBezTo>
                  <a:close/>
                  <a:moveTo>
                    <a:pt x="485" y="312"/>
                  </a:moveTo>
                  <a:cubicBezTo>
                    <a:pt x="485" y="312"/>
                    <a:pt x="485" y="311"/>
                    <a:pt x="485" y="311"/>
                  </a:cubicBezTo>
                  <a:cubicBezTo>
                    <a:pt x="485" y="311"/>
                    <a:pt x="485" y="311"/>
                    <a:pt x="485" y="311"/>
                  </a:cubicBezTo>
                  <a:cubicBezTo>
                    <a:pt x="485" y="311"/>
                    <a:pt x="485" y="310"/>
                    <a:pt x="485" y="310"/>
                  </a:cubicBezTo>
                  <a:cubicBezTo>
                    <a:pt x="485" y="306"/>
                    <a:pt x="485" y="306"/>
                    <a:pt x="485" y="306"/>
                  </a:cubicBezTo>
                  <a:cubicBezTo>
                    <a:pt x="485" y="306"/>
                    <a:pt x="485" y="306"/>
                    <a:pt x="485" y="306"/>
                  </a:cubicBezTo>
                  <a:cubicBezTo>
                    <a:pt x="486" y="306"/>
                    <a:pt x="486" y="306"/>
                    <a:pt x="486" y="306"/>
                  </a:cubicBezTo>
                  <a:cubicBezTo>
                    <a:pt x="486" y="306"/>
                    <a:pt x="486" y="307"/>
                    <a:pt x="487" y="308"/>
                  </a:cubicBezTo>
                  <a:cubicBezTo>
                    <a:pt x="487" y="308"/>
                    <a:pt x="487" y="308"/>
                    <a:pt x="487" y="308"/>
                  </a:cubicBezTo>
                  <a:cubicBezTo>
                    <a:pt x="487" y="308"/>
                    <a:pt x="487" y="308"/>
                    <a:pt x="487" y="309"/>
                  </a:cubicBezTo>
                  <a:cubicBezTo>
                    <a:pt x="487" y="310"/>
                    <a:pt x="487" y="310"/>
                    <a:pt x="486" y="311"/>
                  </a:cubicBezTo>
                  <a:cubicBezTo>
                    <a:pt x="486" y="311"/>
                    <a:pt x="485" y="312"/>
                    <a:pt x="485" y="312"/>
                  </a:cubicBezTo>
                  <a:close/>
                  <a:moveTo>
                    <a:pt x="467" y="302"/>
                  </a:moveTo>
                  <a:cubicBezTo>
                    <a:pt x="467" y="301"/>
                    <a:pt x="467" y="301"/>
                    <a:pt x="468" y="301"/>
                  </a:cubicBezTo>
                  <a:cubicBezTo>
                    <a:pt x="467" y="301"/>
                    <a:pt x="467" y="301"/>
                    <a:pt x="467" y="302"/>
                  </a:cubicBezTo>
                  <a:close/>
                  <a:moveTo>
                    <a:pt x="467" y="303"/>
                  </a:moveTo>
                  <a:cubicBezTo>
                    <a:pt x="467" y="303"/>
                    <a:pt x="467" y="303"/>
                    <a:pt x="467" y="302"/>
                  </a:cubicBezTo>
                  <a:cubicBezTo>
                    <a:pt x="467" y="303"/>
                    <a:pt x="467" y="303"/>
                    <a:pt x="467" y="303"/>
                  </a:cubicBezTo>
                  <a:close/>
                  <a:moveTo>
                    <a:pt x="492" y="307"/>
                  </a:moveTo>
                  <a:cubicBezTo>
                    <a:pt x="492" y="305"/>
                    <a:pt x="491" y="303"/>
                    <a:pt x="490" y="301"/>
                  </a:cubicBezTo>
                  <a:cubicBezTo>
                    <a:pt x="492" y="301"/>
                    <a:pt x="493" y="302"/>
                    <a:pt x="495" y="302"/>
                  </a:cubicBezTo>
                  <a:cubicBezTo>
                    <a:pt x="496" y="302"/>
                    <a:pt x="496" y="301"/>
                    <a:pt x="497" y="301"/>
                  </a:cubicBezTo>
                  <a:lnTo>
                    <a:pt x="492" y="307"/>
                  </a:lnTo>
                  <a:close/>
                  <a:moveTo>
                    <a:pt x="478" y="277"/>
                  </a:moveTo>
                  <a:cubicBezTo>
                    <a:pt x="478" y="277"/>
                    <a:pt x="478" y="277"/>
                    <a:pt x="478" y="277"/>
                  </a:cubicBezTo>
                  <a:cubicBezTo>
                    <a:pt x="478" y="277"/>
                    <a:pt x="478" y="277"/>
                    <a:pt x="478" y="277"/>
                  </a:cubicBezTo>
                  <a:close/>
                  <a:moveTo>
                    <a:pt x="489" y="277"/>
                  </a:moveTo>
                  <a:cubicBezTo>
                    <a:pt x="488" y="278"/>
                    <a:pt x="488" y="278"/>
                    <a:pt x="487" y="278"/>
                  </a:cubicBezTo>
                  <a:cubicBezTo>
                    <a:pt x="485" y="278"/>
                    <a:pt x="483" y="277"/>
                    <a:pt x="482" y="276"/>
                  </a:cubicBezTo>
                  <a:cubicBezTo>
                    <a:pt x="480" y="275"/>
                    <a:pt x="479" y="273"/>
                    <a:pt x="479" y="271"/>
                  </a:cubicBezTo>
                  <a:cubicBezTo>
                    <a:pt x="479" y="271"/>
                    <a:pt x="479" y="271"/>
                    <a:pt x="479" y="271"/>
                  </a:cubicBezTo>
                  <a:cubicBezTo>
                    <a:pt x="479" y="271"/>
                    <a:pt x="479" y="271"/>
                    <a:pt x="479" y="271"/>
                  </a:cubicBezTo>
                  <a:cubicBezTo>
                    <a:pt x="479" y="271"/>
                    <a:pt x="479" y="271"/>
                    <a:pt x="479" y="271"/>
                  </a:cubicBezTo>
                  <a:cubicBezTo>
                    <a:pt x="479" y="270"/>
                    <a:pt x="478" y="269"/>
                    <a:pt x="478" y="269"/>
                  </a:cubicBezTo>
                  <a:cubicBezTo>
                    <a:pt x="477" y="269"/>
                    <a:pt x="477" y="269"/>
                    <a:pt x="477" y="269"/>
                  </a:cubicBezTo>
                  <a:cubicBezTo>
                    <a:pt x="477" y="269"/>
                    <a:pt x="477" y="269"/>
                    <a:pt x="476" y="269"/>
                  </a:cubicBezTo>
                  <a:cubicBezTo>
                    <a:pt x="477" y="269"/>
                    <a:pt x="477" y="269"/>
                    <a:pt x="477" y="269"/>
                  </a:cubicBezTo>
                  <a:cubicBezTo>
                    <a:pt x="477" y="269"/>
                    <a:pt x="477" y="269"/>
                    <a:pt x="478" y="269"/>
                  </a:cubicBezTo>
                  <a:cubicBezTo>
                    <a:pt x="478" y="269"/>
                    <a:pt x="478" y="269"/>
                    <a:pt x="478" y="269"/>
                  </a:cubicBezTo>
                  <a:cubicBezTo>
                    <a:pt x="479" y="268"/>
                    <a:pt x="479" y="268"/>
                    <a:pt x="479" y="268"/>
                  </a:cubicBezTo>
                  <a:cubicBezTo>
                    <a:pt x="479" y="268"/>
                    <a:pt x="480" y="268"/>
                    <a:pt x="480" y="268"/>
                  </a:cubicBezTo>
                  <a:cubicBezTo>
                    <a:pt x="481" y="268"/>
                    <a:pt x="481" y="268"/>
                    <a:pt x="481" y="268"/>
                  </a:cubicBezTo>
                  <a:cubicBezTo>
                    <a:pt x="483" y="268"/>
                    <a:pt x="485" y="269"/>
                    <a:pt x="487" y="270"/>
                  </a:cubicBezTo>
                  <a:cubicBezTo>
                    <a:pt x="489" y="271"/>
                    <a:pt x="491" y="272"/>
                    <a:pt x="492" y="274"/>
                  </a:cubicBezTo>
                  <a:cubicBezTo>
                    <a:pt x="492" y="274"/>
                    <a:pt x="492" y="275"/>
                    <a:pt x="492" y="275"/>
                  </a:cubicBezTo>
                  <a:cubicBezTo>
                    <a:pt x="492" y="276"/>
                    <a:pt x="490" y="277"/>
                    <a:pt x="489" y="277"/>
                  </a:cubicBezTo>
                  <a:close/>
                  <a:moveTo>
                    <a:pt x="472" y="271"/>
                  </a:moveTo>
                  <a:cubicBezTo>
                    <a:pt x="472" y="270"/>
                    <a:pt x="472" y="270"/>
                    <a:pt x="472" y="269"/>
                  </a:cubicBezTo>
                  <a:cubicBezTo>
                    <a:pt x="472" y="270"/>
                    <a:pt x="472" y="270"/>
                    <a:pt x="472" y="271"/>
                  </a:cubicBezTo>
                  <a:close/>
                  <a:moveTo>
                    <a:pt x="472" y="268"/>
                  </a:moveTo>
                  <a:cubicBezTo>
                    <a:pt x="472" y="268"/>
                    <a:pt x="472" y="268"/>
                    <a:pt x="472" y="268"/>
                  </a:cubicBezTo>
                  <a:cubicBezTo>
                    <a:pt x="472" y="268"/>
                    <a:pt x="472" y="268"/>
                    <a:pt x="472" y="268"/>
                  </a:cubicBezTo>
                  <a:close/>
                  <a:moveTo>
                    <a:pt x="472" y="274"/>
                  </a:moveTo>
                  <a:cubicBezTo>
                    <a:pt x="472" y="274"/>
                    <a:pt x="472" y="274"/>
                    <a:pt x="472" y="274"/>
                  </a:cubicBezTo>
                  <a:cubicBezTo>
                    <a:pt x="472" y="273"/>
                    <a:pt x="472" y="273"/>
                    <a:pt x="472" y="273"/>
                  </a:cubicBezTo>
                  <a:cubicBezTo>
                    <a:pt x="472" y="273"/>
                    <a:pt x="472" y="273"/>
                    <a:pt x="472" y="273"/>
                  </a:cubicBezTo>
                  <a:cubicBezTo>
                    <a:pt x="472" y="273"/>
                    <a:pt x="472" y="273"/>
                    <a:pt x="472" y="273"/>
                  </a:cubicBezTo>
                  <a:cubicBezTo>
                    <a:pt x="472" y="272"/>
                    <a:pt x="473" y="272"/>
                    <a:pt x="473" y="272"/>
                  </a:cubicBezTo>
                  <a:cubicBezTo>
                    <a:pt x="473" y="272"/>
                    <a:pt x="473" y="272"/>
                    <a:pt x="473" y="272"/>
                  </a:cubicBezTo>
                  <a:cubicBezTo>
                    <a:pt x="473" y="271"/>
                    <a:pt x="473" y="271"/>
                    <a:pt x="474" y="271"/>
                  </a:cubicBezTo>
                  <a:cubicBezTo>
                    <a:pt x="474" y="271"/>
                    <a:pt x="474" y="271"/>
                    <a:pt x="474" y="271"/>
                  </a:cubicBezTo>
                  <a:cubicBezTo>
                    <a:pt x="474" y="270"/>
                    <a:pt x="474" y="270"/>
                    <a:pt x="475" y="270"/>
                  </a:cubicBezTo>
                  <a:cubicBezTo>
                    <a:pt x="475" y="270"/>
                    <a:pt x="475" y="270"/>
                    <a:pt x="475" y="270"/>
                  </a:cubicBezTo>
                  <a:cubicBezTo>
                    <a:pt x="475" y="270"/>
                    <a:pt x="476" y="270"/>
                    <a:pt x="476" y="269"/>
                  </a:cubicBezTo>
                  <a:cubicBezTo>
                    <a:pt x="476" y="269"/>
                    <a:pt x="476" y="269"/>
                    <a:pt x="476" y="269"/>
                  </a:cubicBezTo>
                  <a:cubicBezTo>
                    <a:pt x="476" y="269"/>
                    <a:pt x="476" y="270"/>
                    <a:pt x="476" y="270"/>
                  </a:cubicBezTo>
                  <a:cubicBezTo>
                    <a:pt x="476" y="270"/>
                    <a:pt x="475" y="271"/>
                    <a:pt x="475" y="272"/>
                  </a:cubicBezTo>
                  <a:cubicBezTo>
                    <a:pt x="475" y="272"/>
                    <a:pt x="475" y="272"/>
                    <a:pt x="475" y="272"/>
                  </a:cubicBezTo>
                  <a:cubicBezTo>
                    <a:pt x="475" y="277"/>
                    <a:pt x="475" y="277"/>
                    <a:pt x="475" y="277"/>
                  </a:cubicBezTo>
                  <a:cubicBezTo>
                    <a:pt x="475" y="278"/>
                    <a:pt x="476" y="280"/>
                    <a:pt x="477" y="282"/>
                  </a:cubicBezTo>
                  <a:cubicBezTo>
                    <a:pt x="477" y="281"/>
                    <a:pt x="476" y="281"/>
                    <a:pt x="475" y="280"/>
                  </a:cubicBezTo>
                  <a:cubicBezTo>
                    <a:pt x="474" y="278"/>
                    <a:pt x="472" y="276"/>
                    <a:pt x="472" y="274"/>
                  </a:cubicBezTo>
                  <a:close/>
                  <a:moveTo>
                    <a:pt x="476" y="275"/>
                  </a:moveTo>
                  <a:cubicBezTo>
                    <a:pt x="476" y="275"/>
                    <a:pt x="476" y="275"/>
                    <a:pt x="476" y="275"/>
                  </a:cubicBezTo>
                  <a:cubicBezTo>
                    <a:pt x="476" y="275"/>
                    <a:pt x="476" y="275"/>
                    <a:pt x="476" y="275"/>
                  </a:cubicBezTo>
                  <a:close/>
                  <a:moveTo>
                    <a:pt x="476" y="274"/>
                  </a:moveTo>
                  <a:cubicBezTo>
                    <a:pt x="476" y="274"/>
                    <a:pt x="476" y="273"/>
                    <a:pt x="476" y="273"/>
                  </a:cubicBezTo>
                  <a:cubicBezTo>
                    <a:pt x="476" y="273"/>
                    <a:pt x="476" y="273"/>
                    <a:pt x="476" y="273"/>
                  </a:cubicBezTo>
                  <a:cubicBezTo>
                    <a:pt x="476" y="273"/>
                    <a:pt x="476" y="273"/>
                    <a:pt x="476" y="274"/>
                  </a:cubicBezTo>
                  <a:close/>
                  <a:moveTo>
                    <a:pt x="491" y="282"/>
                  </a:moveTo>
                  <a:cubicBezTo>
                    <a:pt x="491" y="282"/>
                    <a:pt x="491" y="282"/>
                    <a:pt x="492" y="282"/>
                  </a:cubicBezTo>
                  <a:cubicBezTo>
                    <a:pt x="491" y="282"/>
                    <a:pt x="491" y="282"/>
                    <a:pt x="491" y="282"/>
                  </a:cubicBezTo>
                  <a:close/>
                  <a:moveTo>
                    <a:pt x="493" y="282"/>
                  </a:moveTo>
                  <a:cubicBezTo>
                    <a:pt x="493" y="282"/>
                    <a:pt x="493" y="282"/>
                    <a:pt x="492" y="282"/>
                  </a:cubicBezTo>
                  <a:cubicBezTo>
                    <a:pt x="493" y="282"/>
                    <a:pt x="493" y="282"/>
                    <a:pt x="493" y="282"/>
                  </a:cubicBezTo>
                  <a:close/>
                  <a:moveTo>
                    <a:pt x="493" y="271"/>
                  </a:moveTo>
                  <a:cubicBezTo>
                    <a:pt x="493" y="272"/>
                    <a:pt x="493" y="272"/>
                    <a:pt x="493" y="272"/>
                  </a:cubicBezTo>
                  <a:cubicBezTo>
                    <a:pt x="493" y="272"/>
                    <a:pt x="493" y="272"/>
                    <a:pt x="493" y="271"/>
                  </a:cubicBezTo>
                  <a:close/>
                  <a:moveTo>
                    <a:pt x="492" y="269"/>
                  </a:moveTo>
                  <a:cubicBezTo>
                    <a:pt x="492" y="269"/>
                    <a:pt x="492" y="270"/>
                    <a:pt x="493" y="271"/>
                  </a:cubicBezTo>
                  <a:cubicBezTo>
                    <a:pt x="492" y="270"/>
                    <a:pt x="492" y="269"/>
                    <a:pt x="492" y="269"/>
                  </a:cubicBezTo>
                  <a:close/>
                  <a:moveTo>
                    <a:pt x="467" y="284"/>
                  </a:moveTo>
                  <a:cubicBezTo>
                    <a:pt x="466" y="284"/>
                    <a:pt x="466" y="283"/>
                    <a:pt x="465" y="282"/>
                  </a:cubicBezTo>
                  <a:cubicBezTo>
                    <a:pt x="466" y="283"/>
                    <a:pt x="466" y="284"/>
                    <a:pt x="467" y="284"/>
                  </a:cubicBezTo>
                  <a:close/>
                  <a:moveTo>
                    <a:pt x="462" y="296"/>
                  </a:moveTo>
                  <a:cubicBezTo>
                    <a:pt x="461" y="296"/>
                    <a:pt x="460" y="296"/>
                    <a:pt x="459" y="295"/>
                  </a:cubicBezTo>
                  <a:cubicBezTo>
                    <a:pt x="460" y="295"/>
                    <a:pt x="460" y="295"/>
                    <a:pt x="460" y="295"/>
                  </a:cubicBezTo>
                  <a:cubicBezTo>
                    <a:pt x="460" y="295"/>
                    <a:pt x="460" y="295"/>
                    <a:pt x="460" y="295"/>
                  </a:cubicBezTo>
                  <a:cubicBezTo>
                    <a:pt x="461" y="295"/>
                    <a:pt x="462" y="295"/>
                    <a:pt x="463" y="296"/>
                  </a:cubicBezTo>
                  <a:cubicBezTo>
                    <a:pt x="462" y="296"/>
                    <a:pt x="462" y="296"/>
                    <a:pt x="462" y="296"/>
                  </a:cubicBezTo>
                  <a:close/>
                  <a:moveTo>
                    <a:pt x="458" y="292"/>
                  </a:moveTo>
                  <a:cubicBezTo>
                    <a:pt x="458" y="292"/>
                    <a:pt x="458" y="292"/>
                    <a:pt x="457" y="292"/>
                  </a:cubicBezTo>
                  <a:cubicBezTo>
                    <a:pt x="458" y="292"/>
                    <a:pt x="458" y="292"/>
                    <a:pt x="458" y="292"/>
                  </a:cubicBezTo>
                  <a:close/>
                  <a:moveTo>
                    <a:pt x="462" y="304"/>
                  </a:moveTo>
                  <a:cubicBezTo>
                    <a:pt x="462" y="306"/>
                    <a:pt x="462" y="306"/>
                    <a:pt x="462" y="306"/>
                  </a:cubicBezTo>
                  <a:cubicBezTo>
                    <a:pt x="461" y="305"/>
                    <a:pt x="461" y="305"/>
                    <a:pt x="460" y="304"/>
                  </a:cubicBezTo>
                  <a:cubicBezTo>
                    <a:pt x="461" y="304"/>
                    <a:pt x="461" y="304"/>
                    <a:pt x="462" y="304"/>
                  </a:cubicBezTo>
                  <a:close/>
                  <a:moveTo>
                    <a:pt x="436" y="312"/>
                  </a:moveTo>
                  <a:cubicBezTo>
                    <a:pt x="436" y="311"/>
                    <a:pt x="436" y="311"/>
                    <a:pt x="436" y="311"/>
                  </a:cubicBezTo>
                  <a:cubicBezTo>
                    <a:pt x="436" y="311"/>
                    <a:pt x="436" y="311"/>
                    <a:pt x="436" y="311"/>
                  </a:cubicBezTo>
                  <a:cubicBezTo>
                    <a:pt x="436" y="311"/>
                    <a:pt x="436" y="311"/>
                    <a:pt x="436" y="312"/>
                  </a:cubicBezTo>
                  <a:close/>
                  <a:moveTo>
                    <a:pt x="430" y="310"/>
                  </a:moveTo>
                  <a:cubicBezTo>
                    <a:pt x="430" y="310"/>
                    <a:pt x="430" y="310"/>
                    <a:pt x="430" y="310"/>
                  </a:cubicBezTo>
                  <a:cubicBezTo>
                    <a:pt x="430" y="310"/>
                    <a:pt x="430" y="310"/>
                    <a:pt x="430" y="310"/>
                  </a:cubicBezTo>
                  <a:cubicBezTo>
                    <a:pt x="430" y="310"/>
                    <a:pt x="430" y="310"/>
                    <a:pt x="430" y="310"/>
                  </a:cubicBezTo>
                  <a:close/>
                  <a:moveTo>
                    <a:pt x="429" y="313"/>
                  </a:moveTo>
                  <a:cubicBezTo>
                    <a:pt x="429" y="313"/>
                    <a:pt x="429" y="314"/>
                    <a:pt x="429" y="314"/>
                  </a:cubicBezTo>
                  <a:cubicBezTo>
                    <a:pt x="429" y="314"/>
                    <a:pt x="429" y="313"/>
                    <a:pt x="429" y="313"/>
                  </a:cubicBezTo>
                  <a:close/>
                  <a:moveTo>
                    <a:pt x="430" y="312"/>
                  </a:moveTo>
                  <a:cubicBezTo>
                    <a:pt x="429" y="312"/>
                    <a:pt x="429" y="312"/>
                    <a:pt x="429" y="312"/>
                  </a:cubicBezTo>
                  <a:cubicBezTo>
                    <a:pt x="429" y="312"/>
                    <a:pt x="429" y="312"/>
                    <a:pt x="429" y="313"/>
                  </a:cubicBezTo>
                  <a:cubicBezTo>
                    <a:pt x="429" y="312"/>
                    <a:pt x="429" y="312"/>
                    <a:pt x="430" y="312"/>
                  </a:cubicBezTo>
                  <a:close/>
                  <a:moveTo>
                    <a:pt x="430" y="311"/>
                  </a:moveTo>
                  <a:cubicBezTo>
                    <a:pt x="430" y="311"/>
                    <a:pt x="430" y="311"/>
                    <a:pt x="430" y="311"/>
                  </a:cubicBezTo>
                  <a:cubicBezTo>
                    <a:pt x="430" y="311"/>
                    <a:pt x="430" y="311"/>
                    <a:pt x="430" y="311"/>
                  </a:cubicBezTo>
                  <a:close/>
                  <a:moveTo>
                    <a:pt x="430" y="316"/>
                  </a:moveTo>
                  <a:cubicBezTo>
                    <a:pt x="430" y="316"/>
                    <a:pt x="430" y="316"/>
                    <a:pt x="430" y="316"/>
                  </a:cubicBezTo>
                  <a:cubicBezTo>
                    <a:pt x="430" y="316"/>
                    <a:pt x="430" y="316"/>
                    <a:pt x="430" y="315"/>
                  </a:cubicBezTo>
                  <a:cubicBezTo>
                    <a:pt x="430" y="315"/>
                    <a:pt x="430" y="315"/>
                    <a:pt x="430" y="315"/>
                  </a:cubicBezTo>
                  <a:cubicBezTo>
                    <a:pt x="430" y="315"/>
                    <a:pt x="431" y="315"/>
                    <a:pt x="431" y="314"/>
                  </a:cubicBezTo>
                  <a:cubicBezTo>
                    <a:pt x="431" y="314"/>
                    <a:pt x="431" y="314"/>
                    <a:pt x="431" y="314"/>
                  </a:cubicBezTo>
                  <a:cubicBezTo>
                    <a:pt x="431" y="314"/>
                    <a:pt x="432" y="313"/>
                    <a:pt x="432" y="313"/>
                  </a:cubicBezTo>
                  <a:cubicBezTo>
                    <a:pt x="432" y="313"/>
                    <a:pt x="432" y="313"/>
                    <a:pt x="432" y="313"/>
                  </a:cubicBezTo>
                  <a:cubicBezTo>
                    <a:pt x="433" y="313"/>
                    <a:pt x="433" y="312"/>
                    <a:pt x="433" y="312"/>
                  </a:cubicBezTo>
                  <a:cubicBezTo>
                    <a:pt x="433" y="312"/>
                    <a:pt x="433" y="312"/>
                    <a:pt x="433" y="312"/>
                  </a:cubicBezTo>
                  <a:cubicBezTo>
                    <a:pt x="434" y="312"/>
                    <a:pt x="434" y="312"/>
                    <a:pt x="435" y="311"/>
                  </a:cubicBezTo>
                  <a:cubicBezTo>
                    <a:pt x="435" y="311"/>
                    <a:pt x="435" y="311"/>
                    <a:pt x="436" y="311"/>
                  </a:cubicBezTo>
                  <a:cubicBezTo>
                    <a:pt x="436" y="316"/>
                    <a:pt x="436" y="316"/>
                    <a:pt x="436" y="316"/>
                  </a:cubicBezTo>
                  <a:cubicBezTo>
                    <a:pt x="436" y="316"/>
                    <a:pt x="436" y="316"/>
                    <a:pt x="436" y="317"/>
                  </a:cubicBezTo>
                  <a:cubicBezTo>
                    <a:pt x="436" y="317"/>
                    <a:pt x="437" y="317"/>
                    <a:pt x="438" y="317"/>
                  </a:cubicBezTo>
                  <a:cubicBezTo>
                    <a:pt x="438" y="317"/>
                    <a:pt x="438" y="317"/>
                    <a:pt x="438" y="317"/>
                  </a:cubicBezTo>
                  <a:cubicBezTo>
                    <a:pt x="439" y="317"/>
                    <a:pt x="439" y="317"/>
                    <a:pt x="440" y="317"/>
                  </a:cubicBezTo>
                  <a:cubicBezTo>
                    <a:pt x="442" y="317"/>
                    <a:pt x="444" y="318"/>
                    <a:pt x="445" y="319"/>
                  </a:cubicBezTo>
                  <a:cubicBezTo>
                    <a:pt x="446" y="320"/>
                    <a:pt x="447" y="321"/>
                    <a:pt x="447" y="321"/>
                  </a:cubicBezTo>
                  <a:cubicBezTo>
                    <a:pt x="447" y="322"/>
                    <a:pt x="447" y="322"/>
                    <a:pt x="447" y="322"/>
                  </a:cubicBezTo>
                  <a:cubicBezTo>
                    <a:pt x="447" y="323"/>
                    <a:pt x="446" y="323"/>
                    <a:pt x="445" y="324"/>
                  </a:cubicBezTo>
                  <a:cubicBezTo>
                    <a:pt x="443" y="324"/>
                    <a:pt x="442" y="325"/>
                    <a:pt x="441" y="325"/>
                  </a:cubicBezTo>
                  <a:cubicBezTo>
                    <a:pt x="440" y="325"/>
                    <a:pt x="439" y="324"/>
                    <a:pt x="438" y="324"/>
                  </a:cubicBezTo>
                  <a:cubicBezTo>
                    <a:pt x="436" y="324"/>
                    <a:pt x="433" y="322"/>
                    <a:pt x="432" y="321"/>
                  </a:cubicBezTo>
                  <a:cubicBezTo>
                    <a:pt x="431" y="320"/>
                    <a:pt x="430" y="318"/>
                    <a:pt x="430" y="316"/>
                  </a:cubicBezTo>
                  <a:close/>
                  <a:moveTo>
                    <a:pt x="446" y="315"/>
                  </a:moveTo>
                  <a:cubicBezTo>
                    <a:pt x="446" y="315"/>
                    <a:pt x="446" y="315"/>
                    <a:pt x="446" y="316"/>
                  </a:cubicBezTo>
                  <a:cubicBezTo>
                    <a:pt x="446" y="315"/>
                    <a:pt x="446" y="315"/>
                    <a:pt x="446" y="315"/>
                  </a:cubicBezTo>
                  <a:close/>
                  <a:moveTo>
                    <a:pt x="447" y="317"/>
                  </a:moveTo>
                  <a:cubicBezTo>
                    <a:pt x="447" y="317"/>
                    <a:pt x="447" y="317"/>
                    <a:pt x="447" y="317"/>
                  </a:cubicBezTo>
                  <a:cubicBezTo>
                    <a:pt x="447" y="317"/>
                    <a:pt x="447" y="317"/>
                    <a:pt x="447" y="317"/>
                  </a:cubicBezTo>
                  <a:close/>
                  <a:moveTo>
                    <a:pt x="448" y="318"/>
                  </a:moveTo>
                  <a:cubicBezTo>
                    <a:pt x="448" y="318"/>
                    <a:pt x="448" y="318"/>
                    <a:pt x="448" y="319"/>
                  </a:cubicBezTo>
                  <a:cubicBezTo>
                    <a:pt x="448" y="318"/>
                    <a:pt x="448" y="318"/>
                    <a:pt x="448" y="318"/>
                  </a:cubicBezTo>
                  <a:close/>
                  <a:moveTo>
                    <a:pt x="459" y="323"/>
                  </a:moveTo>
                  <a:cubicBezTo>
                    <a:pt x="459" y="322"/>
                    <a:pt x="459" y="322"/>
                    <a:pt x="459" y="322"/>
                  </a:cubicBezTo>
                  <a:cubicBezTo>
                    <a:pt x="459" y="322"/>
                    <a:pt x="459" y="322"/>
                    <a:pt x="459" y="323"/>
                  </a:cubicBezTo>
                  <a:close/>
                  <a:moveTo>
                    <a:pt x="459" y="321"/>
                  </a:moveTo>
                  <a:cubicBezTo>
                    <a:pt x="459" y="321"/>
                    <a:pt x="459" y="321"/>
                    <a:pt x="459" y="320"/>
                  </a:cubicBezTo>
                  <a:cubicBezTo>
                    <a:pt x="459" y="321"/>
                    <a:pt x="459" y="321"/>
                    <a:pt x="459" y="321"/>
                  </a:cubicBezTo>
                  <a:close/>
                  <a:moveTo>
                    <a:pt x="459" y="319"/>
                  </a:moveTo>
                  <a:cubicBezTo>
                    <a:pt x="459" y="319"/>
                    <a:pt x="459" y="319"/>
                    <a:pt x="458" y="319"/>
                  </a:cubicBezTo>
                  <a:cubicBezTo>
                    <a:pt x="459" y="319"/>
                    <a:pt x="459" y="319"/>
                    <a:pt x="459" y="319"/>
                  </a:cubicBezTo>
                  <a:close/>
                  <a:moveTo>
                    <a:pt x="470" y="319"/>
                  </a:moveTo>
                  <a:cubicBezTo>
                    <a:pt x="472" y="321"/>
                    <a:pt x="474" y="321"/>
                    <a:pt x="476" y="322"/>
                  </a:cubicBezTo>
                  <a:cubicBezTo>
                    <a:pt x="471" y="326"/>
                    <a:pt x="471" y="326"/>
                    <a:pt x="471" y="326"/>
                  </a:cubicBezTo>
                  <a:cubicBezTo>
                    <a:pt x="471" y="326"/>
                    <a:pt x="471" y="326"/>
                    <a:pt x="471" y="326"/>
                  </a:cubicBezTo>
                  <a:cubicBezTo>
                    <a:pt x="471" y="326"/>
                    <a:pt x="471" y="326"/>
                    <a:pt x="471" y="326"/>
                  </a:cubicBezTo>
                  <a:cubicBezTo>
                    <a:pt x="471" y="326"/>
                    <a:pt x="471" y="326"/>
                    <a:pt x="471" y="326"/>
                  </a:cubicBezTo>
                  <a:cubicBezTo>
                    <a:pt x="471" y="324"/>
                    <a:pt x="471" y="322"/>
                    <a:pt x="470" y="319"/>
                  </a:cubicBezTo>
                  <a:close/>
                  <a:moveTo>
                    <a:pt x="359" y="332"/>
                  </a:moveTo>
                  <a:cubicBezTo>
                    <a:pt x="359" y="332"/>
                    <a:pt x="358" y="332"/>
                    <a:pt x="358" y="333"/>
                  </a:cubicBezTo>
                  <a:cubicBezTo>
                    <a:pt x="358" y="332"/>
                    <a:pt x="359" y="332"/>
                    <a:pt x="359" y="332"/>
                  </a:cubicBezTo>
                  <a:close/>
                  <a:moveTo>
                    <a:pt x="357" y="334"/>
                  </a:moveTo>
                  <a:cubicBezTo>
                    <a:pt x="357" y="334"/>
                    <a:pt x="357" y="333"/>
                    <a:pt x="358" y="333"/>
                  </a:cubicBezTo>
                  <a:cubicBezTo>
                    <a:pt x="357" y="333"/>
                    <a:pt x="357" y="334"/>
                    <a:pt x="357" y="334"/>
                  </a:cubicBezTo>
                  <a:close/>
                  <a:moveTo>
                    <a:pt x="356" y="335"/>
                  </a:moveTo>
                  <a:cubicBezTo>
                    <a:pt x="356" y="335"/>
                    <a:pt x="357" y="335"/>
                    <a:pt x="357" y="335"/>
                  </a:cubicBezTo>
                  <a:cubicBezTo>
                    <a:pt x="357" y="335"/>
                    <a:pt x="356" y="335"/>
                    <a:pt x="356" y="335"/>
                  </a:cubicBezTo>
                  <a:close/>
                  <a:moveTo>
                    <a:pt x="370" y="340"/>
                  </a:moveTo>
                  <a:cubicBezTo>
                    <a:pt x="371" y="340"/>
                    <a:pt x="371" y="340"/>
                    <a:pt x="371" y="340"/>
                  </a:cubicBezTo>
                  <a:cubicBezTo>
                    <a:pt x="371" y="340"/>
                    <a:pt x="371" y="340"/>
                    <a:pt x="370" y="340"/>
                  </a:cubicBezTo>
                  <a:close/>
                  <a:moveTo>
                    <a:pt x="486" y="209"/>
                  </a:moveTo>
                  <a:cubicBezTo>
                    <a:pt x="486" y="209"/>
                    <a:pt x="486" y="208"/>
                    <a:pt x="486" y="208"/>
                  </a:cubicBezTo>
                  <a:cubicBezTo>
                    <a:pt x="486" y="208"/>
                    <a:pt x="486" y="209"/>
                    <a:pt x="486" y="209"/>
                  </a:cubicBezTo>
                  <a:close/>
                  <a:moveTo>
                    <a:pt x="489" y="212"/>
                  </a:moveTo>
                  <a:cubicBezTo>
                    <a:pt x="489" y="212"/>
                    <a:pt x="489" y="212"/>
                    <a:pt x="489" y="211"/>
                  </a:cubicBezTo>
                  <a:cubicBezTo>
                    <a:pt x="489" y="212"/>
                    <a:pt x="489" y="212"/>
                    <a:pt x="489" y="212"/>
                  </a:cubicBezTo>
                  <a:close/>
                  <a:moveTo>
                    <a:pt x="505" y="216"/>
                  </a:moveTo>
                  <a:cubicBezTo>
                    <a:pt x="505" y="215"/>
                    <a:pt x="505" y="215"/>
                    <a:pt x="505" y="215"/>
                  </a:cubicBezTo>
                  <a:cubicBezTo>
                    <a:pt x="505" y="215"/>
                    <a:pt x="505" y="215"/>
                    <a:pt x="505" y="216"/>
                  </a:cubicBezTo>
                  <a:close/>
                  <a:moveTo>
                    <a:pt x="506" y="214"/>
                  </a:moveTo>
                  <a:cubicBezTo>
                    <a:pt x="506" y="214"/>
                    <a:pt x="506" y="214"/>
                    <a:pt x="506" y="214"/>
                  </a:cubicBezTo>
                  <a:cubicBezTo>
                    <a:pt x="506" y="214"/>
                    <a:pt x="506" y="214"/>
                    <a:pt x="506" y="214"/>
                  </a:cubicBezTo>
                  <a:cubicBezTo>
                    <a:pt x="506" y="214"/>
                    <a:pt x="506" y="214"/>
                    <a:pt x="506" y="214"/>
                  </a:cubicBezTo>
                  <a:close/>
                  <a:moveTo>
                    <a:pt x="506" y="214"/>
                  </a:moveTo>
                  <a:cubicBezTo>
                    <a:pt x="507" y="213"/>
                    <a:pt x="507" y="213"/>
                    <a:pt x="507" y="213"/>
                  </a:cubicBezTo>
                  <a:cubicBezTo>
                    <a:pt x="507" y="213"/>
                    <a:pt x="507" y="212"/>
                    <a:pt x="507" y="212"/>
                  </a:cubicBezTo>
                  <a:cubicBezTo>
                    <a:pt x="507" y="212"/>
                    <a:pt x="507" y="212"/>
                    <a:pt x="507" y="212"/>
                  </a:cubicBezTo>
                  <a:cubicBezTo>
                    <a:pt x="507" y="212"/>
                    <a:pt x="507" y="213"/>
                    <a:pt x="507" y="213"/>
                  </a:cubicBezTo>
                  <a:cubicBezTo>
                    <a:pt x="507" y="213"/>
                    <a:pt x="507" y="213"/>
                    <a:pt x="507" y="213"/>
                  </a:cubicBezTo>
                  <a:cubicBezTo>
                    <a:pt x="507" y="213"/>
                    <a:pt x="506" y="214"/>
                    <a:pt x="506" y="214"/>
                  </a:cubicBezTo>
                  <a:close/>
                  <a:moveTo>
                    <a:pt x="479" y="219"/>
                  </a:moveTo>
                  <a:cubicBezTo>
                    <a:pt x="479" y="219"/>
                    <a:pt x="478" y="218"/>
                    <a:pt x="478" y="217"/>
                  </a:cubicBezTo>
                  <a:cubicBezTo>
                    <a:pt x="478" y="218"/>
                    <a:pt x="479" y="219"/>
                    <a:pt x="479" y="219"/>
                  </a:cubicBezTo>
                  <a:close/>
                  <a:moveTo>
                    <a:pt x="478" y="217"/>
                  </a:moveTo>
                  <a:cubicBezTo>
                    <a:pt x="478" y="216"/>
                    <a:pt x="478" y="216"/>
                    <a:pt x="478" y="216"/>
                  </a:cubicBezTo>
                  <a:cubicBezTo>
                    <a:pt x="478" y="216"/>
                    <a:pt x="478" y="216"/>
                    <a:pt x="478" y="217"/>
                  </a:cubicBezTo>
                  <a:close/>
                  <a:moveTo>
                    <a:pt x="478" y="215"/>
                  </a:moveTo>
                  <a:cubicBezTo>
                    <a:pt x="478" y="215"/>
                    <a:pt x="478" y="214"/>
                    <a:pt x="478" y="214"/>
                  </a:cubicBezTo>
                  <a:cubicBezTo>
                    <a:pt x="478" y="214"/>
                    <a:pt x="478" y="215"/>
                    <a:pt x="478" y="215"/>
                  </a:cubicBezTo>
                  <a:close/>
                  <a:moveTo>
                    <a:pt x="494" y="281"/>
                  </a:moveTo>
                  <a:cubicBezTo>
                    <a:pt x="494" y="281"/>
                    <a:pt x="494" y="281"/>
                    <a:pt x="494" y="281"/>
                  </a:cubicBezTo>
                  <a:cubicBezTo>
                    <a:pt x="494" y="281"/>
                    <a:pt x="494" y="281"/>
                    <a:pt x="494" y="281"/>
                  </a:cubicBezTo>
                  <a:close/>
                  <a:moveTo>
                    <a:pt x="495" y="281"/>
                  </a:moveTo>
                  <a:cubicBezTo>
                    <a:pt x="495" y="281"/>
                    <a:pt x="495" y="281"/>
                    <a:pt x="496" y="281"/>
                  </a:cubicBezTo>
                  <a:cubicBezTo>
                    <a:pt x="495" y="281"/>
                    <a:pt x="495" y="281"/>
                    <a:pt x="495" y="281"/>
                  </a:cubicBezTo>
                  <a:close/>
                  <a:moveTo>
                    <a:pt x="496" y="280"/>
                  </a:moveTo>
                  <a:cubicBezTo>
                    <a:pt x="496" y="280"/>
                    <a:pt x="496" y="280"/>
                    <a:pt x="497" y="280"/>
                  </a:cubicBezTo>
                  <a:cubicBezTo>
                    <a:pt x="496" y="280"/>
                    <a:pt x="496" y="280"/>
                    <a:pt x="496" y="280"/>
                  </a:cubicBezTo>
                  <a:close/>
                  <a:moveTo>
                    <a:pt x="497" y="279"/>
                  </a:moveTo>
                  <a:cubicBezTo>
                    <a:pt x="497" y="279"/>
                    <a:pt x="497" y="279"/>
                    <a:pt x="498" y="279"/>
                  </a:cubicBezTo>
                  <a:cubicBezTo>
                    <a:pt x="497" y="279"/>
                    <a:pt x="497" y="279"/>
                    <a:pt x="497" y="279"/>
                  </a:cubicBezTo>
                  <a:close/>
                  <a:moveTo>
                    <a:pt x="498" y="279"/>
                  </a:moveTo>
                  <a:cubicBezTo>
                    <a:pt x="498" y="278"/>
                    <a:pt x="498" y="278"/>
                    <a:pt x="498" y="278"/>
                  </a:cubicBezTo>
                  <a:cubicBezTo>
                    <a:pt x="498" y="278"/>
                    <a:pt x="498" y="278"/>
                    <a:pt x="498" y="279"/>
                  </a:cubicBezTo>
                  <a:close/>
                  <a:moveTo>
                    <a:pt x="465" y="282"/>
                  </a:moveTo>
                  <a:cubicBezTo>
                    <a:pt x="465" y="281"/>
                    <a:pt x="464" y="281"/>
                    <a:pt x="464" y="280"/>
                  </a:cubicBezTo>
                  <a:cubicBezTo>
                    <a:pt x="464" y="281"/>
                    <a:pt x="465" y="281"/>
                    <a:pt x="465" y="282"/>
                  </a:cubicBezTo>
                  <a:close/>
                  <a:moveTo>
                    <a:pt x="464" y="279"/>
                  </a:moveTo>
                  <a:cubicBezTo>
                    <a:pt x="463" y="279"/>
                    <a:pt x="463" y="278"/>
                    <a:pt x="463" y="277"/>
                  </a:cubicBezTo>
                  <a:cubicBezTo>
                    <a:pt x="463" y="278"/>
                    <a:pt x="463" y="279"/>
                    <a:pt x="464" y="279"/>
                  </a:cubicBezTo>
                  <a:close/>
                  <a:moveTo>
                    <a:pt x="463" y="277"/>
                  </a:moveTo>
                  <a:cubicBezTo>
                    <a:pt x="462" y="276"/>
                    <a:pt x="462" y="276"/>
                    <a:pt x="462" y="275"/>
                  </a:cubicBezTo>
                  <a:cubicBezTo>
                    <a:pt x="462" y="276"/>
                    <a:pt x="462" y="276"/>
                    <a:pt x="463" y="277"/>
                  </a:cubicBezTo>
                  <a:close/>
                  <a:moveTo>
                    <a:pt x="462" y="275"/>
                  </a:moveTo>
                  <a:cubicBezTo>
                    <a:pt x="462" y="274"/>
                    <a:pt x="462" y="273"/>
                    <a:pt x="461" y="273"/>
                  </a:cubicBezTo>
                  <a:cubicBezTo>
                    <a:pt x="462" y="273"/>
                    <a:pt x="462" y="274"/>
                    <a:pt x="462" y="275"/>
                  </a:cubicBezTo>
                  <a:close/>
                  <a:moveTo>
                    <a:pt x="420" y="315"/>
                  </a:moveTo>
                  <a:cubicBezTo>
                    <a:pt x="420" y="314"/>
                    <a:pt x="420" y="313"/>
                    <a:pt x="420" y="313"/>
                  </a:cubicBezTo>
                  <a:cubicBezTo>
                    <a:pt x="420" y="313"/>
                    <a:pt x="420" y="314"/>
                    <a:pt x="420" y="315"/>
                  </a:cubicBezTo>
                  <a:close/>
                  <a:moveTo>
                    <a:pt x="353" y="345"/>
                  </a:moveTo>
                  <a:cubicBezTo>
                    <a:pt x="352" y="344"/>
                    <a:pt x="352" y="343"/>
                    <a:pt x="351" y="343"/>
                  </a:cubicBezTo>
                  <a:cubicBezTo>
                    <a:pt x="352" y="343"/>
                    <a:pt x="352" y="344"/>
                    <a:pt x="353" y="345"/>
                  </a:cubicBezTo>
                  <a:close/>
                  <a:moveTo>
                    <a:pt x="351" y="342"/>
                  </a:moveTo>
                  <a:cubicBezTo>
                    <a:pt x="350" y="341"/>
                    <a:pt x="350" y="341"/>
                    <a:pt x="350" y="340"/>
                  </a:cubicBezTo>
                  <a:cubicBezTo>
                    <a:pt x="350" y="341"/>
                    <a:pt x="350" y="341"/>
                    <a:pt x="351" y="342"/>
                  </a:cubicBezTo>
                  <a:close/>
                  <a:moveTo>
                    <a:pt x="350" y="339"/>
                  </a:moveTo>
                  <a:cubicBezTo>
                    <a:pt x="350" y="339"/>
                    <a:pt x="349" y="338"/>
                    <a:pt x="349" y="338"/>
                  </a:cubicBezTo>
                  <a:cubicBezTo>
                    <a:pt x="349" y="338"/>
                    <a:pt x="350" y="339"/>
                    <a:pt x="350" y="339"/>
                  </a:cubicBezTo>
                  <a:close/>
                  <a:moveTo>
                    <a:pt x="374" y="352"/>
                  </a:moveTo>
                  <a:cubicBezTo>
                    <a:pt x="374" y="351"/>
                    <a:pt x="374" y="351"/>
                    <a:pt x="374" y="351"/>
                  </a:cubicBezTo>
                  <a:cubicBezTo>
                    <a:pt x="375" y="350"/>
                    <a:pt x="375" y="350"/>
                    <a:pt x="375" y="350"/>
                  </a:cubicBezTo>
                  <a:cubicBezTo>
                    <a:pt x="375" y="350"/>
                    <a:pt x="375" y="350"/>
                    <a:pt x="375" y="350"/>
                  </a:cubicBezTo>
                  <a:cubicBezTo>
                    <a:pt x="375" y="349"/>
                    <a:pt x="375" y="349"/>
                    <a:pt x="375" y="349"/>
                  </a:cubicBezTo>
                  <a:cubicBezTo>
                    <a:pt x="375" y="348"/>
                    <a:pt x="375" y="348"/>
                    <a:pt x="375" y="348"/>
                  </a:cubicBezTo>
                  <a:cubicBezTo>
                    <a:pt x="375" y="343"/>
                    <a:pt x="375" y="343"/>
                    <a:pt x="375" y="343"/>
                  </a:cubicBezTo>
                  <a:cubicBezTo>
                    <a:pt x="375" y="343"/>
                    <a:pt x="375" y="343"/>
                    <a:pt x="375" y="343"/>
                  </a:cubicBezTo>
                  <a:cubicBezTo>
                    <a:pt x="375" y="341"/>
                    <a:pt x="374" y="338"/>
                    <a:pt x="373" y="337"/>
                  </a:cubicBezTo>
                  <a:cubicBezTo>
                    <a:pt x="372" y="336"/>
                    <a:pt x="371" y="335"/>
                    <a:pt x="370" y="334"/>
                  </a:cubicBezTo>
                  <a:cubicBezTo>
                    <a:pt x="370" y="334"/>
                    <a:pt x="371" y="334"/>
                    <a:pt x="371" y="334"/>
                  </a:cubicBezTo>
                  <a:cubicBezTo>
                    <a:pt x="372" y="334"/>
                    <a:pt x="374" y="335"/>
                    <a:pt x="375" y="335"/>
                  </a:cubicBezTo>
                  <a:cubicBezTo>
                    <a:pt x="381" y="335"/>
                    <a:pt x="387" y="337"/>
                    <a:pt x="393" y="339"/>
                  </a:cubicBezTo>
                  <a:cubicBezTo>
                    <a:pt x="399" y="341"/>
                    <a:pt x="405" y="343"/>
                    <a:pt x="411" y="345"/>
                  </a:cubicBezTo>
                  <a:cubicBezTo>
                    <a:pt x="418" y="348"/>
                    <a:pt x="424" y="350"/>
                    <a:pt x="432" y="352"/>
                  </a:cubicBezTo>
                  <a:cubicBezTo>
                    <a:pt x="435" y="353"/>
                    <a:pt x="439" y="353"/>
                    <a:pt x="443" y="353"/>
                  </a:cubicBezTo>
                  <a:cubicBezTo>
                    <a:pt x="443" y="353"/>
                    <a:pt x="444" y="353"/>
                    <a:pt x="444" y="353"/>
                  </a:cubicBezTo>
                  <a:cubicBezTo>
                    <a:pt x="445" y="353"/>
                    <a:pt x="445" y="353"/>
                    <a:pt x="446" y="353"/>
                  </a:cubicBezTo>
                  <a:cubicBezTo>
                    <a:pt x="446" y="354"/>
                    <a:pt x="446" y="354"/>
                    <a:pt x="446" y="354"/>
                  </a:cubicBezTo>
                  <a:cubicBezTo>
                    <a:pt x="370" y="355"/>
                    <a:pt x="370" y="355"/>
                    <a:pt x="370" y="355"/>
                  </a:cubicBezTo>
                  <a:cubicBezTo>
                    <a:pt x="372" y="354"/>
                    <a:pt x="373" y="353"/>
                    <a:pt x="374" y="352"/>
                  </a:cubicBezTo>
                  <a:close/>
                  <a:moveTo>
                    <a:pt x="544" y="453"/>
                  </a:moveTo>
                  <a:cubicBezTo>
                    <a:pt x="44" y="456"/>
                    <a:pt x="44" y="456"/>
                    <a:pt x="44" y="456"/>
                  </a:cubicBezTo>
                  <a:cubicBezTo>
                    <a:pt x="39" y="456"/>
                    <a:pt x="34" y="453"/>
                    <a:pt x="30" y="448"/>
                  </a:cubicBezTo>
                  <a:cubicBezTo>
                    <a:pt x="545" y="445"/>
                    <a:pt x="545" y="445"/>
                    <a:pt x="545" y="445"/>
                  </a:cubicBezTo>
                  <a:lnTo>
                    <a:pt x="544" y="453"/>
                  </a:lnTo>
                  <a:close/>
                  <a:moveTo>
                    <a:pt x="556" y="369"/>
                  </a:moveTo>
                  <a:cubicBezTo>
                    <a:pt x="541" y="369"/>
                    <a:pt x="541" y="369"/>
                    <a:pt x="541" y="369"/>
                  </a:cubicBezTo>
                  <a:cubicBezTo>
                    <a:pt x="14" y="372"/>
                    <a:pt x="14" y="372"/>
                    <a:pt x="14" y="372"/>
                  </a:cubicBezTo>
                  <a:cubicBezTo>
                    <a:pt x="15" y="370"/>
                    <a:pt x="16" y="368"/>
                    <a:pt x="17" y="366"/>
                  </a:cubicBezTo>
                  <a:cubicBezTo>
                    <a:pt x="457" y="363"/>
                    <a:pt x="457" y="363"/>
                    <a:pt x="457" y="363"/>
                  </a:cubicBezTo>
                  <a:cubicBezTo>
                    <a:pt x="457" y="363"/>
                    <a:pt x="458" y="363"/>
                    <a:pt x="458" y="363"/>
                  </a:cubicBezTo>
                  <a:cubicBezTo>
                    <a:pt x="557" y="362"/>
                    <a:pt x="557" y="362"/>
                    <a:pt x="557" y="362"/>
                  </a:cubicBezTo>
                  <a:lnTo>
                    <a:pt x="556" y="36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0" name="Freeform 37">
              <a:extLst>
                <a:ext uri="{FF2B5EF4-FFF2-40B4-BE49-F238E27FC236}">
                  <a16:creationId xmlns:a16="http://schemas.microsoft.com/office/drawing/2014/main" id="{506E0EAB-D589-4B8E-B715-F2CB11FE508B}"/>
                </a:ext>
              </a:extLst>
            </p:cNvPr>
            <p:cNvSpPr>
              <a:spLocks/>
            </p:cNvSpPr>
            <p:nvPr/>
          </p:nvSpPr>
          <p:spPr bwMode="auto">
            <a:xfrm>
              <a:off x="1791" y="2464"/>
              <a:ext cx="186" cy="138"/>
            </a:xfrm>
            <a:custGeom>
              <a:avLst/>
              <a:gdLst>
                <a:gd name="T0" fmla="*/ 143 w 186"/>
                <a:gd name="T1" fmla="*/ 0 h 138"/>
                <a:gd name="T2" fmla="*/ 0 w 186"/>
                <a:gd name="T3" fmla="*/ 138 h 138"/>
                <a:gd name="T4" fmla="*/ 186 w 186"/>
                <a:gd name="T5" fmla="*/ 136 h 138"/>
                <a:gd name="T6" fmla="*/ 143 w 186"/>
                <a:gd name="T7" fmla="*/ 0 h 138"/>
              </a:gdLst>
              <a:ahLst/>
              <a:cxnLst>
                <a:cxn ang="0">
                  <a:pos x="T0" y="T1"/>
                </a:cxn>
                <a:cxn ang="0">
                  <a:pos x="T2" y="T3"/>
                </a:cxn>
                <a:cxn ang="0">
                  <a:pos x="T4" y="T5"/>
                </a:cxn>
                <a:cxn ang="0">
                  <a:pos x="T6" y="T7"/>
                </a:cxn>
              </a:cxnLst>
              <a:rect l="0" t="0" r="r" b="b"/>
              <a:pathLst>
                <a:path w="186" h="138">
                  <a:moveTo>
                    <a:pt x="143" y="0"/>
                  </a:moveTo>
                  <a:lnTo>
                    <a:pt x="0" y="138"/>
                  </a:lnTo>
                  <a:lnTo>
                    <a:pt x="186" y="136"/>
                  </a:lnTo>
                  <a:lnTo>
                    <a:pt x="143"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1" name="Freeform 38">
              <a:extLst>
                <a:ext uri="{FF2B5EF4-FFF2-40B4-BE49-F238E27FC236}">
                  <a16:creationId xmlns:a16="http://schemas.microsoft.com/office/drawing/2014/main" id="{BDDCE92F-2AF2-44A0-9018-8FA3670A7D46}"/>
                </a:ext>
              </a:extLst>
            </p:cNvPr>
            <p:cNvSpPr>
              <a:spLocks/>
            </p:cNvSpPr>
            <p:nvPr/>
          </p:nvSpPr>
          <p:spPr bwMode="auto">
            <a:xfrm>
              <a:off x="721" y="2469"/>
              <a:ext cx="188" cy="136"/>
            </a:xfrm>
            <a:custGeom>
              <a:avLst/>
              <a:gdLst>
                <a:gd name="T0" fmla="*/ 0 w 188"/>
                <a:gd name="T1" fmla="*/ 136 h 136"/>
                <a:gd name="T2" fmla="*/ 188 w 188"/>
                <a:gd name="T3" fmla="*/ 136 h 136"/>
                <a:gd name="T4" fmla="*/ 43 w 188"/>
                <a:gd name="T5" fmla="*/ 0 h 136"/>
                <a:gd name="T6" fmla="*/ 0 w 188"/>
                <a:gd name="T7" fmla="*/ 136 h 136"/>
              </a:gdLst>
              <a:ahLst/>
              <a:cxnLst>
                <a:cxn ang="0">
                  <a:pos x="T0" y="T1"/>
                </a:cxn>
                <a:cxn ang="0">
                  <a:pos x="T2" y="T3"/>
                </a:cxn>
                <a:cxn ang="0">
                  <a:pos x="T4" y="T5"/>
                </a:cxn>
                <a:cxn ang="0">
                  <a:pos x="T6" y="T7"/>
                </a:cxn>
              </a:cxnLst>
              <a:rect l="0" t="0" r="r" b="b"/>
              <a:pathLst>
                <a:path w="188" h="136">
                  <a:moveTo>
                    <a:pt x="0" y="136"/>
                  </a:moveTo>
                  <a:lnTo>
                    <a:pt x="188" y="136"/>
                  </a:lnTo>
                  <a:lnTo>
                    <a:pt x="43" y="0"/>
                  </a:lnTo>
                  <a:lnTo>
                    <a:pt x="0" y="13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2" name="Freeform 39">
              <a:extLst>
                <a:ext uri="{FF2B5EF4-FFF2-40B4-BE49-F238E27FC236}">
                  <a16:creationId xmlns:a16="http://schemas.microsoft.com/office/drawing/2014/main" id="{C7CE36C2-982D-49CA-A1CD-ED57B1D40ECB}"/>
                </a:ext>
              </a:extLst>
            </p:cNvPr>
            <p:cNvSpPr>
              <a:spLocks/>
            </p:cNvSpPr>
            <p:nvPr/>
          </p:nvSpPr>
          <p:spPr bwMode="auto">
            <a:xfrm>
              <a:off x="957" y="1788"/>
              <a:ext cx="128" cy="55"/>
            </a:xfrm>
            <a:custGeom>
              <a:avLst/>
              <a:gdLst>
                <a:gd name="T0" fmla="*/ 0 w 128"/>
                <a:gd name="T1" fmla="*/ 55 h 55"/>
                <a:gd name="T2" fmla="*/ 128 w 128"/>
                <a:gd name="T3" fmla="*/ 0 h 55"/>
                <a:gd name="T4" fmla="*/ 19 w 128"/>
                <a:gd name="T5" fmla="*/ 0 h 55"/>
                <a:gd name="T6" fmla="*/ 0 w 128"/>
                <a:gd name="T7" fmla="*/ 55 h 55"/>
              </a:gdLst>
              <a:ahLst/>
              <a:cxnLst>
                <a:cxn ang="0">
                  <a:pos x="T0" y="T1"/>
                </a:cxn>
                <a:cxn ang="0">
                  <a:pos x="T2" y="T3"/>
                </a:cxn>
                <a:cxn ang="0">
                  <a:pos x="T4" y="T5"/>
                </a:cxn>
                <a:cxn ang="0">
                  <a:pos x="T6" y="T7"/>
                </a:cxn>
              </a:cxnLst>
              <a:rect l="0" t="0" r="r" b="b"/>
              <a:pathLst>
                <a:path w="128" h="55">
                  <a:moveTo>
                    <a:pt x="0" y="55"/>
                  </a:moveTo>
                  <a:lnTo>
                    <a:pt x="128" y="0"/>
                  </a:lnTo>
                  <a:lnTo>
                    <a:pt x="19" y="0"/>
                  </a:lnTo>
                  <a:lnTo>
                    <a:pt x="0" y="5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3" name="Freeform 40">
              <a:extLst>
                <a:ext uri="{FF2B5EF4-FFF2-40B4-BE49-F238E27FC236}">
                  <a16:creationId xmlns:a16="http://schemas.microsoft.com/office/drawing/2014/main" id="{C53603CA-E454-492C-8CEC-5EC414768EFE}"/>
                </a:ext>
              </a:extLst>
            </p:cNvPr>
            <p:cNvSpPr>
              <a:spLocks/>
            </p:cNvSpPr>
            <p:nvPr/>
          </p:nvSpPr>
          <p:spPr bwMode="auto">
            <a:xfrm>
              <a:off x="1615" y="1784"/>
              <a:ext cx="129" cy="57"/>
            </a:xfrm>
            <a:custGeom>
              <a:avLst/>
              <a:gdLst>
                <a:gd name="T0" fmla="*/ 0 w 129"/>
                <a:gd name="T1" fmla="*/ 0 h 57"/>
                <a:gd name="T2" fmla="*/ 129 w 129"/>
                <a:gd name="T3" fmla="*/ 57 h 57"/>
                <a:gd name="T4" fmla="*/ 109 w 129"/>
                <a:gd name="T5" fmla="*/ 0 h 57"/>
                <a:gd name="T6" fmla="*/ 0 w 129"/>
                <a:gd name="T7" fmla="*/ 0 h 57"/>
              </a:gdLst>
              <a:ahLst/>
              <a:cxnLst>
                <a:cxn ang="0">
                  <a:pos x="T0" y="T1"/>
                </a:cxn>
                <a:cxn ang="0">
                  <a:pos x="T2" y="T3"/>
                </a:cxn>
                <a:cxn ang="0">
                  <a:pos x="T4" y="T5"/>
                </a:cxn>
                <a:cxn ang="0">
                  <a:pos x="T6" y="T7"/>
                </a:cxn>
              </a:cxnLst>
              <a:rect l="0" t="0" r="r" b="b"/>
              <a:pathLst>
                <a:path w="129" h="57">
                  <a:moveTo>
                    <a:pt x="0" y="0"/>
                  </a:moveTo>
                  <a:lnTo>
                    <a:pt x="129" y="57"/>
                  </a:lnTo>
                  <a:lnTo>
                    <a:pt x="109"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4" name="Freeform 41">
              <a:extLst>
                <a:ext uri="{FF2B5EF4-FFF2-40B4-BE49-F238E27FC236}">
                  <a16:creationId xmlns:a16="http://schemas.microsoft.com/office/drawing/2014/main" id="{6889E03C-5497-4E92-95D1-55F18B46543F}"/>
                </a:ext>
              </a:extLst>
            </p:cNvPr>
            <p:cNvSpPr>
              <a:spLocks noEditPoints="1"/>
            </p:cNvSpPr>
            <p:nvPr/>
          </p:nvSpPr>
          <p:spPr bwMode="auto">
            <a:xfrm>
              <a:off x="1004" y="1858"/>
              <a:ext cx="706" cy="649"/>
            </a:xfrm>
            <a:custGeom>
              <a:avLst/>
              <a:gdLst>
                <a:gd name="T0" fmla="*/ 296 w 296"/>
                <a:gd name="T1" fmla="*/ 136 h 272"/>
                <a:gd name="T2" fmla="*/ 148 w 296"/>
                <a:gd name="T3" fmla="*/ 0 h 272"/>
                <a:gd name="T4" fmla="*/ 0 w 296"/>
                <a:gd name="T5" fmla="*/ 136 h 272"/>
                <a:gd name="T6" fmla="*/ 148 w 296"/>
                <a:gd name="T7" fmla="*/ 272 h 272"/>
                <a:gd name="T8" fmla="*/ 296 w 296"/>
                <a:gd name="T9" fmla="*/ 136 h 272"/>
                <a:gd name="T10" fmla="*/ 5 w 296"/>
                <a:gd name="T11" fmla="*/ 136 h 272"/>
                <a:gd name="T12" fmla="*/ 148 w 296"/>
                <a:gd name="T13" fmla="*/ 6 h 272"/>
                <a:gd name="T14" fmla="*/ 290 w 296"/>
                <a:gd name="T15" fmla="*/ 136 h 272"/>
                <a:gd name="T16" fmla="*/ 148 w 296"/>
                <a:gd name="T17" fmla="*/ 266 h 272"/>
                <a:gd name="T18" fmla="*/ 5 w 296"/>
                <a:gd name="T19" fmla="*/ 136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96" h="272">
                  <a:moveTo>
                    <a:pt x="296" y="136"/>
                  </a:moveTo>
                  <a:cubicBezTo>
                    <a:pt x="296" y="61"/>
                    <a:pt x="229" y="0"/>
                    <a:pt x="148" y="0"/>
                  </a:cubicBezTo>
                  <a:cubicBezTo>
                    <a:pt x="66" y="0"/>
                    <a:pt x="0" y="61"/>
                    <a:pt x="0" y="136"/>
                  </a:cubicBezTo>
                  <a:cubicBezTo>
                    <a:pt x="0" y="211"/>
                    <a:pt x="66" y="272"/>
                    <a:pt x="148" y="272"/>
                  </a:cubicBezTo>
                  <a:cubicBezTo>
                    <a:pt x="229" y="272"/>
                    <a:pt x="296" y="211"/>
                    <a:pt x="296" y="136"/>
                  </a:cubicBezTo>
                  <a:close/>
                  <a:moveTo>
                    <a:pt x="5" y="136"/>
                  </a:moveTo>
                  <a:cubicBezTo>
                    <a:pt x="5" y="64"/>
                    <a:pt x="69" y="6"/>
                    <a:pt x="148" y="6"/>
                  </a:cubicBezTo>
                  <a:cubicBezTo>
                    <a:pt x="226" y="6"/>
                    <a:pt x="290" y="64"/>
                    <a:pt x="290" y="136"/>
                  </a:cubicBezTo>
                  <a:cubicBezTo>
                    <a:pt x="290" y="208"/>
                    <a:pt x="226" y="266"/>
                    <a:pt x="148" y="266"/>
                  </a:cubicBezTo>
                  <a:cubicBezTo>
                    <a:pt x="69" y="266"/>
                    <a:pt x="5" y="208"/>
                    <a:pt x="5" y="13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5" name="Freeform 42">
              <a:extLst>
                <a:ext uri="{FF2B5EF4-FFF2-40B4-BE49-F238E27FC236}">
                  <a16:creationId xmlns:a16="http://schemas.microsoft.com/office/drawing/2014/main" id="{4E15EEE1-AB21-46DB-95B1-01CDC0C985B1}"/>
                </a:ext>
              </a:extLst>
            </p:cNvPr>
            <p:cNvSpPr>
              <a:spLocks noEditPoints="1"/>
            </p:cNvSpPr>
            <p:nvPr/>
          </p:nvSpPr>
          <p:spPr bwMode="auto">
            <a:xfrm>
              <a:off x="1023" y="1879"/>
              <a:ext cx="666" cy="609"/>
            </a:xfrm>
            <a:custGeom>
              <a:avLst/>
              <a:gdLst>
                <a:gd name="T0" fmla="*/ 279 w 279"/>
                <a:gd name="T1" fmla="*/ 127 h 255"/>
                <a:gd name="T2" fmla="*/ 140 w 279"/>
                <a:gd name="T3" fmla="*/ 0 h 255"/>
                <a:gd name="T4" fmla="*/ 0 w 279"/>
                <a:gd name="T5" fmla="*/ 127 h 255"/>
                <a:gd name="T6" fmla="*/ 140 w 279"/>
                <a:gd name="T7" fmla="*/ 255 h 255"/>
                <a:gd name="T8" fmla="*/ 279 w 279"/>
                <a:gd name="T9" fmla="*/ 127 h 255"/>
                <a:gd name="T10" fmla="*/ 3 w 279"/>
                <a:gd name="T11" fmla="*/ 127 h 255"/>
                <a:gd name="T12" fmla="*/ 140 w 279"/>
                <a:gd name="T13" fmla="*/ 3 h 255"/>
                <a:gd name="T14" fmla="*/ 277 w 279"/>
                <a:gd name="T15" fmla="*/ 127 h 255"/>
                <a:gd name="T16" fmla="*/ 140 w 279"/>
                <a:gd name="T17" fmla="*/ 252 h 255"/>
                <a:gd name="T18" fmla="*/ 3 w 279"/>
                <a:gd name="T19" fmla="*/ 127 h 2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79" h="255">
                  <a:moveTo>
                    <a:pt x="279" y="127"/>
                  </a:moveTo>
                  <a:cubicBezTo>
                    <a:pt x="279" y="57"/>
                    <a:pt x="217" y="0"/>
                    <a:pt x="140" y="0"/>
                  </a:cubicBezTo>
                  <a:cubicBezTo>
                    <a:pt x="63" y="0"/>
                    <a:pt x="0" y="57"/>
                    <a:pt x="0" y="127"/>
                  </a:cubicBezTo>
                  <a:cubicBezTo>
                    <a:pt x="0" y="197"/>
                    <a:pt x="63" y="255"/>
                    <a:pt x="140" y="255"/>
                  </a:cubicBezTo>
                  <a:cubicBezTo>
                    <a:pt x="217" y="255"/>
                    <a:pt x="279" y="197"/>
                    <a:pt x="279" y="127"/>
                  </a:cubicBezTo>
                  <a:close/>
                  <a:moveTo>
                    <a:pt x="3" y="127"/>
                  </a:moveTo>
                  <a:cubicBezTo>
                    <a:pt x="3" y="58"/>
                    <a:pt x="64" y="3"/>
                    <a:pt x="140" y="3"/>
                  </a:cubicBezTo>
                  <a:cubicBezTo>
                    <a:pt x="215" y="3"/>
                    <a:pt x="277" y="58"/>
                    <a:pt x="277" y="127"/>
                  </a:cubicBezTo>
                  <a:cubicBezTo>
                    <a:pt x="277" y="196"/>
                    <a:pt x="215" y="252"/>
                    <a:pt x="140" y="252"/>
                  </a:cubicBezTo>
                  <a:cubicBezTo>
                    <a:pt x="64" y="252"/>
                    <a:pt x="3" y="196"/>
                    <a:pt x="3" y="1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6" name="Freeform 43">
              <a:extLst>
                <a:ext uri="{FF2B5EF4-FFF2-40B4-BE49-F238E27FC236}">
                  <a16:creationId xmlns:a16="http://schemas.microsoft.com/office/drawing/2014/main" id="{2B5513F7-E017-4546-95B2-40CDF4D05D14}"/>
                </a:ext>
              </a:extLst>
            </p:cNvPr>
            <p:cNvSpPr>
              <a:spLocks/>
            </p:cNvSpPr>
            <p:nvPr/>
          </p:nvSpPr>
          <p:spPr bwMode="auto">
            <a:xfrm>
              <a:off x="954" y="2734"/>
              <a:ext cx="763" cy="7"/>
            </a:xfrm>
            <a:custGeom>
              <a:avLst/>
              <a:gdLst>
                <a:gd name="T0" fmla="*/ 160 w 320"/>
                <a:gd name="T1" fmla="*/ 3 h 3"/>
                <a:gd name="T2" fmla="*/ 240 w 320"/>
                <a:gd name="T3" fmla="*/ 3 h 3"/>
                <a:gd name="T4" fmla="*/ 280 w 320"/>
                <a:gd name="T5" fmla="*/ 2 h 3"/>
                <a:gd name="T6" fmla="*/ 320 w 320"/>
                <a:gd name="T7" fmla="*/ 2 h 3"/>
                <a:gd name="T8" fmla="*/ 280 w 320"/>
                <a:gd name="T9" fmla="*/ 1 h 3"/>
                <a:gd name="T10" fmla="*/ 240 w 320"/>
                <a:gd name="T11" fmla="*/ 1 h 3"/>
                <a:gd name="T12" fmla="*/ 160 w 320"/>
                <a:gd name="T13" fmla="*/ 0 h 3"/>
                <a:gd name="T14" fmla="*/ 80 w 320"/>
                <a:gd name="T15" fmla="*/ 1 h 3"/>
                <a:gd name="T16" fmla="*/ 0 w 320"/>
                <a:gd name="T17" fmla="*/ 2 h 3"/>
                <a:gd name="T18" fmla="*/ 80 w 320"/>
                <a:gd name="T19" fmla="*/ 3 h 3"/>
                <a:gd name="T20" fmla="*/ 160 w 320"/>
                <a:gd name="T21" fmla="*/ 3 h 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20" h="3">
                  <a:moveTo>
                    <a:pt x="160" y="3"/>
                  </a:moveTo>
                  <a:cubicBezTo>
                    <a:pt x="240" y="3"/>
                    <a:pt x="240" y="3"/>
                    <a:pt x="240" y="3"/>
                  </a:cubicBezTo>
                  <a:cubicBezTo>
                    <a:pt x="280" y="2"/>
                    <a:pt x="280" y="2"/>
                    <a:pt x="280" y="2"/>
                  </a:cubicBezTo>
                  <a:cubicBezTo>
                    <a:pt x="320" y="2"/>
                    <a:pt x="320" y="2"/>
                    <a:pt x="320" y="2"/>
                  </a:cubicBezTo>
                  <a:cubicBezTo>
                    <a:pt x="280" y="1"/>
                    <a:pt x="280" y="1"/>
                    <a:pt x="280" y="1"/>
                  </a:cubicBezTo>
                  <a:cubicBezTo>
                    <a:pt x="240" y="1"/>
                    <a:pt x="240" y="1"/>
                    <a:pt x="240" y="1"/>
                  </a:cubicBezTo>
                  <a:cubicBezTo>
                    <a:pt x="160" y="0"/>
                    <a:pt x="160" y="0"/>
                    <a:pt x="160" y="0"/>
                  </a:cubicBezTo>
                  <a:cubicBezTo>
                    <a:pt x="80" y="1"/>
                    <a:pt x="80" y="1"/>
                    <a:pt x="80" y="1"/>
                  </a:cubicBezTo>
                  <a:cubicBezTo>
                    <a:pt x="53" y="1"/>
                    <a:pt x="27" y="1"/>
                    <a:pt x="0" y="2"/>
                  </a:cubicBezTo>
                  <a:cubicBezTo>
                    <a:pt x="27" y="2"/>
                    <a:pt x="53" y="3"/>
                    <a:pt x="80" y="3"/>
                  </a:cubicBezTo>
                  <a:lnTo>
                    <a:pt x="160" y="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7" name="Freeform 44">
              <a:extLst>
                <a:ext uri="{FF2B5EF4-FFF2-40B4-BE49-F238E27FC236}">
                  <a16:creationId xmlns:a16="http://schemas.microsoft.com/office/drawing/2014/main" id="{6B752AEF-75B8-4F82-BE18-05E77BB7E935}"/>
                </a:ext>
              </a:extLst>
            </p:cNvPr>
            <p:cNvSpPr>
              <a:spLocks/>
            </p:cNvSpPr>
            <p:nvPr/>
          </p:nvSpPr>
          <p:spPr bwMode="auto">
            <a:xfrm>
              <a:off x="778" y="2777"/>
              <a:ext cx="994" cy="7"/>
            </a:xfrm>
            <a:custGeom>
              <a:avLst/>
              <a:gdLst>
                <a:gd name="T0" fmla="*/ 994 w 994"/>
                <a:gd name="T1" fmla="*/ 7 h 7"/>
                <a:gd name="T2" fmla="*/ 870 w 994"/>
                <a:gd name="T3" fmla="*/ 4 h 7"/>
                <a:gd name="T4" fmla="*/ 746 w 994"/>
                <a:gd name="T5" fmla="*/ 2 h 7"/>
                <a:gd name="T6" fmla="*/ 496 w 994"/>
                <a:gd name="T7" fmla="*/ 0 h 7"/>
                <a:gd name="T8" fmla="*/ 248 w 994"/>
                <a:gd name="T9" fmla="*/ 0 h 7"/>
                <a:gd name="T10" fmla="*/ 124 w 994"/>
                <a:gd name="T11" fmla="*/ 0 h 7"/>
                <a:gd name="T12" fmla="*/ 0 w 994"/>
                <a:gd name="T13" fmla="*/ 0 h 7"/>
                <a:gd name="T14" fmla="*/ 124 w 994"/>
                <a:gd name="T15" fmla="*/ 2 h 7"/>
                <a:gd name="T16" fmla="*/ 248 w 994"/>
                <a:gd name="T17" fmla="*/ 4 h 7"/>
                <a:gd name="T18" fmla="*/ 496 w 994"/>
                <a:gd name="T19" fmla="*/ 7 h 7"/>
                <a:gd name="T20" fmla="*/ 744 w 994"/>
                <a:gd name="T21" fmla="*/ 7 h 7"/>
                <a:gd name="T22" fmla="*/ 870 w 994"/>
                <a:gd name="T23" fmla="*/ 7 h 7"/>
                <a:gd name="T24" fmla="*/ 994 w 994"/>
                <a:gd name="T25" fmla="*/ 7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94" h="7">
                  <a:moveTo>
                    <a:pt x="994" y="7"/>
                  </a:moveTo>
                  <a:lnTo>
                    <a:pt x="870" y="4"/>
                  </a:lnTo>
                  <a:lnTo>
                    <a:pt x="746" y="2"/>
                  </a:lnTo>
                  <a:lnTo>
                    <a:pt x="496" y="0"/>
                  </a:lnTo>
                  <a:lnTo>
                    <a:pt x="248" y="0"/>
                  </a:lnTo>
                  <a:lnTo>
                    <a:pt x="124" y="0"/>
                  </a:lnTo>
                  <a:lnTo>
                    <a:pt x="0" y="0"/>
                  </a:lnTo>
                  <a:lnTo>
                    <a:pt x="124" y="2"/>
                  </a:lnTo>
                  <a:lnTo>
                    <a:pt x="248" y="4"/>
                  </a:lnTo>
                  <a:lnTo>
                    <a:pt x="496" y="7"/>
                  </a:lnTo>
                  <a:lnTo>
                    <a:pt x="744" y="7"/>
                  </a:lnTo>
                  <a:lnTo>
                    <a:pt x="870" y="7"/>
                  </a:lnTo>
                  <a:lnTo>
                    <a:pt x="994" y="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09" name="Group 47">
            <a:extLst>
              <a:ext uri="{FF2B5EF4-FFF2-40B4-BE49-F238E27FC236}">
                <a16:creationId xmlns:a16="http://schemas.microsoft.com/office/drawing/2014/main" id="{88F44149-9738-412E-A0AE-4829E1CF5D90}"/>
              </a:ext>
            </a:extLst>
          </p:cNvPr>
          <p:cNvGrpSpPr>
            <a:grpSpLocks noChangeAspect="1"/>
          </p:cNvGrpSpPr>
          <p:nvPr/>
        </p:nvGrpSpPr>
        <p:grpSpPr bwMode="auto">
          <a:xfrm>
            <a:off x="4138613" y="2173288"/>
            <a:ext cx="481012" cy="2028825"/>
            <a:chOff x="2607" y="1369"/>
            <a:chExt cx="303" cy="1278"/>
          </a:xfrm>
          <a:solidFill>
            <a:srgbClr val="5E391D"/>
          </a:solidFill>
        </p:grpSpPr>
        <p:sp>
          <p:nvSpPr>
            <p:cNvPr id="111" name="Freeform 48">
              <a:extLst>
                <a:ext uri="{FF2B5EF4-FFF2-40B4-BE49-F238E27FC236}">
                  <a16:creationId xmlns:a16="http://schemas.microsoft.com/office/drawing/2014/main" id="{E83A455A-E2E7-41B6-BFD2-462B1B4BB906}"/>
                </a:ext>
              </a:extLst>
            </p:cNvPr>
            <p:cNvSpPr>
              <a:spLocks noEditPoints="1"/>
            </p:cNvSpPr>
            <p:nvPr/>
          </p:nvSpPr>
          <p:spPr bwMode="auto">
            <a:xfrm>
              <a:off x="2607" y="1369"/>
              <a:ext cx="303" cy="1278"/>
            </a:xfrm>
            <a:custGeom>
              <a:avLst/>
              <a:gdLst>
                <a:gd name="T0" fmla="*/ 106 w 125"/>
                <a:gd name="T1" fmla="*/ 128 h 536"/>
                <a:gd name="T2" fmla="*/ 100 w 125"/>
                <a:gd name="T3" fmla="*/ 86 h 536"/>
                <a:gd name="T4" fmla="*/ 96 w 125"/>
                <a:gd name="T5" fmla="*/ 92 h 536"/>
                <a:gd name="T6" fmla="*/ 105 w 125"/>
                <a:gd name="T7" fmla="*/ 66 h 536"/>
                <a:gd name="T8" fmla="*/ 100 w 125"/>
                <a:gd name="T9" fmla="*/ 73 h 536"/>
                <a:gd name="T10" fmla="*/ 56 w 125"/>
                <a:gd name="T11" fmla="*/ 16 h 536"/>
                <a:gd name="T12" fmla="*/ 30 w 125"/>
                <a:gd name="T13" fmla="*/ 64 h 536"/>
                <a:gd name="T14" fmla="*/ 7 w 125"/>
                <a:gd name="T15" fmla="*/ 131 h 536"/>
                <a:gd name="T16" fmla="*/ 4 w 125"/>
                <a:gd name="T17" fmla="*/ 123 h 536"/>
                <a:gd name="T18" fmla="*/ 7 w 125"/>
                <a:gd name="T19" fmla="*/ 140 h 536"/>
                <a:gd name="T20" fmla="*/ 4 w 125"/>
                <a:gd name="T21" fmla="*/ 190 h 536"/>
                <a:gd name="T22" fmla="*/ 2 w 125"/>
                <a:gd name="T23" fmla="*/ 192 h 536"/>
                <a:gd name="T24" fmla="*/ 16 w 125"/>
                <a:gd name="T25" fmla="*/ 219 h 536"/>
                <a:gd name="T26" fmla="*/ 23 w 125"/>
                <a:gd name="T27" fmla="*/ 287 h 536"/>
                <a:gd name="T28" fmla="*/ 14 w 125"/>
                <a:gd name="T29" fmla="*/ 262 h 536"/>
                <a:gd name="T30" fmla="*/ 13 w 125"/>
                <a:gd name="T31" fmla="*/ 262 h 536"/>
                <a:gd name="T32" fmla="*/ 30 w 125"/>
                <a:gd name="T33" fmla="*/ 314 h 536"/>
                <a:gd name="T34" fmla="*/ 27 w 125"/>
                <a:gd name="T35" fmla="*/ 355 h 536"/>
                <a:gd name="T36" fmla="*/ 26 w 125"/>
                <a:gd name="T37" fmla="*/ 412 h 536"/>
                <a:gd name="T38" fmla="*/ 33 w 125"/>
                <a:gd name="T39" fmla="*/ 427 h 536"/>
                <a:gd name="T40" fmla="*/ 45 w 125"/>
                <a:gd name="T41" fmla="*/ 456 h 536"/>
                <a:gd name="T42" fmla="*/ 25 w 125"/>
                <a:gd name="T43" fmla="*/ 535 h 536"/>
                <a:gd name="T44" fmla="*/ 57 w 125"/>
                <a:gd name="T45" fmla="*/ 448 h 536"/>
                <a:gd name="T46" fmla="*/ 75 w 125"/>
                <a:gd name="T47" fmla="*/ 424 h 536"/>
                <a:gd name="T48" fmla="*/ 69 w 125"/>
                <a:gd name="T49" fmla="*/ 426 h 536"/>
                <a:gd name="T50" fmla="*/ 86 w 125"/>
                <a:gd name="T51" fmla="*/ 404 h 536"/>
                <a:gd name="T52" fmla="*/ 96 w 125"/>
                <a:gd name="T53" fmla="*/ 388 h 536"/>
                <a:gd name="T54" fmla="*/ 101 w 125"/>
                <a:gd name="T55" fmla="*/ 377 h 536"/>
                <a:gd name="T56" fmla="*/ 113 w 125"/>
                <a:gd name="T57" fmla="*/ 346 h 536"/>
                <a:gd name="T58" fmla="*/ 99 w 125"/>
                <a:gd name="T59" fmla="*/ 373 h 536"/>
                <a:gd name="T60" fmla="*/ 117 w 125"/>
                <a:gd name="T61" fmla="*/ 232 h 536"/>
                <a:gd name="T62" fmla="*/ 123 w 125"/>
                <a:gd name="T63" fmla="*/ 198 h 536"/>
                <a:gd name="T64" fmla="*/ 121 w 125"/>
                <a:gd name="T65" fmla="*/ 197 h 536"/>
                <a:gd name="T66" fmla="*/ 64 w 125"/>
                <a:gd name="T67" fmla="*/ 362 h 536"/>
                <a:gd name="T68" fmla="*/ 54 w 125"/>
                <a:gd name="T69" fmla="*/ 131 h 536"/>
                <a:gd name="T70" fmla="*/ 69 w 125"/>
                <a:gd name="T71" fmla="*/ 304 h 536"/>
                <a:gd name="T72" fmla="*/ 29 w 125"/>
                <a:gd name="T73" fmla="*/ 526 h 536"/>
                <a:gd name="T74" fmla="*/ 107 w 125"/>
                <a:gd name="T75" fmla="*/ 335 h 536"/>
                <a:gd name="T76" fmla="*/ 67 w 125"/>
                <a:gd name="T77" fmla="*/ 384 h 536"/>
                <a:gd name="T78" fmla="*/ 71 w 125"/>
                <a:gd name="T79" fmla="*/ 339 h 536"/>
                <a:gd name="T80" fmla="*/ 72 w 125"/>
                <a:gd name="T81" fmla="*/ 279 h 536"/>
                <a:gd name="T82" fmla="*/ 65 w 125"/>
                <a:gd name="T83" fmla="*/ 190 h 536"/>
                <a:gd name="T84" fmla="*/ 59 w 125"/>
                <a:gd name="T85" fmla="*/ 71 h 536"/>
                <a:gd name="T86" fmla="*/ 57 w 125"/>
                <a:gd name="T87" fmla="*/ 192 h 536"/>
                <a:gd name="T88" fmla="*/ 63 w 125"/>
                <a:gd name="T89" fmla="*/ 338 h 536"/>
                <a:gd name="T90" fmla="*/ 52 w 125"/>
                <a:gd name="T91" fmla="*/ 424 h 536"/>
                <a:gd name="T92" fmla="*/ 29 w 125"/>
                <a:gd name="T93" fmla="*/ 320 h 536"/>
                <a:gd name="T94" fmla="*/ 43 w 125"/>
                <a:gd name="T95" fmla="*/ 252 h 536"/>
                <a:gd name="T96" fmla="*/ 14 w 125"/>
                <a:gd name="T97" fmla="*/ 101 h 536"/>
                <a:gd name="T98" fmla="*/ 73 w 125"/>
                <a:gd name="T99" fmla="*/ 7 h 536"/>
                <a:gd name="T100" fmla="*/ 81 w 125"/>
                <a:gd name="T101" fmla="*/ 162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25" h="536">
                  <a:moveTo>
                    <a:pt x="121" y="197"/>
                  </a:moveTo>
                  <a:cubicBezTo>
                    <a:pt x="121" y="197"/>
                    <a:pt x="121" y="198"/>
                    <a:pt x="121" y="198"/>
                  </a:cubicBezTo>
                  <a:cubicBezTo>
                    <a:pt x="120" y="184"/>
                    <a:pt x="116" y="169"/>
                    <a:pt x="112" y="154"/>
                  </a:cubicBezTo>
                  <a:cubicBezTo>
                    <a:pt x="109" y="144"/>
                    <a:pt x="106" y="133"/>
                    <a:pt x="106" y="128"/>
                  </a:cubicBezTo>
                  <a:cubicBezTo>
                    <a:pt x="106" y="113"/>
                    <a:pt x="107" y="91"/>
                    <a:pt x="107" y="91"/>
                  </a:cubicBezTo>
                  <a:cubicBezTo>
                    <a:pt x="107" y="88"/>
                    <a:pt x="106" y="86"/>
                    <a:pt x="105" y="84"/>
                  </a:cubicBezTo>
                  <a:cubicBezTo>
                    <a:pt x="104" y="84"/>
                    <a:pt x="104" y="84"/>
                    <a:pt x="103" y="84"/>
                  </a:cubicBezTo>
                  <a:cubicBezTo>
                    <a:pt x="102" y="84"/>
                    <a:pt x="101" y="85"/>
                    <a:pt x="100" y="86"/>
                  </a:cubicBezTo>
                  <a:cubicBezTo>
                    <a:pt x="100" y="87"/>
                    <a:pt x="96" y="95"/>
                    <a:pt x="91" y="106"/>
                  </a:cubicBezTo>
                  <a:cubicBezTo>
                    <a:pt x="91" y="105"/>
                    <a:pt x="92" y="103"/>
                    <a:pt x="92" y="102"/>
                  </a:cubicBezTo>
                  <a:cubicBezTo>
                    <a:pt x="92" y="101"/>
                    <a:pt x="92" y="101"/>
                    <a:pt x="93" y="101"/>
                  </a:cubicBezTo>
                  <a:cubicBezTo>
                    <a:pt x="94" y="98"/>
                    <a:pt x="95" y="95"/>
                    <a:pt x="96" y="92"/>
                  </a:cubicBezTo>
                  <a:cubicBezTo>
                    <a:pt x="97" y="88"/>
                    <a:pt x="98" y="85"/>
                    <a:pt x="99" y="82"/>
                  </a:cubicBezTo>
                  <a:cubicBezTo>
                    <a:pt x="100" y="79"/>
                    <a:pt x="101" y="77"/>
                    <a:pt x="102" y="74"/>
                  </a:cubicBezTo>
                  <a:cubicBezTo>
                    <a:pt x="103" y="72"/>
                    <a:pt x="103" y="70"/>
                    <a:pt x="104" y="68"/>
                  </a:cubicBezTo>
                  <a:cubicBezTo>
                    <a:pt x="104" y="67"/>
                    <a:pt x="105" y="66"/>
                    <a:pt x="105" y="66"/>
                  </a:cubicBezTo>
                  <a:cubicBezTo>
                    <a:pt x="105" y="66"/>
                    <a:pt x="104" y="67"/>
                    <a:pt x="103" y="68"/>
                  </a:cubicBezTo>
                  <a:cubicBezTo>
                    <a:pt x="103" y="69"/>
                    <a:pt x="101" y="70"/>
                    <a:pt x="100" y="72"/>
                  </a:cubicBezTo>
                  <a:cubicBezTo>
                    <a:pt x="100" y="72"/>
                    <a:pt x="100" y="73"/>
                    <a:pt x="100" y="73"/>
                  </a:cubicBezTo>
                  <a:cubicBezTo>
                    <a:pt x="100" y="73"/>
                    <a:pt x="100" y="73"/>
                    <a:pt x="100" y="73"/>
                  </a:cubicBezTo>
                  <a:cubicBezTo>
                    <a:pt x="100" y="72"/>
                    <a:pt x="92" y="56"/>
                    <a:pt x="91" y="37"/>
                  </a:cubicBezTo>
                  <a:cubicBezTo>
                    <a:pt x="91" y="12"/>
                    <a:pt x="86" y="2"/>
                    <a:pt x="74" y="0"/>
                  </a:cubicBezTo>
                  <a:cubicBezTo>
                    <a:pt x="73" y="0"/>
                    <a:pt x="73" y="0"/>
                    <a:pt x="73" y="0"/>
                  </a:cubicBezTo>
                  <a:cubicBezTo>
                    <a:pt x="66" y="0"/>
                    <a:pt x="61" y="8"/>
                    <a:pt x="56" y="16"/>
                  </a:cubicBezTo>
                  <a:cubicBezTo>
                    <a:pt x="53" y="22"/>
                    <a:pt x="49" y="29"/>
                    <a:pt x="43" y="35"/>
                  </a:cubicBezTo>
                  <a:cubicBezTo>
                    <a:pt x="37" y="43"/>
                    <a:pt x="33" y="58"/>
                    <a:pt x="32" y="73"/>
                  </a:cubicBezTo>
                  <a:cubicBezTo>
                    <a:pt x="32" y="72"/>
                    <a:pt x="32" y="71"/>
                    <a:pt x="32" y="70"/>
                  </a:cubicBezTo>
                  <a:cubicBezTo>
                    <a:pt x="32" y="67"/>
                    <a:pt x="31" y="65"/>
                    <a:pt x="30" y="64"/>
                  </a:cubicBezTo>
                  <a:cubicBezTo>
                    <a:pt x="29" y="64"/>
                    <a:pt x="28" y="63"/>
                    <a:pt x="28" y="63"/>
                  </a:cubicBezTo>
                  <a:cubicBezTo>
                    <a:pt x="27" y="63"/>
                    <a:pt x="26" y="64"/>
                    <a:pt x="25" y="65"/>
                  </a:cubicBezTo>
                  <a:cubicBezTo>
                    <a:pt x="25" y="65"/>
                    <a:pt x="16" y="76"/>
                    <a:pt x="11" y="99"/>
                  </a:cubicBezTo>
                  <a:cubicBezTo>
                    <a:pt x="9" y="107"/>
                    <a:pt x="7" y="118"/>
                    <a:pt x="7" y="131"/>
                  </a:cubicBezTo>
                  <a:cubicBezTo>
                    <a:pt x="7" y="130"/>
                    <a:pt x="7" y="129"/>
                    <a:pt x="6" y="128"/>
                  </a:cubicBezTo>
                  <a:cubicBezTo>
                    <a:pt x="5" y="126"/>
                    <a:pt x="5" y="124"/>
                    <a:pt x="4" y="123"/>
                  </a:cubicBezTo>
                  <a:cubicBezTo>
                    <a:pt x="4" y="122"/>
                    <a:pt x="4" y="121"/>
                    <a:pt x="4" y="121"/>
                  </a:cubicBezTo>
                  <a:cubicBezTo>
                    <a:pt x="4" y="121"/>
                    <a:pt x="4" y="122"/>
                    <a:pt x="4" y="123"/>
                  </a:cubicBezTo>
                  <a:cubicBezTo>
                    <a:pt x="4" y="125"/>
                    <a:pt x="4" y="127"/>
                    <a:pt x="4" y="129"/>
                  </a:cubicBezTo>
                  <a:cubicBezTo>
                    <a:pt x="5" y="132"/>
                    <a:pt x="5" y="134"/>
                    <a:pt x="6" y="137"/>
                  </a:cubicBezTo>
                  <a:cubicBezTo>
                    <a:pt x="6" y="138"/>
                    <a:pt x="7" y="139"/>
                    <a:pt x="7" y="140"/>
                  </a:cubicBezTo>
                  <a:cubicBezTo>
                    <a:pt x="7" y="140"/>
                    <a:pt x="7" y="140"/>
                    <a:pt x="7" y="140"/>
                  </a:cubicBezTo>
                  <a:cubicBezTo>
                    <a:pt x="5" y="140"/>
                    <a:pt x="4" y="142"/>
                    <a:pt x="4" y="145"/>
                  </a:cubicBezTo>
                  <a:cubicBezTo>
                    <a:pt x="3" y="145"/>
                    <a:pt x="1" y="161"/>
                    <a:pt x="4" y="190"/>
                  </a:cubicBezTo>
                  <a:cubicBezTo>
                    <a:pt x="4" y="190"/>
                    <a:pt x="4" y="191"/>
                    <a:pt x="4" y="191"/>
                  </a:cubicBezTo>
                  <a:cubicBezTo>
                    <a:pt x="4" y="191"/>
                    <a:pt x="4" y="190"/>
                    <a:pt x="4" y="190"/>
                  </a:cubicBezTo>
                  <a:cubicBezTo>
                    <a:pt x="3" y="188"/>
                    <a:pt x="2" y="186"/>
                    <a:pt x="1" y="185"/>
                  </a:cubicBezTo>
                  <a:cubicBezTo>
                    <a:pt x="0" y="183"/>
                    <a:pt x="0" y="182"/>
                    <a:pt x="0" y="182"/>
                  </a:cubicBezTo>
                  <a:cubicBezTo>
                    <a:pt x="0" y="182"/>
                    <a:pt x="0" y="183"/>
                    <a:pt x="0" y="185"/>
                  </a:cubicBezTo>
                  <a:cubicBezTo>
                    <a:pt x="1" y="187"/>
                    <a:pt x="1" y="189"/>
                    <a:pt x="2" y="192"/>
                  </a:cubicBezTo>
                  <a:cubicBezTo>
                    <a:pt x="3" y="195"/>
                    <a:pt x="4" y="198"/>
                    <a:pt x="5" y="201"/>
                  </a:cubicBezTo>
                  <a:cubicBezTo>
                    <a:pt x="7" y="204"/>
                    <a:pt x="8" y="207"/>
                    <a:pt x="10" y="210"/>
                  </a:cubicBezTo>
                  <a:cubicBezTo>
                    <a:pt x="12" y="213"/>
                    <a:pt x="14" y="216"/>
                    <a:pt x="16" y="218"/>
                  </a:cubicBezTo>
                  <a:cubicBezTo>
                    <a:pt x="16" y="218"/>
                    <a:pt x="16" y="219"/>
                    <a:pt x="16" y="219"/>
                  </a:cubicBezTo>
                  <a:cubicBezTo>
                    <a:pt x="15" y="219"/>
                    <a:pt x="15" y="219"/>
                    <a:pt x="14" y="220"/>
                  </a:cubicBezTo>
                  <a:cubicBezTo>
                    <a:pt x="13" y="221"/>
                    <a:pt x="12" y="223"/>
                    <a:pt x="12" y="225"/>
                  </a:cubicBezTo>
                  <a:cubicBezTo>
                    <a:pt x="12" y="226"/>
                    <a:pt x="12" y="252"/>
                    <a:pt x="20" y="277"/>
                  </a:cubicBezTo>
                  <a:cubicBezTo>
                    <a:pt x="21" y="280"/>
                    <a:pt x="22" y="284"/>
                    <a:pt x="23" y="287"/>
                  </a:cubicBezTo>
                  <a:cubicBezTo>
                    <a:pt x="24" y="289"/>
                    <a:pt x="25" y="292"/>
                    <a:pt x="26" y="294"/>
                  </a:cubicBezTo>
                  <a:cubicBezTo>
                    <a:pt x="24" y="291"/>
                    <a:pt x="22" y="287"/>
                    <a:pt x="21" y="284"/>
                  </a:cubicBezTo>
                  <a:cubicBezTo>
                    <a:pt x="19" y="279"/>
                    <a:pt x="17" y="275"/>
                    <a:pt x="16" y="271"/>
                  </a:cubicBezTo>
                  <a:cubicBezTo>
                    <a:pt x="15" y="268"/>
                    <a:pt x="14" y="264"/>
                    <a:pt x="14" y="262"/>
                  </a:cubicBezTo>
                  <a:cubicBezTo>
                    <a:pt x="14" y="261"/>
                    <a:pt x="13" y="260"/>
                    <a:pt x="13" y="259"/>
                  </a:cubicBezTo>
                  <a:cubicBezTo>
                    <a:pt x="13" y="258"/>
                    <a:pt x="13" y="258"/>
                    <a:pt x="13" y="258"/>
                  </a:cubicBezTo>
                  <a:cubicBezTo>
                    <a:pt x="13" y="258"/>
                    <a:pt x="13" y="258"/>
                    <a:pt x="13" y="259"/>
                  </a:cubicBezTo>
                  <a:cubicBezTo>
                    <a:pt x="13" y="260"/>
                    <a:pt x="13" y="261"/>
                    <a:pt x="13" y="262"/>
                  </a:cubicBezTo>
                  <a:cubicBezTo>
                    <a:pt x="13" y="265"/>
                    <a:pt x="13" y="268"/>
                    <a:pt x="14" y="273"/>
                  </a:cubicBezTo>
                  <a:cubicBezTo>
                    <a:pt x="15" y="277"/>
                    <a:pt x="16" y="282"/>
                    <a:pt x="18" y="287"/>
                  </a:cubicBezTo>
                  <a:cubicBezTo>
                    <a:pt x="20" y="291"/>
                    <a:pt x="22" y="296"/>
                    <a:pt x="24" y="301"/>
                  </a:cubicBezTo>
                  <a:cubicBezTo>
                    <a:pt x="26" y="305"/>
                    <a:pt x="28" y="310"/>
                    <a:pt x="30" y="314"/>
                  </a:cubicBezTo>
                  <a:cubicBezTo>
                    <a:pt x="30" y="314"/>
                    <a:pt x="29" y="314"/>
                    <a:pt x="29" y="314"/>
                  </a:cubicBezTo>
                  <a:cubicBezTo>
                    <a:pt x="28" y="314"/>
                    <a:pt x="28" y="314"/>
                    <a:pt x="27" y="315"/>
                  </a:cubicBezTo>
                  <a:cubicBezTo>
                    <a:pt x="25" y="316"/>
                    <a:pt x="25" y="319"/>
                    <a:pt x="25" y="322"/>
                  </a:cubicBezTo>
                  <a:cubicBezTo>
                    <a:pt x="26" y="328"/>
                    <a:pt x="29" y="345"/>
                    <a:pt x="27" y="355"/>
                  </a:cubicBezTo>
                  <a:cubicBezTo>
                    <a:pt x="24" y="372"/>
                    <a:pt x="23" y="381"/>
                    <a:pt x="30" y="406"/>
                  </a:cubicBezTo>
                  <a:cubicBezTo>
                    <a:pt x="31" y="410"/>
                    <a:pt x="33" y="416"/>
                    <a:pt x="34" y="421"/>
                  </a:cubicBezTo>
                  <a:cubicBezTo>
                    <a:pt x="33" y="419"/>
                    <a:pt x="32" y="418"/>
                    <a:pt x="30" y="416"/>
                  </a:cubicBezTo>
                  <a:cubicBezTo>
                    <a:pt x="29" y="414"/>
                    <a:pt x="27" y="413"/>
                    <a:pt x="26" y="412"/>
                  </a:cubicBezTo>
                  <a:cubicBezTo>
                    <a:pt x="25" y="411"/>
                    <a:pt x="25" y="411"/>
                    <a:pt x="25" y="411"/>
                  </a:cubicBezTo>
                  <a:cubicBezTo>
                    <a:pt x="25" y="411"/>
                    <a:pt x="25" y="412"/>
                    <a:pt x="26" y="413"/>
                  </a:cubicBezTo>
                  <a:cubicBezTo>
                    <a:pt x="27" y="414"/>
                    <a:pt x="28" y="416"/>
                    <a:pt x="29" y="419"/>
                  </a:cubicBezTo>
                  <a:cubicBezTo>
                    <a:pt x="30" y="421"/>
                    <a:pt x="32" y="424"/>
                    <a:pt x="33" y="427"/>
                  </a:cubicBezTo>
                  <a:cubicBezTo>
                    <a:pt x="35" y="430"/>
                    <a:pt x="36" y="433"/>
                    <a:pt x="38" y="437"/>
                  </a:cubicBezTo>
                  <a:cubicBezTo>
                    <a:pt x="39" y="440"/>
                    <a:pt x="41" y="443"/>
                    <a:pt x="42" y="447"/>
                  </a:cubicBezTo>
                  <a:cubicBezTo>
                    <a:pt x="43" y="450"/>
                    <a:pt x="45" y="453"/>
                    <a:pt x="45" y="456"/>
                  </a:cubicBezTo>
                  <a:cubicBezTo>
                    <a:pt x="45" y="456"/>
                    <a:pt x="45" y="456"/>
                    <a:pt x="45" y="456"/>
                  </a:cubicBezTo>
                  <a:cubicBezTo>
                    <a:pt x="44" y="464"/>
                    <a:pt x="42" y="471"/>
                    <a:pt x="40" y="479"/>
                  </a:cubicBezTo>
                  <a:cubicBezTo>
                    <a:pt x="35" y="497"/>
                    <a:pt x="30" y="515"/>
                    <a:pt x="25" y="533"/>
                  </a:cubicBezTo>
                  <a:cubicBezTo>
                    <a:pt x="25" y="533"/>
                    <a:pt x="25" y="533"/>
                    <a:pt x="25" y="533"/>
                  </a:cubicBezTo>
                  <a:cubicBezTo>
                    <a:pt x="25" y="534"/>
                    <a:pt x="25" y="535"/>
                    <a:pt x="25" y="535"/>
                  </a:cubicBezTo>
                  <a:cubicBezTo>
                    <a:pt x="26" y="536"/>
                    <a:pt x="27" y="536"/>
                    <a:pt x="27" y="535"/>
                  </a:cubicBezTo>
                  <a:cubicBezTo>
                    <a:pt x="35" y="520"/>
                    <a:pt x="42" y="502"/>
                    <a:pt x="47" y="484"/>
                  </a:cubicBezTo>
                  <a:cubicBezTo>
                    <a:pt x="50" y="473"/>
                    <a:pt x="53" y="462"/>
                    <a:pt x="55" y="450"/>
                  </a:cubicBezTo>
                  <a:cubicBezTo>
                    <a:pt x="56" y="450"/>
                    <a:pt x="56" y="449"/>
                    <a:pt x="57" y="448"/>
                  </a:cubicBezTo>
                  <a:cubicBezTo>
                    <a:pt x="59" y="444"/>
                    <a:pt x="61" y="441"/>
                    <a:pt x="63" y="437"/>
                  </a:cubicBezTo>
                  <a:cubicBezTo>
                    <a:pt x="66" y="434"/>
                    <a:pt x="68" y="431"/>
                    <a:pt x="70" y="429"/>
                  </a:cubicBezTo>
                  <a:cubicBezTo>
                    <a:pt x="71" y="428"/>
                    <a:pt x="72" y="427"/>
                    <a:pt x="73" y="426"/>
                  </a:cubicBezTo>
                  <a:cubicBezTo>
                    <a:pt x="74" y="425"/>
                    <a:pt x="75" y="424"/>
                    <a:pt x="75" y="424"/>
                  </a:cubicBezTo>
                  <a:cubicBezTo>
                    <a:pt x="77" y="423"/>
                    <a:pt x="77" y="422"/>
                    <a:pt x="77" y="422"/>
                  </a:cubicBezTo>
                  <a:cubicBezTo>
                    <a:pt x="77" y="422"/>
                    <a:pt x="77" y="422"/>
                    <a:pt x="75" y="423"/>
                  </a:cubicBezTo>
                  <a:cubicBezTo>
                    <a:pt x="74" y="423"/>
                    <a:pt x="73" y="423"/>
                    <a:pt x="72" y="424"/>
                  </a:cubicBezTo>
                  <a:cubicBezTo>
                    <a:pt x="71" y="425"/>
                    <a:pt x="70" y="425"/>
                    <a:pt x="69" y="426"/>
                  </a:cubicBezTo>
                  <a:cubicBezTo>
                    <a:pt x="68" y="427"/>
                    <a:pt x="67" y="428"/>
                    <a:pt x="66" y="429"/>
                  </a:cubicBezTo>
                  <a:cubicBezTo>
                    <a:pt x="67" y="427"/>
                    <a:pt x="69" y="424"/>
                    <a:pt x="72" y="422"/>
                  </a:cubicBezTo>
                  <a:cubicBezTo>
                    <a:pt x="74" y="419"/>
                    <a:pt x="76" y="416"/>
                    <a:pt x="79" y="413"/>
                  </a:cubicBezTo>
                  <a:cubicBezTo>
                    <a:pt x="81" y="410"/>
                    <a:pt x="84" y="406"/>
                    <a:pt x="86" y="404"/>
                  </a:cubicBezTo>
                  <a:cubicBezTo>
                    <a:pt x="89" y="400"/>
                    <a:pt x="91" y="398"/>
                    <a:pt x="93" y="395"/>
                  </a:cubicBezTo>
                  <a:cubicBezTo>
                    <a:pt x="94" y="393"/>
                    <a:pt x="96" y="390"/>
                    <a:pt x="97" y="389"/>
                  </a:cubicBezTo>
                  <a:cubicBezTo>
                    <a:pt x="98" y="387"/>
                    <a:pt x="99" y="386"/>
                    <a:pt x="99" y="386"/>
                  </a:cubicBezTo>
                  <a:cubicBezTo>
                    <a:pt x="99" y="386"/>
                    <a:pt x="98" y="387"/>
                    <a:pt x="96" y="388"/>
                  </a:cubicBezTo>
                  <a:cubicBezTo>
                    <a:pt x="95" y="389"/>
                    <a:pt x="93" y="390"/>
                    <a:pt x="91" y="392"/>
                  </a:cubicBezTo>
                  <a:cubicBezTo>
                    <a:pt x="91" y="392"/>
                    <a:pt x="91" y="392"/>
                    <a:pt x="91" y="392"/>
                  </a:cubicBezTo>
                  <a:cubicBezTo>
                    <a:pt x="91" y="392"/>
                    <a:pt x="91" y="392"/>
                    <a:pt x="91" y="392"/>
                  </a:cubicBezTo>
                  <a:cubicBezTo>
                    <a:pt x="95" y="387"/>
                    <a:pt x="98" y="382"/>
                    <a:pt x="101" y="377"/>
                  </a:cubicBezTo>
                  <a:cubicBezTo>
                    <a:pt x="104" y="372"/>
                    <a:pt x="106" y="367"/>
                    <a:pt x="108" y="362"/>
                  </a:cubicBezTo>
                  <a:cubicBezTo>
                    <a:pt x="110" y="358"/>
                    <a:pt x="111" y="353"/>
                    <a:pt x="112" y="350"/>
                  </a:cubicBezTo>
                  <a:cubicBezTo>
                    <a:pt x="113" y="349"/>
                    <a:pt x="113" y="348"/>
                    <a:pt x="113" y="347"/>
                  </a:cubicBezTo>
                  <a:cubicBezTo>
                    <a:pt x="113" y="346"/>
                    <a:pt x="113" y="346"/>
                    <a:pt x="113" y="346"/>
                  </a:cubicBezTo>
                  <a:cubicBezTo>
                    <a:pt x="113" y="346"/>
                    <a:pt x="113" y="346"/>
                    <a:pt x="113" y="347"/>
                  </a:cubicBezTo>
                  <a:cubicBezTo>
                    <a:pt x="112" y="348"/>
                    <a:pt x="112" y="349"/>
                    <a:pt x="111" y="350"/>
                  </a:cubicBezTo>
                  <a:cubicBezTo>
                    <a:pt x="110" y="353"/>
                    <a:pt x="109" y="356"/>
                    <a:pt x="107" y="360"/>
                  </a:cubicBezTo>
                  <a:cubicBezTo>
                    <a:pt x="104" y="364"/>
                    <a:pt x="102" y="368"/>
                    <a:pt x="99" y="373"/>
                  </a:cubicBezTo>
                  <a:cubicBezTo>
                    <a:pt x="103" y="364"/>
                    <a:pt x="107" y="353"/>
                    <a:pt x="110" y="337"/>
                  </a:cubicBezTo>
                  <a:cubicBezTo>
                    <a:pt x="124" y="276"/>
                    <a:pt x="122" y="239"/>
                    <a:pt x="121" y="238"/>
                  </a:cubicBezTo>
                  <a:cubicBezTo>
                    <a:pt x="121" y="235"/>
                    <a:pt x="120" y="233"/>
                    <a:pt x="118" y="232"/>
                  </a:cubicBezTo>
                  <a:cubicBezTo>
                    <a:pt x="118" y="232"/>
                    <a:pt x="118" y="232"/>
                    <a:pt x="117" y="232"/>
                  </a:cubicBezTo>
                  <a:cubicBezTo>
                    <a:pt x="117" y="232"/>
                    <a:pt x="117" y="232"/>
                    <a:pt x="116" y="233"/>
                  </a:cubicBezTo>
                  <a:cubicBezTo>
                    <a:pt x="117" y="231"/>
                    <a:pt x="117" y="229"/>
                    <a:pt x="118" y="228"/>
                  </a:cubicBezTo>
                  <a:cubicBezTo>
                    <a:pt x="119" y="223"/>
                    <a:pt x="120" y="217"/>
                    <a:pt x="121" y="212"/>
                  </a:cubicBezTo>
                  <a:cubicBezTo>
                    <a:pt x="122" y="207"/>
                    <a:pt x="123" y="202"/>
                    <a:pt x="123" y="198"/>
                  </a:cubicBezTo>
                  <a:cubicBezTo>
                    <a:pt x="124" y="194"/>
                    <a:pt x="124" y="190"/>
                    <a:pt x="124" y="188"/>
                  </a:cubicBezTo>
                  <a:cubicBezTo>
                    <a:pt x="125" y="185"/>
                    <a:pt x="125" y="184"/>
                    <a:pt x="125" y="184"/>
                  </a:cubicBezTo>
                  <a:cubicBezTo>
                    <a:pt x="125" y="184"/>
                    <a:pt x="124" y="185"/>
                    <a:pt x="124" y="187"/>
                  </a:cubicBezTo>
                  <a:cubicBezTo>
                    <a:pt x="123" y="190"/>
                    <a:pt x="122" y="193"/>
                    <a:pt x="121" y="197"/>
                  </a:cubicBezTo>
                  <a:close/>
                  <a:moveTo>
                    <a:pt x="29" y="526"/>
                  </a:moveTo>
                  <a:cubicBezTo>
                    <a:pt x="35" y="509"/>
                    <a:pt x="40" y="492"/>
                    <a:pt x="45" y="474"/>
                  </a:cubicBezTo>
                  <a:cubicBezTo>
                    <a:pt x="49" y="456"/>
                    <a:pt x="53" y="438"/>
                    <a:pt x="57" y="419"/>
                  </a:cubicBezTo>
                  <a:cubicBezTo>
                    <a:pt x="60" y="400"/>
                    <a:pt x="62" y="381"/>
                    <a:pt x="64" y="362"/>
                  </a:cubicBezTo>
                  <a:cubicBezTo>
                    <a:pt x="65" y="353"/>
                    <a:pt x="66" y="343"/>
                    <a:pt x="66" y="333"/>
                  </a:cubicBezTo>
                  <a:cubicBezTo>
                    <a:pt x="66" y="324"/>
                    <a:pt x="67" y="314"/>
                    <a:pt x="67" y="304"/>
                  </a:cubicBezTo>
                  <a:cubicBezTo>
                    <a:pt x="67" y="266"/>
                    <a:pt x="65" y="227"/>
                    <a:pt x="60" y="189"/>
                  </a:cubicBezTo>
                  <a:cubicBezTo>
                    <a:pt x="58" y="170"/>
                    <a:pt x="56" y="151"/>
                    <a:pt x="54" y="131"/>
                  </a:cubicBezTo>
                  <a:cubicBezTo>
                    <a:pt x="53" y="112"/>
                    <a:pt x="54" y="92"/>
                    <a:pt x="58" y="74"/>
                  </a:cubicBezTo>
                  <a:cubicBezTo>
                    <a:pt x="54" y="92"/>
                    <a:pt x="54" y="112"/>
                    <a:pt x="55" y="131"/>
                  </a:cubicBezTo>
                  <a:cubicBezTo>
                    <a:pt x="57" y="150"/>
                    <a:pt x="59" y="169"/>
                    <a:pt x="62" y="188"/>
                  </a:cubicBezTo>
                  <a:cubicBezTo>
                    <a:pt x="66" y="227"/>
                    <a:pt x="69" y="265"/>
                    <a:pt x="69" y="304"/>
                  </a:cubicBezTo>
                  <a:cubicBezTo>
                    <a:pt x="69" y="314"/>
                    <a:pt x="68" y="324"/>
                    <a:pt x="68" y="334"/>
                  </a:cubicBezTo>
                  <a:cubicBezTo>
                    <a:pt x="67" y="343"/>
                    <a:pt x="67" y="353"/>
                    <a:pt x="66" y="363"/>
                  </a:cubicBezTo>
                  <a:cubicBezTo>
                    <a:pt x="64" y="382"/>
                    <a:pt x="62" y="401"/>
                    <a:pt x="58" y="420"/>
                  </a:cubicBezTo>
                  <a:cubicBezTo>
                    <a:pt x="51" y="457"/>
                    <a:pt x="42" y="493"/>
                    <a:pt x="29" y="526"/>
                  </a:cubicBezTo>
                  <a:close/>
                  <a:moveTo>
                    <a:pt x="117" y="206"/>
                  </a:moveTo>
                  <a:cubicBezTo>
                    <a:pt x="114" y="228"/>
                    <a:pt x="94" y="293"/>
                    <a:pt x="94" y="293"/>
                  </a:cubicBezTo>
                  <a:cubicBezTo>
                    <a:pt x="117" y="239"/>
                    <a:pt x="117" y="239"/>
                    <a:pt x="117" y="239"/>
                  </a:cubicBezTo>
                  <a:cubicBezTo>
                    <a:pt x="117" y="239"/>
                    <a:pt x="121" y="275"/>
                    <a:pt x="107" y="335"/>
                  </a:cubicBezTo>
                  <a:cubicBezTo>
                    <a:pt x="95" y="386"/>
                    <a:pt x="80" y="387"/>
                    <a:pt x="60" y="427"/>
                  </a:cubicBezTo>
                  <a:cubicBezTo>
                    <a:pt x="61" y="423"/>
                    <a:pt x="62" y="418"/>
                    <a:pt x="63" y="414"/>
                  </a:cubicBezTo>
                  <a:cubicBezTo>
                    <a:pt x="63" y="409"/>
                    <a:pt x="64" y="404"/>
                    <a:pt x="65" y="399"/>
                  </a:cubicBezTo>
                  <a:cubicBezTo>
                    <a:pt x="67" y="384"/>
                    <a:pt x="67" y="384"/>
                    <a:pt x="67" y="384"/>
                  </a:cubicBezTo>
                  <a:cubicBezTo>
                    <a:pt x="68" y="379"/>
                    <a:pt x="68" y="374"/>
                    <a:pt x="69" y="369"/>
                  </a:cubicBezTo>
                  <a:cubicBezTo>
                    <a:pt x="69" y="362"/>
                    <a:pt x="69" y="362"/>
                    <a:pt x="69" y="362"/>
                  </a:cubicBezTo>
                  <a:cubicBezTo>
                    <a:pt x="70" y="355"/>
                    <a:pt x="70" y="355"/>
                    <a:pt x="70" y="355"/>
                  </a:cubicBezTo>
                  <a:cubicBezTo>
                    <a:pt x="71" y="339"/>
                    <a:pt x="71" y="339"/>
                    <a:pt x="71" y="339"/>
                  </a:cubicBezTo>
                  <a:cubicBezTo>
                    <a:pt x="72" y="324"/>
                    <a:pt x="72" y="324"/>
                    <a:pt x="72" y="324"/>
                  </a:cubicBezTo>
                  <a:cubicBezTo>
                    <a:pt x="72" y="319"/>
                    <a:pt x="72" y="314"/>
                    <a:pt x="72" y="309"/>
                  </a:cubicBezTo>
                  <a:cubicBezTo>
                    <a:pt x="72" y="294"/>
                    <a:pt x="72" y="294"/>
                    <a:pt x="72" y="294"/>
                  </a:cubicBezTo>
                  <a:cubicBezTo>
                    <a:pt x="72" y="289"/>
                    <a:pt x="72" y="284"/>
                    <a:pt x="72" y="279"/>
                  </a:cubicBezTo>
                  <a:cubicBezTo>
                    <a:pt x="72" y="272"/>
                    <a:pt x="72" y="272"/>
                    <a:pt x="72" y="272"/>
                  </a:cubicBezTo>
                  <a:cubicBezTo>
                    <a:pt x="71" y="264"/>
                    <a:pt x="71" y="264"/>
                    <a:pt x="71" y="264"/>
                  </a:cubicBezTo>
                  <a:cubicBezTo>
                    <a:pt x="71" y="259"/>
                    <a:pt x="71" y="254"/>
                    <a:pt x="70" y="249"/>
                  </a:cubicBezTo>
                  <a:cubicBezTo>
                    <a:pt x="69" y="229"/>
                    <a:pt x="67" y="209"/>
                    <a:pt x="65" y="190"/>
                  </a:cubicBezTo>
                  <a:cubicBezTo>
                    <a:pt x="63" y="170"/>
                    <a:pt x="60" y="151"/>
                    <a:pt x="59" y="132"/>
                  </a:cubicBezTo>
                  <a:cubicBezTo>
                    <a:pt x="57" y="113"/>
                    <a:pt x="58" y="94"/>
                    <a:pt x="60" y="75"/>
                  </a:cubicBezTo>
                  <a:cubicBezTo>
                    <a:pt x="60" y="75"/>
                    <a:pt x="60" y="75"/>
                    <a:pt x="60" y="75"/>
                  </a:cubicBezTo>
                  <a:cubicBezTo>
                    <a:pt x="60" y="73"/>
                    <a:pt x="59" y="72"/>
                    <a:pt x="59" y="71"/>
                  </a:cubicBezTo>
                  <a:cubicBezTo>
                    <a:pt x="58" y="70"/>
                    <a:pt x="57" y="71"/>
                    <a:pt x="56" y="73"/>
                  </a:cubicBezTo>
                  <a:cubicBezTo>
                    <a:pt x="54" y="82"/>
                    <a:pt x="52" y="92"/>
                    <a:pt x="51" y="102"/>
                  </a:cubicBezTo>
                  <a:cubicBezTo>
                    <a:pt x="50" y="113"/>
                    <a:pt x="51" y="123"/>
                    <a:pt x="51" y="133"/>
                  </a:cubicBezTo>
                  <a:cubicBezTo>
                    <a:pt x="53" y="153"/>
                    <a:pt x="55" y="173"/>
                    <a:pt x="57" y="192"/>
                  </a:cubicBezTo>
                  <a:cubicBezTo>
                    <a:pt x="60" y="212"/>
                    <a:pt x="61" y="231"/>
                    <a:pt x="62" y="250"/>
                  </a:cubicBezTo>
                  <a:cubicBezTo>
                    <a:pt x="63" y="270"/>
                    <a:pt x="64" y="289"/>
                    <a:pt x="63" y="309"/>
                  </a:cubicBezTo>
                  <a:cubicBezTo>
                    <a:pt x="63" y="314"/>
                    <a:pt x="63" y="319"/>
                    <a:pt x="63" y="324"/>
                  </a:cubicBezTo>
                  <a:cubicBezTo>
                    <a:pt x="63" y="338"/>
                    <a:pt x="63" y="338"/>
                    <a:pt x="63" y="338"/>
                  </a:cubicBezTo>
                  <a:cubicBezTo>
                    <a:pt x="61" y="353"/>
                    <a:pt x="61" y="353"/>
                    <a:pt x="61" y="353"/>
                  </a:cubicBezTo>
                  <a:cubicBezTo>
                    <a:pt x="61" y="360"/>
                    <a:pt x="61" y="360"/>
                    <a:pt x="61" y="360"/>
                  </a:cubicBezTo>
                  <a:cubicBezTo>
                    <a:pt x="60" y="367"/>
                    <a:pt x="60" y="367"/>
                    <a:pt x="60" y="367"/>
                  </a:cubicBezTo>
                  <a:cubicBezTo>
                    <a:pt x="58" y="386"/>
                    <a:pt x="56" y="405"/>
                    <a:pt x="52" y="424"/>
                  </a:cubicBezTo>
                  <a:cubicBezTo>
                    <a:pt x="51" y="431"/>
                    <a:pt x="49" y="439"/>
                    <a:pt x="48" y="446"/>
                  </a:cubicBezTo>
                  <a:cubicBezTo>
                    <a:pt x="44" y="436"/>
                    <a:pt x="37" y="416"/>
                    <a:pt x="33" y="403"/>
                  </a:cubicBezTo>
                  <a:cubicBezTo>
                    <a:pt x="27" y="379"/>
                    <a:pt x="28" y="371"/>
                    <a:pt x="31" y="357"/>
                  </a:cubicBezTo>
                  <a:cubicBezTo>
                    <a:pt x="34" y="343"/>
                    <a:pt x="29" y="320"/>
                    <a:pt x="29" y="320"/>
                  </a:cubicBezTo>
                  <a:cubicBezTo>
                    <a:pt x="42" y="342"/>
                    <a:pt x="44" y="367"/>
                    <a:pt x="44" y="367"/>
                  </a:cubicBezTo>
                  <a:cubicBezTo>
                    <a:pt x="45" y="336"/>
                    <a:pt x="31" y="298"/>
                    <a:pt x="24" y="274"/>
                  </a:cubicBezTo>
                  <a:cubicBezTo>
                    <a:pt x="16" y="250"/>
                    <a:pt x="16" y="225"/>
                    <a:pt x="16" y="225"/>
                  </a:cubicBezTo>
                  <a:cubicBezTo>
                    <a:pt x="28" y="232"/>
                    <a:pt x="43" y="252"/>
                    <a:pt x="43" y="252"/>
                  </a:cubicBezTo>
                  <a:cubicBezTo>
                    <a:pt x="30" y="215"/>
                    <a:pt x="11" y="216"/>
                    <a:pt x="8" y="189"/>
                  </a:cubicBezTo>
                  <a:cubicBezTo>
                    <a:pt x="5" y="161"/>
                    <a:pt x="7" y="146"/>
                    <a:pt x="7" y="146"/>
                  </a:cubicBezTo>
                  <a:cubicBezTo>
                    <a:pt x="14" y="165"/>
                    <a:pt x="32" y="166"/>
                    <a:pt x="32" y="166"/>
                  </a:cubicBezTo>
                  <a:cubicBezTo>
                    <a:pt x="6" y="147"/>
                    <a:pt x="10" y="122"/>
                    <a:pt x="14" y="101"/>
                  </a:cubicBezTo>
                  <a:cubicBezTo>
                    <a:pt x="19" y="80"/>
                    <a:pt x="28" y="70"/>
                    <a:pt x="28" y="70"/>
                  </a:cubicBezTo>
                  <a:cubicBezTo>
                    <a:pt x="28" y="90"/>
                    <a:pt x="35" y="113"/>
                    <a:pt x="35" y="113"/>
                  </a:cubicBezTo>
                  <a:cubicBezTo>
                    <a:pt x="35" y="113"/>
                    <a:pt x="32" y="56"/>
                    <a:pt x="46" y="40"/>
                  </a:cubicBezTo>
                  <a:cubicBezTo>
                    <a:pt x="59" y="24"/>
                    <a:pt x="64" y="7"/>
                    <a:pt x="73" y="7"/>
                  </a:cubicBezTo>
                  <a:cubicBezTo>
                    <a:pt x="73" y="7"/>
                    <a:pt x="73" y="7"/>
                    <a:pt x="73" y="7"/>
                  </a:cubicBezTo>
                  <a:cubicBezTo>
                    <a:pt x="83" y="8"/>
                    <a:pt x="87" y="15"/>
                    <a:pt x="87" y="37"/>
                  </a:cubicBezTo>
                  <a:cubicBezTo>
                    <a:pt x="88" y="59"/>
                    <a:pt x="96" y="77"/>
                    <a:pt x="96" y="77"/>
                  </a:cubicBezTo>
                  <a:cubicBezTo>
                    <a:pt x="79" y="114"/>
                    <a:pt x="81" y="162"/>
                    <a:pt x="81" y="162"/>
                  </a:cubicBezTo>
                  <a:cubicBezTo>
                    <a:pt x="83" y="128"/>
                    <a:pt x="103" y="90"/>
                    <a:pt x="103" y="90"/>
                  </a:cubicBezTo>
                  <a:cubicBezTo>
                    <a:pt x="103" y="90"/>
                    <a:pt x="102" y="112"/>
                    <a:pt x="102" y="128"/>
                  </a:cubicBezTo>
                  <a:cubicBezTo>
                    <a:pt x="103" y="144"/>
                    <a:pt x="119" y="184"/>
                    <a:pt x="117" y="20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2" name="Freeform 49">
              <a:extLst>
                <a:ext uri="{FF2B5EF4-FFF2-40B4-BE49-F238E27FC236}">
                  <a16:creationId xmlns:a16="http://schemas.microsoft.com/office/drawing/2014/main" id="{F9F68635-5F46-49D2-8FF7-1CF7889DD918}"/>
                </a:ext>
              </a:extLst>
            </p:cNvPr>
            <p:cNvSpPr>
              <a:spLocks/>
            </p:cNvSpPr>
            <p:nvPr/>
          </p:nvSpPr>
          <p:spPr bwMode="auto">
            <a:xfrm>
              <a:off x="2793" y="1998"/>
              <a:ext cx="83" cy="193"/>
            </a:xfrm>
            <a:custGeom>
              <a:avLst/>
              <a:gdLst>
                <a:gd name="T0" fmla="*/ 5 w 34"/>
                <a:gd name="T1" fmla="*/ 68 h 81"/>
                <a:gd name="T2" fmla="*/ 1 w 34"/>
                <a:gd name="T3" fmla="*/ 77 h 81"/>
                <a:gd name="T4" fmla="*/ 0 w 34"/>
                <a:gd name="T5" fmla="*/ 81 h 81"/>
                <a:gd name="T6" fmla="*/ 2 w 34"/>
                <a:gd name="T7" fmla="*/ 78 h 81"/>
                <a:gd name="T8" fmla="*/ 7 w 34"/>
                <a:gd name="T9" fmla="*/ 70 h 81"/>
                <a:gd name="T10" fmla="*/ 13 w 34"/>
                <a:gd name="T11" fmla="*/ 59 h 81"/>
                <a:gd name="T12" fmla="*/ 20 w 34"/>
                <a:gd name="T13" fmla="*/ 44 h 81"/>
                <a:gd name="T14" fmla="*/ 26 w 34"/>
                <a:gd name="T15" fmla="*/ 29 h 81"/>
                <a:gd name="T16" fmla="*/ 31 w 34"/>
                <a:gd name="T17" fmla="*/ 15 h 81"/>
                <a:gd name="T18" fmla="*/ 33 w 34"/>
                <a:gd name="T19" fmla="*/ 4 h 81"/>
                <a:gd name="T20" fmla="*/ 34 w 34"/>
                <a:gd name="T21" fmla="*/ 0 h 81"/>
                <a:gd name="T22" fmla="*/ 32 w 34"/>
                <a:gd name="T23" fmla="*/ 4 h 81"/>
                <a:gd name="T24" fmla="*/ 29 w 34"/>
                <a:gd name="T25" fmla="*/ 13 h 81"/>
                <a:gd name="T26" fmla="*/ 23 w 34"/>
                <a:gd name="T27" fmla="*/ 26 h 81"/>
                <a:gd name="T28" fmla="*/ 17 w 34"/>
                <a:gd name="T29" fmla="*/ 40 h 81"/>
                <a:gd name="T30" fmla="*/ 11 w 34"/>
                <a:gd name="T31" fmla="*/ 55 h 81"/>
                <a:gd name="T32" fmla="*/ 5 w 34"/>
                <a:gd name="T33" fmla="*/ 68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4" h="81">
                  <a:moveTo>
                    <a:pt x="5" y="68"/>
                  </a:moveTo>
                  <a:cubicBezTo>
                    <a:pt x="4" y="72"/>
                    <a:pt x="2" y="75"/>
                    <a:pt x="1" y="77"/>
                  </a:cubicBezTo>
                  <a:cubicBezTo>
                    <a:pt x="1" y="80"/>
                    <a:pt x="0" y="81"/>
                    <a:pt x="0" y="81"/>
                  </a:cubicBezTo>
                  <a:cubicBezTo>
                    <a:pt x="0" y="81"/>
                    <a:pt x="1" y="80"/>
                    <a:pt x="2" y="78"/>
                  </a:cubicBezTo>
                  <a:cubicBezTo>
                    <a:pt x="3" y="76"/>
                    <a:pt x="5" y="74"/>
                    <a:pt x="7" y="70"/>
                  </a:cubicBezTo>
                  <a:cubicBezTo>
                    <a:pt x="9" y="67"/>
                    <a:pt x="11" y="63"/>
                    <a:pt x="13" y="59"/>
                  </a:cubicBezTo>
                  <a:cubicBezTo>
                    <a:pt x="16" y="54"/>
                    <a:pt x="18" y="49"/>
                    <a:pt x="20" y="44"/>
                  </a:cubicBezTo>
                  <a:cubicBezTo>
                    <a:pt x="22" y="39"/>
                    <a:pt x="24" y="34"/>
                    <a:pt x="26" y="29"/>
                  </a:cubicBezTo>
                  <a:cubicBezTo>
                    <a:pt x="28" y="24"/>
                    <a:pt x="29" y="19"/>
                    <a:pt x="31" y="15"/>
                  </a:cubicBezTo>
                  <a:cubicBezTo>
                    <a:pt x="32" y="10"/>
                    <a:pt x="33" y="7"/>
                    <a:pt x="33" y="4"/>
                  </a:cubicBezTo>
                  <a:cubicBezTo>
                    <a:pt x="34" y="2"/>
                    <a:pt x="34" y="0"/>
                    <a:pt x="34" y="0"/>
                  </a:cubicBezTo>
                  <a:cubicBezTo>
                    <a:pt x="34" y="0"/>
                    <a:pt x="33" y="1"/>
                    <a:pt x="32" y="4"/>
                  </a:cubicBezTo>
                  <a:cubicBezTo>
                    <a:pt x="32" y="6"/>
                    <a:pt x="30" y="9"/>
                    <a:pt x="29" y="13"/>
                  </a:cubicBezTo>
                  <a:cubicBezTo>
                    <a:pt x="27" y="17"/>
                    <a:pt x="25" y="21"/>
                    <a:pt x="23" y="26"/>
                  </a:cubicBezTo>
                  <a:cubicBezTo>
                    <a:pt x="21" y="30"/>
                    <a:pt x="19" y="35"/>
                    <a:pt x="17" y="40"/>
                  </a:cubicBezTo>
                  <a:cubicBezTo>
                    <a:pt x="15" y="45"/>
                    <a:pt x="13" y="50"/>
                    <a:pt x="11" y="55"/>
                  </a:cubicBezTo>
                  <a:cubicBezTo>
                    <a:pt x="9" y="60"/>
                    <a:pt x="7" y="64"/>
                    <a:pt x="5" y="6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3" name="Freeform 50">
              <a:extLst>
                <a:ext uri="{FF2B5EF4-FFF2-40B4-BE49-F238E27FC236}">
                  <a16:creationId xmlns:a16="http://schemas.microsoft.com/office/drawing/2014/main" id="{F6D1632B-B634-4A13-ADCD-449785FB5294}"/>
                </a:ext>
              </a:extLst>
            </p:cNvPr>
            <p:cNvSpPr>
              <a:spLocks/>
            </p:cNvSpPr>
            <p:nvPr/>
          </p:nvSpPr>
          <p:spPr bwMode="auto">
            <a:xfrm>
              <a:off x="2791" y="1681"/>
              <a:ext cx="46" cy="315"/>
            </a:xfrm>
            <a:custGeom>
              <a:avLst/>
              <a:gdLst>
                <a:gd name="T0" fmla="*/ 1 w 19"/>
                <a:gd name="T1" fmla="*/ 127 h 132"/>
                <a:gd name="T2" fmla="*/ 2 w 19"/>
                <a:gd name="T3" fmla="*/ 124 h 132"/>
                <a:gd name="T4" fmla="*/ 3 w 19"/>
                <a:gd name="T5" fmla="*/ 121 h 132"/>
                <a:gd name="T6" fmla="*/ 6 w 19"/>
                <a:gd name="T7" fmla="*/ 113 h 132"/>
                <a:gd name="T8" fmla="*/ 9 w 19"/>
                <a:gd name="T9" fmla="*/ 91 h 132"/>
                <a:gd name="T10" fmla="*/ 12 w 19"/>
                <a:gd name="T11" fmla="*/ 66 h 132"/>
                <a:gd name="T12" fmla="*/ 14 w 19"/>
                <a:gd name="T13" fmla="*/ 42 h 132"/>
                <a:gd name="T14" fmla="*/ 16 w 19"/>
                <a:gd name="T15" fmla="*/ 20 h 132"/>
                <a:gd name="T16" fmla="*/ 17 w 19"/>
                <a:gd name="T17" fmla="*/ 12 h 132"/>
                <a:gd name="T18" fmla="*/ 18 w 19"/>
                <a:gd name="T19" fmla="*/ 5 h 132"/>
                <a:gd name="T20" fmla="*/ 19 w 19"/>
                <a:gd name="T21" fmla="*/ 0 h 132"/>
                <a:gd name="T22" fmla="*/ 17 w 19"/>
                <a:gd name="T23" fmla="*/ 5 h 132"/>
                <a:gd name="T24" fmla="*/ 16 w 19"/>
                <a:gd name="T25" fmla="*/ 11 h 132"/>
                <a:gd name="T26" fmla="*/ 14 w 19"/>
                <a:gd name="T27" fmla="*/ 19 h 132"/>
                <a:gd name="T28" fmla="*/ 10 w 19"/>
                <a:gd name="T29" fmla="*/ 41 h 132"/>
                <a:gd name="T30" fmla="*/ 8 w 19"/>
                <a:gd name="T31" fmla="*/ 65 h 132"/>
                <a:gd name="T32" fmla="*/ 6 w 19"/>
                <a:gd name="T33" fmla="*/ 90 h 132"/>
                <a:gd name="T34" fmla="*/ 3 w 19"/>
                <a:gd name="T35" fmla="*/ 111 h 132"/>
                <a:gd name="T36" fmla="*/ 2 w 19"/>
                <a:gd name="T37" fmla="*/ 120 h 132"/>
                <a:gd name="T38" fmla="*/ 1 w 19"/>
                <a:gd name="T39" fmla="*/ 123 h 132"/>
                <a:gd name="T40" fmla="*/ 1 w 19"/>
                <a:gd name="T41" fmla="*/ 126 h 132"/>
                <a:gd name="T42" fmla="*/ 0 w 19"/>
                <a:gd name="T43" fmla="*/ 132 h 132"/>
                <a:gd name="T44" fmla="*/ 1 w 19"/>
                <a:gd name="T45" fmla="*/ 127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9" h="132">
                  <a:moveTo>
                    <a:pt x="1" y="127"/>
                  </a:moveTo>
                  <a:cubicBezTo>
                    <a:pt x="2" y="126"/>
                    <a:pt x="2" y="125"/>
                    <a:pt x="2" y="124"/>
                  </a:cubicBezTo>
                  <a:cubicBezTo>
                    <a:pt x="3" y="123"/>
                    <a:pt x="3" y="122"/>
                    <a:pt x="3" y="121"/>
                  </a:cubicBezTo>
                  <a:cubicBezTo>
                    <a:pt x="4" y="118"/>
                    <a:pt x="5" y="116"/>
                    <a:pt x="6" y="113"/>
                  </a:cubicBezTo>
                  <a:cubicBezTo>
                    <a:pt x="7" y="106"/>
                    <a:pt x="8" y="99"/>
                    <a:pt x="9" y="91"/>
                  </a:cubicBezTo>
                  <a:cubicBezTo>
                    <a:pt x="10" y="83"/>
                    <a:pt x="11" y="75"/>
                    <a:pt x="12" y="66"/>
                  </a:cubicBezTo>
                  <a:cubicBezTo>
                    <a:pt x="12" y="58"/>
                    <a:pt x="13" y="49"/>
                    <a:pt x="14" y="42"/>
                  </a:cubicBezTo>
                  <a:cubicBezTo>
                    <a:pt x="14" y="34"/>
                    <a:pt x="15" y="26"/>
                    <a:pt x="16" y="20"/>
                  </a:cubicBezTo>
                  <a:cubicBezTo>
                    <a:pt x="16" y="17"/>
                    <a:pt x="17" y="14"/>
                    <a:pt x="17" y="12"/>
                  </a:cubicBezTo>
                  <a:cubicBezTo>
                    <a:pt x="17" y="9"/>
                    <a:pt x="18" y="7"/>
                    <a:pt x="18" y="5"/>
                  </a:cubicBezTo>
                  <a:cubicBezTo>
                    <a:pt x="19" y="2"/>
                    <a:pt x="19" y="0"/>
                    <a:pt x="19" y="0"/>
                  </a:cubicBezTo>
                  <a:cubicBezTo>
                    <a:pt x="19" y="0"/>
                    <a:pt x="19" y="2"/>
                    <a:pt x="17" y="5"/>
                  </a:cubicBezTo>
                  <a:cubicBezTo>
                    <a:pt x="17" y="6"/>
                    <a:pt x="16" y="9"/>
                    <a:pt x="16" y="11"/>
                  </a:cubicBezTo>
                  <a:cubicBezTo>
                    <a:pt x="15" y="13"/>
                    <a:pt x="14" y="16"/>
                    <a:pt x="14" y="19"/>
                  </a:cubicBezTo>
                  <a:cubicBezTo>
                    <a:pt x="12" y="25"/>
                    <a:pt x="11" y="33"/>
                    <a:pt x="10" y="41"/>
                  </a:cubicBezTo>
                  <a:cubicBezTo>
                    <a:pt x="9" y="49"/>
                    <a:pt x="9" y="57"/>
                    <a:pt x="8" y="65"/>
                  </a:cubicBezTo>
                  <a:cubicBezTo>
                    <a:pt x="7" y="74"/>
                    <a:pt x="7" y="82"/>
                    <a:pt x="6" y="90"/>
                  </a:cubicBezTo>
                  <a:cubicBezTo>
                    <a:pt x="5" y="98"/>
                    <a:pt x="5" y="105"/>
                    <a:pt x="3" y="111"/>
                  </a:cubicBezTo>
                  <a:cubicBezTo>
                    <a:pt x="3" y="115"/>
                    <a:pt x="3" y="117"/>
                    <a:pt x="2" y="120"/>
                  </a:cubicBezTo>
                  <a:cubicBezTo>
                    <a:pt x="2" y="121"/>
                    <a:pt x="2" y="122"/>
                    <a:pt x="1" y="123"/>
                  </a:cubicBezTo>
                  <a:cubicBezTo>
                    <a:pt x="1" y="124"/>
                    <a:pt x="1" y="125"/>
                    <a:pt x="1" y="126"/>
                  </a:cubicBezTo>
                  <a:cubicBezTo>
                    <a:pt x="0" y="130"/>
                    <a:pt x="0" y="132"/>
                    <a:pt x="0" y="132"/>
                  </a:cubicBezTo>
                  <a:cubicBezTo>
                    <a:pt x="0" y="132"/>
                    <a:pt x="0" y="130"/>
                    <a:pt x="1" y="1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4" name="Freeform 51">
              <a:extLst>
                <a:ext uri="{FF2B5EF4-FFF2-40B4-BE49-F238E27FC236}">
                  <a16:creationId xmlns:a16="http://schemas.microsoft.com/office/drawing/2014/main" id="{AEEE2D30-E582-46BB-8BAD-B8BCF1861EB6}"/>
                </a:ext>
              </a:extLst>
            </p:cNvPr>
            <p:cNvSpPr>
              <a:spLocks/>
            </p:cNvSpPr>
            <p:nvPr/>
          </p:nvSpPr>
          <p:spPr bwMode="auto">
            <a:xfrm>
              <a:off x="2648" y="1638"/>
              <a:ext cx="87" cy="165"/>
            </a:xfrm>
            <a:custGeom>
              <a:avLst/>
              <a:gdLst>
                <a:gd name="T0" fmla="*/ 23 w 36"/>
                <a:gd name="T1" fmla="*/ 48 h 69"/>
                <a:gd name="T2" fmla="*/ 13 w 36"/>
                <a:gd name="T3" fmla="*/ 39 h 69"/>
                <a:gd name="T4" fmla="*/ 6 w 36"/>
                <a:gd name="T5" fmla="*/ 28 h 69"/>
                <a:gd name="T6" fmla="*/ 2 w 36"/>
                <a:gd name="T7" fmla="*/ 15 h 69"/>
                <a:gd name="T8" fmla="*/ 1 w 36"/>
                <a:gd name="T9" fmla="*/ 4 h 69"/>
                <a:gd name="T10" fmla="*/ 1 w 36"/>
                <a:gd name="T11" fmla="*/ 1 h 69"/>
                <a:gd name="T12" fmla="*/ 1 w 36"/>
                <a:gd name="T13" fmla="*/ 0 h 69"/>
                <a:gd name="T14" fmla="*/ 1 w 36"/>
                <a:gd name="T15" fmla="*/ 1 h 69"/>
                <a:gd name="T16" fmla="*/ 0 w 36"/>
                <a:gd name="T17" fmla="*/ 4 h 69"/>
                <a:gd name="T18" fmla="*/ 0 w 36"/>
                <a:gd name="T19" fmla="*/ 15 h 69"/>
                <a:gd name="T20" fmla="*/ 3 w 36"/>
                <a:gd name="T21" fmla="*/ 31 h 69"/>
                <a:gd name="T22" fmla="*/ 11 w 36"/>
                <a:gd name="T23" fmla="*/ 45 h 69"/>
                <a:gd name="T24" fmla="*/ 21 w 36"/>
                <a:gd name="T25" fmla="*/ 53 h 69"/>
                <a:gd name="T26" fmla="*/ 29 w 36"/>
                <a:gd name="T27" fmla="*/ 60 h 69"/>
                <a:gd name="T28" fmla="*/ 35 w 36"/>
                <a:gd name="T29" fmla="*/ 66 h 69"/>
                <a:gd name="T30" fmla="*/ 36 w 36"/>
                <a:gd name="T31" fmla="*/ 69 h 69"/>
                <a:gd name="T32" fmla="*/ 35 w 36"/>
                <a:gd name="T33" fmla="*/ 65 h 69"/>
                <a:gd name="T34" fmla="*/ 31 w 36"/>
                <a:gd name="T35" fmla="*/ 57 h 69"/>
                <a:gd name="T36" fmla="*/ 23 w 36"/>
                <a:gd name="T37" fmla="*/ 48 h 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6" h="69">
                  <a:moveTo>
                    <a:pt x="23" y="48"/>
                  </a:moveTo>
                  <a:cubicBezTo>
                    <a:pt x="20" y="45"/>
                    <a:pt x="16" y="42"/>
                    <a:pt x="13" y="39"/>
                  </a:cubicBezTo>
                  <a:cubicBezTo>
                    <a:pt x="10" y="36"/>
                    <a:pt x="8" y="32"/>
                    <a:pt x="6" y="28"/>
                  </a:cubicBezTo>
                  <a:cubicBezTo>
                    <a:pt x="4" y="24"/>
                    <a:pt x="3" y="19"/>
                    <a:pt x="2" y="15"/>
                  </a:cubicBezTo>
                  <a:cubicBezTo>
                    <a:pt x="1" y="10"/>
                    <a:pt x="1" y="7"/>
                    <a:pt x="1" y="4"/>
                  </a:cubicBezTo>
                  <a:cubicBezTo>
                    <a:pt x="1" y="3"/>
                    <a:pt x="1" y="2"/>
                    <a:pt x="1" y="1"/>
                  </a:cubicBezTo>
                  <a:cubicBezTo>
                    <a:pt x="1" y="0"/>
                    <a:pt x="1" y="0"/>
                    <a:pt x="1" y="0"/>
                  </a:cubicBezTo>
                  <a:cubicBezTo>
                    <a:pt x="1" y="0"/>
                    <a:pt x="1" y="0"/>
                    <a:pt x="1" y="1"/>
                  </a:cubicBezTo>
                  <a:cubicBezTo>
                    <a:pt x="1" y="2"/>
                    <a:pt x="0" y="3"/>
                    <a:pt x="0" y="4"/>
                  </a:cubicBezTo>
                  <a:cubicBezTo>
                    <a:pt x="0" y="7"/>
                    <a:pt x="0" y="11"/>
                    <a:pt x="0" y="15"/>
                  </a:cubicBezTo>
                  <a:cubicBezTo>
                    <a:pt x="0" y="20"/>
                    <a:pt x="1" y="26"/>
                    <a:pt x="3" y="31"/>
                  </a:cubicBezTo>
                  <a:cubicBezTo>
                    <a:pt x="5" y="36"/>
                    <a:pt x="8" y="41"/>
                    <a:pt x="11" y="45"/>
                  </a:cubicBezTo>
                  <a:cubicBezTo>
                    <a:pt x="15" y="48"/>
                    <a:pt x="18" y="51"/>
                    <a:pt x="21" y="53"/>
                  </a:cubicBezTo>
                  <a:cubicBezTo>
                    <a:pt x="24" y="55"/>
                    <a:pt x="27" y="57"/>
                    <a:pt x="29" y="60"/>
                  </a:cubicBezTo>
                  <a:cubicBezTo>
                    <a:pt x="32" y="62"/>
                    <a:pt x="34" y="64"/>
                    <a:pt x="35" y="66"/>
                  </a:cubicBezTo>
                  <a:cubicBezTo>
                    <a:pt x="36" y="68"/>
                    <a:pt x="36" y="69"/>
                    <a:pt x="36" y="69"/>
                  </a:cubicBezTo>
                  <a:cubicBezTo>
                    <a:pt x="36" y="69"/>
                    <a:pt x="36" y="68"/>
                    <a:pt x="35" y="65"/>
                  </a:cubicBezTo>
                  <a:cubicBezTo>
                    <a:pt x="34" y="63"/>
                    <a:pt x="33" y="60"/>
                    <a:pt x="31" y="57"/>
                  </a:cubicBezTo>
                  <a:cubicBezTo>
                    <a:pt x="29" y="54"/>
                    <a:pt x="26" y="51"/>
                    <a:pt x="23" y="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5" name="Freeform 52">
              <a:extLst>
                <a:ext uri="{FF2B5EF4-FFF2-40B4-BE49-F238E27FC236}">
                  <a16:creationId xmlns:a16="http://schemas.microsoft.com/office/drawing/2014/main" id="{96FFF383-7982-498C-883E-F5C258E687B7}"/>
                </a:ext>
              </a:extLst>
            </p:cNvPr>
            <p:cNvSpPr>
              <a:spLocks/>
            </p:cNvSpPr>
            <p:nvPr/>
          </p:nvSpPr>
          <p:spPr bwMode="auto">
            <a:xfrm>
              <a:off x="2757" y="1457"/>
              <a:ext cx="34" cy="205"/>
            </a:xfrm>
            <a:custGeom>
              <a:avLst/>
              <a:gdLst>
                <a:gd name="T0" fmla="*/ 13 w 14"/>
                <a:gd name="T1" fmla="*/ 4 h 86"/>
                <a:gd name="T2" fmla="*/ 14 w 14"/>
                <a:gd name="T3" fmla="*/ 0 h 86"/>
                <a:gd name="T4" fmla="*/ 13 w 14"/>
                <a:gd name="T5" fmla="*/ 3 h 86"/>
                <a:gd name="T6" fmla="*/ 10 w 14"/>
                <a:gd name="T7" fmla="*/ 12 h 86"/>
                <a:gd name="T8" fmla="*/ 7 w 14"/>
                <a:gd name="T9" fmla="*/ 26 h 86"/>
                <a:gd name="T10" fmla="*/ 4 w 14"/>
                <a:gd name="T11" fmla="*/ 42 h 86"/>
                <a:gd name="T12" fmla="*/ 2 w 14"/>
                <a:gd name="T13" fmla="*/ 58 h 86"/>
                <a:gd name="T14" fmla="*/ 1 w 14"/>
                <a:gd name="T15" fmla="*/ 72 h 86"/>
                <a:gd name="T16" fmla="*/ 0 w 14"/>
                <a:gd name="T17" fmla="*/ 82 h 86"/>
                <a:gd name="T18" fmla="*/ 0 w 14"/>
                <a:gd name="T19" fmla="*/ 86 h 86"/>
                <a:gd name="T20" fmla="*/ 1 w 14"/>
                <a:gd name="T21" fmla="*/ 82 h 86"/>
                <a:gd name="T22" fmla="*/ 2 w 14"/>
                <a:gd name="T23" fmla="*/ 72 h 86"/>
                <a:gd name="T24" fmla="*/ 3 w 14"/>
                <a:gd name="T25" fmla="*/ 58 h 86"/>
                <a:gd name="T26" fmla="*/ 6 w 14"/>
                <a:gd name="T27" fmla="*/ 42 h 86"/>
                <a:gd name="T28" fmla="*/ 8 w 14"/>
                <a:gd name="T29" fmla="*/ 27 h 86"/>
                <a:gd name="T30" fmla="*/ 11 w 14"/>
                <a:gd name="T31" fmla="*/ 13 h 86"/>
                <a:gd name="T32" fmla="*/ 13 w 14"/>
                <a:gd name="T33" fmla="*/ 4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4" h="86">
                  <a:moveTo>
                    <a:pt x="13" y="4"/>
                  </a:moveTo>
                  <a:cubicBezTo>
                    <a:pt x="14" y="1"/>
                    <a:pt x="14" y="0"/>
                    <a:pt x="14" y="0"/>
                  </a:cubicBezTo>
                  <a:cubicBezTo>
                    <a:pt x="14" y="0"/>
                    <a:pt x="14" y="1"/>
                    <a:pt x="13" y="3"/>
                  </a:cubicBezTo>
                  <a:cubicBezTo>
                    <a:pt x="12" y="6"/>
                    <a:pt x="11" y="9"/>
                    <a:pt x="10" y="12"/>
                  </a:cubicBezTo>
                  <a:cubicBezTo>
                    <a:pt x="9" y="16"/>
                    <a:pt x="8" y="21"/>
                    <a:pt x="7" y="26"/>
                  </a:cubicBezTo>
                  <a:cubicBezTo>
                    <a:pt x="6" y="31"/>
                    <a:pt x="5" y="36"/>
                    <a:pt x="4" y="42"/>
                  </a:cubicBezTo>
                  <a:cubicBezTo>
                    <a:pt x="3" y="47"/>
                    <a:pt x="2" y="53"/>
                    <a:pt x="2" y="58"/>
                  </a:cubicBezTo>
                  <a:cubicBezTo>
                    <a:pt x="1" y="63"/>
                    <a:pt x="1" y="68"/>
                    <a:pt x="1" y="72"/>
                  </a:cubicBezTo>
                  <a:cubicBezTo>
                    <a:pt x="0" y="76"/>
                    <a:pt x="0" y="80"/>
                    <a:pt x="0" y="82"/>
                  </a:cubicBezTo>
                  <a:cubicBezTo>
                    <a:pt x="0" y="85"/>
                    <a:pt x="0" y="86"/>
                    <a:pt x="0" y="86"/>
                  </a:cubicBezTo>
                  <a:cubicBezTo>
                    <a:pt x="0" y="86"/>
                    <a:pt x="1" y="85"/>
                    <a:pt x="1" y="82"/>
                  </a:cubicBezTo>
                  <a:cubicBezTo>
                    <a:pt x="1" y="80"/>
                    <a:pt x="1" y="76"/>
                    <a:pt x="2" y="72"/>
                  </a:cubicBezTo>
                  <a:cubicBezTo>
                    <a:pt x="2" y="68"/>
                    <a:pt x="3" y="63"/>
                    <a:pt x="3" y="58"/>
                  </a:cubicBezTo>
                  <a:cubicBezTo>
                    <a:pt x="4" y="53"/>
                    <a:pt x="5" y="48"/>
                    <a:pt x="6" y="42"/>
                  </a:cubicBezTo>
                  <a:cubicBezTo>
                    <a:pt x="6" y="37"/>
                    <a:pt x="7" y="32"/>
                    <a:pt x="8" y="27"/>
                  </a:cubicBezTo>
                  <a:cubicBezTo>
                    <a:pt x="9" y="22"/>
                    <a:pt x="10" y="17"/>
                    <a:pt x="11" y="13"/>
                  </a:cubicBezTo>
                  <a:cubicBezTo>
                    <a:pt x="12" y="9"/>
                    <a:pt x="13" y="6"/>
                    <a:pt x="13" y="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6" name="Freeform 53">
              <a:extLst>
                <a:ext uri="{FF2B5EF4-FFF2-40B4-BE49-F238E27FC236}">
                  <a16:creationId xmlns:a16="http://schemas.microsoft.com/office/drawing/2014/main" id="{47E551BA-8218-48E3-93E2-0D4C0E1C53BD}"/>
                </a:ext>
              </a:extLst>
            </p:cNvPr>
            <p:cNvSpPr>
              <a:spLocks/>
            </p:cNvSpPr>
            <p:nvPr/>
          </p:nvSpPr>
          <p:spPr bwMode="auto">
            <a:xfrm>
              <a:off x="2706" y="1591"/>
              <a:ext cx="20" cy="107"/>
            </a:xfrm>
            <a:custGeom>
              <a:avLst/>
              <a:gdLst>
                <a:gd name="T0" fmla="*/ 1 w 8"/>
                <a:gd name="T1" fmla="*/ 15 h 45"/>
                <a:gd name="T2" fmla="*/ 2 w 8"/>
                <a:gd name="T3" fmla="*/ 23 h 45"/>
                <a:gd name="T4" fmla="*/ 4 w 8"/>
                <a:gd name="T5" fmla="*/ 32 h 45"/>
                <a:gd name="T6" fmla="*/ 6 w 8"/>
                <a:gd name="T7" fmla="*/ 39 h 45"/>
                <a:gd name="T8" fmla="*/ 7 w 8"/>
                <a:gd name="T9" fmla="*/ 43 h 45"/>
                <a:gd name="T10" fmla="*/ 8 w 8"/>
                <a:gd name="T11" fmla="*/ 45 h 45"/>
                <a:gd name="T12" fmla="*/ 8 w 8"/>
                <a:gd name="T13" fmla="*/ 43 h 45"/>
                <a:gd name="T14" fmla="*/ 7 w 8"/>
                <a:gd name="T15" fmla="*/ 38 h 45"/>
                <a:gd name="T16" fmla="*/ 5 w 8"/>
                <a:gd name="T17" fmla="*/ 31 h 45"/>
                <a:gd name="T18" fmla="*/ 4 w 8"/>
                <a:gd name="T19" fmla="*/ 23 h 45"/>
                <a:gd name="T20" fmla="*/ 2 w 8"/>
                <a:gd name="T21" fmla="*/ 14 h 45"/>
                <a:gd name="T22" fmla="*/ 1 w 8"/>
                <a:gd name="T23" fmla="*/ 7 h 45"/>
                <a:gd name="T24" fmla="*/ 0 w 8"/>
                <a:gd name="T25" fmla="*/ 2 h 45"/>
                <a:gd name="T26" fmla="*/ 0 w 8"/>
                <a:gd name="T27" fmla="*/ 0 h 45"/>
                <a:gd name="T28" fmla="*/ 0 w 8"/>
                <a:gd name="T29" fmla="*/ 2 h 45"/>
                <a:gd name="T30" fmla="*/ 0 w 8"/>
                <a:gd name="T31" fmla="*/ 7 h 45"/>
                <a:gd name="T32" fmla="*/ 1 w 8"/>
                <a:gd name="T33" fmla="*/ 15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8" h="45">
                  <a:moveTo>
                    <a:pt x="1" y="15"/>
                  </a:moveTo>
                  <a:cubicBezTo>
                    <a:pt x="1" y="18"/>
                    <a:pt x="2" y="21"/>
                    <a:pt x="2" y="23"/>
                  </a:cubicBezTo>
                  <a:cubicBezTo>
                    <a:pt x="3" y="26"/>
                    <a:pt x="3" y="29"/>
                    <a:pt x="4" y="32"/>
                  </a:cubicBezTo>
                  <a:cubicBezTo>
                    <a:pt x="4" y="34"/>
                    <a:pt x="5" y="37"/>
                    <a:pt x="6" y="39"/>
                  </a:cubicBezTo>
                  <a:cubicBezTo>
                    <a:pt x="6" y="41"/>
                    <a:pt x="7" y="42"/>
                    <a:pt x="7" y="43"/>
                  </a:cubicBezTo>
                  <a:cubicBezTo>
                    <a:pt x="8" y="45"/>
                    <a:pt x="8" y="45"/>
                    <a:pt x="8" y="45"/>
                  </a:cubicBezTo>
                  <a:cubicBezTo>
                    <a:pt x="8" y="45"/>
                    <a:pt x="8" y="44"/>
                    <a:pt x="8" y="43"/>
                  </a:cubicBezTo>
                  <a:cubicBezTo>
                    <a:pt x="7" y="42"/>
                    <a:pt x="7" y="40"/>
                    <a:pt x="7" y="38"/>
                  </a:cubicBezTo>
                  <a:cubicBezTo>
                    <a:pt x="6" y="36"/>
                    <a:pt x="6" y="33"/>
                    <a:pt x="5" y="31"/>
                  </a:cubicBezTo>
                  <a:cubicBezTo>
                    <a:pt x="5" y="28"/>
                    <a:pt x="4" y="25"/>
                    <a:pt x="4" y="23"/>
                  </a:cubicBezTo>
                  <a:cubicBezTo>
                    <a:pt x="3" y="20"/>
                    <a:pt x="3" y="17"/>
                    <a:pt x="2" y="14"/>
                  </a:cubicBezTo>
                  <a:cubicBezTo>
                    <a:pt x="2" y="12"/>
                    <a:pt x="2" y="9"/>
                    <a:pt x="1" y="7"/>
                  </a:cubicBezTo>
                  <a:cubicBezTo>
                    <a:pt x="1" y="5"/>
                    <a:pt x="1" y="3"/>
                    <a:pt x="0" y="2"/>
                  </a:cubicBezTo>
                  <a:cubicBezTo>
                    <a:pt x="0" y="0"/>
                    <a:pt x="0" y="0"/>
                    <a:pt x="0" y="0"/>
                  </a:cubicBezTo>
                  <a:cubicBezTo>
                    <a:pt x="0" y="0"/>
                    <a:pt x="0" y="1"/>
                    <a:pt x="0" y="2"/>
                  </a:cubicBezTo>
                  <a:cubicBezTo>
                    <a:pt x="0" y="3"/>
                    <a:pt x="0" y="5"/>
                    <a:pt x="0" y="7"/>
                  </a:cubicBezTo>
                  <a:cubicBezTo>
                    <a:pt x="0" y="9"/>
                    <a:pt x="0" y="12"/>
                    <a:pt x="1" y="15"/>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7" name="Freeform 54">
              <a:extLst>
                <a:ext uri="{FF2B5EF4-FFF2-40B4-BE49-F238E27FC236}">
                  <a16:creationId xmlns:a16="http://schemas.microsoft.com/office/drawing/2014/main" id="{C37CCE28-B4CB-43E1-84ED-D33AD1F95D4E}"/>
                </a:ext>
              </a:extLst>
            </p:cNvPr>
            <p:cNvSpPr>
              <a:spLocks/>
            </p:cNvSpPr>
            <p:nvPr/>
          </p:nvSpPr>
          <p:spPr bwMode="auto">
            <a:xfrm>
              <a:off x="2830" y="1843"/>
              <a:ext cx="43" cy="170"/>
            </a:xfrm>
            <a:custGeom>
              <a:avLst/>
              <a:gdLst>
                <a:gd name="T0" fmla="*/ 6 w 18"/>
                <a:gd name="T1" fmla="*/ 48 h 71"/>
                <a:gd name="T2" fmla="*/ 3 w 18"/>
                <a:gd name="T3" fmla="*/ 60 h 71"/>
                <a:gd name="T4" fmla="*/ 1 w 18"/>
                <a:gd name="T5" fmla="*/ 68 h 71"/>
                <a:gd name="T6" fmla="*/ 0 w 18"/>
                <a:gd name="T7" fmla="*/ 71 h 71"/>
                <a:gd name="T8" fmla="*/ 1 w 18"/>
                <a:gd name="T9" fmla="*/ 68 h 71"/>
                <a:gd name="T10" fmla="*/ 4 w 18"/>
                <a:gd name="T11" fmla="*/ 60 h 71"/>
                <a:gd name="T12" fmla="*/ 7 w 18"/>
                <a:gd name="T13" fmla="*/ 49 h 71"/>
                <a:gd name="T14" fmla="*/ 11 w 18"/>
                <a:gd name="T15" fmla="*/ 36 h 71"/>
                <a:gd name="T16" fmla="*/ 14 w 18"/>
                <a:gd name="T17" fmla="*/ 23 h 71"/>
                <a:gd name="T18" fmla="*/ 16 w 18"/>
                <a:gd name="T19" fmla="*/ 11 h 71"/>
                <a:gd name="T20" fmla="*/ 18 w 18"/>
                <a:gd name="T21" fmla="*/ 3 h 71"/>
                <a:gd name="T22" fmla="*/ 18 w 18"/>
                <a:gd name="T23" fmla="*/ 0 h 71"/>
                <a:gd name="T24" fmla="*/ 17 w 18"/>
                <a:gd name="T25" fmla="*/ 3 h 71"/>
                <a:gd name="T26" fmla="*/ 15 w 18"/>
                <a:gd name="T27" fmla="*/ 11 h 71"/>
                <a:gd name="T28" fmla="*/ 12 w 18"/>
                <a:gd name="T29" fmla="*/ 22 h 71"/>
                <a:gd name="T30" fmla="*/ 9 w 18"/>
                <a:gd name="T31" fmla="*/ 35 h 71"/>
                <a:gd name="T32" fmla="*/ 6 w 18"/>
                <a:gd name="T33" fmla="*/ 48 h 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 h="71">
                  <a:moveTo>
                    <a:pt x="6" y="48"/>
                  </a:moveTo>
                  <a:cubicBezTo>
                    <a:pt x="5" y="52"/>
                    <a:pt x="4" y="56"/>
                    <a:pt x="3" y="60"/>
                  </a:cubicBezTo>
                  <a:cubicBezTo>
                    <a:pt x="2" y="63"/>
                    <a:pt x="1" y="66"/>
                    <a:pt x="1" y="68"/>
                  </a:cubicBezTo>
                  <a:cubicBezTo>
                    <a:pt x="0" y="70"/>
                    <a:pt x="0" y="71"/>
                    <a:pt x="0" y="71"/>
                  </a:cubicBezTo>
                  <a:cubicBezTo>
                    <a:pt x="0" y="71"/>
                    <a:pt x="0" y="70"/>
                    <a:pt x="1" y="68"/>
                  </a:cubicBezTo>
                  <a:cubicBezTo>
                    <a:pt x="2" y="66"/>
                    <a:pt x="3" y="64"/>
                    <a:pt x="4" y="60"/>
                  </a:cubicBezTo>
                  <a:cubicBezTo>
                    <a:pt x="5" y="57"/>
                    <a:pt x="6" y="54"/>
                    <a:pt x="7" y="49"/>
                  </a:cubicBezTo>
                  <a:cubicBezTo>
                    <a:pt x="8" y="45"/>
                    <a:pt x="10" y="41"/>
                    <a:pt x="11" y="36"/>
                  </a:cubicBezTo>
                  <a:cubicBezTo>
                    <a:pt x="12" y="32"/>
                    <a:pt x="13" y="27"/>
                    <a:pt x="14" y="23"/>
                  </a:cubicBezTo>
                  <a:cubicBezTo>
                    <a:pt x="15" y="19"/>
                    <a:pt x="16" y="15"/>
                    <a:pt x="16" y="11"/>
                  </a:cubicBezTo>
                  <a:cubicBezTo>
                    <a:pt x="17" y="8"/>
                    <a:pt x="17" y="5"/>
                    <a:pt x="18" y="3"/>
                  </a:cubicBezTo>
                  <a:cubicBezTo>
                    <a:pt x="18" y="1"/>
                    <a:pt x="18" y="0"/>
                    <a:pt x="18" y="0"/>
                  </a:cubicBezTo>
                  <a:cubicBezTo>
                    <a:pt x="18" y="0"/>
                    <a:pt x="18" y="1"/>
                    <a:pt x="17" y="3"/>
                  </a:cubicBezTo>
                  <a:cubicBezTo>
                    <a:pt x="17" y="5"/>
                    <a:pt x="16" y="7"/>
                    <a:pt x="15" y="11"/>
                  </a:cubicBezTo>
                  <a:cubicBezTo>
                    <a:pt x="14" y="14"/>
                    <a:pt x="13" y="18"/>
                    <a:pt x="12" y="22"/>
                  </a:cubicBezTo>
                  <a:cubicBezTo>
                    <a:pt x="11" y="26"/>
                    <a:pt x="10" y="31"/>
                    <a:pt x="9" y="35"/>
                  </a:cubicBezTo>
                  <a:cubicBezTo>
                    <a:pt x="8" y="40"/>
                    <a:pt x="7" y="44"/>
                    <a:pt x="6" y="4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Freeform 55">
              <a:extLst>
                <a:ext uri="{FF2B5EF4-FFF2-40B4-BE49-F238E27FC236}">
                  <a16:creationId xmlns:a16="http://schemas.microsoft.com/office/drawing/2014/main" id="{949684A4-985B-4D19-BC53-CE9487DFAE94}"/>
                </a:ext>
              </a:extLst>
            </p:cNvPr>
            <p:cNvSpPr>
              <a:spLocks/>
            </p:cNvSpPr>
            <p:nvPr/>
          </p:nvSpPr>
          <p:spPr bwMode="auto">
            <a:xfrm>
              <a:off x="2759" y="2156"/>
              <a:ext cx="85" cy="190"/>
            </a:xfrm>
            <a:custGeom>
              <a:avLst/>
              <a:gdLst>
                <a:gd name="T0" fmla="*/ 31 w 35"/>
                <a:gd name="T1" fmla="*/ 14 h 80"/>
                <a:gd name="T2" fmla="*/ 26 w 35"/>
                <a:gd name="T3" fmla="*/ 28 h 80"/>
                <a:gd name="T4" fmla="*/ 20 w 35"/>
                <a:gd name="T5" fmla="*/ 43 h 80"/>
                <a:gd name="T6" fmla="*/ 14 w 35"/>
                <a:gd name="T7" fmla="*/ 57 h 80"/>
                <a:gd name="T8" fmla="*/ 7 w 35"/>
                <a:gd name="T9" fmla="*/ 69 h 80"/>
                <a:gd name="T10" fmla="*/ 2 w 35"/>
                <a:gd name="T11" fmla="*/ 77 h 80"/>
                <a:gd name="T12" fmla="*/ 0 w 35"/>
                <a:gd name="T13" fmla="*/ 80 h 80"/>
                <a:gd name="T14" fmla="*/ 3 w 35"/>
                <a:gd name="T15" fmla="*/ 78 h 80"/>
                <a:gd name="T16" fmla="*/ 8 w 35"/>
                <a:gd name="T17" fmla="*/ 71 h 80"/>
                <a:gd name="T18" fmla="*/ 15 w 35"/>
                <a:gd name="T19" fmla="*/ 59 h 80"/>
                <a:gd name="T20" fmla="*/ 22 w 35"/>
                <a:gd name="T21" fmla="*/ 45 h 80"/>
                <a:gd name="T22" fmla="*/ 28 w 35"/>
                <a:gd name="T23" fmla="*/ 29 h 80"/>
                <a:gd name="T24" fmla="*/ 32 w 35"/>
                <a:gd name="T25" fmla="*/ 15 h 80"/>
                <a:gd name="T26" fmla="*/ 34 w 35"/>
                <a:gd name="T27" fmla="*/ 4 h 80"/>
                <a:gd name="T28" fmla="*/ 35 w 35"/>
                <a:gd name="T29" fmla="*/ 0 h 80"/>
                <a:gd name="T30" fmla="*/ 34 w 35"/>
                <a:gd name="T31" fmla="*/ 4 h 80"/>
                <a:gd name="T32" fmla="*/ 31 w 35"/>
                <a:gd name="T33" fmla="*/ 14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5" h="80">
                  <a:moveTo>
                    <a:pt x="31" y="14"/>
                  </a:moveTo>
                  <a:cubicBezTo>
                    <a:pt x="30" y="18"/>
                    <a:pt x="28" y="23"/>
                    <a:pt x="26" y="28"/>
                  </a:cubicBezTo>
                  <a:cubicBezTo>
                    <a:pt x="25" y="33"/>
                    <a:pt x="23" y="38"/>
                    <a:pt x="20" y="43"/>
                  </a:cubicBezTo>
                  <a:cubicBezTo>
                    <a:pt x="18" y="48"/>
                    <a:pt x="16" y="53"/>
                    <a:pt x="14" y="57"/>
                  </a:cubicBezTo>
                  <a:cubicBezTo>
                    <a:pt x="11" y="62"/>
                    <a:pt x="9" y="66"/>
                    <a:pt x="7" y="69"/>
                  </a:cubicBezTo>
                  <a:cubicBezTo>
                    <a:pt x="5" y="72"/>
                    <a:pt x="4" y="75"/>
                    <a:pt x="2" y="77"/>
                  </a:cubicBezTo>
                  <a:cubicBezTo>
                    <a:pt x="1" y="79"/>
                    <a:pt x="0" y="80"/>
                    <a:pt x="0" y="80"/>
                  </a:cubicBezTo>
                  <a:cubicBezTo>
                    <a:pt x="0" y="80"/>
                    <a:pt x="1" y="79"/>
                    <a:pt x="3" y="78"/>
                  </a:cubicBezTo>
                  <a:cubicBezTo>
                    <a:pt x="4" y="76"/>
                    <a:pt x="6" y="74"/>
                    <a:pt x="8" y="71"/>
                  </a:cubicBezTo>
                  <a:cubicBezTo>
                    <a:pt x="10" y="67"/>
                    <a:pt x="13" y="64"/>
                    <a:pt x="15" y="59"/>
                  </a:cubicBezTo>
                  <a:cubicBezTo>
                    <a:pt x="17" y="55"/>
                    <a:pt x="20" y="50"/>
                    <a:pt x="22" y="45"/>
                  </a:cubicBezTo>
                  <a:cubicBezTo>
                    <a:pt x="24" y="40"/>
                    <a:pt x="26" y="35"/>
                    <a:pt x="28" y="29"/>
                  </a:cubicBezTo>
                  <a:cubicBezTo>
                    <a:pt x="30" y="24"/>
                    <a:pt x="31" y="19"/>
                    <a:pt x="32" y="15"/>
                  </a:cubicBezTo>
                  <a:cubicBezTo>
                    <a:pt x="33" y="10"/>
                    <a:pt x="34" y="7"/>
                    <a:pt x="34" y="4"/>
                  </a:cubicBezTo>
                  <a:cubicBezTo>
                    <a:pt x="35" y="1"/>
                    <a:pt x="35" y="0"/>
                    <a:pt x="35" y="0"/>
                  </a:cubicBezTo>
                  <a:cubicBezTo>
                    <a:pt x="35" y="0"/>
                    <a:pt x="35" y="1"/>
                    <a:pt x="34" y="4"/>
                  </a:cubicBezTo>
                  <a:cubicBezTo>
                    <a:pt x="33" y="6"/>
                    <a:pt x="32" y="10"/>
                    <a:pt x="31" y="1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9" name="Freeform 56">
              <a:extLst>
                <a:ext uri="{FF2B5EF4-FFF2-40B4-BE49-F238E27FC236}">
                  <a16:creationId xmlns:a16="http://schemas.microsoft.com/office/drawing/2014/main" id="{6647AEC3-613F-4A3E-AE33-F8CF9D752992}"/>
                </a:ext>
              </a:extLst>
            </p:cNvPr>
            <p:cNvSpPr>
              <a:spLocks/>
            </p:cNvSpPr>
            <p:nvPr/>
          </p:nvSpPr>
          <p:spPr bwMode="auto">
            <a:xfrm>
              <a:off x="2696" y="2284"/>
              <a:ext cx="27" cy="96"/>
            </a:xfrm>
            <a:custGeom>
              <a:avLst/>
              <a:gdLst>
                <a:gd name="T0" fmla="*/ 9 w 11"/>
                <a:gd name="T1" fmla="*/ 34 h 40"/>
                <a:gd name="T2" fmla="*/ 7 w 11"/>
                <a:gd name="T3" fmla="*/ 27 h 40"/>
                <a:gd name="T4" fmla="*/ 5 w 11"/>
                <a:gd name="T5" fmla="*/ 20 h 40"/>
                <a:gd name="T6" fmla="*/ 3 w 11"/>
                <a:gd name="T7" fmla="*/ 13 h 40"/>
                <a:gd name="T8" fmla="*/ 2 w 11"/>
                <a:gd name="T9" fmla="*/ 6 h 40"/>
                <a:gd name="T10" fmla="*/ 0 w 11"/>
                <a:gd name="T11" fmla="*/ 1 h 40"/>
                <a:gd name="T12" fmla="*/ 0 w 11"/>
                <a:gd name="T13" fmla="*/ 0 h 40"/>
                <a:gd name="T14" fmla="*/ 0 w 11"/>
                <a:gd name="T15" fmla="*/ 2 h 40"/>
                <a:gd name="T16" fmla="*/ 1 w 11"/>
                <a:gd name="T17" fmla="*/ 7 h 40"/>
                <a:gd name="T18" fmla="*/ 2 w 11"/>
                <a:gd name="T19" fmla="*/ 14 h 40"/>
                <a:gd name="T20" fmla="*/ 4 w 11"/>
                <a:gd name="T21" fmla="*/ 21 h 40"/>
                <a:gd name="T22" fmla="*/ 6 w 11"/>
                <a:gd name="T23" fmla="*/ 29 h 40"/>
                <a:gd name="T24" fmla="*/ 8 w 11"/>
                <a:gd name="T25" fmla="*/ 35 h 40"/>
                <a:gd name="T26" fmla="*/ 10 w 11"/>
                <a:gd name="T27" fmla="*/ 39 h 40"/>
                <a:gd name="T28" fmla="*/ 11 w 11"/>
                <a:gd name="T29" fmla="*/ 40 h 40"/>
                <a:gd name="T30" fmla="*/ 10 w 11"/>
                <a:gd name="T31" fmla="*/ 38 h 40"/>
                <a:gd name="T32" fmla="*/ 9 w 11"/>
                <a:gd name="T33" fmla="*/ 34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1" h="40">
                  <a:moveTo>
                    <a:pt x="9" y="34"/>
                  </a:moveTo>
                  <a:cubicBezTo>
                    <a:pt x="9" y="32"/>
                    <a:pt x="8" y="30"/>
                    <a:pt x="7" y="27"/>
                  </a:cubicBezTo>
                  <a:cubicBezTo>
                    <a:pt x="7" y="25"/>
                    <a:pt x="6" y="22"/>
                    <a:pt x="5" y="20"/>
                  </a:cubicBezTo>
                  <a:cubicBezTo>
                    <a:pt x="5" y="17"/>
                    <a:pt x="4" y="15"/>
                    <a:pt x="3" y="13"/>
                  </a:cubicBezTo>
                  <a:cubicBezTo>
                    <a:pt x="3" y="10"/>
                    <a:pt x="2" y="8"/>
                    <a:pt x="2" y="6"/>
                  </a:cubicBezTo>
                  <a:cubicBezTo>
                    <a:pt x="1" y="4"/>
                    <a:pt x="1" y="3"/>
                    <a:pt x="0" y="1"/>
                  </a:cubicBezTo>
                  <a:cubicBezTo>
                    <a:pt x="0" y="0"/>
                    <a:pt x="0" y="0"/>
                    <a:pt x="0" y="0"/>
                  </a:cubicBezTo>
                  <a:cubicBezTo>
                    <a:pt x="0" y="0"/>
                    <a:pt x="0" y="0"/>
                    <a:pt x="0" y="2"/>
                  </a:cubicBezTo>
                  <a:cubicBezTo>
                    <a:pt x="0" y="3"/>
                    <a:pt x="0" y="5"/>
                    <a:pt x="1" y="7"/>
                  </a:cubicBezTo>
                  <a:cubicBezTo>
                    <a:pt x="1" y="9"/>
                    <a:pt x="1" y="11"/>
                    <a:pt x="2" y="14"/>
                  </a:cubicBezTo>
                  <a:cubicBezTo>
                    <a:pt x="2" y="16"/>
                    <a:pt x="3" y="19"/>
                    <a:pt x="4" y="21"/>
                  </a:cubicBezTo>
                  <a:cubicBezTo>
                    <a:pt x="4" y="24"/>
                    <a:pt x="5" y="26"/>
                    <a:pt x="6" y="29"/>
                  </a:cubicBezTo>
                  <a:cubicBezTo>
                    <a:pt x="7" y="31"/>
                    <a:pt x="7" y="33"/>
                    <a:pt x="8" y="35"/>
                  </a:cubicBezTo>
                  <a:cubicBezTo>
                    <a:pt x="9" y="36"/>
                    <a:pt x="10" y="38"/>
                    <a:pt x="10" y="39"/>
                  </a:cubicBezTo>
                  <a:cubicBezTo>
                    <a:pt x="11" y="40"/>
                    <a:pt x="11" y="40"/>
                    <a:pt x="11" y="40"/>
                  </a:cubicBezTo>
                  <a:cubicBezTo>
                    <a:pt x="11" y="40"/>
                    <a:pt x="11" y="39"/>
                    <a:pt x="10" y="38"/>
                  </a:cubicBezTo>
                  <a:cubicBezTo>
                    <a:pt x="10" y="37"/>
                    <a:pt x="10" y="36"/>
                    <a:pt x="9" y="3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0" name="Freeform 57">
              <a:extLst>
                <a:ext uri="{FF2B5EF4-FFF2-40B4-BE49-F238E27FC236}">
                  <a16:creationId xmlns:a16="http://schemas.microsoft.com/office/drawing/2014/main" id="{E4C41F22-440B-4FFC-A58F-102531D67B69}"/>
                </a:ext>
              </a:extLst>
            </p:cNvPr>
            <p:cNvSpPr>
              <a:spLocks/>
            </p:cNvSpPr>
            <p:nvPr/>
          </p:nvSpPr>
          <p:spPr bwMode="auto">
            <a:xfrm>
              <a:off x="2675" y="1991"/>
              <a:ext cx="58" cy="236"/>
            </a:xfrm>
            <a:custGeom>
              <a:avLst/>
              <a:gdLst>
                <a:gd name="T0" fmla="*/ 21 w 24"/>
                <a:gd name="T1" fmla="*/ 83 h 99"/>
                <a:gd name="T2" fmla="*/ 18 w 24"/>
                <a:gd name="T3" fmla="*/ 67 h 99"/>
                <a:gd name="T4" fmla="*/ 15 w 24"/>
                <a:gd name="T5" fmla="*/ 48 h 99"/>
                <a:gd name="T6" fmla="*/ 11 w 24"/>
                <a:gd name="T7" fmla="*/ 29 h 99"/>
                <a:gd name="T8" fmla="*/ 6 w 24"/>
                <a:gd name="T9" fmla="*/ 14 h 99"/>
                <a:gd name="T10" fmla="*/ 2 w 24"/>
                <a:gd name="T11" fmla="*/ 4 h 99"/>
                <a:gd name="T12" fmla="*/ 0 w 24"/>
                <a:gd name="T13" fmla="*/ 0 h 99"/>
                <a:gd name="T14" fmla="*/ 1 w 24"/>
                <a:gd name="T15" fmla="*/ 4 h 99"/>
                <a:gd name="T16" fmla="*/ 5 w 24"/>
                <a:gd name="T17" fmla="*/ 14 h 99"/>
                <a:gd name="T18" fmla="*/ 9 w 24"/>
                <a:gd name="T19" fmla="*/ 30 h 99"/>
                <a:gd name="T20" fmla="*/ 13 w 24"/>
                <a:gd name="T21" fmla="*/ 49 h 99"/>
                <a:gd name="T22" fmla="*/ 17 w 24"/>
                <a:gd name="T23" fmla="*/ 67 h 99"/>
                <a:gd name="T24" fmla="*/ 20 w 24"/>
                <a:gd name="T25" fmla="*/ 84 h 99"/>
                <a:gd name="T26" fmla="*/ 23 w 24"/>
                <a:gd name="T27" fmla="*/ 95 h 99"/>
                <a:gd name="T28" fmla="*/ 24 w 24"/>
                <a:gd name="T29" fmla="*/ 99 h 99"/>
                <a:gd name="T30" fmla="*/ 23 w 24"/>
                <a:gd name="T31" fmla="*/ 95 h 99"/>
                <a:gd name="T32" fmla="*/ 21 w 24"/>
                <a:gd name="T33"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 h="99">
                  <a:moveTo>
                    <a:pt x="21" y="83"/>
                  </a:moveTo>
                  <a:cubicBezTo>
                    <a:pt x="20" y="78"/>
                    <a:pt x="19" y="73"/>
                    <a:pt x="18" y="67"/>
                  </a:cubicBezTo>
                  <a:cubicBezTo>
                    <a:pt x="17" y="61"/>
                    <a:pt x="16" y="54"/>
                    <a:pt x="15" y="48"/>
                  </a:cubicBezTo>
                  <a:cubicBezTo>
                    <a:pt x="14" y="41"/>
                    <a:pt x="12" y="35"/>
                    <a:pt x="11" y="29"/>
                  </a:cubicBezTo>
                  <a:cubicBezTo>
                    <a:pt x="9" y="23"/>
                    <a:pt x="8" y="18"/>
                    <a:pt x="6" y="14"/>
                  </a:cubicBezTo>
                  <a:cubicBezTo>
                    <a:pt x="4" y="9"/>
                    <a:pt x="3" y="6"/>
                    <a:pt x="2" y="4"/>
                  </a:cubicBezTo>
                  <a:cubicBezTo>
                    <a:pt x="0" y="1"/>
                    <a:pt x="0" y="0"/>
                    <a:pt x="0" y="0"/>
                  </a:cubicBezTo>
                  <a:cubicBezTo>
                    <a:pt x="0" y="0"/>
                    <a:pt x="0" y="1"/>
                    <a:pt x="1" y="4"/>
                  </a:cubicBezTo>
                  <a:cubicBezTo>
                    <a:pt x="2" y="6"/>
                    <a:pt x="4" y="10"/>
                    <a:pt x="5" y="14"/>
                  </a:cubicBezTo>
                  <a:cubicBezTo>
                    <a:pt x="6" y="19"/>
                    <a:pt x="8" y="24"/>
                    <a:pt x="9" y="30"/>
                  </a:cubicBezTo>
                  <a:cubicBezTo>
                    <a:pt x="11" y="36"/>
                    <a:pt x="12" y="42"/>
                    <a:pt x="13" y="49"/>
                  </a:cubicBezTo>
                  <a:cubicBezTo>
                    <a:pt x="14" y="55"/>
                    <a:pt x="16" y="61"/>
                    <a:pt x="17" y="67"/>
                  </a:cubicBezTo>
                  <a:cubicBezTo>
                    <a:pt x="18" y="73"/>
                    <a:pt x="19" y="79"/>
                    <a:pt x="20" y="84"/>
                  </a:cubicBezTo>
                  <a:cubicBezTo>
                    <a:pt x="21" y="88"/>
                    <a:pt x="22" y="92"/>
                    <a:pt x="23" y="95"/>
                  </a:cubicBezTo>
                  <a:cubicBezTo>
                    <a:pt x="24" y="98"/>
                    <a:pt x="24" y="99"/>
                    <a:pt x="24" y="99"/>
                  </a:cubicBezTo>
                  <a:cubicBezTo>
                    <a:pt x="24" y="99"/>
                    <a:pt x="24" y="97"/>
                    <a:pt x="23" y="95"/>
                  </a:cubicBezTo>
                  <a:cubicBezTo>
                    <a:pt x="23" y="92"/>
                    <a:pt x="22" y="88"/>
                    <a:pt x="21" y="8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1" name="Freeform 58">
              <a:extLst>
                <a:ext uri="{FF2B5EF4-FFF2-40B4-BE49-F238E27FC236}">
                  <a16:creationId xmlns:a16="http://schemas.microsoft.com/office/drawing/2014/main" id="{59970C1F-B133-48FB-B737-8B729F8CA7AA}"/>
                </a:ext>
              </a:extLst>
            </p:cNvPr>
            <p:cNvSpPr>
              <a:spLocks/>
            </p:cNvSpPr>
            <p:nvPr/>
          </p:nvSpPr>
          <p:spPr bwMode="auto">
            <a:xfrm>
              <a:off x="2672" y="1839"/>
              <a:ext cx="75" cy="174"/>
            </a:xfrm>
            <a:custGeom>
              <a:avLst/>
              <a:gdLst>
                <a:gd name="T0" fmla="*/ 19 w 31"/>
                <a:gd name="T1" fmla="*/ 33 h 73"/>
                <a:gd name="T2" fmla="*/ 13 w 31"/>
                <a:gd name="T3" fmla="*/ 20 h 73"/>
                <a:gd name="T4" fmla="*/ 7 w 31"/>
                <a:gd name="T5" fmla="*/ 9 h 73"/>
                <a:gd name="T6" fmla="*/ 2 w 31"/>
                <a:gd name="T7" fmla="*/ 3 h 73"/>
                <a:gd name="T8" fmla="*/ 0 w 31"/>
                <a:gd name="T9" fmla="*/ 0 h 73"/>
                <a:gd name="T10" fmla="*/ 2 w 31"/>
                <a:gd name="T11" fmla="*/ 3 h 73"/>
                <a:gd name="T12" fmla="*/ 6 w 31"/>
                <a:gd name="T13" fmla="*/ 10 h 73"/>
                <a:gd name="T14" fmla="*/ 12 w 31"/>
                <a:gd name="T15" fmla="*/ 21 h 73"/>
                <a:gd name="T16" fmla="*/ 18 w 31"/>
                <a:gd name="T17" fmla="*/ 34 h 73"/>
                <a:gd name="T18" fmla="*/ 23 w 31"/>
                <a:gd name="T19" fmla="*/ 48 h 73"/>
                <a:gd name="T20" fmla="*/ 27 w 31"/>
                <a:gd name="T21" fmla="*/ 61 h 73"/>
                <a:gd name="T22" fmla="*/ 30 w 31"/>
                <a:gd name="T23" fmla="*/ 70 h 73"/>
                <a:gd name="T24" fmla="*/ 31 w 31"/>
                <a:gd name="T25" fmla="*/ 73 h 73"/>
                <a:gd name="T26" fmla="*/ 30 w 31"/>
                <a:gd name="T27" fmla="*/ 70 h 73"/>
                <a:gd name="T28" fmla="*/ 28 w 31"/>
                <a:gd name="T29" fmla="*/ 60 h 73"/>
                <a:gd name="T30" fmla="*/ 24 w 31"/>
                <a:gd name="T31" fmla="*/ 47 h 73"/>
                <a:gd name="T32" fmla="*/ 19 w 31"/>
                <a:gd name="T33" fmla="*/ 33 h 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1" h="73">
                  <a:moveTo>
                    <a:pt x="19" y="33"/>
                  </a:moveTo>
                  <a:cubicBezTo>
                    <a:pt x="17" y="28"/>
                    <a:pt x="15" y="24"/>
                    <a:pt x="13" y="20"/>
                  </a:cubicBezTo>
                  <a:cubicBezTo>
                    <a:pt x="11" y="16"/>
                    <a:pt x="9" y="12"/>
                    <a:pt x="7" y="9"/>
                  </a:cubicBezTo>
                  <a:cubicBezTo>
                    <a:pt x="5" y="6"/>
                    <a:pt x="3" y="4"/>
                    <a:pt x="2" y="3"/>
                  </a:cubicBezTo>
                  <a:cubicBezTo>
                    <a:pt x="1" y="1"/>
                    <a:pt x="0" y="0"/>
                    <a:pt x="0" y="0"/>
                  </a:cubicBezTo>
                  <a:cubicBezTo>
                    <a:pt x="0" y="0"/>
                    <a:pt x="1" y="1"/>
                    <a:pt x="2" y="3"/>
                  </a:cubicBezTo>
                  <a:cubicBezTo>
                    <a:pt x="3" y="5"/>
                    <a:pt x="4" y="7"/>
                    <a:pt x="6" y="10"/>
                  </a:cubicBezTo>
                  <a:cubicBezTo>
                    <a:pt x="8" y="14"/>
                    <a:pt x="10" y="17"/>
                    <a:pt x="12" y="21"/>
                  </a:cubicBezTo>
                  <a:cubicBezTo>
                    <a:pt x="14" y="25"/>
                    <a:pt x="16" y="30"/>
                    <a:pt x="18" y="34"/>
                  </a:cubicBezTo>
                  <a:cubicBezTo>
                    <a:pt x="19" y="39"/>
                    <a:pt x="21" y="44"/>
                    <a:pt x="23" y="48"/>
                  </a:cubicBezTo>
                  <a:cubicBezTo>
                    <a:pt x="24" y="53"/>
                    <a:pt x="26" y="57"/>
                    <a:pt x="27" y="61"/>
                  </a:cubicBezTo>
                  <a:cubicBezTo>
                    <a:pt x="28" y="65"/>
                    <a:pt x="29" y="68"/>
                    <a:pt x="30" y="70"/>
                  </a:cubicBezTo>
                  <a:cubicBezTo>
                    <a:pt x="30" y="72"/>
                    <a:pt x="31" y="73"/>
                    <a:pt x="31" y="73"/>
                  </a:cubicBezTo>
                  <a:cubicBezTo>
                    <a:pt x="31" y="73"/>
                    <a:pt x="30" y="72"/>
                    <a:pt x="30" y="70"/>
                  </a:cubicBezTo>
                  <a:cubicBezTo>
                    <a:pt x="30" y="67"/>
                    <a:pt x="29" y="64"/>
                    <a:pt x="28" y="60"/>
                  </a:cubicBezTo>
                  <a:cubicBezTo>
                    <a:pt x="27" y="56"/>
                    <a:pt x="26" y="52"/>
                    <a:pt x="24" y="47"/>
                  </a:cubicBezTo>
                  <a:cubicBezTo>
                    <a:pt x="23" y="42"/>
                    <a:pt x="21" y="37"/>
                    <a:pt x="19" y="3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4">
            <a:extLst>
              <a:ext uri="{FF2B5EF4-FFF2-40B4-BE49-F238E27FC236}">
                <a16:creationId xmlns:a16="http://schemas.microsoft.com/office/drawing/2014/main" id="{B70C2DA8-2497-432B-936D-85F9D53DAF07}"/>
              </a:ext>
            </a:extLst>
          </p:cNvPr>
          <p:cNvGrpSpPr>
            <a:grpSpLocks noChangeAspect="1"/>
          </p:cNvGrpSpPr>
          <p:nvPr/>
        </p:nvGrpSpPr>
        <p:grpSpPr bwMode="auto">
          <a:xfrm>
            <a:off x="1191059" y="1961255"/>
            <a:ext cx="443777" cy="1467745"/>
            <a:chOff x="1239" y="863"/>
            <a:chExt cx="514" cy="1700"/>
          </a:xfrm>
          <a:solidFill>
            <a:srgbClr val="5E391D"/>
          </a:solidFill>
        </p:grpSpPr>
        <p:sp>
          <p:nvSpPr>
            <p:cNvPr id="5" name="Freeform 5">
              <a:extLst>
                <a:ext uri="{FF2B5EF4-FFF2-40B4-BE49-F238E27FC236}">
                  <a16:creationId xmlns:a16="http://schemas.microsoft.com/office/drawing/2014/main" id="{8831BFA0-EB63-4912-AD4C-912693DE5F56}"/>
                </a:ext>
              </a:extLst>
            </p:cNvPr>
            <p:cNvSpPr>
              <a:spLocks/>
            </p:cNvSpPr>
            <p:nvPr/>
          </p:nvSpPr>
          <p:spPr bwMode="auto">
            <a:xfrm>
              <a:off x="1373" y="2205"/>
              <a:ext cx="245" cy="15"/>
            </a:xfrm>
            <a:custGeom>
              <a:avLst/>
              <a:gdLst>
                <a:gd name="T0" fmla="*/ 77 w 102"/>
                <a:gd name="T1" fmla="*/ 0 h 6"/>
                <a:gd name="T2" fmla="*/ 51 w 102"/>
                <a:gd name="T3" fmla="*/ 0 h 6"/>
                <a:gd name="T4" fmla="*/ 26 w 102"/>
                <a:gd name="T5" fmla="*/ 0 h 6"/>
                <a:gd name="T6" fmla="*/ 0 w 102"/>
                <a:gd name="T7" fmla="*/ 0 h 6"/>
                <a:gd name="T8" fmla="*/ 25 w 102"/>
                <a:gd name="T9" fmla="*/ 5 h 6"/>
                <a:gd name="T10" fmla="*/ 51 w 102"/>
                <a:gd name="T11" fmla="*/ 6 h 6"/>
                <a:gd name="T12" fmla="*/ 77 w 102"/>
                <a:gd name="T13" fmla="*/ 5 h 6"/>
                <a:gd name="T14" fmla="*/ 102 w 102"/>
                <a:gd name="T15" fmla="*/ 0 h 6"/>
                <a:gd name="T16" fmla="*/ 77 w 102"/>
                <a:gd name="T1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2" h="6">
                  <a:moveTo>
                    <a:pt x="77" y="0"/>
                  </a:moveTo>
                  <a:cubicBezTo>
                    <a:pt x="68" y="0"/>
                    <a:pt x="60" y="0"/>
                    <a:pt x="51" y="0"/>
                  </a:cubicBezTo>
                  <a:cubicBezTo>
                    <a:pt x="43" y="0"/>
                    <a:pt x="34" y="0"/>
                    <a:pt x="26" y="0"/>
                  </a:cubicBezTo>
                  <a:cubicBezTo>
                    <a:pt x="0" y="0"/>
                    <a:pt x="0" y="0"/>
                    <a:pt x="0" y="0"/>
                  </a:cubicBezTo>
                  <a:cubicBezTo>
                    <a:pt x="8" y="2"/>
                    <a:pt x="17" y="4"/>
                    <a:pt x="25" y="5"/>
                  </a:cubicBezTo>
                  <a:cubicBezTo>
                    <a:pt x="34" y="6"/>
                    <a:pt x="43" y="6"/>
                    <a:pt x="51" y="6"/>
                  </a:cubicBezTo>
                  <a:cubicBezTo>
                    <a:pt x="60" y="6"/>
                    <a:pt x="68" y="6"/>
                    <a:pt x="77" y="5"/>
                  </a:cubicBezTo>
                  <a:cubicBezTo>
                    <a:pt x="85" y="4"/>
                    <a:pt x="94" y="2"/>
                    <a:pt x="102" y="0"/>
                  </a:cubicBezTo>
                  <a:cubicBezTo>
                    <a:pt x="94" y="0"/>
                    <a:pt x="85" y="0"/>
                    <a:pt x="7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6">
              <a:extLst>
                <a:ext uri="{FF2B5EF4-FFF2-40B4-BE49-F238E27FC236}">
                  <a16:creationId xmlns:a16="http://schemas.microsoft.com/office/drawing/2014/main" id="{6968212D-0B47-4FBB-93F5-B89D252AF419}"/>
                </a:ext>
              </a:extLst>
            </p:cNvPr>
            <p:cNvSpPr>
              <a:spLocks noEditPoints="1"/>
            </p:cNvSpPr>
            <p:nvPr/>
          </p:nvSpPr>
          <p:spPr bwMode="auto">
            <a:xfrm>
              <a:off x="1239" y="863"/>
              <a:ext cx="514" cy="1700"/>
            </a:xfrm>
            <a:custGeom>
              <a:avLst/>
              <a:gdLst>
                <a:gd name="T0" fmla="*/ 213 w 214"/>
                <a:gd name="T1" fmla="*/ 226 h 714"/>
                <a:gd name="T2" fmla="*/ 201 w 214"/>
                <a:gd name="T3" fmla="*/ 112 h 714"/>
                <a:gd name="T4" fmla="*/ 183 w 214"/>
                <a:gd name="T5" fmla="*/ 122 h 714"/>
                <a:gd name="T6" fmla="*/ 199 w 214"/>
                <a:gd name="T7" fmla="*/ 85 h 714"/>
                <a:gd name="T8" fmla="*/ 194 w 214"/>
                <a:gd name="T9" fmla="*/ 89 h 714"/>
                <a:gd name="T10" fmla="*/ 131 w 214"/>
                <a:gd name="T11" fmla="*/ 36 h 714"/>
                <a:gd name="T12" fmla="*/ 108 w 214"/>
                <a:gd name="T13" fmla="*/ 67 h 714"/>
                <a:gd name="T14" fmla="*/ 78 w 214"/>
                <a:gd name="T15" fmla="*/ 129 h 714"/>
                <a:gd name="T16" fmla="*/ 80 w 214"/>
                <a:gd name="T17" fmla="*/ 151 h 714"/>
                <a:gd name="T18" fmla="*/ 70 w 214"/>
                <a:gd name="T19" fmla="*/ 202 h 714"/>
                <a:gd name="T20" fmla="*/ 78 w 214"/>
                <a:gd name="T21" fmla="*/ 234 h 714"/>
                <a:gd name="T22" fmla="*/ 85 w 214"/>
                <a:gd name="T23" fmla="*/ 313 h 714"/>
                <a:gd name="T24" fmla="*/ 78 w 214"/>
                <a:gd name="T25" fmla="*/ 294 h 714"/>
                <a:gd name="T26" fmla="*/ 78 w 214"/>
                <a:gd name="T27" fmla="*/ 306 h 714"/>
                <a:gd name="T28" fmla="*/ 89 w 214"/>
                <a:gd name="T29" fmla="*/ 357 h 714"/>
                <a:gd name="T30" fmla="*/ 85 w 214"/>
                <a:gd name="T31" fmla="*/ 475 h 714"/>
                <a:gd name="T32" fmla="*/ 88 w 214"/>
                <a:gd name="T33" fmla="*/ 488 h 714"/>
                <a:gd name="T34" fmla="*/ 50 w 214"/>
                <a:gd name="T35" fmla="*/ 546 h 714"/>
                <a:gd name="T36" fmla="*/ 0 w 214"/>
                <a:gd name="T37" fmla="*/ 694 h 714"/>
                <a:gd name="T38" fmla="*/ 214 w 214"/>
                <a:gd name="T39" fmla="*/ 602 h 714"/>
                <a:gd name="T40" fmla="*/ 157 w 214"/>
                <a:gd name="T41" fmla="*/ 506 h 714"/>
                <a:gd name="T42" fmla="*/ 140 w 214"/>
                <a:gd name="T43" fmla="*/ 489 h 714"/>
                <a:gd name="T44" fmla="*/ 133 w 214"/>
                <a:gd name="T45" fmla="*/ 489 h 714"/>
                <a:gd name="T46" fmla="*/ 167 w 214"/>
                <a:gd name="T47" fmla="*/ 452 h 714"/>
                <a:gd name="T48" fmla="*/ 171 w 214"/>
                <a:gd name="T49" fmla="*/ 441 h 714"/>
                <a:gd name="T50" fmla="*/ 187 w 214"/>
                <a:gd name="T51" fmla="*/ 409 h 714"/>
                <a:gd name="T52" fmla="*/ 206 w 214"/>
                <a:gd name="T53" fmla="*/ 284 h 714"/>
                <a:gd name="T54" fmla="*/ 208 w 214"/>
                <a:gd name="T55" fmla="*/ 254 h 714"/>
                <a:gd name="T56" fmla="*/ 96 w 214"/>
                <a:gd name="T57" fmla="*/ 512 h 714"/>
                <a:gd name="T58" fmla="*/ 208 w 214"/>
                <a:gd name="T59" fmla="*/ 663 h 714"/>
                <a:gd name="T60" fmla="*/ 202 w 214"/>
                <a:gd name="T61" fmla="*/ 615 h 714"/>
                <a:gd name="T62" fmla="*/ 200 w 214"/>
                <a:gd name="T63" fmla="*/ 589 h 714"/>
                <a:gd name="T64" fmla="*/ 164 w 214"/>
                <a:gd name="T65" fmla="*/ 596 h 714"/>
                <a:gd name="T66" fmla="*/ 184 w 214"/>
                <a:gd name="T67" fmla="*/ 576 h 714"/>
                <a:gd name="T68" fmla="*/ 27 w 214"/>
                <a:gd name="T69" fmla="*/ 595 h 714"/>
                <a:gd name="T70" fmla="*/ 84 w 214"/>
                <a:gd name="T71" fmla="*/ 610 h 714"/>
                <a:gd name="T72" fmla="*/ 9 w 214"/>
                <a:gd name="T73" fmla="*/ 694 h 714"/>
                <a:gd name="T74" fmla="*/ 81 w 214"/>
                <a:gd name="T75" fmla="*/ 689 h 714"/>
                <a:gd name="T76" fmla="*/ 159 w 214"/>
                <a:gd name="T77" fmla="*/ 691 h 714"/>
                <a:gd name="T78" fmla="*/ 67 w 214"/>
                <a:gd name="T79" fmla="*/ 698 h 714"/>
                <a:gd name="T80" fmla="*/ 188 w 214"/>
                <a:gd name="T81" fmla="*/ 700 h 714"/>
                <a:gd name="T82" fmla="*/ 103 w 214"/>
                <a:gd name="T83" fmla="*/ 618 h 714"/>
                <a:gd name="T84" fmla="*/ 132 w 214"/>
                <a:gd name="T85" fmla="*/ 619 h 714"/>
                <a:gd name="T86" fmla="*/ 58 w 214"/>
                <a:gd name="T87" fmla="*/ 553 h 714"/>
                <a:gd name="T88" fmla="*/ 155 w 214"/>
                <a:gd name="T89" fmla="*/ 540 h 714"/>
                <a:gd name="T90" fmla="*/ 59 w 214"/>
                <a:gd name="T91" fmla="*/ 535 h 714"/>
                <a:gd name="T92" fmla="*/ 117 w 214"/>
                <a:gd name="T93" fmla="*/ 511 h 714"/>
                <a:gd name="T94" fmla="*/ 107 w 214"/>
                <a:gd name="T95" fmla="*/ 526 h 714"/>
                <a:gd name="T96" fmla="*/ 129 w 214"/>
                <a:gd name="T97" fmla="*/ 418 h 714"/>
                <a:gd name="T98" fmla="*/ 145 w 214"/>
                <a:gd name="T99" fmla="*/ 83 h 714"/>
                <a:gd name="T100" fmla="*/ 131 w 214"/>
                <a:gd name="T101" fmla="*/ 419 h 714"/>
                <a:gd name="T102" fmla="*/ 119 w 214"/>
                <a:gd name="T103" fmla="*/ 493 h 714"/>
                <a:gd name="T104" fmla="*/ 135 w 214"/>
                <a:gd name="T105" fmla="*/ 419 h 714"/>
                <a:gd name="T106" fmla="*/ 144 w 214"/>
                <a:gd name="T107" fmla="*/ 341 h 714"/>
                <a:gd name="T108" fmla="*/ 144 w 214"/>
                <a:gd name="T109" fmla="*/ 219 h 714"/>
                <a:gd name="T110" fmla="*/ 143 w 214"/>
                <a:gd name="T111" fmla="*/ 82 h 714"/>
                <a:gd name="T112" fmla="*/ 132 w 214"/>
                <a:gd name="T113" fmla="*/ 357 h 714"/>
                <a:gd name="T114" fmla="*/ 124 w 214"/>
                <a:gd name="T115" fmla="*/ 423 h 714"/>
                <a:gd name="T116" fmla="*/ 91 w 214"/>
                <a:gd name="T117" fmla="*/ 364 h 714"/>
                <a:gd name="T118" fmla="*/ 77 w 214"/>
                <a:gd name="T119" fmla="*/ 208 h 714"/>
                <a:gd name="T120" fmla="*/ 115 w 214"/>
                <a:gd name="T121" fmla="*/ 125 h 714"/>
                <a:gd name="T122" fmla="*/ 190 w 214"/>
                <a:gd name="T123" fmla="*/ 93 h 714"/>
                <a:gd name="T124" fmla="*/ 169 w 214"/>
                <a:gd name="T125" fmla="*/ 343 h 7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4" h="714">
                  <a:moveTo>
                    <a:pt x="208" y="254"/>
                  </a:moveTo>
                  <a:cubicBezTo>
                    <a:pt x="209" y="248"/>
                    <a:pt x="211" y="243"/>
                    <a:pt x="212" y="238"/>
                  </a:cubicBezTo>
                  <a:cubicBezTo>
                    <a:pt x="213" y="233"/>
                    <a:pt x="213" y="229"/>
                    <a:pt x="214" y="226"/>
                  </a:cubicBezTo>
                  <a:cubicBezTo>
                    <a:pt x="214" y="224"/>
                    <a:pt x="214" y="222"/>
                    <a:pt x="214" y="222"/>
                  </a:cubicBezTo>
                  <a:cubicBezTo>
                    <a:pt x="214" y="222"/>
                    <a:pt x="214" y="223"/>
                    <a:pt x="213" y="226"/>
                  </a:cubicBezTo>
                  <a:cubicBezTo>
                    <a:pt x="212" y="229"/>
                    <a:pt x="211" y="232"/>
                    <a:pt x="209" y="237"/>
                  </a:cubicBezTo>
                  <a:cubicBezTo>
                    <a:pt x="209" y="237"/>
                    <a:pt x="209" y="237"/>
                    <a:pt x="209" y="238"/>
                  </a:cubicBezTo>
                  <a:cubicBezTo>
                    <a:pt x="209" y="222"/>
                    <a:pt x="205" y="203"/>
                    <a:pt x="202" y="186"/>
                  </a:cubicBezTo>
                  <a:cubicBezTo>
                    <a:pt x="200" y="174"/>
                    <a:pt x="197" y="161"/>
                    <a:pt x="197" y="155"/>
                  </a:cubicBezTo>
                  <a:cubicBezTo>
                    <a:pt x="198" y="137"/>
                    <a:pt x="201" y="112"/>
                    <a:pt x="201" y="112"/>
                  </a:cubicBezTo>
                  <a:cubicBezTo>
                    <a:pt x="202" y="109"/>
                    <a:pt x="201" y="105"/>
                    <a:pt x="199" y="104"/>
                  </a:cubicBezTo>
                  <a:cubicBezTo>
                    <a:pt x="198" y="103"/>
                    <a:pt x="198" y="103"/>
                    <a:pt x="197" y="103"/>
                  </a:cubicBezTo>
                  <a:cubicBezTo>
                    <a:pt x="196" y="103"/>
                    <a:pt x="195" y="103"/>
                    <a:pt x="194" y="105"/>
                  </a:cubicBezTo>
                  <a:cubicBezTo>
                    <a:pt x="193" y="106"/>
                    <a:pt x="188" y="114"/>
                    <a:pt x="181" y="127"/>
                  </a:cubicBezTo>
                  <a:cubicBezTo>
                    <a:pt x="182" y="125"/>
                    <a:pt x="182" y="123"/>
                    <a:pt x="183" y="122"/>
                  </a:cubicBezTo>
                  <a:cubicBezTo>
                    <a:pt x="183" y="121"/>
                    <a:pt x="183" y="121"/>
                    <a:pt x="184" y="120"/>
                  </a:cubicBezTo>
                  <a:cubicBezTo>
                    <a:pt x="185" y="117"/>
                    <a:pt x="187" y="114"/>
                    <a:pt x="188" y="111"/>
                  </a:cubicBezTo>
                  <a:cubicBezTo>
                    <a:pt x="190" y="107"/>
                    <a:pt x="191" y="104"/>
                    <a:pt x="193" y="100"/>
                  </a:cubicBezTo>
                  <a:cubicBezTo>
                    <a:pt x="194" y="97"/>
                    <a:pt x="195" y="94"/>
                    <a:pt x="197" y="92"/>
                  </a:cubicBezTo>
                  <a:cubicBezTo>
                    <a:pt x="198" y="89"/>
                    <a:pt x="199" y="87"/>
                    <a:pt x="199" y="85"/>
                  </a:cubicBezTo>
                  <a:cubicBezTo>
                    <a:pt x="200" y="83"/>
                    <a:pt x="200" y="83"/>
                    <a:pt x="200" y="83"/>
                  </a:cubicBezTo>
                  <a:cubicBezTo>
                    <a:pt x="200" y="83"/>
                    <a:pt x="200" y="83"/>
                    <a:pt x="199" y="84"/>
                  </a:cubicBezTo>
                  <a:cubicBezTo>
                    <a:pt x="198" y="85"/>
                    <a:pt x="196" y="87"/>
                    <a:pt x="195" y="89"/>
                  </a:cubicBezTo>
                  <a:cubicBezTo>
                    <a:pt x="194" y="89"/>
                    <a:pt x="194" y="89"/>
                    <a:pt x="194" y="90"/>
                  </a:cubicBezTo>
                  <a:cubicBezTo>
                    <a:pt x="194" y="90"/>
                    <a:pt x="194" y="89"/>
                    <a:pt x="194" y="89"/>
                  </a:cubicBezTo>
                  <a:cubicBezTo>
                    <a:pt x="194" y="89"/>
                    <a:pt x="186" y="69"/>
                    <a:pt x="187" y="46"/>
                  </a:cubicBezTo>
                  <a:cubicBezTo>
                    <a:pt x="188" y="18"/>
                    <a:pt x="183" y="5"/>
                    <a:pt x="169" y="1"/>
                  </a:cubicBezTo>
                  <a:cubicBezTo>
                    <a:pt x="169" y="1"/>
                    <a:pt x="169" y="1"/>
                    <a:pt x="168" y="1"/>
                  </a:cubicBezTo>
                  <a:cubicBezTo>
                    <a:pt x="160" y="0"/>
                    <a:pt x="154" y="8"/>
                    <a:pt x="147" y="17"/>
                  </a:cubicBezTo>
                  <a:cubicBezTo>
                    <a:pt x="143" y="23"/>
                    <a:pt x="138" y="30"/>
                    <a:pt x="131" y="36"/>
                  </a:cubicBezTo>
                  <a:cubicBezTo>
                    <a:pt x="123" y="44"/>
                    <a:pt x="118" y="61"/>
                    <a:pt x="115" y="78"/>
                  </a:cubicBezTo>
                  <a:cubicBezTo>
                    <a:pt x="115" y="77"/>
                    <a:pt x="115" y="76"/>
                    <a:pt x="115" y="75"/>
                  </a:cubicBezTo>
                  <a:cubicBezTo>
                    <a:pt x="115" y="72"/>
                    <a:pt x="114" y="69"/>
                    <a:pt x="113" y="68"/>
                  </a:cubicBezTo>
                  <a:cubicBezTo>
                    <a:pt x="112" y="67"/>
                    <a:pt x="111" y="67"/>
                    <a:pt x="111" y="66"/>
                  </a:cubicBezTo>
                  <a:cubicBezTo>
                    <a:pt x="110" y="66"/>
                    <a:pt x="109" y="67"/>
                    <a:pt x="108" y="67"/>
                  </a:cubicBezTo>
                  <a:cubicBezTo>
                    <a:pt x="107" y="68"/>
                    <a:pt x="95" y="79"/>
                    <a:pt x="88" y="105"/>
                  </a:cubicBezTo>
                  <a:cubicBezTo>
                    <a:pt x="85" y="114"/>
                    <a:pt x="81" y="127"/>
                    <a:pt x="81" y="141"/>
                  </a:cubicBezTo>
                  <a:cubicBezTo>
                    <a:pt x="81" y="140"/>
                    <a:pt x="81" y="138"/>
                    <a:pt x="80" y="137"/>
                  </a:cubicBezTo>
                  <a:cubicBezTo>
                    <a:pt x="80" y="135"/>
                    <a:pt x="79" y="133"/>
                    <a:pt x="79" y="131"/>
                  </a:cubicBezTo>
                  <a:cubicBezTo>
                    <a:pt x="78" y="130"/>
                    <a:pt x="78" y="129"/>
                    <a:pt x="78" y="129"/>
                  </a:cubicBezTo>
                  <a:cubicBezTo>
                    <a:pt x="78" y="129"/>
                    <a:pt x="78" y="130"/>
                    <a:pt x="78" y="132"/>
                  </a:cubicBezTo>
                  <a:cubicBezTo>
                    <a:pt x="78" y="133"/>
                    <a:pt x="78" y="136"/>
                    <a:pt x="78" y="139"/>
                  </a:cubicBezTo>
                  <a:cubicBezTo>
                    <a:pt x="78" y="141"/>
                    <a:pt x="79" y="145"/>
                    <a:pt x="79" y="148"/>
                  </a:cubicBezTo>
                  <a:cubicBezTo>
                    <a:pt x="80" y="149"/>
                    <a:pt x="80" y="150"/>
                    <a:pt x="80" y="151"/>
                  </a:cubicBezTo>
                  <a:cubicBezTo>
                    <a:pt x="80" y="151"/>
                    <a:pt x="80" y="151"/>
                    <a:pt x="80" y="151"/>
                  </a:cubicBezTo>
                  <a:cubicBezTo>
                    <a:pt x="78" y="151"/>
                    <a:pt x="76" y="153"/>
                    <a:pt x="76" y="156"/>
                  </a:cubicBezTo>
                  <a:cubicBezTo>
                    <a:pt x="76" y="157"/>
                    <a:pt x="72" y="175"/>
                    <a:pt x="73" y="209"/>
                  </a:cubicBezTo>
                  <a:cubicBezTo>
                    <a:pt x="73" y="209"/>
                    <a:pt x="73" y="210"/>
                    <a:pt x="73" y="210"/>
                  </a:cubicBezTo>
                  <a:cubicBezTo>
                    <a:pt x="73" y="210"/>
                    <a:pt x="73" y="209"/>
                    <a:pt x="73" y="209"/>
                  </a:cubicBezTo>
                  <a:cubicBezTo>
                    <a:pt x="71" y="206"/>
                    <a:pt x="70" y="204"/>
                    <a:pt x="70" y="202"/>
                  </a:cubicBezTo>
                  <a:cubicBezTo>
                    <a:pt x="69" y="200"/>
                    <a:pt x="68" y="199"/>
                    <a:pt x="68" y="199"/>
                  </a:cubicBezTo>
                  <a:cubicBezTo>
                    <a:pt x="68" y="199"/>
                    <a:pt x="68" y="201"/>
                    <a:pt x="69" y="203"/>
                  </a:cubicBezTo>
                  <a:cubicBezTo>
                    <a:pt x="69" y="205"/>
                    <a:pt x="69" y="208"/>
                    <a:pt x="70" y="211"/>
                  </a:cubicBezTo>
                  <a:cubicBezTo>
                    <a:pt x="71" y="214"/>
                    <a:pt x="72" y="218"/>
                    <a:pt x="73" y="222"/>
                  </a:cubicBezTo>
                  <a:cubicBezTo>
                    <a:pt x="75" y="226"/>
                    <a:pt x="76" y="230"/>
                    <a:pt x="78" y="234"/>
                  </a:cubicBezTo>
                  <a:cubicBezTo>
                    <a:pt x="80" y="237"/>
                    <a:pt x="82" y="241"/>
                    <a:pt x="84" y="244"/>
                  </a:cubicBezTo>
                  <a:cubicBezTo>
                    <a:pt x="84" y="244"/>
                    <a:pt x="84" y="244"/>
                    <a:pt x="85" y="244"/>
                  </a:cubicBezTo>
                  <a:cubicBezTo>
                    <a:pt x="84" y="244"/>
                    <a:pt x="83" y="245"/>
                    <a:pt x="82" y="245"/>
                  </a:cubicBezTo>
                  <a:cubicBezTo>
                    <a:pt x="80" y="247"/>
                    <a:pt x="80" y="249"/>
                    <a:pt x="79" y="251"/>
                  </a:cubicBezTo>
                  <a:cubicBezTo>
                    <a:pt x="79" y="252"/>
                    <a:pt x="77" y="282"/>
                    <a:pt x="85" y="313"/>
                  </a:cubicBezTo>
                  <a:cubicBezTo>
                    <a:pt x="85" y="316"/>
                    <a:pt x="86" y="320"/>
                    <a:pt x="87" y="324"/>
                  </a:cubicBezTo>
                  <a:cubicBezTo>
                    <a:pt x="88" y="327"/>
                    <a:pt x="89" y="330"/>
                    <a:pt x="90" y="333"/>
                  </a:cubicBezTo>
                  <a:cubicBezTo>
                    <a:pt x="88" y="329"/>
                    <a:pt x="86" y="324"/>
                    <a:pt x="85" y="320"/>
                  </a:cubicBezTo>
                  <a:cubicBezTo>
                    <a:pt x="83" y="315"/>
                    <a:pt x="81" y="310"/>
                    <a:pt x="80" y="305"/>
                  </a:cubicBezTo>
                  <a:cubicBezTo>
                    <a:pt x="79" y="301"/>
                    <a:pt x="79" y="297"/>
                    <a:pt x="78" y="294"/>
                  </a:cubicBezTo>
                  <a:cubicBezTo>
                    <a:pt x="78" y="292"/>
                    <a:pt x="78" y="291"/>
                    <a:pt x="78" y="290"/>
                  </a:cubicBezTo>
                  <a:cubicBezTo>
                    <a:pt x="78" y="290"/>
                    <a:pt x="78" y="289"/>
                    <a:pt x="78" y="289"/>
                  </a:cubicBezTo>
                  <a:cubicBezTo>
                    <a:pt x="78" y="289"/>
                    <a:pt x="78" y="290"/>
                    <a:pt x="78" y="290"/>
                  </a:cubicBezTo>
                  <a:cubicBezTo>
                    <a:pt x="78" y="291"/>
                    <a:pt x="77" y="292"/>
                    <a:pt x="77" y="294"/>
                  </a:cubicBezTo>
                  <a:cubicBezTo>
                    <a:pt x="77" y="297"/>
                    <a:pt x="77" y="301"/>
                    <a:pt x="78" y="306"/>
                  </a:cubicBezTo>
                  <a:cubicBezTo>
                    <a:pt x="78" y="311"/>
                    <a:pt x="80" y="317"/>
                    <a:pt x="81" y="323"/>
                  </a:cubicBezTo>
                  <a:cubicBezTo>
                    <a:pt x="83" y="329"/>
                    <a:pt x="85" y="335"/>
                    <a:pt x="87" y="341"/>
                  </a:cubicBezTo>
                  <a:cubicBezTo>
                    <a:pt x="89" y="346"/>
                    <a:pt x="91" y="351"/>
                    <a:pt x="93" y="357"/>
                  </a:cubicBezTo>
                  <a:cubicBezTo>
                    <a:pt x="93" y="356"/>
                    <a:pt x="92" y="356"/>
                    <a:pt x="92" y="356"/>
                  </a:cubicBezTo>
                  <a:cubicBezTo>
                    <a:pt x="91" y="356"/>
                    <a:pt x="90" y="356"/>
                    <a:pt x="89" y="357"/>
                  </a:cubicBezTo>
                  <a:cubicBezTo>
                    <a:pt x="87" y="358"/>
                    <a:pt x="86" y="362"/>
                    <a:pt x="87" y="366"/>
                  </a:cubicBezTo>
                  <a:cubicBezTo>
                    <a:pt x="88" y="372"/>
                    <a:pt x="90" y="393"/>
                    <a:pt x="86" y="404"/>
                  </a:cubicBezTo>
                  <a:cubicBezTo>
                    <a:pt x="81" y="422"/>
                    <a:pt x="80" y="434"/>
                    <a:pt x="85" y="463"/>
                  </a:cubicBezTo>
                  <a:cubicBezTo>
                    <a:pt x="86" y="468"/>
                    <a:pt x="88" y="475"/>
                    <a:pt x="89" y="481"/>
                  </a:cubicBezTo>
                  <a:cubicBezTo>
                    <a:pt x="88" y="479"/>
                    <a:pt x="87" y="477"/>
                    <a:pt x="85" y="475"/>
                  </a:cubicBezTo>
                  <a:cubicBezTo>
                    <a:pt x="83" y="473"/>
                    <a:pt x="82" y="471"/>
                    <a:pt x="81" y="470"/>
                  </a:cubicBezTo>
                  <a:cubicBezTo>
                    <a:pt x="80" y="468"/>
                    <a:pt x="79" y="468"/>
                    <a:pt x="79" y="468"/>
                  </a:cubicBezTo>
                  <a:cubicBezTo>
                    <a:pt x="79" y="468"/>
                    <a:pt x="79" y="469"/>
                    <a:pt x="80" y="471"/>
                  </a:cubicBezTo>
                  <a:cubicBezTo>
                    <a:pt x="81" y="472"/>
                    <a:pt x="82" y="475"/>
                    <a:pt x="83" y="478"/>
                  </a:cubicBezTo>
                  <a:cubicBezTo>
                    <a:pt x="85" y="481"/>
                    <a:pt x="86" y="484"/>
                    <a:pt x="88" y="488"/>
                  </a:cubicBezTo>
                  <a:cubicBezTo>
                    <a:pt x="89" y="492"/>
                    <a:pt x="91" y="496"/>
                    <a:pt x="92" y="500"/>
                  </a:cubicBezTo>
                  <a:cubicBezTo>
                    <a:pt x="92" y="501"/>
                    <a:pt x="93" y="501"/>
                    <a:pt x="93" y="502"/>
                  </a:cubicBezTo>
                  <a:cubicBezTo>
                    <a:pt x="72" y="503"/>
                    <a:pt x="58" y="506"/>
                    <a:pt x="57" y="506"/>
                  </a:cubicBezTo>
                  <a:cubicBezTo>
                    <a:pt x="53" y="507"/>
                    <a:pt x="50" y="511"/>
                    <a:pt x="50" y="515"/>
                  </a:cubicBezTo>
                  <a:cubicBezTo>
                    <a:pt x="50" y="546"/>
                    <a:pt x="50" y="546"/>
                    <a:pt x="50" y="546"/>
                  </a:cubicBezTo>
                  <a:cubicBezTo>
                    <a:pt x="46" y="549"/>
                    <a:pt x="42" y="553"/>
                    <a:pt x="42" y="560"/>
                  </a:cubicBezTo>
                  <a:cubicBezTo>
                    <a:pt x="42" y="564"/>
                    <a:pt x="42" y="564"/>
                    <a:pt x="42" y="564"/>
                  </a:cubicBezTo>
                  <a:cubicBezTo>
                    <a:pt x="38" y="565"/>
                    <a:pt x="32" y="566"/>
                    <a:pt x="26" y="568"/>
                  </a:cubicBezTo>
                  <a:cubicBezTo>
                    <a:pt x="9" y="574"/>
                    <a:pt x="0" y="586"/>
                    <a:pt x="0" y="602"/>
                  </a:cubicBezTo>
                  <a:cubicBezTo>
                    <a:pt x="0" y="694"/>
                    <a:pt x="0" y="694"/>
                    <a:pt x="0" y="694"/>
                  </a:cubicBezTo>
                  <a:cubicBezTo>
                    <a:pt x="0" y="708"/>
                    <a:pt x="19" y="710"/>
                    <a:pt x="28" y="712"/>
                  </a:cubicBezTo>
                  <a:cubicBezTo>
                    <a:pt x="43" y="713"/>
                    <a:pt x="67" y="714"/>
                    <a:pt x="107" y="714"/>
                  </a:cubicBezTo>
                  <a:cubicBezTo>
                    <a:pt x="148" y="714"/>
                    <a:pt x="171" y="713"/>
                    <a:pt x="186" y="712"/>
                  </a:cubicBezTo>
                  <a:cubicBezTo>
                    <a:pt x="195" y="710"/>
                    <a:pt x="214" y="708"/>
                    <a:pt x="214" y="694"/>
                  </a:cubicBezTo>
                  <a:cubicBezTo>
                    <a:pt x="214" y="602"/>
                    <a:pt x="214" y="602"/>
                    <a:pt x="214" y="602"/>
                  </a:cubicBezTo>
                  <a:cubicBezTo>
                    <a:pt x="214" y="576"/>
                    <a:pt x="191" y="567"/>
                    <a:pt x="172" y="564"/>
                  </a:cubicBezTo>
                  <a:cubicBezTo>
                    <a:pt x="172" y="560"/>
                    <a:pt x="172" y="560"/>
                    <a:pt x="172" y="560"/>
                  </a:cubicBezTo>
                  <a:cubicBezTo>
                    <a:pt x="172" y="553"/>
                    <a:pt x="169" y="549"/>
                    <a:pt x="164" y="546"/>
                  </a:cubicBezTo>
                  <a:cubicBezTo>
                    <a:pt x="164" y="515"/>
                    <a:pt x="164" y="515"/>
                    <a:pt x="164" y="515"/>
                  </a:cubicBezTo>
                  <a:cubicBezTo>
                    <a:pt x="164" y="511"/>
                    <a:pt x="161" y="507"/>
                    <a:pt x="157" y="506"/>
                  </a:cubicBezTo>
                  <a:cubicBezTo>
                    <a:pt x="156" y="506"/>
                    <a:pt x="144" y="503"/>
                    <a:pt x="125" y="502"/>
                  </a:cubicBezTo>
                  <a:cubicBezTo>
                    <a:pt x="127" y="500"/>
                    <a:pt x="129" y="498"/>
                    <a:pt x="131" y="497"/>
                  </a:cubicBezTo>
                  <a:cubicBezTo>
                    <a:pt x="132" y="495"/>
                    <a:pt x="133" y="494"/>
                    <a:pt x="134" y="494"/>
                  </a:cubicBezTo>
                  <a:cubicBezTo>
                    <a:pt x="135" y="493"/>
                    <a:pt x="136" y="492"/>
                    <a:pt x="137" y="491"/>
                  </a:cubicBezTo>
                  <a:cubicBezTo>
                    <a:pt x="139" y="490"/>
                    <a:pt x="140" y="489"/>
                    <a:pt x="140" y="489"/>
                  </a:cubicBezTo>
                  <a:cubicBezTo>
                    <a:pt x="140" y="489"/>
                    <a:pt x="139" y="490"/>
                    <a:pt x="137" y="490"/>
                  </a:cubicBezTo>
                  <a:cubicBezTo>
                    <a:pt x="136" y="490"/>
                    <a:pt x="135" y="491"/>
                    <a:pt x="134" y="491"/>
                  </a:cubicBezTo>
                  <a:cubicBezTo>
                    <a:pt x="133" y="492"/>
                    <a:pt x="131" y="492"/>
                    <a:pt x="130" y="493"/>
                  </a:cubicBezTo>
                  <a:cubicBezTo>
                    <a:pt x="128" y="494"/>
                    <a:pt x="127" y="495"/>
                    <a:pt x="125" y="496"/>
                  </a:cubicBezTo>
                  <a:cubicBezTo>
                    <a:pt x="127" y="493"/>
                    <a:pt x="130" y="491"/>
                    <a:pt x="133" y="489"/>
                  </a:cubicBezTo>
                  <a:cubicBezTo>
                    <a:pt x="136" y="486"/>
                    <a:pt x="139" y="482"/>
                    <a:pt x="142" y="479"/>
                  </a:cubicBezTo>
                  <a:cubicBezTo>
                    <a:pt x="145" y="476"/>
                    <a:pt x="149" y="473"/>
                    <a:pt x="151" y="470"/>
                  </a:cubicBezTo>
                  <a:cubicBezTo>
                    <a:pt x="154" y="466"/>
                    <a:pt x="157" y="464"/>
                    <a:pt x="160" y="461"/>
                  </a:cubicBezTo>
                  <a:cubicBezTo>
                    <a:pt x="162" y="458"/>
                    <a:pt x="164" y="456"/>
                    <a:pt x="165" y="455"/>
                  </a:cubicBezTo>
                  <a:cubicBezTo>
                    <a:pt x="166" y="453"/>
                    <a:pt x="167" y="452"/>
                    <a:pt x="167" y="452"/>
                  </a:cubicBezTo>
                  <a:cubicBezTo>
                    <a:pt x="167" y="452"/>
                    <a:pt x="166" y="452"/>
                    <a:pt x="165" y="453"/>
                  </a:cubicBezTo>
                  <a:cubicBezTo>
                    <a:pt x="163" y="454"/>
                    <a:pt x="161" y="456"/>
                    <a:pt x="158" y="457"/>
                  </a:cubicBezTo>
                  <a:cubicBezTo>
                    <a:pt x="158" y="457"/>
                    <a:pt x="158" y="458"/>
                    <a:pt x="158" y="458"/>
                  </a:cubicBezTo>
                  <a:cubicBezTo>
                    <a:pt x="158" y="457"/>
                    <a:pt x="158" y="457"/>
                    <a:pt x="159" y="457"/>
                  </a:cubicBezTo>
                  <a:cubicBezTo>
                    <a:pt x="163" y="452"/>
                    <a:pt x="167" y="447"/>
                    <a:pt x="171" y="441"/>
                  </a:cubicBezTo>
                  <a:cubicBezTo>
                    <a:pt x="175" y="436"/>
                    <a:pt x="178" y="431"/>
                    <a:pt x="181" y="426"/>
                  </a:cubicBezTo>
                  <a:cubicBezTo>
                    <a:pt x="183" y="421"/>
                    <a:pt x="185" y="416"/>
                    <a:pt x="186" y="413"/>
                  </a:cubicBezTo>
                  <a:cubicBezTo>
                    <a:pt x="187" y="411"/>
                    <a:pt x="187" y="410"/>
                    <a:pt x="187" y="409"/>
                  </a:cubicBezTo>
                  <a:cubicBezTo>
                    <a:pt x="188" y="408"/>
                    <a:pt x="188" y="407"/>
                    <a:pt x="188" y="407"/>
                  </a:cubicBezTo>
                  <a:cubicBezTo>
                    <a:pt x="188" y="407"/>
                    <a:pt x="187" y="408"/>
                    <a:pt x="187" y="409"/>
                  </a:cubicBezTo>
                  <a:cubicBezTo>
                    <a:pt x="187" y="409"/>
                    <a:pt x="186" y="410"/>
                    <a:pt x="185" y="412"/>
                  </a:cubicBezTo>
                  <a:cubicBezTo>
                    <a:pt x="184" y="415"/>
                    <a:pt x="182" y="419"/>
                    <a:pt x="179" y="423"/>
                  </a:cubicBezTo>
                  <a:cubicBezTo>
                    <a:pt x="176" y="427"/>
                    <a:pt x="173" y="432"/>
                    <a:pt x="169" y="436"/>
                  </a:cubicBezTo>
                  <a:cubicBezTo>
                    <a:pt x="174" y="426"/>
                    <a:pt x="180" y="414"/>
                    <a:pt x="185" y="397"/>
                  </a:cubicBezTo>
                  <a:cubicBezTo>
                    <a:pt x="206" y="329"/>
                    <a:pt x="206" y="286"/>
                    <a:pt x="206" y="284"/>
                  </a:cubicBezTo>
                  <a:cubicBezTo>
                    <a:pt x="206" y="281"/>
                    <a:pt x="205" y="278"/>
                    <a:pt x="203" y="277"/>
                  </a:cubicBezTo>
                  <a:cubicBezTo>
                    <a:pt x="203" y="277"/>
                    <a:pt x="202" y="277"/>
                    <a:pt x="202" y="277"/>
                  </a:cubicBezTo>
                  <a:cubicBezTo>
                    <a:pt x="201" y="277"/>
                    <a:pt x="201" y="277"/>
                    <a:pt x="200" y="277"/>
                  </a:cubicBezTo>
                  <a:cubicBezTo>
                    <a:pt x="201" y="275"/>
                    <a:pt x="202" y="274"/>
                    <a:pt x="202" y="272"/>
                  </a:cubicBezTo>
                  <a:cubicBezTo>
                    <a:pt x="204" y="266"/>
                    <a:pt x="206" y="260"/>
                    <a:pt x="208" y="254"/>
                  </a:cubicBezTo>
                  <a:close/>
                  <a:moveTo>
                    <a:pt x="96" y="512"/>
                  </a:moveTo>
                  <a:cubicBezTo>
                    <a:pt x="97" y="514"/>
                    <a:pt x="97" y="515"/>
                    <a:pt x="98" y="516"/>
                  </a:cubicBezTo>
                  <a:cubicBezTo>
                    <a:pt x="85" y="516"/>
                    <a:pt x="74" y="515"/>
                    <a:pt x="68" y="513"/>
                  </a:cubicBezTo>
                  <a:cubicBezTo>
                    <a:pt x="74" y="512"/>
                    <a:pt x="84" y="511"/>
                    <a:pt x="96" y="511"/>
                  </a:cubicBezTo>
                  <a:cubicBezTo>
                    <a:pt x="96" y="511"/>
                    <a:pt x="96" y="512"/>
                    <a:pt x="96" y="512"/>
                  </a:cubicBezTo>
                  <a:close/>
                  <a:moveTo>
                    <a:pt x="208" y="607"/>
                  </a:moveTo>
                  <a:cubicBezTo>
                    <a:pt x="208" y="615"/>
                    <a:pt x="208" y="615"/>
                    <a:pt x="208" y="615"/>
                  </a:cubicBezTo>
                  <a:cubicBezTo>
                    <a:pt x="208" y="620"/>
                    <a:pt x="208" y="625"/>
                    <a:pt x="208" y="631"/>
                  </a:cubicBezTo>
                  <a:cubicBezTo>
                    <a:pt x="208" y="647"/>
                    <a:pt x="208" y="647"/>
                    <a:pt x="208" y="647"/>
                  </a:cubicBezTo>
                  <a:cubicBezTo>
                    <a:pt x="208" y="653"/>
                    <a:pt x="208" y="658"/>
                    <a:pt x="208" y="663"/>
                  </a:cubicBezTo>
                  <a:cubicBezTo>
                    <a:pt x="207" y="674"/>
                    <a:pt x="206" y="685"/>
                    <a:pt x="205" y="696"/>
                  </a:cubicBezTo>
                  <a:cubicBezTo>
                    <a:pt x="204" y="685"/>
                    <a:pt x="203" y="674"/>
                    <a:pt x="203" y="663"/>
                  </a:cubicBezTo>
                  <a:cubicBezTo>
                    <a:pt x="202" y="658"/>
                    <a:pt x="202" y="653"/>
                    <a:pt x="202" y="647"/>
                  </a:cubicBezTo>
                  <a:cubicBezTo>
                    <a:pt x="202" y="631"/>
                    <a:pt x="202" y="631"/>
                    <a:pt x="202" y="631"/>
                  </a:cubicBezTo>
                  <a:cubicBezTo>
                    <a:pt x="202" y="625"/>
                    <a:pt x="202" y="620"/>
                    <a:pt x="202" y="615"/>
                  </a:cubicBezTo>
                  <a:cubicBezTo>
                    <a:pt x="203" y="607"/>
                    <a:pt x="203" y="607"/>
                    <a:pt x="203" y="607"/>
                  </a:cubicBezTo>
                  <a:cubicBezTo>
                    <a:pt x="203" y="602"/>
                    <a:pt x="203" y="602"/>
                    <a:pt x="203" y="602"/>
                  </a:cubicBezTo>
                  <a:cubicBezTo>
                    <a:pt x="203" y="601"/>
                    <a:pt x="203" y="600"/>
                    <a:pt x="203" y="599"/>
                  </a:cubicBezTo>
                  <a:cubicBezTo>
                    <a:pt x="202" y="595"/>
                    <a:pt x="201" y="592"/>
                    <a:pt x="200" y="589"/>
                  </a:cubicBezTo>
                  <a:cubicBezTo>
                    <a:pt x="200" y="589"/>
                    <a:pt x="200" y="589"/>
                    <a:pt x="200" y="589"/>
                  </a:cubicBezTo>
                  <a:cubicBezTo>
                    <a:pt x="199" y="590"/>
                    <a:pt x="199" y="590"/>
                    <a:pt x="199" y="590"/>
                  </a:cubicBezTo>
                  <a:cubicBezTo>
                    <a:pt x="198" y="590"/>
                    <a:pt x="197" y="591"/>
                    <a:pt x="196" y="591"/>
                  </a:cubicBezTo>
                  <a:cubicBezTo>
                    <a:pt x="195" y="591"/>
                    <a:pt x="193" y="592"/>
                    <a:pt x="191" y="592"/>
                  </a:cubicBezTo>
                  <a:cubicBezTo>
                    <a:pt x="188" y="593"/>
                    <a:pt x="185" y="593"/>
                    <a:pt x="182" y="594"/>
                  </a:cubicBezTo>
                  <a:cubicBezTo>
                    <a:pt x="176" y="595"/>
                    <a:pt x="170" y="595"/>
                    <a:pt x="164" y="596"/>
                  </a:cubicBezTo>
                  <a:cubicBezTo>
                    <a:pt x="170" y="594"/>
                    <a:pt x="175" y="592"/>
                    <a:pt x="181" y="589"/>
                  </a:cubicBezTo>
                  <a:cubicBezTo>
                    <a:pt x="184" y="588"/>
                    <a:pt x="186" y="587"/>
                    <a:pt x="189" y="586"/>
                  </a:cubicBezTo>
                  <a:cubicBezTo>
                    <a:pt x="190" y="585"/>
                    <a:pt x="192" y="584"/>
                    <a:pt x="193" y="584"/>
                  </a:cubicBezTo>
                  <a:cubicBezTo>
                    <a:pt x="193" y="583"/>
                    <a:pt x="194" y="583"/>
                    <a:pt x="195" y="583"/>
                  </a:cubicBezTo>
                  <a:cubicBezTo>
                    <a:pt x="192" y="580"/>
                    <a:pt x="188" y="578"/>
                    <a:pt x="184" y="576"/>
                  </a:cubicBezTo>
                  <a:cubicBezTo>
                    <a:pt x="189" y="577"/>
                    <a:pt x="195" y="579"/>
                    <a:pt x="199" y="583"/>
                  </a:cubicBezTo>
                  <a:cubicBezTo>
                    <a:pt x="203" y="587"/>
                    <a:pt x="206" y="592"/>
                    <a:pt x="207" y="598"/>
                  </a:cubicBezTo>
                  <a:cubicBezTo>
                    <a:pt x="208" y="601"/>
                    <a:pt x="208" y="604"/>
                    <a:pt x="208" y="607"/>
                  </a:cubicBezTo>
                  <a:close/>
                  <a:moveTo>
                    <a:pt x="42" y="574"/>
                  </a:moveTo>
                  <a:cubicBezTo>
                    <a:pt x="42" y="574"/>
                    <a:pt x="33" y="578"/>
                    <a:pt x="27" y="595"/>
                  </a:cubicBezTo>
                  <a:cubicBezTo>
                    <a:pt x="31" y="596"/>
                    <a:pt x="34" y="597"/>
                    <a:pt x="38" y="598"/>
                  </a:cubicBezTo>
                  <a:cubicBezTo>
                    <a:pt x="45" y="600"/>
                    <a:pt x="53" y="602"/>
                    <a:pt x="61" y="603"/>
                  </a:cubicBezTo>
                  <a:cubicBezTo>
                    <a:pt x="69" y="604"/>
                    <a:pt x="76" y="605"/>
                    <a:pt x="84" y="606"/>
                  </a:cubicBezTo>
                  <a:cubicBezTo>
                    <a:pt x="92" y="607"/>
                    <a:pt x="100" y="608"/>
                    <a:pt x="108" y="609"/>
                  </a:cubicBezTo>
                  <a:cubicBezTo>
                    <a:pt x="100" y="609"/>
                    <a:pt x="92" y="610"/>
                    <a:pt x="84" y="610"/>
                  </a:cubicBezTo>
                  <a:cubicBezTo>
                    <a:pt x="76" y="610"/>
                    <a:pt x="68" y="611"/>
                    <a:pt x="60" y="611"/>
                  </a:cubicBezTo>
                  <a:cubicBezTo>
                    <a:pt x="52" y="610"/>
                    <a:pt x="44" y="610"/>
                    <a:pt x="36" y="609"/>
                  </a:cubicBezTo>
                  <a:cubicBezTo>
                    <a:pt x="32" y="609"/>
                    <a:pt x="28" y="608"/>
                    <a:pt x="24" y="608"/>
                  </a:cubicBezTo>
                  <a:cubicBezTo>
                    <a:pt x="23" y="612"/>
                    <a:pt x="23" y="618"/>
                    <a:pt x="22" y="624"/>
                  </a:cubicBezTo>
                  <a:cubicBezTo>
                    <a:pt x="21" y="660"/>
                    <a:pt x="9" y="694"/>
                    <a:pt x="9" y="694"/>
                  </a:cubicBezTo>
                  <a:cubicBezTo>
                    <a:pt x="9" y="685"/>
                    <a:pt x="9" y="631"/>
                    <a:pt x="9" y="602"/>
                  </a:cubicBezTo>
                  <a:cubicBezTo>
                    <a:pt x="9" y="581"/>
                    <a:pt x="30" y="575"/>
                    <a:pt x="42" y="574"/>
                  </a:cubicBezTo>
                  <a:close/>
                  <a:moveTo>
                    <a:pt x="133" y="689"/>
                  </a:moveTo>
                  <a:cubicBezTo>
                    <a:pt x="124" y="689"/>
                    <a:pt x="116" y="688"/>
                    <a:pt x="107" y="688"/>
                  </a:cubicBezTo>
                  <a:cubicBezTo>
                    <a:pt x="99" y="688"/>
                    <a:pt x="90" y="689"/>
                    <a:pt x="81" y="689"/>
                  </a:cubicBezTo>
                  <a:cubicBezTo>
                    <a:pt x="73" y="690"/>
                    <a:pt x="64" y="691"/>
                    <a:pt x="56" y="691"/>
                  </a:cubicBezTo>
                  <a:cubicBezTo>
                    <a:pt x="64" y="688"/>
                    <a:pt x="73" y="686"/>
                    <a:pt x="81" y="685"/>
                  </a:cubicBezTo>
                  <a:cubicBezTo>
                    <a:pt x="90" y="684"/>
                    <a:pt x="98" y="683"/>
                    <a:pt x="107" y="683"/>
                  </a:cubicBezTo>
                  <a:cubicBezTo>
                    <a:pt x="116" y="683"/>
                    <a:pt x="124" y="684"/>
                    <a:pt x="133" y="685"/>
                  </a:cubicBezTo>
                  <a:cubicBezTo>
                    <a:pt x="142" y="686"/>
                    <a:pt x="150" y="688"/>
                    <a:pt x="159" y="691"/>
                  </a:cubicBezTo>
                  <a:cubicBezTo>
                    <a:pt x="150" y="691"/>
                    <a:pt x="141" y="690"/>
                    <a:pt x="133" y="689"/>
                  </a:cubicBezTo>
                  <a:close/>
                  <a:moveTo>
                    <a:pt x="188" y="700"/>
                  </a:moveTo>
                  <a:cubicBezTo>
                    <a:pt x="174" y="699"/>
                    <a:pt x="161" y="698"/>
                    <a:pt x="147" y="698"/>
                  </a:cubicBezTo>
                  <a:cubicBezTo>
                    <a:pt x="134" y="697"/>
                    <a:pt x="121" y="697"/>
                    <a:pt x="107" y="697"/>
                  </a:cubicBezTo>
                  <a:cubicBezTo>
                    <a:pt x="94" y="697"/>
                    <a:pt x="80" y="697"/>
                    <a:pt x="67" y="698"/>
                  </a:cubicBezTo>
                  <a:cubicBezTo>
                    <a:pt x="53" y="698"/>
                    <a:pt x="40" y="699"/>
                    <a:pt x="27" y="700"/>
                  </a:cubicBezTo>
                  <a:cubicBezTo>
                    <a:pt x="40" y="697"/>
                    <a:pt x="53" y="695"/>
                    <a:pt x="67" y="693"/>
                  </a:cubicBezTo>
                  <a:cubicBezTo>
                    <a:pt x="80" y="692"/>
                    <a:pt x="94" y="691"/>
                    <a:pt x="107" y="691"/>
                  </a:cubicBezTo>
                  <a:cubicBezTo>
                    <a:pt x="121" y="691"/>
                    <a:pt x="134" y="692"/>
                    <a:pt x="148" y="693"/>
                  </a:cubicBezTo>
                  <a:cubicBezTo>
                    <a:pt x="161" y="695"/>
                    <a:pt x="175" y="697"/>
                    <a:pt x="188" y="700"/>
                  </a:cubicBezTo>
                  <a:close/>
                  <a:moveTo>
                    <a:pt x="132" y="619"/>
                  </a:moveTo>
                  <a:cubicBezTo>
                    <a:pt x="122" y="620"/>
                    <a:pt x="113" y="620"/>
                    <a:pt x="103" y="620"/>
                  </a:cubicBezTo>
                  <a:cubicBezTo>
                    <a:pt x="94" y="620"/>
                    <a:pt x="85" y="619"/>
                    <a:pt x="75" y="618"/>
                  </a:cubicBezTo>
                  <a:cubicBezTo>
                    <a:pt x="80" y="618"/>
                    <a:pt x="85" y="618"/>
                    <a:pt x="89" y="618"/>
                  </a:cubicBezTo>
                  <a:cubicBezTo>
                    <a:pt x="94" y="618"/>
                    <a:pt x="99" y="618"/>
                    <a:pt x="103" y="618"/>
                  </a:cubicBezTo>
                  <a:cubicBezTo>
                    <a:pt x="113" y="617"/>
                    <a:pt x="122" y="617"/>
                    <a:pt x="132" y="616"/>
                  </a:cubicBezTo>
                  <a:cubicBezTo>
                    <a:pt x="141" y="616"/>
                    <a:pt x="150" y="615"/>
                    <a:pt x="160" y="614"/>
                  </a:cubicBezTo>
                  <a:cubicBezTo>
                    <a:pt x="164" y="613"/>
                    <a:pt x="169" y="613"/>
                    <a:pt x="174" y="612"/>
                  </a:cubicBezTo>
                  <a:cubicBezTo>
                    <a:pt x="178" y="612"/>
                    <a:pt x="183" y="611"/>
                    <a:pt x="188" y="610"/>
                  </a:cubicBezTo>
                  <a:cubicBezTo>
                    <a:pt x="170" y="615"/>
                    <a:pt x="151" y="618"/>
                    <a:pt x="132" y="619"/>
                  </a:cubicBezTo>
                  <a:close/>
                  <a:moveTo>
                    <a:pt x="163" y="566"/>
                  </a:moveTo>
                  <a:cubicBezTo>
                    <a:pt x="158" y="568"/>
                    <a:pt x="143" y="571"/>
                    <a:pt x="108" y="571"/>
                  </a:cubicBezTo>
                  <a:cubicBezTo>
                    <a:pt x="75" y="571"/>
                    <a:pt x="58" y="568"/>
                    <a:pt x="51" y="567"/>
                  </a:cubicBezTo>
                  <a:cubicBezTo>
                    <a:pt x="51" y="565"/>
                    <a:pt x="51" y="563"/>
                    <a:pt x="51" y="560"/>
                  </a:cubicBezTo>
                  <a:cubicBezTo>
                    <a:pt x="51" y="555"/>
                    <a:pt x="55" y="553"/>
                    <a:pt x="58" y="553"/>
                  </a:cubicBezTo>
                  <a:cubicBezTo>
                    <a:pt x="90" y="558"/>
                    <a:pt x="124" y="558"/>
                    <a:pt x="157" y="553"/>
                  </a:cubicBezTo>
                  <a:cubicBezTo>
                    <a:pt x="159" y="553"/>
                    <a:pt x="163" y="555"/>
                    <a:pt x="163" y="560"/>
                  </a:cubicBezTo>
                  <a:cubicBezTo>
                    <a:pt x="163" y="562"/>
                    <a:pt x="163" y="565"/>
                    <a:pt x="163" y="566"/>
                  </a:cubicBezTo>
                  <a:close/>
                  <a:moveTo>
                    <a:pt x="95" y="549"/>
                  </a:moveTo>
                  <a:cubicBezTo>
                    <a:pt x="115" y="548"/>
                    <a:pt x="135" y="545"/>
                    <a:pt x="155" y="540"/>
                  </a:cubicBezTo>
                  <a:cubicBezTo>
                    <a:pt x="155" y="545"/>
                    <a:pt x="155" y="545"/>
                    <a:pt x="155" y="545"/>
                  </a:cubicBezTo>
                  <a:cubicBezTo>
                    <a:pt x="135" y="549"/>
                    <a:pt x="115" y="550"/>
                    <a:pt x="95" y="549"/>
                  </a:cubicBezTo>
                  <a:close/>
                  <a:moveTo>
                    <a:pt x="155" y="532"/>
                  </a:moveTo>
                  <a:cubicBezTo>
                    <a:pt x="123" y="540"/>
                    <a:pt x="91" y="543"/>
                    <a:pt x="59" y="540"/>
                  </a:cubicBezTo>
                  <a:cubicBezTo>
                    <a:pt x="59" y="535"/>
                    <a:pt x="59" y="535"/>
                    <a:pt x="59" y="535"/>
                  </a:cubicBezTo>
                  <a:cubicBezTo>
                    <a:pt x="91" y="538"/>
                    <a:pt x="123" y="535"/>
                    <a:pt x="155" y="527"/>
                  </a:cubicBezTo>
                  <a:lnTo>
                    <a:pt x="155" y="532"/>
                  </a:lnTo>
                  <a:close/>
                  <a:moveTo>
                    <a:pt x="147" y="513"/>
                  </a:moveTo>
                  <a:cubicBezTo>
                    <a:pt x="139" y="515"/>
                    <a:pt x="128" y="516"/>
                    <a:pt x="113" y="516"/>
                  </a:cubicBezTo>
                  <a:cubicBezTo>
                    <a:pt x="115" y="514"/>
                    <a:pt x="116" y="512"/>
                    <a:pt x="117" y="511"/>
                  </a:cubicBezTo>
                  <a:cubicBezTo>
                    <a:pt x="130" y="511"/>
                    <a:pt x="140" y="512"/>
                    <a:pt x="147" y="513"/>
                  </a:cubicBezTo>
                  <a:close/>
                  <a:moveTo>
                    <a:pt x="128" y="525"/>
                  </a:moveTo>
                  <a:cubicBezTo>
                    <a:pt x="105" y="529"/>
                    <a:pt x="82" y="529"/>
                    <a:pt x="59" y="527"/>
                  </a:cubicBezTo>
                  <a:cubicBezTo>
                    <a:pt x="59" y="522"/>
                    <a:pt x="59" y="522"/>
                    <a:pt x="59" y="522"/>
                  </a:cubicBezTo>
                  <a:cubicBezTo>
                    <a:pt x="66" y="523"/>
                    <a:pt x="84" y="526"/>
                    <a:pt x="107" y="526"/>
                  </a:cubicBezTo>
                  <a:cubicBezTo>
                    <a:pt x="115" y="526"/>
                    <a:pt x="122" y="525"/>
                    <a:pt x="128" y="525"/>
                  </a:cubicBezTo>
                  <a:close/>
                  <a:moveTo>
                    <a:pt x="108" y="517"/>
                  </a:moveTo>
                  <a:cubicBezTo>
                    <a:pt x="107" y="517"/>
                    <a:pt x="107" y="517"/>
                    <a:pt x="106" y="517"/>
                  </a:cubicBezTo>
                  <a:cubicBezTo>
                    <a:pt x="109" y="506"/>
                    <a:pt x="113" y="494"/>
                    <a:pt x="116" y="483"/>
                  </a:cubicBezTo>
                  <a:cubicBezTo>
                    <a:pt x="121" y="462"/>
                    <a:pt x="125" y="440"/>
                    <a:pt x="129" y="418"/>
                  </a:cubicBezTo>
                  <a:cubicBezTo>
                    <a:pt x="131" y="407"/>
                    <a:pt x="132" y="396"/>
                    <a:pt x="134" y="385"/>
                  </a:cubicBezTo>
                  <a:cubicBezTo>
                    <a:pt x="135" y="374"/>
                    <a:pt x="136" y="363"/>
                    <a:pt x="137" y="352"/>
                  </a:cubicBezTo>
                  <a:cubicBezTo>
                    <a:pt x="140" y="307"/>
                    <a:pt x="140" y="262"/>
                    <a:pt x="138" y="217"/>
                  </a:cubicBezTo>
                  <a:cubicBezTo>
                    <a:pt x="138" y="195"/>
                    <a:pt x="136" y="172"/>
                    <a:pt x="136" y="150"/>
                  </a:cubicBezTo>
                  <a:cubicBezTo>
                    <a:pt x="137" y="127"/>
                    <a:pt x="139" y="104"/>
                    <a:pt x="145" y="83"/>
                  </a:cubicBezTo>
                  <a:cubicBezTo>
                    <a:pt x="140" y="104"/>
                    <a:pt x="137" y="127"/>
                    <a:pt x="138" y="150"/>
                  </a:cubicBezTo>
                  <a:cubicBezTo>
                    <a:pt x="138" y="172"/>
                    <a:pt x="139" y="194"/>
                    <a:pt x="140" y="217"/>
                  </a:cubicBezTo>
                  <a:cubicBezTo>
                    <a:pt x="143" y="262"/>
                    <a:pt x="143" y="307"/>
                    <a:pt x="139" y="352"/>
                  </a:cubicBezTo>
                  <a:cubicBezTo>
                    <a:pt x="138" y="363"/>
                    <a:pt x="137" y="375"/>
                    <a:pt x="136" y="386"/>
                  </a:cubicBezTo>
                  <a:cubicBezTo>
                    <a:pt x="134" y="397"/>
                    <a:pt x="133" y="408"/>
                    <a:pt x="131" y="419"/>
                  </a:cubicBezTo>
                  <a:cubicBezTo>
                    <a:pt x="127" y="441"/>
                    <a:pt x="123" y="463"/>
                    <a:pt x="117" y="484"/>
                  </a:cubicBezTo>
                  <a:cubicBezTo>
                    <a:pt x="114" y="495"/>
                    <a:pt x="111" y="506"/>
                    <a:pt x="108" y="517"/>
                  </a:cubicBezTo>
                  <a:close/>
                  <a:moveTo>
                    <a:pt x="201" y="284"/>
                  </a:moveTo>
                  <a:cubicBezTo>
                    <a:pt x="201" y="284"/>
                    <a:pt x="202" y="326"/>
                    <a:pt x="181" y="394"/>
                  </a:cubicBezTo>
                  <a:cubicBezTo>
                    <a:pt x="163" y="451"/>
                    <a:pt x="146" y="450"/>
                    <a:pt x="119" y="493"/>
                  </a:cubicBezTo>
                  <a:cubicBezTo>
                    <a:pt x="121" y="488"/>
                    <a:pt x="122" y="482"/>
                    <a:pt x="123" y="477"/>
                  </a:cubicBezTo>
                  <a:cubicBezTo>
                    <a:pt x="124" y="472"/>
                    <a:pt x="126" y="467"/>
                    <a:pt x="127" y="461"/>
                  </a:cubicBezTo>
                  <a:cubicBezTo>
                    <a:pt x="131" y="444"/>
                    <a:pt x="131" y="444"/>
                    <a:pt x="131" y="444"/>
                  </a:cubicBezTo>
                  <a:cubicBezTo>
                    <a:pt x="132" y="439"/>
                    <a:pt x="133" y="433"/>
                    <a:pt x="134" y="427"/>
                  </a:cubicBezTo>
                  <a:cubicBezTo>
                    <a:pt x="135" y="419"/>
                    <a:pt x="135" y="419"/>
                    <a:pt x="135" y="419"/>
                  </a:cubicBezTo>
                  <a:cubicBezTo>
                    <a:pt x="136" y="410"/>
                    <a:pt x="136" y="410"/>
                    <a:pt x="136" y="410"/>
                  </a:cubicBezTo>
                  <a:cubicBezTo>
                    <a:pt x="139" y="393"/>
                    <a:pt x="139" y="393"/>
                    <a:pt x="139" y="393"/>
                  </a:cubicBezTo>
                  <a:cubicBezTo>
                    <a:pt x="141" y="376"/>
                    <a:pt x="141" y="376"/>
                    <a:pt x="141" y="376"/>
                  </a:cubicBezTo>
                  <a:cubicBezTo>
                    <a:pt x="141" y="370"/>
                    <a:pt x="142" y="364"/>
                    <a:pt x="142" y="358"/>
                  </a:cubicBezTo>
                  <a:cubicBezTo>
                    <a:pt x="144" y="341"/>
                    <a:pt x="144" y="341"/>
                    <a:pt x="144" y="341"/>
                  </a:cubicBezTo>
                  <a:cubicBezTo>
                    <a:pt x="144" y="335"/>
                    <a:pt x="144" y="329"/>
                    <a:pt x="145" y="323"/>
                  </a:cubicBezTo>
                  <a:cubicBezTo>
                    <a:pt x="145" y="315"/>
                    <a:pt x="145" y="315"/>
                    <a:pt x="145" y="315"/>
                  </a:cubicBezTo>
                  <a:cubicBezTo>
                    <a:pt x="145" y="306"/>
                    <a:pt x="145" y="306"/>
                    <a:pt x="145" y="306"/>
                  </a:cubicBezTo>
                  <a:cubicBezTo>
                    <a:pt x="145" y="300"/>
                    <a:pt x="146" y="294"/>
                    <a:pt x="146" y="289"/>
                  </a:cubicBezTo>
                  <a:cubicBezTo>
                    <a:pt x="146" y="265"/>
                    <a:pt x="145" y="242"/>
                    <a:pt x="144" y="219"/>
                  </a:cubicBezTo>
                  <a:cubicBezTo>
                    <a:pt x="143" y="196"/>
                    <a:pt x="141" y="173"/>
                    <a:pt x="141" y="151"/>
                  </a:cubicBezTo>
                  <a:cubicBezTo>
                    <a:pt x="141" y="128"/>
                    <a:pt x="143" y="107"/>
                    <a:pt x="147" y="85"/>
                  </a:cubicBezTo>
                  <a:cubicBezTo>
                    <a:pt x="147" y="85"/>
                    <a:pt x="147" y="85"/>
                    <a:pt x="147" y="85"/>
                  </a:cubicBezTo>
                  <a:cubicBezTo>
                    <a:pt x="147" y="83"/>
                    <a:pt x="147" y="81"/>
                    <a:pt x="146" y="81"/>
                  </a:cubicBezTo>
                  <a:cubicBezTo>
                    <a:pt x="145" y="80"/>
                    <a:pt x="144" y="80"/>
                    <a:pt x="143" y="82"/>
                  </a:cubicBezTo>
                  <a:cubicBezTo>
                    <a:pt x="139" y="92"/>
                    <a:pt x="136" y="104"/>
                    <a:pt x="135" y="116"/>
                  </a:cubicBezTo>
                  <a:cubicBezTo>
                    <a:pt x="133" y="127"/>
                    <a:pt x="133" y="139"/>
                    <a:pt x="133" y="151"/>
                  </a:cubicBezTo>
                  <a:cubicBezTo>
                    <a:pt x="133" y="175"/>
                    <a:pt x="134" y="198"/>
                    <a:pt x="135" y="220"/>
                  </a:cubicBezTo>
                  <a:cubicBezTo>
                    <a:pt x="136" y="243"/>
                    <a:pt x="136" y="266"/>
                    <a:pt x="136" y="289"/>
                  </a:cubicBezTo>
                  <a:cubicBezTo>
                    <a:pt x="135" y="311"/>
                    <a:pt x="134" y="334"/>
                    <a:pt x="132" y="357"/>
                  </a:cubicBezTo>
                  <a:cubicBezTo>
                    <a:pt x="132" y="362"/>
                    <a:pt x="131" y="368"/>
                    <a:pt x="131" y="373"/>
                  </a:cubicBezTo>
                  <a:cubicBezTo>
                    <a:pt x="129" y="390"/>
                    <a:pt x="129" y="390"/>
                    <a:pt x="129" y="390"/>
                  </a:cubicBezTo>
                  <a:cubicBezTo>
                    <a:pt x="127" y="407"/>
                    <a:pt x="127" y="407"/>
                    <a:pt x="127" y="407"/>
                  </a:cubicBezTo>
                  <a:cubicBezTo>
                    <a:pt x="125" y="415"/>
                    <a:pt x="125" y="415"/>
                    <a:pt x="125" y="415"/>
                  </a:cubicBezTo>
                  <a:cubicBezTo>
                    <a:pt x="124" y="423"/>
                    <a:pt x="124" y="423"/>
                    <a:pt x="124" y="423"/>
                  </a:cubicBezTo>
                  <a:cubicBezTo>
                    <a:pt x="120" y="445"/>
                    <a:pt x="115" y="467"/>
                    <a:pt x="110" y="488"/>
                  </a:cubicBezTo>
                  <a:cubicBezTo>
                    <a:pt x="108" y="496"/>
                    <a:pt x="106" y="504"/>
                    <a:pt x="103" y="512"/>
                  </a:cubicBezTo>
                  <a:cubicBezTo>
                    <a:pt x="100" y="500"/>
                    <a:pt x="92" y="475"/>
                    <a:pt x="90" y="460"/>
                  </a:cubicBezTo>
                  <a:cubicBezTo>
                    <a:pt x="84" y="432"/>
                    <a:pt x="86" y="423"/>
                    <a:pt x="90" y="407"/>
                  </a:cubicBezTo>
                  <a:cubicBezTo>
                    <a:pt x="95" y="391"/>
                    <a:pt x="91" y="364"/>
                    <a:pt x="91" y="364"/>
                  </a:cubicBezTo>
                  <a:cubicBezTo>
                    <a:pt x="104" y="391"/>
                    <a:pt x="105" y="420"/>
                    <a:pt x="105" y="420"/>
                  </a:cubicBezTo>
                  <a:cubicBezTo>
                    <a:pt x="109" y="384"/>
                    <a:pt x="96" y="339"/>
                    <a:pt x="89" y="310"/>
                  </a:cubicBezTo>
                  <a:cubicBezTo>
                    <a:pt x="82" y="281"/>
                    <a:pt x="84" y="252"/>
                    <a:pt x="84" y="252"/>
                  </a:cubicBezTo>
                  <a:cubicBezTo>
                    <a:pt x="97" y="262"/>
                    <a:pt x="113" y="287"/>
                    <a:pt x="113" y="287"/>
                  </a:cubicBezTo>
                  <a:cubicBezTo>
                    <a:pt x="101" y="242"/>
                    <a:pt x="79" y="241"/>
                    <a:pt x="77" y="208"/>
                  </a:cubicBezTo>
                  <a:cubicBezTo>
                    <a:pt x="76" y="176"/>
                    <a:pt x="80" y="159"/>
                    <a:pt x="80" y="159"/>
                  </a:cubicBezTo>
                  <a:cubicBezTo>
                    <a:pt x="86" y="182"/>
                    <a:pt x="107" y="186"/>
                    <a:pt x="107" y="186"/>
                  </a:cubicBezTo>
                  <a:cubicBezTo>
                    <a:pt x="79" y="159"/>
                    <a:pt x="85" y="131"/>
                    <a:pt x="92" y="108"/>
                  </a:cubicBezTo>
                  <a:cubicBezTo>
                    <a:pt x="99" y="84"/>
                    <a:pt x="110" y="74"/>
                    <a:pt x="110" y="74"/>
                  </a:cubicBezTo>
                  <a:cubicBezTo>
                    <a:pt x="109" y="97"/>
                    <a:pt x="115" y="125"/>
                    <a:pt x="115" y="125"/>
                  </a:cubicBezTo>
                  <a:cubicBezTo>
                    <a:pt x="115" y="125"/>
                    <a:pt x="116" y="59"/>
                    <a:pt x="134" y="42"/>
                  </a:cubicBezTo>
                  <a:cubicBezTo>
                    <a:pt x="151" y="27"/>
                    <a:pt x="157" y="7"/>
                    <a:pt x="168" y="8"/>
                  </a:cubicBezTo>
                  <a:cubicBezTo>
                    <a:pt x="168" y="8"/>
                    <a:pt x="168" y="9"/>
                    <a:pt x="169" y="9"/>
                  </a:cubicBezTo>
                  <a:cubicBezTo>
                    <a:pt x="180" y="11"/>
                    <a:pt x="184" y="20"/>
                    <a:pt x="183" y="46"/>
                  </a:cubicBezTo>
                  <a:cubicBezTo>
                    <a:pt x="181" y="71"/>
                    <a:pt x="190" y="93"/>
                    <a:pt x="190" y="93"/>
                  </a:cubicBezTo>
                  <a:cubicBezTo>
                    <a:pt x="167" y="133"/>
                    <a:pt x="165" y="190"/>
                    <a:pt x="165" y="190"/>
                  </a:cubicBezTo>
                  <a:cubicBezTo>
                    <a:pt x="170" y="150"/>
                    <a:pt x="197" y="110"/>
                    <a:pt x="197" y="110"/>
                  </a:cubicBezTo>
                  <a:cubicBezTo>
                    <a:pt x="197" y="110"/>
                    <a:pt x="194" y="136"/>
                    <a:pt x="193" y="154"/>
                  </a:cubicBezTo>
                  <a:cubicBezTo>
                    <a:pt x="192" y="173"/>
                    <a:pt x="208" y="221"/>
                    <a:pt x="203" y="246"/>
                  </a:cubicBezTo>
                  <a:cubicBezTo>
                    <a:pt x="199" y="271"/>
                    <a:pt x="169" y="343"/>
                    <a:pt x="169" y="343"/>
                  </a:cubicBezTo>
                  <a:lnTo>
                    <a:pt x="201" y="28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Freeform 7">
              <a:extLst>
                <a:ext uri="{FF2B5EF4-FFF2-40B4-BE49-F238E27FC236}">
                  <a16:creationId xmlns:a16="http://schemas.microsoft.com/office/drawing/2014/main" id="{85E2A268-B326-46AC-8B5A-AE45B36712D3}"/>
                </a:ext>
              </a:extLst>
            </p:cNvPr>
            <p:cNvSpPr>
              <a:spLocks/>
            </p:cNvSpPr>
            <p:nvPr/>
          </p:nvSpPr>
          <p:spPr bwMode="auto">
            <a:xfrm>
              <a:off x="1587" y="1608"/>
              <a:ext cx="113" cy="207"/>
            </a:xfrm>
            <a:custGeom>
              <a:avLst/>
              <a:gdLst>
                <a:gd name="T0" fmla="*/ 15 w 47"/>
                <a:gd name="T1" fmla="*/ 59 h 87"/>
                <a:gd name="T2" fmla="*/ 8 w 47"/>
                <a:gd name="T3" fmla="*/ 73 h 87"/>
                <a:gd name="T4" fmla="*/ 2 w 47"/>
                <a:gd name="T5" fmla="*/ 83 h 87"/>
                <a:gd name="T6" fmla="*/ 0 w 47"/>
                <a:gd name="T7" fmla="*/ 87 h 87"/>
                <a:gd name="T8" fmla="*/ 3 w 47"/>
                <a:gd name="T9" fmla="*/ 84 h 87"/>
                <a:gd name="T10" fmla="*/ 9 w 47"/>
                <a:gd name="T11" fmla="*/ 76 h 87"/>
                <a:gd name="T12" fmla="*/ 18 w 47"/>
                <a:gd name="T13" fmla="*/ 64 h 87"/>
                <a:gd name="T14" fmla="*/ 27 w 47"/>
                <a:gd name="T15" fmla="*/ 48 h 87"/>
                <a:gd name="T16" fmla="*/ 35 w 47"/>
                <a:gd name="T17" fmla="*/ 31 h 87"/>
                <a:gd name="T18" fmla="*/ 41 w 47"/>
                <a:gd name="T19" fmla="*/ 16 h 87"/>
                <a:gd name="T20" fmla="*/ 45 w 47"/>
                <a:gd name="T21" fmla="*/ 4 h 87"/>
                <a:gd name="T22" fmla="*/ 47 w 47"/>
                <a:gd name="T23" fmla="*/ 0 h 87"/>
                <a:gd name="T24" fmla="*/ 45 w 47"/>
                <a:gd name="T25" fmla="*/ 3 h 87"/>
                <a:gd name="T26" fmla="*/ 39 w 47"/>
                <a:gd name="T27" fmla="*/ 13 h 87"/>
                <a:gd name="T28" fmla="*/ 32 w 47"/>
                <a:gd name="T29" fmla="*/ 27 h 87"/>
                <a:gd name="T30" fmla="*/ 24 w 47"/>
                <a:gd name="T31" fmla="*/ 43 h 87"/>
                <a:gd name="T32" fmla="*/ 15 w 47"/>
                <a:gd name="T33" fmla="*/ 59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87">
                  <a:moveTo>
                    <a:pt x="15" y="59"/>
                  </a:moveTo>
                  <a:cubicBezTo>
                    <a:pt x="12" y="65"/>
                    <a:pt x="10" y="69"/>
                    <a:pt x="8" y="73"/>
                  </a:cubicBezTo>
                  <a:cubicBezTo>
                    <a:pt x="6" y="78"/>
                    <a:pt x="4" y="81"/>
                    <a:pt x="2" y="83"/>
                  </a:cubicBezTo>
                  <a:cubicBezTo>
                    <a:pt x="1" y="86"/>
                    <a:pt x="0" y="87"/>
                    <a:pt x="0" y="87"/>
                  </a:cubicBezTo>
                  <a:cubicBezTo>
                    <a:pt x="0" y="87"/>
                    <a:pt x="1" y="86"/>
                    <a:pt x="3" y="84"/>
                  </a:cubicBezTo>
                  <a:cubicBezTo>
                    <a:pt x="5" y="83"/>
                    <a:pt x="7" y="80"/>
                    <a:pt x="9" y="76"/>
                  </a:cubicBezTo>
                  <a:cubicBezTo>
                    <a:pt x="12" y="73"/>
                    <a:pt x="15" y="68"/>
                    <a:pt x="18" y="64"/>
                  </a:cubicBezTo>
                  <a:cubicBezTo>
                    <a:pt x="21" y="59"/>
                    <a:pt x="24" y="54"/>
                    <a:pt x="27" y="48"/>
                  </a:cubicBezTo>
                  <a:cubicBezTo>
                    <a:pt x="30" y="43"/>
                    <a:pt x="33" y="37"/>
                    <a:pt x="35" y="31"/>
                  </a:cubicBezTo>
                  <a:cubicBezTo>
                    <a:pt x="38" y="26"/>
                    <a:pt x="40" y="20"/>
                    <a:pt x="41" y="16"/>
                  </a:cubicBezTo>
                  <a:cubicBezTo>
                    <a:pt x="43" y="11"/>
                    <a:pt x="44" y="7"/>
                    <a:pt x="45" y="4"/>
                  </a:cubicBezTo>
                  <a:cubicBezTo>
                    <a:pt x="46" y="1"/>
                    <a:pt x="47" y="0"/>
                    <a:pt x="47" y="0"/>
                  </a:cubicBezTo>
                  <a:cubicBezTo>
                    <a:pt x="47" y="0"/>
                    <a:pt x="46" y="1"/>
                    <a:pt x="45" y="3"/>
                  </a:cubicBezTo>
                  <a:cubicBezTo>
                    <a:pt x="43" y="6"/>
                    <a:pt x="42" y="9"/>
                    <a:pt x="39" y="13"/>
                  </a:cubicBezTo>
                  <a:cubicBezTo>
                    <a:pt x="37" y="17"/>
                    <a:pt x="35" y="22"/>
                    <a:pt x="32" y="27"/>
                  </a:cubicBezTo>
                  <a:cubicBezTo>
                    <a:pt x="29" y="33"/>
                    <a:pt x="26" y="38"/>
                    <a:pt x="24" y="43"/>
                  </a:cubicBezTo>
                  <a:cubicBezTo>
                    <a:pt x="21" y="49"/>
                    <a:pt x="18" y="54"/>
                    <a:pt x="15" y="5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8">
              <a:extLst>
                <a:ext uri="{FF2B5EF4-FFF2-40B4-BE49-F238E27FC236}">
                  <a16:creationId xmlns:a16="http://schemas.microsoft.com/office/drawing/2014/main" id="{45DA3C4E-45E4-4918-B895-98F3D2822566}"/>
                </a:ext>
              </a:extLst>
            </p:cNvPr>
            <p:cNvSpPr>
              <a:spLocks/>
            </p:cNvSpPr>
            <p:nvPr/>
          </p:nvSpPr>
          <p:spPr bwMode="auto">
            <a:xfrm>
              <a:off x="1599" y="1234"/>
              <a:ext cx="82" cy="355"/>
            </a:xfrm>
            <a:custGeom>
              <a:avLst/>
              <a:gdLst>
                <a:gd name="T0" fmla="*/ 7 w 34"/>
                <a:gd name="T1" fmla="*/ 126 h 149"/>
                <a:gd name="T2" fmla="*/ 4 w 34"/>
                <a:gd name="T3" fmla="*/ 136 h 149"/>
                <a:gd name="T4" fmla="*/ 3 w 34"/>
                <a:gd name="T5" fmla="*/ 140 h 149"/>
                <a:gd name="T6" fmla="*/ 2 w 34"/>
                <a:gd name="T7" fmla="*/ 143 h 149"/>
                <a:gd name="T8" fmla="*/ 0 w 34"/>
                <a:gd name="T9" fmla="*/ 149 h 149"/>
                <a:gd name="T10" fmla="*/ 3 w 34"/>
                <a:gd name="T11" fmla="*/ 144 h 149"/>
                <a:gd name="T12" fmla="*/ 4 w 34"/>
                <a:gd name="T13" fmla="*/ 141 h 149"/>
                <a:gd name="T14" fmla="*/ 6 w 34"/>
                <a:gd name="T15" fmla="*/ 137 h 149"/>
                <a:gd name="T16" fmla="*/ 9 w 34"/>
                <a:gd name="T17" fmla="*/ 128 h 149"/>
                <a:gd name="T18" fmla="*/ 15 w 34"/>
                <a:gd name="T19" fmla="*/ 104 h 149"/>
                <a:gd name="T20" fmla="*/ 20 w 34"/>
                <a:gd name="T21" fmla="*/ 75 h 149"/>
                <a:gd name="T22" fmla="*/ 24 w 34"/>
                <a:gd name="T23" fmla="*/ 47 h 149"/>
                <a:gd name="T24" fmla="*/ 28 w 34"/>
                <a:gd name="T25" fmla="*/ 23 h 149"/>
                <a:gd name="T26" fmla="*/ 30 w 34"/>
                <a:gd name="T27" fmla="*/ 13 h 149"/>
                <a:gd name="T28" fmla="*/ 32 w 34"/>
                <a:gd name="T29" fmla="*/ 6 h 149"/>
                <a:gd name="T30" fmla="*/ 34 w 34"/>
                <a:gd name="T31" fmla="*/ 0 h 149"/>
                <a:gd name="T32" fmla="*/ 32 w 34"/>
                <a:gd name="T33" fmla="*/ 5 h 149"/>
                <a:gd name="T34" fmla="*/ 29 w 34"/>
                <a:gd name="T35" fmla="*/ 12 h 149"/>
                <a:gd name="T36" fmla="*/ 26 w 34"/>
                <a:gd name="T37" fmla="*/ 21 h 149"/>
                <a:gd name="T38" fmla="*/ 20 w 34"/>
                <a:gd name="T39" fmla="*/ 45 h 149"/>
                <a:gd name="T40" fmla="*/ 15 w 34"/>
                <a:gd name="T41" fmla="*/ 74 h 149"/>
                <a:gd name="T42" fmla="*/ 11 w 34"/>
                <a:gd name="T43" fmla="*/ 102 h 149"/>
                <a:gd name="T44" fmla="*/ 7 w 34"/>
                <a:gd name="T45" fmla="*/ 126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4" h="149">
                  <a:moveTo>
                    <a:pt x="7" y="126"/>
                  </a:moveTo>
                  <a:cubicBezTo>
                    <a:pt x="6" y="130"/>
                    <a:pt x="5" y="133"/>
                    <a:pt x="4" y="136"/>
                  </a:cubicBezTo>
                  <a:cubicBezTo>
                    <a:pt x="4" y="137"/>
                    <a:pt x="4" y="138"/>
                    <a:pt x="3" y="140"/>
                  </a:cubicBezTo>
                  <a:cubicBezTo>
                    <a:pt x="3" y="141"/>
                    <a:pt x="3" y="142"/>
                    <a:pt x="2" y="143"/>
                  </a:cubicBezTo>
                  <a:cubicBezTo>
                    <a:pt x="1" y="147"/>
                    <a:pt x="0" y="149"/>
                    <a:pt x="0" y="149"/>
                  </a:cubicBezTo>
                  <a:cubicBezTo>
                    <a:pt x="0" y="149"/>
                    <a:pt x="1" y="147"/>
                    <a:pt x="3" y="144"/>
                  </a:cubicBezTo>
                  <a:cubicBezTo>
                    <a:pt x="3" y="143"/>
                    <a:pt x="4" y="142"/>
                    <a:pt x="4" y="141"/>
                  </a:cubicBezTo>
                  <a:cubicBezTo>
                    <a:pt x="5" y="139"/>
                    <a:pt x="5" y="138"/>
                    <a:pt x="6" y="137"/>
                  </a:cubicBezTo>
                  <a:cubicBezTo>
                    <a:pt x="7" y="134"/>
                    <a:pt x="8" y="131"/>
                    <a:pt x="9" y="128"/>
                  </a:cubicBezTo>
                  <a:cubicBezTo>
                    <a:pt x="11" y="121"/>
                    <a:pt x="13" y="113"/>
                    <a:pt x="15" y="104"/>
                  </a:cubicBezTo>
                  <a:cubicBezTo>
                    <a:pt x="17" y="95"/>
                    <a:pt x="18" y="85"/>
                    <a:pt x="20" y="75"/>
                  </a:cubicBezTo>
                  <a:cubicBezTo>
                    <a:pt x="21" y="66"/>
                    <a:pt x="23" y="56"/>
                    <a:pt x="24" y="47"/>
                  </a:cubicBezTo>
                  <a:cubicBezTo>
                    <a:pt x="25" y="38"/>
                    <a:pt x="27" y="30"/>
                    <a:pt x="28" y="23"/>
                  </a:cubicBezTo>
                  <a:cubicBezTo>
                    <a:pt x="29" y="19"/>
                    <a:pt x="30" y="16"/>
                    <a:pt x="30" y="13"/>
                  </a:cubicBezTo>
                  <a:cubicBezTo>
                    <a:pt x="31" y="10"/>
                    <a:pt x="32" y="8"/>
                    <a:pt x="32" y="6"/>
                  </a:cubicBezTo>
                  <a:cubicBezTo>
                    <a:pt x="33" y="2"/>
                    <a:pt x="34" y="0"/>
                    <a:pt x="34" y="0"/>
                  </a:cubicBezTo>
                  <a:cubicBezTo>
                    <a:pt x="34" y="0"/>
                    <a:pt x="33" y="2"/>
                    <a:pt x="32" y="5"/>
                  </a:cubicBezTo>
                  <a:cubicBezTo>
                    <a:pt x="31" y="7"/>
                    <a:pt x="30" y="9"/>
                    <a:pt x="29" y="12"/>
                  </a:cubicBezTo>
                  <a:cubicBezTo>
                    <a:pt x="28" y="15"/>
                    <a:pt x="27" y="18"/>
                    <a:pt x="26" y="21"/>
                  </a:cubicBezTo>
                  <a:cubicBezTo>
                    <a:pt x="24" y="28"/>
                    <a:pt x="22" y="36"/>
                    <a:pt x="20" y="45"/>
                  </a:cubicBezTo>
                  <a:cubicBezTo>
                    <a:pt x="19" y="55"/>
                    <a:pt x="17" y="64"/>
                    <a:pt x="15" y="74"/>
                  </a:cubicBezTo>
                  <a:cubicBezTo>
                    <a:pt x="14" y="84"/>
                    <a:pt x="13" y="93"/>
                    <a:pt x="11" y="102"/>
                  </a:cubicBezTo>
                  <a:cubicBezTo>
                    <a:pt x="10" y="111"/>
                    <a:pt x="8" y="119"/>
                    <a:pt x="7" y="1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a:extLst>
                <a:ext uri="{FF2B5EF4-FFF2-40B4-BE49-F238E27FC236}">
                  <a16:creationId xmlns:a16="http://schemas.microsoft.com/office/drawing/2014/main" id="{36E886D8-E94E-4448-BE53-7A87DCCCEF6B}"/>
                </a:ext>
              </a:extLst>
            </p:cNvPr>
            <p:cNvSpPr>
              <a:spLocks/>
            </p:cNvSpPr>
            <p:nvPr/>
          </p:nvSpPr>
          <p:spPr bwMode="auto">
            <a:xfrm>
              <a:off x="1462" y="1153"/>
              <a:ext cx="92" cy="205"/>
            </a:xfrm>
            <a:custGeom>
              <a:avLst/>
              <a:gdLst>
                <a:gd name="T0" fmla="*/ 32 w 38"/>
                <a:gd name="T1" fmla="*/ 71 h 86"/>
                <a:gd name="T2" fmla="*/ 24 w 38"/>
                <a:gd name="T3" fmla="*/ 59 h 86"/>
                <a:gd name="T4" fmla="*/ 14 w 38"/>
                <a:gd name="T5" fmla="*/ 48 h 86"/>
                <a:gd name="T6" fmla="*/ 6 w 38"/>
                <a:gd name="T7" fmla="*/ 33 h 86"/>
                <a:gd name="T8" fmla="*/ 2 w 38"/>
                <a:gd name="T9" fmla="*/ 17 h 86"/>
                <a:gd name="T10" fmla="*/ 2 w 38"/>
                <a:gd name="T11" fmla="*/ 5 h 86"/>
                <a:gd name="T12" fmla="*/ 2 w 38"/>
                <a:gd name="T13" fmla="*/ 1 h 86"/>
                <a:gd name="T14" fmla="*/ 2 w 38"/>
                <a:gd name="T15" fmla="*/ 0 h 86"/>
                <a:gd name="T16" fmla="*/ 2 w 38"/>
                <a:gd name="T17" fmla="*/ 1 h 86"/>
                <a:gd name="T18" fmla="*/ 1 w 38"/>
                <a:gd name="T19" fmla="*/ 5 h 86"/>
                <a:gd name="T20" fmla="*/ 0 w 38"/>
                <a:gd name="T21" fmla="*/ 18 h 86"/>
                <a:gd name="T22" fmla="*/ 2 w 38"/>
                <a:gd name="T23" fmla="*/ 36 h 86"/>
                <a:gd name="T24" fmla="*/ 11 w 38"/>
                <a:gd name="T25" fmla="*/ 53 h 86"/>
                <a:gd name="T26" fmla="*/ 21 w 38"/>
                <a:gd name="T27" fmla="*/ 65 h 86"/>
                <a:gd name="T28" fmla="*/ 31 w 38"/>
                <a:gd name="T29" fmla="*/ 74 h 86"/>
                <a:gd name="T30" fmla="*/ 36 w 38"/>
                <a:gd name="T31" fmla="*/ 82 h 86"/>
                <a:gd name="T32" fmla="*/ 38 w 38"/>
                <a:gd name="T33" fmla="*/ 86 h 86"/>
                <a:gd name="T34" fmla="*/ 37 w 38"/>
                <a:gd name="T35" fmla="*/ 82 h 86"/>
                <a:gd name="T36" fmla="*/ 32 w 38"/>
                <a:gd name="T37" fmla="*/ 71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 h="86">
                  <a:moveTo>
                    <a:pt x="32" y="71"/>
                  </a:moveTo>
                  <a:cubicBezTo>
                    <a:pt x="30" y="67"/>
                    <a:pt x="27" y="63"/>
                    <a:pt x="24" y="59"/>
                  </a:cubicBezTo>
                  <a:cubicBezTo>
                    <a:pt x="20" y="56"/>
                    <a:pt x="17" y="52"/>
                    <a:pt x="14" y="48"/>
                  </a:cubicBezTo>
                  <a:cubicBezTo>
                    <a:pt x="10" y="44"/>
                    <a:pt x="8" y="39"/>
                    <a:pt x="6" y="33"/>
                  </a:cubicBezTo>
                  <a:cubicBezTo>
                    <a:pt x="4" y="28"/>
                    <a:pt x="3" y="22"/>
                    <a:pt x="2" y="17"/>
                  </a:cubicBezTo>
                  <a:cubicBezTo>
                    <a:pt x="2" y="12"/>
                    <a:pt x="2" y="8"/>
                    <a:pt x="2" y="5"/>
                  </a:cubicBezTo>
                  <a:cubicBezTo>
                    <a:pt x="2" y="3"/>
                    <a:pt x="2" y="2"/>
                    <a:pt x="2" y="1"/>
                  </a:cubicBezTo>
                  <a:cubicBezTo>
                    <a:pt x="2" y="1"/>
                    <a:pt x="2" y="0"/>
                    <a:pt x="2" y="0"/>
                  </a:cubicBezTo>
                  <a:cubicBezTo>
                    <a:pt x="2" y="0"/>
                    <a:pt x="2" y="1"/>
                    <a:pt x="2" y="1"/>
                  </a:cubicBezTo>
                  <a:cubicBezTo>
                    <a:pt x="2" y="2"/>
                    <a:pt x="1" y="3"/>
                    <a:pt x="1" y="5"/>
                  </a:cubicBezTo>
                  <a:cubicBezTo>
                    <a:pt x="0" y="8"/>
                    <a:pt x="0" y="12"/>
                    <a:pt x="0" y="18"/>
                  </a:cubicBezTo>
                  <a:cubicBezTo>
                    <a:pt x="0" y="23"/>
                    <a:pt x="1" y="30"/>
                    <a:pt x="2" y="36"/>
                  </a:cubicBezTo>
                  <a:cubicBezTo>
                    <a:pt x="4" y="43"/>
                    <a:pt x="7" y="49"/>
                    <a:pt x="11" y="53"/>
                  </a:cubicBezTo>
                  <a:cubicBezTo>
                    <a:pt x="14" y="58"/>
                    <a:pt x="18" y="62"/>
                    <a:pt x="21" y="65"/>
                  </a:cubicBezTo>
                  <a:cubicBezTo>
                    <a:pt x="25" y="68"/>
                    <a:pt x="28" y="71"/>
                    <a:pt x="31" y="74"/>
                  </a:cubicBezTo>
                  <a:cubicBezTo>
                    <a:pt x="33" y="77"/>
                    <a:pt x="35" y="80"/>
                    <a:pt x="36" y="82"/>
                  </a:cubicBezTo>
                  <a:cubicBezTo>
                    <a:pt x="38" y="85"/>
                    <a:pt x="38" y="86"/>
                    <a:pt x="38" y="86"/>
                  </a:cubicBezTo>
                  <a:cubicBezTo>
                    <a:pt x="38" y="86"/>
                    <a:pt x="38" y="84"/>
                    <a:pt x="37" y="82"/>
                  </a:cubicBezTo>
                  <a:cubicBezTo>
                    <a:pt x="36" y="79"/>
                    <a:pt x="35" y="75"/>
                    <a:pt x="32"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
              <a:extLst>
                <a:ext uri="{FF2B5EF4-FFF2-40B4-BE49-F238E27FC236}">
                  <a16:creationId xmlns:a16="http://schemas.microsoft.com/office/drawing/2014/main" id="{E98F7825-DD24-4607-B161-7051F3B5CB70}"/>
                </a:ext>
              </a:extLst>
            </p:cNvPr>
            <p:cNvSpPr>
              <a:spLocks/>
            </p:cNvSpPr>
            <p:nvPr/>
          </p:nvSpPr>
          <p:spPr bwMode="auto">
            <a:xfrm>
              <a:off x="1590" y="967"/>
              <a:ext cx="57" cy="231"/>
            </a:xfrm>
            <a:custGeom>
              <a:avLst/>
              <a:gdLst>
                <a:gd name="T0" fmla="*/ 3 w 24"/>
                <a:gd name="T1" fmla="*/ 82 h 97"/>
                <a:gd name="T2" fmla="*/ 6 w 24"/>
                <a:gd name="T3" fmla="*/ 66 h 97"/>
                <a:gd name="T4" fmla="*/ 10 w 24"/>
                <a:gd name="T5" fmla="*/ 48 h 97"/>
                <a:gd name="T6" fmla="*/ 15 w 24"/>
                <a:gd name="T7" fmla="*/ 30 h 97"/>
                <a:gd name="T8" fmla="*/ 19 w 24"/>
                <a:gd name="T9" fmla="*/ 15 h 97"/>
                <a:gd name="T10" fmla="*/ 22 w 24"/>
                <a:gd name="T11" fmla="*/ 4 h 97"/>
                <a:gd name="T12" fmla="*/ 24 w 24"/>
                <a:gd name="T13" fmla="*/ 0 h 97"/>
                <a:gd name="T14" fmla="*/ 22 w 24"/>
                <a:gd name="T15" fmla="*/ 4 h 97"/>
                <a:gd name="T16" fmla="*/ 18 w 24"/>
                <a:gd name="T17" fmla="*/ 14 h 97"/>
                <a:gd name="T18" fmla="*/ 13 w 24"/>
                <a:gd name="T19" fmla="*/ 29 h 97"/>
                <a:gd name="T20" fmla="*/ 8 w 24"/>
                <a:gd name="T21" fmla="*/ 46 h 97"/>
                <a:gd name="T22" fmla="*/ 4 w 24"/>
                <a:gd name="T23" fmla="*/ 65 h 97"/>
                <a:gd name="T24" fmla="*/ 2 w 24"/>
                <a:gd name="T25" fmla="*/ 81 h 97"/>
                <a:gd name="T26" fmla="*/ 1 w 24"/>
                <a:gd name="T27" fmla="*/ 93 h 97"/>
                <a:gd name="T28" fmla="*/ 0 w 24"/>
                <a:gd name="T29" fmla="*/ 97 h 97"/>
                <a:gd name="T30" fmla="*/ 1 w 24"/>
                <a:gd name="T31" fmla="*/ 93 h 97"/>
                <a:gd name="T32" fmla="*/ 3 w 24"/>
                <a:gd name="T33" fmla="*/ 82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 h="97">
                  <a:moveTo>
                    <a:pt x="3" y="82"/>
                  </a:moveTo>
                  <a:cubicBezTo>
                    <a:pt x="4" y="77"/>
                    <a:pt x="5" y="71"/>
                    <a:pt x="6" y="66"/>
                  </a:cubicBezTo>
                  <a:cubicBezTo>
                    <a:pt x="7" y="60"/>
                    <a:pt x="8" y="54"/>
                    <a:pt x="10" y="48"/>
                  </a:cubicBezTo>
                  <a:cubicBezTo>
                    <a:pt x="11" y="42"/>
                    <a:pt x="13" y="36"/>
                    <a:pt x="15" y="30"/>
                  </a:cubicBezTo>
                  <a:cubicBezTo>
                    <a:pt x="16" y="24"/>
                    <a:pt x="18" y="19"/>
                    <a:pt x="19" y="15"/>
                  </a:cubicBezTo>
                  <a:cubicBezTo>
                    <a:pt x="20" y="10"/>
                    <a:pt x="21" y="7"/>
                    <a:pt x="22" y="4"/>
                  </a:cubicBezTo>
                  <a:cubicBezTo>
                    <a:pt x="23" y="2"/>
                    <a:pt x="24" y="0"/>
                    <a:pt x="24" y="0"/>
                  </a:cubicBezTo>
                  <a:cubicBezTo>
                    <a:pt x="24" y="0"/>
                    <a:pt x="23" y="2"/>
                    <a:pt x="22" y="4"/>
                  </a:cubicBezTo>
                  <a:cubicBezTo>
                    <a:pt x="21" y="6"/>
                    <a:pt x="19" y="10"/>
                    <a:pt x="18" y="14"/>
                  </a:cubicBezTo>
                  <a:cubicBezTo>
                    <a:pt x="16" y="18"/>
                    <a:pt x="14" y="23"/>
                    <a:pt x="13" y="29"/>
                  </a:cubicBezTo>
                  <a:cubicBezTo>
                    <a:pt x="11" y="34"/>
                    <a:pt x="9" y="40"/>
                    <a:pt x="8" y="46"/>
                  </a:cubicBezTo>
                  <a:cubicBezTo>
                    <a:pt x="6" y="53"/>
                    <a:pt x="5" y="59"/>
                    <a:pt x="4" y="65"/>
                  </a:cubicBezTo>
                  <a:cubicBezTo>
                    <a:pt x="3" y="71"/>
                    <a:pt x="2" y="76"/>
                    <a:pt x="2" y="81"/>
                  </a:cubicBezTo>
                  <a:cubicBezTo>
                    <a:pt x="1" y="86"/>
                    <a:pt x="1" y="90"/>
                    <a:pt x="1" y="93"/>
                  </a:cubicBezTo>
                  <a:cubicBezTo>
                    <a:pt x="0" y="96"/>
                    <a:pt x="0" y="97"/>
                    <a:pt x="0" y="97"/>
                  </a:cubicBezTo>
                  <a:cubicBezTo>
                    <a:pt x="0" y="97"/>
                    <a:pt x="1" y="96"/>
                    <a:pt x="1" y="93"/>
                  </a:cubicBezTo>
                  <a:cubicBezTo>
                    <a:pt x="1" y="90"/>
                    <a:pt x="2" y="86"/>
                    <a:pt x="3" y="8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a:extLst>
                <a:ext uri="{FF2B5EF4-FFF2-40B4-BE49-F238E27FC236}">
                  <a16:creationId xmlns:a16="http://schemas.microsoft.com/office/drawing/2014/main" id="{7843A0F2-EC49-4D04-8784-D482C5D8ED55}"/>
                </a:ext>
              </a:extLst>
            </p:cNvPr>
            <p:cNvSpPr>
              <a:spLocks/>
            </p:cNvSpPr>
            <p:nvPr/>
          </p:nvSpPr>
          <p:spPr bwMode="auto">
            <a:xfrm>
              <a:off x="1534" y="1108"/>
              <a:ext cx="15" cy="128"/>
            </a:xfrm>
            <a:custGeom>
              <a:avLst/>
              <a:gdLst>
                <a:gd name="T0" fmla="*/ 1 w 6"/>
                <a:gd name="T1" fmla="*/ 27 h 54"/>
                <a:gd name="T2" fmla="*/ 3 w 6"/>
                <a:gd name="T3" fmla="*/ 37 h 54"/>
                <a:gd name="T4" fmla="*/ 4 w 6"/>
                <a:gd name="T5" fmla="*/ 46 h 54"/>
                <a:gd name="T6" fmla="*/ 6 w 6"/>
                <a:gd name="T7" fmla="*/ 51 h 54"/>
                <a:gd name="T8" fmla="*/ 6 w 6"/>
                <a:gd name="T9" fmla="*/ 54 h 54"/>
                <a:gd name="T10" fmla="*/ 6 w 6"/>
                <a:gd name="T11" fmla="*/ 51 h 54"/>
                <a:gd name="T12" fmla="*/ 6 w 6"/>
                <a:gd name="T13" fmla="*/ 45 h 54"/>
                <a:gd name="T14" fmla="*/ 5 w 6"/>
                <a:gd name="T15" fmla="*/ 36 h 54"/>
                <a:gd name="T16" fmla="*/ 4 w 6"/>
                <a:gd name="T17" fmla="*/ 27 h 54"/>
                <a:gd name="T18" fmla="*/ 2 w 6"/>
                <a:gd name="T19" fmla="*/ 17 h 54"/>
                <a:gd name="T20" fmla="*/ 2 w 6"/>
                <a:gd name="T21" fmla="*/ 8 h 54"/>
                <a:gd name="T22" fmla="*/ 1 w 6"/>
                <a:gd name="T23" fmla="*/ 2 h 54"/>
                <a:gd name="T24" fmla="*/ 1 w 6"/>
                <a:gd name="T25" fmla="*/ 0 h 54"/>
                <a:gd name="T26" fmla="*/ 1 w 6"/>
                <a:gd name="T27" fmla="*/ 2 h 54"/>
                <a:gd name="T28" fmla="*/ 0 w 6"/>
                <a:gd name="T29" fmla="*/ 8 h 54"/>
                <a:gd name="T30" fmla="*/ 0 w 6"/>
                <a:gd name="T31" fmla="*/ 17 h 54"/>
                <a:gd name="T32" fmla="*/ 1 w 6"/>
                <a:gd name="T33" fmla="*/ 27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 h="54">
                  <a:moveTo>
                    <a:pt x="1" y="27"/>
                  </a:moveTo>
                  <a:cubicBezTo>
                    <a:pt x="2" y="31"/>
                    <a:pt x="2" y="34"/>
                    <a:pt x="3" y="37"/>
                  </a:cubicBezTo>
                  <a:cubicBezTo>
                    <a:pt x="3" y="40"/>
                    <a:pt x="4" y="43"/>
                    <a:pt x="4" y="46"/>
                  </a:cubicBezTo>
                  <a:cubicBezTo>
                    <a:pt x="5" y="48"/>
                    <a:pt x="5" y="50"/>
                    <a:pt x="6" y="51"/>
                  </a:cubicBezTo>
                  <a:cubicBezTo>
                    <a:pt x="6" y="53"/>
                    <a:pt x="6" y="54"/>
                    <a:pt x="6" y="54"/>
                  </a:cubicBezTo>
                  <a:cubicBezTo>
                    <a:pt x="6" y="54"/>
                    <a:pt x="6" y="53"/>
                    <a:pt x="6" y="51"/>
                  </a:cubicBezTo>
                  <a:cubicBezTo>
                    <a:pt x="6" y="50"/>
                    <a:pt x="6" y="48"/>
                    <a:pt x="6" y="45"/>
                  </a:cubicBezTo>
                  <a:cubicBezTo>
                    <a:pt x="5" y="43"/>
                    <a:pt x="5" y="40"/>
                    <a:pt x="5" y="36"/>
                  </a:cubicBezTo>
                  <a:cubicBezTo>
                    <a:pt x="4" y="33"/>
                    <a:pt x="4" y="30"/>
                    <a:pt x="4" y="27"/>
                  </a:cubicBezTo>
                  <a:cubicBezTo>
                    <a:pt x="3" y="23"/>
                    <a:pt x="3" y="20"/>
                    <a:pt x="2" y="17"/>
                  </a:cubicBezTo>
                  <a:cubicBezTo>
                    <a:pt x="2" y="14"/>
                    <a:pt x="2" y="11"/>
                    <a:pt x="2" y="8"/>
                  </a:cubicBezTo>
                  <a:cubicBezTo>
                    <a:pt x="1" y="6"/>
                    <a:pt x="1" y="4"/>
                    <a:pt x="1" y="2"/>
                  </a:cubicBezTo>
                  <a:cubicBezTo>
                    <a:pt x="1" y="1"/>
                    <a:pt x="1" y="0"/>
                    <a:pt x="1" y="0"/>
                  </a:cubicBezTo>
                  <a:cubicBezTo>
                    <a:pt x="1" y="0"/>
                    <a:pt x="1" y="1"/>
                    <a:pt x="1" y="2"/>
                  </a:cubicBezTo>
                  <a:cubicBezTo>
                    <a:pt x="0" y="4"/>
                    <a:pt x="0" y="6"/>
                    <a:pt x="0" y="8"/>
                  </a:cubicBezTo>
                  <a:cubicBezTo>
                    <a:pt x="0" y="11"/>
                    <a:pt x="0" y="14"/>
                    <a:pt x="0" y="17"/>
                  </a:cubicBezTo>
                  <a:cubicBezTo>
                    <a:pt x="1" y="21"/>
                    <a:pt x="1" y="24"/>
                    <a:pt x="1"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2">
              <a:extLst>
                <a:ext uri="{FF2B5EF4-FFF2-40B4-BE49-F238E27FC236}">
                  <a16:creationId xmlns:a16="http://schemas.microsoft.com/office/drawing/2014/main" id="{44AF6911-5161-4642-92F5-C52AEB54F6AA}"/>
                </a:ext>
              </a:extLst>
            </p:cNvPr>
            <p:cNvSpPr>
              <a:spLocks/>
            </p:cNvSpPr>
            <p:nvPr/>
          </p:nvSpPr>
          <p:spPr bwMode="auto">
            <a:xfrm>
              <a:off x="1645" y="1427"/>
              <a:ext cx="65" cy="188"/>
            </a:xfrm>
            <a:custGeom>
              <a:avLst/>
              <a:gdLst>
                <a:gd name="T0" fmla="*/ 23 w 27"/>
                <a:gd name="T1" fmla="*/ 12 h 79"/>
                <a:gd name="T2" fmla="*/ 18 w 27"/>
                <a:gd name="T3" fmla="*/ 25 h 79"/>
                <a:gd name="T4" fmla="*/ 13 w 27"/>
                <a:gd name="T5" fmla="*/ 39 h 79"/>
                <a:gd name="T6" fmla="*/ 9 w 27"/>
                <a:gd name="T7" fmla="*/ 54 h 79"/>
                <a:gd name="T8" fmla="*/ 4 w 27"/>
                <a:gd name="T9" fmla="*/ 67 h 79"/>
                <a:gd name="T10" fmla="*/ 1 w 27"/>
                <a:gd name="T11" fmla="*/ 76 h 79"/>
                <a:gd name="T12" fmla="*/ 0 w 27"/>
                <a:gd name="T13" fmla="*/ 79 h 79"/>
                <a:gd name="T14" fmla="*/ 2 w 27"/>
                <a:gd name="T15" fmla="*/ 76 h 79"/>
                <a:gd name="T16" fmla="*/ 5 w 27"/>
                <a:gd name="T17" fmla="*/ 68 h 79"/>
                <a:gd name="T18" fmla="*/ 10 w 27"/>
                <a:gd name="T19" fmla="*/ 56 h 79"/>
                <a:gd name="T20" fmla="*/ 15 w 27"/>
                <a:gd name="T21" fmla="*/ 41 h 79"/>
                <a:gd name="T22" fmla="*/ 20 w 27"/>
                <a:gd name="T23" fmla="*/ 26 h 79"/>
                <a:gd name="T24" fmla="*/ 24 w 27"/>
                <a:gd name="T25" fmla="*/ 13 h 79"/>
                <a:gd name="T26" fmla="*/ 26 w 27"/>
                <a:gd name="T27" fmla="*/ 3 h 79"/>
                <a:gd name="T28" fmla="*/ 27 w 27"/>
                <a:gd name="T29" fmla="*/ 0 h 79"/>
                <a:gd name="T30" fmla="*/ 26 w 27"/>
                <a:gd name="T31" fmla="*/ 3 h 79"/>
                <a:gd name="T32" fmla="*/ 23 w 27"/>
                <a:gd name="T33" fmla="*/ 12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7" h="79">
                  <a:moveTo>
                    <a:pt x="23" y="12"/>
                  </a:moveTo>
                  <a:cubicBezTo>
                    <a:pt x="21" y="16"/>
                    <a:pt x="20" y="20"/>
                    <a:pt x="18" y="25"/>
                  </a:cubicBezTo>
                  <a:cubicBezTo>
                    <a:pt x="17" y="30"/>
                    <a:pt x="15" y="34"/>
                    <a:pt x="13" y="39"/>
                  </a:cubicBezTo>
                  <a:cubicBezTo>
                    <a:pt x="12" y="44"/>
                    <a:pt x="10" y="49"/>
                    <a:pt x="9" y="54"/>
                  </a:cubicBezTo>
                  <a:cubicBezTo>
                    <a:pt x="7" y="59"/>
                    <a:pt x="5" y="63"/>
                    <a:pt x="4" y="67"/>
                  </a:cubicBezTo>
                  <a:cubicBezTo>
                    <a:pt x="3" y="70"/>
                    <a:pt x="2" y="73"/>
                    <a:pt x="1" y="76"/>
                  </a:cubicBezTo>
                  <a:cubicBezTo>
                    <a:pt x="0" y="78"/>
                    <a:pt x="0" y="79"/>
                    <a:pt x="0" y="79"/>
                  </a:cubicBezTo>
                  <a:cubicBezTo>
                    <a:pt x="0" y="79"/>
                    <a:pt x="1" y="78"/>
                    <a:pt x="2" y="76"/>
                  </a:cubicBezTo>
                  <a:cubicBezTo>
                    <a:pt x="2" y="74"/>
                    <a:pt x="4" y="71"/>
                    <a:pt x="5" y="68"/>
                  </a:cubicBezTo>
                  <a:cubicBezTo>
                    <a:pt x="7" y="64"/>
                    <a:pt x="9" y="60"/>
                    <a:pt x="10" y="56"/>
                  </a:cubicBezTo>
                  <a:cubicBezTo>
                    <a:pt x="12" y="51"/>
                    <a:pt x="14" y="46"/>
                    <a:pt x="15" y="41"/>
                  </a:cubicBezTo>
                  <a:cubicBezTo>
                    <a:pt x="17" y="36"/>
                    <a:pt x="19" y="31"/>
                    <a:pt x="20" y="26"/>
                  </a:cubicBezTo>
                  <a:cubicBezTo>
                    <a:pt x="22" y="22"/>
                    <a:pt x="23" y="17"/>
                    <a:pt x="24" y="13"/>
                  </a:cubicBezTo>
                  <a:cubicBezTo>
                    <a:pt x="25" y="9"/>
                    <a:pt x="26" y="6"/>
                    <a:pt x="26" y="3"/>
                  </a:cubicBezTo>
                  <a:cubicBezTo>
                    <a:pt x="27" y="1"/>
                    <a:pt x="27" y="0"/>
                    <a:pt x="27" y="0"/>
                  </a:cubicBezTo>
                  <a:cubicBezTo>
                    <a:pt x="27" y="0"/>
                    <a:pt x="26" y="1"/>
                    <a:pt x="26" y="3"/>
                  </a:cubicBezTo>
                  <a:cubicBezTo>
                    <a:pt x="25" y="5"/>
                    <a:pt x="24" y="8"/>
                    <a:pt x="23"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3">
              <a:extLst>
                <a:ext uri="{FF2B5EF4-FFF2-40B4-BE49-F238E27FC236}">
                  <a16:creationId xmlns:a16="http://schemas.microsoft.com/office/drawing/2014/main" id="{E3C047AE-CE61-4540-B8C4-178D4579F218}"/>
                </a:ext>
              </a:extLst>
            </p:cNvPr>
            <p:cNvSpPr>
              <a:spLocks/>
            </p:cNvSpPr>
            <p:nvPr/>
          </p:nvSpPr>
          <p:spPr bwMode="auto">
            <a:xfrm>
              <a:off x="1537" y="1782"/>
              <a:ext cx="113" cy="209"/>
            </a:xfrm>
            <a:custGeom>
              <a:avLst/>
              <a:gdLst>
                <a:gd name="T0" fmla="*/ 41 w 47"/>
                <a:gd name="T1" fmla="*/ 16 h 88"/>
                <a:gd name="T2" fmla="*/ 35 w 47"/>
                <a:gd name="T3" fmla="*/ 32 h 88"/>
                <a:gd name="T4" fmla="*/ 27 w 47"/>
                <a:gd name="T5" fmla="*/ 48 h 88"/>
                <a:gd name="T6" fmla="*/ 18 w 47"/>
                <a:gd name="T7" fmla="*/ 63 h 88"/>
                <a:gd name="T8" fmla="*/ 9 w 47"/>
                <a:gd name="T9" fmla="*/ 76 h 88"/>
                <a:gd name="T10" fmla="*/ 3 w 47"/>
                <a:gd name="T11" fmla="*/ 84 h 88"/>
                <a:gd name="T12" fmla="*/ 0 w 47"/>
                <a:gd name="T13" fmla="*/ 88 h 88"/>
                <a:gd name="T14" fmla="*/ 3 w 47"/>
                <a:gd name="T15" fmla="*/ 85 h 88"/>
                <a:gd name="T16" fmla="*/ 10 w 47"/>
                <a:gd name="T17" fmla="*/ 78 h 88"/>
                <a:gd name="T18" fmla="*/ 19 w 47"/>
                <a:gd name="T19" fmla="*/ 66 h 88"/>
                <a:gd name="T20" fmla="*/ 28 w 47"/>
                <a:gd name="T21" fmla="*/ 50 h 88"/>
                <a:gd name="T22" fmla="*/ 37 w 47"/>
                <a:gd name="T23" fmla="*/ 33 h 88"/>
                <a:gd name="T24" fmla="*/ 42 w 47"/>
                <a:gd name="T25" fmla="*/ 17 h 88"/>
                <a:gd name="T26" fmla="*/ 46 w 47"/>
                <a:gd name="T27" fmla="*/ 5 h 88"/>
                <a:gd name="T28" fmla="*/ 47 w 47"/>
                <a:gd name="T29" fmla="*/ 0 h 88"/>
                <a:gd name="T30" fmla="*/ 46 w 47"/>
                <a:gd name="T31" fmla="*/ 5 h 88"/>
                <a:gd name="T32" fmla="*/ 41 w 47"/>
                <a:gd name="T33" fmla="*/ 16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88">
                  <a:moveTo>
                    <a:pt x="41" y="16"/>
                  </a:moveTo>
                  <a:cubicBezTo>
                    <a:pt x="40" y="21"/>
                    <a:pt x="37" y="26"/>
                    <a:pt x="35" y="32"/>
                  </a:cubicBezTo>
                  <a:cubicBezTo>
                    <a:pt x="32" y="37"/>
                    <a:pt x="30" y="43"/>
                    <a:pt x="27" y="48"/>
                  </a:cubicBezTo>
                  <a:cubicBezTo>
                    <a:pt x="24" y="54"/>
                    <a:pt x="21" y="59"/>
                    <a:pt x="18" y="63"/>
                  </a:cubicBezTo>
                  <a:cubicBezTo>
                    <a:pt x="14" y="68"/>
                    <a:pt x="12" y="73"/>
                    <a:pt x="9" y="76"/>
                  </a:cubicBezTo>
                  <a:cubicBezTo>
                    <a:pt x="6" y="79"/>
                    <a:pt x="4" y="82"/>
                    <a:pt x="3" y="84"/>
                  </a:cubicBezTo>
                  <a:cubicBezTo>
                    <a:pt x="1" y="86"/>
                    <a:pt x="0" y="88"/>
                    <a:pt x="0" y="88"/>
                  </a:cubicBezTo>
                  <a:cubicBezTo>
                    <a:pt x="0" y="88"/>
                    <a:pt x="1" y="87"/>
                    <a:pt x="3" y="85"/>
                  </a:cubicBezTo>
                  <a:cubicBezTo>
                    <a:pt x="5" y="83"/>
                    <a:pt x="7" y="81"/>
                    <a:pt x="10" y="78"/>
                  </a:cubicBezTo>
                  <a:cubicBezTo>
                    <a:pt x="13" y="74"/>
                    <a:pt x="16" y="70"/>
                    <a:pt x="19" y="66"/>
                  </a:cubicBezTo>
                  <a:cubicBezTo>
                    <a:pt x="22" y="61"/>
                    <a:pt x="25" y="56"/>
                    <a:pt x="28" y="50"/>
                  </a:cubicBezTo>
                  <a:cubicBezTo>
                    <a:pt x="31" y="45"/>
                    <a:pt x="34" y="39"/>
                    <a:pt x="37" y="33"/>
                  </a:cubicBezTo>
                  <a:cubicBezTo>
                    <a:pt x="39" y="28"/>
                    <a:pt x="41" y="22"/>
                    <a:pt x="42" y="17"/>
                  </a:cubicBezTo>
                  <a:cubicBezTo>
                    <a:pt x="44" y="12"/>
                    <a:pt x="45" y="8"/>
                    <a:pt x="46" y="5"/>
                  </a:cubicBezTo>
                  <a:cubicBezTo>
                    <a:pt x="47" y="2"/>
                    <a:pt x="47" y="0"/>
                    <a:pt x="47" y="0"/>
                  </a:cubicBezTo>
                  <a:cubicBezTo>
                    <a:pt x="47" y="0"/>
                    <a:pt x="46" y="2"/>
                    <a:pt x="46" y="5"/>
                  </a:cubicBezTo>
                  <a:cubicBezTo>
                    <a:pt x="45" y="8"/>
                    <a:pt x="43" y="12"/>
                    <a:pt x="41"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4">
              <a:extLst>
                <a:ext uri="{FF2B5EF4-FFF2-40B4-BE49-F238E27FC236}">
                  <a16:creationId xmlns:a16="http://schemas.microsoft.com/office/drawing/2014/main" id="{D5ACAA0C-17B4-4199-A254-66300AC5C46B}"/>
                </a:ext>
              </a:extLst>
            </p:cNvPr>
            <p:cNvSpPr>
              <a:spLocks/>
            </p:cNvSpPr>
            <p:nvPr/>
          </p:nvSpPr>
          <p:spPr bwMode="auto">
            <a:xfrm>
              <a:off x="1467" y="1908"/>
              <a:ext cx="24" cy="114"/>
            </a:xfrm>
            <a:custGeom>
              <a:avLst/>
              <a:gdLst>
                <a:gd name="T0" fmla="*/ 9 w 10"/>
                <a:gd name="T1" fmla="*/ 46 h 48"/>
                <a:gd name="T2" fmla="*/ 10 w 10"/>
                <a:gd name="T3" fmla="*/ 48 h 48"/>
                <a:gd name="T4" fmla="*/ 9 w 10"/>
                <a:gd name="T5" fmla="*/ 46 h 48"/>
                <a:gd name="T6" fmla="*/ 8 w 10"/>
                <a:gd name="T7" fmla="*/ 40 h 48"/>
                <a:gd name="T8" fmla="*/ 7 w 10"/>
                <a:gd name="T9" fmla="*/ 33 h 48"/>
                <a:gd name="T10" fmla="*/ 5 w 10"/>
                <a:gd name="T11" fmla="*/ 24 h 48"/>
                <a:gd name="T12" fmla="*/ 3 w 10"/>
                <a:gd name="T13" fmla="*/ 15 h 48"/>
                <a:gd name="T14" fmla="*/ 2 w 10"/>
                <a:gd name="T15" fmla="*/ 7 h 48"/>
                <a:gd name="T16" fmla="*/ 1 w 10"/>
                <a:gd name="T17" fmla="*/ 2 h 48"/>
                <a:gd name="T18" fmla="*/ 0 w 10"/>
                <a:gd name="T19" fmla="*/ 0 h 48"/>
                <a:gd name="T20" fmla="*/ 0 w 10"/>
                <a:gd name="T21" fmla="*/ 2 h 48"/>
                <a:gd name="T22" fmla="*/ 1 w 10"/>
                <a:gd name="T23" fmla="*/ 8 h 48"/>
                <a:gd name="T24" fmla="*/ 2 w 10"/>
                <a:gd name="T25" fmla="*/ 16 h 48"/>
                <a:gd name="T26" fmla="*/ 3 w 10"/>
                <a:gd name="T27" fmla="*/ 25 h 48"/>
                <a:gd name="T28" fmla="*/ 5 w 10"/>
                <a:gd name="T29" fmla="*/ 34 h 48"/>
                <a:gd name="T30" fmla="*/ 7 w 10"/>
                <a:gd name="T31" fmla="*/ 41 h 48"/>
                <a:gd name="T32" fmla="*/ 9 w 10"/>
                <a:gd name="T33" fmla="*/ 46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 h="48">
                  <a:moveTo>
                    <a:pt x="9" y="46"/>
                  </a:moveTo>
                  <a:cubicBezTo>
                    <a:pt x="10" y="47"/>
                    <a:pt x="10" y="48"/>
                    <a:pt x="10" y="48"/>
                  </a:cubicBezTo>
                  <a:cubicBezTo>
                    <a:pt x="10" y="48"/>
                    <a:pt x="10" y="47"/>
                    <a:pt x="9" y="46"/>
                  </a:cubicBezTo>
                  <a:cubicBezTo>
                    <a:pt x="9" y="45"/>
                    <a:pt x="9" y="43"/>
                    <a:pt x="8" y="40"/>
                  </a:cubicBezTo>
                  <a:cubicBezTo>
                    <a:pt x="8" y="38"/>
                    <a:pt x="7" y="35"/>
                    <a:pt x="7" y="33"/>
                  </a:cubicBezTo>
                  <a:cubicBezTo>
                    <a:pt x="6" y="30"/>
                    <a:pt x="6" y="27"/>
                    <a:pt x="5" y="24"/>
                  </a:cubicBezTo>
                  <a:cubicBezTo>
                    <a:pt x="5" y="21"/>
                    <a:pt x="4" y="18"/>
                    <a:pt x="3" y="15"/>
                  </a:cubicBezTo>
                  <a:cubicBezTo>
                    <a:pt x="3" y="12"/>
                    <a:pt x="2" y="9"/>
                    <a:pt x="2" y="7"/>
                  </a:cubicBezTo>
                  <a:cubicBezTo>
                    <a:pt x="2" y="5"/>
                    <a:pt x="1" y="3"/>
                    <a:pt x="1" y="2"/>
                  </a:cubicBezTo>
                  <a:cubicBezTo>
                    <a:pt x="1" y="0"/>
                    <a:pt x="0" y="0"/>
                    <a:pt x="0" y="0"/>
                  </a:cubicBezTo>
                  <a:cubicBezTo>
                    <a:pt x="0" y="0"/>
                    <a:pt x="0" y="0"/>
                    <a:pt x="0" y="2"/>
                  </a:cubicBezTo>
                  <a:cubicBezTo>
                    <a:pt x="1" y="3"/>
                    <a:pt x="1" y="5"/>
                    <a:pt x="1" y="8"/>
                  </a:cubicBezTo>
                  <a:cubicBezTo>
                    <a:pt x="1" y="10"/>
                    <a:pt x="1" y="13"/>
                    <a:pt x="2" y="16"/>
                  </a:cubicBezTo>
                  <a:cubicBezTo>
                    <a:pt x="2" y="19"/>
                    <a:pt x="2" y="22"/>
                    <a:pt x="3" y="25"/>
                  </a:cubicBezTo>
                  <a:cubicBezTo>
                    <a:pt x="4" y="28"/>
                    <a:pt x="4" y="31"/>
                    <a:pt x="5" y="34"/>
                  </a:cubicBezTo>
                  <a:cubicBezTo>
                    <a:pt x="6" y="37"/>
                    <a:pt x="7" y="39"/>
                    <a:pt x="7" y="41"/>
                  </a:cubicBezTo>
                  <a:cubicBezTo>
                    <a:pt x="8" y="43"/>
                    <a:pt x="9" y="45"/>
                    <a:pt x="9"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5">
              <a:extLst>
                <a:ext uri="{FF2B5EF4-FFF2-40B4-BE49-F238E27FC236}">
                  <a16:creationId xmlns:a16="http://schemas.microsoft.com/office/drawing/2014/main" id="{B8CE9F5E-C15F-494E-9F1D-FC7BD07C584B}"/>
                </a:ext>
              </a:extLst>
            </p:cNvPr>
            <p:cNvSpPr>
              <a:spLocks/>
            </p:cNvSpPr>
            <p:nvPr/>
          </p:nvSpPr>
          <p:spPr bwMode="auto">
            <a:xfrm>
              <a:off x="1467" y="1565"/>
              <a:ext cx="48" cy="283"/>
            </a:xfrm>
            <a:custGeom>
              <a:avLst/>
              <a:gdLst>
                <a:gd name="T0" fmla="*/ 18 w 20"/>
                <a:gd name="T1" fmla="*/ 100 h 119"/>
                <a:gd name="T2" fmla="*/ 16 w 20"/>
                <a:gd name="T3" fmla="*/ 80 h 119"/>
                <a:gd name="T4" fmla="*/ 14 w 20"/>
                <a:gd name="T5" fmla="*/ 58 h 119"/>
                <a:gd name="T6" fmla="*/ 10 w 20"/>
                <a:gd name="T7" fmla="*/ 35 h 119"/>
                <a:gd name="T8" fmla="*/ 6 w 20"/>
                <a:gd name="T9" fmla="*/ 17 h 119"/>
                <a:gd name="T10" fmla="*/ 2 w 20"/>
                <a:gd name="T11" fmla="*/ 5 h 119"/>
                <a:gd name="T12" fmla="*/ 0 w 20"/>
                <a:gd name="T13" fmla="*/ 0 h 119"/>
                <a:gd name="T14" fmla="*/ 1 w 20"/>
                <a:gd name="T15" fmla="*/ 5 h 119"/>
                <a:gd name="T16" fmla="*/ 5 w 20"/>
                <a:gd name="T17" fmla="*/ 18 h 119"/>
                <a:gd name="T18" fmla="*/ 8 w 20"/>
                <a:gd name="T19" fmla="*/ 36 h 119"/>
                <a:gd name="T20" fmla="*/ 11 w 20"/>
                <a:gd name="T21" fmla="*/ 58 h 119"/>
                <a:gd name="T22" fmla="*/ 14 w 20"/>
                <a:gd name="T23" fmla="*/ 81 h 119"/>
                <a:gd name="T24" fmla="*/ 17 w 20"/>
                <a:gd name="T25" fmla="*/ 100 h 119"/>
                <a:gd name="T26" fmla="*/ 19 w 20"/>
                <a:gd name="T27" fmla="*/ 114 h 119"/>
                <a:gd name="T28" fmla="*/ 20 w 20"/>
                <a:gd name="T29" fmla="*/ 119 h 119"/>
                <a:gd name="T30" fmla="*/ 20 w 20"/>
                <a:gd name="T31" fmla="*/ 114 h 119"/>
                <a:gd name="T32" fmla="*/ 18 w 20"/>
                <a:gd name="T33" fmla="*/ 10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119">
                  <a:moveTo>
                    <a:pt x="18" y="100"/>
                  </a:moveTo>
                  <a:cubicBezTo>
                    <a:pt x="17" y="94"/>
                    <a:pt x="17" y="87"/>
                    <a:pt x="16" y="80"/>
                  </a:cubicBezTo>
                  <a:cubicBezTo>
                    <a:pt x="15" y="73"/>
                    <a:pt x="14" y="65"/>
                    <a:pt x="14" y="58"/>
                  </a:cubicBezTo>
                  <a:cubicBezTo>
                    <a:pt x="13" y="50"/>
                    <a:pt x="11" y="42"/>
                    <a:pt x="10" y="35"/>
                  </a:cubicBezTo>
                  <a:cubicBezTo>
                    <a:pt x="9" y="28"/>
                    <a:pt x="7" y="22"/>
                    <a:pt x="6" y="17"/>
                  </a:cubicBezTo>
                  <a:cubicBezTo>
                    <a:pt x="4" y="11"/>
                    <a:pt x="3" y="7"/>
                    <a:pt x="2" y="5"/>
                  </a:cubicBezTo>
                  <a:cubicBezTo>
                    <a:pt x="0" y="2"/>
                    <a:pt x="0" y="0"/>
                    <a:pt x="0" y="0"/>
                  </a:cubicBezTo>
                  <a:cubicBezTo>
                    <a:pt x="0" y="0"/>
                    <a:pt x="0" y="2"/>
                    <a:pt x="1" y="5"/>
                  </a:cubicBezTo>
                  <a:cubicBezTo>
                    <a:pt x="2" y="8"/>
                    <a:pt x="3" y="12"/>
                    <a:pt x="5" y="18"/>
                  </a:cubicBezTo>
                  <a:cubicBezTo>
                    <a:pt x="6" y="23"/>
                    <a:pt x="7" y="29"/>
                    <a:pt x="8" y="36"/>
                  </a:cubicBezTo>
                  <a:cubicBezTo>
                    <a:pt x="9" y="43"/>
                    <a:pt x="10" y="51"/>
                    <a:pt x="11" y="58"/>
                  </a:cubicBezTo>
                  <a:cubicBezTo>
                    <a:pt x="12" y="66"/>
                    <a:pt x="13" y="74"/>
                    <a:pt x="14" y="81"/>
                  </a:cubicBezTo>
                  <a:cubicBezTo>
                    <a:pt x="15" y="88"/>
                    <a:pt x="16" y="95"/>
                    <a:pt x="17" y="100"/>
                  </a:cubicBezTo>
                  <a:cubicBezTo>
                    <a:pt x="18" y="106"/>
                    <a:pt x="19" y="111"/>
                    <a:pt x="19" y="114"/>
                  </a:cubicBezTo>
                  <a:cubicBezTo>
                    <a:pt x="20" y="117"/>
                    <a:pt x="20" y="119"/>
                    <a:pt x="20" y="119"/>
                  </a:cubicBezTo>
                  <a:cubicBezTo>
                    <a:pt x="20" y="119"/>
                    <a:pt x="20" y="117"/>
                    <a:pt x="20" y="114"/>
                  </a:cubicBezTo>
                  <a:cubicBezTo>
                    <a:pt x="19" y="110"/>
                    <a:pt x="19" y="105"/>
                    <a:pt x="18" y="10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6">
              <a:extLst>
                <a:ext uri="{FF2B5EF4-FFF2-40B4-BE49-F238E27FC236}">
                  <a16:creationId xmlns:a16="http://schemas.microsoft.com/office/drawing/2014/main" id="{F1C45B59-0F20-441A-987F-42BB6A12A089}"/>
                </a:ext>
              </a:extLst>
            </p:cNvPr>
            <p:cNvSpPr>
              <a:spLocks/>
            </p:cNvSpPr>
            <p:nvPr/>
          </p:nvSpPr>
          <p:spPr bwMode="auto">
            <a:xfrm>
              <a:off x="1477" y="1389"/>
              <a:ext cx="72" cy="214"/>
            </a:xfrm>
            <a:custGeom>
              <a:avLst/>
              <a:gdLst>
                <a:gd name="T0" fmla="*/ 28 w 30"/>
                <a:gd name="T1" fmla="*/ 74 h 90"/>
                <a:gd name="T2" fmla="*/ 25 w 30"/>
                <a:gd name="T3" fmla="*/ 58 h 90"/>
                <a:gd name="T4" fmla="*/ 20 w 30"/>
                <a:gd name="T5" fmla="*/ 41 h 90"/>
                <a:gd name="T6" fmla="*/ 14 w 30"/>
                <a:gd name="T7" fmla="*/ 25 h 90"/>
                <a:gd name="T8" fmla="*/ 7 w 30"/>
                <a:gd name="T9" fmla="*/ 12 h 90"/>
                <a:gd name="T10" fmla="*/ 2 w 30"/>
                <a:gd name="T11" fmla="*/ 3 h 90"/>
                <a:gd name="T12" fmla="*/ 0 w 30"/>
                <a:gd name="T13" fmla="*/ 0 h 90"/>
                <a:gd name="T14" fmla="*/ 2 w 30"/>
                <a:gd name="T15" fmla="*/ 4 h 90"/>
                <a:gd name="T16" fmla="*/ 6 w 30"/>
                <a:gd name="T17" fmla="*/ 13 h 90"/>
                <a:gd name="T18" fmla="*/ 12 w 30"/>
                <a:gd name="T19" fmla="*/ 27 h 90"/>
                <a:gd name="T20" fmla="*/ 18 w 30"/>
                <a:gd name="T21" fmla="*/ 43 h 90"/>
                <a:gd name="T22" fmla="*/ 23 w 30"/>
                <a:gd name="T23" fmla="*/ 60 h 90"/>
                <a:gd name="T24" fmla="*/ 27 w 30"/>
                <a:gd name="T25" fmla="*/ 75 h 90"/>
                <a:gd name="T26" fmla="*/ 29 w 30"/>
                <a:gd name="T27" fmla="*/ 86 h 90"/>
                <a:gd name="T28" fmla="*/ 30 w 30"/>
                <a:gd name="T29" fmla="*/ 90 h 90"/>
                <a:gd name="T30" fmla="*/ 29 w 30"/>
                <a:gd name="T31" fmla="*/ 86 h 90"/>
                <a:gd name="T32" fmla="*/ 28 w 30"/>
                <a:gd name="T33" fmla="*/ 74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0" h="90">
                  <a:moveTo>
                    <a:pt x="28" y="74"/>
                  </a:moveTo>
                  <a:cubicBezTo>
                    <a:pt x="27" y="69"/>
                    <a:pt x="26" y="64"/>
                    <a:pt x="25" y="58"/>
                  </a:cubicBezTo>
                  <a:cubicBezTo>
                    <a:pt x="23" y="53"/>
                    <a:pt x="22" y="47"/>
                    <a:pt x="20" y="41"/>
                  </a:cubicBezTo>
                  <a:cubicBezTo>
                    <a:pt x="18" y="35"/>
                    <a:pt x="16" y="30"/>
                    <a:pt x="14" y="25"/>
                  </a:cubicBezTo>
                  <a:cubicBezTo>
                    <a:pt x="11" y="20"/>
                    <a:pt x="9" y="15"/>
                    <a:pt x="7" y="12"/>
                  </a:cubicBezTo>
                  <a:cubicBezTo>
                    <a:pt x="5" y="8"/>
                    <a:pt x="3" y="5"/>
                    <a:pt x="2" y="3"/>
                  </a:cubicBezTo>
                  <a:cubicBezTo>
                    <a:pt x="1" y="1"/>
                    <a:pt x="0" y="0"/>
                    <a:pt x="0" y="0"/>
                  </a:cubicBezTo>
                  <a:cubicBezTo>
                    <a:pt x="0" y="0"/>
                    <a:pt x="1" y="1"/>
                    <a:pt x="2" y="4"/>
                  </a:cubicBezTo>
                  <a:cubicBezTo>
                    <a:pt x="3" y="6"/>
                    <a:pt x="4" y="9"/>
                    <a:pt x="6" y="13"/>
                  </a:cubicBezTo>
                  <a:cubicBezTo>
                    <a:pt x="8" y="17"/>
                    <a:pt x="10" y="22"/>
                    <a:pt x="12" y="27"/>
                  </a:cubicBezTo>
                  <a:cubicBezTo>
                    <a:pt x="14" y="32"/>
                    <a:pt x="16" y="37"/>
                    <a:pt x="18" y="43"/>
                  </a:cubicBezTo>
                  <a:cubicBezTo>
                    <a:pt x="20" y="48"/>
                    <a:pt x="21" y="54"/>
                    <a:pt x="23" y="60"/>
                  </a:cubicBezTo>
                  <a:cubicBezTo>
                    <a:pt x="24" y="65"/>
                    <a:pt x="26" y="70"/>
                    <a:pt x="27" y="75"/>
                  </a:cubicBezTo>
                  <a:cubicBezTo>
                    <a:pt x="28" y="79"/>
                    <a:pt x="28" y="83"/>
                    <a:pt x="29" y="86"/>
                  </a:cubicBezTo>
                  <a:cubicBezTo>
                    <a:pt x="30" y="88"/>
                    <a:pt x="30" y="90"/>
                    <a:pt x="30" y="90"/>
                  </a:cubicBezTo>
                  <a:cubicBezTo>
                    <a:pt x="30" y="90"/>
                    <a:pt x="30" y="88"/>
                    <a:pt x="29" y="86"/>
                  </a:cubicBezTo>
                  <a:cubicBezTo>
                    <a:pt x="29" y="83"/>
                    <a:pt x="29" y="79"/>
                    <a:pt x="2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7" name="CuadroTexto 16">
            <a:extLst>
              <a:ext uri="{FF2B5EF4-FFF2-40B4-BE49-F238E27FC236}">
                <a16:creationId xmlns:a16="http://schemas.microsoft.com/office/drawing/2014/main" id="{7DD89FA8-FADF-4F6E-B4DF-F8DEFC4B83D1}"/>
              </a:ext>
            </a:extLst>
          </p:cNvPr>
          <p:cNvSpPr txBox="1"/>
          <p:nvPr/>
        </p:nvSpPr>
        <p:spPr>
          <a:xfrm>
            <a:off x="3409950" y="642561"/>
            <a:ext cx="5372100" cy="892552"/>
          </a:xfrm>
          <a:prstGeom prst="rect">
            <a:avLst/>
          </a:prstGeom>
          <a:noFill/>
        </p:spPr>
        <p:txBody>
          <a:bodyPr wrap="square" rtlCol="0">
            <a:spAutoFit/>
          </a:bodyPr>
          <a:lstStyle/>
          <a:p>
            <a:r>
              <a:rPr lang="en-US" sz="5200" dirty="0">
                <a:solidFill>
                  <a:srgbClr val="5E391D"/>
                </a:solidFill>
                <a:latin typeface="Aloja Ligh" panose="02000500000000000000" pitchFamily="2" charset="0"/>
                <a:ea typeface="+mj-ea"/>
                <a:cs typeface="+mj-cs"/>
              </a:rPr>
              <a:t>definitions</a:t>
            </a:r>
          </a:p>
        </p:txBody>
      </p:sp>
      <p:grpSp>
        <p:nvGrpSpPr>
          <p:cNvPr id="18" name="Group 4">
            <a:extLst>
              <a:ext uri="{FF2B5EF4-FFF2-40B4-BE49-F238E27FC236}">
                <a16:creationId xmlns:a16="http://schemas.microsoft.com/office/drawing/2014/main" id="{78BA3A23-97A6-4807-AD87-C2C4CFB9F758}"/>
              </a:ext>
            </a:extLst>
          </p:cNvPr>
          <p:cNvGrpSpPr>
            <a:grpSpLocks noChangeAspect="1"/>
          </p:cNvGrpSpPr>
          <p:nvPr/>
        </p:nvGrpSpPr>
        <p:grpSpPr bwMode="auto">
          <a:xfrm>
            <a:off x="1093497" y="3970338"/>
            <a:ext cx="443777" cy="1467745"/>
            <a:chOff x="1239" y="863"/>
            <a:chExt cx="514" cy="1700"/>
          </a:xfrm>
          <a:solidFill>
            <a:srgbClr val="5E391D"/>
          </a:solidFill>
        </p:grpSpPr>
        <p:sp>
          <p:nvSpPr>
            <p:cNvPr id="19" name="Freeform 5">
              <a:extLst>
                <a:ext uri="{FF2B5EF4-FFF2-40B4-BE49-F238E27FC236}">
                  <a16:creationId xmlns:a16="http://schemas.microsoft.com/office/drawing/2014/main" id="{717F75B7-86A2-4704-B024-FEC4877ED21F}"/>
                </a:ext>
              </a:extLst>
            </p:cNvPr>
            <p:cNvSpPr>
              <a:spLocks/>
            </p:cNvSpPr>
            <p:nvPr/>
          </p:nvSpPr>
          <p:spPr bwMode="auto">
            <a:xfrm>
              <a:off x="1373" y="2205"/>
              <a:ext cx="245" cy="15"/>
            </a:xfrm>
            <a:custGeom>
              <a:avLst/>
              <a:gdLst>
                <a:gd name="T0" fmla="*/ 77 w 102"/>
                <a:gd name="T1" fmla="*/ 0 h 6"/>
                <a:gd name="T2" fmla="*/ 51 w 102"/>
                <a:gd name="T3" fmla="*/ 0 h 6"/>
                <a:gd name="T4" fmla="*/ 26 w 102"/>
                <a:gd name="T5" fmla="*/ 0 h 6"/>
                <a:gd name="T6" fmla="*/ 0 w 102"/>
                <a:gd name="T7" fmla="*/ 0 h 6"/>
                <a:gd name="T8" fmla="*/ 25 w 102"/>
                <a:gd name="T9" fmla="*/ 5 h 6"/>
                <a:gd name="T10" fmla="*/ 51 w 102"/>
                <a:gd name="T11" fmla="*/ 6 h 6"/>
                <a:gd name="T12" fmla="*/ 77 w 102"/>
                <a:gd name="T13" fmla="*/ 5 h 6"/>
                <a:gd name="T14" fmla="*/ 102 w 102"/>
                <a:gd name="T15" fmla="*/ 0 h 6"/>
                <a:gd name="T16" fmla="*/ 77 w 102"/>
                <a:gd name="T1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2" h="6">
                  <a:moveTo>
                    <a:pt x="77" y="0"/>
                  </a:moveTo>
                  <a:cubicBezTo>
                    <a:pt x="68" y="0"/>
                    <a:pt x="60" y="0"/>
                    <a:pt x="51" y="0"/>
                  </a:cubicBezTo>
                  <a:cubicBezTo>
                    <a:pt x="43" y="0"/>
                    <a:pt x="34" y="0"/>
                    <a:pt x="26" y="0"/>
                  </a:cubicBezTo>
                  <a:cubicBezTo>
                    <a:pt x="0" y="0"/>
                    <a:pt x="0" y="0"/>
                    <a:pt x="0" y="0"/>
                  </a:cubicBezTo>
                  <a:cubicBezTo>
                    <a:pt x="8" y="2"/>
                    <a:pt x="17" y="4"/>
                    <a:pt x="25" y="5"/>
                  </a:cubicBezTo>
                  <a:cubicBezTo>
                    <a:pt x="34" y="6"/>
                    <a:pt x="43" y="6"/>
                    <a:pt x="51" y="6"/>
                  </a:cubicBezTo>
                  <a:cubicBezTo>
                    <a:pt x="60" y="6"/>
                    <a:pt x="68" y="6"/>
                    <a:pt x="77" y="5"/>
                  </a:cubicBezTo>
                  <a:cubicBezTo>
                    <a:pt x="85" y="4"/>
                    <a:pt x="94" y="2"/>
                    <a:pt x="102" y="0"/>
                  </a:cubicBezTo>
                  <a:cubicBezTo>
                    <a:pt x="94" y="0"/>
                    <a:pt x="85" y="0"/>
                    <a:pt x="7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6">
              <a:extLst>
                <a:ext uri="{FF2B5EF4-FFF2-40B4-BE49-F238E27FC236}">
                  <a16:creationId xmlns:a16="http://schemas.microsoft.com/office/drawing/2014/main" id="{E278368F-D694-4178-8968-3BBBB027117B}"/>
                </a:ext>
              </a:extLst>
            </p:cNvPr>
            <p:cNvSpPr>
              <a:spLocks noEditPoints="1"/>
            </p:cNvSpPr>
            <p:nvPr/>
          </p:nvSpPr>
          <p:spPr bwMode="auto">
            <a:xfrm>
              <a:off x="1239" y="863"/>
              <a:ext cx="514" cy="1700"/>
            </a:xfrm>
            <a:custGeom>
              <a:avLst/>
              <a:gdLst>
                <a:gd name="T0" fmla="*/ 213 w 214"/>
                <a:gd name="T1" fmla="*/ 226 h 714"/>
                <a:gd name="T2" fmla="*/ 201 w 214"/>
                <a:gd name="T3" fmla="*/ 112 h 714"/>
                <a:gd name="T4" fmla="*/ 183 w 214"/>
                <a:gd name="T5" fmla="*/ 122 h 714"/>
                <a:gd name="T6" fmla="*/ 199 w 214"/>
                <a:gd name="T7" fmla="*/ 85 h 714"/>
                <a:gd name="T8" fmla="*/ 194 w 214"/>
                <a:gd name="T9" fmla="*/ 89 h 714"/>
                <a:gd name="T10" fmla="*/ 131 w 214"/>
                <a:gd name="T11" fmla="*/ 36 h 714"/>
                <a:gd name="T12" fmla="*/ 108 w 214"/>
                <a:gd name="T13" fmla="*/ 67 h 714"/>
                <a:gd name="T14" fmla="*/ 78 w 214"/>
                <a:gd name="T15" fmla="*/ 129 h 714"/>
                <a:gd name="T16" fmla="*/ 80 w 214"/>
                <a:gd name="T17" fmla="*/ 151 h 714"/>
                <a:gd name="T18" fmla="*/ 70 w 214"/>
                <a:gd name="T19" fmla="*/ 202 h 714"/>
                <a:gd name="T20" fmla="*/ 78 w 214"/>
                <a:gd name="T21" fmla="*/ 234 h 714"/>
                <a:gd name="T22" fmla="*/ 85 w 214"/>
                <a:gd name="T23" fmla="*/ 313 h 714"/>
                <a:gd name="T24" fmla="*/ 78 w 214"/>
                <a:gd name="T25" fmla="*/ 294 h 714"/>
                <a:gd name="T26" fmla="*/ 78 w 214"/>
                <a:gd name="T27" fmla="*/ 306 h 714"/>
                <a:gd name="T28" fmla="*/ 89 w 214"/>
                <a:gd name="T29" fmla="*/ 357 h 714"/>
                <a:gd name="T30" fmla="*/ 85 w 214"/>
                <a:gd name="T31" fmla="*/ 475 h 714"/>
                <a:gd name="T32" fmla="*/ 88 w 214"/>
                <a:gd name="T33" fmla="*/ 488 h 714"/>
                <a:gd name="T34" fmla="*/ 50 w 214"/>
                <a:gd name="T35" fmla="*/ 546 h 714"/>
                <a:gd name="T36" fmla="*/ 0 w 214"/>
                <a:gd name="T37" fmla="*/ 694 h 714"/>
                <a:gd name="T38" fmla="*/ 214 w 214"/>
                <a:gd name="T39" fmla="*/ 602 h 714"/>
                <a:gd name="T40" fmla="*/ 157 w 214"/>
                <a:gd name="T41" fmla="*/ 506 h 714"/>
                <a:gd name="T42" fmla="*/ 140 w 214"/>
                <a:gd name="T43" fmla="*/ 489 h 714"/>
                <a:gd name="T44" fmla="*/ 133 w 214"/>
                <a:gd name="T45" fmla="*/ 489 h 714"/>
                <a:gd name="T46" fmla="*/ 167 w 214"/>
                <a:gd name="T47" fmla="*/ 452 h 714"/>
                <a:gd name="T48" fmla="*/ 171 w 214"/>
                <a:gd name="T49" fmla="*/ 441 h 714"/>
                <a:gd name="T50" fmla="*/ 187 w 214"/>
                <a:gd name="T51" fmla="*/ 409 h 714"/>
                <a:gd name="T52" fmla="*/ 206 w 214"/>
                <a:gd name="T53" fmla="*/ 284 h 714"/>
                <a:gd name="T54" fmla="*/ 208 w 214"/>
                <a:gd name="T55" fmla="*/ 254 h 714"/>
                <a:gd name="T56" fmla="*/ 96 w 214"/>
                <a:gd name="T57" fmla="*/ 512 h 714"/>
                <a:gd name="T58" fmla="*/ 208 w 214"/>
                <a:gd name="T59" fmla="*/ 663 h 714"/>
                <a:gd name="T60" fmla="*/ 202 w 214"/>
                <a:gd name="T61" fmla="*/ 615 h 714"/>
                <a:gd name="T62" fmla="*/ 200 w 214"/>
                <a:gd name="T63" fmla="*/ 589 h 714"/>
                <a:gd name="T64" fmla="*/ 164 w 214"/>
                <a:gd name="T65" fmla="*/ 596 h 714"/>
                <a:gd name="T66" fmla="*/ 184 w 214"/>
                <a:gd name="T67" fmla="*/ 576 h 714"/>
                <a:gd name="T68" fmla="*/ 27 w 214"/>
                <a:gd name="T69" fmla="*/ 595 h 714"/>
                <a:gd name="T70" fmla="*/ 84 w 214"/>
                <a:gd name="T71" fmla="*/ 610 h 714"/>
                <a:gd name="T72" fmla="*/ 9 w 214"/>
                <a:gd name="T73" fmla="*/ 694 h 714"/>
                <a:gd name="T74" fmla="*/ 81 w 214"/>
                <a:gd name="T75" fmla="*/ 689 h 714"/>
                <a:gd name="T76" fmla="*/ 159 w 214"/>
                <a:gd name="T77" fmla="*/ 691 h 714"/>
                <a:gd name="T78" fmla="*/ 67 w 214"/>
                <a:gd name="T79" fmla="*/ 698 h 714"/>
                <a:gd name="T80" fmla="*/ 188 w 214"/>
                <a:gd name="T81" fmla="*/ 700 h 714"/>
                <a:gd name="T82" fmla="*/ 103 w 214"/>
                <a:gd name="T83" fmla="*/ 618 h 714"/>
                <a:gd name="T84" fmla="*/ 132 w 214"/>
                <a:gd name="T85" fmla="*/ 619 h 714"/>
                <a:gd name="T86" fmla="*/ 58 w 214"/>
                <a:gd name="T87" fmla="*/ 553 h 714"/>
                <a:gd name="T88" fmla="*/ 155 w 214"/>
                <a:gd name="T89" fmla="*/ 540 h 714"/>
                <a:gd name="T90" fmla="*/ 59 w 214"/>
                <a:gd name="T91" fmla="*/ 535 h 714"/>
                <a:gd name="T92" fmla="*/ 117 w 214"/>
                <a:gd name="T93" fmla="*/ 511 h 714"/>
                <a:gd name="T94" fmla="*/ 107 w 214"/>
                <a:gd name="T95" fmla="*/ 526 h 714"/>
                <a:gd name="T96" fmla="*/ 129 w 214"/>
                <a:gd name="T97" fmla="*/ 418 h 714"/>
                <a:gd name="T98" fmla="*/ 145 w 214"/>
                <a:gd name="T99" fmla="*/ 83 h 714"/>
                <a:gd name="T100" fmla="*/ 131 w 214"/>
                <a:gd name="T101" fmla="*/ 419 h 714"/>
                <a:gd name="T102" fmla="*/ 119 w 214"/>
                <a:gd name="T103" fmla="*/ 493 h 714"/>
                <a:gd name="T104" fmla="*/ 135 w 214"/>
                <a:gd name="T105" fmla="*/ 419 h 714"/>
                <a:gd name="T106" fmla="*/ 144 w 214"/>
                <a:gd name="T107" fmla="*/ 341 h 714"/>
                <a:gd name="T108" fmla="*/ 144 w 214"/>
                <a:gd name="T109" fmla="*/ 219 h 714"/>
                <a:gd name="T110" fmla="*/ 143 w 214"/>
                <a:gd name="T111" fmla="*/ 82 h 714"/>
                <a:gd name="T112" fmla="*/ 132 w 214"/>
                <a:gd name="T113" fmla="*/ 357 h 714"/>
                <a:gd name="T114" fmla="*/ 124 w 214"/>
                <a:gd name="T115" fmla="*/ 423 h 714"/>
                <a:gd name="T116" fmla="*/ 91 w 214"/>
                <a:gd name="T117" fmla="*/ 364 h 714"/>
                <a:gd name="T118" fmla="*/ 77 w 214"/>
                <a:gd name="T119" fmla="*/ 208 h 714"/>
                <a:gd name="T120" fmla="*/ 115 w 214"/>
                <a:gd name="T121" fmla="*/ 125 h 714"/>
                <a:gd name="T122" fmla="*/ 190 w 214"/>
                <a:gd name="T123" fmla="*/ 93 h 714"/>
                <a:gd name="T124" fmla="*/ 169 w 214"/>
                <a:gd name="T125" fmla="*/ 343 h 7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4" h="714">
                  <a:moveTo>
                    <a:pt x="208" y="254"/>
                  </a:moveTo>
                  <a:cubicBezTo>
                    <a:pt x="209" y="248"/>
                    <a:pt x="211" y="243"/>
                    <a:pt x="212" y="238"/>
                  </a:cubicBezTo>
                  <a:cubicBezTo>
                    <a:pt x="213" y="233"/>
                    <a:pt x="213" y="229"/>
                    <a:pt x="214" y="226"/>
                  </a:cubicBezTo>
                  <a:cubicBezTo>
                    <a:pt x="214" y="224"/>
                    <a:pt x="214" y="222"/>
                    <a:pt x="214" y="222"/>
                  </a:cubicBezTo>
                  <a:cubicBezTo>
                    <a:pt x="214" y="222"/>
                    <a:pt x="214" y="223"/>
                    <a:pt x="213" y="226"/>
                  </a:cubicBezTo>
                  <a:cubicBezTo>
                    <a:pt x="212" y="229"/>
                    <a:pt x="211" y="232"/>
                    <a:pt x="209" y="237"/>
                  </a:cubicBezTo>
                  <a:cubicBezTo>
                    <a:pt x="209" y="237"/>
                    <a:pt x="209" y="237"/>
                    <a:pt x="209" y="238"/>
                  </a:cubicBezTo>
                  <a:cubicBezTo>
                    <a:pt x="209" y="222"/>
                    <a:pt x="205" y="203"/>
                    <a:pt x="202" y="186"/>
                  </a:cubicBezTo>
                  <a:cubicBezTo>
                    <a:pt x="200" y="174"/>
                    <a:pt x="197" y="161"/>
                    <a:pt x="197" y="155"/>
                  </a:cubicBezTo>
                  <a:cubicBezTo>
                    <a:pt x="198" y="137"/>
                    <a:pt x="201" y="112"/>
                    <a:pt x="201" y="112"/>
                  </a:cubicBezTo>
                  <a:cubicBezTo>
                    <a:pt x="202" y="109"/>
                    <a:pt x="201" y="105"/>
                    <a:pt x="199" y="104"/>
                  </a:cubicBezTo>
                  <a:cubicBezTo>
                    <a:pt x="198" y="103"/>
                    <a:pt x="198" y="103"/>
                    <a:pt x="197" y="103"/>
                  </a:cubicBezTo>
                  <a:cubicBezTo>
                    <a:pt x="196" y="103"/>
                    <a:pt x="195" y="103"/>
                    <a:pt x="194" y="105"/>
                  </a:cubicBezTo>
                  <a:cubicBezTo>
                    <a:pt x="193" y="106"/>
                    <a:pt x="188" y="114"/>
                    <a:pt x="181" y="127"/>
                  </a:cubicBezTo>
                  <a:cubicBezTo>
                    <a:pt x="182" y="125"/>
                    <a:pt x="182" y="123"/>
                    <a:pt x="183" y="122"/>
                  </a:cubicBezTo>
                  <a:cubicBezTo>
                    <a:pt x="183" y="121"/>
                    <a:pt x="183" y="121"/>
                    <a:pt x="184" y="120"/>
                  </a:cubicBezTo>
                  <a:cubicBezTo>
                    <a:pt x="185" y="117"/>
                    <a:pt x="187" y="114"/>
                    <a:pt x="188" y="111"/>
                  </a:cubicBezTo>
                  <a:cubicBezTo>
                    <a:pt x="190" y="107"/>
                    <a:pt x="191" y="104"/>
                    <a:pt x="193" y="100"/>
                  </a:cubicBezTo>
                  <a:cubicBezTo>
                    <a:pt x="194" y="97"/>
                    <a:pt x="195" y="94"/>
                    <a:pt x="197" y="92"/>
                  </a:cubicBezTo>
                  <a:cubicBezTo>
                    <a:pt x="198" y="89"/>
                    <a:pt x="199" y="87"/>
                    <a:pt x="199" y="85"/>
                  </a:cubicBezTo>
                  <a:cubicBezTo>
                    <a:pt x="200" y="83"/>
                    <a:pt x="200" y="83"/>
                    <a:pt x="200" y="83"/>
                  </a:cubicBezTo>
                  <a:cubicBezTo>
                    <a:pt x="200" y="83"/>
                    <a:pt x="200" y="83"/>
                    <a:pt x="199" y="84"/>
                  </a:cubicBezTo>
                  <a:cubicBezTo>
                    <a:pt x="198" y="85"/>
                    <a:pt x="196" y="87"/>
                    <a:pt x="195" y="89"/>
                  </a:cubicBezTo>
                  <a:cubicBezTo>
                    <a:pt x="194" y="89"/>
                    <a:pt x="194" y="89"/>
                    <a:pt x="194" y="90"/>
                  </a:cubicBezTo>
                  <a:cubicBezTo>
                    <a:pt x="194" y="90"/>
                    <a:pt x="194" y="89"/>
                    <a:pt x="194" y="89"/>
                  </a:cubicBezTo>
                  <a:cubicBezTo>
                    <a:pt x="194" y="89"/>
                    <a:pt x="186" y="69"/>
                    <a:pt x="187" y="46"/>
                  </a:cubicBezTo>
                  <a:cubicBezTo>
                    <a:pt x="188" y="18"/>
                    <a:pt x="183" y="5"/>
                    <a:pt x="169" y="1"/>
                  </a:cubicBezTo>
                  <a:cubicBezTo>
                    <a:pt x="169" y="1"/>
                    <a:pt x="169" y="1"/>
                    <a:pt x="168" y="1"/>
                  </a:cubicBezTo>
                  <a:cubicBezTo>
                    <a:pt x="160" y="0"/>
                    <a:pt x="154" y="8"/>
                    <a:pt x="147" y="17"/>
                  </a:cubicBezTo>
                  <a:cubicBezTo>
                    <a:pt x="143" y="23"/>
                    <a:pt x="138" y="30"/>
                    <a:pt x="131" y="36"/>
                  </a:cubicBezTo>
                  <a:cubicBezTo>
                    <a:pt x="123" y="44"/>
                    <a:pt x="118" y="61"/>
                    <a:pt x="115" y="78"/>
                  </a:cubicBezTo>
                  <a:cubicBezTo>
                    <a:pt x="115" y="77"/>
                    <a:pt x="115" y="76"/>
                    <a:pt x="115" y="75"/>
                  </a:cubicBezTo>
                  <a:cubicBezTo>
                    <a:pt x="115" y="72"/>
                    <a:pt x="114" y="69"/>
                    <a:pt x="113" y="68"/>
                  </a:cubicBezTo>
                  <a:cubicBezTo>
                    <a:pt x="112" y="67"/>
                    <a:pt x="111" y="67"/>
                    <a:pt x="111" y="66"/>
                  </a:cubicBezTo>
                  <a:cubicBezTo>
                    <a:pt x="110" y="66"/>
                    <a:pt x="109" y="67"/>
                    <a:pt x="108" y="67"/>
                  </a:cubicBezTo>
                  <a:cubicBezTo>
                    <a:pt x="107" y="68"/>
                    <a:pt x="95" y="79"/>
                    <a:pt x="88" y="105"/>
                  </a:cubicBezTo>
                  <a:cubicBezTo>
                    <a:pt x="85" y="114"/>
                    <a:pt x="81" y="127"/>
                    <a:pt x="81" y="141"/>
                  </a:cubicBezTo>
                  <a:cubicBezTo>
                    <a:pt x="81" y="140"/>
                    <a:pt x="81" y="138"/>
                    <a:pt x="80" y="137"/>
                  </a:cubicBezTo>
                  <a:cubicBezTo>
                    <a:pt x="80" y="135"/>
                    <a:pt x="79" y="133"/>
                    <a:pt x="79" y="131"/>
                  </a:cubicBezTo>
                  <a:cubicBezTo>
                    <a:pt x="78" y="130"/>
                    <a:pt x="78" y="129"/>
                    <a:pt x="78" y="129"/>
                  </a:cubicBezTo>
                  <a:cubicBezTo>
                    <a:pt x="78" y="129"/>
                    <a:pt x="78" y="130"/>
                    <a:pt x="78" y="132"/>
                  </a:cubicBezTo>
                  <a:cubicBezTo>
                    <a:pt x="78" y="133"/>
                    <a:pt x="78" y="136"/>
                    <a:pt x="78" y="139"/>
                  </a:cubicBezTo>
                  <a:cubicBezTo>
                    <a:pt x="78" y="141"/>
                    <a:pt x="79" y="145"/>
                    <a:pt x="79" y="148"/>
                  </a:cubicBezTo>
                  <a:cubicBezTo>
                    <a:pt x="80" y="149"/>
                    <a:pt x="80" y="150"/>
                    <a:pt x="80" y="151"/>
                  </a:cubicBezTo>
                  <a:cubicBezTo>
                    <a:pt x="80" y="151"/>
                    <a:pt x="80" y="151"/>
                    <a:pt x="80" y="151"/>
                  </a:cubicBezTo>
                  <a:cubicBezTo>
                    <a:pt x="78" y="151"/>
                    <a:pt x="76" y="153"/>
                    <a:pt x="76" y="156"/>
                  </a:cubicBezTo>
                  <a:cubicBezTo>
                    <a:pt x="76" y="157"/>
                    <a:pt x="72" y="175"/>
                    <a:pt x="73" y="209"/>
                  </a:cubicBezTo>
                  <a:cubicBezTo>
                    <a:pt x="73" y="209"/>
                    <a:pt x="73" y="210"/>
                    <a:pt x="73" y="210"/>
                  </a:cubicBezTo>
                  <a:cubicBezTo>
                    <a:pt x="73" y="210"/>
                    <a:pt x="73" y="209"/>
                    <a:pt x="73" y="209"/>
                  </a:cubicBezTo>
                  <a:cubicBezTo>
                    <a:pt x="71" y="206"/>
                    <a:pt x="70" y="204"/>
                    <a:pt x="70" y="202"/>
                  </a:cubicBezTo>
                  <a:cubicBezTo>
                    <a:pt x="69" y="200"/>
                    <a:pt x="68" y="199"/>
                    <a:pt x="68" y="199"/>
                  </a:cubicBezTo>
                  <a:cubicBezTo>
                    <a:pt x="68" y="199"/>
                    <a:pt x="68" y="201"/>
                    <a:pt x="69" y="203"/>
                  </a:cubicBezTo>
                  <a:cubicBezTo>
                    <a:pt x="69" y="205"/>
                    <a:pt x="69" y="208"/>
                    <a:pt x="70" y="211"/>
                  </a:cubicBezTo>
                  <a:cubicBezTo>
                    <a:pt x="71" y="214"/>
                    <a:pt x="72" y="218"/>
                    <a:pt x="73" y="222"/>
                  </a:cubicBezTo>
                  <a:cubicBezTo>
                    <a:pt x="75" y="226"/>
                    <a:pt x="76" y="230"/>
                    <a:pt x="78" y="234"/>
                  </a:cubicBezTo>
                  <a:cubicBezTo>
                    <a:pt x="80" y="237"/>
                    <a:pt x="82" y="241"/>
                    <a:pt x="84" y="244"/>
                  </a:cubicBezTo>
                  <a:cubicBezTo>
                    <a:pt x="84" y="244"/>
                    <a:pt x="84" y="244"/>
                    <a:pt x="85" y="244"/>
                  </a:cubicBezTo>
                  <a:cubicBezTo>
                    <a:pt x="84" y="244"/>
                    <a:pt x="83" y="245"/>
                    <a:pt x="82" y="245"/>
                  </a:cubicBezTo>
                  <a:cubicBezTo>
                    <a:pt x="80" y="247"/>
                    <a:pt x="80" y="249"/>
                    <a:pt x="79" y="251"/>
                  </a:cubicBezTo>
                  <a:cubicBezTo>
                    <a:pt x="79" y="252"/>
                    <a:pt x="77" y="282"/>
                    <a:pt x="85" y="313"/>
                  </a:cubicBezTo>
                  <a:cubicBezTo>
                    <a:pt x="85" y="316"/>
                    <a:pt x="86" y="320"/>
                    <a:pt x="87" y="324"/>
                  </a:cubicBezTo>
                  <a:cubicBezTo>
                    <a:pt x="88" y="327"/>
                    <a:pt x="89" y="330"/>
                    <a:pt x="90" y="333"/>
                  </a:cubicBezTo>
                  <a:cubicBezTo>
                    <a:pt x="88" y="329"/>
                    <a:pt x="86" y="324"/>
                    <a:pt x="85" y="320"/>
                  </a:cubicBezTo>
                  <a:cubicBezTo>
                    <a:pt x="83" y="315"/>
                    <a:pt x="81" y="310"/>
                    <a:pt x="80" y="305"/>
                  </a:cubicBezTo>
                  <a:cubicBezTo>
                    <a:pt x="79" y="301"/>
                    <a:pt x="79" y="297"/>
                    <a:pt x="78" y="294"/>
                  </a:cubicBezTo>
                  <a:cubicBezTo>
                    <a:pt x="78" y="292"/>
                    <a:pt x="78" y="291"/>
                    <a:pt x="78" y="290"/>
                  </a:cubicBezTo>
                  <a:cubicBezTo>
                    <a:pt x="78" y="290"/>
                    <a:pt x="78" y="289"/>
                    <a:pt x="78" y="289"/>
                  </a:cubicBezTo>
                  <a:cubicBezTo>
                    <a:pt x="78" y="289"/>
                    <a:pt x="78" y="290"/>
                    <a:pt x="78" y="290"/>
                  </a:cubicBezTo>
                  <a:cubicBezTo>
                    <a:pt x="78" y="291"/>
                    <a:pt x="77" y="292"/>
                    <a:pt x="77" y="294"/>
                  </a:cubicBezTo>
                  <a:cubicBezTo>
                    <a:pt x="77" y="297"/>
                    <a:pt x="77" y="301"/>
                    <a:pt x="78" y="306"/>
                  </a:cubicBezTo>
                  <a:cubicBezTo>
                    <a:pt x="78" y="311"/>
                    <a:pt x="80" y="317"/>
                    <a:pt x="81" y="323"/>
                  </a:cubicBezTo>
                  <a:cubicBezTo>
                    <a:pt x="83" y="329"/>
                    <a:pt x="85" y="335"/>
                    <a:pt x="87" y="341"/>
                  </a:cubicBezTo>
                  <a:cubicBezTo>
                    <a:pt x="89" y="346"/>
                    <a:pt x="91" y="351"/>
                    <a:pt x="93" y="357"/>
                  </a:cubicBezTo>
                  <a:cubicBezTo>
                    <a:pt x="93" y="356"/>
                    <a:pt x="92" y="356"/>
                    <a:pt x="92" y="356"/>
                  </a:cubicBezTo>
                  <a:cubicBezTo>
                    <a:pt x="91" y="356"/>
                    <a:pt x="90" y="356"/>
                    <a:pt x="89" y="357"/>
                  </a:cubicBezTo>
                  <a:cubicBezTo>
                    <a:pt x="87" y="358"/>
                    <a:pt x="86" y="362"/>
                    <a:pt x="87" y="366"/>
                  </a:cubicBezTo>
                  <a:cubicBezTo>
                    <a:pt x="88" y="372"/>
                    <a:pt x="90" y="393"/>
                    <a:pt x="86" y="404"/>
                  </a:cubicBezTo>
                  <a:cubicBezTo>
                    <a:pt x="81" y="422"/>
                    <a:pt x="80" y="434"/>
                    <a:pt x="85" y="463"/>
                  </a:cubicBezTo>
                  <a:cubicBezTo>
                    <a:pt x="86" y="468"/>
                    <a:pt x="88" y="475"/>
                    <a:pt x="89" y="481"/>
                  </a:cubicBezTo>
                  <a:cubicBezTo>
                    <a:pt x="88" y="479"/>
                    <a:pt x="87" y="477"/>
                    <a:pt x="85" y="475"/>
                  </a:cubicBezTo>
                  <a:cubicBezTo>
                    <a:pt x="83" y="473"/>
                    <a:pt x="82" y="471"/>
                    <a:pt x="81" y="470"/>
                  </a:cubicBezTo>
                  <a:cubicBezTo>
                    <a:pt x="80" y="468"/>
                    <a:pt x="79" y="468"/>
                    <a:pt x="79" y="468"/>
                  </a:cubicBezTo>
                  <a:cubicBezTo>
                    <a:pt x="79" y="468"/>
                    <a:pt x="79" y="469"/>
                    <a:pt x="80" y="471"/>
                  </a:cubicBezTo>
                  <a:cubicBezTo>
                    <a:pt x="81" y="472"/>
                    <a:pt x="82" y="475"/>
                    <a:pt x="83" y="478"/>
                  </a:cubicBezTo>
                  <a:cubicBezTo>
                    <a:pt x="85" y="481"/>
                    <a:pt x="86" y="484"/>
                    <a:pt x="88" y="488"/>
                  </a:cubicBezTo>
                  <a:cubicBezTo>
                    <a:pt x="89" y="492"/>
                    <a:pt x="91" y="496"/>
                    <a:pt x="92" y="500"/>
                  </a:cubicBezTo>
                  <a:cubicBezTo>
                    <a:pt x="92" y="501"/>
                    <a:pt x="93" y="501"/>
                    <a:pt x="93" y="502"/>
                  </a:cubicBezTo>
                  <a:cubicBezTo>
                    <a:pt x="72" y="503"/>
                    <a:pt x="58" y="506"/>
                    <a:pt x="57" y="506"/>
                  </a:cubicBezTo>
                  <a:cubicBezTo>
                    <a:pt x="53" y="507"/>
                    <a:pt x="50" y="511"/>
                    <a:pt x="50" y="515"/>
                  </a:cubicBezTo>
                  <a:cubicBezTo>
                    <a:pt x="50" y="546"/>
                    <a:pt x="50" y="546"/>
                    <a:pt x="50" y="546"/>
                  </a:cubicBezTo>
                  <a:cubicBezTo>
                    <a:pt x="46" y="549"/>
                    <a:pt x="42" y="553"/>
                    <a:pt x="42" y="560"/>
                  </a:cubicBezTo>
                  <a:cubicBezTo>
                    <a:pt x="42" y="564"/>
                    <a:pt x="42" y="564"/>
                    <a:pt x="42" y="564"/>
                  </a:cubicBezTo>
                  <a:cubicBezTo>
                    <a:pt x="38" y="565"/>
                    <a:pt x="32" y="566"/>
                    <a:pt x="26" y="568"/>
                  </a:cubicBezTo>
                  <a:cubicBezTo>
                    <a:pt x="9" y="574"/>
                    <a:pt x="0" y="586"/>
                    <a:pt x="0" y="602"/>
                  </a:cubicBezTo>
                  <a:cubicBezTo>
                    <a:pt x="0" y="694"/>
                    <a:pt x="0" y="694"/>
                    <a:pt x="0" y="694"/>
                  </a:cubicBezTo>
                  <a:cubicBezTo>
                    <a:pt x="0" y="708"/>
                    <a:pt x="19" y="710"/>
                    <a:pt x="28" y="712"/>
                  </a:cubicBezTo>
                  <a:cubicBezTo>
                    <a:pt x="43" y="713"/>
                    <a:pt x="67" y="714"/>
                    <a:pt x="107" y="714"/>
                  </a:cubicBezTo>
                  <a:cubicBezTo>
                    <a:pt x="148" y="714"/>
                    <a:pt x="171" y="713"/>
                    <a:pt x="186" y="712"/>
                  </a:cubicBezTo>
                  <a:cubicBezTo>
                    <a:pt x="195" y="710"/>
                    <a:pt x="214" y="708"/>
                    <a:pt x="214" y="694"/>
                  </a:cubicBezTo>
                  <a:cubicBezTo>
                    <a:pt x="214" y="602"/>
                    <a:pt x="214" y="602"/>
                    <a:pt x="214" y="602"/>
                  </a:cubicBezTo>
                  <a:cubicBezTo>
                    <a:pt x="214" y="576"/>
                    <a:pt x="191" y="567"/>
                    <a:pt x="172" y="564"/>
                  </a:cubicBezTo>
                  <a:cubicBezTo>
                    <a:pt x="172" y="560"/>
                    <a:pt x="172" y="560"/>
                    <a:pt x="172" y="560"/>
                  </a:cubicBezTo>
                  <a:cubicBezTo>
                    <a:pt x="172" y="553"/>
                    <a:pt x="169" y="549"/>
                    <a:pt x="164" y="546"/>
                  </a:cubicBezTo>
                  <a:cubicBezTo>
                    <a:pt x="164" y="515"/>
                    <a:pt x="164" y="515"/>
                    <a:pt x="164" y="515"/>
                  </a:cubicBezTo>
                  <a:cubicBezTo>
                    <a:pt x="164" y="511"/>
                    <a:pt x="161" y="507"/>
                    <a:pt x="157" y="506"/>
                  </a:cubicBezTo>
                  <a:cubicBezTo>
                    <a:pt x="156" y="506"/>
                    <a:pt x="144" y="503"/>
                    <a:pt x="125" y="502"/>
                  </a:cubicBezTo>
                  <a:cubicBezTo>
                    <a:pt x="127" y="500"/>
                    <a:pt x="129" y="498"/>
                    <a:pt x="131" y="497"/>
                  </a:cubicBezTo>
                  <a:cubicBezTo>
                    <a:pt x="132" y="495"/>
                    <a:pt x="133" y="494"/>
                    <a:pt x="134" y="494"/>
                  </a:cubicBezTo>
                  <a:cubicBezTo>
                    <a:pt x="135" y="493"/>
                    <a:pt x="136" y="492"/>
                    <a:pt x="137" y="491"/>
                  </a:cubicBezTo>
                  <a:cubicBezTo>
                    <a:pt x="139" y="490"/>
                    <a:pt x="140" y="489"/>
                    <a:pt x="140" y="489"/>
                  </a:cubicBezTo>
                  <a:cubicBezTo>
                    <a:pt x="140" y="489"/>
                    <a:pt x="139" y="490"/>
                    <a:pt x="137" y="490"/>
                  </a:cubicBezTo>
                  <a:cubicBezTo>
                    <a:pt x="136" y="490"/>
                    <a:pt x="135" y="491"/>
                    <a:pt x="134" y="491"/>
                  </a:cubicBezTo>
                  <a:cubicBezTo>
                    <a:pt x="133" y="492"/>
                    <a:pt x="131" y="492"/>
                    <a:pt x="130" y="493"/>
                  </a:cubicBezTo>
                  <a:cubicBezTo>
                    <a:pt x="128" y="494"/>
                    <a:pt x="127" y="495"/>
                    <a:pt x="125" y="496"/>
                  </a:cubicBezTo>
                  <a:cubicBezTo>
                    <a:pt x="127" y="493"/>
                    <a:pt x="130" y="491"/>
                    <a:pt x="133" y="489"/>
                  </a:cubicBezTo>
                  <a:cubicBezTo>
                    <a:pt x="136" y="486"/>
                    <a:pt x="139" y="482"/>
                    <a:pt x="142" y="479"/>
                  </a:cubicBezTo>
                  <a:cubicBezTo>
                    <a:pt x="145" y="476"/>
                    <a:pt x="149" y="473"/>
                    <a:pt x="151" y="470"/>
                  </a:cubicBezTo>
                  <a:cubicBezTo>
                    <a:pt x="154" y="466"/>
                    <a:pt x="157" y="464"/>
                    <a:pt x="160" y="461"/>
                  </a:cubicBezTo>
                  <a:cubicBezTo>
                    <a:pt x="162" y="458"/>
                    <a:pt x="164" y="456"/>
                    <a:pt x="165" y="455"/>
                  </a:cubicBezTo>
                  <a:cubicBezTo>
                    <a:pt x="166" y="453"/>
                    <a:pt x="167" y="452"/>
                    <a:pt x="167" y="452"/>
                  </a:cubicBezTo>
                  <a:cubicBezTo>
                    <a:pt x="167" y="452"/>
                    <a:pt x="166" y="452"/>
                    <a:pt x="165" y="453"/>
                  </a:cubicBezTo>
                  <a:cubicBezTo>
                    <a:pt x="163" y="454"/>
                    <a:pt x="161" y="456"/>
                    <a:pt x="158" y="457"/>
                  </a:cubicBezTo>
                  <a:cubicBezTo>
                    <a:pt x="158" y="457"/>
                    <a:pt x="158" y="458"/>
                    <a:pt x="158" y="458"/>
                  </a:cubicBezTo>
                  <a:cubicBezTo>
                    <a:pt x="158" y="457"/>
                    <a:pt x="158" y="457"/>
                    <a:pt x="159" y="457"/>
                  </a:cubicBezTo>
                  <a:cubicBezTo>
                    <a:pt x="163" y="452"/>
                    <a:pt x="167" y="447"/>
                    <a:pt x="171" y="441"/>
                  </a:cubicBezTo>
                  <a:cubicBezTo>
                    <a:pt x="175" y="436"/>
                    <a:pt x="178" y="431"/>
                    <a:pt x="181" y="426"/>
                  </a:cubicBezTo>
                  <a:cubicBezTo>
                    <a:pt x="183" y="421"/>
                    <a:pt x="185" y="416"/>
                    <a:pt x="186" y="413"/>
                  </a:cubicBezTo>
                  <a:cubicBezTo>
                    <a:pt x="187" y="411"/>
                    <a:pt x="187" y="410"/>
                    <a:pt x="187" y="409"/>
                  </a:cubicBezTo>
                  <a:cubicBezTo>
                    <a:pt x="188" y="408"/>
                    <a:pt x="188" y="407"/>
                    <a:pt x="188" y="407"/>
                  </a:cubicBezTo>
                  <a:cubicBezTo>
                    <a:pt x="188" y="407"/>
                    <a:pt x="187" y="408"/>
                    <a:pt x="187" y="409"/>
                  </a:cubicBezTo>
                  <a:cubicBezTo>
                    <a:pt x="187" y="409"/>
                    <a:pt x="186" y="410"/>
                    <a:pt x="185" y="412"/>
                  </a:cubicBezTo>
                  <a:cubicBezTo>
                    <a:pt x="184" y="415"/>
                    <a:pt x="182" y="419"/>
                    <a:pt x="179" y="423"/>
                  </a:cubicBezTo>
                  <a:cubicBezTo>
                    <a:pt x="176" y="427"/>
                    <a:pt x="173" y="432"/>
                    <a:pt x="169" y="436"/>
                  </a:cubicBezTo>
                  <a:cubicBezTo>
                    <a:pt x="174" y="426"/>
                    <a:pt x="180" y="414"/>
                    <a:pt x="185" y="397"/>
                  </a:cubicBezTo>
                  <a:cubicBezTo>
                    <a:pt x="206" y="329"/>
                    <a:pt x="206" y="286"/>
                    <a:pt x="206" y="284"/>
                  </a:cubicBezTo>
                  <a:cubicBezTo>
                    <a:pt x="206" y="281"/>
                    <a:pt x="205" y="278"/>
                    <a:pt x="203" y="277"/>
                  </a:cubicBezTo>
                  <a:cubicBezTo>
                    <a:pt x="203" y="277"/>
                    <a:pt x="202" y="277"/>
                    <a:pt x="202" y="277"/>
                  </a:cubicBezTo>
                  <a:cubicBezTo>
                    <a:pt x="201" y="277"/>
                    <a:pt x="201" y="277"/>
                    <a:pt x="200" y="277"/>
                  </a:cubicBezTo>
                  <a:cubicBezTo>
                    <a:pt x="201" y="275"/>
                    <a:pt x="202" y="274"/>
                    <a:pt x="202" y="272"/>
                  </a:cubicBezTo>
                  <a:cubicBezTo>
                    <a:pt x="204" y="266"/>
                    <a:pt x="206" y="260"/>
                    <a:pt x="208" y="254"/>
                  </a:cubicBezTo>
                  <a:close/>
                  <a:moveTo>
                    <a:pt x="96" y="512"/>
                  </a:moveTo>
                  <a:cubicBezTo>
                    <a:pt x="97" y="514"/>
                    <a:pt x="97" y="515"/>
                    <a:pt x="98" y="516"/>
                  </a:cubicBezTo>
                  <a:cubicBezTo>
                    <a:pt x="85" y="516"/>
                    <a:pt x="74" y="515"/>
                    <a:pt x="68" y="513"/>
                  </a:cubicBezTo>
                  <a:cubicBezTo>
                    <a:pt x="74" y="512"/>
                    <a:pt x="84" y="511"/>
                    <a:pt x="96" y="511"/>
                  </a:cubicBezTo>
                  <a:cubicBezTo>
                    <a:pt x="96" y="511"/>
                    <a:pt x="96" y="512"/>
                    <a:pt x="96" y="512"/>
                  </a:cubicBezTo>
                  <a:close/>
                  <a:moveTo>
                    <a:pt x="208" y="607"/>
                  </a:moveTo>
                  <a:cubicBezTo>
                    <a:pt x="208" y="615"/>
                    <a:pt x="208" y="615"/>
                    <a:pt x="208" y="615"/>
                  </a:cubicBezTo>
                  <a:cubicBezTo>
                    <a:pt x="208" y="620"/>
                    <a:pt x="208" y="625"/>
                    <a:pt x="208" y="631"/>
                  </a:cubicBezTo>
                  <a:cubicBezTo>
                    <a:pt x="208" y="647"/>
                    <a:pt x="208" y="647"/>
                    <a:pt x="208" y="647"/>
                  </a:cubicBezTo>
                  <a:cubicBezTo>
                    <a:pt x="208" y="653"/>
                    <a:pt x="208" y="658"/>
                    <a:pt x="208" y="663"/>
                  </a:cubicBezTo>
                  <a:cubicBezTo>
                    <a:pt x="207" y="674"/>
                    <a:pt x="206" y="685"/>
                    <a:pt x="205" y="696"/>
                  </a:cubicBezTo>
                  <a:cubicBezTo>
                    <a:pt x="204" y="685"/>
                    <a:pt x="203" y="674"/>
                    <a:pt x="203" y="663"/>
                  </a:cubicBezTo>
                  <a:cubicBezTo>
                    <a:pt x="202" y="658"/>
                    <a:pt x="202" y="653"/>
                    <a:pt x="202" y="647"/>
                  </a:cubicBezTo>
                  <a:cubicBezTo>
                    <a:pt x="202" y="631"/>
                    <a:pt x="202" y="631"/>
                    <a:pt x="202" y="631"/>
                  </a:cubicBezTo>
                  <a:cubicBezTo>
                    <a:pt x="202" y="625"/>
                    <a:pt x="202" y="620"/>
                    <a:pt x="202" y="615"/>
                  </a:cubicBezTo>
                  <a:cubicBezTo>
                    <a:pt x="203" y="607"/>
                    <a:pt x="203" y="607"/>
                    <a:pt x="203" y="607"/>
                  </a:cubicBezTo>
                  <a:cubicBezTo>
                    <a:pt x="203" y="602"/>
                    <a:pt x="203" y="602"/>
                    <a:pt x="203" y="602"/>
                  </a:cubicBezTo>
                  <a:cubicBezTo>
                    <a:pt x="203" y="601"/>
                    <a:pt x="203" y="600"/>
                    <a:pt x="203" y="599"/>
                  </a:cubicBezTo>
                  <a:cubicBezTo>
                    <a:pt x="202" y="595"/>
                    <a:pt x="201" y="592"/>
                    <a:pt x="200" y="589"/>
                  </a:cubicBezTo>
                  <a:cubicBezTo>
                    <a:pt x="200" y="589"/>
                    <a:pt x="200" y="589"/>
                    <a:pt x="200" y="589"/>
                  </a:cubicBezTo>
                  <a:cubicBezTo>
                    <a:pt x="199" y="590"/>
                    <a:pt x="199" y="590"/>
                    <a:pt x="199" y="590"/>
                  </a:cubicBezTo>
                  <a:cubicBezTo>
                    <a:pt x="198" y="590"/>
                    <a:pt x="197" y="591"/>
                    <a:pt x="196" y="591"/>
                  </a:cubicBezTo>
                  <a:cubicBezTo>
                    <a:pt x="195" y="591"/>
                    <a:pt x="193" y="592"/>
                    <a:pt x="191" y="592"/>
                  </a:cubicBezTo>
                  <a:cubicBezTo>
                    <a:pt x="188" y="593"/>
                    <a:pt x="185" y="593"/>
                    <a:pt x="182" y="594"/>
                  </a:cubicBezTo>
                  <a:cubicBezTo>
                    <a:pt x="176" y="595"/>
                    <a:pt x="170" y="595"/>
                    <a:pt x="164" y="596"/>
                  </a:cubicBezTo>
                  <a:cubicBezTo>
                    <a:pt x="170" y="594"/>
                    <a:pt x="175" y="592"/>
                    <a:pt x="181" y="589"/>
                  </a:cubicBezTo>
                  <a:cubicBezTo>
                    <a:pt x="184" y="588"/>
                    <a:pt x="186" y="587"/>
                    <a:pt x="189" y="586"/>
                  </a:cubicBezTo>
                  <a:cubicBezTo>
                    <a:pt x="190" y="585"/>
                    <a:pt x="192" y="584"/>
                    <a:pt x="193" y="584"/>
                  </a:cubicBezTo>
                  <a:cubicBezTo>
                    <a:pt x="193" y="583"/>
                    <a:pt x="194" y="583"/>
                    <a:pt x="195" y="583"/>
                  </a:cubicBezTo>
                  <a:cubicBezTo>
                    <a:pt x="192" y="580"/>
                    <a:pt x="188" y="578"/>
                    <a:pt x="184" y="576"/>
                  </a:cubicBezTo>
                  <a:cubicBezTo>
                    <a:pt x="189" y="577"/>
                    <a:pt x="195" y="579"/>
                    <a:pt x="199" y="583"/>
                  </a:cubicBezTo>
                  <a:cubicBezTo>
                    <a:pt x="203" y="587"/>
                    <a:pt x="206" y="592"/>
                    <a:pt x="207" y="598"/>
                  </a:cubicBezTo>
                  <a:cubicBezTo>
                    <a:pt x="208" y="601"/>
                    <a:pt x="208" y="604"/>
                    <a:pt x="208" y="607"/>
                  </a:cubicBezTo>
                  <a:close/>
                  <a:moveTo>
                    <a:pt x="42" y="574"/>
                  </a:moveTo>
                  <a:cubicBezTo>
                    <a:pt x="42" y="574"/>
                    <a:pt x="33" y="578"/>
                    <a:pt x="27" y="595"/>
                  </a:cubicBezTo>
                  <a:cubicBezTo>
                    <a:pt x="31" y="596"/>
                    <a:pt x="34" y="597"/>
                    <a:pt x="38" y="598"/>
                  </a:cubicBezTo>
                  <a:cubicBezTo>
                    <a:pt x="45" y="600"/>
                    <a:pt x="53" y="602"/>
                    <a:pt x="61" y="603"/>
                  </a:cubicBezTo>
                  <a:cubicBezTo>
                    <a:pt x="69" y="604"/>
                    <a:pt x="76" y="605"/>
                    <a:pt x="84" y="606"/>
                  </a:cubicBezTo>
                  <a:cubicBezTo>
                    <a:pt x="92" y="607"/>
                    <a:pt x="100" y="608"/>
                    <a:pt x="108" y="609"/>
                  </a:cubicBezTo>
                  <a:cubicBezTo>
                    <a:pt x="100" y="609"/>
                    <a:pt x="92" y="610"/>
                    <a:pt x="84" y="610"/>
                  </a:cubicBezTo>
                  <a:cubicBezTo>
                    <a:pt x="76" y="610"/>
                    <a:pt x="68" y="611"/>
                    <a:pt x="60" y="611"/>
                  </a:cubicBezTo>
                  <a:cubicBezTo>
                    <a:pt x="52" y="610"/>
                    <a:pt x="44" y="610"/>
                    <a:pt x="36" y="609"/>
                  </a:cubicBezTo>
                  <a:cubicBezTo>
                    <a:pt x="32" y="609"/>
                    <a:pt x="28" y="608"/>
                    <a:pt x="24" y="608"/>
                  </a:cubicBezTo>
                  <a:cubicBezTo>
                    <a:pt x="23" y="612"/>
                    <a:pt x="23" y="618"/>
                    <a:pt x="22" y="624"/>
                  </a:cubicBezTo>
                  <a:cubicBezTo>
                    <a:pt x="21" y="660"/>
                    <a:pt x="9" y="694"/>
                    <a:pt x="9" y="694"/>
                  </a:cubicBezTo>
                  <a:cubicBezTo>
                    <a:pt x="9" y="685"/>
                    <a:pt x="9" y="631"/>
                    <a:pt x="9" y="602"/>
                  </a:cubicBezTo>
                  <a:cubicBezTo>
                    <a:pt x="9" y="581"/>
                    <a:pt x="30" y="575"/>
                    <a:pt x="42" y="574"/>
                  </a:cubicBezTo>
                  <a:close/>
                  <a:moveTo>
                    <a:pt x="133" y="689"/>
                  </a:moveTo>
                  <a:cubicBezTo>
                    <a:pt x="124" y="689"/>
                    <a:pt x="116" y="688"/>
                    <a:pt x="107" y="688"/>
                  </a:cubicBezTo>
                  <a:cubicBezTo>
                    <a:pt x="99" y="688"/>
                    <a:pt x="90" y="689"/>
                    <a:pt x="81" y="689"/>
                  </a:cubicBezTo>
                  <a:cubicBezTo>
                    <a:pt x="73" y="690"/>
                    <a:pt x="64" y="691"/>
                    <a:pt x="56" y="691"/>
                  </a:cubicBezTo>
                  <a:cubicBezTo>
                    <a:pt x="64" y="688"/>
                    <a:pt x="73" y="686"/>
                    <a:pt x="81" y="685"/>
                  </a:cubicBezTo>
                  <a:cubicBezTo>
                    <a:pt x="90" y="684"/>
                    <a:pt x="98" y="683"/>
                    <a:pt x="107" y="683"/>
                  </a:cubicBezTo>
                  <a:cubicBezTo>
                    <a:pt x="116" y="683"/>
                    <a:pt x="124" y="684"/>
                    <a:pt x="133" y="685"/>
                  </a:cubicBezTo>
                  <a:cubicBezTo>
                    <a:pt x="142" y="686"/>
                    <a:pt x="150" y="688"/>
                    <a:pt x="159" y="691"/>
                  </a:cubicBezTo>
                  <a:cubicBezTo>
                    <a:pt x="150" y="691"/>
                    <a:pt x="141" y="690"/>
                    <a:pt x="133" y="689"/>
                  </a:cubicBezTo>
                  <a:close/>
                  <a:moveTo>
                    <a:pt x="188" y="700"/>
                  </a:moveTo>
                  <a:cubicBezTo>
                    <a:pt x="174" y="699"/>
                    <a:pt x="161" y="698"/>
                    <a:pt x="147" y="698"/>
                  </a:cubicBezTo>
                  <a:cubicBezTo>
                    <a:pt x="134" y="697"/>
                    <a:pt x="121" y="697"/>
                    <a:pt x="107" y="697"/>
                  </a:cubicBezTo>
                  <a:cubicBezTo>
                    <a:pt x="94" y="697"/>
                    <a:pt x="80" y="697"/>
                    <a:pt x="67" y="698"/>
                  </a:cubicBezTo>
                  <a:cubicBezTo>
                    <a:pt x="53" y="698"/>
                    <a:pt x="40" y="699"/>
                    <a:pt x="27" y="700"/>
                  </a:cubicBezTo>
                  <a:cubicBezTo>
                    <a:pt x="40" y="697"/>
                    <a:pt x="53" y="695"/>
                    <a:pt x="67" y="693"/>
                  </a:cubicBezTo>
                  <a:cubicBezTo>
                    <a:pt x="80" y="692"/>
                    <a:pt x="94" y="691"/>
                    <a:pt x="107" y="691"/>
                  </a:cubicBezTo>
                  <a:cubicBezTo>
                    <a:pt x="121" y="691"/>
                    <a:pt x="134" y="692"/>
                    <a:pt x="148" y="693"/>
                  </a:cubicBezTo>
                  <a:cubicBezTo>
                    <a:pt x="161" y="695"/>
                    <a:pt x="175" y="697"/>
                    <a:pt x="188" y="700"/>
                  </a:cubicBezTo>
                  <a:close/>
                  <a:moveTo>
                    <a:pt x="132" y="619"/>
                  </a:moveTo>
                  <a:cubicBezTo>
                    <a:pt x="122" y="620"/>
                    <a:pt x="113" y="620"/>
                    <a:pt x="103" y="620"/>
                  </a:cubicBezTo>
                  <a:cubicBezTo>
                    <a:pt x="94" y="620"/>
                    <a:pt x="85" y="619"/>
                    <a:pt x="75" y="618"/>
                  </a:cubicBezTo>
                  <a:cubicBezTo>
                    <a:pt x="80" y="618"/>
                    <a:pt x="85" y="618"/>
                    <a:pt x="89" y="618"/>
                  </a:cubicBezTo>
                  <a:cubicBezTo>
                    <a:pt x="94" y="618"/>
                    <a:pt x="99" y="618"/>
                    <a:pt x="103" y="618"/>
                  </a:cubicBezTo>
                  <a:cubicBezTo>
                    <a:pt x="113" y="617"/>
                    <a:pt x="122" y="617"/>
                    <a:pt x="132" y="616"/>
                  </a:cubicBezTo>
                  <a:cubicBezTo>
                    <a:pt x="141" y="616"/>
                    <a:pt x="150" y="615"/>
                    <a:pt x="160" y="614"/>
                  </a:cubicBezTo>
                  <a:cubicBezTo>
                    <a:pt x="164" y="613"/>
                    <a:pt x="169" y="613"/>
                    <a:pt x="174" y="612"/>
                  </a:cubicBezTo>
                  <a:cubicBezTo>
                    <a:pt x="178" y="612"/>
                    <a:pt x="183" y="611"/>
                    <a:pt x="188" y="610"/>
                  </a:cubicBezTo>
                  <a:cubicBezTo>
                    <a:pt x="170" y="615"/>
                    <a:pt x="151" y="618"/>
                    <a:pt x="132" y="619"/>
                  </a:cubicBezTo>
                  <a:close/>
                  <a:moveTo>
                    <a:pt x="163" y="566"/>
                  </a:moveTo>
                  <a:cubicBezTo>
                    <a:pt x="158" y="568"/>
                    <a:pt x="143" y="571"/>
                    <a:pt x="108" y="571"/>
                  </a:cubicBezTo>
                  <a:cubicBezTo>
                    <a:pt x="75" y="571"/>
                    <a:pt x="58" y="568"/>
                    <a:pt x="51" y="567"/>
                  </a:cubicBezTo>
                  <a:cubicBezTo>
                    <a:pt x="51" y="565"/>
                    <a:pt x="51" y="563"/>
                    <a:pt x="51" y="560"/>
                  </a:cubicBezTo>
                  <a:cubicBezTo>
                    <a:pt x="51" y="555"/>
                    <a:pt x="55" y="553"/>
                    <a:pt x="58" y="553"/>
                  </a:cubicBezTo>
                  <a:cubicBezTo>
                    <a:pt x="90" y="558"/>
                    <a:pt x="124" y="558"/>
                    <a:pt x="157" y="553"/>
                  </a:cubicBezTo>
                  <a:cubicBezTo>
                    <a:pt x="159" y="553"/>
                    <a:pt x="163" y="555"/>
                    <a:pt x="163" y="560"/>
                  </a:cubicBezTo>
                  <a:cubicBezTo>
                    <a:pt x="163" y="562"/>
                    <a:pt x="163" y="565"/>
                    <a:pt x="163" y="566"/>
                  </a:cubicBezTo>
                  <a:close/>
                  <a:moveTo>
                    <a:pt x="95" y="549"/>
                  </a:moveTo>
                  <a:cubicBezTo>
                    <a:pt x="115" y="548"/>
                    <a:pt x="135" y="545"/>
                    <a:pt x="155" y="540"/>
                  </a:cubicBezTo>
                  <a:cubicBezTo>
                    <a:pt x="155" y="545"/>
                    <a:pt x="155" y="545"/>
                    <a:pt x="155" y="545"/>
                  </a:cubicBezTo>
                  <a:cubicBezTo>
                    <a:pt x="135" y="549"/>
                    <a:pt x="115" y="550"/>
                    <a:pt x="95" y="549"/>
                  </a:cubicBezTo>
                  <a:close/>
                  <a:moveTo>
                    <a:pt x="155" y="532"/>
                  </a:moveTo>
                  <a:cubicBezTo>
                    <a:pt x="123" y="540"/>
                    <a:pt x="91" y="543"/>
                    <a:pt x="59" y="540"/>
                  </a:cubicBezTo>
                  <a:cubicBezTo>
                    <a:pt x="59" y="535"/>
                    <a:pt x="59" y="535"/>
                    <a:pt x="59" y="535"/>
                  </a:cubicBezTo>
                  <a:cubicBezTo>
                    <a:pt x="91" y="538"/>
                    <a:pt x="123" y="535"/>
                    <a:pt x="155" y="527"/>
                  </a:cubicBezTo>
                  <a:lnTo>
                    <a:pt x="155" y="532"/>
                  </a:lnTo>
                  <a:close/>
                  <a:moveTo>
                    <a:pt x="147" y="513"/>
                  </a:moveTo>
                  <a:cubicBezTo>
                    <a:pt x="139" y="515"/>
                    <a:pt x="128" y="516"/>
                    <a:pt x="113" y="516"/>
                  </a:cubicBezTo>
                  <a:cubicBezTo>
                    <a:pt x="115" y="514"/>
                    <a:pt x="116" y="512"/>
                    <a:pt x="117" y="511"/>
                  </a:cubicBezTo>
                  <a:cubicBezTo>
                    <a:pt x="130" y="511"/>
                    <a:pt x="140" y="512"/>
                    <a:pt x="147" y="513"/>
                  </a:cubicBezTo>
                  <a:close/>
                  <a:moveTo>
                    <a:pt x="128" y="525"/>
                  </a:moveTo>
                  <a:cubicBezTo>
                    <a:pt x="105" y="529"/>
                    <a:pt x="82" y="529"/>
                    <a:pt x="59" y="527"/>
                  </a:cubicBezTo>
                  <a:cubicBezTo>
                    <a:pt x="59" y="522"/>
                    <a:pt x="59" y="522"/>
                    <a:pt x="59" y="522"/>
                  </a:cubicBezTo>
                  <a:cubicBezTo>
                    <a:pt x="66" y="523"/>
                    <a:pt x="84" y="526"/>
                    <a:pt x="107" y="526"/>
                  </a:cubicBezTo>
                  <a:cubicBezTo>
                    <a:pt x="115" y="526"/>
                    <a:pt x="122" y="525"/>
                    <a:pt x="128" y="525"/>
                  </a:cubicBezTo>
                  <a:close/>
                  <a:moveTo>
                    <a:pt x="108" y="517"/>
                  </a:moveTo>
                  <a:cubicBezTo>
                    <a:pt x="107" y="517"/>
                    <a:pt x="107" y="517"/>
                    <a:pt x="106" y="517"/>
                  </a:cubicBezTo>
                  <a:cubicBezTo>
                    <a:pt x="109" y="506"/>
                    <a:pt x="113" y="494"/>
                    <a:pt x="116" y="483"/>
                  </a:cubicBezTo>
                  <a:cubicBezTo>
                    <a:pt x="121" y="462"/>
                    <a:pt x="125" y="440"/>
                    <a:pt x="129" y="418"/>
                  </a:cubicBezTo>
                  <a:cubicBezTo>
                    <a:pt x="131" y="407"/>
                    <a:pt x="132" y="396"/>
                    <a:pt x="134" y="385"/>
                  </a:cubicBezTo>
                  <a:cubicBezTo>
                    <a:pt x="135" y="374"/>
                    <a:pt x="136" y="363"/>
                    <a:pt x="137" y="352"/>
                  </a:cubicBezTo>
                  <a:cubicBezTo>
                    <a:pt x="140" y="307"/>
                    <a:pt x="140" y="262"/>
                    <a:pt x="138" y="217"/>
                  </a:cubicBezTo>
                  <a:cubicBezTo>
                    <a:pt x="138" y="195"/>
                    <a:pt x="136" y="172"/>
                    <a:pt x="136" y="150"/>
                  </a:cubicBezTo>
                  <a:cubicBezTo>
                    <a:pt x="137" y="127"/>
                    <a:pt x="139" y="104"/>
                    <a:pt x="145" y="83"/>
                  </a:cubicBezTo>
                  <a:cubicBezTo>
                    <a:pt x="140" y="104"/>
                    <a:pt x="137" y="127"/>
                    <a:pt x="138" y="150"/>
                  </a:cubicBezTo>
                  <a:cubicBezTo>
                    <a:pt x="138" y="172"/>
                    <a:pt x="139" y="194"/>
                    <a:pt x="140" y="217"/>
                  </a:cubicBezTo>
                  <a:cubicBezTo>
                    <a:pt x="143" y="262"/>
                    <a:pt x="143" y="307"/>
                    <a:pt x="139" y="352"/>
                  </a:cubicBezTo>
                  <a:cubicBezTo>
                    <a:pt x="138" y="363"/>
                    <a:pt x="137" y="375"/>
                    <a:pt x="136" y="386"/>
                  </a:cubicBezTo>
                  <a:cubicBezTo>
                    <a:pt x="134" y="397"/>
                    <a:pt x="133" y="408"/>
                    <a:pt x="131" y="419"/>
                  </a:cubicBezTo>
                  <a:cubicBezTo>
                    <a:pt x="127" y="441"/>
                    <a:pt x="123" y="463"/>
                    <a:pt x="117" y="484"/>
                  </a:cubicBezTo>
                  <a:cubicBezTo>
                    <a:pt x="114" y="495"/>
                    <a:pt x="111" y="506"/>
                    <a:pt x="108" y="517"/>
                  </a:cubicBezTo>
                  <a:close/>
                  <a:moveTo>
                    <a:pt x="201" y="284"/>
                  </a:moveTo>
                  <a:cubicBezTo>
                    <a:pt x="201" y="284"/>
                    <a:pt x="202" y="326"/>
                    <a:pt x="181" y="394"/>
                  </a:cubicBezTo>
                  <a:cubicBezTo>
                    <a:pt x="163" y="451"/>
                    <a:pt x="146" y="450"/>
                    <a:pt x="119" y="493"/>
                  </a:cubicBezTo>
                  <a:cubicBezTo>
                    <a:pt x="121" y="488"/>
                    <a:pt x="122" y="482"/>
                    <a:pt x="123" y="477"/>
                  </a:cubicBezTo>
                  <a:cubicBezTo>
                    <a:pt x="124" y="472"/>
                    <a:pt x="126" y="467"/>
                    <a:pt x="127" y="461"/>
                  </a:cubicBezTo>
                  <a:cubicBezTo>
                    <a:pt x="131" y="444"/>
                    <a:pt x="131" y="444"/>
                    <a:pt x="131" y="444"/>
                  </a:cubicBezTo>
                  <a:cubicBezTo>
                    <a:pt x="132" y="439"/>
                    <a:pt x="133" y="433"/>
                    <a:pt x="134" y="427"/>
                  </a:cubicBezTo>
                  <a:cubicBezTo>
                    <a:pt x="135" y="419"/>
                    <a:pt x="135" y="419"/>
                    <a:pt x="135" y="419"/>
                  </a:cubicBezTo>
                  <a:cubicBezTo>
                    <a:pt x="136" y="410"/>
                    <a:pt x="136" y="410"/>
                    <a:pt x="136" y="410"/>
                  </a:cubicBezTo>
                  <a:cubicBezTo>
                    <a:pt x="139" y="393"/>
                    <a:pt x="139" y="393"/>
                    <a:pt x="139" y="393"/>
                  </a:cubicBezTo>
                  <a:cubicBezTo>
                    <a:pt x="141" y="376"/>
                    <a:pt x="141" y="376"/>
                    <a:pt x="141" y="376"/>
                  </a:cubicBezTo>
                  <a:cubicBezTo>
                    <a:pt x="141" y="370"/>
                    <a:pt x="142" y="364"/>
                    <a:pt x="142" y="358"/>
                  </a:cubicBezTo>
                  <a:cubicBezTo>
                    <a:pt x="144" y="341"/>
                    <a:pt x="144" y="341"/>
                    <a:pt x="144" y="341"/>
                  </a:cubicBezTo>
                  <a:cubicBezTo>
                    <a:pt x="144" y="335"/>
                    <a:pt x="144" y="329"/>
                    <a:pt x="145" y="323"/>
                  </a:cubicBezTo>
                  <a:cubicBezTo>
                    <a:pt x="145" y="315"/>
                    <a:pt x="145" y="315"/>
                    <a:pt x="145" y="315"/>
                  </a:cubicBezTo>
                  <a:cubicBezTo>
                    <a:pt x="145" y="306"/>
                    <a:pt x="145" y="306"/>
                    <a:pt x="145" y="306"/>
                  </a:cubicBezTo>
                  <a:cubicBezTo>
                    <a:pt x="145" y="300"/>
                    <a:pt x="146" y="294"/>
                    <a:pt x="146" y="289"/>
                  </a:cubicBezTo>
                  <a:cubicBezTo>
                    <a:pt x="146" y="265"/>
                    <a:pt x="145" y="242"/>
                    <a:pt x="144" y="219"/>
                  </a:cubicBezTo>
                  <a:cubicBezTo>
                    <a:pt x="143" y="196"/>
                    <a:pt x="141" y="173"/>
                    <a:pt x="141" y="151"/>
                  </a:cubicBezTo>
                  <a:cubicBezTo>
                    <a:pt x="141" y="128"/>
                    <a:pt x="143" y="107"/>
                    <a:pt x="147" y="85"/>
                  </a:cubicBezTo>
                  <a:cubicBezTo>
                    <a:pt x="147" y="85"/>
                    <a:pt x="147" y="85"/>
                    <a:pt x="147" y="85"/>
                  </a:cubicBezTo>
                  <a:cubicBezTo>
                    <a:pt x="147" y="83"/>
                    <a:pt x="147" y="81"/>
                    <a:pt x="146" y="81"/>
                  </a:cubicBezTo>
                  <a:cubicBezTo>
                    <a:pt x="145" y="80"/>
                    <a:pt x="144" y="80"/>
                    <a:pt x="143" y="82"/>
                  </a:cubicBezTo>
                  <a:cubicBezTo>
                    <a:pt x="139" y="92"/>
                    <a:pt x="136" y="104"/>
                    <a:pt x="135" y="116"/>
                  </a:cubicBezTo>
                  <a:cubicBezTo>
                    <a:pt x="133" y="127"/>
                    <a:pt x="133" y="139"/>
                    <a:pt x="133" y="151"/>
                  </a:cubicBezTo>
                  <a:cubicBezTo>
                    <a:pt x="133" y="175"/>
                    <a:pt x="134" y="198"/>
                    <a:pt x="135" y="220"/>
                  </a:cubicBezTo>
                  <a:cubicBezTo>
                    <a:pt x="136" y="243"/>
                    <a:pt x="136" y="266"/>
                    <a:pt x="136" y="289"/>
                  </a:cubicBezTo>
                  <a:cubicBezTo>
                    <a:pt x="135" y="311"/>
                    <a:pt x="134" y="334"/>
                    <a:pt x="132" y="357"/>
                  </a:cubicBezTo>
                  <a:cubicBezTo>
                    <a:pt x="132" y="362"/>
                    <a:pt x="131" y="368"/>
                    <a:pt x="131" y="373"/>
                  </a:cubicBezTo>
                  <a:cubicBezTo>
                    <a:pt x="129" y="390"/>
                    <a:pt x="129" y="390"/>
                    <a:pt x="129" y="390"/>
                  </a:cubicBezTo>
                  <a:cubicBezTo>
                    <a:pt x="127" y="407"/>
                    <a:pt x="127" y="407"/>
                    <a:pt x="127" y="407"/>
                  </a:cubicBezTo>
                  <a:cubicBezTo>
                    <a:pt x="125" y="415"/>
                    <a:pt x="125" y="415"/>
                    <a:pt x="125" y="415"/>
                  </a:cubicBezTo>
                  <a:cubicBezTo>
                    <a:pt x="124" y="423"/>
                    <a:pt x="124" y="423"/>
                    <a:pt x="124" y="423"/>
                  </a:cubicBezTo>
                  <a:cubicBezTo>
                    <a:pt x="120" y="445"/>
                    <a:pt x="115" y="467"/>
                    <a:pt x="110" y="488"/>
                  </a:cubicBezTo>
                  <a:cubicBezTo>
                    <a:pt x="108" y="496"/>
                    <a:pt x="106" y="504"/>
                    <a:pt x="103" y="512"/>
                  </a:cubicBezTo>
                  <a:cubicBezTo>
                    <a:pt x="100" y="500"/>
                    <a:pt x="92" y="475"/>
                    <a:pt x="90" y="460"/>
                  </a:cubicBezTo>
                  <a:cubicBezTo>
                    <a:pt x="84" y="432"/>
                    <a:pt x="86" y="423"/>
                    <a:pt x="90" y="407"/>
                  </a:cubicBezTo>
                  <a:cubicBezTo>
                    <a:pt x="95" y="391"/>
                    <a:pt x="91" y="364"/>
                    <a:pt x="91" y="364"/>
                  </a:cubicBezTo>
                  <a:cubicBezTo>
                    <a:pt x="104" y="391"/>
                    <a:pt x="105" y="420"/>
                    <a:pt x="105" y="420"/>
                  </a:cubicBezTo>
                  <a:cubicBezTo>
                    <a:pt x="109" y="384"/>
                    <a:pt x="96" y="339"/>
                    <a:pt x="89" y="310"/>
                  </a:cubicBezTo>
                  <a:cubicBezTo>
                    <a:pt x="82" y="281"/>
                    <a:pt x="84" y="252"/>
                    <a:pt x="84" y="252"/>
                  </a:cubicBezTo>
                  <a:cubicBezTo>
                    <a:pt x="97" y="262"/>
                    <a:pt x="113" y="287"/>
                    <a:pt x="113" y="287"/>
                  </a:cubicBezTo>
                  <a:cubicBezTo>
                    <a:pt x="101" y="242"/>
                    <a:pt x="79" y="241"/>
                    <a:pt x="77" y="208"/>
                  </a:cubicBezTo>
                  <a:cubicBezTo>
                    <a:pt x="76" y="176"/>
                    <a:pt x="80" y="159"/>
                    <a:pt x="80" y="159"/>
                  </a:cubicBezTo>
                  <a:cubicBezTo>
                    <a:pt x="86" y="182"/>
                    <a:pt x="107" y="186"/>
                    <a:pt x="107" y="186"/>
                  </a:cubicBezTo>
                  <a:cubicBezTo>
                    <a:pt x="79" y="159"/>
                    <a:pt x="85" y="131"/>
                    <a:pt x="92" y="108"/>
                  </a:cubicBezTo>
                  <a:cubicBezTo>
                    <a:pt x="99" y="84"/>
                    <a:pt x="110" y="74"/>
                    <a:pt x="110" y="74"/>
                  </a:cubicBezTo>
                  <a:cubicBezTo>
                    <a:pt x="109" y="97"/>
                    <a:pt x="115" y="125"/>
                    <a:pt x="115" y="125"/>
                  </a:cubicBezTo>
                  <a:cubicBezTo>
                    <a:pt x="115" y="125"/>
                    <a:pt x="116" y="59"/>
                    <a:pt x="134" y="42"/>
                  </a:cubicBezTo>
                  <a:cubicBezTo>
                    <a:pt x="151" y="27"/>
                    <a:pt x="157" y="7"/>
                    <a:pt x="168" y="8"/>
                  </a:cubicBezTo>
                  <a:cubicBezTo>
                    <a:pt x="168" y="8"/>
                    <a:pt x="168" y="9"/>
                    <a:pt x="169" y="9"/>
                  </a:cubicBezTo>
                  <a:cubicBezTo>
                    <a:pt x="180" y="11"/>
                    <a:pt x="184" y="20"/>
                    <a:pt x="183" y="46"/>
                  </a:cubicBezTo>
                  <a:cubicBezTo>
                    <a:pt x="181" y="71"/>
                    <a:pt x="190" y="93"/>
                    <a:pt x="190" y="93"/>
                  </a:cubicBezTo>
                  <a:cubicBezTo>
                    <a:pt x="167" y="133"/>
                    <a:pt x="165" y="190"/>
                    <a:pt x="165" y="190"/>
                  </a:cubicBezTo>
                  <a:cubicBezTo>
                    <a:pt x="170" y="150"/>
                    <a:pt x="197" y="110"/>
                    <a:pt x="197" y="110"/>
                  </a:cubicBezTo>
                  <a:cubicBezTo>
                    <a:pt x="197" y="110"/>
                    <a:pt x="194" y="136"/>
                    <a:pt x="193" y="154"/>
                  </a:cubicBezTo>
                  <a:cubicBezTo>
                    <a:pt x="192" y="173"/>
                    <a:pt x="208" y="221"/>
                    <a:pt x="203" y="246"/>
                  </a:cubicBezTo>
                  <a:cubicBezTo>
                    <a:pt x="199" y="271"/>
                    <a:pt x="169" y="343"/>
                    <a:pt x="169" y="343"/>
                  </a:cubicBezTo>
                  <a:lnTo>
                    <a:pt x="201" y="28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7">
              <a:extLst>
                <a:ext uri="{FF2B5EF4-FFF2-40B4-BE49-F238E27FC236}">
                  <a16:creationId xmlns:a16="http://schemas.microsoft.com/office/drawing/2014/main" id="{0AB84209-02C6-4CFA-A6CB-D7B71A982C3E}"/>
                </a:ext>
              </a:extLst>
            </p:cNvPr>
            <p:cNvSpPr>
              <a:spLocks/>
            </p:cNvSpPr>
            <p:nvPr/>
          </p:nvSpPr>
          <p:spPr bwMode="auto">
            <a:xfrm>
              <a:off x="1587" y="1608"/>
              <a:ext cx="113" cy="207"/>
            </a:xfrm>
            <a:custGeom>
              <a:avLst/>
              <a:gdLst>
                <a:gd name="T0" fmla="*/ 15 w 47"/>
                <a:gd name="T1" fmla="*/ 59 h 87"/>
                <a:gd name="T2" fmla="*/ 8 w 47"/>
                <a:gd name="T3" fmla="*/ 73 h 87"/>
                <a:gd name="T4" fmla="*/ 2 w 47"/>
                <a:gd name="T5" fmla="*/ 83 h 87"/>
                <a:gd name="T6" fmla="*/ 0 w 47"/>
                <a:gd name="T7" fmla="*/ 87 h 87"/>
                <a:gd name="T8" fmla="*/ 3 w 47"/>
                <a:gd name="T9" fmla="*/ 84 h 87"/>
                <a:gd name="T10" fmla="*/ 9 w 47"/>
                <a:gd name="T11" fmla="*/ 76 h 87"/>
                <a:gd name="T12" fmla="*/ 18 w 47"/>
                <a:gd name="T13" fmla="*/ 64 h 87"/>
                <a:gd name="T14" fmla="*/ 27 w 47"/>
                <a:gd name="T15" fmla="*/ 48 h 87"/>
                <a:gd name="T16" fmla="*/ 35 w 47"/>
                <a:gd name="T17" fmla="*/ 31 h 87"/>
                <a:gd name="T18" fmla="*/ 41 w 47"/>
                <a:gd name="T19" fmla="*/ 16 h 87"/>
                <a:gd name="T20" fmla="*/ 45 w 47"/>
                <a:gd name="T21" fmla="*/ 4 h 87"/>
                <a:gd name="T22" fmla="*/ 47 w 47"/>
                <a:gd name="T23" fmla="*/ 0 h 87"/>
                <a:gd name="T24" fmla="*/ 45 w 47"/>
                <a:gd name="T25" fmla="*/ 3 h 87"/>
                <a:gd name="T26" fmla="*/ 39 w 47"/>
                <a:gd name="T27" fmla="*/ 13 h 87"/>
                <a:gd name="T28" fmla="*/ 32 w 47"/>
                <a:gd name="T29" fmla="*/ 27 h 87"/>
                <a:gd name="T30" fmla="*/ 24 w 47"/>
                <a:gd name="T31" fmla="*/ 43 h 87"/>
                <a:gd name="T32" fmla="*/ 15 w 47"/>
                <a:gd name="T33" fmla="*/ 59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87">
                  <a:moveTo>
                    <a:pt x="15" y="59"/>
                  </a:moveTo>
                  <a:cubicBezTo>
                    <a:pt x="12" y="65"/>
                    <a:pt x="10" y="69"/>
                    <a:pt x="8" y="73"/>
                  </a:cubicBezTo>
                  <a:cubicBezTo>
                    <a:pt x="6" y="78"/>
                    <a:pt x="4" y="81"/>
                    <a:pt x="2" y="83"/>
                  </a:cubicBezTo>
                  <a:cubicBezTo>
                    <a:pt x="1" y="86"/>
                    <a:pt x="0" y="87"/>
                    <a:pt x="0" y="87"/>
                  </a:cubicBezTo>
                  <a:cubicBezTo>
                    <a:pt x="0" y="87"/>
                    <a:pt x="1" y="86"/>
                    <a:pt x="3" y="84"/>
                  </a:cubicBezTo>
                  <a:cubicBezTo>
                    <a:pt x="5" y="83"/>
                    <a:pt x="7" y="80"/>
                    <a:pt x="9" y="76"/>
                  </a:cubicBezTo>
                  <a:cubicBezTo>
                    <a:pt x="12" y="73"/>
                    <a:pt x="15" y="68"/>
                    <a:pt x="18" y="64"/>
                  </a:cubicBezTo>
                  <a:cubicBezTo>
                    <a:pt x="21" y="59"/>
                    <a:pt x="24" y="54"/>
                    <a:pt x="27" y="48"/>
                  </a:cubicBezTo>
                  <a:cubicBezTo>
                    <a:pt x="30" y="43"/>
                    <a:pt x="33" y="37"/>
                    <a:pt x="35" y="31"/>
                  </a:cubicBezTo>
                  <a:cubicBezTo>
                    <a:pt x="38" y="26"/>
                    <a:pt x="40" y="20"/>
                    <a:pt x="41" y="16"/>
                  </a:cubicBezTo>
                  <a:cubicBezTo>
                    <a:pt x="43" y="11"/>
                    <a:pt x="44" y="7"/>
                    <a:pt x="45" y="4"/>
                  </a:cubicBezTo>
                  <a:cubicBezTo>
                    <a:pt x="46" y="1"/>
                    <a:pt x="47" y="0"/>
                    <a:pt x="47" y="0"/>
                  </a:cubicBezTo>
                  <a:cubicBezTo>
                    <a:pt x="47" y="0"/>
                    <a:pt x="46" y="1"/>
                    <a:pt x="45" y="3"/>
                  </a:cubicBezTo>
                  <a:cubicBezTo>
                    <a:pt x="43" y="6"/>
                    <a:pt x="42" y="9"/>
                    <a:pt x="39" y="13"/>
                  </a:cubicBezTo>
                  <a:cubicBezTo>
                    <a:pt x="37" y="17"/>
                    <a:pt x="35" y="22"/>
                    <a:pt x="32" y="27"/>
                  </a:cubicBezTo>
                  <a:cubicBezTo>
                    <a:pt x="29" y="33"/>
                    <a:pt x="26" y="38"/>
                    <a:pt x="24" y="43"/>
                  </a:cubicBezTo>
                  <a:cubicBezTo>
                    <a:pt x="21" y="49"/>
                    <a:pt x="18" y="54"/>
                    <a:pt x="15" y="5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8">
              <a:extLst>
                <a:ext uri="{FF2B5EF4-FFF2-40B4-BE49-F238E27FC236}">
                  <a16:creationId xmlns:a16="http://schemas.microsoft.com/office/drawing/2014/main" id="{E2364912-A683-4F73-9331-C35D406BD1C6}"/>
                </a:ext>
              </a:extLst>
            </p:cNvPr>
            <p:cNvSpPr>
              <a:spLocks/>
            </p:cNvSpPr>
            <p:nvPr/>
          </p:nvSpPr>
          <p:spPr bwMode="auto">
            <a:xfrm>
              <a:off x="1599" y="1234"/>
              <a:ext cx="82" cy="355"/>
            </a:xfrm>
            <a:custGeom>
              <a:avLst/>
              <a:gdLst>
                <a:gd name="T0" fmla="*/ 7 w 34"/>
                <a:gd name="T1" fmla="*/ 126 h 149"/>
                <a:gd name="T2" fmla="*/ 4 w 34"/>
                <a:gd name="T3" fmla="*/ 136 h 149"/>
                <a:gd name="T4" fmla="*/ 3 w 34"/>
                <a:gd name="T5" fmla="*/ 140 h 149"/>
                <a:gd name="T6" fmla="*/ 2 w 34"/>
                <a:gd name="T7" fmla="*/ 143 h 149"/>
                <a:gd name="T8" fmla="*/ 0 w 34"/>
                <a:gd name="T9" fmla="*/ 149 h 149"/>
                <a:gd name="T10" fmla="*/ 3 w 34"/>
                <a:gd name="T11" fmla="*/ 144 h 149"/>
                <a:gd name="T12" fmla="*/ 4 w 34"/>
                <a:gd name="T13" fmla="*/ 141 h 149"/>
                <a:gd name="T14" fmla="*/ 6 w 34"/>
                <a:gd name="T15" fmla="*/ 137 h 149"/>
                <a:gd name="T16" fmla="*/ 9 w 34"/>
                <a:gd name="T17" fmla="*/ 128 h 149"/>
                <a:gd name="T18" fmla="*/ 15 w 34"/>
                <a:gd name="T19" fmla="*/ 104 h 149"/>
                <a:gd name="T20" fmla="*/ 20 w 34"/>
                <a:gd name="T21" fmla="*/ 75 h 149"/>
                <a:gd name="T22" fmla="*/ 24 w 34"/>
                <a:gd name="T23" fmla="*/ 47 h 149"/>
                <a:gd name="T24" fmla="*/ 28 w 34"/>
                <a:gd name="T25" fmla="*/ 23 h 149"/>
                <a:gd name="T26" fmla="*/ 30 w 34"/>
                <a:gd name="T27" fmla="*/ 13 h 149"/>
                <a:gd name="T28" fmla="*/ 32 w 34"/>
                <a:gd name="T29" fmla="*/ 6 h 149"/>
                <a:gd name="T30" fmla="*/ 34 w 34"/>
                <a:gd name="T31" fmla="*/ 0 h 149"/>
                <a:gd name="T32" fmla="*/ 32 w 34"/>
                <a:gd name="T33" fmla="*/ 5 h 149"/>
                <a:gd name="T34" fmla="*/ 29 w 34"/>
                <a:gd name="T35" fmla="*/ 12 h 149"/>
                <a:gd name="T36" fmla="*/ 26 w 34"/>
                <a:gd name="T37" fmla="*/ 21 h 149"/>
                <a:gd name="T38" fmla="*/ 20 w 34"/>
                <a:gd name="T39" fmla="*/ 45 h 149"/>
                <a:gd name="T40" fmla="*/ 15 w 34"/>
                <a:gd name="T41" fmla="*/ 74 h 149"/>
                <a:gd name="T42" fmla="*/ 11 w 34"/>
                <a:gd name="T43" fmla="*/ 102 h 149"/>
                <a:gd name="T44" fmla="*/ 7 w 34"/>
                <a:gd name="T45" fmla="*/ 126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4" h="149">
                  <a:moveTo>
                    <a:pt x="7" y="126"/>
                  </a:moveTo>
                  <a:cubicBezTo>
                    <a:pt x="6" y="130"/>
                    <a:pt x="5" y="133"/>
                    <a:pt x="4" y="136"/>
                  </a:cubicBezTo>
                  <a:cubicBezTo>
                    <a:pt x="4" y="137"/>
                    <a:pt x="4" y="138"/>
                    <a:pt x="3" y="140"/>
                  </a:cubicBezTo>
                  <a:cubicBezTo>
                    <a:pt x="3" y="141"/>
                    <a:pt x="3" y="142"/>
                    <a:pt x="2" y="143"/>
                  </a:cubicBezTo>
                  <a:cubicBezTo>
                    <a:pt x="1" y="147"/>
                    <a:pt x="0" y="149"/>
                    <a:pt x="0" y="149"/>
                  </a:cubicBezTo>
                  <a:cubicBezTo>
                    <a:pt x="0" y="149"/>
                    <a:pt x="1" y="147"/>
                    <a:pt x="3" y="144"/>
                  </a:cubicBezTo>
                  <a:cubicBezTo>
                    <a:pt x="3" y="143"/>
                    <a:pt x="4" y="142"/>
                    <a:pt x="4" y="141"/>
                  </a:cubicBezTo>
                  <a:cubicBezTo>
                    <a:pt x="5" y="139"/>
                    <a:pt x="5" y="138"/>
                    <a:pt x="6" y="137"/>
                  </a:cubicBezTo>
                  <a:cubicBezTo>
                    <a:pt x="7" y="134"/>
                    <a:pt x="8" y="131"/>
                    <a:pt x="9" y="128"/>
                  </a:cubicBezTo>
                  <a:cubicBezTo>
                    <a:pt x="11" y="121"/>
                    <a:pt x="13" y="113"/>
                    <a:pt x="15" y="104"/>
                  </a:cubicBezTo>
                  <a:cubicBezTo>
                    <a:pt x="17" y="95"/>
                    <a:pt x="18" y="85"/>
                    <a:pt x="20" y="75"/>
                  </a:cubicBezTo>
                  <a:cubicBezTo>
                    <a:pt x="21" y="66"/>
                    <a:pt x="23" y="56"/>
                    <a:pt x="24" y="47"/>
                  </a:cubicBezTo>
                  <a:cubicBezTo>
                    <a:pt x="25" y="38"/>
                    <a:pt x="27" y="30"/>
                    <a:pt x="28" y="23"/>
                  </a:cubicBezTo>
                  <a:cubicBezTo>
                    <a:pt x="29" y="19"/>
                    <a:pt x="30" y="16"/>
                    <a:pt x="30" y="13"/>
                  </a:cubicBezTo>
                  <a:cubicBezTo>
                    <a:pt x="31" y="10"/>
                    <a:pt x="32" y="8"/>
                    <a:pt x="32" y="6"/>
                  </a:cubicBezTo>
                  <a:cubicBezTo>
                    <a:pt x="33" y="2"/>
                    <a:pt x="34" y="0"/>
                    <a:pt x="34" y="0"/>
                  </a:cubicBezTo>
                  <a:cubicBezTo>
                    <a:pt x="34" y="0"/>
                    <a:pt x="33" y="2"/>
                    <a:pt x="32" y="5"/>
                  </a:cubicBezTo>
                  <a:cubicBezTo>
                    <a:pt x="31" y="7"/>
                    <a:pt x="30" y="9"/>
                    <a:pt x="29" y="12"/>
                  </a:cubicBezTo>
                  <a:cubicBezTo>
                    <a:pt x="28" y="15"/>
                    <a:pt x="27" y="18"/>
                    <a:pt x="26" y="21"/>
                  </a:cubicBezTo>
                  <a:cubicBezTo>
                    <a:pt x="24" y="28"/>
                    <a:pt x="22" y="36"/>
                    <a:pt x="20" y="45"/>
                  </a:cubicBezTo>
                  <a:cubicBezTo>
                    <a:pt x="19" y="55"/>
                    <a:pt x="17" y="64"/>
                    <a:pt x="15" y="74"/>
                  </a:cubicBezTo>
                  <a:cubicBezTo>
                    <a:pt x="14" y="84"/>
                    <a:pt x="13" y="93"/>
                    <a:pt x="11" y="102"/>
                  </a:cubicBezTo>
                  <a:cubicBezTo>
                    <a:pt x="10" y="111"/>
                    <a:pt x="8" y="119"/>
                    <a:pt x="7" y="1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9">
              <a:extLst>
                <a:ext uri="{FF2B5EF4-FFF2-40B4-BE49-F238E27FC236}">
                  <a16:creationId xmlns:a16="http://schemas.microsoft.com/office/drawing/2014/main" id="{291FB397-20BA-4325-A18B-57E65DEE0831}"/>
                </a:ext>
              </a:extLst>
            </p:cNvPr>
            <p:cNvSpPr>
              <a:spLocks/>
            </p:cNvSpPr>
            <p:nvPr/>
          </p:nvSpPr>
          <p:spPr bwMode="auto">
            <a:xfrm>
              <a:off x="1462" y="1153"/>
              <a:ext cx="92" cy="205"/>
            </a:xfrm>
            <a:custGeom>
              <a:avLst/>
              <a:gdLst>
                <a:gd name="T0" fmla="*/ 32 w 38"/>
                <a:gd name="T1" fmla="*/ 71 h 86"/>
                <a:gd name="T2" fmla="*/ 24 w 38"/>
                <a:gd name="T3" fmla="*/ 59 h 86"/>
                <a:gd name="T4" fmla="*/ 14 w 38"/>
                <a:gd name="T5" fmla="*/ 48 h 86"/>
                <a:gd name="T6" fmla="*/ 6 w 38"/>
                <a:gd name="T7" fmla="*/ 33 h 86"/>
                <a:gd name="T8" fmla="*/ 2 w 38"/>
                <a:gd name="T9" fmla="*/ 17 h 86"/>
                <a:gd name="T10" fmla="*/ 2 w 38"/>
                <a:gd name="T11" fmla="*/ 5 h 86"/>
                <a:gd name="T12" fmla="*/ 2 w 38"/>
                <a:gd name="T13" fmla="*/ 1 h 86"/>
                <a:gd name="T14" fmla="*/ 2 w 38"/>
                <a:gd name="T15" fmla="*/ 0 h 86"/>
                <a:gd name="T16" fmla="*/ 2 w 38"/>
                <a:gd name="T17" fmla="*/ 1 h 86"/>
                <a:gd name="T18" fmla="*/ 1 w 38"/>
                <a:gd name="T19" fmla="*/ 5 h 86"/>
                <a:gd name="T20" fmla="*/ 0 w 38"/>
                <a:gd name="T21" fmla="*/ 18 h 86"/>
                <a:gd name="T22" fmla="*/ 2 w 38"/>
                <a:gd name="T23" fmla="*/ 36 h 86"/>
                <a:gd name="T24" fmla="*/ 11 w 38"/>
                <a:gd name="T25" fmla="*/ 53 h 86"/>
                <a:gd name="T26" fmla="*/ 21 w 38"/>
                <a:gd name="T27" fmla="*/ 65 h 86"/>
                <a:gd name="T28" fmla="*/ 31 w 38"/>
                <a:gd name="T29" fmla="*/ 74 h 86"/>
                <a:gd name="T30" fmla="*/ 36 w 38"/>
                <a:gd name="T31" fmla="*/ 82 h 86"/>
                <a:gd name="T32" fmla="*/ 38 w 38"/>
                <a:gd name="T33" fmla="*/ 86 h 86"/>
                <a:gd name="T34" fmla="*/ 37 w 38"/>
                <a:gd name="T35" fmla="*/ 82 h 86"/>
                <a:gd name="T36" fmla="*/ 32 w 38"/>
                <a:gd name="T37" fmla="*/ 71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 h="86">
                  <a:moveTo>
                    <a:pt x="32" y="71"/>
                  </a:moveTo>
                  <a:cubicBezTo>
                    <a:pt x="30" y="67"/>
                    <a:pt x="27" y="63"/>
                    <a:pt x="24" y="59"/>
                  </a:cubicBezTo>
                  <a:cubicBezTo>
                    <a:pt x="20" y="56"/>
                    <a:pt x="17" y="52"/>
                    <a:pt x="14" y="48"/>
                  </a:cubicBezTo>
                  <a:cubicBezTo>
                    <a:pt x="10" y="44"/>
                    <a:pt x="8" y="39"/>
                    <a:pt x="6" y="33"/>
                  </a:cubicBezTo>
                  <a:cubicBezTo>
                    <a:pt x="4" y="28"/>
                    <a:pt x="3" y="22"/>
                    <a:pt x="2" y="17"/>
                  </a:cubicBezTo>
                  <a:cubicBezTo>
                    <a:pt x="2" y="12"/>
                    <a:pt x="2" y="8"/>
                    <a:pt x="2" y="5"/>
                  </a:cubicBezTo>
                  <a:cubicBezTo>
                    <a:pt x="2" y="3"/>
                    <a:pt x="2" y="2"/>
                    <a:pt x="2" y="1"/>
                  </a:cubicBezTo>
                  <a:cubicBezTo>
                    <a:pt x="2" y="1"/>
                    <a:pt x="2" y="0"/>
                    <a:pt x="2" y="0"/>
                  </a:cubicBezTo>
                  <a:cubicBezTo>
                    <a:pt x="2" y="0"/>
                    <a:pt x="2" y="1"/>
                    <a:pt x="2" y="1"/>
                  </a:cubicBezTo>
                  <a:cubicBezTo>
                    <a:pt x="2" y="2"/>
                    <a:pt x="1" y="3"/>
                    <a:pt x="1" y="5"/>
                  </a:cubicBezTo>
                  <a:cubicBezTo>
                    <a:pt x="0" y="8"/>
                    <a:pt x="0" y="12"/>
                    <a:pt x="0" y="18"/>
                  </a:cubicBezTo>
                  <a:cubicBezTo>
                    <a:pt x="0" y="23"/>
                    <a:pt x="1" y="30"/>
                    <a:pt x="2" y="36"/>
                  </a:cubicBezTo>
                  <a:cubicBezTo>
                    <a:pt x="4" y="43"/>
                    <a:pt x="7" y="49"/>
                    <a:pt x="11" y="53"/>
                  </a:cubicBezTo>
                  <a:cubicBezTo>
                    <a:pt x="14" y="58"/>
                    <a:pt x="18" y="62"/>
                    <a:pt x="21" y="65"/>
                  </a:cubicBezTo>
                  <a:cubicBezTo>
                    <a:pt x="25" y="68"/>
                    <a:pt x="28" y="71"/>
                    <a:pt x="31" y="74"/>
                  </a:cubicBezTo>
                  <a:cubicBezTo>
                    <a:pt x="33" y="77"/>
                    <a:pt x="35" y="80"/>
                    <a:pt x="36" y="82"/>
                  </a:cubicBezTo>
                  <a:cubicBezTo>
                    <a:pt x="38" y="85"/>
                    <a:pt x="38" y="86"/>
                    <a:pt x="38" y="86"/>
                  </a:cubicBezTo>
                  <a:cubicBezTo>
                    <a:pt x="38" y="86"/>
                    <a:pt x="38" y="84"/>
                    <a:pt x="37" y="82"/>
                  </a:cubicBezTo>
                  <a:cubicBezTo>
                    <a:pt x="36" y="79"/>
                    <a:pt x="35" y="75"/>
                    <a:pt x="32"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0">
              <a:extLst>
                <a:ext uri="{FF2B5EF4-FFF2-40B4-BE49-F238E27FC236}">
                  <a16:creationId xmlns:a16="http://schemas.microsoft.com/office/drawing/2014/main" id="{1C248BD3-9DF0-4FC6-A236-4262F618C37B}"/>
                </a:ext>
              </a:extLst>
            </p:cNvPr>
            <p:cNvSpPr>
              <a:spLocks/>
            </p:cNvSpPr>
            <p:nvPr/>
          </p:nvSpPr>
          <p:spPr bwMode="auto">
            <a:xfrm>
              <a:off x="1590" y="967"/>
              <a:ext cx="57" cy="231"/>
            </a:xfrm>
            <a:custGeom>
              <a:avLst/>
              <a:gdLst>
                <a:gd name="T0" fmla="*/ 3 w 24"/>
                <a:gd name="T1" fmla="*/ 82 h 97"/>
                <a:gd name="T2" fmla="*/ 6 w 24"/>
                <a:gd name="T3" fmla="*/ 66 h 97"/>
                <a:gd name="T4" fmla="*/ 10 w 24"/>
                <a:gd name="T5" fmla="*/ 48 h 97"/>
                <a:gd name="T6" fmla="*/ 15 w 24"/>
                <a:gd name="T7" fmla="*/ 30 h 97"/>
                <a:gd name="T8" fmla="*/ 19 w 24"/>
                <a:gd name="T9" fmla="*/ 15 h 97"/>
                <a:gd name="T10" fmla="*/ 22 w 24"/>
                <a:gd name="T11" fmla="*/ 4 h 97"/>
                <a:gd name="T12" fmla="*/ 24 w 24"/>
                <a:gd name="T13" fmla="*/ 0 h 97"/>
                <a:gd name="T14" fmla="*/ 22 w 24"/>
                <a:gd name="T15" fmla="*/ 4 h 97"/>
                <a:gd name="T16" fmla="*/ 18 w 24"/>
                <a:gd name="T17" fmla="*/ 14 h 97"/>
                <a:gd name="T18" fmla="*/ 13 w 24"/>
                <a:gd name="T19" fmla="*/ 29 h 97"/>
                <a:gd name="T20" fmla="*/ 8 w 24"/>
                <a:gd name="T21" fmla="*/ 46 h 97"/>
                <a:gd name="T22" fmla="*/ 4 w 24"/>
                <a:gd name="T23" fmla="*/ 65 h 97"/>
                <a:gd name="T24" fmla="*/ 2 w 24"/>
                <a:gd name="T25" fmla="*/ 81 h 97"/>
                <a:gd name="T26" fmla="*/ 1 w 24"/>
                <a:gd name="T27" fmla="*/ 93 h 97"/>
                <a:gd name="T28" fmla="*/ 0 w 24"/>
                <a:gd name="T29" fmla="*/ 97 h 97"/>
                <a:gd name="T30" fmla="*/ 1 w 24"/>
                <a:gd name="T31" fmla="*/ 93 h 97"/>
                <a:gd name="T32" fmla="*/ 3 w 24"/>
                <a:gd name="T33" fmla="*/ 82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 h="97">
                  <a:moveTo>
                    <a:pt x="3" y="82"/>
                  </a:moveTo>
                  <a:cubicBezTo>
                    <a:pt x="4" y="77"/>
                    <a:pt x="5" y="71"/>
                    <a:pt x="6" y="66"/>
                  </a:cubicBezTo>
                  <a:cubicBezTo>
                    <a:pt x="7" y="60"/>
                    <a:pt x="8" y="54"/>
                    <a:pt x="10" y="48"/>
                  </a:cubicBezTo>
                  <a:cubicBezTo>
                    <a:pt x="11" y="42"/>
                    <a:pt x="13" y="36"/>
                    <a:pt x="15" y="30"/>
                  </a:cubicBezTo>
                  <a:cubicBezTo>
                    <a:pt x="16" y="24"/>
                    <a:pt x="18" y="19"/>
                    <a:pt x="19" y="15"/>
                  </a:cubicBezTo>
                  <a:cubicBezTo>
                    <a:pt x="20" y="10"/>
                    <a:pt x="21" y="7"/>
                    <a:pt x="22" y="4"/>
                  </a:cubicBezTo>
                  <a:cubicBezTo>
                    <a:pt x="23" y="2"/>
                    <a:pt x="24" y="0"/>
                    <a:pt x="24" y="0"/>
                  </a:cubicBezTo>
                  <a:cubicBezTo>
                    <a:pt x="24" y="0"/>
                    <a:pt x="23" y="2"/>
                    <a:pt x="22" y="4"/>
                  </a:cubicBezTo>
                  <a:cubicBezTo>
                    <a:pt x="21" y="6"/>
                    <a:pt x="19" y="10"/>
                    <a:pt x="18" y="14"/>
                  </a:cubicBezTo>
                  <a:cubicBezTo>
                    <a:pt x="16" y="18"/>
                    <a:pt x="14" y="23"/>
                    <a:pt x="13" y="29"/>
                  </a:cubicBezTo>
                  <a:cubicBezTo>
                    <a:pt x="11" y="34"/>
                    <a:pt x="9" y="40"/>
                    <a:pt x="8" y="46"/>
                  </a:cubicBezTo>
                  <a:cubicBezTo>
                    <a:pt x="6" y="53"/>
                    <a:pt x="5" y="59"/>
                    <a:pt x="4" y="65"/>
                  </a:cubicBezTo>
                  <a:cubicBezTo>
                    <a:pt x="3" y="71"/>
                    <a:pt x="2" y="76"/>
                    <a:pt x="2" y="81"/>
                  </a:cubicBezTo>
                  <a:cubicBezTo>
                    <a:pt x="1" y="86"/>
                    <a:pt x="1" y="90"/>
                    <a:pt x="1" y="93"/>
                  </a:cubicBezTo>
                  <a:cubicBezTo>
                    <a:pt x="0" y="96"/>
                    <a:pt x="0" y="97"/>
                    <a:pt x="0" y="97"/>
                  </a:cubicBezTo>
                  <a:cubicBezTo>
                    <a:pt x="0" y="97"/>
                    <a:pt x="1" y="96"/>
                    <a:pt x="1" y="93"/>
                  </a:cubicBezTo>
                  <a:cubicBezTo>
                    <a:pt x="1" y="90"/>
                    <a:pt x="2" y="86"/>
                    <a:pt x="3" y="8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11">
              <a:extLst>
                <a:ext uri="{FF2B5EF4-FFF2-40B4-BE49-F238E27FC236}">
                  <a16:creationId xmlns:a16="http://schemas.microsoft.com/office/drawing/2014/main" id="{F3CBCFA0-E9CD-439D-8178-28DD320C3D81}"/>
                </a:ext>
              </a:extLst>
            </p:cNvPr>
            <p:cNvSpPr>
              <a:spLocks/>
            </p:cNvSpPr>
            <p:nvPr/>
          </p:nvSpPr>
          <p:spPr bwMode="auto">
            <a:xfrm>
              <a:off x="1534" y="1108"/>
              <a:ext cx="15" cy="128"/>
            </a:xfrm>
            <a:custGeom>
              <a:avLst/>
              <a:gdLst>
                <a:gd name="T0" fmla="*/ 1 w 6"/>
                <a:gd name="T1" fmla="*/ 27 h 54"/>
                <a:gd name="T2" fmla="*/ 3 w 6"/>
                <a:gd name="T3" fmla="*/ 37 h 54"/>
                <a:gd name="T4" fmla="*/ 4 w 6"/>
                <a:gd name="T5" fmla="*/ 46 h 54"/>
                <a:gd name="T6" fmla="*/ 6 w 6"/>
                <a:gd name="T7" fmla="*/ 51 h 54"/>
                <a:gd name="T8" fmla="*/ 6 w 6"/>
                <a:gd name="T9" fmla="*/ 54 h 54"/>
                <a:gd name="T10" fmla="*/ 6 w 6"/>
                <a:gd name="T11" fmla="*/ 51 h 54"/>
                <a:gd name="T12" fmla="*/ 6 w 6"/>
                <a:gd name="T13" fmla="*/ 45 h 54"/>
                <a:gd name="T14" fmla="*/ 5 w 6"/>
                <a:gd name="T15" fmla="*/ 36 h 54"/>
                <a:gd name="T16" fmla="*/ 4 w 6"/>
                <a:gd name="T17" fmla="*/ 27 h 54"/>
                <a:gd name="T18" fmla="*/ 2 w 6"/>
                <a:gd name="T19" fmla="*/ 17 h 54"/>
                <a:gd name="T20" fmla="*/ 2 w 6"/>
                <a:gd name="T21" fmla="*/ 8 h 54"/>
                <a:gd name="T22" fmla="*/ 1 w 6"/>
                <a:gd name="T23" fmla="*/ 2 h 54"/>
                <a:gd name="T24" fmla="*/ 1 w 6"/>
                <a:gd name="T25" fmla="*/ 0 h 54"/>
                <a:gd name="T26" fmla="*/ 1 w 6"/>
                <a:gd name="T27" fmla="*/ 2 h 54"/>
                <a:gd name="T28" fmla="*/ 0 w 6"/>
                <a:gd name="T29" fmla="*/ 8 h 54"/>
                <a:gd name="T30" fmla="*/ 0 w 6"/>
                <a:gd name="T31" fmla="*/ 17 h 54"/>
                <a:gd name="T32" fmla="*/ 1 w 6"/>
                <a:gd name="T33" fmla="*/ 27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 h="54">
                  <a:moveTo>
                    <a:pt x="1" y="27"/>
                  </a:moveTo>
                  <a:cubicBezTo>
                    <a:pt x="2" y="31"/>
                    <a:pt x="2" y="34"/>
                    <a:pt x="3" y="37"/>
                  </a:cubicBezTo>
                  <a:cubicBezTo>
                    <a:pt x="3" y="40"/>
                    <a:pt x="4" y="43"/>
                    <a:pt x="4" y="46"/>
                  </a:cubicBezTo>
                  <a:cubicBezTo>
                    <a:pt x="5" y="48"/>
                    <a:pt x="5" y="50"/>
                    <a:pt x="6" y="51"/>
                  </a:cubicBezTo>
                  <a:cubicBezTo>
                    <a:pt x="6" y="53"/>
                    <a:pt x="6" y="54"/>
                    <a:pt x="6" y="54"/>
                  </a:cubicBezTo>
                  <a:cubicBezTo>
                    <a:pt x="6" y="54"/>
                    <a:pt x="6" y="53"/>
                    <a:pt x="6" y="51"/>
                  </a:cubicBezTo>
                  <a:cubicBezTo>
                    <a:pt x="6" y="50"/>
                    <a:pt x="6" y="48"/>
                    <a:pt x="6" y="45"/>
                  </a:cubicBezTo>
                  <a:cubicBezTo>
                    <a:pt x="5" y="43"/>
                    <a:pt x="5" y="40"/>
                    <a:pt x="5" y="36"/>
                  </a:cubicBezTo>
                  <a:cubicBezTo>
                    <a:pt x="4" y="33"/>
                    <a:pt x="4" y="30"/>
                    <a:pt x="4" y="27"/>
                  </a:cubicBezTo>
                  <a:cubicBezTo>
                    <a:pt x="3" y="23"/>
                    <a:pt x="3" y="20"/>
                    <a:pt x="2" y="17"/>
                  </a:cubicBezTo>
                  <a:cubicBezTo>
                    <a:pt x="2" y="14"/>
                    <a:pt x="2" y="11"/>
                    <a:pt x="2" y="8"/>
                  </a:cubicBezTo>
                  <a:cubicBezTo>
                    <a:pt x="1" y="6"/>
                    <a:pt x="1" y="4"/>
                    <a:pt x="1" y="2"/>
                  </a:cubicBezTo>
                  <a:cubicBezTo>
                    <a:pt x="1" y="1"/>
                    <a:pt x="1" y="0"/>
                    <a:pt x="1" y="0"/>
                  </a:cubicBezTo>
                  <a:cubicBezTo>
                    <a:pt x="1" y="0"/>
                    <a:pt x="1" y="1"/>
                    <a:pt x="1" y="2"/>
                  </a:cubicBezTo>
                  <a:cubicBezTo>
                    <a:pt x="0" y="4"/>
                    <a:pt x="0" y="6"/>
                    <a:pt x="0" y="8"/>
                  </a:cubicBezTo>
                  <a:cubicBezTo>
                    <a:pt x="0" y="11"/>
                    <a:pt x="0" y="14"/>
                    <a:pt x="0" y="17"/>
                  </a:cubicBezTo>
                  <a:cubicBezTo>
                    <a:pt x="1" y="21"/>
                    <a:pt x="1" y="24"/>
                    <a:pt x="1"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12">
              <a:extLst>
                <a:ext uri="{FF2B5EF4-FFF2-40B4-BE49-F238E27FC236}">
                  <a16:creationId xmlns:a16="http://schemas.microsoft.com/office/drawing/2014/main" id="{C712131A-617C-4720-A4AB-E30B6DC97F2B}"/>
                </a:ext>
              </a:extLst>
            </p:cNvPr>
            <p:cNvSpPr>
              <a:spLocks/>
            </p:cNvSpPr>
            <p:nvPr/>
          </p:nvSpPr>
          <p:spPr bwMode="auto">
            <a:xfrm>
              <a:off x="1645" y="1427"/>
              <a:ext cx="65" cy="188"/>
            </a:xfrm>
            <a:custGeom>
              <a:avLst/>
              <a:gdLst>
                <a:gd name="T0" fmla="*/ 23 w 27"/>
                <a:gd name="T1" fmla="*/ 12 h 79"/>
                <a:gd name="T2" fmla="*/ 18 w 27"/>
                <a:gd name="T3" fmla="*/ 25 h 79"/>
                <a:gd name="T4" fmla="*/ 13 w 27"/>
                <a:gd name="T5" fmla="*/ 39 h 79"/>
                <a:gd name="T6" fmla="*/ 9 w 27"/>
                <a:gd name="T7" fmla="*/ 54 h 79"/>
                <a:gd name="T8" fmla="*/ 4 w 27"/>
                <a:gd name="T9" fmla="*/ 67 h 79"/>
                <a:gd name="T10" fmla="*/ 1 w 27"/>
                <a:gd name="T11" fmla="*/ 76 h 79"/>
                <a:gd name="T12" fmla="*/ 0 w 27"/>
                <a:gd name="T13" fmla="*/ 79 h 79"/>
                <a:gd name="T14" fmla="*/ 2 w 27"/>
                <a:gd name="T15" fmla="*/ 76 h 79"/>
                <a:gd name="T16" fmla="*/ 5 w 27"/>
                <a:gd name="T17" fmla="*/ 68 h 79"/>
                <a:gd name="T18" fmla="*/ 10 w 27"/>
                <a:gd name="T19" fmla="*/ 56 h 79"/>
                <a:gd name="T20" fmla="*/ 15 w 27"/>
                <a:gd name="T21" fmla="*/ 41 h 79"/>
                <a:gd name="T22" fmla="*/ 20 w 27"/>
                <a:gd name="T23" fmla="*/ 26 h 79"/>
                <a:gd name="T24" fmla="*/ 24 w 27"/>
                <a:gd name="T25" fmla="*/ 13 h 79"/>
                <a:gd name="T26" fmla="*/ 26 w 27"/>
                <a:gd name="T27" fmla="*/ 3 h 79"/>
                <a:gd name="T28" fmla="*/ 27 w 27"/>
                <a:gd name="T29" fmla="*/ 0 h 79"/>
                <a:gd name="T30" fmla="*/ 26 w 27"/>
                <a:gd name="T31" fmla="*/ 3 h 79"/>
                <a:gd name="T32" fmla="*/ 23 w 27"/>
                <a:gd name="T33" fmla="*/ 12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7" h="79">
                  <a:moveTo>
                    <a:pt x="23" y="12"/>
                  </a:moveTo>
                  <a:cubicBezTo>
                    <a:pt x="21" y="16"/>
                    <a:pt x="20" y="20"/>
                    <a:pt x="18" y="25"/>
                  </a:cubicBezTo>
                  <a:cubicBezTo>
                    <a:pt x="17" y="30"/>
                    <a:pt x="15" y="34"/>
                    <a:pt x="13" y="39"/>
                  </a:cubicBezTo>
                  <a:cubicBezTo>
                    <a:pt x="12" y="44"/>
                    <a:pt x="10" y="49"/>
                    <a:pt x="9" y="54"/>
                  </a:cubicBezTo>
                  <a:cubicBezTo>
                    <a:pt x="7" y="59"/>
                    <a:pt x="5" y="63"/>
                    <a:pt x="4" y="67"/>
                  </a:cubicBezTo>
                  <a:cubicBezTo>
                    <a:pt x="3" y="70"/>
                    <a:pt x="2" y="73"/>
                    <a:pt x="1" y="76"/>
                  </a:cubicBezTo>
                  <a:cubicBezTo>
                    <a:pt x="0" y="78"/>
                    <a:pt x="0" y="79"/>
                    <a:pt x="0" y="79"/>
                  </a:cubicBezTo>
                  <a:cubicBezTo>
                    <a:pt x="0" y="79"/>
                    <a:pt x="1" y="78"/>
                    <a:pt x="2" y="76"/>
                  </a:cubicBezTo>
                  <a:cubicBezTo>
                    <a:pt x="2" y="74"/>
                    <a:pt x="4" y="71"/>
                    <a:pt x="5" y="68"/>
                  </a:cubicBezTo>
                  <a:cubicBezTo>
                    <a:pt x="7" y="64"/>
                    <a:pt x="9" y="60"/>
                    <a:pt x="10" y="56"/>
                  </a:cubicBezTo>
                  <a:cubicBezTo>
                    <a:pt x="12" y="51"/>
                    <a:pt x="14" y="46"/>
                    <a:pt x="15" y="41"/>
                  </a:cubicBezTo>
                  <a:cubicBezTo>
                    <a:pt x="17" y="36"/>
                    <a:pt x="19" y="31"/>
                    <a:pt x="20" y="26"/>
                  </a:cubicBezTo>
                  <a:cubicBezTo>
                    <a:pt x="22" y="22"/>
                    <a:pt x="23" y="17"/>
                    <a:pt x="24" y="13"/>
                  </a:cubicBezTo>
                  <a:cubicBezTo>
                    <a:pt x="25" y="9"/>
                    <a:pt x="26" y="6"/>
                    <a:pt x="26" y="3"/>
                  </a:cubicBezTo>
                  <a:cubicBezTo>
                    <a:pt x="27" y="1"/>
                    <a:pt x="27" y="0"/>
                    <a:pt x="27" y="0"/>
                  </a:cubicBezTo>
                  <a:cubicBezTo>
                    <a:pt x="27" y="0"/>
                    <a:pt x="26" y="1"/>
                    <a:pt x="26" y="3"/>
                  </a:cubicBezTo>
                  <a:cubicBezTo>
                    <a:pt x="25" y="5"/>
                    <a:pt x="24" y="8"/>
                    <a:pt x="23"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13">
              <a:extLst>
                <a:ext uri="{FF2B5EF4-FFF2-40B4-BE49-F238E27FC236}">
                  <a16:creationId xmlns:a16="http://schemas.microsoft.com/office/drawing/2014/main" id="{9D012998-6A28-4413-9258-CB32927E78E4}"/>
                </a:ext>
              </a:extLst>
            </p:cNvPr>
            <p:cNvSpPr>
              <a:spLocks/>
            </p:cNvSpPr>
            <p:nvPr/>
          </p:nvSpPr>
          <p:spPr bwMode="auto">
            <a:xfrm>
              <a:off x="1537" y="1782"/>
              <a:ext cx="113" cy="209"/>
            </a:xfrm>
            <a:custGeom>
              <a:avLst/>
              <a:gdLst>
                <a:gd name="T0" fmla="*/ 41 w 47"/>
                <a:gd name="T1" fmla="*/ 16 h 88"/>
                <a:gd name="T2" fmla="*/ 35 w 47"/>
                <a:gd name="T3" fmla="*/ 32 h 88"/>
                <a:gd name="T4" fmla="*/ 27 w 47"/>
                <a:gd name="T5" fmla="*/ 48 h 88"/>
                <a:gd name="T6" fmla="*/ 18 w 47"/>
                <a:gd name="T7" fmla="*/ 63 h 88"/>
                <a:gd name="T8" fmla="*/ 9 w 47"/>
                <a:gd name="T9" fmla="*/ 76 h 88"/>
                <a:gd name="T10" fmla="*/ 3 w 47"/>
                <a:gd name="T11" fmla="*/ 84 h 88"/>
                <a:gd name="T12" fmla="*/ 0 w 47"/>
                <a:gd name="T13" fmla="*/ 88 h 88"/>
                <a:gd name="T14" fmla="*/ 3 w 47"/>
                <a:gd name="T15" fmla="*/ 85 h 88"/>
                <a:gd name="T16" fmla="*/ 10 w 47"/>
                <a:gd name="T17" fmla="*/ 78 h 88"/>
                <a:gd name="T18" fmla="*/ 19 w 47"/>
                <a:gd name="T19" fmla="*/ 66 h 88"/>
                <a:gd name="T20" fmla="*/ 28 w 47"/>
                <a:gd name="T21" fmla="*/ 50 h 88"/>
                <a:gd name="T22" fmla="*/ 37 w 47"/>
                <a:gd name="T23" fmla="*/ 33 h 88"/>
                <a:gd name="T24" fmla="*/ 42 w 47"/>
                <a:gd name="T25" fmla="*/ 17 h 88"/>
                <a:gd name="T26" fmla="*/ 46 w 47"/>
                <a:gd name="T27" fmla="*/ 5 h 88"/>
                <a:gd name="T28" fmla="*/ 47 w 47"/>
                <a:gd name="T29" fmla="*/ 0 h 88"/>
                <a:gd name="T30" fmla="*/ 46 w 47"/>
                <a:gd name="T31" fmla="*/ 5 h 88"/>
                <a:gd name="T32" fmla="*/ 41 w 47"/>
                <a:gd name="T33" fmla="*/ 16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88">
                  <a:moveTo>
                    <a:pt x="41" y="16"/>
                  </a:moveTo>
                  <a:cubicBezTo>
                    <a:pt x="40" y="21"/>
                    <a:pt x="37" y="26"/>
                    <a:pt x="35" y="32"/>
                  </a:cubicBezTo>
                  <a:cubicBezTo>
                    <a:pt x="32" y="37"/>
                    <a:pt x="30" y="43"/>
                    <a:pt x="27" y="48"/>
                  </a:cubicBezTo>
                  <a:cubicBezTo>
                    <a:pt x="24" y="54"/>
                    <a:pt x="21" y="59"/>
                    <a:pt x="18" y="63"/>
                  </a:cubicBezTo>
                  <a:cubicBezTo>
                    <a:pt x="14" y="68"/>
                    <a:pt x="12" y="73"/>
                    <a:pt x="9" y="76"/>
                  </a:cubicBezTo>
                  <a:cubicBezTo>
                    <a:pt x="6" y="79"/>
                    <a:pt x="4" y="82"/>
                    <a:pt x="3" y="84"/>
                  </a:cubicBezTo>
                  <a:cubicBezTo>
                    <a:pt x="1" y="86"/>
                    <a:pt x="0" y="88"/>
                    <a:pt x="0" y="88"/>
                  </a:cubicBezTo>
                  <a:cubicBezTo>
                    <a:pt x="0" y="88"/>
                    <a:pt x="1" y="87"/>
                    <a:pt x="3" y="85"/>
                  </a:cubicBezTo>
                  <a:cubicBezTo>
                    <a:pt x="5" y="83"/>
                    <a:pt x="7" y="81"/>
                    <a:pt x="10" y="78"/>
                  </a:cubicBezTo>
                  <a:cubicBezTo>
                    <a:pt x="13" y="74"/>
                    <a:pt x="16" y="70"/>
                    <a:pt x="19" y="66"/>
                  </a:cubicBezTo>
                  <a:cubicBezTo>
                    <a:pt x="22" y="61"/>
                    <a:pt x="25" y="56"/>
                    <a:pt x="28" y="50"/>
                  </a:cubicBezTo>
                  <a:cubicBezTo>
                    <a:pt x="31" y="45"/>
                    <a:pt x="34" y="39"/>
                    <a:pt x="37" y="33"/>
                  </a:cubicBezTo>
                  <a:cubicBezTo>
                    <a:pt x="39" y="28"/>
                    <a:pt x="41" y="22"/>
                    <a:pt x="42" y="17"/>
                  </a:cubicBezTo>
                  <a:cubicBezTo>
                    <a:pt x="44" y="12"/>
                    <a:pt x="45" y="8"/>
                    <a:pt x="46" y="5"/>
                  </a:cubicBezTo>
                  <a:cubicBezTo>
                    <a:pt x="47" y="2"/>
                    <a:pt x="47" y="0"/>
                    <a:pt x="47" y="0"/>
                  </a:cubicBezTo>
                  <a:cubicBezTo>
                    <a:pt x="47" y="0"/>
                    <a:pt x="46" y="2"/>
                    <a:pt x="46" y="5"/>
                  </a:cubicBezTo>
                  <a:cubicBezTo>
                    <a:pt x="45" y="8"/>
                    <a:pt x="43" y="12"/>
                    <a:pt x="41"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14">
              <a:extLst>
                <a:ext uri="{FF2B5EF4-FFF2-40B4-BE49-F238E27FC236}">
                  <a16:creationId xmlns:a16="http://schemas.microsoft.com/office/drawing/2014/main" id="{FA40494E-59FA-4068-A968-C41FA9DCD24F}"/>
                </a:ext>
              </a:extLst>
            </p:cNvPr>
            <p:cNvSpPr>
              <a:spLocks/>
            </p:cNvSpPr>
            <p:nvPr/>
          </p:nvSpPr>
          <p:spPr bwMode="auto">
            <a:xfrm>
              <a:off x="1467" y="1908"/>
              <a:ext cx="24" cy="114"/>
            </a:xfrm>
            <a:custGeom>
              <a:avLst/>
              <a:gdLst>
                <a:gd name="T0" fmla="*/ 9 w 10"/>
                <a:gd name="T1" fmla="*/ 46 h 48"/>
                <a:gd name="T2" fmla="*/ 10 w 10"/>
                <a:gd name="T3" fmla="*/ 48 h 48"/>
                <a:gd name="T4" fmla="*/ 9 w 10"/>
                <a:gd name="T5" fmla="*/ 46 h 48"/>
                <a:gd name="T6" fmla="*/ 8 w 10"/>
                <a:gd name="T7" fmla="*/ 40 h 48"/>
                <a:gd name="T8" fmla="*/ 7 w 10"/>
                <a:gd name="T9" fmla="*/ 33 h 48"/>
                <a:gd name="T10" fmla="*/ 5 w 10"/>
                <a:gd name="T11" fmla="*/ 24 h 48"/>
                <a:gd name="T12" fmla="*/ 3 w 10"/>
                <a:gd name="T13" fmla="*/ 15 h 48"/>
                <a:gd name="T14" fmla="*/ 2 w 10"/>
                <a:gd name="T15" fmla="*/ 7 h 48"/>
                <a:gd name="T16" fmla="*/ 1 w 10"/>
                <a:gd name="T17" fmla="*/ 2 h 48"/>
                <a:gd name="T18" fmla="*/ 0 w 10"/>
                <a:gd name="T19" fmla="*/ 0 h 48"/>
                <a:gd name="T20" fmla="*/ 0 w 10"/>
                <a:gd name="T21" fmla="*/ 2 h 48"/>
                <a:gd name="T22" fmla="*/ 1 w 10"/>
                <a:gd name="T23" fmla="*/ 8 h 48"/>
                <a:gd name="T24" fmla="*/ 2 w 10"/>
                <a:gd name="T25" fmla="*/ 16 h 48"/>
                <a:gd name="T26" fmla="*/ 3 w 10"/>
                <a:gd name="T27" fmla="*/ 25 h 48"/>
                <a:gd name="T28" fmla="*/ 5 w 10"/>
                <a:gd name="T29" fmla="*/ 34 h 48"/>
                <a:gd name="T30" fmla="*/ 7 w 10"/>
                <a:gd name="T31" fmla="*/ 41 h 48"/>
                <a:gd name="T32" fmla="*/ 9 w 10"/>
                <a:gd name="T33" fmla="*/ 46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 h="48">
                  <a:moveTo>
                    <a:pt x="9" y="46"/>
                  </a:moveTo>
                  <a:cubicBezTo>
                    <a:pt x="10" y="47"/>
                    <a:pt x="10" y="48"/>
                    <a:pt x="10" y="48"/>
                  </a:cubicBezTo>
                  <a:cubicBezTo>
                    <a:pt x="10" y="48"/>
                    <a:pt x="10" y="47"/>
                    <a:pt x="9" y="46"/>
                  </a:cubicBezTo>
                  <a:cubicBezTo>
                    <a:pt x="9" y="45"/>
                    <a:pt x="9" y="43"/>
                    <a:pt x="8" y="40"/>
                  </a:cubicBezTo>
                  <a:cubicBezTo>
                    <a:pt x="8" y="38"/>
                    <a:pt x="7" y="35"/>
                    <a:pt x="7" y="33"/>
                  </a:cubicBezTo>
                  <a:cubicBezTo>
                    <a:pt x="6" y="30"/>
                    <a:pt x="6" y="27"/>
                    <a:pt x="5" y="24"/>
                  </a:cubicBezTo>
                  <a:cubicBezTo>
                    <a:pt x="5" y="21"/>
                    <a:pt x="4" y="18"/>
                    <a:pt x="3" y="15"/>
                  </a:cubicBezTo>
                  <a:cubicBezTo>
                    <a:pt x="3" y="12"/>
                    <a:pt x="2" y="9"/>
                    <a:pt x="2" y="7"/>
                  </a:cubicBezTo>
                  <a:cubicBezTo>
                    <a:pt x="2" y="5"/>
                    <a:pt x="1" y="3"/>
                    <a:pt x="1" y="2"/>
                  </a:cubicBezTo>
                  <a:cubicBezTo>
                    <a:pt x="1" y="0"/>
                    <a:pt x="0" y="0"/>
                    <a:pt x="0" y="0"/>
                  </a:cubicBezTo>
                  <a:cubicBezTo>
                    <a:pt x="0" y="0"/>
                    <a:pt x="0" y="0"/>
                    <a:pt x="0" y="2"/>
                  </a:cubicBezTo>
                  <a:cubicBezTo>
                    <a:pt x="1" y="3"/>
                    <a:pt x="1" y="5"/>
                    <a:pt x="1" y="8"/>
                  </a:cubicBezTo>
                  <a:cubicBezTo>
                    <a:pt x="1" y="10"/>
                    <a:pt x="1" y="13"/>
                    <a:pt x="2" y="16"/>
                  </a:cubicBezTo>
                  <a:cubicBezTo>
                    <a:pt x="2" y="19"/>
                    <a:pt x="2" y="22"/>
                    <a:pt x="3" y="25"/>
                  </a:cubicBezTo>
                  <a:cubicBezTo>
                    <a:pt x="4" y="28"/>
                    <a:pt x="4" y="31"/>
                    <a:pt x="5" y="34"/>
                  </a:cubicBezTo>
                  <a:cubicBezTo>
                    <a:pt x="6" y="37"/>
                    <a:pt x="7" y="39"/>
                    <a:pt x="7" y="41"/>
                  </a:cubicBezTo>
                  <a:cubicBezTo>
                    <a:pt x="8" y="43"/>
                    <a:pt x="9" y="45"/>
                    <a:pt x="9"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15">
              <a:extLst>
                <a:ext uri="{FF2B5EF4-FFF2-40B4-BE49-F238E27FC236}">
                  <a16:creationId xmlns:a16="http://schemas.microsoft.com/office/drawing/2014/main" id="{7BFE0956-9F9E-4C77-8AE2-1B0A7098E53D}"/>
                </a:ext>
              </a:extLst>
            </p:cNvPr>
            <p:cNvSpPr>
              <a:spLocks/>
            </p:cNvSpPr>
            <p:nvPr/>
          </p:nvSpPr>
          <p:spPr bwMode="auto">
            <a:xfrm>
              <a:off x="1467" y="1565"/>
              <a:ext cx="48" cy="283"/>
            </a:xfrm>
            <a:custGeom>
              <a:avLst/>
              <a:gdLst>
                <a:gd name="T0" fmla="*/ 18 w 20"/>
                <a:gd name="T1" fmla="*/ 100 h 119"/>
                <a:gd name="T2" fmla="*/ 16 w 20"/>
                <a:gd name="T3" fmla="*/ 80 h 119"/>
                <a:gd name="T4" fmla="*/ 14 w 20"/>
                <a:gd name="T5" fmla="*/ 58 h 119"/>
                <a:gd name="T6" fmla="*/ 10 w 20"/>
                <a:gd name="T7" fmla="*/ 35 h 119"/>
                <a:gd name="T8" fmla="*/ 6 w 20"/>
                <a:gd name="T9" fmla="*/ 17 h 119"/>
                <a:gd name="T10" fmla="*/ 2 w 20"/>
                <a:gd name="T11" fmla="*/ 5 h 119"/>
                <a:gd name="T12" fmla="*/ 0 w 20"/>
                <a:gd name="T13" fmla="*/ 0 h 119"/>
                <a:gd name="T14" fmla="*/ 1 w 20"/>
                <a:gd name="T15" fmla="*/ 5 h 119"/>
                <a:gd name="T16" fmla="*/ 5 w 20"/>
                <a:gd name="T17" fmla="*/ 18 h 119"/>
                <a:gd name="T18" fmla="*/ 8 w 20"/>
                <a:gd name="T19" fmla="*/ 36 h 119"/>
                <a:gd name="T20" fmla="*/ 11 w 20"/>
                <a:gd name="T21" fmla="*/ 58 h 119"/>
                <a:gd name="T22" fmla="*/ 14 w 20"/>
                <a:gd name="T23" fmla="*/ 81 h 119"/>
                <a:gd name="T24" fmla="*/ 17 w 20"/>
                <a:gd name="T25" fmla="*/ 100 h 119"/>
                <a:gd name="T26" fmla="*/ 19 w 20"/>
                <a:gd name="T27" fmla="*/ 114 h 119"/>
                <a:gd name="T28" fmla="*/ 20 w 20"/>
                <a:gd name="T29" fmla="*/ 119 h 119"/>
                <a:gd name="T30" fmla="*/ 20 w 20"/>
                <a:gd name="T31" fmla="*/ 114 h 119"/>
                <a:gd name="T32" fmla="*/ 18 w 20"/>
                <a:gd name="T33" fmla="*/ 10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119">
                  <a:moveTo>
                    <a:pt x="18" y="100"/>
                  </a:moveTo>
                  <a:cubicBezTo>
                    <a:pt x="17" y="94"/>
                    <a:pt x="17" y="87"/>
                    <a:pt x="16" y="80"/>
                  </a:cubicBezTo>
                  <a:cubicBezTo>
                    <a:pt x="15" y="73"/>
                    <a:pt x="14" y="65"/>
                    <a:pt x="14" y="58"/>
                  </a:cubicBezTo>
                  <a:cubicBezTo>
                    <a:pt x="13" y="50"/>
                    <a:pt x="11" y="42"/>
                    <a:pt x="10" y="35"/>
                  </a:cubicBezTo>
                  <a:cubicBezTo>
                    <a:pt x="9" y="28"/>
                    <a:pt x="7" y="22"/>
                    <a:pt x="6" y="17"/>
                  </a:cubicBezTo>
                  <a:cubicBezTo>
                    <a:pt x="4" y="11"/>
                    <a:pt x="3" y="7"/>
                    <a:pt x="2" y="5"/>
                  </a:cubicBezTo>
                  <a:cubicBezTo>
                    <a:pt x="0" y="2"/>
                    <a:pt x="0" y="0"/>
                    <a:pt x="0" y="0"/>
                  </a:cubicBezTo>
                  <a:cubicBezTo>
                    <a:pt x="0" y="0"/>
                    <a:pt x="0" y="2"/>
                    <a:pt x="1" y="5"/>
                  </a:cubicBezTo>
                  <a:cubicBezTo>
                    <a:pt x="2" y="8"/>
                    <a:pt x="3" y="12"/>
                    <a:pt x="5" y="18"/>
                  </a:cubicBezTo>
                  <a:cubicBezTo>
                    <a:pt x="6" y="23"/>
                    <a:pt x="7" y="29"/>
                    <a:pt x="8" y="36"/>
                  </a:cubicBezTo>
                  <a:cubicBezTo>
                    <a:pt x="9" y="43"/>
                    <a:pt x="10" y="51"/>
                    <a:pt x="11" y="58"/>
                  </a:cubicBezTo>
                  <a:cubicBezTo>
                    <a:pt x="12" y="66"/>
                    <a:pt x="13" y="74"/>
                    <a:pt x="14" y="81"/>
                  </a:cubicBezTo>
                  <a:cubicBezTo>
                    <a:pt x="15" y="88"/>
                    <a:pt x="16" y="95"/>
                    <a:pt x="17" y="100"/>
                  </a:cubicBezTo>
                  <a:cubicBezTo>
                    <a:pt x="18" y="106"/>
                    <a:pt x="19" y="111"/>
                    <a:pt x="19" y="114"/>
                  </a:cubicBezTo>
                  <a:cubicBezTo>
                    <a:pt x="20" y="117"/>
                    <a:pt x="20" y="119"/>
                    <a:pt x="20" y="119"/>
                  </a:cubicBezTo>
                  <a:cubicBezTo>
                    <a:pt x="20" y="119"/>
                    <a:pt x="20" y="117"/>
                    <a:pt x="20" y="114"/>
                  </a:cubicBezTo>
                  <a:cubicBezTo>
                    <a:pt x="19" y="110"/>
                    <a:pt x="19" y="105"/>
                    <a:pt x="18" y="10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Freeform 16">
              <a:extLst>
                <a:ext uri="{FF2B5EF4-FFF2-40B4-BE49-F238E27FC236}">
                  <a16:creationId xmlns:a16="http://schemas.microsoft.com/office/drawing/2014/main" id="{40AE10B8-D0BB-4E2A-9217-820A979E4880}"/>
                </a:ext>
              </a:extLst>
            </p:cNvPr>
            <p:cNvSpPr>
              <a:spLocks/>
            </p:cNvSpPr>
            <p:nvPr/>
          </p:nvSpPr>
          <p:spPr bwMode="auto">
            <a:xfrm>
              <a:off x="1477" y="1389"/>
              <a:ext cx="72" cy="214"/>
            </a:xfrm>
            <a:custGeom>
              <a:avLst/>
              <a:gdLst>
                <a:gd name="T0" fmla="*/ 28 w 30"/>
                <a:gd name="T1" fmla="*/ 74 h 90"/>
                <a:gd name="T2" fmla="*/ 25 w 30"/>
                <a:gd name="T3" fmla="*/ 58 h 90"/>
                <a:gd name="T4" fmla="*/ 20 w 30"/>
                <a:gd name="T5" fmla="*/ 41 h 90"/>
                <a:gd name="T6" fmla="*/ 14 w 30"/>
                <a:gd name="T7" fmla="*/ 25 h 90"/>
                <a:gd name="T8" fmla="*/ 7 w 30"/>
                <a:gd name="T9" fmla="*/ 12 h 90"/>
                <a:gd name="T10" fmla="*/ 2 w 30"/>
                <a:gd name="T11" fmla="*/ 3 h 90"/>
                <a:gd name="T12" fmla="*/ 0 w 30"/>
                <a:gd name="T13" fmla="*/ 0 h 90"/>
                <a:gd name="T14" fmla="*/ 2 w 30"/>
                <a:gd name="T15" fmla="*/ 4 h 90"/>
                <a:gd name="T16" fmla="*/ 6 w 30"/>
                <a:gd name="T17" fmla="*/ 13 h 90"/>
                <a:gd name="T18" fmla="*/ 12 w 30"/>
                <a:gd name="T19" fmla="*/ 27 h 90"/>
                <a:gd name="T20" fmla="*/ 18 w 30"/>
                <a:gd name="T21" fmla="*/ 43 h 90"/>
                <a:gd name="T22" fmla="*/ 23 w 30"/>
                <a:gd name="T23" fmla="*/ 60 h 90"/>
                <a:gd name="T24" fmla="*/ 27 w 30"/>
                <a:gd name="T25" fmla="*/ 75 h 90"/>
                <a:gd name="T26" fmla="*/ 29 w 30"/>
                <a:gd name="T27" fmla="*/ 86 h 90"/>
                <a:gd name="T28" fmla="*/ 30 w 30"/>
                <a:gd name="T29" fmla="*/ 90 h 90"/>
                <a:gd name="T30" fmla="*/ 29 w 30"/>
                <a:gd name="T31" fmla="*/ 86 h 90"/>
                <a:gd name="T32" fmla="*/ 28 w 30"/>
                <a:gd name="T33" fmla="*/ 74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0" h="90">
                  <a:moveTo>
                    <a:pt x="28" y="74"/>
                  </a:moveTo>
                  <a:cubicBezTo>
                    <a:pt x="27" y="69"/>
                    <a:pt x="26" y="64"/>
                    <a:pt x="25" y="58"/>
                  </a:cubicBezTo>
                  <a:cubicBezTo>
                    <a:pt x="23" y="53"/>
                    <a:pt x="22" y="47"/>
                    <a:pt x="20" y="41"/>
                  </a:cubicBezTo>
                  <a:cubicBezTo>
                    <a:pt x="18" y="35"/>
                    <a:pt x="16" y="30"/>
                    <a:pt x="14" y="25"/>
                  </a:cubicBezTo>
                  <a:cubicBezTo>
                    <a:pt x="11" y="20"/>
                    <a:pt x="9" y="15"/>
                    <a:pt x="7" y="12"/>
                  </a:cubicBezTo>
                  <a:cubicBezTo>
                    <a:pt x="5" y="8"/>
                    <a:pt x="3" y="5"/>
                    <a:pt x="2" y="3"/>
                  </a:cubicBezTo>
                  <a:cubicBezTo>
                    <a:pt x="1" y="1"/>
                    <a:pt x="0" y="0"/>
                    <a:pt x="0" y="0"/>
                  </a:cubicBezTo>
                  <a:cubicBezTo>
                    <a:pt x="0" y="0"/>
                    <a:pt x="1" y="1"/>
                    <a:pt x="2" y="4"/>
                  </a:cubicBezTo>
                  <a:cubicBezTo>
                    <a:pt x="3" y="6"/>
                    <a:pt x="4" y="9"/>
                    <a:pt x="6" y="13"/>
                  </a:cubicBezTo>
                  <a:cubicBezTo>
                    <a:pt x="8" y="17"/>
                    <a:pt x="10" y="22"/>
                    <a:pt x="12" y="27"/>
                  </a:cubicBezTo>
                  <a:cubicBezTo>
                    <a:pt x="14" y="32"/>
                    <a:pt x="16" y="37"/>
                    <a:pt x="18" y="43"/>
                  </a:cubicBezTo>
                  <a:cubicBezTo>
                    <a:pt x="20" y="48"/>
                    <a:pt x="21" y="54"/>
                    <a:pt x="23" y="60"/>
                  </a:cubicBezTo>
                  <a:cubicBezTo>
                    <a:pt x="24" y="65"/>
                    <a:pt x="26" y="70"/>
                    <a:pt x="27" y="75"/>
                  </a:cubicBezTo>
                  <a:cubicBezTo>
                    <a:pt x="28" y="79"/>
                    <a:pt x="28" y="83"/>
                    <a:pt x="29" y="86"/>
                  </a:cubicBezTo>
                  <a:cubicBezTo>
                    <a:pt x="30" y="88"/>
                    <a:pt x="30" y="90"/>
                    <a:pt x="30" y="90"/>
                  </a:cubicBezTo>
                  <a:cubicBezTo>
                    <a:pt x="30" y="90"/>
                    <a:pt x="30" y="88"/>
                    <a:pt x="29" y="86"/>
                  </a:cubicBezTo>
                  <a:cubicBezTo>
                    <a:pt x="29" y="83"/>
                    <a:pt x="29" y="79"/>
                    <a:pt x="2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31" name="Shape 188">
            <a:extLst>
              <a:ext uri="{FF2B5EF4-FFF2-40B4-BE49-F238E27FC236}">
                <a16:creationId xmlns:a16="http://schemas.microsoft.com/office/drawing/2014/main" id="{496861A2-7994-42A1-8CD9-80465B1F1180}"/>
              </a:ext>
            </a:extLst>
          </p:cNvPr>
          <p:cNvSpPr>
            <a:spLocks noChangeArrowheads="1"/>
          </p:cNvSpPr>
          <p:nvPr/>
        </p:nvSpPr>
        <p:spPr bwMode="auto">
          <a:xfrm>
            <a:off x="1945653" y="2112881"/>
            <a:ext cx="3887111" cy="13406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 Entrepreneurship ranges in scale from solo, part-time projects to large-scale.</a:t>
            </a:r>
          </a:p>
        </p:txBody>
      </p:sp>
      <p:sp>
        <p:nvSpPr>
          <p:cNvPr id="32" name="Shape 188">
            <a:extLst>
              <a:ext uri="{FF2B5EF4-FFF2-40B4-BE49-F238E27FC236}">
                <a16:creationId xmlns:a16="http://schemas.microsoft.com/office/drawing/2014/main" id="{949EE787-494E-409F-A151-C89B9A6E0BA4}"/>
              </a:ext>
            </a:extLst>
          </p:cNvPr>
          <p:cNvSpPr>
            <a:spLocks noChangeArrowheads="1"/>
          </p:cNvSpPr>
          <p:nvPr/>
        </p:nvSpPr>
        <p:spPr bwMode="auto">
          <a:xfrm>
            <a:off x="1945652" y="4031548"/>
            <a:ext cx="3887111" cy="13406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 Entrepreneurship ranges in scale from solo, part-time projects to large-scale.</a:t>
            </a:r>
          </a:p>
        </p:txBody>
      </p:sp>
      <p:grpSp>
        <p:nvGrpSpPr>
          <p:cNvPr id="33" name="Group 4">
            <a:extLst>
              <a:ext uri="{FF2B5EF4-FFF2-40B4-BE49-F238E27FC236}">
                <a16:creationId xmlns:a16="http://schemas.microsoft.com/office/drawing/2014/main" id="{3612B5BF-80A3-4F7E-A860-01B436C516CC}"/>
              </a:ext>
            </a:extLst>
          </p:cNvPr>
          <p:cNvGrpSpPr>
            <a:grpSpLocks noChangeAspect="1"/>
          </p:cNvGrpSpPr>
          <p:nvPr/>
        </p:nvGrpSpPr>
        <p:grpSpPr bwMode="auto">
          <a:xfrm>
            <a:off x="6359236" y="1961255"/>
            <a:ext cx="443777" cy="1467745"/>
            <a:chOff x="1239" y="863"/>
            <a:chExt cx="514" cy="1700"/>
          </a:xfrm>
          <a:solidFill>
            <a:srgbClr val="5E391D"/>
          </a:solidFill>
        </p:grpSpPr>
        <p:sp>
          <p:nvSpPr>
            <p:cNvPr id="34" name="Freeform 5">
              <a:extLst>
                <a:ext uri="{FF2B5EF4-FFF2-40B4-BE49-F238E27FC236}">
                  <a16:creationId xmlns:a16="http://schemas.microsoft.com/office/drawing/2014/main" id="{0BAFA1E1-EC78-4C37-9A86-36BF30694F6D}"/>
                </a:ext>
              </a:extLst>
            </p:cNvPr>
            <p:cNvSpPr>
              <a:spLocks/>
            </p:cNvSpPr>
            <p:nvPr/>
          </p:nvSpPr>
          <p:spPr bwMode="auto">
            <a:xfrm>
              <a:off x="1373" y="2205"/>
              <a:ext cx="245" cy="15"/>
            </a:xfrm>
            <a:custGeom>
              <a:avLst/>
              <a:gdLst>
                <a:gd name="T0" fmla="*/ 77 w 102"/>
                <a:gd name="T1" fmla="*/ 0 h 6"/>
                <a:gd name="T2" fmla="*/ 51 w 102"/>
                <a:gd name="T3" fmla="*/ 0 h 6"/>
                <a:gd name="T4" fmla="*/ 26 w 102"/>
                <a:gd name="T5" fmla="*/ 0 h 6"/>
                <a:gd name="T6" fmla="*/ 0 w 102"/>
                <a:gd name="T7" fmla="*/ 0 h 6"/>
                <a:gd name="T8" fmla="*/ 25 w 102"/>
                <a:gd name="T9" fmla="*/ 5 h 6"/>
                <a:gd name="T10" fmla="*/ 51 w 102"/>
                <a:gd name="T11" fmla="*/ 6 h 6"/>
                <a:gd name="T12" fmla="*/ 77 w 102"/>
                <a:gd name="T13" fmla="*/ 5 h 6"/>
                <a:gd name="T14" fmla="*/ 102 w 102"/>
                <a:gd name="T15" fmla="*/ 0 h 6"/>
                <a:gd name="T16" fmla="*/ 77 w 102"/>
                <a:gd name="T1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2" h="6">
                  <a:moveTo>
                    <a:pt x="77" y="0"/>
                  </a:moveTo>
                  <a:cubicBezTo>
                    <a:pt x="68" y="0"/>
                    <a:pt x="60" y="0"/>
                    <a:pt x="51" y="0"/>
                  </a:cubicBezTo>
                  <a:cubicBezTo>
                    <a:pt x="43" y="0"/>
                    <a:pt x="34" y="0"/>
                    <a:pt x="26" y="0"/>
                  </a:cubicBezTo>
                  <a:cubicBezTo>
                    <a:pt x="0" y="0"/>
                    <a:pt x="0" y="0"/>
                    <a:pt x="0" y="0"/>
                  </a:cubicBezTo>
                  <a:cubicBezTo>
                    <a:pt x="8" y="2"/>
                    <a:pt x="17" y="4"/>
                    <a:pt x="25" y="5"/>
                  </a:cubicBezTo>
                  <a:cubicBezTo>
                    <a:pt x="34" y="6"/>
                    <a:pt x="43" y="6"/>
                    <a:pt x="51" y="6"/>
                  </a:cubicBezTo>
                  <a:cubicBezTo>
                    <a:pt x="60" y="6"/>
                    <a:pt x="68" y="6"/>
                    <a:pt x="77" y="5"/>
                  </a:cubicBezTo>
                  <a:cubicBezTo>
                    <a:pt x="85" y="4"/>
                    <a:pt x="94" y="2"/>
                    <a:pt x="102" y="0"/>
                  </a:cubicBezTo>
                  <a:cubicBezTo>
                    <a:pt x="94" y="0"/>
                    <a:pt x="85" y="0"/>
                    <a:pt x="7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6">
              <a:extLst>
                <a:ext uri="{FF2B5EF4-FFF2-40B4-BE49-F238E27FC236}">
                  <a16:creationId xmlns:a16="http://schemas.microsoft.com/office/drawing/2014/main" id="{792587DB-9B1B-4CF7-9D69-80F87C120459}"/>
                </a:ext>
              </a:extLst>
            </p:cNvPr>
            <p:cNvSpPr>
              <a:spLocks noEditPoints="1"/>
            </p:cNvSpPr>
            <p:nvPr/>
          </p:nvSpPr>
          <p:spPr bwMode="auto">
            <a:xfrm>
              <a:off x="1239" y="863"/>
              <a:ext cx="514" cy="1700"/>
            </a:xfrm>
            <a:custGeom>
              <a:avLst/>
              <a:gdLst>
                <a:gd name="T0" fmla="*/ 213 w 214"/>
                <a:gd name="T1" fmla="*/ 226 h 714"/>
                <a:gd name="T2" fmla="*/ 201 w 214"/>
                <a:gd name="T3" fmla="*/ 112 h 714"/>
                <a:gd name="T4" fmla="*/ 183 w 214"/>
                <a:gd name="T5" fmla="*/ 122 h 714"/>
                <a:gd name="T6" fmla="*/ 199 w 214"/>
                <a:gd name="T7" fmla="*/ 85 h 714"/>
                <a:gd name="T8" fmla="*/ 194 w 214"/>
                <a:gd name="T9" fmla="*/ 89 h 714"/>
                <a:gd name="T10" fmla="*/ 131 w 214"/>
                <a:gd name="T11" fmla="*/ 36 h 714"/>
                <a:gd name="T12" fmla="*/ 108 w 214"/>
                <a:gd name="T13" fmla="*/ 67 h 714"/>
                <a:gd name="T14" fmla="*/ 78 w 214"/>
                <a:gd name="T15" fmla="*/ 129 h 714"/>
                <a:gd name="T16" fmla="*/ 80 w 214"/>
                <a:gd name="T17" fmla="*/ 151 h 714"/>
                <a:gd name="T18" fmla="*/ 70 w 214"/>
                <a:gd name="T19" fmla="*/ 202 h 714"/>
                <a:gd name="T20" fmla="*/ 78 w 214"/>
                <a:gd name="T21" fmla="*/ 234 h 714"/>
                <a:gd name="T22" fmla="*/ 85 w 214"/>
                <a:gd name="T23" fmla="*/ 313 h 714"/>
                <a:gd name="T24" fmla="*/ 78 w 214"/>
                <a:gd name="T25" fmla="*/ 294 h 714"/>
                <a:gd name="T26" fmla="*/ 78 w 214"/>
                <a:gd name="T27" fmla="*/ 306 h 714"/>
                <a:gd name="T28" fmla="*/ 89 w 214"/>
                <a:gd name="T29" fmla="*/ 357 h 714"/>
                <a:gd name="T30" fmla="*/ 85 w 214"/>
                <a:gd name="T31" fmla="*/ 475 h 714"/>
                <a:gd name="T32" fmla="*/ 88 w 214"/>
                <a:gd name="T33" fmla="*/ 488 h 714"/>
                <a:gd name="T34" fmla="*/ 50 w 214"/>
                <a:gd name="T35" fmla="*/ 546 h 714"/>
                <a:gd name="T36" fmla="*/ 0 w 214"/>
                <a:gd name="T37" fmla="*/ 694 h 714"/>
                <a:gd name="T38" fmla="*/ 214 w 214"/>
                <a:gd name="T39" fmla="*/ 602 h 714"/>
                <a:gd name="T40" fmla="*/ 157 w 214"/>
                <a:gd name="T41" fmla="*/ 506 h 714"/>
                <a:gd name="T42" fmla="*/ 140 w 214"/>
                <a:gd name="T43" fmla="*/ 489 h 714"/>
                <a:gd name="T44" fmla="*/ 133 w 214"/>
                <a:gd name="T45" fmla="*/ 489 h 714"/>
                <a:gd name="T46" fmla="*/ 167 w 214"/>
                <a:gd name="T47" fmla="*/ 452 h 714"/>
                <a:gd name="T48" fmla="*/ 171 w 214"/>
                <a:gd name="T49" fmla="*/ 441 h 714"/>
                <a:gd name="T50" fmla="*/ 187 w 214"/>
                <a:gd name="T51" fmla="*/ 409 h 714"/>
                <a:gd name="T52" fmla="*/ 206 w 214"/>
                <a:gd name="T53" fmla="*/ 284 h 714"/>
                <a:gd name="T54" fmla="*/ 208 w 214"/>
                <a:gd name="T55" fmla="*/ 254 h 714"/>
                <a:gd name="T56" fmla="*/ 96 w 214"/>
                <a:gd name="T57" fmla="*/ 512 h 714"/>
                <a:gd name="T58" fmla="*/ 208 w 214"/>
                <a:gd name="T59" fmla="*/ 663 h 714"/>
                <a:gd name="T60" fmla="*/ 202 w 214"/>
                <a:gd name="T61" fmla="*/ 615 h 714"/>
                <a:gd name="T62" fmla="*/ 200 w 214"/>
                <a:gd name="T63" fmla="*/ 589 h 714"/>
                <a:gd name="T64" fmla="*/ 164 w 214"/>
                <a:gd name="T65" fmla="*/ 596 h 714"/>
                <a:gd name="T66" fmla="*/ 184 w 214"/>
                <a:gd name="T67" fmla="*/ 576 h 714"/>
                <a:gd name="T68" fmla="*/ 27 w 214"/>
                <a:gd name="T69" fmla="*/ 595 h 714"/>
                <a:gd name="T70" fmla="*/ 84 w 214"/>
                <a:gd name="T71" fmla="*/ 610 h 714"/>
                <a:gd name="T72" fmla="*/ 9 w 214"/>
                <a:gd name="T73" fmla="*/ 694 h 714"/>
                <a:gd name="T74" fmla="*/ 81 w 214"/>
                <a:gd name="T75" fmla="*/ 689 h 714"/>
                <a:gd name="T76" fmla="*/ 159 w 214"/>
                <a:gd name="T77" fmla="*/ 691 h 714"/>
                <a:gd name="T78" fmla="*/ 67 w 214"/>
                <a:gd name="T79" fmla="*/ 698 h 714"/>
                <a:gd name="T80" fmla="*/ 188 w 214"/>
                <a:gd name="T81" fmla="*/ 700 h 714"/>
                <a:gd name="T82" fmla="*/ 103 w 214"/>
                <a:gd name="T83" fmla="*/ 618 h 714"/>
                <a:gd name="T84" fmla="*/ 132 w 214"/>
                <a:gd name="T85" fmla="*/ 619 h 714"/>
                <a:gd name="T86" fmla="*/ 58 w 214"/>
                <a:gd name="T87" fmla="*/ 553 h 714"/>
                <a:gd name="T88" fmla="*/ 155 w 214"/>
                <a:gd name="T89" fmla="*/ 540 h 714"/>
                <a:gd name="T90" fmla="*/ 59 w 214"/>
                <a:gd name="T91" fmla="*/ 535 h 714"/>
                <a:gd name="T92" fmla="*/ 117 w 214"/>
                <a:gd name="T93" fmla="*/ 511 h 714"/>
                <a:gd name="T94" fmla="*/ 107 w 214"/>
                <a:gd name="T95" fmla="*/ 526 h 714"/>
                <a:gd name="T96" fmla="*/ 129 w 214"/>
                <a:gd name="T97" fmla="*/ 418 h 714"/>
                <a:gd name="T98" fmla="*/ 145 w 214"/>
                <a:gd name="T99" fmla="*/ 83 h 714"/>
                <a:gd name="T100" fmla="*/ 131 w 214"/>
                <a:gd name="T101" fmla="*/ 419 h 714"/>
                <a:gd name="T102" fmla="*/ 119 w 214"/>
                <a:gd name="T103" fmla="*/ 493 h 714"/>
                <a:gd name="T104" fmla="*/ 135 w 214"/>
                <a:gd name="T105" fmla="*/ 419 h 714"/>
                <a:gd name="T106" fmla="*/ 144 w 214"/>
                <a:gd name="T107" fmla="*/ 341 h 714"/>
                <a:gd name="T108" fmla="*/ 144 w 214"/>
                <a:gd name="T109" fmla="*/ 219 h 714"/>
                <a:gd name="T110" fmla="*/ 143 w 214"/>
                <a:gd name="T111" fmla="*/ 82 h 714"/>
                <a:gd name="T112" fmla="*/ 132 w 214"/>
                <a:gd name="T113" fmla="*/ 357 h 714"/>
                <a:gd name="T114" fmla="*/ 124 w 214"/>
                <a:gd name="T115" fmla="*/ 423 h 714"/>
                <a:gd name="T116" fmla="*/ 91 w 214"/>
                <a:gd name="T117" fmla="*/ 364 h 714"/>
                <a:gd name="T118" fmla="*/ 77 w 214"/>
                <a:gd name="T119" fmla="*/ 208 h 714"/>
                <a:gd name="T120" fmla="*/ 115 w 214"/>
                <a:gd name="T121" fmla="*/ 125 h 714"/>
                <a:gd name="T122" fmla="*/ 190 w 214"/>
                <a:gd name="T123" fmla="*/ 93 h 714"/>
                <a:gd name="T124" fmla="*/ 169 w 214"/>
                <a:gd name="T125" fmla="*/ 343 h 7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4" h="714">
                  <a:moveTo>
                    <a:pt x="208" y="254"/>
                  </a:moveTo>
                  <a:cubicBezTo>
                    <a:pt x="209" y="248"/>
                    <a:pt x="211" y="243"/>
                    <a:pt x="212" y="238"/>
                  </a:cubicBezTo>
                  <a:cubicBezTo>
                    <a:pt x="213" y="233"/>
                    <a:pt x="213" y="229"/>
                    <a:pt x="214" y="226"/>
                  </a:cubicBezTo>
                  <a:cubicBezTo>
                    <a:pt x="214" y="224"/>
                    <a:pt x="214" y="222"/>
                    <a:pt x="214" y="222"/>
                  </a:cubicBezTo>
                  <a:cubicBezTo>
                    <a:pt x="214" y="222"/>
                    <a:pt x="214" y="223"/>
                    <a:pt x="213" y="226"/>
                  </a:cubicBezTo>
                  <a:cubicBezTo>
                    <a:pt x="212" y="229"/>
                    <a:pt x="211" y="232"/>
                    <a:pt x="209" y="237"/>
                  </a:cubicBezTo>
                  <a:cubicBezTo>
                    <a:pt x="209" y="237"/>
                    <a:pt x="209" y="237"/>
                    <a:pt x="209" y="238"/>
                  </a:cubicBezTo>
                  <a:cubicBezTo>
                    <a:pt x="209" y="222"/>
                    <a:pt x="205" y="203"/>
                    <a:pt x="202" y="186"/>
                  </a:cubicBezTo>
                  <a:cubicBezTo>
                    <a:pt x="200" y="174"/>
                    <a:pt x="197" y="161"/>
                    <a:pt x="197" y="155"/>
                  </a:cubicBezTo>
                  <a:cubicBezTo>
                    <a:pt x="198" y="137"/>
                    <a:pt x="201" y="112"/>
                    <a:pt x="201" y="112"/>
                  </a:cubicBezTo>
                  <a:cubicBezTo>
                    <a:pt x="202" y="109"/>
                    <a:pt x="201" y="105"/>
                    <a:pt x="199" y="104"/>
                  </a:cubicBezTo>
                  <a:cubicBezTo>
                    <a:pt x="198" y="103"/>
                    <a:pt x="198" y="103"/>
                    <a:pt x="197" y="103"/>
                  </a:cubicBezTo>
                  <a:cubicBezTo>
                    <a:pt x="196" y="103"/>
                    <a:pt x="195" y="103"/>
                    <a:pt x="194" y="105"/>
                  </a:cubicBezTo>
                  <a:cubicBezTo>
                    <a:pt x="193" y="106"/>
                    <a:pt x="188" y="114"/>
                    <a:pt x="181" y="127"/>
                  </a:cubicBezTo>
                  <a:cubicBezTo>
                    <a:pt x="182" y="125"/>
                    <a:pt x="182" y="123"/>
                    <a:pt x="183" y="122"/>
                  </a:cubicBezTo>
                  <a:cubicBezTo>
                    <a:pt x="183" y="121"/>
                    <a:pt x="183" y="121"/>
                    <a:pt x="184" y="120"/>
                  </a:cubicBezTo>
                  <a:cubicBezTo>
                    <a:pt x="185" y="117"/>
                    <a:pt x="187" y="114"/>
                    <a:pt x="188" y="111"/>
                  </a:cubicBezTo>
                  <a:cubicBezTo>
                    <a:pt x="190" y="107"/>
                    <a:pt x="191" y="104"/>
                    <a:pt x="193" y="100"/>
                  </a:cubicBezTo>
                  <a:cubicBezTo>
                    <a:pt x="194" y="97"/>
                    <a:pt x="195" y="94"/>
                    <a:pt x="197" y="92"/>
                  </a:cubicBezTo>
                  <a:cubicBezTo>
                    <a:pt x="198" y="89"/>
                    <a:pt x="199" y="87"/>
                    <a:pt x="199" y="85"/>
                  </a:cubicBezTo>
                  <a:cubicBezTo>
                    <a:pt x="200" y="83"/>
                    <a:pt x="200" y="83"/>
                    <a:pt x="200" y="83"/>
                  </a:cubicBezTo>
                  <a:cubicBezTo>
                    <a:pt x="200" y="83"/>
                    <a:pt x="200" y="83"/>
                    <a:pt x="199" y="84"/>
                  </a:cubicBezTo>
                  <a:cubicBezTo>
                    <a:pt x="198" y="85"/>
                    <a:pt x="196" y="87"/>
                    <a:pt x="195" y="89"/>
                  </a:cubicBezTo>
                  <a:cubicBezTo>
                    <a:pt x="194" y="89"/>
                    <a:pt x="194" y="89"/>
                    <a:pt x="194" y="90"/>
                  </a:cubicBezTo>
                  <a:cubicBezTo>
                    <a:pt x="194" y="90"/>
                    <a:pt x="194" y="89"/>
                    <a:pt x="194" y="89"/>
                  </a:cubicBezTo>
                  <a:cubicBezTo>
                    <a:pt x="194" y="89"/>
                    <a:pt x="186" y="69"/>
                    <a:pt x="187" y="46"/>
                  </a:cubicBezTo>
                  <a:cubicBezTo>
                    <a:pt x="188" y="18"/>
                    <a:pt x="183" y="5"/>
                    <a:pt x="169" y="1"/>
                  </a:cubicBezTo>
                  <a:cubicBezTo>
                    <a:pt x="169" y="1"/>
                    <a:pt x="169" y="1"/>
                    <a:pt x="168" y="1"/>
                  </a:cubicBezTo>
                  <a:cubicBezTo>
                    <a:pt x="160" y="0"/>
                    <a:pt x="154" y="8"/>
                    <a:pt x="147" y="17"/>
                  </a:cubicBezTo>
                  <a:cubicBezTo>
                    <a:pt x="143" y="23"/>
                    <a:pt x="138" y="30"/>
                    <a:pt x="131" y="36"/>
                  </a:cubicBezTo>
                  <a:cubicBezTo>
                    <a:pt x="123" y="44"/>
                    <a:pt x="118" y="61"/>
                    <a:pt x="115" y="78"/>
                  </a:cubicBezTo>
                  <a:cubicBezTo>
                    <a:pt x="115" y="77"/>
                    <a:pt x="115" y="76"/>
                    <a:pt x="115" y="75"/>
                  </a:cubicBezTo>
                  <a:cubicBezTo>
                    <a:pt x="115" y="72"/>
                    <a:pt x="114" y="69"/>
                    <a:pt x="113" y="68"/>
                  </a:cubicBezTo>
                  <a:cubicBezTo>
                    <a:pt x="112" y="67"/>
                    <a:pt x="111" y="67"/>
                    <a:pt x="111" y="66"/>
                  </a:cubicBezTo>
                  <a:cubicBezTo>
                    <a:pt x="110" y="66"/>
                    <a:pt x="109" y="67"/>
                    <a:pt x="108" y="67"/>
                  </a:cubicBezTo>
                  <a:cubicBezTo>
                    <a:pt x="107" y="68"/>
                    <a:pt x="95" y="79"/>
                    <a:pt x="88" y="105"/>
                  </a:cubicBezTo>
                  <a:cubicBezTo>
                    <a:pt x="85" y="114"/>
                    <a:pt x="81" y="127"/>
                    <a:pt x="81" y="141"/>
                  </a:cubicBezTo>
                  <a:cubicBezTo>
                    <a:pt x="81" y="140"/>
                    <a:pt x="81" y="138"/>
                    <a:pt x="80" y="137"/>
                  </a:cubicBezTo>
                  <a:cubicBezTo>
                    <a:pt x="80" y="135"/>
                    <a:pt x="79" y="133"/>
                    <a:pt x="79" y="131"/>
                  </a:cubicBezTo>
                  <a:cubicBezTo>
                    <a:pt x="78" y="130"/>
                    <a:pt x="78" y="129"/>
                    <a:pt x="78" y="129"/>
                  </a:cubicBezTo>
                  <a:cubicBezTo>
                    <a:pt x="78" y="129"/>
                    <a:pt x="78" y="130"/>
                    <a:pt x="78" y="132"/>
                  </a:cubicBezTo>
                  <a:cubicBezTo>
                    <a:pt x="78" y="133"/>
                    <a:pt x="78" y="136"/>
                    <a:pt x="78" y="139"/>
                  </a:cubicBezTo>
                  <a:cubicBezTo>
                    <a:pt x="78" y="141"/>
                    <a:pt x="79" y="145"/>
                    <a:pt x="79" y="148"/>
                  </a:cubicBezTo>
                  <a:cubicBezTo>
                    <a:pt x="80" y="149"/>
                    <a:pt x="80" y="150"/>
                    <a:pt x="80" y="151"/>
                  </a:cubicBezTo>
                  <a:cubicBezTo>
                    <a:pt x="80" y="151"/>
                    <a:pt x="80" y="151"/>
                    <a:pt x="80" y="151"/>
                  </a:cubicBezTo>
                  <a:cubicBezTo>
                    <a:pt x="78" y="151"/>
                    <a:pt x="76" y="153"/>
                    <a:pt x="76" y="156"/>
                  </a:cubicBezTo>
                  <a:cubicBezTo>
                    <a:pt x="76" y="157"/>
                    <a:pt x="72" y="175"/>
                    <a:pt x="73" y="209"/>
                  </a:cubicBezTo>
                  <a:cubicBezTo>
                    <a:pt x="73" y="209"/>
                    <a:pt x="73" y="210"/>
                    <a:pt x="73" y="210"/>
                  </a:cubicBezTo>
                  <a:cubicBezTo>
                    <a:pt x="73" y="210"/>
                    <a:pt x="73" y="209"/>
                    <a:pt x="73" y="209"/>
                  </a:cubicBezTo>
                  <a:cubicBezTo>
                    <a:pt x="71" y="206"/>
                    <a:pt x="70" y="204"/>
                    <a:pt x="70" y="202"/>
                  </a:cubicBezTo>
                  <a:cubicBezTo>
                    <a:pt x="69" y="200"/>
                    <a:pt x="68" y="199"/>
                    <a:pt x="68" y="199"/>
                  </a:cubicBezTo>
                  <a:cubicBezTo>
                    <a:pt x="68" y="199"/>
                    <a:pt x="68" y="201"/>
                    <a:pt x="69" y="203"/>
                  </a:cubicBezTo>
                  <a:cubicBezTo>
                    <a:pt x="69" y="205"/>
                    <a:pt x="69" y="208"/>
                    <a:pt x="70" y="211"/>
                  </a:cubicBezTo>
                  <a:cubicBezTo>
                    <a:pt x="71" y="214"/>
                    <a:pt x="72" y="218"/>
                    <a:pt x="73" y="222"/>
                  </a:cubicBezTo>
                  <a:cubicBezTo>
                    <a:pt x="75" y="226"/>
                    <a:pt x="76" y="230"/>
                    <a:pt x="78" y="234"/>
                  </a:cubicBezTo>
                  <a:cubicBezTo>
                    <a:pt x="80" y="237"/>
                    <a:pt x="82" y="241"/>
                    <a:pt x="84" y="244"/>
                  </a:cubicBezTo>
                  <a:cubicBezTo>
                    <a:pt x="84" y="244"/>
                    <a:pt x="84" y="244"/>
                    <a:pt x="85" y="244"/>
                  </a:cubicBezTo>
                  <a:cubicBezTo>
                    <a:pt x="84" y="244"/>
                    <a:pt x="83" y="245"/>
                    <a:pt x="82" y="245"/>
                  </a:cubicBezTo>
                  <a:cubicBezTo>
                    <a:pt x="80" y="247"/>
                    <a:pt x="80" y="249"/>
                    <a:pt x="79" y="251"/>
                  </a:cubicBezTo>
                  <a:cubicBezTo>
                    <a:pt x="79" y="252"/>
                    <a:pt x="77" y="282"/>
                    <a:pt x="85" y="313"/>
                  </a:cubicBezTo>
                  <a:cubicBezTo>
                    <a:pt x="85" y="316"/>
                    <a:pt x="86" y="320"/>
                    <a:pt x="87" y="324"/>
                  </a:cubicBezTo>
                  <a:cubicBezTo>
                    <a:pt x="88" y="327"/>
                    <a:pt x="89" y="330"/>
                    <a:pt x="90" y="333"/>
                  </a:cubicBezTo>
                  <a:cubicBezTo>
                    <a:pt x="88" y="329"/>
                    <a:pt x="86" y="324"/>
                    <a:pt x="85" y="320"/>
                  </a:cubicBezTo>
                  <a:cubicBezTo>
                    <a:pt x="83" y="315"/>
                    <a:pt x="81" y="310"/>
                    <a:pt x="80" y="305"/>
                  </a:cubicBezTo>
                  <a:cubicBezTo>
                    <a:pt x="79" y="301"/>
                    <a:pt x="79" y="297"/>
                    <a:pt x="78" y="294"/>
                  </a:cubicBezTo>
                  <a:cubicBezTo>
                    <a:pt x="78" y="292"/>
                    <a:pt x="78" y="291"/>
                    <a:pt x="78" y="290"/>
                  </a:cubicBezTo>
                  <a:cubicBezTo>
                    <a:pt x="78" y="290"/>
                    <a:pt x="78" y="289"/>
                    <a:pt x="78" y="289"/>
                  </a:cubicBezTo>
                  <a:cubicBezTo>
                    <a:pt x="78" y="289"/>
                    <a:pt x="78" y="290"/>
                    <a:pt x="78" y="290"/>
                  </a:cubicBezTo>
                  <a:cubicBezTo>
                    <a:pt x="78" y="291"/>
                    <a:pt x="77" y="292"/>
                    <a:pt x="77" y="294"/>
                  </a:cubicBezTo>
                  <a:cubicBezTo>
                    <a:pt x="77" y="297"/>
                    <a:pt x="77" y="301"/>
                    <a:pt x="78" y="306"/>
                  </a:cubicBezTo>
                  <a:cubicBezTo>
                    <a:pt x="78" y="311"/>
                    <a:pt x="80" y="317"/>
                    <a:pt x="81" y="323"/>
                  </a:cubicBezTo>
                  <a:cubicBezTo>
                    <a:pt x="83" y="329"/>
                    <a:pt x="85" y="335"/>
                    <a:pt x="87" y="341"/>
                  </a:cubicBezTo>
                  <a:cubicBezTo>
                    <a:pt x="89" y="346"/>
                    <a:pt x="91" y="351"/>
                    <a:pt x="93" y="357"/>
                  </a:cubicBezTo>
                  <a:cubicBezTo>
                    <a:pt x="93" y="356"/>
                    <a:pt x="92" y="356"/>
                    <a:pt x="92" y="356"/>
                  </a:cubicBezTo>
                  <a:cubicBezTo>
                    <a:pt x="91" y="356"/>
                    <a:pt x="90" y="356"/>
                    <a:pt x="89" y="357"/>
                  </a:cubicBezTo>
                  <a:cubicBezTo>
                    <a:pt x="87" y="358"/>
                    <a:pt x="86" y="362"/>
                    <a:pt x="87" y="366"/>
                  </a:cubicBezTo>
                  <a:cubicBezTo>
                    <a:pt x="88" y="372"/>
                    <a:pt x="90" y="393"/>
                    <a:pt x="86" y="404"/>
                  </a:cubicBezTo>
                  <a:cubicBezTo>
                    <a:pt x="81" y="422"/>
                    <a:pt x="80" y="434"/>
                    <a:pt x="85" y="463"/>
                  </a:cubicBezTo>
                  <a:cubicBezTo>
                    <a:pt x="86" y="468"/>
                    <a:pt x="88" y="475"/>
                    <a:pt x="89" y="481"/>
                  </a:cubicBezTo>
                  <a:cubicBezTo>
                    <a:pt x="88" y="479"/>
                    <a:pt x="87" y="477"/>
                    <a:pt x="85" y="475"/>
                  </a:cubicBezTo>
                  <a:cubicBezTo>
                    <a:pt x="83" y="473"/>
                    <a:pt x="82" y="471"/>
                    <a:pt x="81" y="470"/>
                  </a:cubicBezTo>
                  <a:cubicBezTo>
                    <a:pt x="80" y="468"/>
                    <a:pt x="79" y="468"/>
                    <a:pt x="79" y="468"/>
                  </a:cubicBezTo>
                  <a:cubicBezTo>
                    <a:pt x="79" y="468"/>
                    <a:pt x="79" y="469"/>
                    <a:pt x="80" y="471"/>
                  </a:cubicBezTo>
                  <a:cubicBezTo>
                    <a:pt x="81" y="472"/>
                    <a:pt x="82" y="475"/>
                    <a:pt x="83" y="478"/>
                  </a:cubicBezTo>
                  <a:cubicBezTo>
                    <a:pt x="85" y="481"/>
                    <a:pt x="86" y="484"/>
                    <a:pt x="88" y="488"/>
                  </a:cubicBezTo>
                  <a:cubicBezTo>
                    <a:pt x="89" y="492"/>
                    <a:pt x="91" y="496"/>
                    <a:pt x="92" y="500"/>
                  </a:cubicBezTo>
                  <a:cubicBezTo>
                    <a:pt x="92" y="501"/>
                    <a:pt x="93" y="501"/>
                    <a:pt x="93" y="502"/>
                  </a:cubicBezTo>
                  <a:cubicBezTo>
                    <a:pt x="72" y="503"/>
                    <a:pt x="58" y="506"/>
                    <a:pt x="57" y="506"/>
                  </a:cubicBezTo>
                  <a:cubicBezTo>
                    <a:pt x="53" y="507"/>
                    <a:pt x="50" y="511"/>
                    <a:pt x="50" y="515"/>
                  </a:cubicBezTo>
                  <a:cubicBezTo>
                    <a:pt x="50" y="546"/>
                    <a:pt x="50" y="546"/>
                    <a:pt x="50" y="546"/>
                  </a:cubicBezTo>
                  <a:cubicBezTo>
                    <a:pt x="46" y="549"/>
                    <a:pt x="42" y="553"/>
                    <a:pt x="42" y="560"/>
                  </a:cubicBezTo>
                  <a:cubicBezTo>
                    <a:pt x="42" y="564"/>
                    <a:pt x="42" y="564"/>
                    <a:pt x="42" y="564"/>
                  </a:cubicBezTo>
                  <a:cubicBezTo>
                    <a:pt x="38" y="565"/>
                    <a:pt x="32" y="566"/>
                    <a:pt x="26" y="568"/>
                  </a:cubicBezTo>
                  <a:cubicBezTo>
                    <a:pt x="9" y="574"/>
                    <a:pt x="0" y="586"/>
                    <a:pt x="0" y="602"/>
                  </a:cubicBezTo>
                  <a:cubicBezTo>
                    <a:pt x="0" y="694"/>
                    <a:pt x="0" y="694"/>
                    <a:pt x="0" y="694"/>
                  </a:cubicBezTo>
                  <a:cubicBezTo>
                    <a:pt x="0" y="708"/>
                    <a:pt x="19" y="710"/>
                    <a:pt x="28" y="712"/>
                  </a:cubicBezTo>
                  <a:cubicBezTo>
                    <a:pt x="43" y="713"/>
                    <a:pt x="67" y="714"/>
                    <a:pt x="107" y="714"/>
                  </a:cubicBezTo>
                  <a:cubicBezTo>
                    <a:pt x="148" y="714"/>
                    <a:pt x="171" y="713"/>
                    <a:pt x="186" y="712"/>
                  </a:cubicBezTo>
                  <a:cubicBezTo>
                    <a:pt x="195" y="710"/>
                    <a:pt x="214" y="708"/>
                    <a:pt x="214" y="694"/>
                  </a:cubicBezTo>
                  <a:cubicBezTo>
                    <a:pt x="214" y="602"/>
                    <a:pt x="214" y="602"/>
                    <a:pt x="214" y="602"/>
                  </a:cubicBezTo>
                  <a:cubicBezTo>
                    <a:pt x="214" y="576"/>
                    <a:pt x="191" y="567"/>
                    <a:pt x="172" y="564"/>
                  </a:cubicBezTo>
                  <a:cubicBezTo>
                    <a:pt x="172" y="560"/>
                    <a:pt x="172" y="560"/>
                    <a:pt x="172" y="560"/>
                  </a:cubicBezTo>
                  <a:cubicBezTo>
                    <a:pt x="172" y="553"/>
                    <a:pt x="169" y="549"/>
                    <a:pt x="164" y="546"/>
                  </a:cubicBezTo>
                  <a:cubicBezTo>
                    <a:pt x="164" y="515"/>
                    <a:pt x="164" y="515"/>
                    <a:pt x="164" y="515"/>
                  </a:cubicBezTo>
                  <a:cubicBezTo>
                    <a:pt x="164" y="511"/>
                    <a:pt x="161" y="507"/>
                    <a:pt x="157" y="506"/>
                  </a:cubicBezTo>
                  <a:cubicBezTo>
                    <a:pt x="156" y="506"/>
                    <a:pt x="144" y="503"/>
                    <a:pt x="125" y="502"/>
                  </a:cubicBezTo>
                  <a:cubicBezTo>
                    <a:pt x="127" y="500"/>
                    <a:pt x="129" y="498"/>
                    <a:pt x="131" y="497"/>
                  </a:cubicBezTo>
                  <a:cubicBezTo>
                    <a:pt x="132" y="495"/>
                    <a:pt x="133" y="494"/>
                    <a:pt x="134" y="494"/>
                  </a:cubicBezTo>
                  <a:cubicBezTo>
                    <a:pt x="135" y="493"/>
                    <a:pt x="136" y="492"/>
                    <a:pt x="137" y="491"/>
                  </a:cubicBezTo>
                  <a:cubicBezTo>
                    <a:pt x="139" y="490"/>
                    <a:pt x="140" y="489"/>
                    <a:pt x="140" y="489"/>
                  </a:cubicBezTo>
                  <a:cubicBezTo>
                    <a:pt x="140" y="489"/>
                    <a:pt x="139" y="490"/>
                    <a:pt x="137" y="490"/>
                  </a:cubicBezTo>
                  <a:cubicBezTo>
                    <a:pt x="136" y="490"/>
                    <a:pt x="135" y="491"/>
                    <a:pt x="134" y="491"/>
                  </a:cubicBezTo>
                  <a:cubicBezTo>
                    <a:pt x="133" y="492"/>
                    <a:pt x="131" y="492"/>
                    <a:pt x="130" y="493"/>
                  </a:cubicBezTo>
                  <a:cubicBezTo>
                    <a:pt x="128" y="494"/>
                    <a:pt x="127" y="495"/>
                    <a:pt x="125" y="496"/>
                  </a:cubicBezTo>
                  <a:cubicBezTo>
                    <a:pt x="127" y="493"/>
                    <a:pt x="130" y="491"/>
                    <a:pt x="133" y="489"/>
                  </a:cubicBezTo>
                  <a:cubicBezTo>
                    <a:pt x="136" y="486"/>
                    <a:pt x="139" y="482"/>
                    <a:pt x="142" y="479"/>
                  </a:cubicBezTo>
                  <a:cubicBezTo>
                    <a:pt x="145" y="476"/>
                    <a:pt x="149" y="473"/>
                    <a:pt x="151" y="470"/>
                  </a:cubicBezTo>
                  <a:cubicBezTo>
                    <a:pt x="154" y="466"/>
                    <a:pt x="157" y="464"/>
                    <a:pt x="160" y="461"/>
                  </a:cubicBezTo>
                  <a:cubicBezTo>
                    <a:pt x="162" y="458"/>
                    <a:pt x="164" y="456"/>
                    <a:pt x="165" y="455"/>
                  </a:cubicBezTo>
                  <a:cubicBezTo>
                    <a:pt x="166" y="453"/>
                    <a:pt x="167" y="452"/>
                    <a:pt x="167" y="452"/>
                  </a:cubicBezTo>
                  <a:cubicBezTo>
                    <a:pt x="167" y="452"/>
                    <a:pt x="166" y="452"/>
                    <a:pt x="165" y="453"/>
                  </a:cubicBezTo>
                  <a:cubicBezTo>
                    <a:pt x="163" y="454"/>
                    <a:pt x="161" y="456"/>
                    <a:pt x="158" y="457"/>
                  </a:cubicBezTo>
                  <a:cubicBezTo>
                    <a:pt x="158" y="457"/>
                    <a:pt x="158" y="458"/>
                    <a:pt x="158" y="458"/>
                  </a:cubicBezTo>
                  <a:cubicBezTo>
                    <a:pt x="158" y="457"/>
                    <a:pt x="158" y="457"/>
                    <a:pt x="159" y="457"/>
                  </a:cubicBezTo>
                  <a:cubicBezTo>
                    <a:pt x="163" y="452"/>
                    <a:pt x="167" y="447"/>
                    <a:pt x="171" y="441"/>
                  </a:cubicBezTo>
                  <a:cubicBezTo>
                    <a:pt x="175" y="436"/>
                    <a:pt x="178" y="431"/>
                    <a:pt x="181" y="426"/>
                  </a:cubicBezTo>
                  <a:cubicBezTo>
                    <a:pt x="183" y="421"/>
                    <a:pt x="185" y="416"/>
                    <a:pt x="186" y="413"/>
                  </a:cubicBezTo>
                  <a:cubicBezTo>
                    <a:pt x="187" y="411"/>
                    <a:pt x="187" y="410"/>
                    <a:pt x="187" y="409"/>
                  </a:cubicBezTo>
                  <a:cubicBezTo>
                    <a:pt x="188" y="408"/>
                    <a:pt x="188" y="407"/>
                    <a:pt x="188" y="407"/>
                  </a:cubicBezTo>
                  <a:cubicBezTo>
                    <a:pt x="188" y="407"/>
                    <a:pt x="187" y="408"/>
                    <a:pt x="187" y="409"/>
                  </a:cubicBezTo>
                  <a:cubicBezTo>
                    <a:pt x="187" y="409"/>
                    <a:pt x="186" y="410"/>
                    <a:pt x="185" y="412"/>
                  </a:cubicBezTo>
                  <a:cubicBezTo>
                    <a:pt x="184" y="415"/>
                    <a:pt x="182" y="419"/>
                    <a:pt x="179" y="423"/>
                  </a:cubicBezTo>
                  <a:cubicBezTo>
                    <a:pt x="176" y="427"/>
                    <a:pt x="173" y="432"/>
                    <a:pt x="169" y="436"/>
                  </a:cubicBezTo>
                  <a:cubicBezTo>
                    <a:pt x="174" y="426"/>
                    <a:pt x="180" y="414"/>
                    <a:pt x="185" y="397"/>
                  </a:cubicBezTo>
                  <a:cubicBezTo>
                    <a:pt x="206" y="329"/>
                    <a:pt x="206" y="286"/>
                    <a:pt x="206" y="284"/>
                  </a:cubicBezTo>
                  <a:cubicBezTo>
                    <a:pt x="206" y="281"/>
                    <a:pt x="205" y="278"/>
                    <a:pt x="203" y="277"/>
                  </a:cubicBezTo>
                  <a:cubicBezTo>
                    <a:pt x="203" y="277"/>
                    <a:pt x="202" y="277"/>
                    <a:pt x="202" y="277"/>
                  </a:cubicBezTo>
                  <a:cubicBezTo>
                    <a:pt x="201" y="277"/>
                    <a:pt x="201" y="277"/>
                    <a:pt x="200" y="277"/>
                  </a:cubicBezTo>
                  <a:cubicBezTo>
                    <a:pt x="201" y="275"/>
                    <a:pt x="202" y="274"/>
                    <a:pt x="202" y="272"/>
                  </a:cubicBezTo>
                  <a:cubicBezTo>
                    <a:pt x="204" y="266"/>
                    <a:pt x="206" y="260"/>
                    <a:pt x="208" y="254"/>
                  </a:cubicBezTo>
                  <a:close/>
                  <a:moveTo>
                    <a:pt x="96" y="512"/>
                  </a:moveTo>
                  <a:cubicBezTo>
                    <a:pt x="97" y="514"/>
                    <a:pt x="97" y="515"/>
                    <a:pt x="98" y="516"/>
                  </a:cubicBezTo>
                  <a:cubicBezTo>
                    <a:pt x="85" y="516"/>
                    <a:pt x="74" y="515"/>
                    <a:pt x="68" y="513"/>
                  </a:cubicBezTo>
                  <a:cubicBezTo>
                    <a:pt x="74" y="512"/>
                    <a:pt x="84" y="511"/>
                    <a:pt x="96" y="511"/>
                  </a:cubicBezTo>
                  <a:cubicBezTo>
                    <a:pt x="96" y="511"/>
                    <a:pt x="96" y="512"/>
                    <a:pt x="96" y="512"/>
                  </a:cubicBezTo>
                  <a:close/>
                  <a:moveTo>
                    <a:pt x="208" y="607"/>
                  </a:moveTo>
                  <a:cubicBezTo>
                    <a:pt x="208" y="615"/>
                    <a:pt x="208" y="615"/>
                    <a:pt x="208" y="615"/>
                  </a:cubicBezTo>
                  <a:cubicBezTo>
                    <a:pt x="208" y="620"/>
                    <a:pt x="208" y="625"/>
                    <a:pt x="208" y="631"/>
                  </a:cubicBezTo>
                  <a:cubicBezTo>
                    <a:pt x="208" y="647"/>
                    <a:pt x="208" y="647"/>
                    <a:pt x="208" y="647"/>
                  </a:cubicBezTo>
                  <a:cubicBezTo>
                    <a:pt x="208" y="653"/>
                    <a:pt x="208" y="658"/>
                    <a:pt x="208" y="663"/>
                  </a:cubicBezTo>
                  <a:cubicBezTo>
                    <a:pt x="207" y="674"/>
                    <a:pt x="206" y="685"/>
                    <a:pt x="205" y="696"/>
                  </a:cubicBezTo>
                  <a:cubicBezTo>
                    <a:pt x="204" y="685"/>
                    <a:pt x="203" y="674"/>
                    <a:pt x="203" y="663"/>
                  </a:cubicBezTo>
                  <a:cubicBezTo>
                    <a:pt x="202" y="658"/>
                    <a:pt x="202" y="653"/>
                    <a:pt x="202" y="647"/>
                  </a:cubicBezTo>
                  <a:cubicBezTo>
                    <a:pt x="202" y="631"/>
                    <a:pt x="202" y="631"/>
                    <a:pt x="202" y="631"/>
                  </a:cubicBezTo>
                  <a:cubicBezTo>
                    <a:pt x="202" y="625"/>
                    <a:pt x="202" y="620"/>
                    <a:pt x="202" y="615"/>
                  </a:cubicBezTo>
                  <a:cubicBezTo>
                    <a:pt x="203" y="607"/>
                    <a:pt x="203" y="607"/>
                    <a:pt x="203" y="607"/>
                  </a:cubicBezTo>
                  <a:cubicBezTo>
                    <a:pt x="203" y="602"/>
                    <a:pt x="203" y="602"/>
                    <a:pt x="203" y="602"/>
                  </a:cubicBezTo>
                  <a:cubicBezTo>
                    <a:pt x="203" y="601"/>
                    <a:pt x="203" y="600"/>
                    <a:pt x="203" y="599"/>
                  </a:cubicBezTo>
                  <a:cubicBezTo>
                    <a:pt x="202" y="595"/>
                    <a:pt x="201" y="592"/>
                    <a:pt x="200" y="589"/>
                  </a:cubicBezTo>
                  <a:cubicBezTo>
                    <a:pt x="200" y="589"/>
                    <a:pt x="200" y="589"/>
                    <a:pt x="200" y="589"/>
                  </a:cubicBezTo>
                  <a:cubicBezTo>
                    <a:pt x="199" y="590"/>
                    <a:pt x="199" y="590"/>
                    <a:pt x="199" y="590"/>
                  </a:cubicBezTo>
                  <a:cubicBezTo>
                    <a:pt x="198" y="590"/>
                    <a:pt x="197" y="591"/>
                    <a:pt x="196" y="591"/>
                  </a:cubicBezTo>
                  <a:cubicBezTo>
                    <a:pt x="195" y="591"/>
                    <a:pt x="193" y="592"/>
                    <a:pt x="191" y="592"/>
                  </a:cubicBezTo>
                  <a:cubicBezTo>
                    <a:pt x="188" y="593"/>
                    <a:pt x="185" y="593"/>
                    <a:pt x="182" y="594"/>
                  </a:cubicBezTo>
                  <a:cubicBezTo>
                    <a:pt x="176" y="595"/>
                    <a:pt x="170" y="595"/>
                    <a:pt x="164" y="596"/>
                  </a:cubicBezTo>
                  <a:cubicBezTo>
                    <a:pt x="170" y="594"/>
                    <a:pt x="175" y="592"/>
                    <a:pt x="181" y="589"/>
                  </a:cubicBezTo>
                  <a:cubicBezTo>
                    <a:pt x="184" y="588"/>
                    <a:pt x="186" y="587"/>
                    <a:pt x="189" y="586"/>
                  </a:cubicBezTo>
                  <a:cubicBezTo>
                    <a:pt x="190" y="585"/>
                    <a:pt x="192" y="584"/>
                    <a:pt x="193" y="584"/>
                  </a:cubicBezTo>
                  <a:cubicBezTo>
                    <a:pt x="193" y="583"/>
                    <a:pt x="194" y="583"/>
                    <a:pt x="195" y="583"/>
                  </a:cubicBezTo>
                  <a:cubicBezTo>
                    <a:pt x="192" y="580"/>
                    <a:pt x="188" y="578"/>
                    <a:pt x="184" y="576"/>
                  </a:cubicBezTo>
                  <a:cubicBezTo>
                    <a:pt x="189" y="577"/>
                    <a:pt x="195" y="579"/>
                    <a:pt x="199" y="583"/>
                  </a:cubicBezTo>
                  <a:cubicBezTo>
                    <a:pt x="203" y="587"/>
                    <a:pt x="206" y="592"/>
                    <a:pt x="207" y="598"/>
                  </a:cubicBezTo>
                  <a:cubicBezTo>
                    <a:pt x="208" y="601"/>
                    <a:pt x="208" y="604"/>
                    <a:pt x="208" y="607"/>
                  </a:cubicBezTo>
                  <a:close/>
                  <a:moveTo>
                    <a:pt x="42" y="574"/>
                  </a:moveTo>
                  <a:cubicBezTo>
                    <a:pt x="42" y="574"/>
                    <a:pt x="33" y="578"/>
                    <a:pt x="27" y="595"/>
                  </a:cubicBezTo>
                  <a:cubicBezTo>
                    <a:pt x="31" y="596"/>
                    <a:pt x="34" y="597"/>
                    <a:pt x="38" y="598"/>
                  </a:cubicBezTo>
                  <a:cubicBezTo>
                    <a:pt x="45" y="600"/>
                    <a:pt x="53" y="602"/>
                    <a:pt x="61" y="603"/>
                  </a:cubicBezTo>
                  <a:cubicBezTo>
                    <a:pt x="69" y="604"/>
                    <a:pt x="76" y="605"/>
                    <a:pt x="84" y="606"/>
                  </a:cubicBezTo>
                  <a:cubicBezTo>
                    <a:pt x="92" y="607"/>
                    <a:pt x="100" y="608"/>
                    <a:pt x="108" y="609"/>
                  </a:cubicBezTo>
                  <a:cubicBezTo>
                    <a:pt x="100" y="609"/>
                    <a:pt x="92" y="610"/>
                    <a:pt x="84" y="610"/>
                  </a:cubicBezTo>
                  <a:cubicBezTo>
                    <a:pt x="76" y="610"/>
                    <a:pt x="68" y="611"/>
                    <a:pt x="60" y="611"/>
                  </a:cubicBezTo>
                  <a:cubicBezTo>
                    <a:pt x="52" y="610"/>
                    <a:pt x="44" y="610"/>
                    <a:pt x="36" y="609"/>
                  </a:cubicBezTo>
                  <a:cubicBezTo>
                    <a:pt x="32" y="609"/>
                    <a:pt x="28" y="608"/>
                    <a:pt x="24" y="608"/>
                  </a:cubicBezTo>
                  <a:cubicBezTo>
                    <a:pt x="23" y="612"/>
                    <a:pt x="23" y="618"/>
                    <a:pt x="22" y="624"/>
                  </a:cubicBezTo>
                  <a:cubicBezTo>
                    <a:pt x="21" y="660"/>
                    <a:pt x="9" y="694"/>
                    <a:pt x="9" y="694"/>
                  </a:cubicBezTo>
                  <a:cubicBezTo>
                    <a:pt x="9" y="685"/>
                    <a:pt x="9" y="631"/>
                    <a:pt x="9" y="602"/>
                  </a:cubicBezTo>
                  <a:cubicBezTo>
                    <a:pt x="9" y="581"/>
                    <a:pt x="30" y="575"/>
                    <a:pt x="42" y="574"/>
                  </a:cubicBezTo>
                  <a:close/>
                  <a:moveTo>
                    <a:pt x="133" y="689"/>
                  </a:moveTo>
                  <a:cubicBezTo>
                    <a:pt x="124" y="689"/>
                    <a:pt x="116" y="688"/>
                    <a:pt x="107" y="688"/>
                  </a:cubicBezTo>
                  <a:cubicBezTo>
                    <a:pt x="99" y="688"/>
                    <a:pt x="90" y="689"/>
                    <a:pt x="81" y="689"/>
                  </a:cubicBezTo>
                  <a:cubicBezTo>
                    <a:pt x="73" y="690"/>
                    <a:pt x="64" y="691"/>
                    <a:pt x="56" y="691"/>
                  </a:cubicBezTo>
                  <a:cubicBezTo>
                    <a:pt x="64" y="688"/>
                    <a:pt x="73" y="686"/>
                    <a:pt x="81" y="685"/>
                  </a:cubicBezTo>
                  <a:cubicBezTo>
                    <a:pt x="90" y="684"/>
                    <a:pt x="98" y="683"/>
                    <a:pt x="107" y="683"/>
                  </a:cubicBezTo>
                  <a:cubicBezTo>
                    <a:pt x="116" y="683"/>
                    <a:pt x="124" y="684"/>
                    <a:pt x="133" y="685"/>
                  </a:cubicBezTo>
                  <a:cubicBezTo>
                    <a:pt x="142" y="686"/>
                    <a:pt x="150" y="688"/>
                    <a:pt x="159" y="691"/>
                  </a:cubicBezTo>
                  <a:cubicBezTo>
                    <a:pt x="150" y="691"/>
                    <a:pt x="141" y="690"/>
                    <a:pt x="133" y="689"/>
                  </a:cubicBezTo>
                  <a:close/>
                  <a:moveTo>
                    <a:pt x="188" y="700"/>
                  </a:moveTo>
                  <a:cubicBezTo>
                    <a:pt x="174" y="699"/>
                    <a:pt x="161" y="698"/>
                    <a:pt x="147" y="698"/>
                  </a:cubicBezTo>
                  <a:cubicBezTo>
                    <a:pt x="134" y="697"/>
                    <a:pt x="121" y="697"/>
                    <a:pt x="107" y="697"/>
                  </a:cubicBezTo>
                  <a:cubicBezTo>
                    <a:pt x="94" y="697"/>
                    <a:pt x="80" y="697"/>
                    <a:pt x="67" y="698"/>
                  </a:cubicBezTo>
                  <a:cubicBezTo>
                    <a:pt x="53" y="698"/>
                    <a:pt x="40" y="699"/>
                    <a:pt x="27" y="700"/>
                  </a:cubicBezTo>
                  <a:cubicBezTo>
                    <a:pt x="40" y="697"/>
                    <a:pt x="53" y="695"/>
                    <a:pt x="67" y="693"/>
                  </a:cubicBezTo>
                  <a:cubicBezTo>
                    <a:pt x="80" y="692"/>
                    <a:pt x="94" y="691"/>
                    <a:pt x="107" y="691"/>
                  </a:cubicBezTo>
                  <a:cubicBezTo>
                    <a:pt x="121" y="691"/>
                    <a:pt x="134" y="692"/>
                    <a:pt x="148" y="693"/>
                  </a:cubicBezTo>
                  <a:cubicBezTo>
                    <a:pt x="161" y="695"/>
                    <a:pt x="175" y="697"/>
                    <a:pt x="188" y="700"/>
                  </a:cubicBezTo>
                  <a:close/>
                  <a:moveTo>
                    <a:pt x="132" y="619"/>
                  </a:moveTo>
                  <a:cubicBezTo>
                    <a:pt x="122" y="620"/>
                    <a:pt x="113" y="620"/>
                    <a:pt x="103" y="620"/>
                  </a:cubicBezTo>
                  <a:cubicBezTo>
                    <a:pt x="94" y="620"/>
                    <a:pt x="85" y="619"/>
                    <a:pt x="75" y="618"/>
                  </a:cubicBezTo>
                  <a:cubicBezTo>
                    <a:pt x="80" y="618"/>
                    <a:pt x="85" y="618"/>
                    <a:pt x="89" y="618"/>
                  </a:cubicBezTo>
                  <a:cubicBezTo>
                    <a:pt x="94" y="618"/>
                    <a:pt x="99" y="618"/>
                    <a:pt x="103" y="618"/>
                  </a:cubicBezTo>
                  <a:cubicBezTo>
                    <a:pt x="113" y="617"/>
                    <a:pt x="122" y="617"/>
                    <a:pt x="132" y="616"/>
                  </a:cubicBezTo>
                  <a:cubicBezTo>
                    <a:pt x="141" y="616"/>
                    <a:pt x="150" y="615"/>
                    <a:pt x="160" y="614"/>
                  </a:cubicBezTo>
                  <a:cubicBezTo>
                    <a:pt x="164" y="613"/>
                    <a:pt x="169" y="613"/>
                    <a:pt x="174" y="612"/>
                  </a:cubicBezTo>
                  <a:cubicBezTo>
                    <a:pt x="178" y="612"/>
                    <a:pt x="183" y="611"/>
                    <a:pt x="188" y="610"/>
                  </a:cubicBezTo>
                  <a:cubicBezTo>
                    <a:pt x="170" y="615"/>
                    <a:pt x="151" y="618"/>
                    <a:pt x="132" y="619"/>
                  </a:cubicBezTo>
                  <a:close/>
                  <a:moveTo>
                    <a:pt x="163" y="566"/>
                  </a:moveTo>
                  <a:cubicBezTo>
                    <a:pt x="158" y="568"/>
                    <a:pt x="143" y="571"/>
                    <a:pt x="108" y="571"/>
                  </a:cubicBezTo>
                  <a:cubicBezTo>
                    <a:pt x="75" y="571"/>
                    <a:pt x="58" y="568"/>
                    <a:pt x="51" y="567"/>
                  </a:cubicBezTo>
                  <a:cubicBezTo>
                    <a:pt x="51" y="565"/>
                    <a:pt x="51" y="563"/>
                    <a:pt x="51" y="560"/>
                  </a:cubicBezTo>
                  <a:cubicBezTo>
                    <a:pt x="51" y="555"/>
                    <a:pt x="55" y="553"/>
                    <a:pt x="58" y="553"/>
                  </a:cubicBezTo>
                  <a:cubicBezTo>
                    <a:pt x="90" y="558"/>
                    <a:pt x="124" y="558"/>
                    <a:pt x="157" y="553"/>
                  </a:cubicBezTo>
                  <a:cubicBezTo>
                    <a:pt x="159" y="553"/>
                    <a:pt x="163" y="555"/>
                    <a:pt x="163" y="560"/>
                  </a:cubicBezTo>
                  <a:cubicBezTo>
                    <a:pt x="163" y="562"/>
                    <a:pt x="163" y="565"/>
                    <a:pt x="163" y="566"/>
                  </a:cubicBezTo>
                  <a:close/>
                  <a:moveTo>
                    <a:pt x="95" y="549"/>
                  </a:moveTo>
                  <a:cubicBezTo>
                    <a:pt x="115" y="548"/>
                    <a:pt x="135" y="545"/>
                    <a:pt x="155" y="540"/>
                  </a:cubicBezTo>
                  <a:cubicBezTo>
                    <a:pt x="155" y="545"/>
                    <a:pt x="155" y="545"/>
                    <a:pt x="155" y="545"/>
                  </a:cubicBezTo>
                  <a:cubicBezTo>
                    <a:pt x="135" y="549"/>
                    <a:pt x="115" y="550"/>
                    <a:pt x="95" y="549"/>
                  </a:cubicBezTo>
                  <a:close/>
                  <a:moveTo>
                    <a:pt x="155" y="532"/>
                  </a:moveTo>
                  <a:cubicBezTo>
                    <a:pt x="123" y="540"/>
                    <a:pt x="91" y="543"/>
                    <a:pt x="59" y="540"/>
                  </a:cubicBezTo>
                  <a:cubicBezTo>
                    <a:pt x="59" y="535"/>
                    <a:pt x="59" y="535"/>
                    <a:pt x="59" y="535"/>
                  </a:cubicBezTo>
                  <a:cubicBezTo>
                    <a:pt x="91" y="538"/>
                    <a:pt x="123" y="535"/>
                    <a:pt x="155" y="527"/>
                  </a:cubicBezTo>
                  <a:lnTo>
                    <a:pt x="155" y="532"/>
                  </a:lnTo>
                  <a:close/>
                  <a:moveTo>
                    <a:pt x="147" y="513"/>
                  </a:moveTo>
                  <a:cubicBezTo>
                    <a:pt x="139" y="515"/>
                    <a:pt x="128" y="516"/>
                    <a:pt x="113" y="516"/>
                  </a:cubicBezTo>
                  <a:cubicBezTo>
                    <a:pt x="115" y="514"/>
                    <a:pt x="116" y="512"/>
                    <a:pt x="117" y="511"/>
                  </a:cubicBezTo>
                  <a:cubicBezTo>
                    <a:pt x="130" y="511"/>
                    <a:pt x="140" y="512"/>
                    <a:pt x="147" y="513"/>
                  </a:cubicBezTo>
                  <a:close/>
                  <a:moveTo>
                    <a:pt x="128" y="525"/>
                  </a:moveTo>
                  <a:cubicBezTo>
                    <a:pt x="105" y="529"/>
                    <a:pt x="82" y="529"/>
                    <a:pt x="59" y="527"/>
                  </a:cubicBezTo>
                  <a:cubicBezTo>
                    <a:pt x="59" y="522"/>
                    <a:pt x="59" y="522"/>
                    <a:pt x="59" y="522"/>
                  </a:cubicBezTo>
                  <a:cubicBezTo>
                    <a:pt x="66" y="523"/>
                    <a:pt x="84" y="526"/>
                    <a:pt x="107" y="526"/>
                  </a:cubicBezTo>
                  <a:cubicBezTo>
                    <a:pt x="115" y="526"/>
                    <a:pt x="122" y="525"/>
                    <a:pt x="128" y="525"/>
                  </a:cubicBezTo>
                  <a:close/>
                  <a:moveTo>
                    <a:pt x="108" y="517"/>
                  </a:moveTo>
                  <a:cubicBezTo>
                    <a:pt x="107" y="517"/>
                    <a:pt x="107" y="517"/>
                    <a:pt x="106" y="517"/>
                  </a:cubicBezTo>
                  <a:cubicBezTo>
                    <a:pt x="109" y="506"/>
                    <a:pt x="113" y="494"/>
                    <a:pt x="116" y="483"/>
                  </a:cubicBezTo>
                  <a:cubicBezTo>
                    <a:pt x="121" y="462"/>
                    <a:pt x="125" y="440"/>
                    <a:pt x="129" y="418"/>
                  </a:cubicBezTo>
                  <a:cubicBezTo>
                    <a:pt x="131" y="407"/>
                    <a:pt x="132" y="396"/>
                    <a:pt x="134" y="385"/>
                  </a:cubicBezTo>
                  <a:cubicBezTo>
                    <a:pt x="135" y="374"/>
                    <a:pt x="136" y="363"/>
                    <a:pt x="137" y="352"/>
                  </a:cubicBezTo>
                  <a:cubicBezTo>
                    <a:pt x="140" y="307"/>
                    <a:pt x="140" y="262"/>
                    <a:pt x="138" y="217"/>
                  </a:cubicBezTo>
                  <a:cubicBezTo>
                    <a:pt x="138" y="195"/>
                    <a:pt x="136" y="172"/>
                    <a:pt x="136" y="150"/>
                  </a:cubicBezTo>
                  <a:cubicBezTo>
                    <a:pt x="137" y="127"/>
                    <a:pt x="139" y="104"/>
                    <a:pt x="145" y="83"/>
                  </a:cubicBezTo>
                  <a:cubicBezTo>
                    <a:pt x="140" y="104"/>
                    <a:pt x="137" y="127"/>
                    <a:pt x="138" y="150"/>
                  </a:cubicBezTo>
                  <a:cubicBezTo>
                    <a:pt x="138" y="172"/>
                    <a:pt x="139" y="194"/>
                    <a:pt x="140" y="217"/>
                  </a:cubicBezTo>
                  <a:cubicBezTo>
                    <a:pt x="143" y="262"/>
                    <a:pt x="143" y="307"/>
                    <a:pt x="139" y="352"/>
                  </a:cubicBezTo>
                  <a:cubicBezTo>
                    <a:pt x="138" y="363"/>
                    <a:pt x="137" y="375"/>
                    <a:pt x="136" y="386"/>
                  </a:cubicBezTo>
                  <a:cubicBezTo>
                    <a:pt x="134" y="397"/>
                    <a:pt x="133" y="408"/>
                    <a:pt x="131" y="419"/>
                  </a:cubicBezTo>
                  <a:cubicBezTo>
                    <a:pt x="127" y="441"/>
                    <a:pt x="123" y="463"/>
                    <a:pt x="117" y="484"/>
                  </a:cubicBezTo>
                  <a:cubicBezTo>
                    <a:pt x="114" y="495"/>
                    <a:pt x="111" y="506"/>
                    <a:pt x="108" y="517"/>
                  </a:cubicBezTo>
                  <a:close/>
                  <a:moveTo>
                    <a:pt x="201" y="284"/>
                  </a:moveTo>
                  <a:cubicBezTo>
                    <a:pt x="201" y="284"/>
                    <a:pt x="202" y="326"/>
                    <a:pt x="181" y="394"/>
                  </a:cubicBezTo>
                  <a:cubicBezTo>
                    <a:pt x="163" y="451"/>
                    <a:pt x="146" y="450"/>
                    <a:pt x="119" y="493"/>
                  </a:cubicBezTo>
                  <a:cubicBezTo>
                    <a:pt x="121" y="488"/>
                    <a:pt x="122" y="482"/>
                    <a:pt x="123" y="477"/>
                  </a:cubicBezTo>
                  <a:cubicBezTo>
                    <a:pt x="124" y="472"/>
                    <a:pt x="126" y="467"/>
                    <a:pt x="127" y="461"/>
                  </a:cubicBezTo>
                  <a:cubicBezTo>
                    <a:pt x="131" y="444"/>
                    <a:pt x="131" y="444"/>
                    <a:pt x="131" y="444"/>
                  </a:cubicBezTo>
                  <a:cubicBezTo>
                    <a:pt x="132" y="439"/>
                    <a:pt x="133" y="433"/>
                    <a:pt x="134" y="427"/>
                  </a:cubicBezTo>
                  <a:cubicBezTo>
                    <a:pt x="135" y="419"/>
                    <a:pt x="135" y="419"/>
                    <a:pt x="135" y="419"/>
                  </a:cubicBezTo>
                  <a:cubicBezTo>
                    <a:pt x="136" y="410"/>
                    <a:pt x="136" y="410"/>
                    <a:pt x="136" y="410"/>
                  </a:cubicBezTo>
                  <a:cubicBezTo>
                    <a:pt x="139" y="393"/>
                    <a:pt x="139" y="393"/>
                    <a:pt x="139" y="393"/>
                  </a:cubicBezTo>
                  <a:cubicBezTo>
                    <a:pt x="141" y="376"/>
                    <a:pt x="141" y="376"/>
                    <a:pt x="141" y="376"/>
                  </a:cubicBezTo>
                  <a:cubicBezTo>
                    <a:pt x="141" y="370"/>
                    <a:pt x="142" y="364"/>
                    <a:pt x="142" y="358"/>
                  </a:cubicBezTo>
                  <a:cubicBezTo>
                    <a:pt x="144" y="341"/>
                    <a:pt x="144" y="341"/>
                    <a:pt x="144" y="341"/>
                  </a:cubicBezTo>
                  <a:cubicBezTo>
                    <a:pt x="144" y="335"/>
                    <a:pt x="144" y="329"/>
                    <a:pt x="145" y="323"/>
                  </a:cubicBezTo>
                  <a:cubicBezTo>
                    <a:pt x="145" y="315"/>
                    <a:pt x="145" y="315"/>
                    <a:pt x="145" y="315"/>
                  </a:cubicBezTo>
                  <a:cubicBezTo>
                    <a:pt x="145" y="306"/>
                    <a:pt x="145" y="306"/>
                    <a:pt x="145" y="306"/>
                  </a:cubicBezTo>
                  <a:cubicBezTo>
                    <a:pt x="145" y="300"/>
                    <a:pt x="146" y="294"/>
                    <a:pt x="146" y="289"/>
                  </a:cubicBezTo>
                  <a:cubicBezTo>
                    <a:pt x="146" y="265"/>
                    <a:pt x="145" y="242"/>
                    <a:pt x="144" y="219"/>
                  </a:cubicBezTo>
                  <a:cubicBezTo>
                    <a:pt x="143" y="196"/>
                    <a:pt x="141" y="173"/>
                    <a:pt x="141" y="151"/>
                  </a:cubicBezTo>
                  <a:cubicBezTo>
                    <a:pt x="141" y="128"/>
                    <a:pt x="143" y="107"/>
                    <a:pt x="147" y="85"/>
                  </a:cubicBezTo>
                  <a:cubicBezTo>
                    <a:pt x="147" y="85"/>
                    <a:pt x="147" y="85"/>
                    <a:pt x="147" y="85"/>
                  </a:cubicBezTo>
                  <a:cubicBezTo>
                    <a:pt x="147" y="83"/>
                    <a:pt x="147" y="81"/>
                    <a:pt x="146" y="81"/>
                  </a:cubicBezTo>
                  <a:cubicBezTo>
                    <a:pt x="145" y="80"/>
                    <a:pt x="144" y="80"/>
                    <a:pt x="143" y="82"/>
                  </a:cubicBezTo>
                  <a:cubicBezTo>
                    <a:pt x="139" y="92"/>
                    <a:pt x="136" y="104"/>
                    <a:pt x="135" y="116"/>
                  </a:cubicBezTo>
                  <a:cubicBezTo>
                    <a:pt x="133" y="127"/>
                    <a:pt x="133" y="139"/>
                    <a:pt x="133" y="151"/>
                  </a:cubicBezTo>
                  <a:cubicBezTo>
                    <a:pt x="133" y="175"/>
                    <a:pt x="134" y="198"/>
                    <a:pt x="135" y="220"/>
                  </a:cubicBezTo>
                  <a:cubicBezTo>
                    <a:pt x="136" y="243"/>
                    <a:pt x="136" y="266"/>
                    <a:pt x="136" y="289"/>
                  </a:cubicBezTo>
                  <a:cubicBezTo>
                    <a:pt x="135" y="311"/>
                    <a:pt x="134" y="334"/>
                    <a:pt x="132" y="357"/>
                  </a:cubicBezTo>
                  <a:cubicBezTo>
                    <a:pt x="132" y="362"/>
                    <a:pt x="131" y="368"/>
                    <a:pt x="131" y="373"/>
                  </a:cubicBezTo>
                  <a:cubicBezTo>
                    <a:pt x="129" y="390"/>
                    <a:pt x="129" y="390"/>
                    <a:pt x="129" y="390"/>
                  </a:cubicBezTo>
                  <a:cubicBezTo>
                    <a:pt x="127" y="407"/>
                    <a:pt x="127" y="407"/>
                    <a:pt x="127" y="407"/>
                  </a:cubicBezTo>
                  <a:cubicBezTo>
                    <a:pt x="125" y="415"/>
                    <a:pt x="125" y="415"/>
                    <a:pt x="125" y="415"/>
                  </a:cubicBezTo>
                  <a:cubicBezTo>
                    <a:pt x="124" y="423"/>
                    <a:pt x="124" y="423"/>
                    <a:pt x="124" y="423"/>
                  </a:cubicBezTo>
                  <a:cubicBezTo>
                    <a:pt x="120" y="445"/>
                    <a:pt x="115" y="467"/>
                    <a:pt x="110" y="488"/>
                  </a:cubicBezTo>
                  <a:cubicBezTo>
                    <a:pt x="108" y="496"/>
                    <a:pt x="106" y="504"/>
                    <a:pt x="103" y="512"/>
                  </a:cubicBezTo>
                  <a:cubicBezTo>
                    <a:pt x="100" y="500"/>
                    <a:pt x="92" y="475"/>
                    <a:pt x="90" y="460"/>
                  </a:cubicBezTo>
                  <a:cubicBezTo>
                    <a:pt x="84" y="432"/>
                    <a:pt x="86" y="423"/>
                    <a:pt x="90" y="407"/>
                  </a:cubicBezTo>
                  <a:cubicBezTo>
                    <a:pt x="95" y="391"/>
                    <a:pt x="91" y="364"/>
                    <a:pt x="91" y="364"/>
                  </a:cubicBezTo>
                  <a:cubicBezTo>
                    <a:pt x="104" y="391"/>
                    <a:pt x="105" y="420"/>
                    <a:pt x="105" y="420"/>
                  </a:cubicBezTo>
                  <a:cubicBezTo>
                    <a:pt x="109" y="384"/>
                    <a:pt x="96" y="339"/>
                    <a:pt x="89" y="310"/>
                  </a:cubicBezTo>
                  <a:cubicBezTo>
                    <a:pt x="82" y="281"/>
                    <a:pt x="84" y="252"/>
                    <a:pt x="84" y="252"/>
                  </a:cubicBezTo>
                  <a:cubicBezTo>
                    <a:pt x="97" y="262"/>
                    <a:pt x="113" y="287"/>
                    <a:pt x="113" y="287"/>
                  </a:cubicBezTo>
                  <a:cubicBezTo>
                    <a:pt x="101" y="242"/>
                    <a:pt x="79" y="241"/>
                    <a:pt x="77" y="208"/>
                  </a:cubicBezTo>
                  <a:cubicBezTo>
                    <a:pt x="76" y="176"/>
                    <a:pt x="80" y="159"/>
                    <a:pt x="80" y="159"/>
                  </a:cubicBezTo>
                  <a:cubicBezTo>
                    <a:pt x="86" y="182"/>
                    <a:pt x="107" y="186"/>
                    <a:pt x="107" y="186"/>
                  </a:cubicBezTo>
                  <a:cubicBezTo>
                    <a:pt x="79" y="159"/>
                    <a:pt x="85" y="131"/>
                    <a:pt x="92" y="108"/>
                  </a:cubicBezTo>
                  <a:cubicBezTo>
                    <a:pt x="99" y="84"/>
                    <a:pt x="110" y="74"/>
                    <a:pt x="110" y="74"/>
                  </a:cubicBezTo>
                  <a:cubicBezTo>
                    <a:pt x="109" y="97"/>
                    <a:pt x="115" y="125"/>
                    <a:pt x="115" y="125"/>
                  </a:cubicBezTo>
                  <a:cubicBezTo>
                    <a:pt x="115" y="125"/>
                    <a:pt x="116" y="59"/>
                    <a:pt x="134" y="42"/>
                  </a:cubicBezTo>
                  <a:cubicBezTo>
                    <a:pt x="151" y="27"/>
                    <a:pt x="157" y="7"/>
                    <a:pt x="168" y="8"/>
                  </a:cubicBezTo>
                  <a:cubicBezTo>
                    <a:pt x="168" y="8"/>
                    <a:pt x="168" y="9"/>
                    <a:pt x="169" y="9"/>
                  </a:cubicBezTo>
                  <a:cubicBezTo>
                    <a:pt x="180" y="11"/>
                    <a:pt x="184" y="20"/>
                    <a:pt x="183" y="46"/>
                  </a:cubicBezTo>
                  <a:cubicBezTo>
                    <a:pt x="181" y="71"/>
                    <a:pt x="190" y="93"/>
                    <a:pt x="190" y="93"/>
                  </a:cubicBezTo>
                  <a:cubicBezTo>
                    <a:pt x="167" y="133"/>
                    <a:pt x="165" y="190"/>
                    <a:pt x="165" y="190"/>
                  </a:cubicBezTo>
                  <a:cubicBezTo>
                    <a:pt x="170" y="150"/>
                    <a:pt x="197" y="110"/>
                    <a:pt x="197" y="110"/>
                  </a:cubicBezTo>
                  <a:cubicBezTo>
                    <a:pt x="197" y="110"/>
                    <a:pt x="194" y="136"/>
                    <a:pt x="193" y="154"/>
                  </a:cubicBezTo>
                  <a:cubicBezTo>
                    <a:pt x="192" y="173"/>
                    <a:pt x="208" y="221"/>
                    <a:pt x="203" y="246"/>
                  </a:cubicBezTo>
                  <a:cubicBezTo>
                    <a:pt x="199" y="271"/>
                    <a:pt x="169" y="343"/>
                    <a:pt x="169" y="343"/>
                  </a:cubicBezTo>
                  <a:lnTo>
                    <a:pt x="201" y="28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7">
              <a:extLst>
                <a:ext uri="{FF2B5EF4-FFF2-40B4-BE49-F238E27FC236}">
                  <a16:creationId xmlns:a16="http://schemas.microsoft.com/office/drawing/2014/main" id="{81556C8D-431D-4044-9D85-86C8A8ABC8DD}"/>
                </a:ext>
              </a:extLst>
            </p:cNvPr>
            <p:cNvSpPr>
              <a:spLocks/>
            </p:cNvSpPr>
            <p:nvPr/>
          </p:nvSpPr>
          <p:spPr bwMode="auto">
            <a:xfrm>
              <a:off x="1587" y="1608"/>
              <a:ext cx="113" cy="207"/>
            </a:xfrm>
            <a:custGeom>
              <a:avLst/>
              <a:gdLst>
                <a:gd name="T0" fmla="*/ 15 w 47"/>
                <a:gd name="T1" fmla="*/ 59 h 87"/>
                <a:gd name="T2" fmla="*/ 8 w 47"/>
                <a:gd name="T3" fmla="*/ 73 h 87"/>
                <a:gd name="T4" fmla="*/ 2 w 47"/>
                <a:gd name="T5" fmla="*/ 83 h 87"/>
                <a:gd name="T6" fmla="*/ 0 w 47"/>
                <a:gd name="T7" fmla="*/ 87 h 87"/>
                <a:gd name="T8" fmla="*/ 3 w 47"/>
                <a:gd name="T9" fmla="*/ 84 h 87"/>
                <a:gd name="T10" fmla="*/ 9 w 47"/>
                <a:gd name="T11" fmla="*/ 76 h 87"/>
                <a:gd name="T12" fmla="*/ 18 w 47"/>
                <a:gd name="T13" fmla="*/ 64 h 87"/>
                <a:gd name="T14" fmla="*/ 27 w 47"/>
                <a:gd name="T15" fmla="*/ 48 h 87"/>
                <a:gd name="T16" fmla="*/ 35 w 47"/>
                <a:gd name="T17" fmla="*/ 31 h 87"/>
                <a:gd name="T18" fmla="*/ 41 w 47"/>
                <a:gd name="T19" fmla="*/ 16 h 87"/>
                <a:gd name="T20" fmla="*/ 45 w 47"/>
                <a:gd name="T21" fmla="*/ 4 h 87"/>
                <a:gd name="T22" fmla="*/ 47 w 47"/>
                <a:gd name="T23" fmla="*/ 0 h 87"/>
                <a:gd name="T24" fmla="*/ 45 w 47"/>
                <a:gd name="T25" fmla="*/ 3 h 87"/>
                <a:gd name="T26" fmla="*/ 39 w 47"/>
                <a:gd name="T27" fmla="*/ 13 h 87"/>
                <a:gd name="T28" fmla="*/ 32 w 47"/>
                <a:gd name="T29" fmla="*/ 27 h 87"/>
                <a:gd name="T30" fmla="*/ 24 w 47"/>
                <a:gd name="T31" fmla="*/ 43 h 87"/>
                <a:gd name="T32" fmla="*/ 15 w 47"/>
                <a:gd name="T33" fmla="*/ 59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87">
                  <a:moveTo>
                    <a:pt x="15" y="59"/>
                  </a:moveTo>
                  <a:cubicBezTo>
                    <a:pt x="12" y="65"/>
                    <a:pt x="10" y="69"/>
                    <a:pt x="8" y="73"/>
                  </a:cubicBezTo>
                  <a:cubicBezTo>
                    <a:pt x="6" y="78"/>
                    <a:pt x="4" y="81"/>
                    <a:pt x="2" y="83"/>
                  </a:cubicBezTo>
                  <a:cubicBezTo>
                    <a:pt x="1" y="86"/>
                    <a:pt x="0" y="87"/>
                    <a:pt x="0" y="87"/>
                  </a:cubicBezTo>
                  <a:cubicBezTo>
                    <a:pt x="0" y="87"/>
                    <a:pt x="1" y="86"/>
                    <a:pt x="3" y="84"/>
                  </a:cubicBezTo>
                  <a:cubicBezTo>
                    <a:pt x="5" y="83"/>
                    <a:pt x="7" y="80"/>
                    <a:pt x="9" y="76"/>
                  </a:cubicBezTo>
                  <a:cubicBezTo>
                    <a:pt x="12" y="73"/>
                    <a:pt x="15" y="68"/>
                    <a:pt x="18" y="64"/>
                  </a:cubicBezTo>
                  <a:cubicBezTo>
                    <a:pt x="21" y="59"/>
                    <a:pt x="24" y="54"/>
                    <a:pt x="27" y="48"/>
                  </a:cubicBezTo>
                  <a:cubicBezTo>
                    <a:pt x="30" y="43"/>
                    <a:pt x="33" y="37"/>
                    <a:pt x="35" y="31"/>
                  </a:cubicBezTo>
                  <a:cubicBezTo>
                    <a:pt x="38" y="26"/>
                    <a:pt x="40" y="20"/>
                    <a:pt x="41" y="16"/>
                  </a:cubicBezTo>
                  <a:cubicBezTo>
                    <a:pt x="43" y="11"/>
                    <a:pt x="44" y="7"/>
                    <a:pt x="45" y="4"/>
                  </a:cubicBezTo>
                  <a:cubicBezTo>
                    <a:pt x="46" y="1"/>
                    <a:pt x="47" y="0"/>
                    <a:pt x="47" y="0"/>
                  </a:cubicBezTo>
                  <a:cubicBezTo>
                    <a:pt x="47" y="0"/>
                    <a:pt x="46" y="1"/>
                    <a:pt x="45" y="3"/>
                  </a:cubicBezTo>
                  <a:cubicBezTo>
                    <a:pt x="43" y="6"/>
                    <a:pt x="42" y="9"/>
                    <a:pt x="39" y="13"/>
                  </a:cubicBezTo>
                  <a:cubicBezTo>
                    <a:pt x="37" y="17"/>
                    <a:pt x="35" y="22"/>
                    <a:pt x="32" y="27"/>
                  </a:cubicBezTo>
                  <a:cubicBezTo>
                    <a:pt x="29" y="33"/>
                    <a:pt x="26" y="38"/>
                    <a:pt x="24" y="43"/>
                  </a:cubicBezTo>
                  <a:cubicBezTo>
                    <a:pt x="21" y="49"/>
                    <a:pt x="18" y="54"/>
                    <a:pt x="15" y="5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Freeform 8">
              <a:extLst>
                <a:ext uri="{FF2B5EF4-FFF2-40B4-BE49-F238E27FC236}">
                  <a16:creationId xmlns:a16="http://schemas.microsoft.com/office/drawing/2014/main" id="{88926284-0902-43CD-846E-4E4E5B4F3053}"/>
                </a:ext>
              </a:extLst>
            </p:cNvPr>
            <p:cNvSpPr>
              <a:spLocks/>
            </p:cNvSpPr>
            <p:nvPr/>
          </p:nvSpPr>
          <p:spPr bwMode="auto">
            <a:xfrm>
              <a:off x="1599" y="1234"/>
              <a:ext cx="82" cy="355"/>
            </a:xfrm>
            <a:custGeom>
              <a:avLst/>
              <a:gdLst>
                <a:gd name="T0" fmla="*/ 7 w 34"/>
                <a:gd name="T1" fmla="*/ 126 h 149"/>
                <a:gd name="T2" fmla="*/ 4 w 34"/>
                <a:gd name="T3" fmla="*/ 136 h 149"/>
                <a:gd name="T4" fmla="*/ 3 w 34"/>
                <a:gd name="T5" fmla="*/ 140 h 149"/>
                <a:gd name="T6" fmla="*/ 2 w 34"/>
                <a:gd name="T7" fmla="*/ 143 h 149"/>
                <a:gd name="T8" fmla="*/ 0 w 34"/>
                <a:gd name="T9" fmla="*/ 149 h 149"/>
                <a:gd name="T10" fmla="*/ 3 w 34"/>
                <a:gd name="T11" fmla="*/ 144 h 149"/>
                <a:gd name="T12" fmla="*/ 4 w 34"/>
                <a:gd name="T13" fmla="*/ 141 h 149"/>
                <a:gd name="T14" fmla="*/ 6 w 34"/>
                <a:gd name="T15" fmla="*/ 137 h 149"/>
                <a:gd name="T16" fmla="*/ 9 w 34"/>
                <a:gd name="T17" fmla="*/ 128 h 149"/>
                <a:gd name="T18" fmla="*/ 15 w 34"/>
                <a:gd name="T19" fmla="*/ 104 h 149"/>
                <a:gd name="T20" fmla="*/ 20 w 34"/>
                <a:gd name="T21" fmla="*/ 75 h 149"/>
                <a:gd name="T22" fmla="*/ 24 w 34"/>
                <a:gd name="T23" fmla="*/ 47 h 149"/>
                <a:gd name="T24" fmla="*/ 28 w 34"/>
                <a:gd name="T25" fmla="*/ 23 h 149"/>
                <a:gd name="T26" fmla="*/ 30 w 34"/>
                <a:gd name="T27" fmla="*/ 13 h 149"/>
                <a:gd name="T28" fmla="*/ 32 w 34"/>
                <a:gd name="T29" fmla="*/ 6 h 149"/>
                <a:gd name="T30" fmla="*/ 34 w 34"/>
                <a:gd name="T31" fmla="*/ 0 h 149"/>
                <a:gd name="T32" fmla="*/ 32 w 34"/>
                <a:gd name="T33" fmla="*/ 5 h 149"/>
                <a:gd name="T34" fmla="*/ 29 w 34"/>
                <a:gd name="T35" fmla="*/ 12 h 149"/>
                <a:gd name="T36" fmla="*/ 26 w 34"/>
                <a:gd name="T37" fmla="*/ 21 h 149"/>
                <a:gd name="T38" fmla="*/ 20 w 34"/>
                <a:gd name="T39" fmla="*/ 45 h 149"/>
                <a:gd name="T40" fmla="*/ 15 w 34"/>
                <a:gd name="T41" fmla="*/ 74 h 149"/>
                <a:gd name="T42" fmla="*/ 11 w 34"/>
                <a:gd name="T43" fmla="*/ 102 h 149"/>
                <a:gd name="T44" fmla="*/ 7 w 34"/>
                <a:gd name="T45" fmla="*/ 126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4" h="149">
                  <a:moveTo>
                    <a:pt x="7" y="126"/>
                  </a:moveTo>
                  <a:cubicBezTo>
                    <a:pt x="6" y="130"/>
                    <a:pt x="5" y="133"/>
                    <a:pt x="4" y="136"/>
                  </a:cubicBezTo>
                  <a:cubicBezTo>
                    <a:pt x="4" y="137"/>
                    <a:pt x="4" y="138"/>
                    <a:pt x="3" y="140"/>
                  </a:cubicBezTo>
                  <a:cubicBezTo>
                    <a:pt x="3" y="141"/>
                    <a:pt x="3" y="142"/>
                    <a:pt x="2" y="143"/>
                  </a:cubicBezTo>
                  <a:cubicBezTo>
                    <a:pt x="1" y="147"/>
                    <a:pt x="0" y="149"/>
                    <a:pt x="0" y="149"/>
                  </a:cubicBezTo>
                  <a:cubicBezTo>
                    <a:pt x="0" y="149"/>
                    <a:pt x="1" y="147"/>
                    <a:pt x="3" y="144"/>
                  </a:cubicBezTo>
                  <a:cubicBezTo>
                    <a:pt x="3" y="143"/>
                    <a:pt x="4" y="142"/>
                    <a:pt x="4" y="141"/>
                  </a:cubicBezTo>
                  <a:cubicBezTo>
                    <a:pt x="5" y="139"/>
                    <a:pt x="5" y="138"/>
                    <a:pt x="6" y="137"/>
                  </a:cubicBezTo>
                  <a:cubicBezTo>
                    <a:pt x="7" y="134"/>
                    <a:pt x="8" y="131"/>
                    <a:pt x="9" y="128"/>
                  </a:cubicBezTo>
                  <a:cubicBezTo>
                    <a:pt x="11" y="121"/>
                    <a:pt x="13" y="113"/>
                    <a:pt x="15" y="104"/>
                  </a:cubicBezTo>
                  <a:cubicBezTo>
                    <a:pt x="17" y="95"/>
                    <a:pt x="18" y="85"/>
                    <a:pt x="20" y="75"/>
                  </a:cubicBezTo>
                  <a:cubicBezTo>
                    <a:pt x="21" y="66"/>
                    <a:pt x="23" y="56"/>
                    <a:pt x="24" y="47"/>
                  </a:cubicBezTo>
                  <a:cubicBezTo>
                    <a:pt x="25" y="38"/>
                    <a:pt x="27" y="30"/>
                    <a:pt x="28" y="23"/>
                  </a:cubicBezTo>
                  <a:cubicBezTo>
                    <a:pt x="29" y="19"/>
                    <a:pt x="30" y="16"/>
                    <a:pt x="30" y="13"/>
                  </a:cubicBezTo>
                  <a:cubicBezTo>
                    <a:pt x="31" y="10"/>
                    <a:pt x="32" y="8"/>
                    <a:pt x="32" y="6"/>
                  </a:cubicBezTo>
                  <a:cubicBezTo>
                    <a:pt x="33" y="2"/>
                    <a:pt x="34" y="0"/>
                    <a:pt x="34" y="0"/>
                  </a:cubicBezTo>
                  <a:cubicBezTo>
                    <a:pt x="34" y="0"/>
                    <a:pt x="33" y="2"/>
                    <a:pt x="32" y="5"/>
                  </a:cubicBezTo>
                  <a:cubicBezTo>
                    <a:pt x="31" y="7"/>
                    <a:pt x="30" y="9"/>
                    <a:pt x="29" y="12"/>
                  </a:cubicBezTo>
                  <a:cubicBezTo>
                    <a:pt x="28" y="15"/>
                    <a:pt x="27" y="18"/>
                    <a:pt x="26" y="21"/>
                  </a:cubicBezTo>
                  <a:cubicBezTo>
                    <a:pt x="24" y="28"/>
                    <a:pt x="22" y="36"/>
                    <a:pt x="20" y="45"/>
                  </a:cubicBezTo>
                  <a:cubicBezTo>
                    <a:pt x="19" y="55"/>
                    <a:pt x="17" y="64"/>
                    <a:pt x="15" y="74"/>
                  </a:cubicBezTo>
                  <a:cubicBezTo>
                    <a:pt x="14" y="84"/>
                    <a:pt x="13" y="93"/>
                    <a:pt x="11" y="102"/>
                  </a:cubicBezTo>
                  <a:cubicBezTo>
                    <a:pt x="10" y="111"/>
                    <a:pt x="8" y="119"/>
                    <a:pt x="7" y="1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9">
              <a:extLst>
                <a:ext uri="{FF2B5EF4-FFF2-40B4-BE49-F238E27FC236}">
                  <a16:creationId xmlns:a16="http://schemas.microsoft.com/office/drawing/2014/main" id="{71F25C7B-DE0E-489D-8183-C596DF9F0126}"/>
                </a:ext>
              </a:extLst>
            </p:cNvPr>
            <p:cNvSpPr>
              <a:spLocks/>
            </p:cNvSpPr>
            <p:nvPr/>
          </p:nvSpPr>
          <p:spPr bwMode="auto">
            <a:xfrm>
              <a:off x="1462" y="1153"/>
              <a:ext cx="92" cy="205"/>
            </a:xfrm>
            <a:custGeom>
              <a:avLst/>
              <a:gdLst>
                <a:gd name="T0" fmla="*/ 32 w 38"/>
                <a:gd name="T1" fmla="*/ 71 h 86"/>
                <a:gd name="T2" fmla="*/ 24 w 38"/>
                <a:gd name="T3" fmla="*/ 59 h 86"/>
                <a:gd name="T4" fmla="*/ 14 w 38"/>
                <a:gd name="T5" fmla="*/ 48 h 86"/>
                <a:gd name="T6" fmla="*/ 6 w 38"/>
                <a:gd name="T7" fmla="*/ 33 h 86"/>
                <a:gd name="T8" fmla="*/ 2 w 38"/>
                <a:gd name="T9" fmla="*/ 17 h 86"/>
                <a:gd name="T10" fmla="*/ 2 w 38"/>
                <a:gd name="T11" fmla="*/ 5 h 86"/>
                <a:gd name="T12" fmla="*/ 2 w 38"/>
                <a:gd name="T13" fmla="*/ 1 h 86"/>
                <a:gd name="T14" fmla="*/ 2 w 38"/>
                <a:gd name="T15" fmla="*/ 0 h 86"/>
                <a:gd name="T16" fmla="*/ 2 w 38"/>
                <a:gd name="T17" fmla="*/ 1 h 86"/>
                <a:gd name="T18" fmla="*/ 1 w 38"/>
                <a:gd name="T19" fmla="*/ 5 h 86"/>
                <a:gd name="T20" fmla="*/ 0 w 38"/>
                <a:gd name="T21" fmla="*/ 18 h 86"/>
                <a:gd name="T22" fmla="*/ 2 w 38"/>
                <a:gd name="T23" fmla="*/ 36 h 86"/>
                <a:gd name="T24" fmla="*/ 11 w 38"/>
                <a:gd name="T25" fmla="*/ 53 h 86"/>
                <a:gd name="T26" fmla="*/ 21 w 38"/>
                <a:gd name="T27" fmla="*/ 65 h 86"/>
                <a:gd name="T28" fmla="*/ 31 w 38"/>
                <a:gd name="T29" fmla="*/ 74 h 86"/>
                <a:gd name="T30" fmla="*/ 36 w 38"/>
                <a:gd name="T31" fmla="*/ 82 h 86"/>
                <a:gd name="T32" fmla="*/ 38 w 38"/>
                <a:gd name="T33" fmla="*/ 86 h 86"/>
                <a:gd name="T34" fmla="*/ 37 w 38"/>
                <a:gd name="T35" fmla="*/ 82 h 86"/>
                <a:gd name="T36" fmla="*/ 32 w 38"/>
                <a:gd name="T37" fmla="*/ 71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 h="86">
                  <a:moveTo>
                    <a:pt x="32" y="71"/>
                  </a:moveTo>
                  <a:cubicBezTo>
                    <a:pt x="30" y="67"/>
                    <a:pt x="27" y="63"/>
                    <a:pt x="24" y="59"/>
                  </a:cubicBezTo>
                  <a:cubicBezTo>
                    <a:pt x="20" y="56"/>
                    <a:pt x="17" y="52"/>
                    <a:pt x="14" y="48"/>
                  </a:cubicBezTo>
                  <a:cubicBezTo>
                    <a:pt x="10" y="44"/>
                    <a:pt x="8" y="39"/>
                    <a:pt x="6" y="33"/>
                  </a:cubicBezTo>
                  <a:cubicBezTo>
                    <a:pt x="4" y="28"/>
                    <a:pt x="3" y="22"/>
                    <a:pt x="2" y="17"/>
                  </a:cubicBezTo>
                  <a:cubicBezTo>
                    <a:pt x="2" y="12"/>
                    <a:pt x="2" y="8"/>
                    <a:pt x="2" y="5"/>
                  </a:cubicBezTo>
                  <a:cubicBezTo>
                    <a:pt x="2" y="3"/>
                    <a:pt x="2" y="2"/>
                    <a:pt x="2" y="1"/>
                  </a:cubicBezTo>
                  <a:cubicBezTo>
                    <a:pt x="2" y="1"/>
                    <a:pt x="2" y="0"/>
                    <a:pt x="2" y="0"/>
                  </a:cubicBezTo>
                  <a:cubicBezTo>
                    <a:pt x="2" y="0"/>
                    <a:pt x="2" y="1"/>
                    <a:pt x="2" y="1"/>
                  </a:cubicBezTo>
                  <a:cubicBezTo>
                    <a:pt x="2" y="2"/>
                    <a:pt x="1" y="3"/>
                    <a:pt x="1" y="5"/>
                  </a:cubicBezTo>
                  <a:cubicBezTo>
                    <a:pt x="0" y="8"/>
                    <a:pt x="0" y="12"/>
                    <a:pt x="0" y="18"/>
                  </a:cubicBezTo>
                  <a:cubicBezTo>
                    <a:pt x="0" y="23"/>
                    <a:pt x="1" y="30"/>
                    <a:pt x="2" y="36"/>
                  </a:cubicBezTo>
                  <a:cubicBezTo>
                    <a:pt x="4" y="43"/>
                    <a:pt x="7" y="49"/>
                    <a:pt x="11" y="53"/>
                  </a:cubicBezTo>
                  <a:cubicBezTo>
                    <a:pt x="14" y="58"/>
                    <a:pt x="18" y="62"/>
                    <a:pt x="21" y="65"/>
                  </a:cubicBezTo>
                  <a:cubicBezTo>
                    <a:pt x="25" y="68"/>
                    <a:pt x="28" y="71"/>
                    <a:pt x="31" y="74"/>
                  </a:cubicBezTo>
                  <a:cubicBezTo>
                    <a:pt x="33" y="77"/>
                    <a:pt x="35" y="80"/>
                    <a:pt x="36" y="82"/>
                  </a:cubicBezTo>
                  <a:cubicBezTo>
                    <a:pt x="38" y="85"/>
                    <a:pt x="38" y="86"/>
                    <a:pt x="38" y="86"/>
                  </a:cubicBezTo>
                  <a:cubicBezTo>
                    <a:pt x="38" y="86"/>
                    <a:pt x="38" y="84"/>
                    <a:pt x="37" y="82"/>
                  </a:cubicBezTo>
                  <a:cubicBezTo>
                    <a:pt x="36" y="79"/>
                    <a:pt x="35" y="75"/>
                    <a:pt x="32"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10">
              <a:extLst>
                <a:ext uri="{FF2B5EF4-FFF2-40B4-BE49-F238E27FC236}">
                  <a16:creationId xmlns:a16="http://schemas.microsoft.com/office/drawing/2014/main" id="{98D6B569-F674-4FD7-BC9C-9E0E6CC45167}"/>
                </a:ext>
              </a:extLst>
            </p:cNvPr>
            <p:cNvSpPr>
              <a:spLocks/>
            </p:cNvSpPr>
            <p:nvPr/>
          </p:nvSpPr>
          <p:spPr bwMode="auto">
            <a:xfrm>
              <a:off x="1590" y="967"/>
              <a:ext cx="57" cy="231"/>
            </a:xfrm>
            <a:custGeom>
              <a:avLst/>
              <a:gdLst>
                <a:gd name="T0" fmla="*/ 3 w 24"/>
                <a:gd name="T1" fmla="*/ 82 h 97"/>
                <a:gd name="T2" fmla="*/ 6 w 24"/>
                <a:gd name="T3" fmla="*/ 66 h 97"/>
                <a:gd name="T4" fmla="*/ 10 w 24"/>
                <a:gd name="T5" fmla="*/ 48 h 97"/>
                <a:gd name="T6" fmla="*/ 15 w 24"/>
                <a:gd name="T7" fmla="*/ 30 h 97"/>
                <a:gd name="T8" fmla="*/ 19 w 24"/>
                <a:gd name="T9" fmla="*/ 15 h 97"/>
                <a:gd name="T10" fmla="*/ 22 w 24"/>
                <a:gd name="T11" fmla="*/ 4 h 97"/>
                <a:gd name="T12" fmla="*/ 24 w 24"/>
                <a:gd name="T13" fmla="*/ 0 h 97"/>
                <a:gd name="T14" fmla="*/ 22 w 24"/>
                <a:gd name="T15" fmla="*/ 4 h 97"/>
                <a:gd name="T16" fmla="*/ 18 w 24"/>
                <a:gd name="T17" fmla="*/ 14 h 97"/>
                <a:gd name="T18" fmla="*/ 13 w 24"/>
                <a:gd name="T19" fmla="*/ 29 h 97"/>
                <a:gd name="T20" fmla="*/ 8 w 24"/>
                <a:gd name="T21" fmla="*/ 46 h 97"/>
                <a:gd name="T22" fmla="*/ 4 w 24"/>
                <a:gd name="T23" fmla="*/ 65 h 97"/>
                <a:gd name="T24" fmla="*/ 2 w 24"/>
                <a:gd name="T25" fmla="*/ 81 h 97"/>
                <a:gd name="T26" fmla="*/ 1 w 24"/>
                <a:gd name="T27" fmla="*/ 93 h 97"/>
                <a:gd name="T28" fmla="*/ 0 w 24"/>
                <a:gd name="T29" fmla="*/ 97 h 97"/>
                <a:gd name="T30" fmla="*/ 1 w 24"/>
                <a:gd name="T31" fmla="*/ 93 h 97"/>
                <a:gd name="T32" fmla="*/ 3 w 24"/>
                <a:gd name="T33" fmla="*/ 82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 h="97">
                  <a:moveTo>
                    <a:pt x="3" y="82"/>
                  </a:moveTo>
                  <a:cubicBezTo>
                    <a:pt x="4" y="77"/>
                    <a:pt x="5" y="71"/>
                    <a:pt x="6" y="66"/>
                  </a:cubicBezTo>
                  <a:cubicBezTo>
                    <a:pt x="7" y="60"/>
                    <a:pt x="8" y="54"/>
                    <a:pt x="10" y="48"/>
                  </a:cubicBezTo>
                  <a:cubicBezTo>
                    <a:pt x="11" y="42"/>
                    <a:pt x="13" y="36"/>
                    <a:pt x="15" y="30"/>
                  </a:cubicBezTo>
                  <a:cubicBezTo>
                    <a:pt x="16" y="24"/>
                    <a:pt x="18" y="19"/>
                    <a:pt x="19" y="15"/>
                  </a:cubicBezTo>
                  <a:cubicBezTo>
                    <a:pt x="20" y="10"/>
                    <a:pt x="21" y="7"/>
                    <a:pt x="22" y="4"/>
                  </a:cubicBezTo>
                  <a:cubicBezTo>
                    <a:pt x="23" y="2"/>
                    <a:pt x="24" y="0"/>
                    <a:pt x="24" y="0"/>
                  </a:cubicBezTo>
                  <a:cubicBezTo>
                    <a:pt x="24" y="0"/>
                    <a:pt x="23" y="2"/>
                    <a:pt x="22" y="4"/>
                  </a:cubicBezTo>
                  <a:cubicBezTo>
                    <a:pt x="21" y="6"/>
                    <a:pt x="19" y="10"/>
                    <a:pt x="18" y="14"/>
                  </a:cubicBezTo>
                  <a:cubicBezTo>
                    <a:pt x="16" y="18"/>
                    <a:pt x="14" y="23"/>
                    <a:pt x="13" y="29"/>
                  </a:cubicBezTo>
                  <a:cubicBezTo>
                    <a:pt x="11" y="34"/>
                    <a:pt x="9" y="40"/>
                    <a:pt x="8" y="46"/>
                  </a:cubicBezTo>
                  <a:cubicBezTo>
                    <a:pt x="6" y="53"/>
                    <a:pt x="5" y="59"/>
                    <a:pt x="4" y="65"/>
                  </a:cubicBezTo>
                  <a:cubicBezTo>
                    <a:pt x="3" y="71"/>
                    <a:pt x="2" y="76"/>
                    <a:pt x="2" y="81"/>
                  </a:cubicBezTo>
                  <a:cubicBezTo>
                    <a:pt x="1" y="86"/>
                    <a:pt x="1" y="90"/>
                    <a:pt x="1" y="93"/>
                  </a:cubicBezTo>
                  <a:cubicBezTo>
                    <a:pt x="0" y="96"/>
                    <a:pt x="0" y="97"/>
                    <a:pt x="0" y="97"/>
                  </a:cubicBezTo>
                  <a:cubicBezTo>
                    <a:pt x="0" y="97"/>
                    <a:pt x="1" y="96"/>
                    <a:pt x="1" y="93"/>
                  </a:cubicBezTo>
                  <a:cubicBezTo>
                    <a:pt x="1" y="90"/>
                    <a:pt x="2" y="86"/>
                    <a:pt x="3" y="8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11">
              <a:extLst>
                <a:ext uri="{FF2B5EF4-FFF2-40B4-BE49-F238E27FC236}">
                  <a16:creationId xmlns:a16="http://schemas.microsoft.com/office/drawing/2014/main" id="{4C2B3BBC-763C-491B-AC2E-6EF289C9DC3C}"/>
                </a:ext>
              </a:extLst>
            </p:cNvPr>
            <p:cNvSpPr>
              <a:spLocks/>
            </p:cNvSpPr>
            <p:nvPr/>
          </p:nvSpPr>
          <p:spPr bwMode="auto">
            <a:xfrm>
              <a:off x="1534" y="1108"/>
              <a:ext cx="15" cy="128"/>
            </a:xfrm>
            <a:custGeom>
              <a:avLst/>
              <a:gdLst>
                <a:gd name="T0" fmla="*/ 1 w 6"/>
                <a:gd name="T1" fmla="*/ 27 h 54"/>
                <a:gd name="T2" fmla="*/ 3 w 6"/>
                <a:gd name="T3" fmla="*/ 37 h 54"/>
                <a:gd name="T4" fmla="*/ 4 w 6"/>
                <a:gd name="T5" fmla="*/ 46 h 54"/>
                <a:gd name="T6" fmla="*/ 6 w 6"/>
                <a:gd name="T7" fmla="*/ 51 h 54"/>
                <a:gd name="T8" fmla="*/ 6 w 6"/>
                <a:gd name="T9" fmla="*/ 54 h 54"/>
                <a:gd name="T10" fmla="*/ 6 w 6"/>
                <a:gd name="T11" fmla="*/ 51 h 54"/>
                <a:gd name="T12" fmla="*/ 6 w 6"/>
                <a:gd name="T13" fmla="*/ 45 h 54"/>
                <a:gd name="T14" fmla="*/ 5 w 6"/>
                <a:gd name="T15" fmla="*/ 36 h 54"/>
                <a:gd name="T16" fmla="*/ 4 w 6"/>
                <a:gd name="T17" fmla="*/ 27 h 54"/>
                <a:gd name="T18" fmla="*/ 2 w 6"/>
                <a:gd name="T19" fmla="*/ 17 h 54"/>
                <a:gd name="T20" fmla="*/ 2 w 6"/>
                <a:gd name="T21" fmla="*/ 8 h 54"/>
                <a:gd name="T22" fmla="*/ 1 w 6"/>
                <a:gd name="T23" fmla="*/ 2 h 54"/>
                <a:gd name="T24" fmla="*/ 1 w 6"/>
                <a:gd name="T25" fmla="*/ 0 h 54"/>
                <a:gd name="T26" fmla="*/ 1 w 6"/>
                <a:gd name="T27" fmla="*/ 2 h 54"/>
                <a:gd name="T28" fmla="*/ 0 w 6"/>
                <a:gd name="T29" fmla="*/ 8 h 54"/>
                <a:gd name="T30" fmla="*/ 0 w 6"/>
                <a:gd name="T31" fmla="*/ 17 h 54"/>
                <a:gd name="T32" fmla="*/ 1 w 6"/>
                <a:gd name="T33" fmla="*/ 27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 h="54">
                  <a:moveTo>
                    <a:pt x="1" y="27"/>
                  </a:moveTo>
                  <a:cubicBezTo>
                    <a:pt x="2" y="31"/>
                    <a:pt x="2" y="34"/>
                    <a:pt x="3" y="37"/>
                  </a:cubicBezTo>
                  <a:cubicBezTo>
                    <a:pt x="3" y="40"/>
                    <a:pt x="4" y="43"/>
                    <a:pt x="4" y="46"/>
                  </a:cubicBezTo>
                  <a:cubicBezTo>
                    <a:pt x="5" y="48"/>
                    <a:pt x="5" y="50"/>
                    <a:pt x="6" y="51"/>
                  </a:cubicBezTo>
                  <a:cubicBezTo>
                    <a:pt x="6" y="53"/>
                    <a:pt x="6" y="54"/>
                    <a:pt x="6" y="54"/>
                  </a:cubicBezTo>
                  <a:cubicBezTo>
                    <a:pt x="6" y="54"/>
                    <a:pt x="6" y="53"/>
                    <a:pt x="6" y="51"/>
                  </a:cubicBezTo>
                  <a:cubicBezTo>
                    <a:pt x="6" y="50"/>
                    <a:pt x="6" y="48"/>
                    <a:pt x="6" y="45"/>
                  </a:cubicBezTo>
                  <a:cubicBezTo>
                    <a:pt x="5" y="43"/>
                    <a:pt x="5" y="40"/>
                    <a:pt x="5" y="36"/>
                  </a:cubicBezTo>
                  <a:cubicBezTo>
                    <a:pt x="4" y="33"/>
                    <a:pt x="4" y="30"/>
                    <a:pt x="4" y="27"/>
                  </a:cubicBezTo>
                  <a:cubicBezTo>
                    <a:pt x="3" y="23"/>
                    <a:pt x="3" y="20"/>
                    <a:pt x="2" y="17"/>
                  </a:cubicBezTo>
                  <a:cubicBezTo>
                    <a:pt x="2" y="14"/>
                    <a:pt x="2" y="11"/>
                    <a:pt x="2" y="8"/>
                  </a:cubicBezTo>
                  <a:cubicBezTo>
                    <a:pt x="1" y="6"/>
                    <a:pt x="1" y="4"/>
                    <a:pt x="1" y="2"/>
                  </a:cubicBezTo>
                  <a:cubicBezTo>
                    <a:pt x="1" y="1"/>
                    <a:pt x="1" y="0"/>
                    <a:pt x="1" y="0"/>
                  </a:cubicBezTo>
                  <a:cubicBezTo>
                    <a:pt x="1" y="0"/>
                    <a:pt x="1" y="1"/>
                    <a:pt x="1" y="2"/>
                  </a:cubicBezTo>
                  <a:cubicBezTo>
                    <a:pt x="0" y="4"/>
                    <a:pt x="0" y="6"/>
                    <a:pt x="0" y="8"/>
                  </a:cubicBezTo>
                  <a:cubicBezTo>
                    <a:pt x="0" y="11"/>
                    <a:pt x="0" y="14"/>
                    <a:pt x="0" y="17"/>
                  </a:cubicBezTo>
                  <a:cubicBezTo>
                    <a:pt x="1" y="21"/>
                    <a:pt x="1" y="24"/>
                    <a:pt x="1"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12">
              <a:extLst>
                <a:ext uri="{FF2B5EF4-FFF2-40B4-BE49-F238E27FC236}">
                  <a16:creationId xmlns:a16="http://schemas.microsoft.com/office/drawing/2014/main" id="{52E5ADBC-ABED-4D26-A11B-BF68D57D96B7}"/>
                </a:ext>
              </a:extLst>
            </p:cNvPr>
            <p:cNvSpPr>
              <a:spLocks/>
            </p:cNvSpPr>
            <p:nvPr/>
          </p:nvSpPr>
          <p:spPr bwMode="auto">
            <a:xfrm>
              <a:off x="1645" y="1427"/>
              <a:ext cx="65" cy="188"/>
            </a:xfrm>
            <a:custGeom>
              <a:avLst/>
              <a:gdLst>
                <a:gd name="T0" fmla="*/ 23 w 27"/>
                <a:gd name="T1" fmla="*/ 12 h 79"/>
                <a:gd name="T2" fmla="*/ 18 w 27"/>
                <a:gd name="T3" fmla="*/ 25 h 79"/>
                <a:gd name="T4" fmla="*/ 13 w 27"/>
                <a:gd name="T5" fmla="*/ 39 h 79"/>
                <a:gd name="T6" fmla="*/ 9 w 27"/>
                <a:gd name="T7" fmla="*/ 54 h 79"/>
                <a:gd name="T8" fmla="*/ 4 w 27"/>
                <a:gd name="T9" fmla="*/ 67 h 79"/>
                <a:gd name="T10" fmla="*/ 1 w 27"/>
                <a:gd name="T11" fmla="*/ 76 h 79"/>
                <a:gd name="T12" fmla="*/ 0 w 27"/>
                <a:gd name="T13" fmla="*/ 79 h 79"/>
                <a:gd name="T14" fmla="*/ 2 w 27"/>
                <a:gd name="T15" fmla="*/ 76 h 79"/>
                <a:gd name="T16" fmla="*/ 5 w 27"/>
                <a:gd name="T17" fmla="*/ 68 h 79"/>
                <a:gd name="T18" fmla="*/ 10 w 27"/>
                <a:gd name="T19" fmla="*/ 56 h 79"/>
                <a:gd name="T20" fmla="*/ 15 w 27"/>
                <a:gd name="T21" fmla="*/ 41 h 79"/>
                <a:gd name="T22" fmla="*/ 20 w 27"/>
                <a:gd name="T23" fmla="*/ 26 h 79"/>
                <a:gd name="T24" fmla="*/ 24 w 27"/>
                <a:gd name="T25" fmla="*/ 13 h 79"/>
                <a:gd name="T26" fmla="*/ 26 w 27"/>
                <a:gd name="T27" fmla="*/ 3 h 79"/>
                <a:gd name="T28" fmla="*/ 27 w 27"/>
                <a:gd name="T29" fmla="*/ 0 h 79"/>
                <a:gd name="T30" fmla="*/ 26 w 27"/>
                <a:gd name="T31" fmla="*/ 3 h 79"/>
                <a:gd name="T32" fmla="*/ 23 w 27"/>
                <a:gd name="T33" fmla="*/ 12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7" h="79">
                  <a:moveTo>
                    <a:pt x="23" y="12"/>
                  </a:moveTo>
                  <a:cubicBezTo>
                    <a:pt x="21" y="16"/>
                    <a:pt x="20" y="20"/>
                    <a:pt x="18" y="25"/>
                  </a:cubicBezTo>
                  <a:cubicBezTo>
                    <a:pt x="17" y="30"/>
                    <a:pt x="15" y="34"/>
                    <a:pt x="13" y="39"/>
                  </a:cubicBezTo>
                  <a:cubicBezTo>
                    <a:pt x="12" y="44"/>
                    <a:pt x="10" y="49"/>
                    <a:pt x="9" y="54"/>
                  </a:cubicBezTo>
                  <a:cubicBezTo>
                    <a:pt x="7" y="59"/>
                    <a:pt x="5" y="63"/>
                    <a:pt x="4" y="67"/>
                  </a:cubicBezTo>
                  <a:cubicBezTo>
                    <a:pt x="3" y="70"/>
                    <a:pt x="2" y="73"/>
                    <a:pt x="1" y="76"/>
                  </a:cubicBezTo>
                  <a:cubicBezTo>
                    <a:pt x="0" y="78"/>
                    <a:pt x="0" y="79"/>
                    <a:pt x="0" y="79"/>
                  </a:cubicBezTo>
                  <a:cubicBezTo>
                    <a:pt x="0" y="79"/>
                    <a:pt x="1" y="78"/>
                    <a:pt x="2" y="76"/>
                  </a:cubicBezTo>
                  <a:cubicBezTo>
                    <a:pt x="2" y="74"/>
                    <a:pt x="4" y="71"/>
                    <a:pt x="5" y="68"/>
                  </a:cubicBezTo>
                  <a:cubicBezTo>
                    <a:pt x="7" y="64"/>
                    <a:pt x="9" y="60"/>
                    <a:pt x="10" y="56"/>
                  </a:cubicBezTo>
                  <a:cubicBezTo>
                    <a:pt x="12" y="51"/>
                    <a:pt x="14" y="46"/>
                    <a:pt x="15" y="41"/>
                  </a:cubicBezTo>
                  <a:cubicBezTo>
                    <a:pt x="17" y="36"/>
                    <a:pt x="19" y="31"/>
                    <a:pt x="20" y="26"/>
                  </a:cubicBezTo>
                  <a:cubicBezTo>
                    <a:pt x="22" y="22"/>
                    <a:pt x="23" y="17"/>
                    <a:pt x="24" y="13"/>
                  </a:cubicBezTo>
                  <a:cubicBezTo>
                    <a:pt x="25" y="9"/>
                    <a:pt x="26" y="6"/>
                    <a:pt x="26" y="3"/>
                  </a:cubicBezTo>
                  <a:cubicBezTo>
                    <a:pt x="27" y="1"/>
                    <a:pt x="27" y="0"/>
                    <a:pt x="27" y="0"/>
                  </a:cubicBezTo>
                  <a:cubicBezTo>
                    <a:pt x="27" y="0"/>
                    <a:pt x="26" y="1"/>
                    <a:pt x="26" y="3"/>
                  </a:cubicBezTo>
                  <a:cubicBezTo>
                    <a:pt x="25" y="5"/>
                    <a:pt x="24" y="8"/>
                    <a:pt x="23"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13">
              <a:extLst>
                <a:ext uri="{FF2B5EF4-FFF2-40B4-BE49-F238E27FC236}">
                  <a16:creationId xmlns:a16="http://schemas.microsoft.com/office/drawing/2014/main" id="{74732FB3-7775-4478-AC2D-4ED2216CEFA4}"/>
                </a:ext>
              </a:extLst>
            </p:cNvPr>
            <p:cNvSpPr>
              <a:spLocks/>
            </p:cNvSpPr>
            <p:nvPr/>
          </p:nvSpPr>
          <p:spPr bwMode="auto">
            <a:xfrm>
              <a:off x="1537" y="1782"/>
              <a:ext cx="113" cy="209"/>
            </a:xfrm>
            <a:custGeom>
              <a:avLst/>
              <a:gdLst>
                <a:gd name="T0" fmla="*/ 41 w 47"/>
                <a:gd name="T1" fmla="*/ 16 h 88"/>
                <a:gd name="T2" fmla="*/ 35 w 47"/>
                <a:gd name="T3" fmla="*/ 32 h 88"/>
                <a:gd name="T4" fmla="*/ 27 w 47"/>
                <a:gd name="T5" fmla="*/ 48 h 88"/>
                <a:gd name="T6" fmla="*/ 18 w 47"/>
                <a:gd name="T7" fmla="*/ 63 h 88"/>
                <a:gd name="T8" fmla="*/ 9 w 47"/>
                <a:gd name="T9" fmla="*/ 76 h 88"/>
                <a:gd name="T10" fmla="*/ 3 w 47"/>
                <a:gd name="T11" fmla="*/ 84 h 88"/>
                <a:gd name="T12" fmla="*/ 0 w 47"/>
                <a:gd name="T13" fmla="*/ 88 h 88"/>
                <a:gd name="T14" fmla="*/ 3 w 47"/>
                <a:gd name="T15" fmla="*/ 85 h 88"/>
                <a:gd name="T16" fmla="*/ 10 w 47"/>
                <a:gd name="T17" fmla="*/ 78 h 88"/>
                <a:gd name="T18" fmla="*/ 19 w 47"/>
                <a:gd name="T19" fmla="*/ 66 h 88"/>
                <a:gd name="T20" fmla="*/ 28 w 47"/>
                <a:gd name="T21" fmla="*/ 50 h 88"/>
                <a:gd name="T22" fmla="*/ 37 w 47"/>
                <a:gd name="T23" fmla="*/ 33 h 88"/>
                <a:gd name="T24" fmla="*/ 42 w 47"/>
                <a:gd name="T25" fmla="*/ 17 h 88"/>
                <a:gd name="T26" fmla="*/ 46 w 47"/>
                <a:gd name="T27" fmla="*/ 5 h 88"/>
                <a:gd name="T28" fmla="*/ 47 w 47"/>
                <a:gd name="T29" fmla="*/ 0 h 88"/>
                <a:gd name="T30" fmla="*/ 46 w 47"/>
                <a:gd name="T31" fmla="*/ 5 h 88"/>
                <a:gd name="T32" fmla="*/ 41 w 47"/>
                <a:gd name="T33" fmla="*/ 16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88">
                  <a:moveTo>
                    <a:pt x="41" y="16"/>
                  </a:moveTo>
                  <a:cubicBezTo>
                    <a:pt x="40" y="21"/>
                    <a:pt x="37" y="26"/>
                    <a:pt x="35" y="32"/>
                  </a:cubicBezTo>
                  <a:cubicBezTo>
                    <a:pt x="32" y="37"/>
                    <a:pt x="30" y="43"/>
                    <a:pt x="27" y="48"/>
                  </a:cubicBezTo>
                  <a:cubicBezTo>
                    <a:pt x="24" y="54"/>
                    <a:pt x="21" y="59"/>
                    <a:pt x="18" y="63"/>
                  </a:cubicBezTo>
                  <a:cubicBezTo>
                    <a:pt x="14" y="68"/>
                    <a:pt x="12" y="73"/>
                    <a:pt x="9" y="76"/>
                  </a:cubicBezTo>
                  <a:cubicBezTo>
                    <a:pt x="6" y="79"/>
                    <a:pt x="4" y="82"/>
                    <a:pt x="3" y="84"/>
                  </a:cubicBezTo>
                  <a:cubicBezTo>
                    <a:pt x="1" y="86"/>
                    <a:pt x="0" y="88"/>
                    <a:pt x="0" y="88"/>
                  </a:cubicBezTo>
                  <a:cubicBezTo>
                    <a:pt x="0" y="88"/>
                    <a:pt x="1" y="87"/>
                    <a:pt x="3" y="85"/>
                  </a:cubicBezTo>
                  <a:cubicBezTo>
                    <a:pt x="5" y="83"/>
                    <a:pt x="7" y="81"/>
                    <a:pt x="10" y="78"/>
                  </a:cubicBezTo>
                  <a:cubicBezTo>
                    <a:pt x="13" y="74"/>
                    <a:pt x="16" y="70"/>
                    <a:pt x="19" y="66"/>
                  </a:cubicBezTo>
                  <a:cubicBezTo>
                    <a:pt x="22" y="61"/>
                    <a:pt x="25" y="56"/>
                    <a:pt x="28" y="50"/>
                  </a:cubicBezTo>
                  <a:cubicBezTo>
                    <a:pt x="31" y="45"/>
                    <a:pt x="34" y="39"/>
                    <a:pt x="37" y="33"/>
                  </a:cubicBezTo>
                  <a:cubicBezTo>
                    <a:pt x="39" y="28"/>
                    <a:pt x="41" y="22"/>
                    <a:pt x="42" y="17"/>
                  </a:cubicBezTo>
                  <a:cubicBezTo>
                    <a:pt x="44" y="12"/>
                    <a:pt x="45" y="8"/>
                    <a:pt x="46" y="5"/>
                  </a:cubicBezTo>
                  <a:cubicBezTo>
                    <a:pt x="47" y="2"/>
                    <a:pt x="47" y="0"/>
                    <a:pt x="47" y="0"/>
                  </a:cubicBezTo>
                  <a:cubicBezTo>
                    <a:pt x="47" y="0"/>
                    <a:pt x="46" y="2"/>
                    <a:pt x="46" y="5"/>
                  </a:cubicBezTo>
                  <a:cubicBezTo>
                    <a:pt x="45" y="8"/>
                    <a:pt x="43" y="12"/>
                    <a:pt x="41"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14">
              <a:extLst>
                <a:ext uri="{FF2B5EF4-FFF2-40B4-BE49-F238E27FC236}">
                  <a16:creationId xmlns:a16="http://schemas.microsoft.com/office/drawing/2014/main" id="{FDB995D0-40C2-49A6-9E62-CD04796EA484}"/>
                </a:ext>
              </a:extLst>
            </p:cNvPr>
            <p:cNvSpPr>
              <a:spLocks/>
            </p:cNvSpPr>
            <p:nvPr/>
          </p:nvSpPr>
          <p:spPr bwMode="auto">
            <a:xfrm>
              <a:off x="1467" y="1908"/>
              <a:ext cx="24" cy="114"/>
            </a:xfrm>
            <a:custGeom>
              <a:avLst/>
              <a:gdLst>
                <a:gd name="T0" fmla="*/ 9 w 10"/>
                <a:gd name="T1" fmla="*/ 46 h 48"/>
                <a:gd name="T2" fmla="*/ 10 w 10"/>
                <a:gd name="T3" fmla="*/ 48 h 48"/>
                <a:gd name="T4" fmla="*/ 9 w 10"/>
                <a:gd name="T5" fmla="*/ 46 h 48"/>
                <a:gd name="T6" fmla="*/ 8 w 10"/>
                <a:gd name="T7" fmla="*/ 40 h 48"/>
                <a:gd name="T8" fmla="*/ 7 w 10"/>
                <a:gd name="T9" fmla="*/ 33 h 48"/>
                <a:gd name="T10" fmla="*/ 5 w 10"/>
                <a:gd name="T11" fmla="*/ 24 h 48"/>
                <a:gd name="T12" fmla="*/ 3 w 10"/>
                <a:gd name="T13" fmla="*/ 15 h 48"/>
                <a:gd name="T14" fmla="*/ 2 w 10"/>
                <a:gd name="T15" fmla="*/ 7 h 48"/>
                <a:gd name="T16" fmla="*/ 1 w 10"/>
                <a:gd name="T17" fmla="*/ 2 h 48"/>
                <a:gd name="T18" fmla="*/ 0 w 10"/>
                <a:gd name="T19" fmla="*/ 0 h 48"/>
                <a:gd name="T20" fmla="*/ 0 w 10"/>
                <a:gd name="T21" fmla="*/ 2 h 48"/>
                <a:gd name="T22" fmla="*/ 1 w 10"/>
                <a:gd name="T23" fmla="*/ 8 h 48"/>
                <a:gd name="T24" fmla="*/ 2 w 10"/>
                <a:gd name="T25" fmla="*/ 16 h 48"/>
                <a:gd name="T26" fmla="*/ 3 w 10"/>
                <a:gd name="T27" fmla="*/ 25 h 48"/>
                <a:gd name="T28" fmla="*/ 5 w 10"/>
                <a:gd name="T29" fmla="*/ 34 h 48"/>
                <a:gd name="T30" fmla="*/ 7 w 10"/>
                <a:gd name="T31" fmla="*/ 41 h 48"/>
                <a:gd name="T32" fmla="*/ 9 w 10"/>
                <a:gd name="T33" fmla="*/ 46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 h="48">
                  <a:moveTo>
                    <a:pt x="9" y="46"/>
                  </a:moveTo>
                  <a:cubicBezTo>
                    <a:pt x="10" y="47"/>
                    <a:pt x="10" y="48"/>
                    <a:pt x="10" y="48"/>
                  </a:cubicBezTo>
                  <a:cubicBezTo>
                    <a:pt x="10" y="48"/>
                    <a:pt x="10" y="47"/>
                    <a:pt x="9" y="46"/>
                  </a:cubicBezTo>
                  <a:cubicBezTo>
                    <a:pt x="9" y="45"/>
                    <a:pt x="9" y="43"/>
                    <a:pt x="8" y="40"/>
                  </a:cubicBezTo>
                  <a:cubicBezTo>
                    <a:pt x="8" y="38"/>
                    <a:pt x="7" y="35"/>
                    <a:pt x="7" y="33"/>
                  </a:cubicBezTo>
                  <a:cubicBezTo>
                    <a:pt x="6" y="30"/>
                    <a:pt x="6" y="27"/>
                    <a:pt x="5" y="24"/>
                  </a:cubicBezTo>
                  <a:cubicBezTo>
                    <a:pt x="5" y="21"/>
                    <a:pt x="4" y="18"/>
                    <a:pt x="3" y="15"/>
                  </a:cubicBezTo>
                  <a:cubicBezTo>
                    <a:pt x="3" y="12"/>
                    <a:pt x="2" y="9"/>
                    <a:pt x="2" y="7"/>
                  </a:cubicBezTo>
                  <a:cubicBezTo>
                    <a:pt x="2" y="5"/>
                    <a:pt x="1" y="3"/>
                    <a:pt x="1" y="2"/>
                  </a:cubicBezTo>
                  <a:cubicBezTo>
                    <a:pt x="1" y="0"/>
                    <a:pt x="0" y="0"/>
                    <a:pt x="0" y="0"/>
                  </a:cubicBezTo>
                  <a:cubicBezTo>
                    <a:pt x="0" y="0"/>
                    <a:pt x="0" y="0"/>
                    <a:pt x="0" y="2"/>
                  </a:cubicBezTo>
                  <a:cubicBezTo>
                    <a:pt x="1" y="3"/>
                    <a:pt x="1" y="5"/>
                    <a:pt x="1" y="8"/>
                  </a:cubicBezTo>
                  <a:cubicBezTo>
                    <a:pt x="1" y="10"/>
                    <a:pt x="1" y="13"/>
                    <a:pt x="2" y="16"/>
                  </a:cubicBezTo>
                  <a:cubicBezTo>
                    <a:pt x="2" y="19"/>
                    <a:pt x="2" y="22"/>
                    <a:pt x="3" y="25"/>
                  </a:cubicBezTo>
                  <a:cubicBezTo>
                    <a:pt x="4" y="28"/>
                    <a:pt x="4" y="31"/>
                    <a:pt x="5" y="34"/>
                  </a:cubicBezTo>
                  <a:cubicBezTo>
                    <a:pt x="6" y="37"/>
                    <a:pt x="7" y="39"/>
                    <a:pt x="7" y="41"/>
                  </a:cubicBezTo>
                  <a:cubicBezTo>
                    <a:pt x="8" y="43"/>
                    <a:pt x="9" y="45"/>
                    <a:pt x="9"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15">
              <a:extLst>
                <a:ext uri="{FF2B5EF4-FFF2-40B4-BE49-F238E27FC236}">
                  <a16:creationId xmlns:a16="http://schemas.microsoft.com/office/drawing/2014/main" id="{5064CE3B-7A5D-4083-AFAF-BF02F6F7C340}"/>
                </a:ext>
              </a:extLst>
            </p:cNvPr>
            <p:cNvSpPr>
              <a:spLocks/>
            </p:cNvSpPr>
            <p:nvPr/>
          </p:nvSpPr>
          <p:spPr bwMode="auto">
            <a:xfrm>
              <a:off x="1467" y="1565"/>
              <a:ext cx="48" cy="283"/>
            </a:xfrm>
            <a:custGeom>
              <a:avLst/>
              <a:gdLst>
                <a:gd name="T0" fmla="*/ 18 w 20"/>
                <a:gd name="T1" fmla="*/ 100 h 119"/>
                <a:gd name="T2" fmla="*/ 16 w 20"/>
                <a:gd name="T3" fmla="*/ 80 h 119"/>
                <a:gd name="T4" fmla="*/ 14 w 20"/>
                <a:gd name="T5" fmla="*/ 58 h 119"/>
                <a:gd name="T6" fmla="*/ 10 w 20"/>
                <a:gd name="T7" fmla="*/ 35 h 119"/>
                <a:gd name="T8" fmla="*/ 6 w 20"/>
                <a:gd name="T9" fmla="*/ 17 h 119"/>
                <a:gd name="T10" fmla="*/ 2 w 20"/>
                <a:gd name="T11" fmla="*/ 5 h 119"/>
                <a:gd name="T12" fmla="*/ 0 w 20"/>
                <a:gd name="T13" fmla="*/ 0 h 119"/>
                <a:gd name="T14" fmla="*/ 1 w 20"/>
                <a:gd name="T15" fmla="*/ 5 h 119"/>
                <a:gd name="T16" fmla="*/ 5 w 20"/>
                <a:gd name="T17" fmla="*/ 18 h 119"/>
                <a:gd name="T18" fmla="*/ 8 w 20"/>
                <a:gd name="T19" fmla="*/ 36 h 119"/>
                <a:gd name="T20" fmla="*/ 11 w 20"/>
                <a:gd name="T21" fmla="*/ 58 h 119"/>
                <a:gd name="T22" fmla="*/ 14 w 20"/>
                <a:gd name="T23" fmla="*/ 81 h 119"/>
                <a:gd name="T24" fmla="*/ 17 w 20"/>
                <a:gd name="T25" fmla="*/ 100 h 119"/>
                <a:gd name="T26" fmla="*/ 19 w 20"/>
                <a:gd name="T27" fmla="*/ 114 h 119"/>
                <a:gd name="T28" fmla="*/ 20 w 20"/>
                <a:gd name="T29" fmla="*/ 119 h 119"/>
                <a:gd name="T30" fmla="*/ 20 w 20"/>
                <a:gd name="T31" fmla="*/ 114 h 119"/>
                <a:gd name="T32" fmla="*/ 18 w 20"/>
                <a:gd name="T33" fmla="*/ 10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119">
                  <a:moveTo>
                    <a:pt x="18" y="100"/>
                  </a:moveTo>
                  <a:cubicBezTo>
                    <a:pt x="17" y="94"/>
                    <a:pt x="17" y="87"/>
                    <a:pt x="16" y="80"/>
                  </a:cubicBezTo>
                  <a:cubicBezTo>
                    <a:pt x="15" y="73"/>
                    <a:pt x="14" y="65"/>
                    <a:pt x="14" y="58"/>
                  </a:cubicBezTo>
                  <a:cubicBezTo>
                    <a:pt x="13" y="50"/>
                    <a:pt x="11" y="42"/>
                    <a:pt x="10" y="35"/>
                  </a:cubicBezTo>
                  <a:cubicBezTo>
                    <a:pt x="9" y="28"/>
                    <a:pt x="7" y="22"/>
                    <a:pt x="6" y="17"/>
                  </a:cubicBezTo>
                  <a:cubicBezTo>
                    <a:pt x="4" y="11"/>
                    <a:pt x="3" y="7"/>
                    <a:pt x="2" y="5"/>
                  </a:cubicBezTo>
                  <a:cubicBezTo>
                    <a:pt x="0" y="2"/>
                    <a:pt x="0" y="0"/>
                    <a:pt x="0" y="0"/>
                  </a:cubicBezTo>
                  <a:cubicBezTo>
                    <a:pt x="0" y="0"/>
                    <a:pt x="0" y="2"/>
                    <a:pt x="1" y="5"/>
                  </a:cubicBezTo>
                  <a:cubicBezTo>
                    <a:pt x="2" y="8"/>
                    <a:pt x="3" y="12"/>
                    <a:pt x="5" y="18"/>
                  </a:cubicBezTo>
                  <a:cubicBezTo>
                    <a:pt x="6" y="23"/>
                    <a:pt x="7" y="29"/>
                    <a:pt x="8" y="36"/>
                  </a:cubicBezTo>
                  <a:cubicBezTo>
                    <a:pt x="9" y="43"/>
                    <a:pt x="10" y="51"/>
                    <a:pt x="11" y="58"/>
                  </a:cubicBezTo>
                  <a:cubicBezTo>
                    <a:pt x="12" y="66"/>
                    <a:pt x="13" y="74"/>
                    <a:pt x="14" y="81"/>
                  </a:cubicBezTo>
                  <a:cubicBezTo>
                    <a:pt x="15" y="88"/>
                    <a:pt x="16" y="95"/>
                    <a:pt x="17" y="100"/>
                  </a:cubicBezTo>
                  <a:cubicBezTo>
                    <a:pt x="18" y="106"/>
                    <a:pt x="19" y="111"/>
                    <a:pt x="19" y="114"/>
                  </a:cubicBezTo>
                  <a:cubicBezTo>
                    <a:pt x="20" y="117"/>
                    <a:pt x="20" y="119"/>
                    <a:pt x="20" y="119"/>
                  </a:cubicBezTo>
                  <a:cubicBezTo>
                    <a:pt x="20" y="119"/>
                    <a:pt x="20" y="117"/>
                    <a:pt x="20" y="114"/>
                  </a:cubicBezTo>
                  <a:cubicBezTo>
                    <a:pt x="19" y="110"/>
                    <a:pt x="19" y="105"/>
                    <a:pt x="18" y="10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16">
              <a:extLst>
                <a:ext uri="{FF2B5EF4-FFF2-40B4-BE49-F238E27FC236}">
                  <a16:creationId xmlns:a16="http://schemas.microsoft.com/office/drawing/2014/main" id="{70650FAE-4C88-4101-A525-EF0CE16B5435}"/>
                </a:ext>
              </a:extLst>
            </p:cNvPr>
            <p:cNvSpPr>
              <a:spLocks/>
            </p:cNvSpPr>
            <p:nvPr/>
          </p:nvSpPr>
          <p:spPr bwMode="auto">
            <a:xfrm>
              <a:off x="1477" y="1389"/>
              <a:ext cx="72" cy="214"/>
            </a:xfrm>
            <a:custGeom>
              <a:avLst/>
              <a:gdLst>
                <a:gd name="T0" fmla="*/ 28 w 30"/>
                <a:gd name="T1" fmla="*/ 74 h 90"/>
                <a:gd name="T2" fmla="*/ 25 w 30"/>
                <a:gd name="T3" fmla="*/ 58 h 90"/>
                <a:gd name="T4" fmla="*/ 20 w 30"/>
                <a:gd name="T5" fmla="*/ 41 h 90"/>
                <a:gd name="T6" fmla="*/ 14 w 30"/>
                <a:gd name="T7" fmla="*/ 25 h 90"/>
                <a:gd name="T8" fmla="*/ 7 w 30"/>
                <a:gd name="T9" fmla="*/ 12 h 90"/>
                <a:gd name="T10" fmla="*/ 2 w 30"/>
                <a:gd name="T11" fmla="*/ 3 h 90"/>
                <a:gd name="T12" fmla="*/ 0 w 30"/>
                <a:gd name="T13" fmla="*/ 0 h 90"/>
                <a:gd name="T14" fmla="*/ 2 w 30"/>
                <a:gd name="T15" fmla="*/ 4 h 90"/>
                <a:gd name="T16" fmla="*/ 6 w 30"/>
                <a:gd name="T17" fmla="*/ 13 h 90"/>
                <a:gd name="T18" fmla="*/ 12 w 30"/>
                <a:gd name="T19" fmla="*/ 27 h 90"/>
                <a:gd name="T20" fmla="*/ 18 w 30"/>
                <a:gd name="T21" fmla="*/ 43 h 90"/>
                <a:gd name="T22" fmla="*/ 23 w 30"/>
                <a:gd name="T23" fmla="*/ 60 h 90"/>
                <a:gd name="T24" fmla="*/ 27 w 30"/>
                <a:gd name="T25" fmla="*/ 75 h 90"/>
                <a:gd name="T26" fmla="*/ 29 w 30"/>
                <a:gd name="T27" fmla="*/ 86 h 90"/>
                <a:gd name="T28" fmla="*/ 30 w 30"/>
                <a:gd name="T29" fmla="*/ 90 h 90"/>
                <a:gd name="T30" fmla="*/ 29 w 30"/>
                <a:gd name="T31" fmla="*/ 86 h 90"/>
                <a:gd name="T32" fmla="*/ 28 w 30"/>
                <a:gd name="T33" fmla="*/ 74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0" h="90">
                  <a:moveTo>
                    <a:pt x="28" y="74"/>
                  </a:moveTo>
                  <a:cubicBezTo>
                    <a:pt x="27" y="69"/>
                    <a:pt x="26" y="64"/>
                    <a:pt x="25" y="58"/>
                  </a:cubicBezTo>
                  <a:cubicBezTo>
                    <a:pt x="23" y="53"/>
                    <a:pt x="22" y="47"/>
                    <a:pt x="20" y="41"/>
                  </a:cubicBezTo>
                  <a:cubicBezTo>
                    <a:pt x="18" y="35"/>
                    <a:pt x="16" y="30"/>
                    <a:pt x="14" y="25"/>
                  </a:cubicBezTo>
                  <a:cubicBezTo>
                    <a:pt x="11" y="20"/>
                    <a:pt x="9" y="15"/>
                    <a:pt x="7" y="12"/>
                  </a:cubicBezTo>
                  <a:cubicBezTo>
                    <a:pt x="5" y="8"/>
                    <a:pt x="3" y="5"/>
                    <a:pt x="2" y="3"/>
                  </a:cubicBezTo>
                  <a:cubicBezTo>
                    <a:pt x="1" y="1"/>
                    <a:pt x="0" y="0"/>
                    <a:pt x="0" y="0"/>
                  </a:cubicBezTo>
                  <a:cubicBezTo>
                    <a:pt x="0" y="0"/>
                    <a:pt x="1" y="1"/>
                    <a:pt x="2" y="4"/>
                  </a:cubicBezTo>
                  <a:cubicBezTo>
                    <a:pt x="3" y="6"/>
                    <a:pt x="4" y="9"/>
                    <a:pt x="6" y="13"/>
                  </a:cubicBezTo>
                  <a:cubicBezTo>
                    <a:pt x="8" y="17"/>
                    <a:pt x="10" y="22"/>
                    <a:pt x="12" y="27"/>
                  </a:cubicBezTo>
                  <a:cubicBezTo>
                    <a:pt x="14" y="32"/>
                    <a:pt x="16" y="37"/>
                    <a:pt x="18" y="43"/>
                  </a:cubicBezTo>
                  <a:cubicBezTo>
                    <a:pt x="20" y="48"/>
                    <a:pt x="21" y="54"/>
                    <a:pt x="23" y="60"/>
                  </a:cubicBezTo>
                  <a:cubicBezTo>
                    <a:pt x="24" y="65"/>
                    <a:pt x="26" y="70"/>
                    <a:pt x="27" y="75"/>
                  </a:cubicBezTo>
                  <a:cubicBezTo>
                    <a:pt x="28" y="79"/>
                    <a:pt x="28" y="83"/>
                    <a:pt x="29" y="86"/>
                  </a:cubicBezTo>
                  <a:cubicBezTo>
                    <a:pt x="30" y="88"/>
                    <a:pt x="30" y="90"/>
                    <a:pt x="30" y="90"/>
                  </a:cubicBezTo>
                  <a:cubicBezTo>
                    <a:pt x="30" y="90"/>
                    <a:pt x="30" y="88"/>
                    <a:pt x="29" y="86"/>
                  </a:cubicBezTo>
                  <a:cubicBezTo>
                    <a:pt x="29" y="83"/>
                    <a:pt x="29" y="79"/>
                    <a:pt x="2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6" name="Group 4">
            <a:extLst>
              <a:ext uri="{FF2B5EF4-FFF2-40B4-BE49-F238E27FC236}">
                <a16:creationId xmlns:a16="http://schemas.microsoft.com/office/drawing/2014/main" id="{8FE21859-9232-426E-AEF8-D6F781451262}"/>
              </a:ext>
            </a:extLst>
          </p:cNvPr>
          <p:cNvGrpSpPr>
            <a:grpSpLocks noChangeAspect="1"/>
          </p:cNvGrpSpPr>
          <p:nvPr/>
        </p:nvGrpSpPr>
        <p:grpSpPr bwMode="auto">
          <a:xfrm>
            <a:off x="6261674" y="3970338"/>
            <a:ext cx="443777" cy="1467745"/>
            <a:chOff x="1239" y="863"/>
            <a:chExt cx="514" cy="1700"/>
          </a:xfrm>
          <a:solidFill>
            <a:srgbClr val="5E391D"/>
          </a:solidFill>
        </p:grpSpPr>
        <p:sp>
          <p:nvSpPr>
            <p:cNvPr id="47" name="Freeform 5">
              <a:extLst>
                <a:ext uri="{FF2B5EF4-FFF2-40B4-BE49-F238E27FC236}">
                  <a16:creationId xmlns:a16="http://schemas.microsoft.com/office/drawing/2014/main" id="{216392F8-7C28-41A2-84ED-329D03A6A950}"/>
                </a:ext>
              </a:extLst>
            </p:cNvPr>
            <p:cNvSpPr>
              <a:spLocks/>
            </p:cNvSpPr>
            <p:nvPr/>
          </p:nvSpPr>
          <p:spPr bwMode="auto">
            <a:xfrm>
              <a:off x="1373" y="2205"/>
              <a:ext cx="245" cy="15"/>
            </a:xfrm>
            <a:custGeom>
              <a:avLst/>
              <a:gdLst>
                <a:gd name="T0" fmla="*/ 77 w 102"/>
                <a:gd name="T1" fmla="*/ 0 h 6"/>
                <a:gd name="T2" fmla="*/ 51 w 102"/>
                <a:gd name="T3" fmla="*/ 0 h 6"/>
                <a:gd name="T4" fmla="*/ 26 w 102"/>
                <a:gd name="T5" fmla="*/ 0 h 6"/>
                <a:gd name="T6" fmla="*/ 0 w 102"/>
                <a:gd name="T7" fmla="*/ 0 h 6"/>
                <a:gd name="T8" fmla="*/ 25 w 102"/>
                <a:gd name="T9" fmla="*/ 5 h 6"/>
                <a:gd name="T10" fmla="*/ 51 w 102"/>
                <a:gd name="T11" fmla="*/ 6 h 6"/>
                <a:gd name="T12" fmla="*/ 77 w 102"/>
                <a:gd name="T13" fmla="*/ 5 h 6"/>
                <a:gd name="T14" fmla="*/ 102 w 102"/>
                <a:gd name="T15" fmla="*/ 0 h 6"/>
                <a:gd name="T16" fmla="*/ 77 w 102"/>
                <a:gd name="T17"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02" h="6">
                  <a:moveTo>
                    <a:pt x="77" y="0"/>
                  </a:moveTo>
                  <a:cubicBezTo>
                    <a:pt x="68" y="0"/>
                    <a:pt x="60" y="0"/>
                    <a:pt x="51" y="0"/>
                  </a:cubicBezTo>
                  <a:cubicBezTo>
                    <a:pt x="43" y="0"/>
                    <a:pt x="34" y="0"/>
                    <a:pt x="26" y="0"/>
                  </a:cubicBezTo>
                  <a:cubicBezTo>
                    <a:pt x="0" y="0"/>
                    <a:pt x="0" y="0"/>
                    <a:pt x="0" y="0"/>
                  </a:cubicBezTo>
                  <a:cubicBezTo>
                    <a:pt x="8" y="2"/>
                    <a:pt x="17" y="4"/>
                    <a:pt x="25" y="5"/>
                  </a:cubicBezTo>
                  <a:cubicBezTo>
                    <a:pt x="34" y="6"/>
                    <a:pt x="43" y="6"/>
                    <a:pt x="51" y="6"/>
                  </a:cubicBezTo>
                  <a:cubicBezTo>
                    <a:pt x="60" y="6"/>
                    <a:pt x="68" y="6"/>
                    <a:pt x="77" y="5"/>
                  </a:cubicBezTo>
                  <a:cubicBezTo>
                    <a:pt x="85" y="4"/>
                    <a:pt x="94" y="2"/>
                    <a:pt x="102" y="0"/>
                  </a:cubicBezTo>
                  <a:cubicBezTo>
                    <a:pt x="94" y="0"/>
                    <a:pt x="85" y="0"/>
                    <a:pt x="77"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6">
              <a:extLst>
                <a:ext uri="{FF2B5EF4-FFF2-40B4-BE49-F238E27FC236}">
                  <a16:creationId xmlns:a16="http://schemas.microsoft.com/office/drawing/2014/main" id="{2B2D1FAD-9945-4299-9A42-774C88C9ED9B}"/>
                </a:ext>
              </a:extLst>
            </p:cNvPr>
            <p:cNvSpPr>
              <a:spLocks noEditPoints="1"/>
            </p:cNvSpPr>
            <p:nvPr/>
          </p:nvSpPr>
          <p:spPr bwMode="auto">
            <a:xfrm>
              <a:off x="1239" y="863"/>
              <a:ext cx="514" cy="1700"/>
            </a:xfrm>
            <a:custGeom>
              <a:avLst/>
              <a:gdLst>
                <a:gd name="T0" fmla="*/ 213 w 214"/>
                <a:gd name="T1" fmla="*/ 226 h 714"/>
                <a:gd name="T2" fmla="*/ 201 w 214"/>
                <a:gd name="T3" fmla="*/ 112 h 714"/>
                <a:gd name="T4" fmla="*/ 183 w 214"/>
                <a:gd name="T5" fmla="*/ 122 h 714"/>
                <a:gd name="T6" fmla="*/ 199 w 214"/>
                <a:gd name="T7" fmla="*/ 85 h 714"/>
                <a:gd name="T8" fmla="*/ 194 w 214"/>
                <a:gd name="T9" fmla="*/ 89 h 714"/>
                <a:gd name="T10" fmla="*/ 131 w 214"/>
                <a:gd name="T11" fmla="*/ 36 h 714"/>
                <a:gd name="T12" fmla="*/ 108 w 214"/>
                <a:gd name="T13" fmla="*/ 67 h 714"/>
                <a:gd name="T14" fmla="*/ 78 w 214"/>
                <a:gd name="T15" fmla="*/ 129 h 714"/>
                <a:gd name="T16" fmla="*/ 80 w 214"/>
                <a:gd name="T17" fmla="*/ 151 h 714"/>
                <a:gd name="T18" fmla="*/ 70 w 214"/>
                <a:gd name="T19" fmla="*/ 202 h 714"/>
                <a:gd name="T20" fmla="*/ 78 w 214"/>
                <a:gd name="T21" fmla="*/ 234 h 714"/>
                <a:gd name="T22" fmla="*/ 85 w 214"/>
                <a:gd name="T23" fmla="*/ 313 h 714"/>
                <a:gd name="T24" fmla="*/ 78 w 214"/>
                <a:gd name="T25" fmla="*/ 294 h 714"/>
                <a:gd name="T26" fmla="*/ 78 w 214"/>
                <a:gd name="T27" fmla="*/ 306 h 714"/>
                <a:gd name="T28" fmla="*/ 89 w 214"/>
                <a:gd name="T29" fmla="*/ 357 h 714"/>
                <a:gd name="T30" fmla="*/ 85 w 214"/>
                <a:gd name="T31" fmla="*/ 475 h 714"/>
                <a:gd name="T32" fmla="*/ 88 w 214"/>
                <a:gd name="T33" fmla="*/ 488 h 714"/>
                <a:gd name="T34" fmla="*/ 50 w 214"/>
                <a:gd name="T35" fmla="*/ 546 h 714"/>
                <a:gd name="T36" fmla="*/ 0 w 214"/>
                <a:gd name="T37" fmla="*/ 694 h 714"/>
                <a:gd name="T38" fmla="*/ 214 w 214"/>
                <a:gd name="T39" fmla="*/ 602 h 714"/>
                <a:gd name="T40" fmla="*/ 157 w 214"/>
                <a:gd name="T41" fmla="*/ 506 h 714"/>
                <a:gd name="T42" fmla="*/ 140 w 214"/>
                <a:gd name="T43" fmla="*/ 489 h 714"/>
                <a:gd name="T44" fmla="*/ 133 w 214"/>
                <a:gd name="T45" fmla="*/ 489 h 714"/>
                <a:gd name="T46" fmla="*/ 167 w 214"/>
                <a:gd name="T47" fmla="*/ 452 h 714"/>
                <a:gd name="T48" fmla="*/ 171 w 214"/>
                <a:gd name="T49" fmla="*/ 441 h 714"/>
                <a:gd name="T50" fmla="*/ 187 w 214"/>
                <a:gd name="T51" fmla="*/ 409 h 714"/>
                <a:gd name="T52" fmla="*/ 206 w 214"/>
                <a:gd name="T53" fmla="*/ 284 h 714"/>
                <a:gd name="T54" fmla="*/ 208 w 214"/>
                <a:gd name="T55" fmla="*/ 254 h 714"/>
                <a:gd name="T56" fmla="*/ 96 w 214"/>
                <a:gd name="T57" fmla="*/ 512 h 714"/>
                <a:gd name="T58" fmla="*/ 208 w 214"/>
                <a:gd name="T59" fmla="*/ 663 h 714"/>
                <a:gd name="T60" fmla="*/ 202 w 214"/>
                <a:gd name="T61" fmla="*/ 615 h 714"/>
                <a:gd name="T62" fmla="*/ 200 w 214"/>
                <a:gd name="T63" fmla="*/ 589 h 714"/>
                <a:gd name="T64" fmla="*/ 164 w 214"/>
                <a:gd name="T65" fmla="*/ 596 h 714"/>
                <a:gd name="T66" fmla="*/ 184 w 214"/>
                <a:gd name="T67" fmla="*/ 576 h 714"/>
                <a:gd name="T68" fmla="*/ 27 w 214"/>
                <a:gd name="T69" fmla="*/ 595 h 714"/>
                <a:gd name="T70" fmla="*/ 84 w 214"/>
                <a:gd name="T71" fmla="*/ 610 h 714"/>
                <a:gd name="T72" fmla="*/ 9 w 214"/>
                <a:gd name="T73" fmla="*/ 694 h 714"/>
                <a:gd name="T74" fmla="*/ 81 w 214"/>
                <a:gd name="T75" fmla="*/ 689 h 714"/>
                <a:gd name="T76" fmla="*/ 159 w 214"/>
                <a:gd name="T77" fmla="*/ 691 h 714"/>
                <a:gd name="T78" fmla="*/ 67 w 214"/>
                <a:gd name="T79" fmla="*/ 698 h 714"/>
                <a:gd name="T80" fmla="*/ 188 w 214"/>
                <a:gd name="T81" fmla="*/ 700 h 714"/>
                <a:gd name="T82" fmla="*/ 103 w 214"/>
                <a:gd name="T83" fmla="*/ 618 h 714"/>
                <a:gd name="T84" fmla="*/ 132 w 214"/>
                <a:gd name="T85" fmla="*/ 619 h 714"/>
                <a:gd name="T86" fmla="*/ 58 w 214"/>
                <a:gd name="T87" fmla="*/ 553 h 714"/>
                <a:gd name="T88" fmla="*/ 155 w 214"/>
                <a:gd name="T89" fmla="*/ 540 h 714"/>
                <a:gd name="T90" fmla="*/ 59 w 214"/>
                <a:gd name="T91" fmla="*/ 535 h 714"/>
                <a:gd name="T92" fmla="*/ 117 w 214"/>
                <a:gd name="T93" fmla="*/ 511 h 714"/>
                <a:gd name="T94" fmla="*/ 107 w 214"/>
                <a:gd name="T95" fmla="*/ 526 h 714"/>
                <a:gd name="T96" fmla="*/ 129 w 214"/>
                <a:gd name="T97" fmla="*/ 418 h 714"/>
                <a:gd name="T98" fmla="*/ 145 w 214"/>
                <a:gd name="T99" fmla="*/ 83 h 714"/>
                <a:gd name="T100" fmla="*/ 131 w 214"/>
                <a:gd name="T101" fmla="*/ 419 h 714"/>
                <a:gd name="T102" fmla="*/ 119 w 214"/>
                <a:gd name="T103" fmla="*/ 493 h 714"/>
                <a:gd name="T104" fmla="*/ 135 w 214"/>
                <a:gd name="T105" fmla="*/ 419 h 714"/>
                <a:gd name="T106" fmla="*/ 144 w 214"/>
                <a:gd name="T107" fmla="*/ 341 h 714"/>
                <a:gd name="T108" fmla="*/ 144 w 214"/>
                <a:gd name="T109" fmla="*/ 219 h 714"/>
                <a:gd name="T110" fmla="*/ 143 w 214"/>
                <a:gd name="T111" fmla="*/ 82 h 714"/>
                <a:gd name="T112" fmla="*/ 132 w 214"/>
                <a:gd name="T113" fmla="*/ 357 h 714"/>
                <a:gd name="T114" fmla="*/ 124 w 214"/>
                <a:gd name="T115" fmla="*/ 423 h 714"/>
                <a:gd name="T116" fmla="*/ 91 w 214"/>
                <a:gd name="T117" fmla="*/ 364 h 714"/>
                <a:gd name="T118" fmla="*/ 77 w 214"/>
                <a:gd name="T119" fmla="*/ 208 h 714"/>
                <a:gd name="T120" fmla="*/ 115 w 214"/>
                <a:gd name="T121" fmla="*/ 125 h 714"/>
                <a:gd name="T122" fmla="*/ 190 w 214"/>
                <a:gd name="T123" fmla="*/ 93 h 714"/>
                <a:gd name="T124" fmla="*/ 169 w 214"/>
                <a:gd name="T125" fmla="*/ 343 h 7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4" h="714">
                  <a:moveTo>
                    <a:pt x="208" y="254"/>
                  </a:moveTo>
                  <a:cubicBezTo>
                    <a:pt x="209" y="248"/>
                    <a:pt x="211" y="243"/>
                    <a:pt x="212" y="238"/>
                  </a:cubicBezTo>
                  <a:cubicBezTo>
                    <a:pt x="213" y="233"/>
                    <a:pt x="213" y="229"/>
                    <a:pt x="214" y="226"/>
                  </a:cubicBezTo>
                  <a:cubicBezTo>
                    <a:pt x="214" y="224"/>
                    <a:pt x="214" y="222"/>
                    <a:pt x="214" y="222"/>
                  </a:cubicBezTo>
                  <a:cubicBezTo>
                    <a:pt x="214" y="222"/>
                    <a:pt x="214" y="223"/>
                    <a:pt x="213" y="226"/>
                  </a:cubicBezTo>
                  <a:cubicBezTo>
                    <a:pt x="212" y="229"/>
                    <a:pt x="211" y="232"/>
                    <a:pt x="209" y="237"/>
                  </a:cubicBezTo>
                  <a:cubicBezTo>
                    <a:pt x="209" y="237"/>
                    <a:pt x="209" y="237"/>
                    <a:pt x="209" y="238"/>
                  </a:cubicBezTo>
                  <a:cubicBezTo>
                    <a:pt x="209" y="222"/>
                    <a:pt x="205" y="203"/>
                    <a:pt x="202" y="186"/>
                  </a:cubicBezTo>
                  <a:cubicBezTo>
                    <a:pt x="200" y="174"/>
                    <a:pt x="197" y="161"/>
                    <a:pt x="197" y="155"/>
                  </a:cubicBezTo>
                  <a:cubicBezTo>
                    <a:pt x="198" y="137"/>
                    <a:pt x="201" y="112"/>
                    <a:pt x="201" y="112"/>
                  </a:cubicBezTo>
                  <a:cubicBezTo>
                    <a:pt x="202" y="109"/>
                    <a:pt x="201" y="105"/>
                    <a:pt x="199" y="104"/>
                  </a:cubicBezTo>
                  <a:cubicBezTo>
                    <a:pt x="198" y="103"/>
                    <a:pt x="198" y="103"/>
                    <a:pt x="197" y="103"/>
                  </a:cubicBezTo>
                  <a:cubicBezTo>
                    <a:pt x="196" y="103"/>
                    <a:pt x="195" y="103"/>
                    <a:pt x="194" y="105"/>
                  </a:cubicBezTo>
                  <a:cubicBezTo>
                    <a:pt x="193" y="106"/>
                    <a:pt x="188" y="114"/>
                    <a:pt x="181" y="127"/>
                  </a:cubicBezTo>
                  <a:cubicBezTo>
                    <a:pt x="182" y="125"/>
                    <a:pt x="182" y="123"/>
                    <a:pt x="183" y="122"/>
                  </a:cubicBezTo>
                  <a:cubicBezTo>
                    <a:pt x="183" y="121"/>
                    <a:pt x="183" y="121"/>
                    <a:pt x="184" y="120"/>
                  </a:cubicBezTo>
                  <a:cubicBezTo>
                    <a:pt x="185" y="117"/>
                    <a:pt x="187" y="114"/>
                    <a:pt x="188" y="111"/>
                  </a:cubicBezTo>
                  <a:cubicBezTo>
                    <a:pt x="190" y="107"/>
                    <a:pt x="191" y="104"/>
                    <a:pt x="193" y="100"/>
                  </a:cubicBezTo>
                  <a:cubicBezTo>
                    <a:pt x="194" y="97"/>
                    <a:pt x="195" y="94"/>
                    <a:pt x="197" y="92"/>
                  </a:cubicBezTo>
                  <a:cubicBezTo>
                    <a:pt x="198" y="89"/>
                    <a:pt x="199" y="87"/>
                    <a:pt x="199" y="85"/>
                  </a:cubicBezTo>
                  <a:cubicBezTo>
                    <a:pt x="200" y="83"/>
                    <a:pt x="200" y="83"/>
                    <a:pt x="200" y="83"/>
                  </a:cubicBezTo>
                  <a:cubicBezTo>
                    <a:pt x="200" y="83"/>
                    <a:pt x="200" y="83"/>
                    <a:pt x="199" y="84"/>
                  </a:cubicBezTo>
                  <a:cubicBezTo>
                    <a:pt x="198" y="85"/>
                    <a:pt x="196" y="87"/>
                    <a:pt x="195" y="89"/>
                  </a:cubicBezTo>
                  <a:cubicBezTo>
                    <a:pt x="194" y="89"/>
                    <a:pt x="194" y="89"/>
                    <a:pt x="194" y="90"/>
                  </a:cubicBezTo>
                  <a:cubicBezTo>
                    <a:pt x="194" y="90"/>
                    <a:pt x="194" y="89"/>
                    <a:pt x="194" y="89"/>
                  </a:cubicBezTo>
                  <a:cubicBezTo>
                    <a:pt x="194" y="89"/>
                    <a:pt x="186" y="69"/>
                    <a:pt x="187" y="46"/>
                  </a:cubicBezTo>
                  <a:cubicBezTo>
                    <a:pt x="188" y="18"/>
                    <a:pt x="183" y="5"/>
                    <a:pt x="169" y="1"/>
                  </a:cubicBezTo>
                  <a:cubicBezTo>
                    <a:pt x="169" y="1"/>
                    <a:pt x="169" y="1"/>
                    <a:pt x="168" y="1"/>
                  </a:cubicBezTo>
                  <a:cubicBezTo>
                    <a:pt x="160" y="0"/>
                    <a:pt x="154" y="8"/>
                    <a:pt x="147" y="17"/>
                  </a:cubicBezTo>
                  <a:cubicBezTo>
                    <a:pt x="143" y="23"/>
                    <a:pt x="138" y="30"/>
                    <a:pt x="131" y="36"/>
                  </a:cubicBezTo>
                  <a:cubicBezTo>
                    <a:pt x="123" y="44"/>
                    <a:pt x="118" y="61"/>
                    <a:pt x="115" y="78"/>
                  </a:cubicBezTo>
                  <a:cubicBezTo>
                    <a:pt x="115" y="77"/>
                    <a:pt x="115" y="76"/>
                    <a:pt x="115" y="75"/>
                  </a:cubicBezTo>
                  <a:cubicBezTo>
                    <a:pt x="115" y="72"/>
                    <a:pt x="114" y="69"/>
                    <a:pt x="113" y="68"/>
                  </a:cubicBezTo>
                  <a:cubicBezTo>
                    <a:pt x="112" y="67"/>
                    <a:pt x="111" y="67"/>
                    <a:pt x="111" y="66"/>
                  </a:cubicBezTo>
                  <a:cubicBezTo>
                    <a:pt x="110" y="66"/>
                    <a:pt x="109" y="67"/>
                    <a:pt x="108" y="67"/>
                  </a:cubicBezTo>
                  <a:cubicBezTo>
                    <a:pt x="107" y="68"/>
                    <a:pt x="95" y="79"/>
                    <a:pt x="88" y="105"/>
                  </a:cubicBezTo>
                  <a:cubicBezTo>
                    <a:pt x="85" y="114"/>
                    <a:pt x="81" y="127"/>
                    <a:pt x="81" y="141"/>
                  </a:cubicBezTo>
                  <a:cubicBezTo>
                    <a:pt x="81" y="140"/>
                    <a:pt x="81" y="138"/>
                    <a:pt x="80" y="137"/>
                  </a:cubicBezTo>
                  <a:cubicBezTo>
                    <a:pt x="80" y="135"/>
                    <a:pt x="79" y="133"/>
                    <a:pt x="79" y="131"/>
                  </a:cubicBezTo>
                  <a:cubicBezTo>
                    <a:pt x="78" y="130"/>
                    <a:pt x="78" y="129"/>
                    <a:pt x="78" y="129"/>
                  </a:cubicBezTo>
                  <a:cubicBezTo>
                    <a:pt x="78" y="129"/>
                    <a:pt x="78" y="130"/>
                    <a:pt x="78" y="132"/>
                  </a:cubicBezTo>
                  <a:cubicBezTo>
                    <a:pt x="78" y="133"/>
                    <a:pt x="78" y="136"/>
                    <a:pt x="78" y="139"/>
                  </a:cubicBezTo>
                  <a:cubicBezTo>
                    <a:pt x="78" y="141"/>
                    <a:pt x="79" y="145"/>
                    <a:pt x="79" y="148"/>
                  </a:cubicBezTo>
                  <a:cubicBezTo>
                    <a:pt x="80" y="149"/>
                    <a:pt x="80" y="150"/>
                    <a:pt x="80" y="151"/>
                  </a:cubicBezTo>
                  <a:cubicBezTo>
                    <a:pt x="80" y="151"/>
                    <a:pt x="80" y="151"/>
                    <a:pt x="80" y="151"/>
                  </a:cubicBezTo>
                  <a:cubicBezTo>
                    <a:pt x="78" y="151"/>
                    <a:pt x="76" y="153"/>
                    <a:pt x="76" y="156"/>
                  </a:cubicBezTo>
                  <a:cubicBezTo>
                    <a:pt x="76" y="157"/>
                    <a:pt x="72" y="175"/>
                    <a:pt x="73" y="209"/>
                  </a:cubicBezTo>
                  <a:cubicBezTo>
                    <a:pt x="73" y="209"/>
                    <a:pt x="73" y="210"/>
                    <a:pt x="73" y="210"/>
                  </a:cubicBezTo>
                  <a:cubicBezTo>
                    <a:pt x="73" y="210"/>
                    <a:pt x="73" y="209"/>
                    <a:pt x="73" y="209"/>
                  </a:cubicBezTo>
                  <a:cubicBezTo>
                    <a:pt x="71" y="206"/>
                    <a:pt x="70" y="204"/>
                    <a:pt x="70" y="202"/>
                  </a:cubicBezTo>
                  <a:cubicBezTo>
                    <a:pt x="69" y="200"/>
                    <a:pt x="68" y="199"/>
                    <a:pt x="68" y="199"/>
                  </a:cubicBezTo>
                  <a:cubicBezTo>
                    <a:pt x="68" y="199"/>
                    <a:pt x="68" y="201"/>
                    <a:pt x="69" y="203"/>
                  </a:cubicBezTo>
                  <a:cubicBezTo>
                    <a:pt x="69" y="205"/>
                    <a:pt x="69" y="208"/>
                    <a:pt x="70" y="211"/>
                  </a:cubicBezTo>
                  <a:cubicBezTo>
                    <a:pt x="71" y="214"/>
                    <a:pt x="72" y="218"/>
                    <a:pt x="73" y="222"/>
                  </a:cubicBezTo>
                  <a:cubicBezTo>
                    <a:pt x="75" y="226"/>
                    <a:pt x="76" y="230"/>
                    <a:pt x="78" y="234"/>
                  </a:cubicBezTo>
                  <a:cubicBezTo>
                    <a:pt x="80" y="237"/>
                    <a:pt x="82" y="241"/>
                    <a:pt x="84" y="244"/>
                  </a:cubicBezTo>
                  <a:cubicBezTo>
                    <a:pt x="84" y="244"/>
                    <a:pt x="84" y="244"/>
                    <a:pt x="85" y="244"/>
                  </a:cubicBezTo>
                  <a:cubicBezTo>
                    <a:pt x="84" y="244"/>
                    <a:pt x="83" y="245"/>
                    <a:pt x="82" y="245"/>
                  </a:cubicBezTo>
                  <a:cubicBezTo>
                    <a:pt x="80" y="247"/>
                    <a:pt x="80" y="249"/>
                    <a:pt x="79" y="251"/>
                  </a:cubicBezTo>
                  <a:cubicBezTo>
                    <a:pt x="79" y="252"/>
                    <a:pt x="77" y="282"/>
                    <a:pt x="85" y="313"/>
                  </a:cubicBezTo>
                  <a:cubicBezTo>
                    <a:pt x="85" y="316"/>
                    <a:pt x="86" y="320"/>
                    <a:pt x="87" y="324"/>
                  </a:cubicBezTo>
                  <a:cubicBezTo>
                    <a:pt x="88" y="327"/>
                    <a:pt x="89" y="330"/>
                    <a:pt x="90" y="333"/>
                  </a:cubicBezTo>
                  <a:cubicBezTo>
                    <a:pt x="88" y="329"/>
                    <a:pt x="86" y="324"/>
                    <a:pt x="85" y="320"/>
                  </a:cubicBezTo>
                  <a:cubicBezTo>
                    <a:pt x="83" y="315"/>
                    <a:pt x="81" y="310"/>
                    <a:pt x="80" y="305"/>
                  </a:cubicBezTo>
                  <a:cubicBezTo>
                    <a:pt x="79" y="301"/>
                    <a:pt x="79" y="297"/>
                    <a:pt x="78" y="294"/>
                  </a:cubicBezTo>
                  <a:cubicBezTo>
                    <a:pt x="78" y="292"/>
                    <a:pt x="78" y="291"/>
                    <a:pt x="78" y="290"/>
                  </a:cubicBezTo>
                  <a:cubicBezTo>
                    <a:pt x="78" y="290"/>
                    <a:pt x="78" y="289"/>
                    <a:pt x="78" y="289"/>
                  </a:cubicBezTo>
                  <a:cubicBezTo>
                    <a:pt x="78" y="289"/>
                    <a:pt x="78" y="290"/>
                    <a:pt x="78" y="290"/>
                  </a:cubicBezTo>
                  <a:cubicBezTo>
                    <a:pt x="78" y="291"/>
                    <a:pt x="77" y="292"/>
                    <a:pt x="77" y="294"/>
                  </a:cubicBezTo>
                  <a:cubicBezTo>
                    <a:pt x="77" y="297"/>
                    <a:pt x="77" y="301"/>
                    <a:pt x="78" y="306"/>
                  </a:cubicBezTo>
                  <a:cubicBezTo>
                    <a:pt x="78" y="311"/>
                    <a:pt x="80" y="317"/>
                    <a:pt x="81" y="323"/>
                  </a:cubicBezTo>
                  <a:cubicBezTo>
                    <a:pt x="83" y="329"/>
                    <a:pt x="85" y="335"/>
                    <a:pt x="87" y="341"/>
                  </a:cubicBezTo>
                  <a:cubicBezTo>
                    <a:pt x="89" y="346"/>
                    <a:pt x="91" y="351"/>
                    <a:pt x="93" y="357"/>
                  </a:cubicBezTo>
                  <a:cubicBezTo>
                    <a:pt x="93" y="356"/>
                    <a:pt x="92" y="356"/>
                    <a:pt x="92" y="356"/>
                  </a:cubicBezTo>
                  <a:cubicBezTo>
                    <a:pt x="91" y="356"/>
                    <a:pt x="90" y="356"/>
                    <a:pt x="89" y="357"/>
                  </a:cubicBezTo>
                  <a:cubicBezTo>
                    <a:pt x="87" y="358"/>
                    <a:pt x="86" y="362"/>
                    <a:pt x="87" y="366"/>
                  </a:cubicBezTo>
                  <a:cubicBezTo>
                    <a:pt x="88" y="372"/>
                    <a:pt x="90" y="393"/>
                    <a:pt x="86" y="404"/>
                  </a:cubicBezTo>
                  <a:cubicBezTo>
                    <a:pt x="81" y="422"/>
                    <a:pt x="80" y="434"/>
                    <a:pt x="85" y="463"/>
                  </a:cubicBezTo>
                  <a:cubicBezTo>
                    <a:pt x="86" y="468"/>
                    <a:pt x="88" y="475"/>
                    <a:pt x="89" y="481"/>
                  </a:cubicBezTo>
                  <a:cubicBezTo>
                    <a:pt x="88" y="479"/>
                    <a:pt x="87" y="477"/>
                    <a:pt x="85" y="475"/>
                  </a:cubicBezTo>
                  <a:cubicBezTo>
                    <a:pt x="83" y="473"/>
                    <a:pt x="82" y="471"/>
                    <a:pt x="81" y="470"/>
                  </a:cubicBezTo>
                  <a:cubicBezTo>
                    <a:pt x="80" y="468"/>
                    <a:pt x="79" y="468"/>
                    <a:pt x="79" y="468"/>
                  </a:cubicBezTo>
                  <a:cubicBezTo>
                    <a:pt x="79" y="468"/>
                    <a:pt x="79" y="469"/>
                    <a:pt x="80" y="471"/>
                  </a:cubicBezTo>
                  <a:cubicBezTo>
                    <a:pt x="81" y="472"/>
                    <a:pt x="82" y="475"/>
                    <a:pt x="83" y="478"/>
                  </a:cubicBezTo>
                  <a:cubicBezTo>
                    <a:pt x="85" y="481"/>
                    <a:pt x="86" y="484"/>
                    <a:pt x="88" y="488"/>
                  </a:cubicBezTo>
                  <a:cubicBezTo>
                    <a:pt x="89" y="492"/>
                    <a:pt x="91" y="496"/>
                    <a:pt x="92" y="500"/>
                  </a:cubicBezTo>
                  <a:cubicBezTo>
                    <a:pt x="92" y="501"/>
                    <a:pt x="93" y="501"/>
                    <a:pt x="93" y="502"/>
                  </a:cubicBezTo>
                  <a:cubicBezTo>
                    <a:pt x="72" y="503"/>
                    <a:pt x="58" y="506"/>
                    <a:pt x="57" y="506"/>
                  </a:cubicBezTo>
                  <a:cubicBezTo>
                    <a:pt x="53" y="507"/>
                    <a:pt x="50" y="511"/>
                    <a:pt x="50" y="515"/>
                  </a:cubicBezTo>
                  <a:cubicBezTo>
                    <a:pt x="50" y="546"/>
                    <a:pt x="50" y="546"/>
                    <a:pt x="50" y="546"/>
                  </a:cubicBezTo>
                  <a:cubicBezTo>
                    <a:pt x="46" y="549"/>
                    <a:pt x="42" y="553"/>
                    <a:pt x="42" y="560"/>
                  </a:cubicBezTo>
                  <a:cubicBezTo>
                    <a:pt x="42" y="564"/>
                    <a:pt x="42" y="564"/>
                    <a:pt x="42" y="564"/>
                  </a:cubicBezTo>
                  <a:cubicBezTo>
                    <a:pt x="38" y="565"/>
                    <a:pt x="32" y="566"/>
                    <a:pt x="26" y="568"/>
                  </a:cubicBezTo>
                  <a:cubicBezTo>
                    <a:pt x="9" y="574"/>
                    <a:pt x="0" y="586"/>
                    <a:pt x="0" y="602"/>
                  </a:cubicBezTo>
                  <a:cubicBezTo>
                    <a:pt x="0" y="694"/>
                    <a:pt x="0" y="694"/>
                    <a:pt x="0" y="694"/>
                  </a:cubicBezTo>
                  <a:cubicBezTo>
                    <a:pt x="0" y="708"/>
                    <a:pt x="19" y="710"/>
                    <a:pt x="28" y="712"/>
                  </a:cubicBezTo>
                  <a:cubicBezTo>
                    <a:pt x="43" y="713"/>
                    <a:pt x="67" y="714"/>
                    <a:pt x="107" y="714"/>
                  </a:cubicBezTo>
                  <a:cubicBezTo>
                    <a:pt x="148" y="714"/>
                    <a:pt x="171" y="713"/>
                    <a:pt x="186" y="712"/>
                  </a:cubicBezTo>
                  <a:cubicBezTo>
                    <a:pt x="195" y="710"/>
                    <a:pt x="214" y="708"/>
                    <a:pt x="214" y="694"/>
                  </a:cubicBezTo>
                  <a:cubicBezTo>
                    <a:pt x="214" y="602"/>
                    <a:pt x="214" y="602"/>
                    <a:pt x="214" y="602"/>
                  </a:cubicBezTo>
                  <a:cubicBezTo>
                    <a:pt x="214" y="576"/>
                    <a:pt x="191" y="567"/>
                    <a:pt x="172" y="564"/>
                  </a:cubicBezTo>
                  <a:cubicBezTo>
                    <a:pt x="172" y="560"/>
                    <a:pt x="172" y="560"/>
                    <a:pt x="172" y="560"/>
                  </a:cubicBezTo>
                  <a:cubicBezTo>
                    <a:pt x="172" y="553"/>
                    <a:pt x="169" y="549"/>
                    <a:pt x="164" y="546"/>
                  </a:cubicBezTo>
                  <a:cubicBezTo>
                    <a:pt x="164" y="515"/>
                    <a:pt x="164" y="515"/>
                    <a:pt x="164" y="515"/>
                  </a:cubicBezTo>
                  <a:cubicBezTo>
                    <a:pt x="164" y="511"/>
                    <a:pt x="161" y="507"/>
                    <a:pt x="157" y="506"/>
                  </a:cubicBezTo>
                  <a:cubicBezTo>
                    <a:pt x="156" y="506"/>
                    <a:pt x="144" y="503"/>
                    <a:pt x="125" y="502"/>
                  </a:cubicBezTo>
                  <a:cubicBezTo>
                    <a:pt x="127" y="500"/>
                    <a:pt x="129" y="498"/>
                    <a:pt x="131" y="497"/>
                  </a:cubicBezTo>
                  <a:cubicBezTo>
                    <a:pt x="132" y="495"/>
                    <a:pt x="133" y="494"/>
                    <a:pt x="134" y="494"/>
                  </a:cubicBezTo>
                  <a:cubicBezTo>
                    <a:pt x="135" y="493"/>
                    <a:pt x="136" y="492"/>
                    <a:pt x="137" y="491"/>
                  </a:cubicBezTo>
                  <a:cubicBezTo>
                    <a:pt x="139" y="490"/>
                    <a:pt x="140" y="489"/>
                    <a:pt x="140" y="489"/>
                  </a:cubicBezTo>
                  <a:cubicBezTo>
                    <a:pt x="140" y="489"/>
                    <a:pt x="139" y="490"/>
                    <a:pt x="137" y="490"/>
                  </a:cubicBezTo>
                  <a:cubicBezTo>
                    <a:pt x="136" y="490"/>
                    <a:pt x="135" y="491"/>
                    <a:pt x="134" y="491"/>
                  </a:cubicBezTo>
                  <a:cubicBezTo>
                    <a:pt x="133" y="492"/>
                    <a:pt x="131" y="492"/>
                    <a:pt x="130" y="493"/>
                  </a:cubicBezTo>
                  <a:cubicBezTo>
                    <a:pt x="128" y="494"/>
                    <a:pt x="127" y="495"/>
                    <a:pt x="125" y="496"/>
                  </a:cubicBezTo>
                  <a:cubicBezTo>
                    <a:pt x="127" y="493"/>
                    <a:pt x="130" y="491"/>
                    <a:pt x="133" y="489"/>
                  </a:cubicBezTo>
                  <a:cubicBezTo>
                    <a:pt x="136" y="486"/>
                    <a:pt x="139" y="482"/>
                    <a:pt x="142" y="479"/>
                  </a:cubicBezTo>
                  <a:cubicBezTo>
                    <a:pt x="145" y="476"/>
                    <a:pt x="149" y="473"/>
                    <a:pt x="151" y="470"/>
                  </a:cubicBezTo>
                  <a:cubicBezTo>
                    <a:pt x="154" y="466"/>
                    <a:pt x="157" y="464"/>
                    <a:pt x="160" y="461"/>
                  </a:cubicBezTo>
                  <a:cubicBezTo>
                    <a:pt x="162" y="458"/>
                    <a:pt x="164" y="456"/>
                    <a:pt x="165" y="455"/>
                  </a:cubicBezTo>
                  <a:cubicBezTo>
                    <a:pt x="166" y="453"/>
                    <a:pt x="167" y="452"/>
                    <a:pt x="167" y="452"/>
                  </a:cubicBezTo>
                  <a:cubicBezTo>
                    <a:pt x="167" y="452"/>
                    <a:pt x="166" y="452"/>
                    <a:pt x="165" y="453"/>
                  </a:cubicBezTo>
                  <a:cubicBezTo>
                    <a:pt x="163" y="454"/>
                    <a:pt x="161" y="456"/>
                    <a:pt x="158" y="457"/>
                  </a:cubicBezTo>
                  <a:cubicBezTo>
                    <a:pt x="158" y="457"/>
                    <a:pt x="158" y="458"/>
                    <a:pt x="158" y="458"/>
                  </a:cubicBezTo>
                  <a:cubicBezTo>
                    <a:pt x="158" y="457"/>
                    <a:pt x="158" y="457"/>
                    <a:pt x="159" y="457"/>
                  </a:cubicBezTo>
                  <a:cubicBezTo>
                    <a:pt x="163" y="452"/>
                    <a:pt x="167" y="447"/>
                    <a:pt x="171" y="441"/>
                  </a:cubicBezTo>
                  <a:cubicBezTo>
                    <a:pt x="175" y="436"/>
                    <a:pt x="178" y="431"/>
                    <a:pt x="181" y="426"/>
                  </a:cubicBezTo>
                  <a:cubicBezTo>
                    <a:pt x="183" y="421"/>
                    <a:pt x="185" y="416"/>
                    <a:pt x="186" y="413"/>
                  </a:cubicBezTo>
                  <a:cubicBezTo>
                    <a:pt x="187" y="411"/>
                    <a:pt x="187" y="410"/>
                    <a:pt x="187" y="409"/>
                  </a:cubicBezTo>
                  <a:cubicBezTo>
                    <a:pt x="188" y="408"/>
                    <a:pt x="188" y="407"/>
                    <a:pt x="188" y="407"/>
                  </a:cubicBezTo>
                  <a:cubicBezTo>
                    <a:pt x="188" y="407"/>
                    <a:pt x="187" y="408"/>
                    <a:pt x="187" y="409"/>
                  </a:cubicBezTo>
                  <a:cubicBezTo>
                    <a:pt x="187" y="409"/>
                    <a:pt x="186" y="410"/>
                    <a:pt x="185" y="412"/>
                  </a:cubicBezTo>
                  <a:cubicBezTo>
                    <a:pt x="184" y="415"/>
                    <a:pt x="182" y="419"/>
                    <a:pt x="179" y="423"/>
                  </a:cubicBezTo>
                  <a:cubicBezTo>
                    <a:pt x="176" y="427"/>
                    <a:pt x="173" y="432"/>
                    <a:pt x="169" y="436"/>
                  </a:cubicBezTo>
                  <a:cubicBezTo>
                    <a:pt x="174" y="426"/>
                    <a:pt x="180" y="414"/>
                    <a:pt x="185" y="397"/>
                  </a:cubicBezTo>
                  <a:cubicBezTo>
                    <a:pt x="206" y="329"/>
                    <a:pt x="206" y="286"/>
                    <a:pt x="206" y="284"/>
                  </a:cubicBezTo>
                  <a:cubicBezTo>
                    <a:pt x="206" y="281"/>
                    <a:pt x="205" y="278"/>
                    <a:pt x="203" y="277"/>
                  </a:cubicBezTo>
                  <a:cubicBezTo>
                    <a:pt x="203" y="277"/>
                    <a:pt x="202" y="277"/>
                    <a:pt x="202" y="277"/>
                  </a:cubicBezTo>
                  <a:cubicBezTo>
                    <a:pt x="201" y="277"/>
                    <a:pt x="201" y="277"/>
                    <a:pt x="200" y="277"/>
                  </a:cubicBezTo>
                  <a:cubicBezTo>
                    <a:pt x="201" y="275"/>
                    <a:pt x="202" y="274"/>
                    <a:pt x="202" y="272"/>
                  </a:cubicBezTo>
                  <a:cubicBezTo>
                    <a:pt x="204" y="266"/>
                    <a:pt x="206" y="260"/>
                    <a:pt x="208" y="254"/>
                  </a:cubicBezTo>
                  <a:close/>
                  <a:moveTo>
                    <a:pt x="96" y="512"/>
                  </a:moveTo>
                  <a:cubicBezTo>
                    <a:pt x="97" y="514"/>
                    <a:pt x="97" y="515"/>
                    <a:pt x="98" y="516"/>
                  </a:cubicBezTo>
                  <a:cubicBezTo>
                    <a:pt x="85" y="516"/>
                    <a:pt x="74" y="515"/>
                    <a:pt x="68" y="513"/>
                  </a:cubicBezTo>
                  <a:cubicBezTo>
                    <a:pt x="74" y="512"/>
                    <a:pt x="84" y="511"/>
                    <a:pt x="96" y="511"/>
                  </a:cubicBezTo>
                  <a:cubicBezTo>
                    <a:pt x="96" y="511"/>
                    <a:pt x="96" y="512"/>
                    <a:pt x="96" y="512"/>
                  </a:cubicBezTo>
                  <a:close/>
                  <a:moveTo>
                    <a:pt x="208" y="607"/>
                  </a:moveTo>
                  <a:cubicBezTo>
                    <a:pt x="208" y="615"/>
                    <a:pt x="208" y="615"/>
                    <a:pt x="208" y="615"/>
                  </a:cubicBezTo>
                  <a:cubicBezTo>
                    <a:pt x="208" y="620"/>
                    <a:pt x="208" y="625"/>
                    <a:pt x="208" y="631"/>
                  </a:cubicBezTo>
                  <a:cubicBezTo>
                    <a:pt x="208" y="647"/>
                    <a:pt x="208" y="647"/>
                    <a:pt x="208" y="647"/>
                  </a:cubicBezTo>
                  <a:cubicBezTo>
                    <a:pt x="208" y="653"/>
                    <a:pt x="208" y="658"/>
                    <a:pt x="208" y="663"/>
                  </a:cubicBezTo>
                  <a:cubicBezTo>
                    <a:pt x="207" y="674"/>
                    <a:pt x="206" y="685"/>
                    <a:pt x="205" y="696"/>
                  </a:cubicBezTo>
                  <a:cubicBezTo>
                    <a:pt x="204" y="685"/>
                    <a:pt x="203" y="674"/>
                    <a:pt x="203" y="663"/>
                  </a:cubicBezTo>
                  <a:cubicBezTo>
                    <a:pt x="202" y="658"/>
                    <a:pt x="202" y="653"/>
                    <a:pt x="202" y="647"/>
                  </a:cubicBezTo>
                  <a:cubicBezTo>
                    <a:pt x="202" y="631"/>
                    <a:pt x="202" y="631"/>
                    <a:pt x="202" y="631"/>
                  </a:cubicBezTo>
                  <a:cubicBezTo>
                    <a:pt x="202" y="625"/>
                    <a:pt x="202" y="620"/>
                    <a:pt x="202" y="615"/>
                  </a:cubicBezTo>
                  <a:cubicBezTo>
                    <a:pt x="203" y="607"/>
                    <a:pt x="203" y="607"/>
                    <a:pt x="203" y="607"/>
                  </a:cubicBezTo>
                  <a:cubicBezTo>
                    <a:pt x="203" y="602"/>
                    <a:pt x="203" y="602"/>
                    <a:pt x="203" y="602"/>
                  </a:cubicBezTo>
                  <a:cubicBezTo>
                    <a:pt x="203" y="601"/>
                    <a:pt x="203" y="600"/>
                    <a:pt x="203" y="599"/>
                  </a:cubicBezTo>
                  <a:cubicBezTo>
                    <a:pt x="202" y="595"/>
                    <a:pt x="201" y="592"/>
                    <a:pt x="200" y="589"/>
                  </a:cubicBezTo>
                  <a:cubicBezTo>
                    <a:pt x="200" y="589"/>
                    <a:pt x="200" y="589"/>
                    <a:pt x="200" y="589"/>
                  </a:cubicBezTo>
                  <a:cubicBezTo>
                    <a:pt x="199" y="590"/>
                    <a:pt x="199" y="590"/>
                    <a:pt x="199" y="590"/>
                  </a:cubicBezTo>
                  <a:cubicBezTo>
                    <a:pt x="198" y="590"/>
                    <a:pt x="197" y="591"/>
                    <a:pt x="196" y="591"/>
                  </a:cubicBezTo>
                  <a:cubicBezTo>
                    <a:pt x="195" y="591"/>
                    <a:pt x="193" y="592"/>
                    <a:pt x="191" y="592"/>
                  </a:cubicBezTo>
                  <a:cubicBezTo>
                    <a:pt x="188" y="593"/>
                    <a:pt x="185" y="593"/>
                    <a:pt x="182" y="594"/>
                  </a:cubicBezTo>
                  <a:cubicBezTo>
                    <a:pt x="176" y="595"/>
                    <a:pt x="170" y="595"/>
                    <a:pt x="164" y="596"/>
                  </a:cubicBezTo>
                  <a:cubicBezTo>
                    <a:pt x="170" y="594"/>
                    <a:pt x="175" y="592"/>
                    <a:pt x="181" y="589"/>
                  </a:cubicBezTo>
                  <a:cubicBezTo>
                    <a:pt x="184" y="588"/>
                    <a:pt x="186" y="587"/>
                    <a:pt x="189" y="586"/>
                  </a:cubicBezTo>
                  <a:cubicBezTo>
                    <a:pt x="190" y="585"/>
                    <a:pt x="192" y="584"/>
                    <a:pt x="193" y="584"/>
                  </a:cubicBezTo>
                  <a:cubicBezTo>
                    <a:pt x="193" y="583"/>
                    <a:pt x="194" y="583"/>
                    <a:pt x="195" y="583"/>
                  </a:cubicBezTo>
                  <a:cubicBezTo>
                    <a:pt x="192" y="580"/>
                    <a:pt x="188" y="578"/>
                    <a:pt x="184" y="576"/>
                  </a:cubicBezTo>
                  <a:cubicBezTo>
                    <a:pt x="189" y="577"/>
                    <a:pt x="195" y="579"/>
                    <a:pt x="199" y="583"/>
                  </a:cubicBezTo>
                  <a:cubicBezTo>
                    <a:pt x="203" y="587"/>
                    <a:pt x="206" y="592"/>
                    <a:pt x="207" y="598"/>
                  </a:cubicBezTo>
                  <a:cubicBezTo>
                    <a:pt x="208" y="601"/>
                    <a:pt x="208" y="604"/>
                    <a:pt x="208" y="607"/>
                  </a:cubicBezTo>
                  <a:close/>
                  <a:moveTo>
                    <a:pt x="42" y="574"/>
                  </a:moveTo>
                  <a:cubicBezTo>
                    <a:pt x="42" y="574"/>
                    <a:pt x="33" y="578"/>
                    <a:pt x="27" y="595"/>
                  </a:cubicBezTo>
                  <a:cubicBezTo>
                    <a:pt x="31" y="596"/>
                    <a:pt x="34" y="597"/>
                    <a:pt x="38" y="598"/>
                  </a:cubicBezTo>
                  <a:cubicBezTo>
                    <a:pt x="45" y="600"/>
                    <a:pt x="53" y="602"/>
                    <a:pt x="61" y="603"/>
                  </a:cubicBezTo>
                  <a:cubicBezTo>
                    <a:pt x="69" y="604"/>
                    <a:pt x="76" y="605"/>
                    <a:pt x="84" y="606"/>
                  </a:cubicBezTo>
                  <a:cubicBezTo>
                    <a:pt x="92" y="607"/>
                    <a:pt x="100" y="608"/>
                    <a:pt x="108" y="609"/>
                  </a:cubicBezTo>
                  <a:cubicBezTo>
                    <a:pt x="100" y="609"/>
                    <a:pt x="92" y="610"/>
                    <a:pt x="84" y="610"/>
                  </a:cubicBezTo>
                  <a:cubicBezTo>
                    <a:pt x="76" y="610"/>
                    <a:pt x="68" y="611"/>
                    <a:pt x="60" y="611"/>
                  </a:cubicBezTo>
                  <a:cubicBezTo>
                    <a:pt x="52" y="610"/>
                    <a:pt x="44" y="610"/>
                    <a:pt x="36" y="609"/>
                  </a:cubicBezTo>
                  <a:cubicBezTo>
                    <a:pt x="32" y="609"/>
                    <a:pt x="28" y="608"/>
                    <a:pt x="24" y="608"/>
                  </a:cubicBezTo>
                  <a:cubicBezTo>
                    <a:pt x="23" y="612"/>
                    <a:pt x="23" y="618"/>
                    <a:pt x="22" y="624"/>
                  </a:cubicBezTo>
                  <a:cubicBezTo>
                    <a:pt x="21" y="660"/>
                    <a:pt x="9" y="694"/>
                    <a:pt x="9" y="694"/>
                  </a:cubicBezTo>
                  <a:cubicBezTo>
                    <a:pt x="9" y="685"/>
                    <a:pt x="9" y="631"/>
                    <a:pt x="9" y="602"/>
                  </a:cubicBezTo>
                  <a:cubicBezTo>
                    <a:pt x="9" y="581"/>
                    <a:pt x="30" y="575"/>
                    <a:pt x="42" y="574"/>
                  </a:cubicBezTo>
                  <a:close/>
                  <a:moveTo>
                    <a:pt x="133" y="689"/>
                  </a:moveTo>
                  <a:cubicBezTo>
                    <a:pt x="124" y="689"/>
                    <a:pt x="116" y="688"/>
                    <a:pt x="107" y="688"/>
                  </a:cubicBezTo>
                  <a:cubicBezTo>
                    <a:pt x="99" y="688"/>
                    <a:pt x="90" y="689"/>
                    <a:pt x="81" y="689"/>
                  </a:cubicBezTo>
                  <a:cubicBezTo>
                    <a:pt x="73" y="690"/>
                    <a:pt x="64" y="691"/>
                    <a:pt x="56" y="691"/>
                  </a:cubicBezTo>
                  <a:cubicBezTo>
                    <a:pt x="64" y="688"/>
                    <a:pt x="73" y="686"/>
                    <a:pt x="81" y="685"/>
                  </a:cubicBezTo>
                  <a:cubicBezTo>
                    <a:pt x="90" y="684"/>
                    <a:pt x="98" y="683"/>
                    <a:pt x="107" y="683"/>
                  </a:cubicBezTo>
                  <a:cubicBezTo>
                    <a:pt x="116" y="683"/>
                    <a:pt x="124" y="684"/>
                    <a:pt x="133" y="685"/>
                  </a:cubicBezTo>
                  <a:cubicBezTo>
                    <a:pt x="142" y="686"/>
                    <a:pt x="150" y="688"/>
                    <a:pt x="159" y="691"/>
                  </a:cubicBezTo>
                  <a:cubicBezTo>
                    <a:pt x="150" y="691"/>
                    <a:pt x="141" y="690"/>
                    <a:pt x="133" y="689"/>
                  </a:cubicBezTo>
                  <a:close/>
                  <a:moveTo>
                    <a:pt x="188" y="700"/>
                  </a:moveTo>
                  <a:cubicBezTo>
                    <a:pt x="174" y="699"/>
                    <a:pt x="161" y="698"/>
                    <a:pt x="147" y="698"/>
                  </a:cubicBezTo>
                  <a:cubicBezTo>
                    <a:pt x="134" y="697"/>
                    <a:pt x="121" y="697"/>
                    <a:pt x="107" y="697"/>
                  </a:cubicBezTo>
                  <a:cubicBezTo>
                    <a:pt x="94" y="697"/>
                    <a:pt x="80" y="697"/>
                    <a:pt x="67" y="698"/>
                  </a:cubicBezTo>
                  <a:cubicBezTo>
                    <a:pt x="53" y="698"/>
                    <a:pt x="40" y="699"/>
                    <a:pt x="27" y="700"/>
                  </a:cubicBezTo>
                  <a:cubicBezTo>
                    <a:pt x="40" y="697"/>
                    <a:pt x="53" y="695"/>
                    <a:pt x="67" y="693"/>
                  </a:cubicBezTo>
                  <a:cubicBezTo>
                    <a:pt x="80" y="692"/>
                    <a:pt x="94" y="691"/>
                    <a:pt x="107" y="691"/>
                  </a:cubicBezTo>
                  <a:cubicBezTo>
                    <a:pt x="121" y="691"/>
                    <a:pt x="134" y="692"/>
                    <a:pt x="148" y="693"/>
                  </a:cubicBezTo>
                  <a:cubicBezTo>
                    <a:pt x="161" y="695"/>
                    <a:pt x="175" y="697"/>
                    <a:pt x="188" y="700"/>
                  </a:cubicBezTo>
                  <a:close/>
                  <a:moveTo>
                    <a:pt x="132" y="619"/>
                  </a:moveTo>
                  <a:cubicBezTo>
                    <a:pt x="122" y="620"/>
                    <a:pt x="113" y="620"/>
                    <a:pt x="103" y="620"/>
                  </a:cubicBezTo>
                  <a:cubicBezTo>
                    <a:pt x="94" y="620"/>
                    <a:pt x="85" y="619"/>
                    <a:pt x="75" y="618"/>
                  </a:cubicBezTo>
                  <a:cubicBezTo>
                    <a:pt x="80" y="618"/>
                    <a:pt x="85" y="618"/>
                    <a:pt x="89" y="618"/>
                  </a:cubicBezTo>
                  <a:cubicBezTo>
                    <a:pt x="94" y="618"/>
                    <a:pt x="99" y="618"/>
                    <a:pt x="103" y="618"/>
                  </a:cubicBezTo>
                  <a:cubicBezTo>
                    <a:pt x="113" y="617"/>
                    <a:pt x="122" y="617"/>
                    <a:pt x="132" y="616"/>
                  </a:cubicBezTo>
                  <a:cubicBezTo>
                    <a:pt x="141" y="616"/>
                    <a:pt x="150" y="615"/>
                    <a:pt x="160" y="614"/>
                  </a:cubicBezTo>
                  <a:cubicBezTo>
                    <a:pt x="164" y="613"/>
                    <a:pt x="169" y="613"/>
                    <a:pt x="174" y="612"/>
                  </a:cubicBezTo>
                  <a:cubicBezTo>
                    <a:pt x="178" y="612"/>
                    <a:pt x="183" y="611"/>
                    <a:pt x="188" y="610"/>
                  </a:cubicBezTo>
                  <a:cubicBezTo>
                    <a:pt x="170" y="615"/>
                    <a:pt x="151" y="618"/>
                    <a:pt x="132" y="619"/>
                  </a:cubicBezTo>
                  <a:close/>
                  <a:moveTo>
                    <a:pt x="163" y="566"/>
                  </a:moveTo>
                  <a:cubicBezTo>
                    <a:pt x="158" y="568"/>
                    <a:pt x="143" y="571"/>
                    <a:pt x="108" y="571"/>
                  </a:cubicBezTo>
                  <a:cubicBezTo>
                    <a:pt x="75" y="571"/>
                    <a:pt x="58" y="568"/>
                    <a:pt x="51" y="567"/>
                  </a:cubicBezTo>
                  <a:cubicBezTo>
                    <a:pt x="51" y="565"/>
                    <a:pt x="51" y="563"/>
                    <a:pt x="51" y="560"/>
                  </a:cubicBezTo>
                  <a:cubicBezTo>
                    <a:pt x="51" y="555"/>
                    <a:pt x="55" y="553"/>
                    <a:pt x="58" y="553"/>
                  </a:cubicBezTo>
                  <a:cubicBezTo>
                    <a:pt x="90" y="558"/>
                    <a:pt x="124" y="558"/>
                    <a:pt x="157" y="553"/>
                  </a:cubicBezTo>
                  <a:cubicBezTo>
                    <a:pt x="159" y="553"/>
                    <a:pt x="163" y="555"/>
                    <a:pt x="163" y="560"/>
                  </a:cubicBezTo>
                  <a:cubicBezTo>
                    <a:pt x="163" y="562"/>
                    <a:pt x="163" y="565"/>
                    <a:pt x="163" y="566"/>
                  </a:cubicBezTo>
                  <a:close/>
                  <a:moveTo>
                    <a:pt x="95" y="549"/>
                  </a:moveTo>
                  <a:cubicBezTo>
                    <a:pt x="115" y="548"/>
                    <a:pt x="135" y="545"/>
                    <a:pt x="155" y="540"/>
                  </a:cubicBezTo>
                  <a:cubicBezTo>
                    <a:pt x="155" y="545"/>
                    <a:pt x="155" y="545"/>
                    <a:pt x="155" y="545"/>
                  </a:cubicBezTo>
                  <a:cubicBezTo>
                    <a:pt x="135" y="549"/>
                    <a:pt x="115" y="550"/>
                    <a:pt x="95" y="549"/>
                  </a:cubicBezTo>
                  <a:close/>
                  <a:moveTo>
                    <a:pt x="155" y="532"/>
                  </a:moveTo>
                  <a:cubicBezTo>
                    <a:pt x="123" y="540"/>
                    <a:pt x="91" y="543"/>
                    <a:pt x="59" y="540"/>
                  </a:cubicBezTo>
                  <a:cubicBezTo>
                    <a:pt x="59" y="535"/>
                    <a:pt x="59" y="535"/>
                    <a:pt x="59" y="535"/>
                  </a:cubicBezTo>
                  <a:cubicBezTo>
                    <a:pt x="91" y="538"/>
                    <a:pt x="123" y="535"/>
                    <a:pt x="155" y="527"/>
                  </a:cubicBezTo>
                  <a:lnTo>
                    <a:pt x="155" y="532"/>
                  </a:lnTo>
                  <a:close/>
                  <a:moveTo>
                    <a:pt x="147" y="513"/>
                  </a:moveTo>
                  <a:cubicBezTo>
                    <a:pt x="139" y="515"/>
                    <a:pt x="128" y="516"/>
                    <a:pt x="113" y="516"/>
                  </a:cubicBezTo>
                  <a:cubicBezTo>
                    <a:pt x="115" y="514"/>
                    <a:pt x="116" y="512"/>
                    <a:pt x="117" y="511"/>
                  </a:cubicBezTo>
                  <a:cubicBezTo>
                    <a:pt x="130" y="511"/>
                    <a:pt x="140" y="512"/>
                    <a:pt x="147" y="513"/>
                  </a:cubicBezTo>
                  <a:close/>
                  <a:moveTo>
                    <a:pt x="128" y="525"/>
                  </a:moveTo>
                  <a:cubicBezTo>
                    <a:pt x="105" y="529"/>
                    <a:pt x="82" y="529"/>
                    <a:pt x="59" y="527"/>
                  </a:cubicBezTo>
                  <a:cubicBezTo>
                    <a:pt x="59" y="522"/>
                    <a:pt x="59" y="522"/>
                    <a:pt x="59" y="522"/>
                  </a:cubicBezTo>
                  <a:cubicBezTo>
                    <a:pt x="66" y="523"/>
                    <a:pt x="84" y="526"/>
                    <a:pt x="107" y="526"/>
                  </a:cubicBezTo>
                  <a:cubicBezTo>
                    <a:pt x="115" y="526"/>
                    <a:pt x="122" y="525"/>
                    <a:pt x="128" y="525"/>
                  </a:cubicBezTo>
                  <a:close/>
                  <a:moveTo>
                    <a:pt x="108" y="517"/>
                  </a:moveTo>
                  <a:cubicBezTo>
                    <a:pt x="107" y="517"/>
                    <a:pt x="107" y="517"/>
                    <a:pt x="106" y="517"/>
                  </a:cubicBezTo>
                  <a:cubicBezTo>
                    <a:pt x="109" y="506"/>
                    <a:pt x="113" y="494"/>
                    <a:pt x="116" y="483"/>
                  </a:cubicBezTo>
                  <a:cubicBezTo>
                    <a:pt x="121" y="462"/>
                    <a:pt x="125" y="440"/>
                    <a:pt x="129" y="418"/>
                  </a:cubicBezTo>
                  <a:cubicBezTo>
                    <a:pt x="131" y="407"/>
                    <a:pt x="132" y="396"/>
                    <a:pt x="134" y="385"/>
                  </a:cubicBezTo>
                  <a:cubicBezTo>
                    <a:pt x="135" y="374"/>
                    <a:pt x="136" y="363"/>
                    <a:pt x="137" y="352"/>
                  </a:cubicBezTo>
                  <a:cubicBezTo>
                    <a:pt x="140" y="307"/>
                    <a:pt x="140" y="262"/>
                    <a:pt x="138" y="217"/>
                  </a:cubicBezTo>
                  <a:cubicBezTo>
                    <a:pt x="138" y="195"/>
                    <a:pt x="136" y="172"/>
                    <a:pt x="136" y="150"/>
                  </a:cubicBezTo>
                  <a:cubicBezTo>
                    <a:pt x="137" y="127"/>
                    <a:pt x="139" y="104"/>
                    <a:pt x="145" y="83"/>
                  </a:cubicBezTo>
                  <a:cubicBezTo>
                    <a:pt x="140" y="104"/>
                    <a:pt x="137" y="127"/>
                    <a:pt x="138" y="150"/>
                  </a:cubicBezTo>
                  <a:cubicBezTo>
                    <a:pt x="138" y="172"/>
                    <a:pt x="139" y="194"/>
                    <a:pt x="140" y="217"/>
                  </a:cubicBezTo>
                  <a:cubicBezTo>
                    <a:pt x="143" y="262"/>
                    <a:pt x="143" y="307"/>
                    <a:pt x="139" y="352"/>
                  </a:cubicBezTo>
                  <a:cubicBezTo>
                    <a:pt x="138" y="363"/>
                    <a:pt x="137" y="375"/>
                    <a:pt x="136" y="386"/>
                  </a:cubicBezTo>
                  <a:cubicBezTo>
                    <a:pt x="134" y="397"/>
                    <a:pt x="133" y="408"/>
                    <a:pt x="131" y="419"/>
                  </a:cubicBezTo>
                  <a:cubicBezTo>
                    <a:pt x="127" y="441"/>
                    <a:pt x="123" y="463"/>
                    <a:pt x="117" y="484"/>
                  </a:cubicBezTo>
                  <a:cubicBezTo>
                    <a:pt x="114" y="495"/>
                    <a:pt x="111" y="506"/>
                    <a:pt x="108" y="517"/>
                  </a:cubicBezTo>
                  <a:close/>
                  <a:moveTo>
                    <a:pt x="201" y="284"/>
                  </a:moveTo>
                  <a:cubicBezTo>
                    <a:pt x="201" y="284"/>
                    <a:pt x="202" y="326"/>
                    <a:pt x="181" y="394"/>
                  </a:cubicBezTo>
                  <a:cubicBezTo>
                    <a:pt x="163" y="451"/>
                    <a:pt x="146" y="450"/>
                    <a:pt x="119" y="493"/>
                  </a:cubicBezTo>
                  <a:cubicBezTo>
                    <a:pt x="121" y="488"/>
                    <a:pt x="122" y="482"/>
                    <a:pt x="123" y="477"/>
                  </a:cubicBezTo>
                  <a:cubicBezTo>
                    <a:pt x="124" y="472"/>
                    <a:pt x="126" y="467"/>
                    <a:pt x="127" y="461"/>
                  </a:cubicBezTo>
                  <a:cubicBezTo>
                    <a:pt x="131" y="444"/>
                    <a:pt x="131" y="444"/>
                    <a:pt x="131" y="444"/>
                  </a:cubicBezTo>
                  <a:cubicBezTo>
                    <a:pt x="132" y="439"/>
                    <a:pt x="133" y="433"/>
                    <a:pt x="134" y="427"/>
                  </a:cubicBezTo>
                  <a:cubicBezTo>
                    <a:pt x="135" y="419"/>
                    <a:pt x="135" y="419"/>
                    <a:pt x="135" y="419"/>
                  </a:cubicBezTo>
                  <a:cubicBezTo>
                    <a:pt x="136" y="410"/>
                    <a:pt x="136" y="410"/>
                    <a:pt x="136" y="410"/>
                  </a:cubicBezTo>
                  <a:cubicBezTo>
                    <a:pt x="139" y="393"/>
                    <a:pt x="139" y="393"/>
                    <a:pt x="139" y="393"/>
                  </a:cubicBezTo>
                  <a:cubicBezTo>
                    <a:pt x="141" y="376"/>
                    <a:pt x="141" y="376"/>
                    <a:pt x="141" y="376"/>
                  </a:cubicBezTo>
                  <a:cubicBezTo>
                    <a:pt x="141" y="370"/>
                    <a:pt x="142" y="364"/>
                    <a:pt x="142" y="358"/>
                  </a:cubicBezTo>
                  <a:cubicBezTo>
                    <a:pt x="144" y="341"/>
                    <a:pt x="144" y="341"/>
                    <a:pt x="144" y="341"/>
                  </a:cubicBezTo>
                  <a:cubicBezTo>
                    <a:pt x="144" y="335"/>
                    <a:pt x="144" y="329"/>
                    <a:pt x="145" y="323"/>
                  </a:cubicBezTo>
                  <a:cubicBezTo>
                    <a:pt x="145" y="315"/>
                    <a:pt x="145" y="315"/>
                    <a:pt x="145" y="315"/>
                  </a:cubicBezTo>
                  <a:cubicBezTo>
                    <a:pt x="145" y="306"/>
                    <a:pt x="145" y="306"/>
                    <a:pt x="145" y="306"/>
                  </a:cubicBezTo>
                  <a:cubicBezTo>
                    <a:pt x="145" y="300"/>
                    <a:pt x="146" y="294"/>
                    <a:pt x="146" y="289"/>
                  </a:cubicBezTo>
                  <a:cubicBezTo>
                    <a:pt x="146" y="265"/>
                    <a:pt x="145" y="242"/>
                    <a:pt x="144" y="219"/>
                  </a:cubicBezTo>
                  <a:cubicBezTo>
                    <a:pt x="143" y="196"/>
                    <a:pt x="141" y="173"/>
                    <a:pt x="141" y="151"/>
                  </a:cubicBezTo>
                  <a:cubicBezTo>
                    <a:pt x="141" y="128"/>
                    <a:pt x="143" y="107"/>
                    <a:pt x="147" y="85"/>
                  </a:cubicBezTo>
                  <a:cubicBezTo>
                    <a:pt x="147" y="85"/>
                    <a:pt x="147" y="85"/>
                    <a:pt x="147" y="85"/>
                  </a:cubicBezTo>
                  <a:cubicBezTo>
                    <a:pt x="147" y="83"/>
                    <a:pt x="147" y="81"/>
                    <a:pt x="146" y="81"/>
                  </a:cubicBezTo>
                  <a:cubicBezTo>
                    <a:pt x="145" y="80"/>
                    <a:pt x="144" y="80"/>
                    <a:pt x="143" y="82"/>
                  </a:cubicBezTo>
                  <a:cubicBezTo>
                    <a:pt x="139" y="92"/>
                    <a:pt x="136" y="104"/>
                    <a:pt x="135" y="116"/>
                  </a:cubicBezTo>
                  <a:cubicBezTo>
                    <a:pt x="133" y="127"/>
                    <a:pt x="133" y="139"/>
                    <a:pt x="133" y="151"/>
                  </a:cubicBezTo>
                  <a:cubicBezTo>
                    <a:pt x="133" y="175"/>
                    <a:pt x="134" y="198"/>
                    <a:pt x="135" y="220"/>
                  </a:cubicBezTo>
                  <a:cubicBezTo>
                    <a:pt x="136" y="243"/>
                    <a:pt x="136" y="266"/>
                    <a:pt x="136" y="289"/>
                  </a:cubicBezTo>
                  <a:cubicBezTo>
                    <a:pt x="135" y="311"/>
                    <a:pt x="134" y="334"/>
                    <a:pt x="132" y="357"/>
                  </a:cubicBezTo>
                  <a:cubicBezTo>
                    <a:pt x="132" y="362"/>
                    <a:pt x="131" y="368"/>
                    <a:pt x="131" y="373"/>
                  </a:cubicBezTo>
                  <a:cubicBezTo>
                    <a:pt x="129" y="390"/>
                    <a:pt x="129" y="390"/>
                    <a:pt x="129" y="390"/>
                  </a:cubicBezTo>
                  <a:cubicBezTo>
                    <a:pt x="127" y="407"/>
                    <a:pt x="127" y="407"/>
                    <a:pt x="127" y="407"/>
                  </a:cubicBezTo>
                  <a:cubicBezTo>
                    <a:pt x="125" y="415"/>
                    <a:pt x="125" y="415"/>
                    <a:pt x="125" y="415"/>
                  </a:cubicBezTo>
                  <a:cubicBezTo>
                    <a:pt x="124" y="423"/>
                    <a:pt x="124" y="423"/>
                    <a:pt x="124" y="423"/>
                  </a:cubicBezTo>
                  <a:cubicBezTo>
                    <a:pt x="120" y="445"/>
                    <a:pt x="115" y="467"/>
                    <a:pt x="110" y="488"/>
                  </a:cubicBezTo>
                  <a:cubicBezTo>
                    <a:pt x="108" y="496"/>
                    <a:pt x="106" y="504"/>
                    <a:pt x="103" y="512"/>
                  </a:cubicBezTo>
                  <a:cubicBezTo>
                    <a:pt x="100" y="500"/>
                    <a:pt x="92" y="475"/>
                    <a:pt x="90" y="460"/>
                  </a:cubicBezTo>
                  <a:cubicBezTo>
                    <a:pt x="84" y="432"/>
                    <a:pt x="86" y="423"/>
                    <a:pt x="90" y="407"/>
                  </a:cubicBezTo>
                  <a:cubicBezTo>
                    <a:pt x="95" y="391"/>
                    <a:pt x="91" y="364"/>
                    <a:pt x="91" y="364"/>
                  </a:cubicBezTo>
                  <a:cubicBezTo>
                    <a:pt x="104" y="391"/>
                    <a:pt x="105" y="420"/>
                    <a:pt x="105" y="420"/>
                  </a:cubicBezTo>
                  <a:cubicBezTo>
                    <a:pt x="109" y="384"/>
                    <a:pt x="96" y="339"/>
                    <a:pt x="89" y="310"/>
                  </a:cubicBezTo>
                  <a:cubicBezTo>
                    <a:pt x="82" y="281"/>
                    <a:pt x="84" y="252"/>
                    <a:pt x="84" y="252"/>
                  </a:cubicBezTo>
                  <a:cubicBezTo>
                    <a:pt x="97" y="262"/>
                    <a:pt x="113" y="287"/>
                    <a:pt x="113" y="287"/>
                  </a:cubicBezTo>
                  <a:cubicBezTo>
                    <a:pt x="101" y="242"/>
                    <a:pt x="79" y="241"/>
                    <a:pt x="77" y="208"/>
                  </a:cubicBezTo>
                  <a:cubicBezTo>
                    <a:pt x="76" y="176"/>
                    <a:pt x="80" y="159"/>
                    <a:pt x="80" y="159"/>
                  </a:cubicBezTo>
                  <a:cubicBezTo>
                    <a:pt x="86" y="182"/>
                    <a:pt x="107" y="186"/>
                    <a:pt x="107" y="186"/>
                  </a:cubicBezTo>
                  <a:cubicBezTo>
                    <a:pt x="79" y="159"/>
                    <a:pt x="85" y="131"/>
                    <a:pt x="92" y="108"/>
                  </a:cubicBezTo>
                  <a:cubicBezTo>
                    <a:pt x="99" y="84"/>
                    <a:pt x="110" y="74"/>
                    <a:pt x="110" y="74"/>
                  </a:cubicBezTo>
                  <a:cubicBezTo>
                    <a:pt x="109" y="97"/>
                    <a:pt x="115" y="125"/>
                    <a:pt x="115" y="125"/>
                  </a:cubicBezTo>
                  <a:cubicBezTo>
                    <a:pt x="115" y="125"/>
                    <a:pt x="116" y="59"/>
                    <a:pt x="134" y="42"/>
                  </a:cubicBezTo>
                  <a:cubicBezTo>
                    <a:pt x="151" y="27"/>
                    <a:pt x="157" y="7"/>
                    <a:pt x="168" y="8"/>
                  </a:cubicBezTo>
                  <a:cubicBezTo>
                    <a:pt x="168" y="8"/>
                    <a:pt x="168" y="9"/>
                    <a:pt x="169" y="9"/>
                  </a:cubicBezTo>
                  <a:cubicBezTo>
                    <a:pt x="180" y="11"/>
                    <a:pt x="184" y="20"/>
                    <a:pt x="183" y="46"/>
                  </a:cubicBezTo>
                  <a:cubicBezTo>
                    <a:pt x="181" y="71"/>
                    <a:pt x="190" y="93"/>
                    <a:pt x="190" y="93"/>
                  </a:cubicBezTo>
                  <a:cubicBezTo>
                    <a:pt x="167" y="133"/>
                    <a:pt x="165" y="190"/>
                    <a:pt x="165" y="190"/>
                  </a:cubicBezTo>
                  <a:cubicBezTo>
                    <a:pt x="170" y="150"/>
                    <a:pt x="197" y="110"/>
                    <a:pt x="197" y="110"/>
                  </a:cubicBezTo>
                  <a:cubicBezTo>
                    <a:pt x="197" y="110"/>
                    <a:pt x="194" y="136"/>
                    <a:pt x="193" y="154"/>
                  </a:cubicBezTo>
                  <a:cubicBezTo>
                    <a:pt x="192" y="173"/>
                    <a:pt x="208" y="221"/>
                    <a:pt x="203" y="246"/>
                  </a:cubicBezTo>
                  <a:cubicBezTo>
                    <a:pt x="199" y="271"/>
                    <a:pt x="169" y="343"/>
                    <a:pt x="169" y="343"/>
                  </a:cubicBezTo>
                  <a:lnTo>
                    <a:pt x="201" y="28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7">
              <a:extLst>
                <a:ext uri="{FF2B5EF4-FFF2-40B4-BE49-F238E27FC236}">
                  <a16:creationId xmlns:a16="http://schemas.microsoft.com/office/drawing/2014/main" id="{7CCE2813-2FC4-4ABC-A658-10236AB4347C}"/>
                </a:ext>
              </a:extLst>
            </p:cNvPr>
            <p:cNvSpPr>
              <a:spLocks/>
            </p:cNvSpPr>
            <p:nvPr/>
          </p:nvSpPr>
          <p:spPr bwMode="auto">
            <a:xfrm>
              <a:off x="1587" y="1608"/>
              <a:ext cx="113" cy="207"/>
            </a:xfrm>
            <a:custGeom>
              <a:avLst/>
              <a:gdLst>
                <a:gd name="T0" fmla="*/ 15 w 47"/>
                <a:gd name="T1" fmla="*/ 59 h 87"/>
                <a:gd name="T2" fmla="*/ 8 w 47"/>
                <a:gd name="T3" fmla="*/ 73 h 87"/>
                <a:gd name="T4" fmla="*/ 2 w 47"/>
                <a:gd name="T5" fmla="*/ 83 h 87"/>
                <a:gd name="T6" fmla="*/ 0 w 47"/>
                <a:gd name="T7" fmla="*/ 87 h 87"/>
                <a:gd name="T8" fmla="*/ 3 w 47"/>
                <a:gd name="T9" fmla="*/ 84 h 87"/>
                <a:gd name="T10" fmla="*/ 9 w 47"/>
                <a:gd name="T11" fmla="*/ 76 h 87"/>
                <a:gd name="T12" fmla="*/ 18 w 47"/>
                <a:gd name="T13" fmla="*/ 64 h 87"/>
                <a:gd name="T14" fmla="*/ 27 w 47"/>
                <a:gd name="T15" fmla="*/ 48 h 87"/>
                <a:gd name="T16" fmla="*/ 35 w 47"/>
                <a:gd name="T17" fmla="*/ 31 h 87"/>
                <a:gd name="T18" fmla="*/ 41 w 47"/>
                <a:gd name="T19" fmla="*/ 16 h 87"/>
                <a:gd name="T20" fmla="*/ 45 w 47"/>
                <a:gd name="T21" fmla="*/ 4 h 87"/>
                <a:gd name="T22" fmla="*/ 47 w 47"/>
                <a:gd name="T23" fmla="*/ 0 h 87"/>
                <a:gd name="T24" fmla="*/ 45 w 47"/>
                <a:gd name="T25" fmla="*/ 3 h 87"/>
                <a:gd name="T26" fmla="*/ 39 w 47"/>
                <a:gd name="T27" fmla="*/ 13 h 87"/>
                <a:gd name="T28" fmla="*/ 32 w 47"/>
                <a:gd name="T29" fmla="*/ 27 h 87"/>
                <a:gd name="T30" fmla="*/ 24 w 47"/>
                <a:gd name="T31" fmla="*/ 43 h 87"/>
                <a:gd name="T32" fmla="*/ 15 w 47"/>
                <a:gd name="T33" fmla="*/ 59 h 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87">
                  <a:moveTo>
                    <a:pt x="15" y="59"/>
                  </a:moveTo>
                  <a:cubicBezTo>
                    <a:pt x="12" y="65"/>
                    <a:pt x="10" y="69"/>
                    <a:pt x="8" y="73"/>
                  </a:cubicBezTo>
                  <a:cubicBezTo>
                    <a:pt x="6" y="78"/>
                    <a:pt x="4" y="81"/>
                    <a:pt x="2" y="83"/>
                  </a:cubicBezTo>
                  <a:cubicBezTo>
                    <a:pt x="1" y="86"/>
                    <a:pt x="0" y="87"/>
                    <a:pt x="0" y="87"/>
                  </a:cubicBezTo>
                  <a:cubicBezTo>
                    <a:pt x="0" y="87"/>
                    <a:pt x="1" y="86"/>
                    <a:pt x="3" y="84"/>
                  </a:cubicBezTo>
                  <a:cubicBezTo>
                    <a:pt x="5" y="83"/>
                    <a:pt x="7" y="80"/>
                    <a:pt x="9" y="76"/>
                  </a:cubicBezTo>
                  <a:cubicBezTo>
                    <a:pt x="12" y="73"/>
                    <a:pt x="15" y="68"/>
                    <a:pt x="18" y="64"/>
                  </a:cubicBezTo>
                  <a:cubicBezTo>
                    <a:pt x="21" y="59"/>
                    <a:pt x="24" y="54"/>
                    <a:pt x="27" y="48"/>
                  </a:cubicBezTo>
                  <a:cubicBezTo>
                    <a:pt x="30" y="43"/>
                    <a:pt x="33" y="37"/>
                    <a:pt x="35" y="31"/>
                  </a:cubicBezTo>
                  <a:cubicBezTo>
                    <a:pt x="38" y="26"/>
                    <a:pt x="40" y="20"/>
                    <a:pt x="41" y="16"/>
                  </a:cubicBezTo>
                  <a:cubicBezTo>
                    <a:pt x="43" y="11"/>
                    <a:pt x="44" y="7"/>
                    <a:pt x="45" y="4"/>
                  </a:cubicBezTo>
                  <a:cubicBezTo>
                    <a:pt x="46" y="1"/>
                    <a:pt x="47" y="0"/>
                    <a:pt x="47" y="0"/>
                  </a:cubicBezTo>
                  <a:cubicBezTo>
                    <a:pt x="47" y="0"/>
                    <a:pt x="46" y="1"/>
                    <a:pt x="45" y="3"/>
                  </a:cubicBezTo>
                  <a:cubicBezTo>
                    <a:pt x="43" y="6"/>
                    <a:pt x="42" y="9"/>
                    <a:pt x="39" y="13"/>
                  </a:cubicBezTo>
                  <a:cubicBezTo>
                    <a:pt x="37" y="17"/>
                    <a:pt x="35" y="22"/>
                    <a:pt x="32" y="27"/>
                  </a:cubicBezTo>
                  <a:cubicBezTo>
                    <a:pt x="29" y="33"/>
                    <a:pt x="26" y="38"/>
                    <a:pt x="24" y="43"/>
                  </a:cubicBezTo>
                  <a:cubicBezTo>
                    <a:pt x="21" y="49"/>
                    <a:pt x="18" y="54"/>
                    <a:pt x="15" y="59"/>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8">
              <a:extLst>
                <a:ext uri="{FF2B5EF4-FFF2-40B4-BE49-F238E27FC236}">
                  <a16:creationId xmlns:a16="http://schemas.microsoft.com/office/drawing/2014/main" id="{BF8943E7-436F-4A3E-AA20-9F77A6DC035C}"/>
                </a:ext>
              </a:extLst>
            </p:cNvPr>
            <p:cNvSpPr>
              <a:spLocks/>
            </p:cNvSpPr>
            <p:nvPr/>
          </p:nvSpPr>
          <p:spPr bwMode="auto">
            <a:xfrm>
              <a:off x="1599" y="1234"/>
              <a:ext cx="82" cy="355"/>
            </a:xfrm>
            <a:custGeom>
              <a:avLst/>
              <a:gdLst>
                <a:gd name="T0" fmla="*/ 7 w 34"/>
                <a:gd name="T1" fmla="*/ 126 h 149"/>
                <a:gd name="T2" fmla="*/ 4 w 34"/>
                <a:gd name="T3" fmla="*/ 136 h 149"/>
                <a:gd name="T4" fmla="*/ 3 w 34"/>
                <a:gd name="T5" fmla="*/ 140 h 149"/>
                <a:gd name="T6" fmla="*/ 2 w 34"/>
                <a:gd name="T7" fmla="*/ 143 h 149"/>
                <a:gd name="T8" fmla="*/ 0 w 34"/>
                <a:gd name="T9" fmla="*/ 149 h 149"/>
                <a:gd name="T10" fmla="*/ 3 w 34"/>
                <a:gd name="T11" fmla="*/ 144 h 149"/>
                <a:gd name="T12" fmla="*/ 4 w 34"/>
                <a:gd name="T13" fmla="*/ 141 h 149"/>
                <a:gd name="T14" fmla="*/ 6 w 34"/>
                <a:gd name="T15" fmla="*/ 137 h 149"/>
                <a:gd name="T16" fmla="*/ 9 w 34"/>
                <a:gd name="T17" fmla="*/ 128 h 149"/>
                <a:gd name="T18" fmla="*/ 15 w 34"/>
                <a:gd name="T19" fmla="*/ 104 h 149"/>
                <a:gd name="T20" fmla="*/ 20 w 34"/>
                <a:gd name="T21" fmla="*/ 75 h 149"/>
                <a:gd name="T22" fmla="*/ 24 w 34"/>
                <a:gd name="T23" fmla="*/ 47 h 149"/>
                <a:gd name="T24" fmla="*/ 28 w 34"/>
                <a:gd name="T25" fmla="*/ 23 h 149"/>
                <a:gd name="T26" fmla="*/ 30 w 34"/>
                <a:gd name="T27" fmla="*/ 13 h 149"/>
                <a:gd name="T28" fmla="*/ 32 w 34"/>
                <a:gd name="T29" fmla="*/ 6 h 149"/>
                <a:gd name="T30" fmla="*/ 34 w 34"/>
                <a:gd name="T31" fmla="*/ 0 h 149"/>
                <a:gd name="T32" fmla="*/ 32 w 34"/>
                <a:gd name="T33" fmla="*/ 5 h 149"/>
                <a:gd name="T34" fmla="*/ 29 w 34"/>
                <a:gd name="T35" fmla="*/ 12 h 149"/>
                <a:gd name="T36" fmla="*/ 26 w 34"/>
                <a:gd name="T37" fmla="*/ 21 h 149"/>
                <a:gd name="T38" fmla="*/ 20 w 34"/>
                <a:gd name="T39" fmla="*/ 45 h 149"/>
                <a:gd name="T40" fmla="*/ 15 w 34"/>
                <a:gd name="T41" fmla="*/ 74 h 149"/>
                <a:gd name="T42" fmla="*/ 11 w 34"/>
                <a:gd name="T43" fmla="*/ 102 h 149"/>
                <a:gd name="T44" fmla="*/ 7 w 34"/>
                <a:gd name="T45" fmla="*/ 126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34" h="149">
                  <a:moveTo>
                    <a:pt x="7" y="126"/>
                  </a:moveTo>
                  <a:cubicBezTo>
                    <a:pt x="6" y="130"/>
                    <a:pt x="5" y="133"/>
                    <a:pt x="4" y="136"/>
                  </a:cubicBezTo>
                  <a:cubicBezTo>
                    <a:pt x="4" y="137"/>
                    <a:pt x="4" y="138"/>
                    <a:pt x="3" y="140"/>
                  </a:cubicBezTo>
                  <a:cubicBezTo>
                    <a:pt x="3" y="141"/>
                    <a:pt x="3" y="142"/>
                    <a:pt x="2" y="143"/>
                  </a:cubicBezTo>
                  <a:cubicBezTo>
                    <a:pt x="1" y="147"/>
                    <a:pt x="0" y="149"/>
                    <a:pt x="0" y="149"/>
                  </a:cubicBezTo>
                  <a:cubicBezTo>
                    <a:pt x="0" y="149"/>
                    <a:pt x="1" y="147"/>
                    <a:pt x="3" y="144"/>
                  </a:cubicBezTo>
                  <a:cubicBezTo>
                    <a:pt x="3" y="143"/>
                    <a:pt x="4" y="142"/>
                    <a:pt x="4" y="141"/>
                  </a:cubicBezTo>
                  <a:cubicBezTo>
                    <a:pt x="5" y="139"/>
                    <a:pt x="5" y="138"/>
                    <a:pt x="6" y="137"/>
                  </a:cubicBezTo>
                  <a:cubicBezTo>
                    <a:pt x="7" y="134"/>
                    <a:pt x="8" y="131"/>
                    <a:pt x="9" y="128"/>
                  </a:cubicBezTo>
                  <a:cubicBezTo>
                    <a:pt x="11" y="121"/>
                    <a:pt x="13" y="113"/>
                    <a:pt x="15" y="104"/>
                  </a:cubicBezTo>
                  <a:cubicBezTo>
                    <a:pt x="17" y="95"/>
                    <a:pt x="18" y="85"/>
                    <a:pt x="20" y="75"/>
                  </a:cubicBezTo>
                  <a:cubicBezTo>
                    <a:pt x="21" y="66"/>
                    <a:pt x="23" y="56"/>
                    <a:pt x="24" y="47"/>
                  </a:cubicBezTo>
                  <a:cubicBezTo>
                    <a:pt x="25" y="38"/>
                    <a:pt x="27" y="30"/>
                    <a:pt x="28" y="23"/>
                  </a:cubicBezTo>
                  <a:cubicBezTo>
                    <a:pt x="29" y="19"/>
                    <a:pt x="30" y="16"/>
                    <a:pt x="30" y="13"/>
                  </a:cubicBezTo>
                  <a:cubicBezTo>
                    <a:pt x="31" y="10"/>
                    <a:pt x="32" y="8"/>
                    <a:pt x="32" y="6"/>
                  </a:cubicBezTo>
                  <a:cubicBezTo>
                    <a:pt x="33" y="2"/>
                    <a:pt x="34" y="0"/>
                    <a:pt x="34" y="0"/>
                  </a:cubicBezTo>
                  <a:cubicBezTo>
                    <a:pt x="34" y="0"/>
                    <a:pt x="33" y="2"/>
                    <a:pt x="32" y="5"/>
                  </a:cubicBezTo>
                  <a:cubicBezTo>
                    <a:pt x="31" y="7"/>
                    <a:pt x="30" y="9"/>
                    <a:pt x="29" y="12"/>
                  </a:cubicBezTo>
                  <a:cubicBezTo>
                    <a:pt x="28" y="15"/>
                    <a:pt x="27" y="18"/>
                    <a:pt x="26" y="21"/>
                  </a:cubicBezTo>
                  <a:cubicBezTo>
                    <a:pt x="24" y="28"/>
                    <a:pt x="22" y="36"/>
                    <a:pt x="20" y="45"/>
                  </a:cubicBezTo>
                  <a:cubicBezTo>
                    <a:pt x="19" y="55"/>
                    <a:pt x="17" y="64"/>
                    <a:pt x="15" y="74"/>
                  </a:cubicBezTo>
                  <a:cubicBezTo>
                    <a:pt x="14" y="84"/>
                    <a:pt x="13" y="93"/>
                    <a:pt x="11" y="102"/>
                  </a:cubicBezTo>
                  <a:cubicBezTo>
                    <a:pt x="10" y="111"/>
                    <a:pt x="8" y="119"/>
                    <a:pt x="7" y="1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9">
              <a:extLst>
                <a:ext uri="{FF2B5EF4-FFF2-40B4-BE49-F238E27FC236}">
                  <a16:creationId xmlns:a16="http://schemas.microsoft.com/office/drawing/2014/main" id="{270789C4-9A83-4420-9CEC-703870921C11}"/>
                </a:ext>
              </a:extLst>
            </p:cNvPr>
            <p:cNvSpPr>
              <a:spLocks/>
            </p:cNvSpPr>
            <p:nvPr/>
          </p:nvSpPr>
          <p:spPr bwMode="auto">
            <a:xfrm>
              <a:off x="1462" y="1153"/>
              <a:ext cx="92" cy="205"/>
            </a:xfrm>
            <a:custGeom>
              <a:avLst/>
              <a:gdLst>
                <a:gd name="T0" fmla="*/ 32 w 38"/>
                <a:gd name="T1" fmla="*/ 71 h 86"/>
                <a:gd name="T2" fmla="*/ 24 w 38"/>
                <a:gd name="T3" fmla="*/ 59 h 86"/>
                <a:gd name="T4" fmla="*/ 14 w 38"/>
                <a:gd name="T5" fmla="*/ 48 h 86"/>
                <a:gd name="T6" fmla="*/ 6 w 38"/>
                <a:gd name="T7" fmla="*/ 33 h 86"/>
                <a:gd name="T8" fmla="*/ 2 w 38"/>
                <a:gd name="T9" fmla="*/ 17 h 86"/>
                <a:gd name="T10" fmla="*/ 2 w 38"/>
                <a:gd name="T11" fmla="*/ 5 h 86"/>
                <a:gd name="T12" fmla="*/ 2 w 38"/>
                <a:gd name="T13" fmla="*/ 1 h 86"/>
                <a:gd name="T14" fmla="*/ 2 w 38"/>
                <a:gd name="T15" fmla="*/ 0 h 86"/>
                <a:gd name="T16" fmla="*/ 2 w 38"/>
                <a:gd name="T17" fmla="*/ 1 h 86"/>
                <a:gd name="T18" fmla="*/ 1 w 38"/>
                <a:gd name="T19" fmla="*/ 5 h 86"/>
                <a:gd name="T20" fmla="*/ 0 w 38"/>
                <a:gd name="T21" fmla="*/ 18 h 86"/>
                <a:gd name="T22" fmla="*/ 2 w 38"/>
                <a:gd name="T23" fmla="*/ 36 h 86"/>
                <a:gd name="T24" fmla="*/ 11 w 38"/>
                <a:gd name="T25" fmla="*/ 53 h 86"/>
                <a:gd name="T26" fmla="*/ 21 w 38"/>
                <a:gd name="T27" fmla="*/ 65 h 86"/>
                <a:gd name="T28" fmla="*/ 31 w 38"/>
                <a:gd name="T29" fmla="*/ 74 h 86"/>
                <a:gd name="T30" fmla="*/ 36 w 38"/>
                <a:gd name="T31" fmla="*/ 82 h 86"/>
                <a:gd name="T32" fmla="*/ 38 w 38"/>
                <a:gd name="T33" fmla="*/ 86 h 86"/>
                <a:gd name="T34" fmla="*/ 37 w 38"/>
                <a:gd name="T35" fmla="*/ 82 h 86"/>
                <a:gd name="T36" fmla="*/ 32 w 38"/>
                <a:gd name="T37" fmla="*/ 71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8" h="86">
                  <a:moveTo>
                    <a:pt x="32" y="71"/>
                  </a:moveTo>
                  <a:cubicBezTo>
                    <a:pt x="30" y="67"/>
                    <a:pt x="27" y="63"/>
                    <a:pt x="24" y="59"/>
                  </a:cubicBezTo>
                  <a:cubicBezTo>
                    <a:pt x="20" y="56"/>
                    <a:pt x="17" y="52"/>
                    <a:pt x="14" y="48"/>
                  </a:cubicBezTo>
                  <a:cubicBezTo>
                    <a:pt x="10" y="44"/>
                    <a:pt x="8" y="39"/>
                    <a:pt x="6" y="33"/>
                  </a:cubicBezTo>
                  <a:cubicBezTo>
                    <a:pt x="4" y="28"/>
                    <a:pt x="3" y="22"/>
                    <a:pt x="2" y="17"/>
                  </a:cubicBezTo>
                  <a:cubicBezTo>
                    <a:pt x="2" y="12"/>
                    <a:pt x="2" y="8"/>
                    <a:pt x="2" y="5"/>
                  </a:cubicBezTo>
                  <a:cubicBezTo>
                    <a:pt x="2" y="3"/>
                    <a:pt x="2" y="2"/>
                    <a:pt x="2" y="1"/>
                  </a:cubicBezTo>
                  <a:cubicBezTo>
                    <a:pt x="2" y="1"/>
                    <a:pt x="2" y="0"/>
                    <a:pt x="2" y="0"/>
                  </a:cubicBezTo>
                  <a:cubicBezTo>
                    <a:pt x="2" y="0"/>
                    <a:pt x="2" y="1"/>
                    <a:pt x="2" y="1"/>
                  </a:cubicBezTo>
                  <a:cubicBezTo>
                    <a:pt x="2" y="2"/>
                    <a:pt x="1" y="3"/>
                    <a:pt x="1" y="5"/>
                  </a:cubicBezTo>
                  <a:cubicBezTo>
                    <a:pt x="0" y="8"/>
                    <a:pt x="0" y="12"/>
                    <a:pt x="0" y="18"/>
                  </a:cubicBezTo>
                  <a:cubicBezTo>
                    <a:pt x="0" y="23"/>
                    <a:pt x="1" y="30"/>
                    <a:pt x="2" y="36"/>
                  </a:cubicBezTo>
                  <a:cubicBezTo>
                    <a:pt x="4" y="43"/>
                    <a:pt x="7" y="49"/>
                    <a:pt x="11" y="53"/>
                  </a:cubicBezTo>
                  <a:cubicBezTo>
                    <a:pt x="14" y="58"/>
                    <a:pt x="18" y="62"/>
                    <a:pt x="21" y="65"/>
                  </a:cubicBezTo>
                  <a:cubicBezTo>
                    <a:pt x="25" y="68"/>
                    <a:pt x="28" y="71"/>
                    <a:pt x="31" y="74"/>
                  </a:cubicBezTo>
                  <a:cubicBezTo>
                    <a:pt x="33" y="77"/>
                    <a:pt x="35" y="80"/>
                    <a:pt x="36" y="82"/>
                  </a:cubicBezTo>
                  <a:cubicBezTo>
                    <a:pt x="38" y="85"/>
                    <a:pt x="38" y="86"/>
                    <a:pt x="38" y="86"/>
                  </a:cubicBezTo>
                  <a:cubicBezTo>
                    <a:pt x="38" y="86"/>
                    <a:pt x="38" y="84"/>
                    <a:pt x="37" y="82"/>
                  </a:cubicBezTo>
                  <a:cubicBezTo>
                    <a:pt x="36" y="79"/>
                    <a:pt x="35" y="75"/>
                    <a:pt x="32" y="7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10">
              <a:extLst>
                <a:ext uri="{FF2B5EF4-FFF2-40B4-BE49-F238E27FC236}">
                  <a16:creationId xmlns:a16="http://schemas.microsoft.com/office/drawing/2014/main" id="{2CE04C92-9EB8-476E-8975-F912428BE261}"/>
                </a:ext>
              </a:extLst>
            </p:cNvPr>
            <p:cNvSpPr>
              <a:spLocks/>
            </p:cNvSpPr>
            <p:nvPr/>
          </p:nvSpPr>
          <p:spPr bwMode="auto">
            <a:xfrm>
              <a:off x="1590" y="967"/>
              <a:ext cx="57" cy="231"/>
            </a:xfrm>
            <a:custGeom>
              <a:avLst/>
              <a:gdLst>
                <a:gd name="T0" fmla="*/ 3 w 24"/>
                <a:gd name="T1" fmla="*/ 82 h 97"/>
                <a:gd name="T2" fmla="*/ 6 w 24"/>
                <a:gd name="T3" fmla="*/ 66 h 97"/>
                <a:gd name="T4" fmla="*/ 10 w 24"/>
                <a:gd name="T5" fmla="*/ 48 h 97"/>
                <a:gd name="T6" fmla="*/ 15 w 24"/>
                <a:gd name="T7" fmla="*/ 30 h 97"/>
                <a:gd name="T8" fmla="*/ 19 w 24"/>
                <a:gd name="T9" fmla="*/ 15 h 97"/>
                <a:gd name="T10" fmla="*/ 22 w 24"/>
                <a:gd name="T11" fmla="*/ 4 h 97"/>
                <a:gd name="T12" fmla="*/ 24 w 24"/>
                <a:gd name="T13" fmla="*/ 0 h 97"/>
                <a:gd name="T14" fmla="*/ 22 w 24"/>
                <a:gd name="T15" fmla="*/ 4 h 97"/>
                <a:gd name="T16" fmla="*/ 18 w 24"/>
                <a:gd name="T17" fmla="*/ 14 h 97"/>
                <a:gd name="T18" fmla="*/ 13 w 24"/>
                <a:gd name="T19" fmla="*/ 29 h 97"/>
                <a:gd name="T20" fmla="*/ 8 w 24"/>
                <a:gd name="T21" fmla="*/ 46 h 97"/>
                <a:gd name="T22" fmla="*/ 4 w 24"/>
                <a:gd name="T23" fmla="*/ 65 h 97"/>
                <a:gd name="T24" fmla="*/ 2 w 24"/>
                <a:gd name="T25" fmla="*/ 81 h 97"/>
                <a:gd name="T26" fmla="*/ 1 w 24"/>
                <a:gd name="T27" fmla="*/ 93 h 97"/>
                <a:gd name="T28" fmla="*/ 0 w 24"/>
                <a:gd name="T29" fmla="*/ 97 h 97"/>
                <a:gd name="T30" fmla="*/ 1 w 24"/>
                <a:gd name="T31" fmla="*/ 93 h 97"/>
                <a:gd name="T32" fmla="*/ 3 w 24"/>
                <a:gd name="T33" fmla="*/ 82 h 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4" h="97">
                  <a:moveTo>
                    <a:pt x="3" y="82"/>
                  </a:moveTo>
                  <a:cubicBezTo>
                    <a:pt x="4" y="77"/>
                    <a:pt x="5" y="71"/>
                    <a:pt x="6" y="66"/>
                  </a:cubicBezTo>
                  <a:cubicBezTo>
                    <a:pt x="7" y="60"/>
                    <a:pt x="8" y="54"/>
                    <a:pt x="10" y="48"/>
                  </a:cubicBezTo>
                  <a:cubicBezTo>
                    <a:pt x="11" y="42"/>
                    <a:pt x="13" y="36"/>
                    <a:pt x="15" y="30"/>
                  </a:cubicBezTo>
                  <a:cubicBezTo>
                    <a:pt x="16" y="24"/>
                    <a:pt x="18" y="19"/>
                    <a:pt x="19" y="15"/>
                  </a:cubicBezTo>
                  <a:cubicBezTo>
                    <a:pt x="20" y="10"/>
                    <a:pt x="21" y="7"/>
                    <a:pt x="22" y="4"/>
                  </a:cubicBezTo>
                  <a:cubicBezTo>
                    <a:pt x="23" y="2"/>
                    <a:pt x="24" y="0"/>
                    <a:pt x="24" y="0"/>
                  </a:cubicBezTo>
                  <a:cubicBezTo>
                    <a:pt x="24" y="0"/>
                    <a:pt x="23" y="2"/>
                    <a:pt x="22" y="4"/>
                  </a:cubicBezTo>
                  <a:cubicBezTo>
                    <a:pt x="21" y="6"/>
                    <a:pt x="19" y="10"/>
                    <a:pt x="18" y="14"/>
                  </a:cubicBezTo>
                  <a:cubicBezTo>
                    <a:pt x="16" y="18"/>
                    <a:pt x="14" y="23"/>
                    <a:pt x="13" y="29"/>
                  </a:cubicBezTo>
                  <a:cubicBezTo>
                    <a:pt x="11" y="34"/>
                    <a:pt x="9" y="40"/>
                    <a:pt x="8" y="46"/>
                  </a:cubicBezTo>
                  <a:cubicBezTo>
                    <a:pt x="6" y="53"/>
                    <a:pt x="5" y="59"/>
                    <a:pt x="4" y="65"/>
                  </a:cubicBezTo>
                  <a:cubicBezTo>
                    <a:pt x="3" y="71"/>
                    <a:pt x="2" y="76"/>
                    <a:pt x="2" y="81"/>
                  </a:cubicBezTo>
                  <a:cubicBezTo>
                    <a:pt x="1" y="86"/>
                    <a:pt x="1" y="90"/>
                    <a:pt x="1" y="93"/>
                  </a:cubicBezTo>
                  <a:cubicBezTo>
                    <a:pt x="0" y="96"/>
                    <a:pt x="0" y="97"/>
                    <a:pt x="0" y="97"/>
                  </a:cubicBezTo>
                  <a:cubicBezTo>
                    <a:pt x="0" y="97"/>
                    <a:pt x="1" y="96"/>
                    <a:pt x="1" y="93"/>
                  </a:cubicBezTo>
                  <a:cubicBezTo>
                    <a:pt x="1" y="90"/>
                    <a:pt x="2" y="86"/>
                    <a:pt x="3" y="8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11">
              <a:extLst>
                <a:ext uri="{FF2B5EF4-FFF2-40B4-BE49-F238E27FC236}">
                  <a16:creationId xmlns:a16="http://schemas.microsoft.com/office/drawing/2014/main" id="{BA0AA61D-C0BB-4A93-9304-47A797EB83A7}"/>
                </a:ext>
              </a:extLst>
            </p:cNvPr>
            <p:cNvSpPr>
              <a:spLocks/>
            </p:cNvSpPr>
            <p:nvPr/>
          </p:nvSpPr>
          <p:spPr bwMode="auto">
            <a:xfrm>
              <a:off x="1534" y="1108"/>
              <a:ext cx="15" cy="128"/>
            </a:xfrm>
            <a:custGeom>
              <a:avLst/>
              <a:gdLst>
                <a:gd name="T0" fmla="*/ 1 w 6"/>
                <a:gd name="T1" fmla="*/ 27 h 54"/>
                <a:gd name="T2" fmla="*/ 3 w 6"/>
                <a:gd name="T3" fmla="*/ 37 h 54"/>
                <a:gd name="T4" fmla="*/ 4 w 6"/>
                <a:gd name="T5" fmla="*/ 46 h 54"/>
                <a:gd name="T6" fmla="*/ 6 w 6"/>
                <a:gd name="T7" fmla="*/ 51 h 54"/>
                <a:gd name="T8" fmla="*/ 6 w 6"/>
                <a:gd name="T9" fmla="*/ 54 h 54"/>
                <a:gd name="T10" fmla="*/ 6 w 6"/>
                <a:gd name="T11" fmla="*/ 51 h 54"/>
                <a:gd name="T12" fmla="*/ 6 w 6"/>
                <a:gd name="T13" fmla="*/ 45 h 54"/>
                <a:gd name="T14" fmla="*/ 5 w 6"/>
                <a:gd name="T15" fmla="*/ 36 h 54"/>
                <a:gd name="T16" fmla="*/ 4 w 6"/>
                <a:gd name="T17" fmla="*/ 27 h 54"/>
                <a:gd name="T18" fmla="*/ 2 w 6"/>
                <a:gd name="T19" fmla="*/ 17 h 54"/>
                <a:gd name="T20" fmla="*/ 2 w 6"/>
                <a:gd name="T21" fmla="*/ 8 h 54"/>
                <a:gd name="T22" fmla="*/ 1 w 6"/>
                <a:gd name="T23" fmla="*/ 2 h 54"/>
                <a:gd name="T24" fmla="*/ 1 w 6"/>
                <a:gd name="T25" fmla="*/ 0 h 54"/>
                <a:gd name="T26" fmla="*/ 1 w 6"/>
                <a:gd name="T27" fmla="*/ 2 h 54"/>
                <a:gd name="T28" fmla="*/ 0 w 6"/>
                <a:gd name="T29" fmla="*/ 8 h 54"/>
                <a:gd name="T30" fmla="*/ 0 w 6"/>
                <a:gd name="T31" fmla="*/ 17 h 54"/>
                <a:gd name="T32" fmla="*/ 1 w 6"/>
                <a:gd name="T33" fmla="*/ 27 h 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6" h="54">
                  <a:moveTo>
                    <a:pt x="1" y="27"/>
                  </a:moveTo>
                  <a:cubicBezTo>
                    <a:pt x="2" y="31"/>
                    <a:pt x="2" y="34"/>
                    <a:pt x="3" y="37"/>
                  </a:cubicBezTo>
                  <a:cubicBezTo>
                    <a:pt x="3" y="40"/>
                    <a:pt x="4" y="43"/>
                    <a:pt x="4" y="46"/>
                  </a:cubicBezTo>
                  <a:cubicBezTo>
                    <a:pt x="5" y="48"/>
                    <a:pt x="5" y="50"/>
                    <a:pt x="6" y="51"/>
                  </a:cubicBezTo>
                  <a:cubicBezTo>
                    <a:pt x="6" y="53"/>
                    <a:pt x="6" y="54"/>
                    <a:pt x="6" y="54"/>
                  </a:cubicBezTo>
                  <a:cubicBezTo>
                    <a:pt x="6" y="54"/>
                    <a:pt x="6" y="53"/>
                    <a:pt x="6" y="51"/>
                  </a:cubicBezTo>
                  <a:cubicBezTo>
                    <a:pt x="6" y="50"/>
                    <a:pt x="6" y="48"/>
                    <a:pt x="6" y="45"/>
                  </a:cubicBezTo>
                  <a:cubicBezTo>
                    <a:pt x="5" y="43"/>
                    <a:pt x="5" y="40"/>
                    <a:pt x="5" y="36"/>
                  </a:cubicBezTo>
                  <a:cubicBezTo>
                    <a:pt x="4" y="33"/>
                    <a:pt x="4" y="30"/>
                    <a:pt x="4" y="27"/>
                  </a:cubicBezTo>
                  <a:cubicBezTo>
                    <a:pt x="3" y="23"/>
                    <a:pt x="3" y="20"/>
                    <a:pt x="2" y="17"/>
                  </a:cubicBezTo>
                  <a:cubicBezTo>
                    <a:pt x="2" y="14"/>
                    <a:pt x="2" y="11"/>
                    <a:pt x="2" y="8"/>
                  </a:cubicBezTo>
                  <a:cubicBezTo>
                    <a:pt x="1" y="6"/>
                    <a:pt x="1" y="4"/>
                    <a:pt x="1" y="2"/>
                  </a:cubicBezTo>
                  <a:cubicBezTo>
                    <a:pt x="1" y="1"/>
                    <a:pt x="1" y="0"/>
                    <a:pt x="1" y="0"/>
                  </a:cubicBezTo>
                  <a:cubicBezTo>
                    <a:pt x="1" y="0"/>
                    <a:pt x="1" y="1"/>
                    <a:pt x="1" y="2"/>
                  </a:cubicBezTo>
                  <a:cubicBezTo>
                    <a:pt x="0" y="4"/>
                    <a:pt x="0" y="6"/>
                    <a:pt x="0" y="8"/>
                  </a:cubicBezTo>
                  <a:cubicBezTo>
                    <a:pt x="0" y="11"/>
                    <a:pt x="0" y="14"/>
                    <a:pt x="0" y="17"/>
                  </a:cubicBezTo>
                  <a:cubicBezTo>
                    <a:pt x="1" y="21"/>
                    <a:pt x="1" y="24"/>
                    <a:pt x="1" y="2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12">
              <a:extLst>
                <a:ext uri="{FF2B5EF4-FFF2-40B4-BE49-F238E27FC236}">
                  <a16:creationId xmlns:a16="http://schemas.microsoft.com/office/drawing/2014/main" id="{05C3981C-8E22-4F8E-A375-77363B45F57D}"/>
                </a:ext>
              </a:extLst>
            </p:cNvPr>
            <p:cNvSpPr>
              <a:spLocks/>
            </p:cNvSpPr>
            <p:nvPr/>
          </p:nvSpPr>
          <p:spPr bwMode="auto">
            <a:xfrm>
              <a:off x="1645" y="1427"/>
              <a:ext cx="65" cy="188"/>
            </a:xfrm>
            <a:custGeom>
              <a:avLst/>
              <a:gdLst>
                <a:gd name="T0" fmla="*/ 23 w 27"/>
                <a:gd name="T1" fmla="*/ 12 h 79"/>
                <a:gd name="T2" fmla="*/ 18 w 27"/>
                <a:gd name="T3" fmla="*/ 25 h 79"/>
                <a:gd name="T4" fmla="*/ 13 w 27"/>
                <a:gd name="T5" fmla="*/ 39 h 79"/>
                <a:gd name="T6" fmla="*/ 9 w 27"/>
                <a:gd name="T7" fmla="*/ 54 h 79"/>
                <a:gd name="T8" fmla="*/ 4 w 27"/>
                <a:gd name="T9" fmla="*/ 67 h 79"/>
                <a:gd name="T10" fmla="*/ 1 w 27"/>
                <a:gd name="T11" fmla="*/ 76 h 79"/>
                <a:gd name="T12" fmla="*/ 0 w 27"/>
                <a:gd name="T13" fmla="*/ 79 h 79"/>
                <a:gd name="T14" fmla="*/ 2 w 27"/>
                <a:gd name="T15" fmla="*/ 76 h 79"/>
                <a:gd name="T16" fmla="*/ 5 w 27"/>
                <a:gd name="T17" fmla="*/ 68 h 79"/>
                <a:gd name="T18" fmla="*/ 10 w 27"/>
                <a:gd name="T19" fmla="*/ 56 h 79"/>
                <a:gd name="T20" fmla="*/ 15 w 27"/>
                <a:gd name="T21" fmla="*/ 41 h 79"/>
                <a:gd name="T22" fmla="*/ 20 w 27"/>
                <a:gd name="T23" fmla="*/ 26 h 79"/>
                <a:gd name="T24" fmla="*/ 24 w 27"/>
                <a:gd name="T25" fmla="*/ 13 h 79"/>
                <a:gd name="T26" fmla="*/ 26 w 27"/>
                <a:gd name="T27" fmla="*/ 3 h 79"/>
                <a:gd name="T28" fmla="*/ 27 w 27"/>
                <a:gd name="T29" fmla="*/ 0 h 79"/>
                <a:gd name="T30" fmla="*/ 26 w 27"/>
                <a:gd name="T31" fmla="*/ 3 h 79"/>
                <a:gd name="T32" fmla="*/ 23 w 27"/>
                <a:gd name="T33" fmla="*/ 12 h 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7" h="79">
                  <a:moveTo>
                    <a:pt x="23" y="12"/>
                  </a:moveTo>
                  <a:cubicBezTo>
                    <a:pt x="21" y="16"/>
                    <a:pt x="20" y="20"/>
                    <a:pt x="18" y="25"/>
                  </a:cubicBezTo>
                  <a:cubicBezTo>
                    <a:pt x="17" y="30"/>
                    <a:pt x="15" y="34"/>
                    <a:pt x="13" y="39"/>
                  </a:cubicBezTo>
                  <a:cubicBezTo>
                    <a:pt x="12" y="44"/>
                    <a:pt x="10" y="49"/>
                    <a:pt x="9" y="54"/>
                  </a:cubicBezTo>
                  <a:cubicBezTo>
                    <a:pt x="7" y="59"/>
                    <a:pt x="5" y="63"/>
                    <a:pt x="4" y="67"/>
                  </a:cubicBezTo>
                  <a:cubicBezTo>
                    <a:pt x="3" y="70"/>
                    <a:pt x="2" y="73"/>
                    <a:pt x="1" y="76"/>
                  </a:cubicBezTo>
                  <a:cubicBezTo>
                    <a:pt x="0" y="78"/>
                    <a:pt x="0" y="79"/>
                    <a:pt x="0" y="79"/>
                  </a:cubicBezTo>
                  <a:cubicBezTo>
                    <a:pt x="0" y="79"/>
                    <a:pt x="1" y="78"/>
                    <a:pt x="2" y="76"/>
                  </a:cubicBezTo>
                  <a:cubicBezTo>
                    <a:pt x="2" y="74"/>
                    <a:pt x="4" y="71"/>
                    <a:pt x="5" y="68"/>
                  </a:cubicBezTo>
                  <a:cubicBezTo>
                    <a:pt x="7" y="64"/>
                    <a:pt x="9" y="60"/>
                    <a:pt x="10" y="56"/>
                  </a:cubicBezTo>
                  <a:cubicBezTo>
                    <a:pt x="12" y="51"/>
                    <a:pt x="14" y="46"/>
                    <a:pt x="15" y="41"/>
                  </a:cubicBezTo>
                  <a:cubicBezTo>
                    <a:pt x="17" y="36"/>
                    <a:pt x="19" y="31"/>
                    <a:pt x="20" y="26"/>
                  </a:cubicBezTo>
                  <a:cubicBezTo>
                    <a:pt x="22" y="22"/>
                    <a:pt x="23" y="17"/>
                    <a:pt x="24" y="13"/>
                  </a:cubicBezTo>
                  <a:cubicBezTo>
                    <a:pt x="25" y="9"/>
                    <a:pt x="26" y="6"/>
                    <a:pt x="26" y="3"/>
                  </a:cubicBezTo>
                  <a:cubicBezTo>
                    <a:pt x="27" y="1"/>
                    <a:pt x="27" y="0"/>
                    <a:pt x="27" y="0"/>
                  </a:cubicBezTo>
                  <a:cubicBezTo>
                    <a:pt x="27" y="0"/>
                    <a:pt x="26" y="1"/>
                    <a:pt x="26" y="3"/>
                  </a:cubicBezTo>
                  <a:cubicBezTo>
                    <a:pt x="25" y="5"/>
                    <a:pt x="24" y="8"/>
                    <a:pt x="23" y="1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13">
              <a:extLst>
                <a:ext uri="{FF2B5EF4-FFF2-40B4-BE49-F238E27FC236}">
                  <a16:creationId xmlns:a16="http://schemas.microsoft.com/office/drawing/2014/main" id="{6BF0C8A2-4815-481E-80C6-02AAE91FCC34}"/>
                </a:ext>
              </a:extLst>
            </p:cNvPr>
            <p:cNvSpPr>
              <a:spLocks/>
            </p:cNvSpPr>
            <p:nvPr/>
          </p:nvSpPr>
          <p:spPr bwMode="auto">
            <a:xfrm>
              <a:off x="1537" y="1782"/>
              <a:ext cx="113" cy="209"/>
            </a:xfrm>
            <a:custGeom>
              <a:avLst/>
              <a:gdLst>
                <a:gd name="T0" fmla="*/ 41 w 47"/>
                <a:gd name="T1" fmla="*/ 16 h 88"/>
                <a:gd name="T2" fmla="*/ 35 w 47"/>
                <a:gd name="T3" fmla="*/ 32 h 88"/>
                <a:gd name="T4" fmla="*/ 27 w 47"/>
                <a:gd name="T5" fmla="*/ 48 h 88"/>
                <a:gd name="T6" fmla="*/ 18 w 47"/>
                <a:gd name="T7" fmla="*/ 63 h 88"/>
                <a:gd name="T8" fmla="*/ 9 w 47"/>
                <a:gd name="T9" fmla="*/ 76 h 88"/>
                <a:gd name="T10" fmla="*/ 3 w 47"/>
                <a:gd name="T11" fmla="*/ 84 h 88"/>
                <a:gd name="T12" fmla="*/ 0 w 47"/>
                <a:gd name="T13" fmla="*/ 88 h 88"/>
                <a:gd name="T14" fmla="*/ 3 w 47"/>
                <a:gd name="T15" fmla="*/ 85 h 88"/>
                <a:gd name="T16" fmla="*/ 10 w 47"/>
                <a:gd name="T17" fmla="*/ 78 h 88"/>
                <a:gd name="T18" fmla="*/ 19 w 47"/>
                <a:gd name="T19" fmla="*/ 66 h 88"/>
                <a:gd name="T20" fmla="*/ 28 w 47"/>
                <a:gd name="T21" fmla="*/ 50 h 88"/>
                <a:gd name="T22" fmla="*/ 37 w 47"/>
                <a:gd name="T23" fmla="*/ 33 h 88"/>
                <a:gd name="T24" fmla="*/ 42 w 47"/>
                <a:gd name="T25" fmla="*/ 17 h 88"/>
                <a:gd name="T26" fmla="*/ 46 w 47"/>
                <a:gd name="T27" fmla="*/ 5 h 88"/>
                <a:gd name="T28" fmla="*/ 47 w 47"/>
                <a:gd name="T29" fmla="*/ 0 h 88"/>
                <a:gd name="T30" fmla="*/ 46 w 47"/>
                <a:gd name="T31" fmla="*/ 5 h 88"/>
                <a:gd name="T32" fmla="*/ 41 w 47"/>
                <a:gd name="T33" fmla="*/ 16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7" h="88">
                  <a:moveTo>
                    <a:pt x="41" y="16"/>
                  </a:moveTo>
                  <a:cubicBezTo>
                    <a:pt x="40" y="21"/>
                    <a:pt x="37" y="26"/>
                    <a:pt x="35" y="32"/>
                  </a:cubicBezTo>
                  <a:cubicBezTo>
                    <a:pt x="32" y="37"/>
                    <a:pt x="30" y="43"/>
                    <a:pt x="27" y="48"/>
                  </a:cubicBezTo>
                  <a:cubicBezTo>
                    <a:pt x="24" y="54"/>
                    <a:pt x="21" y="59"/>
                    <a:pt x="18" y="63"/>
                  </a:cubicBezTo>
                  <a:cubicBezTo>
                    <a:pt x="14" y="68"/>
                    <a:pt x="12" y="73"/>
                    <a:pt x="9" y="76"/>
                  </a:cubicBezTo>
                  <a:cubicBezTo>
                    <a:pt x="6" y="79"/>
                    <a:pt x="4" y="82"/>
                    <a:pt x="3" y="84"/>
                  </a:cubicBezTo>
                  <a:cubicBezTo>
                    <a:pt x="1" y="86"/>
                    <a:pt x="0" y="88"/>
                    <a:pt x="0" y="88"/>
                  </a:cubicBezTo>
                  <a:cubicBezTo>
                    <a:pt x="0" y="88"/>
                    <a:pt x="1" y="87"/>
                    <a:pt x="3" y="85"/>
                  </a:cubicBezTo>
                  <a:cubicBezTo>
                    <a:pt x="5" y="83"/>
                    <a:pt x="7" y="81"/>
                    <a:pt x="10" y="78"/>
                  </a:cubicBezTo>
                  <a:cubicBezTo>
                    <a:pt x="13" y="74"/>
                    <a:pt x="16" y="70"/>
                    <a:pt x="19" y="66"/>
                  </a:cubicBezTo>
                  <a:cubicBezTo>
                    <a:pt x="22" y="61"/>
                    <a:pt x="25" y="56"/>
                    <a:pt x="28" y="50"/>
                  </a:cubicBezTo>
                  <a:cubicBezTo>
                    <a:pt x="31" y="45"/>
                    <a:pt x="34" y="39"/>
                    <a:pt x="37" y="33"/>
                  </a:cubicBezTo>
                  <a:cubicBezTo>
                    <a:pt x="39" y="28"/>
                    <a:pt x="41" y="22"/>
                    <a:pt x="42" y="17"/>
                  </a:cubicBezTo>
                  <a:cubicBezTo>
                    <a:pt x="44" y="12"/>
                    <a:pt x="45" y="8"/>
                    <a:pt x="46" y="5"/>
                  </a:cubicBezTo>
                  <a:cubicBezTo>
                    <a:pt x="47" y="2"/>
                    <a:pt x="47" y="0"/>
                    <a:pt x="47" y="0"/>
                  </a:cubicBezTo>
                  <a:cubicBezTo>
                    <a:pt x="47" y="0"/>
                    <a:pt x="46" y="2"/>
                    <a:pt x="46" y="5"/>
                  </a:cubicBezTo>
                  <a:cubicBezTo>
                    <a:pt x="45" y="8"/>
                    <a:pt x="43" y="12"/>
                    <a:pt x="41" y="1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14">
              <a:extLst>
                <a:ext uri="{FF2B5EF4-FFF2-40B4-BE49-F238E27FC236}">
                  <a16:creationId xmlns:a16="http://schemas.microsoft.com/office/drawing/2014/main" id="{30F608F3-5E98-4249-AB31-555E97ADA7A9}"/>
                </a:ext>
              </a:extLst>
            </p:cNvPr>
            <p:cNvSpPr>
              <a:spLocks/>
            </p:cNvSpPr>
            <p:nvPr/>
          </p:nvSpPr>
          <p:spPr bwMode="auto">
            <a:xfrm>
              <a:off x="1467" y="1908"/>
              <a:ext cx="24" cy="114"/>
            </a:xfrm>
            <a:custGeom>
              <a:avLst/>
              <a:gdLst>
                <a:gd name="T0" fmla="*/ 9 w 10"/>
                <a:gd name="T1" fmla="*/ 46 h 48"/>
                <a:gd name="T2" fmla="*/ 10 w 10"/>
                <a:gd name="T3" fmla="*/ 48 h 48"/>
                <a:gd name="T4" fmla="*/ 9 w 10"/>
                <a:gd name="T5" fmla="*/ 46 h 48"/>
                <a:gd name="T6" fmla="*/ 8 w 10"/>
                <a:gd name="T7" fmla="*/ 40 h 48"/>
                <a:gd name="T8" fmla="*/ 7 w 10"/>
                <a:gd name="T9" fmla="*/ 33 h 48"/>
                <a:gd name="T10" fmla="*/ 5 w 10"/>
                <a:gd name="T11" fmla="*/ 24 h 48"/>
                <a:gd name="T12" fmla="*/ 3 w 10"/>
                <a:gd name="T13" fmla="*/ 15 h 48"/>
                <a:gd name="T14" fmla="*/ 2 w 10"/>
                <a:gd name="T15" fmla="*/ 7 h 48"/>
                <a:gd name="T16" fmla="*/ 1 w 10"/>
                <a:gd name="T17" fmla="*/ 2 h 48"/>
                <a:gd name="T18" fmla="*/ 0 w 10"/>
                <a:gd name="T19" fmla="*/ 0 h 48"/>
                <a:gd name="T20" fmla="*/ 0 w 10"/>
                <a:gd name="T21" fmla="*/ 2 h 48"/>
                <a:gd name="T22" fmla="*/ 1 w 10"/>
                <a:gd name="T23" fmla="*/ 8 h 48"/>
                <a:gd name="T24" fmla="*/ 2 w 10"/>
                <a:gd name="T25" fmla="*/ 16 h 48"/>
                <a:gd name="T26" fmla="*/ 3 w 10"/>
                <a:gd name="T27" fmla="*/ 25 h 48"/>
                <a:gd name="T28" fmla="*/ 5 w 10"/>
                <a:gd name="T29" fmla="*/ 34 h 48"/>
                <a:gd name="T30" fmla="*/ 7 w 10"/>
                <a:gd name="T31" fmla="*/ 41 h 48"/>
                <a:gd name="T32" fmla="*/ 9 w 10"/>
                <a:gd name="T33" fmla="*/ 46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0" h="48">
                  <a:moveTo>
                    <a:pt x="9" y="46"/>
                  </a:moveTo>
                  <a:cubicBezTo>
                    <a:pt x="10" y="47"/>
                    <a:pt x="10" y="48"/>
                    <a:pt x="10" y="48"/>
                  </a:cubicBezTo>
                  <a:cubicBezTo>
                    <a:pt x="10" y="48"/>
                    <a:pt x="10" y="47"/>
                    <a:pt x="9" y="46"/>
                  </a:cubicBezTo>
                  <a:cubicBezTo>
                    <a:pt x="9" y="45"/>
                    <a:pt x="9" y="43"/>
                    <a:pt x="8" y="40"/>
                  </a:cubicBezTo>
                  <a:cubicBezTo>
                    <a:pt x="8" y="38"/>
                    <a:pt x="7" y="35"/>
                    <a:pt x="7" y="33"/>
                  </a:cubicBezTo>
                  <a:cubicBezTo>
                    <a:pt x="6" y="30"/>
                    <a:pt x="6" y="27"/>
                    <a:pt x="5" y="24"/>
                  </a:cubicBezTo>
                  <a:cubicBezTo>
                    <a:pt x="5" y="21"/>
                    <a:pt x="4" y="18"/>
                    <a:pt x="3" y="15"/>
                  </a:cubicBezTo>
                  <a:cubicBezTo>
                    <a:pt x="3" y="12"/>
                    <a:pt x="2" y="9"/>
                    <a:pt x="2" y="7"/>
                  </a:cubicBezTo>
                  <a:cubicBezTo>
                    <a:pt x="2" y="5"/>
                    <a:pt x="1" y="3"/>
                    <a:pt x="1" y="2"/>
                  </a:cubicBezTo>
                  <a:cubicBezTo>
                    <a:pt x="1" y="0"/>
                    <a:pt x="0" y="0"/>
                    <a:pt x="0" y="0"/>
                  </a:cubicBezTo>
                  <a:cubicBezTo>
                    <a:pt x="0" y="0"/>
                    <a:pt x="0" y="0"/>
                    <a:pt x="0" y="2"/>
                  </a:cubicBezTo>
                  <a:cubicBezTo>
                    <a:pt x="1" y="3"/>
                    <a:pt x="1" y="5"/>
                    <a:pt x="1" y="8"/>
                  </a:cubicBezTo>
                  <a:cubicBezTo>
                    <a:pt x="1" y="10"/>
                    <a:pt x="1" y="13"/>
                    <a:pt x="2" y="16"/>
                  </a:cubicBezTo>
                  <a:cubicBezTo>
                    <a:pt x="2" y="19"/>
                    <a:pt x="2" y="22"/>
                    <a:pt x="3" y="25"/>
                  </a:cubicBezTo>
                  <a:cubicBezTo>
                    <a:pt x="4" y="28"/>
                    <a:pt x="4" y="31"/>
                    <a:pt x="5" y="34"/>
                  </a:cubicBezTo>
                  <a:cubicBezTo>
                    <a:pt x="6" y="37"/>
                    <a:pt x="7" y="39"/>
                    <a:pt x="7" y="41"/>
                  </a:cubicBezTo>
                  <a:cubicBezTo>
                    <a:pt x="8" y="43"/>
                    <a:pt x="9" y="45"/>
                    <a:pt x="9" y="4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7" name="Freeform 15">
              <a:extLst>
                <a:ext uri="{FF2B5EF4-FFF2-40B4-BE49-F238E27FC236}">
                  <a16:creationId xmlns:a16="http://schemas.microsoft.com/office/drawing/2014/main" id="{3F779094-0382-473D-8EBC-05D3CDDAF228}"/>
                </a:ext>
              </a:extLst>
            </p:cNvPr>
            <p:cNvSpPr>
              <a:spLocks/>
            </p:cNvSpPr>
            <p:nvPr/>
          </p:nvSpPr>
          <p:spPr bwMode="auto">
            <a:xfrm>
              <a:off x="1467" y="1565"/>
              <a:ext cx="48" cy="283"/>
            </a:xfrm>
            <a:custGeom>
              <a:avLst/>
              <a:gdLst>
                <a:gd name="T0" fmla="*/ 18 w 20"/>
                <a:gd name="T1" fmla="*/ 100 h 119"/>
                <a:gd name="T2" fmla="*/ 16 w 20"/>
                <a:gd name="T3" fmla="*/ 80 h 119"/>
                <a:gd name="T4" fmla="*/ 14 w 20"/>
                <a:gd name="T5" fmla="*/ 58 h 119"/>
                <a:gd name="T6" fmla="*/ 10 w 20"/>
                <a:gd name="T7" fmla="*/ 35 h 119"/>
                <a:gd name="T8" fmla="*/ 6 w 20"/>
                <a:gd name="T9" fmla="*/ 17 h 119"/>
                <a:gd name="T10" fmla="*/ 2 w 20"/>
                <a:gd name="T11" fmla="*/ 5 h 119"/>
                <a:gd name="T12" fmla="*/ 0 w 20"/>
                <a:gd name="T13" fmla="*/ 0 h 119"/>
                <a:gd name="T14" fmla="*/ 1 w 20"/>
                <a:gd name="T15" fmla="*/ 5 h 119"/>
                <a:gd name="T16" fmla="*/ 5 w 20"/>
                <a:gd name="T17" fmla="*/ 18 h 119"/>
                <a:gd name="T18" fmla="*/ 8 w 20"/>
                <a:gd name="T19" fmla="*/ 36 h 119"/>
                <a:gd name="T20" fmla="*/ 11 w 20"/>
                <a:gd name="T21" fmla="*/ 58 h 119"/>
                <a:gd name="T22" fmla="*/ 14 w 20"/>
                <a:gd name="T23" fmla="*/ 81 h 119"/>
                <a:gd name="T24" fmla="*/ 17 w 20"/>
                <a:gd name="T25" fmla="*/ 100 h 119"/>
                <a:gd name="T26" fmla="*/ 19 w 20"/>
                <a:gd name="T27" fmla="*/ 114 h 119"/>
                <a:gd name="T28" fmla="*/ 20 w 20"/>
                <a:gd name="T29" fmla="*/ 119 h 119"/>
                <a:gd name="T30" fmla="*/ 20 w 20"/>
                <a:gd name="T31" fmla="*/ 114 h 119"/>
                <a:gd name="T32" fmla="*/ 18 w 20"/>
                <a:gd name="T33" fmla="*/ 100 h 1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119">
                  <a:moveTo>
                    <a:pt x="18" y="100"/>
                  </a:moveTo>
                  <a:cubicBezTo>
                    <a:pt x="17" y="94"/>
                    <a:pt x="17" y="87"/>
                    <a:pt x="16" y="80"/>
                  </a:cubicBezTo>
                  <a:cubicBezTo>
                    <a:pt x="15" y="73"/>
                    <a:pt x="14" y="65"/>
                    <a:pt x="14" y="58"/>
                  </a:cubicBezTo>
                  <a:cubicBezTo>
                    <a:pt x="13" y="50"/>
                    <a:pt x="11" y="42"/>
                    <a:pt x="10" y="35"/>
                  </a:cubicBezTo>
                  <a:cubicBezTo>
                    <a:pt x="9" y="28"/>
                    <a:pt x="7" y="22"/>
                    <a:pt x="6" y="17"/>
                  </a:cubicBezTo>
                  <a:cubicBezTo>
                    <a:pt x="4" y="11"/>
                    <a:pt x="3" y="7"/>
                    <a:pt x="2" y="5"/>
                  </a:cubicBezTo>
                  <a:cubicBezTo>
                    <a:pt x="0" y="2"/>
                    <a:pt x="0" y="0"/>
                    <a:pt x="0" y="0"/>
                  </a:cubicBezTo>
                  <a:cubicBezTo>
                    <a:pt x="0" y="0"/>
                    <a:pt x="0" y="2"/>
                    <a:pt x="1" y="5"/>
                  </a:cubicBezTo>
                  <a:cubicBezTo>
                    <a:pt x="2" y="8"/>
                    <a:pt x="3" y="12"/>
                    <a:pt x="5" y="18"/>
                  </a:cubicBezTo>
                  <a:cubicBezTo>
                    <a:pt x="6" y="23"/>
                    <a:pt x="7" y="29"/>
                    <a:pt x="8" y="36"/>
                  </a:cubicBezTo>
                  <a:cubicBezTo>
                    <a:pt x="9" y="43"/>
                    <a:pt x="10" y="51"/>
                    <a:pt x="11" y="58"/>
                  </a:cubicBezTo>
                  <a:cubicBezTo>
                    <a:pt x="12" y="66"/>
                    <a:pt x="13" y="74"/>
                    <a:pt x="14" y="81"/>
                  </a:cubicBezTo>
                  <a:cubicBezTo>
                    <a:pt x="15" y="88"/>
                    <a:pt x="16" y="95"/>
                    <a:pt x="17" y="100"/>
                  </a:cubicBezTo>
                  <a:cubicBezTo>
                    <a:pt x="18" y="106"/>
                    <a:pt x="19" y="111"/>
                    <a:pt x="19" y="114"/>
                  </a:cubicBezTo>
                  <a:cubicBezTo>
                    <a:pt x="20" y="117"/>
                    <a:pt x="20" y="119"/>
                    <a:pt x="20" y="119"/>
                  </a:cubicBezTo>
                  <a:cubicBezTo>
                    <a:pt x="20" y="119"/>
                    <a:pt x="20" y="117"/>
                    <a:pt x="20" y="114"/>
                  </a:cubicBezTo>
                  <a:cubicBezTo>
                    <a:pt x="19" y="110"/>
                    <a:pt x="19" y="105"/>
                    <a:pt x="18" y="10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8" name="Freeform 16">
              <a:extLst>
                <a:ext uri="{FF2B5EF4-FFF2-40B4-BE49-F238E27FC236}">
                  <a16:creationId xmlns:a16="http://schemas.microsoft.com/office/drawing/2014/main" id="{E7DCDB7E-A4A8-4F4F-9A1E-2F8F1F9893F5}"/>
                </a:ext>
              </a:extLst>
            </p:cNvPr>
            <p:cNvSpPr>
              <a:spLocks/>
            </p:cNvSpPr>
            <p:nvPr/>
          </p:nvSpPr>
          <p:spPr bwMode="auto">
            <a:xfrm>
              <a:off x="1477" y="1389"/>
              <a:ext cx="72" cy="214"/>
            </a:xfrm>
            <a:custGeom>
              <a:avLst/>
              <a:gdLst>
                <a:gd name="T0" fmla="*/ 28 w 30"/>
                <a:gd name="T1" fmla="*/ 74 h 90"/>
                <a:gd name="T2" fmla="*/ 25 w 30"/>
                <a:gd name="T3" fmla="*/ 58 h 90"/>
                <a:gd name="T4" fmla="*/ 20 w 30"/>
                <a:gd name="T5" fmla="*/ 41 h 90"/>
                <a:gd name="T6" fmla="*/ 14 w 30"/>
                <a:gd name="T7" fmla="*/ 25 h 90"/>
                <a:gd name="T8" fmla="*/ 7 w 30"/>
                <a:gd name="T9" fmla="*/ 12 h 90"/>
                <a:gd name="T10" fmla="*/ 2 w 30"/>
                <a:gd name="T11" fmla="*/ 3 h 90"/>
                <a:gd name="T12" fmla="*/ 0 w 30"/>
                <a:gd name="T13" fmla="*/ 0 h 90"/>
                <a:gd name="T14" fmla="*/ 2 w 30"/>
                <a:gd name="T15" fmla="*/ 4 h 90"/>
                <a:gd name="T16" fmla="*/ 6 w 30"/>
                <a:gd name="T17" fmla="*/ 13 h 90"/>
                <a:gd name="T18" fmla="*/ 12 w 30"/>
                <a:gd name="T19" fmla="*/ 27 h 90"/>
                <a:gd name="T20" fmla="*/ 18 w 30"/>
                <a:gd name="T21" fmla="*/ 43 h 90"/>
                <a:gd name="T22" fmla="*/ 23 w 30"/>
                <a:gd name="T23" fmla="*/ 60 h 90"/>
                <a:gd name="T24" fmla="*/ 27 w 30"/>
                <a:gd name="T25" fmla="*/ 75 h 90"/>
                <a:gd name="T26" fmla="*/ 29 w 30"/>
                <a:gd name="T27" fmla="*/ 86 h 90"/>
                <a:gd name="T28" fmla="*/ 30 w 30"/>
                <a:gd name="T29" fmla="*/ 90 h 90"/>
                <a:gd name="T30" fmla="*/ 29 w 30"/>
                <a:gd name="T31" fmla="*/ 86 h 90"/>
                <a:gd name="T32" fmla="*/ 28 w 30"/>
                <a:gd name="T33" fmla="*/ 74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0" h="90">
                  <a:moveTo>
                    <a:pt x="28" y="74"/>
                  </a:moveTo>
                  <a:cubicBezTo>
                    <a:pt x="27" y="69"/>
                    <a:pt x="26" y="64"/>
                    <a:pt x="25" y="58"/>
                  </a:cubicBezTo>
                  <a:cubicBezTo>
                    <a:pt x="23" y="53"/>
                    <a:pt x="22" y="47"/>
                    <a:pt x="20" y="41"/>
                  </a:cubicBezTo>
                  <a:cubicBezTo>
                    <a:pt x="18" y="35"/>
                    <a:pt x="16" y="30"/>
                    <a:pt x="14" y="25"/>
                  </a:cubicBezTo>
                  <a:cubicBezTo>
                    <a:pt x="11" y="20"/>
                    <a:pt x="9" y="15"/>
                    <a:pt x="7" y="12"/>
                  </a:cubicBezTo>
                  <a:cubicBezTo>
                    <a:pt x="5" y="8"/>
                    <a:pt x="3" y="5"/>
                    <a:pt x="2" y="3"/>
                  </a:cubicBezTo>
                  <a:cubicBezTo>
                    <a:pt x="1" y="1"/>
                    <a:pt x="0" y="0"/>
                    <a:pt x="0" y="0"/>
                  </a:cubicBezTo>
                  <a:cubicBezTo>
                    <a:pt x="0" y="0"/>
                    <a:pt x="1" y="1"/>
                    <a:pt x="2" y="4"/>
                  </a:cubicBezTo>
                  <a:cubicBezTo>
                    <a:pt x="3" y="6"/>
                    <a:pt x="4" y="9"/>
                    <a:pt x="6" y="13"/>
                  </a:cubicBezTo>
                  <a:cubicBezTo>
                    <a:pt x="8" y="17"/>
                    <a:pt x="10" y="22"/>
                    <a:pt x="12" y="27"/>
                  </a:cubicBezTo>
                  <a:cubicBezTo>
                    <a:pt x="14" y="32"/>
                    <a:pt x="16" y="37"/>
                    <a:pt x="18" y="43"/>
                  </a:cubicBezTo>
                  <a:cubicBezTo>
                    <a:pt x="20" y="48"/>
                    <a:pt x="21" y="54"/>
                    <a:pt x="23" y="60"/>
                  </a:cubicBezTo>
                  <a:cubicBezTo>
                    <a:pt x="24" y="65"/>
                    <a:pt x="26" y="70"/>
                    <a:pt x="27" y="75"/>
                  </a:cubicBezTo>
                  <a:cubicBezTo>
                    <a:pt x="28" y="79"/>
                    <a:pt x="28" y="83"/>
                    <a:pt x="29" y="86"/>
                  </a:cubicBezTo>
                  <a:cubicBezTo>
                    <a:pt x="30" y="88"/>
                    <a:pt x="30" y="90"/>
                    <a:pt x="30" y="90"/>
                  </a:cubicBezTo>
                  <a:cubicBezTo>
                    <a:pt x="30" y="90"/>
                    <a:pt x="30" y="88"/>
                    <a:pt x="29" y="86"/>
                  </a:cubicBezTo>
                  <a:cubicBezTo>
                    <a:pt x="29" y="83"/>
                    <a:pt x="29" y="79"/>
                    <a:pt x="28"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9" name="Shape 188">
            <a:extLst>
              <a:ext uri="{FF2B5EF4-FFF2-40B4-BE49-F238E27FC236}">
                <a16:creationId xmlns:a16="http://schemas.microsoft.com/office/drawing/2014/main" id="{4EA9BEFD-E5DA-4DA1-AE9B-A87FED278045}"/>
              </a:ext>
            </a:extLst>
          </p:cNvPr>
          <p:cNvSpPr>
            <a:spLocks noChangeArrowheads="1"/>
          </p:cNvSpPr>
          <p:nvPr/>
        </p:nvSpPr>
        <p:spPr bwMode="auto">
          <a:xfrm>
            <a:off x="7113830" y="2112881"/>
            <a:ext cx="3887111" cy="13406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 Entrepreneurship ranges in scale from solo, part-time projects to large-scale.</a:t>
            </a:r>
          </a:p>
        </p:txBody>
      </p:sp>
      <p:sp>
        <p:nvSpPr>
          <p:cNvPr id="60" name="Shape 188">
            <a:extLst>
              <a:ext uri="{FF2B5EF4-FFF2-40B4-BE49-F238E27FC236}">
                <a16:creationId xmlns:a16="http://schemas.microsoft.com/office/drawing/2014/main" id="{096B2CE6-60D4-4613-9DD7-E4836D720E0D}"/>
              </a:ext>
            </a:extLst>
          </p:cNvPr>
          <p:cNvSpPr>
            <a:spLocks noChangeArrowheads="1"/>
          </p:cNvSpPr>
          <p:nvPr/>
        </p:nvSpPr>
        <p:spPr bwMode="auto">
          <a:xfrm>
            <a:off x="7113829" y="4031548"/>
            <a:ext cx="3887111" cy="13406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 Entrepreneurship ranges in scale from solo, part-time projects to large-scale.</a:t>
            </a:r>
          </a:p>
        </p:txBody>
      </p:sp>
    </p:spTree>
    <p:extLst>
      <p:ext uri="{BB962C8B-B14F-4D97-AF65-F5344CB8AC3E}">
        <p14:creationId xmlns:p14="http://schemas.microsoft.com/office/powerpoint/2010/main" val="4260656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68B740B8-8CDA-409F-8E66-4B9044162630}"/>
              </a:ext>
            </a:extLst>
          </p:cNvPr>
          <p:cNvGrpSpPr>
            <a:grpSpLocks noChangeAspect="1"/>
          </p:cNvGrpSpPr>
          <p:nvPr/>
        </p:nvGrpSpPr>
        <p:grpSpPr bwMode="auto">
          <a:xfrm>
            <a:off x="500855" y="2376054"/>
            <a:ext cx="11190288" cy="2438400"/>
            <a:chOff x="408" y="991"/>
            <a:chExt cx="7049" cy="1536"/>
          </a:xfrm>
          <a:solidFill>
            <a:srgbClr val="5E391D"/>
          </a:solidFill>
        </p:grpSpPr>
        <p:sp>
          <p:nvSpPr>
            <p:cNvPr id="4" name="Rectangle 5">
              <a:extLst>
                <a:ext uri="{FF2B5EF4-FFF2-40B4-BE49-F238E27FC236}">
                  <a16:creationId xmlns:a16="http://schemas.microsoft.com/office/drawing/2014/main" id="{FB1FF329-18E2-4629-B145-8688D9592C27}"/>
                </a:ext>
              </a:extLst>
            </p:cNvPr>
            <p:cNvSpPr>
              <a:spLocks noChangeArrowheads="1"/>
            </p:cNvSpPr>
            <p:nvPr/>
          </p:nvSpPr>
          <p:spPr bwMode="auto">
            <a:xfrm>
              <a:off x="1368" y="1752"/>
              <a:ext cx="240" cy="1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 name="Freeform 6">
              <a:extLst>
                <a:ext uri="{FF2B5EF4-FFF2-40B4-BE49-F238E27FC236}">
                  <a16:creationId xmlns:a16="http://schemas.microsoft.com/office/drawing/2014/main" id="{A2B0DFDA-5EED-40A1-A842-926F6FD16C63}"/>
                </a:ext>
              </a:extLst>
            </p:cNvPr>
            <p:cNvSpPr>
              <a:spLocks/>
            </p:cNvSpPr>
            <p:nvPr/>
          </p:nvSpPr>
          <p:spPr bwMode="auto">
            <a:xfrm>
              <a:off x="425" y="1627"/>
              <a:ext cx="987" cy="264"/>
            </a:xfrm>
            <a:custGeom>
              <a:avLst/>
              <a:gdLst>
                <a:gd name="T0" fmla="*/ 854 w 987"/>
                <a:gd name="T1" fmla="*/ 264 h 264"/>
                <a:gd name="T2" fmla="*/ 0 w 987"/>
                <a:gd name="T3" fmla="*/ 264 h 264"/>
                <a:gd name="T4" fmla="*/ 0 w 987"/>
                <a:gd name="T5" fmla="*/ 0 h 264"/>
                <a:gd name="T6" fmla="*/ 854 w 987"/>
                <a:gd name="T7" fmla="*/ 0 h 264"/>
                <a:gd name="T8" fmla="*/ 987 w 987"/>
                <a:gd name="T9" fmla="*/ 134 h 264"/>
                <a:gd name="T10" fmla="*/ 854 w 987"/>
                <a:gd name="T11" fmla="*/ 264 h 264"/>
              </a:gdLst>
              <a:ahLst/>
              <a:cxnLst>
                <a:cxn ang="0">
                  <a:pos x="T0" y="T1"/>
                </a:cxn>
                <a:cxn ang="0">
                  <a:pos x="T2" y="T3"/>
                </a:cxn>
                <a:cxn ang="0">
                  <a:pos x="T4" y="T5"/>
                </a:cxn>
                <a:cxn ang="0">
                  <a:pos x="T6" y="T7"/>
                </a:cxn>
                <a:cxn ang="0">
                  <a:pos x="T8" y="T9"/>
                </a:cxn>
                <a:cxn ang="0">
                  <a:pos x="T10" y="T11"/>
                </a:cxn>
              </a:cxnLst>
              <a:rect l="0" t="0" r="r" b="b"/>
              <a:pathLst>
                <a:path w="987" h="264">
                  <a:moveTo>
                    <a:pt x="854" y="264"/>
                  </a:moveTo>
                  <a:lnTo>
                    <a:pt x="0" y="264"/>
                  </a:lnTo>
                  <a:lnTo>
                    <a:pt x="0" y="0"/>
                  </a:lnTo>
                  <a:lnTo>
                    <a:pt x="854" y="0"/>
                  </a:lnTo>
                  <a:lnTo>
                    <a:pt x="987" y="134"/>
                  </a:lnTo>
                  <a:lnTo>
                    <a:pt x="854" y="2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Rectangle 7">
              <a:extLst>
                <a:ext uri="{FF2B5EF4-FFF2-40B4-BE49-F238E27FC236}">
                  <a16:creationId xmlns:a16="http://schemas.microsoft.com/office/drawing/2014/main" id="{BFEAAEEC-E901-4021-8010-AF3022D05FE9}"/>
                </a:ext>
              </a:extLst>
            </p:cNvPr>
            <p:cNvSpPr>
              <a:spLocks noChangeArrowheads="1"/>
            </p:cNvSpPr>
            <p:nvPr/>
          </p:nvSpPr>
          <p:spPr bwMode="auto">
            <a:xfrm>
              <a:off x="2541" y="1752"/>
              <a:ext cx="236" cy="1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8">
              <a:extLst>
                <a:ext uri="{FF2B5EF4-FFF2-40B4-BE49-F238E27FC236}">
                  <a16:creationId xmlns:a16="http://schemas.microsoft.com/office/drawing/2014/main" id="{3434924C-BB02-427C-8F64-4B2B17067ADB}"/>
                </a:ext>
              </a:extLst>
            </p:cNvPr>
            <p:cNvSpPr>
              <a:spLocks/>
            </p:cNvSpPr>
            <p:nvPr/>
          </p:nvSpPr>
          <p:spPr bwMode="auto">
            <a:xfrm>
              <a:off x="1594" y="1627"/>
              <a:ext cx="991" cy="264"/>
            </a:xfrm>
            <a:custGeom>
              <a:avLst/>
              <a:gdLst>
                <a:gd name="T0" fmla="*/ 854 w 991"/>
                <a:gd name="T1" fmla="*/ 264 h 264"/>
                <a:gd name="T2" fmla="*/ 0 w 991"/>
                <a:gd name="T3" fmla="*/ 264 h 264"/>
                <a:gd name="T4" fmla="*/ 0 w 991"/>
                <a:gd name="T5" fmla="*/ 0 h 264"/>
                <a:gd name="T6" fmla="*/ 854 w 991"/>
                <a:gd name="T7" fmla="*/ 0 h 264"/>
                <a:gd name="T8" fmla="*/ 991 w 991"/>
                <a:gd name="T9" fmla="*/ 134 h 264"/>
                <a:gd name="T10" fmla="*/ 854 w 991"/>
                <a:gd name="T11" fmla="*/ 264 h 264"/>
              </a:gdLst>
              <a:ahLst/>
              <a:cxnLst>
                <a:cxn ang="0">
                  <a:pos x="T0" y="T1"/>
                </a:cxn>
                <a:cxn ang="0">
                  <a:pos x="T2" y="T3"/>
                </a:cxn>
                <a:cxn ang="0">
                  <a:pos x="T4" y="T5"/>
                </a:cxn>
                <a:cxn ang="0">
                  <a:pos x="T6" y="T7"/>
                </a:cxn>
                <a:cxn ang="0">
                  <a:pos x="T8" y="T9"/>
                </a:cxn>
                <a:cxn ang="0">
                  <a:pos x="T10" y="T11"/>
                </a:cxn>
              </a:cxnLst>
              <a:rect l="0" t="0" r="r" b="b"/>
              <a:pathLst>
                <a:path w="991" h="264">
                  <a:moveTo>
                    <a:pt x="854" y="264"/>
                  </a:moveTo>
                  <a:lnTo>
                    <a:pt x="0" y="264"/>
                  </a:lnTo>
                  <a:lnTo>
                    <a:pt x="0" y="0"/>
                  </a:lnTo>
                  <a:lnTo>
                    <a:pt x="854" y="0"/>
                  </a:lnTo>
                  <a:lnTo>
                    <a:pt x="991" y="134"/>
                  </a:lnTo>
                  <a:lnTo>
                    <a:pt x="854" y="2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Rectangle 9">
              <a:extLst>
                <a:ext uri="{FF2B5EF4-FFF2-40B4-BE49-F238E27FC236}">
                  <a16:creationId xmlns:a16="http://schemas.microsoft.com/office/drawing/2014/main" id="{7EDB7F2A-CF81-4B4D-9DD1-B25AEBB5D6D4}"/>
                </a:ext>
              </a:extLst>
            </p:cNvPr>
            <p:cNvSpPr>
              <a:spLocks noChangeArrowheads="1"/>
            </p:cNvSpPr>
            <p:nvPr/>
          </p:nvSpPr>
          <p:spPr bwMode="auto">
            <a:xfrm>
              <a:off x="3710" y="1752"/>
              <a:ext cx="240" cy="1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0">
              <a:extLst>
                <a:ext uri="{FF2B5EF4-FFF2-40B4-BE49-F238E27FC236}">
                  <a16:creationId xmlns:a16="http://schemas.microsoft.com/office/drawing/2014/main" id="{8D5807AF-A5BD-465A-9196-553B3D97B950}"/>
                </a:ext>
              </a:extLst>
            </p:cNvPr>
            <p:cNvSpPr>
              <a:spLocks/>
            </p:cNvSpPr>
            <p:nvPr/>
          </p:nvSpPr>
          <p:spPr bwMode="auto">
            <a:xfrm>
              <a:off x="2768" y="1627"/>
              <a:ext cx="986" cy="264"/>
            </a:xfrm>
            <a:custGeom>
              <a:avLst/>
              <a:gdLst>
                <a:gd name="T0" fmla="*/ 849 w 986"/>
                <a:gd name="T1" fmla="*/ 264 h 264"/>
                <a:gd name="T2" fmla="*/ 0 w 986"/>
                <a:gd name="T3" fmla="*/ 264 h 264"/>
                <a:gd name="T4" fmla="*/ 0 w 986"/>
                <a:gd name="T5" fmla="*/ 0 h 264"/>
                <a:gd name="T6" fmla="*/ 849 w 986"/>
                <a:gd name="T7" fmla="*/ 0 h 264"/>
                <a:gd name="T8" fmla="*/ 986 w 986"/>
                <a:gd name="T9" fmla="*/ 134 h 264"/>
                <a:gd name="T10" fmla="*/ 849 w 986"/>
                <a:gd name="T11" fmla="*/ 264 h 264"/>
              </a:gdLst>
              <a:ahLst/>
              <a:cxnLst>
                <a:cxn ang="0">
                  <a:pos x="T0" y="T1"/>
                </a:cxn>
                <a:cxn ang="0">
                  <a:pos x="T2" y="T3"/>
                </a:cxn>
                <a:cxn ang="0">
                  <a:pos x="T4" y="T5"/>
                </a:cxn>
                <a:cxn ang="0">
                  <a:pos x="T6" y="T7"/>
                </a:cxn>
                <a:cxn ang="0">
                  <a:pos x="T8" y="T9"/>
                </a:cxn>
                <a:cxn ang="0">
                  <a:pos x="T10" y="T11"/>
                </a:cxn>
              </a:cxnLst>
              <a:rect l="0" t="0" r="r" b="b"/>
              <a:pathLst>
                <a:path w="986" h="264">
                  <a:moveTo>
                    <a:pt x="849" y="264"/>
                  </a:moveTo>
                  <a:lnTo>
                    <a:pt x="0" y="264"/>
                  </a:lnTo>
                  <a:lnTo>
                    <a:pt x="0" y="0"/>
                  </a:lnTo>
                  <a:lnTo>
                    <a:pt x="849" y="0"/>
                  </a:lnTo>
                  <a:lnTo>
                    <a:pt x="986" y="134"/>
                  </a:lnTo>
                  <a:lnTo>
                    <a:pt x="849" y="2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Rectangle 11">
              <a:extLst>
                <a:ext uri="{FF2B5EF4-FFF2-40B4-BE49-F238E27FC236}">
                  <a16:creationId xmlns:a16="http://schemas.microsoft.com/office/drawing/2014/main" id="{820EBA43-1508-41A3-B19C-369025025576}"/>
                </a:ext>
              </a:extLst>
            </p:cNvPr>
            <p:cNvSpPr>
              <a:spLocks noChangeArrowheads="1"/>
            </p:cNvSpPr>
            <p:nvPr/>
          </p:nvSpPr>
          <p:spPr bwMode="auto">
            <a:xfrm>
              <a:off x="4879" y="1752"/>
              <a:ext cx="240" cy="1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2">
              <a:extLst>
                <a:ext uri="{FF2B5EF4-FFF2-40B4-BE49-F238E27FC236}">
                  <a16:creationId xmlns:a16="http://schemas.microsoft.com/office/drawing/2014/main" id="{5460A469-C3AF-4E81-89E9-37E8CEC1FDF3}"/>
                </a:ext>
              </a:extLst>
            </p:cNvPr>
            <p:cNvSpPr>
              <a:spLocks/>
            </p:cNvSpPr>
            <p:nvPr/>
          </p:nvSpPr>
          <p:spPr bwMode="auto">
            <a:xfrm>
              <a:off x="3937" y="1627"/>
              <a:ext cx="986" cy="264"/>
            </a:xfrm>
            <a:custGeom>
              <a:avLst/>
              <a:gdLst>
                <a:gd name="T0" fmla="*/ 853 w 986"/>
                <a:gd name="T1" fmla="*/ 264 h 264"/>
                <a:gd name="T2" fmla="*/ 0 w 986"/>
                <a:gd name="T3" fmla="*/ 264 h 264"/>
                <a:gd name="T4" fmla="*/ 0 w 986"/>
                <a:gd name="T5" fmla="*/ 0 h 264"/>
                <a:gd name="T6" fmla="*/ 853 w 986"/>
                <a:gd name="T7" fmla="*/ 0 h 264"/>
                <a:gd name="T8" fmla="*/ 986 w 986"/>
                <a:gd name="T9" fmla="*/ 134 h 264"/>
                <a:gd name="T10" fmla="*/ 853 w 986"/>
                <a:gd name="T11" fmla="*/ 264 h 264"/>
              </a:gdLst>
              <a:ahLst/>
              <a:cxnLst>
                <a:cxn ang="0">
                  <a:pos x="T0" y="T1"/>
                </a:cxn>
                <a:cxn ang="0">
                  <a:pos x="T2" y="T3"/>
                </a:cxn>
                <a:cxn ang="0">
                  <a:pos x="T4" y="T5"/>
                </a:cxn>
                <a:cxn ang="0">
                  <a:pos x="T6" y="T7"/>
                </a:cxn>
                <a:cxn ang="0">
                  <a:pos x="T8" y="T9"/>
                </a:cxn>
                <a:cxn ang="0">
                  <a:pos x="T10" y="T11"/>
                </a:cxn>
              </a:cxnLst>
              <a:rect l="0" t="0" r="r" b="b"/>
              <a:pathLst>
                <a:path w="986" h="264">
                  <a:moveTo>
                    <a:pt x="853" y="264"/>
                  </a:moveTo>
                  <a:lnTo>
                    <a:pt x="0" y="264"/>
                  </a:lnTo>
                  <a:lnTo>
                    <a:pt x="0" y="0"/>
                  </a:lnTo>
                  <a:lnTo>
                    <a:pt x="853" y="0"/>
                  </a:lnTo>
                  <a:lnTo>
                    <a:pt x="986" y="134"/>
                  </a:lnTo>
                  <a:lnTo>
                    <a:pt x="853" y="2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Rectangle 13">
              <a:extLst>
                <a:ext uri="{FF2B5EF4-FFF2-40B4-BE49-F238E27FC236}">
                  <a16:creationId xmlns:a16="http://schemas.microsoft.com/office/drawing/2014/main" id="{001625D8-9506-4CE2-9E67-665269179720}"/>
                </a:ext>
              </a:extLst>
            </p:cNvPr>
            <p:cNvSpPr>
              <a:spLocks noChangeArrowheads="1"/>
            </p:cNvSpPr>
            <p:nvPr/>
          </p:nvSpPr>
          <p:spPr bwMode="auto">
            <a:xfrm>
              <a:off x="6048" y="1752"/>
              <a:ext cx="240" cy="1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4">
              <a:extLst>
                <a:ext uri="{FF2B5EF4-FFF2-40B4-BE49-F238E27FC236}">
                  <a16:creationId xmlns:a16="http://schemas.microsoft.com/office/drawing/2014/main" id="{663D7EFB-0B97-4CCB-9402-8FA46EE7909F}"/>
                </a:ext>
              </a:extLst>
            </p:cNvPr>
            <p:cNvSpPr>
              <a:spLocks/>
            </p:cNvSpPr>
            <p:nvPr/>
          </p:nvSpPr>
          <p:spPr bwMode="auto">
            <a:xfrm>
              <a:off x="5105" y="1627"/>
              <a:ext cx="987" cy="264"/>
            </a:xfrm>
            <a:custGeom>
              <a:avLst/>
              <a:gdLst>
                <a:gd name="T0" fmla="*/ 854 w 987"/>
                <a:gd name="T1" fmla="*/ 264 h 264"/>
                <a:gd name="T2" fmla="*/ 0 w 987"/>
                <a:gd name="T3" fmla="*/ 264 h 264"/>
                <a:gd name="T4" fmla="*/ 0 w 987"/>
                <a:gd name="T5" fmla="*/ 0 h 264"/>
                <a:gd name="T6" fmla="*/ 854 w 987"/>
                <a:gd name="T7" fmla="*/ 0 h 264"/>
                <a:gd name="T8" fmla="*/ 987 w 987"/>
                <a:gd name="T9" fmla="*/ 134 h 264"/>
                <a:gd name="T10" fmla="*/ 854 w 987"/>
                <a:gd name="T11" fmla="*/ 264 h 264"/>
              </a:gdLst>
              <a:ahLst/>
              <a:cxnLst>
                <a:cxn ang="0">
                  <a:pos x="T0" y="T1"/>
                </a:cxn>
                <a:cxn ang="0">
                  <a:pos x="T2" y="T3"/>
                </a:cxn>
                <a:cxn ang="0">
                  <a:pos x="T4" y="T5"/>
                </a:cxn>
                <a:cxn ang="0">
                  <a:pos x="T6" y="T7"/>
                </a:cxn>
                <a:cxn ang="0">
                  <a:pos x="T8" y="T9"/>
                </a:cxn>
                <a:cxn ang="0">
                  <a:pos x="T10" y="T11"/>
                </a:cxn>
              </a:cxnLst>
              <a:rect l="0" t="0" r="r" b="b"/>
              <a:pathLst>
                <a:path w="987" h="264">
                  <a:moveTo>
                    <a:pt x="854" y="264"/>
                  </a:moveTo>
                  <a:lnTo>
                    <a:pt x="0" y="264"/>
                  </a:lnTo>
                  <a:lnTo>
                    <a:pt x="0" y="0"/>
                  </a:lnTo>
                  <a:lnTo>
                    <a:pt x="854" y="0"/>
                  </a:lnTo>
                  <a:lnTo>
                    <a:pt x="987" y="134"/>
                  </a:lnTo>
                  <a:lnTo>
                    <a:pt x="854" y="2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Rectangle 15">
              <a:extLst>
                <a:ext uri="{FF2B5EF4-FFF2-40B4-BE49-F238E27FC236}">
                  <a16:creationId xmlns:a16="http://schemas.microsoft.com/office/drawing/2014/main" id="{B8312359-F7B7-4B06-93EE-C6A7C890447D}"/>
                </a:ext>
              </a:extLst>
            </p:cNvPr>
            <p:cNvSpPr>
              <a:spLocks noChangeArrowheads="1"/>
            </p:cNvSpPr>
            <p:nvPr/>
          </p:nvSpPr>
          <p:spPr bwMode="auto">
            <a:xfrm>
              <a:off x="7217" y="1752"/>
              <a:ext cx="240" cy="1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6">
              <a:extLst>
                <a:ext uri="{FF2B5EF4-FFF2-40B4-BE49-F238E27FC236}">
                  <a16:creationId xmlns:a16="http://schemas.microsoft.com/office/drawing/2014/main" id="{3281432F-2EF2-4B33-8FD6-E1A497EAF213}"/>
                </a:ext>
              </a:extLst>
            </p:cNvPr>
            <p:cNvSpPr>
              <a:spLocks/>
            </p:cNvSpPr>
            <p:nvPr/>
          </p:nvSpPr>
          <p:spPr bwMode="auto">
            <a:xfrm>
              <a:off x="6274" y="1627"/>
              <a:ext cx="987" cy="264"/>
            </a:xfrm>
            <a:custGeom>
              <a:avLst/>
              <a:gdLst>
                <a:gd name="T0" fmla="*/ 854 w 987"/>
                <a:gd name="T1" fmla="*/ 264 h 264"/>
                <a:gd name="T2" fmla="*/ 0 w 987"/>
                <a:gd name="T3" fmla="*/ 264 h 264"/>
                <a:gd name="T4" fmla="*/ 0 w 987"/>
                <a:gd name="T5" fmla="*/ 0 h 264"/>
                <a:gd name="T6" fmla="*/ 854 w 987"/>
                <a:gd name="T7" fmla="*/ 0 h 264"/>
                <a:gd name="T8" fmla="*/ 987 w 987"/>
                <a:gd name="T9" fmla="*/ 134 h 264"/>
                <a:gd name="T10" fmla="*/ 854 w 987"/>
                <a:gd name="T11" fmla="*/ 264 h 264"/>
              </a:gdLst>
              <a:ahLst/>
              <a:cxnLst>
                <a:cxn ang="0">
                  <a:pos x="T0" y="T1"/>
                </a:cxn>
                <a:cxn ang="0">
                  <a:pos x="T2" y="T3"/>
                </a:cxn>
                <a:cxn ang="0">
                  <a:pos x="T4" y="T5"/>
                </a:cxn>
                <a:cxn ang="0">
                  <a:pos x="T6" y="T7"/>
                </a:cxn>
                <a:cxn ang="0">
                  <a:pos x="T8" y="T9"/>
                </a:cxn>
                <a:cxn ang="0">
                  <a:pos x="T10" y="T11"/>
                </a:cxn>
              </a:cxnLst>
              <a:rect l="0" t="0" r="r" b="b"/>
              <a:pathLst>
                <a:path w="987" h="264">
                  <a:moveTo>
                    <a:pt x="854" y="264"/>
                  </a:moveTo>
                  <a:lnTo>
                    <a:pt x="0" y="264"/>
                  </a:lnTo>
                  <a:lnTo>
                    <a:pt x="0" y="0"/>
                  </a:lnTo>
                  <a:lnTo>
                    <a:pt x="854" y="0"/>
                  </a:lnTo>
                  <a:lnTo>
                    <a:pt x="987" y="134"/>
                  </a:lnTo>
                  <a:lnTo>
                    <a:pt x="854" y="26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Rectangle 17">
              <a:extLst>
                <a:ext uri="{FF2B5EF4-FFF2-40B4-BE49-F238E27FC236}">
                  <a16:creationId xmlns:a16="http://schemas.microsoft.com/office/drawing/2014/main" id="{2E89853B-88DB-4961-823A-400CE56842EB}"/>
                </a:ext>
              </a:extLst>
            </p:cNvPr>
            <p:cNvSpPr>
              <a:spLocks noChangeArrowheads="1"/>
            </p:cNvSpPr>
            <p:nvPr/>
          </p:nvSpPr>
          <p:spPr bwMode="auto">
            <a:xfrm>
              <a:off x="421" y="1009"/>
              <a:ext cx="9" cy="52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Oval 18">
              <a:extLst>
                <a:ext uri="{FF2B5EF4-FFF2-40B4-BE49-F238E27FC236}">
                  <a16:creationId xmlns:a16="http://schemas.microsoft.com/office/drawing/2014/main" id="{9A2432E4-7CAD-4A11-8E5B-93A37FC8455B}"/>
                </a:ext>
              </a:extLst>
            </p:cNvPr>
            <p:cNvSpPr>
              <a:spLocks noChangeArrowheads="1"/>
            </p:cNvSpPr>
            <p:nvPr/>
          </p:nvSpPr>
          <p:spPr bwMode="auto">
            <a:xfrm>
              <a:off x="408" y="1519"/>
              <a:ext cx="35" cy="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Oval 19">
              <a:extLst>
                <a:ext uri="{FF2B5EF4-FFF2-40B4-BE49-F238E27FC236}">
                  <a16:creationId xmlns:a16="http://schemas.microsoft.com/office/drawing/2014/main" id="{67D58062-2577-4619-B5F5-2BBFF648A49E}"/>
                </a:ext>
              </a:extLst>
            </p:cNvPr>
            <p:cNvSpPr>
              <a:spLocks noChangeArrowheads="1"/>
            </p:cNvSpPr>
            <p:nvPr/>
          </p:nvSpPr>
          <p:spPr bwMode="auto">
            <a:xfrm>
              <a:off x="408" y="991"/>
              <a:ext cx="35" cy="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Rectangle 20">
              <a:extLst>
                <a:ext uri="{FF2B5EF4-FFF2-40B4-BE49-F238E27FC236}">
                  <a16:creationId xmlns:a16="http://schemas.microsoft.com/office/drawing/2014/main" id="{DD085B12-C3CC-4520-88A5-73EBD2172F71}"/>
                </a:ext>
              </a:extLst>
            </p:cNvPr>
            <p:cNvSpPr>
              <a:spLocks noChangeArrowheads="1"/>
            </p:cNvSpPr>
            <p:nvPr/>
          </p:nvSpPr>
          <p:spPr bwMode="auto">
            <a:xfrm>
              <a:off x="2763" y="1009"/>
              <a:ext cx="9" cy="52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Oval 21">
              <a:extLst>
                <a:ext uri="{FF2B5EF4-FFF2-40B4-BE49-F238E27FC236}">
                  <a16:creationId xmlns:a16="http://schemas.microsoft.com/office/drawing/2014/main" id="{8C4E930E-E2E5-4BF9-A0BA-283642FD27D6}"/>
                </a:ext>
              </a:extLst>
            </p:cNvPr>
            <p:cNvSpPr>
              <a:spLocks noChangeArrowheads="1"/>
            </p:cNvSpPr>
            <p:nvPr/>
          </p:nvSpPr>
          <p:spPr bwMode="auto">
            <a:xfrm>
              <a:off x="2750" y="1519"/>
              <a:ext cx="31" cy="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Oval 22">
              <a:extLst>
                <a:ext uri="{FF2B5EF4-FFF2-40B4-BE49-F238E27FC236}">
                  <a16:creationId xmlns:a16="http://schemas.microsoft.com/office/drawing/2014/main" id="{38E73A8C-D08A-44DB-888D-A87EF6B0CA6C}"/>
                </a:ext>
              </a:extLst>
            </p:cNvPr>
            <p:cNvSpPr>
              <a:spLocks noChangeArrowheads="1"/>
            </p:cNvSpPr>
            <p:nvPr/>
          </p:nvSpPr>
          <p:spPr bwMode="auto">
            <a:xfrm>
              <a:off x="2750" y="991"/>
              <a:ext cx="31" cy="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Rectangle 23">
              <a:extLst>
                <a:ext uri="{FF2B5EF4-FFF2-40B4-BE49-F238E27FC236}">
                  <a16:creationId xmlns:a16="http://schemas.microsoft.com/office/drawing/2014/main" id="{F59AFB39-0BC6-4397-A8C4-4D2677D22FD1}"/>
                </a:ext>
              </a:extLst>
            </p:cNvPr>
            <p:cNvSpPr>
              <a:spLocks noChangeArrowheads="1"/>
            </p:cNvSpPr>
            <p:nvPr/>
          </p:nvSpPr>
          <p:spPr bwMode="auto">
            <a:xfrm>
              <a:off x="5101" y="1009"/>
              <a:ext cx="9" cy="52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Oval 24">
              <a:extLst>
                <a:ext uri="{FF2B5EF4-FFF2-40B4-BE49-F238E27FC236}">
                  <a16:creationId xmlns:a16="http://schemas.microsoft.com/office/drawing/2014/main" id="{E2F8D3FA-D461-4E11-92A8-B9DC60DF4EC7}"/>
                </a:ext>
              </a:extLst>
            </p:cNvPr>
            <p:cNvSpPr>
              <a:spLocks noChangeArrowheads="1"/>
            </p:cNvSpPr>
            <p:nvPr/>
          </p:nvSpPr>
          <p:spPr bwMode="auto">
            <a:xfrm>
              <a:off x="5088" y="1519"/>
              <a:ext cx="35" cy="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0" name="Oval 25">
              <a:extLst>
                <a:ext uri="{FF2B5EF4-FFF2-40B4-BE49-F238E27FC236}">
                  <a16:creationId xmlns:a16="http://schemas.microsoft.com/office/drawing/2014/main" id="{C68E2FEB-37F3-49B9-9E1E-C2AFFF283CB3}"/>
                </a:ext>
              </a:extLst>
            </p:cNvPr>
            <p:cNvSpPr>
              <a:spLocks noChangeArrowheads="1"/>
            </p:cNvSpPr>
            <p:nvPr/>
          </p:nvSpPr>
          <p:spPr bwMode="auto">
            <a:xfrm>
              <a:off x="5088" y="991"/>
              <a:ext cx="35" cy="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Rectangle 26">
              <a:extLst>
                <a:ext uri="{FF2B5EF4-FFF2-40B4-BE49-F238E27FC236}">
                  <a16:creationId xmlns:a16="http://schemas.microsoft.com/office/drawing/2014/main" id="{0F51DF29-14B7-4FC5-8509-98F7408DE299}"/>
                </a:ext>
              </a:extLst>
            </p:cNvPr>
            <p:cNvSpPr>
              <a:spLocks noChangeArrowheads="1"/>
            </p:cNvSpPr>
            <p:nvPr/>
          </p:nvSpPr>
          <p:spPr bwMode="auto">
            <a:xfrm>
              <a:off x="1590" y="1981"/>
              <a:ext cx="9" cy="52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Oval 27">
              <a:extLst>
                <a:ext uri="{FF2B5EF4-FFF2-40B4-BE49-F238E27FC236}">
                  <a16:creationId xmlns:a16="http://schemas.microsoft.com/office/drawing/2014/main" id="{3BACE973-6E77-4B24-B574-249A649E2278}"/>
                </a:ext>
              </a:extLst>
            </p:cNvPr>
            <p:cNvSpPr>
              <a:spLocks noChangeArrowheads="1"/>
            </p:cNvSpPr>
            <p:nvPr/>
          </p:nvSpPr>
          <p:spPr bwMode="auto">
            <a:xfrm>
              <a:off x="1581" y="2491"/>
              <a:ext cx="31" cy="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Oval 28">
              <a:extLst>
                <a:ext uri="{FF2B5EF4-FFF2-40B4-BE49-F238E27FC236}">
                  <a16:creationId xmlns:a16="http://schemas.microsoft.com/office/drawing/2014/main" id="{B8E8B676-30E1-4246-94D1-94B9BECD0F02}"/>
                </a:ext>
              </a:extLst>
            </p:cNvPr>
            <p:cNvSpPr>
              <a:spLocks noChangeArrowheads="1"/>
            </p:cNvSpPr>
            <p:nvPr/>
          </p:nvSpPr>
          <p:spPr bwMode="auto">
            <a:xfrm>
              <a:off x="1581" y="1963"/>
              <a:ext cx="31" cy="3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Rectangle 29">
              <a:extLst>
                <a:ext uri="{FF2B5EF4-FFF2-40B4-BE49-F238E27FC236}">
                  <a16:creationId xmlns:a16="http://schemas.microsoft.com/office/drawing/2014/main" id="{0F1256D1-AB69-4113-8F7D-2692F4231441}"/>
                </a:ext>
              </a:extLst>
            </p:cNvPr>
            <p:cNvSpPr>
              <a:spLocks noChangeArrowheads="1"/>
            </p:cNvSpPr>
            <p:nvPr/>
          </p:nvSpPr>
          <p:spPr bwMode="auto">
            <a:xfrm>
              <a:off x="3932" y="1981"/>
              <a:ext cx="9" cy="52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Oval 30">
              <a:extLst>
                <a:ext uri="{FF2B5EF4-FFF2-40B4-BE49-F238E27FC236}">
                  <a16:creationId xmlns:a16="http://schemas.microsoft.com/office/drawing/2014/main" id="{A5C51686-6A7B-4866-8EBC-D5529BA49356}"/>
                </a:ext>
              </a:extLst>
            </p:cNvPr>
            <p:cNvSpPr>
              <a:spLocks noChangeArrowheads="1"/>
            </p:cNvSpPr>
            <p:nvPr/>
          </p:nvSpPr>
          <p:spPr bwMode="auto">
            <a:xfrm>
              <a:off x="3919" y="2491"/>
              <a:ext cx="35" cy="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Oval 31">
              <a:extLst>
                <a:ext uri="{FF2B5EF4-FFF2-40B4-BE49-F238E27FC236}">
                  <a16:creationId xmlns:a16="http://schemas.microsoft.com/office/drawing/2014/main" id="{2ACE5A59-342F-44C9-BB5A-3AAEE4F28D28}"/>
                </a:ext>
              </a:extLst>
            </p:cNvPr>
            <p:cNvSpPr>
              <a:spLocks noChangeArrowheads="1"/>
            </p:cNvSpPr>
            <p:nvPr/>
          </p:nvSpPr>
          <p:spPr bwMode="auto">
            <a:xfrm>
              <a:off x="3919" y="1963"/>
              <a:ext cx="35" cy="3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7" name="Rectangle 32">
              <a:extLst>
                <a:ext uri="{FF2B5EF4-FFF2-40B4-BE49-F238E27FC236}">
                  <a16:creationId xmlns:a16="http://schemas.microsoft.com/office/drawing/2014/main" id="{553FF6A4-0A06-4840-AEBB-498EC9764B9C}"/>
                </a:ext>
              </a:extLst>
            </p:cNvPr>
            <p:cNvSpPr>
              <a:spLocks noChangeArrowheads="1"/>
            </p:cNvSpPr>
            <p:nvPr/>
          </p:nvSpPr>
          <p:spPr bwMode="auto">
            <a:xfrm>
              <a:off x="6270" y="1981"/>
              <a:ext cx="9" cy="528"/>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Oval 33">
              <a:extLst>
                <a:ext uri="{FF2B5EF4-FFF2-40B4-BE49-F238E27FC236}">
                  <a16:creationId xmlns:a16="http://schemas.microsoft.com/office/drawing/2014/main" id="{46CAA180-4FD2-4244-9397-EF1EBB7AB742}"/>
                </a:ext>
              </a:extLst>
            </p:cNvPr>
            <p:cNvSpPr>
              <a:spLocks noChangeArrowheads="1"/>
            </p:cNvSpPr>
            <p:nvPr/>
          </p:nvSpPr>
          <p:spPr bwMode="auto">
            <a:xfrm>
              <a:off x="6257" y="2491"/>
              <a:ext cx="35" cy="36"/>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Oval 34">
              <a:extLst>
                <a:ext uri="{FF2B5EF4-FFF2-40B4-BE49-F238E27FC236}">
                  <a16:creationId xmlns:a16="http://schemas.microsoft.com/office/drawing/2014/main" id="{72C5B5B3-7041-4856-9DDD-0D90C26E5F14}"/>
                </a:ext>
              </a:extLst>
            </p:cNvPr>
            <p:cNvSpPr>
              <a:spLocks noChangeArrowheads="1"/>
            </p:cNvSpPr>
            <p:nvPr/>
          </p:nvSpPr>
          <p:spPr bwMode="auto">
            <a:xfrm>
              <a:off x="6257" y="1963"/>
              <a:ext cx="35" cy="35"/>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1" name="Group 37">
            <a:extLst>
              <a:ext uri="{FF2B5EF4-FFF2-40B4-BE49-F238E27FC236}">
                <a16:creationId xmlns:a16="http://schemas.microsoft.com/office/drawing/2014/main" id="{DAAAF284-8F9C-4FCB-A4B3-9421C57D7EA8}"/>
              </a:ext>
            </a:extLst>
          </p:cNvPr>
          <p:cNvGrpSpPr>
            <a:grpSpLocks noChangeAspect="1"/>
          </p:cNvGrpSpPr>
          <p:nvPr/>
        </p:nvGrpSpPr>
        <p:grpSpPr bwMode="auto">
          <a:xfrm>
            <a:off x="486567" y="1756317"/>
            <a:ext cx="448517" cy="878115"/>
            <a:chOff x="1" y="3"/>
            <a:chExt cx="403" cy="789"/>
          </a:xfrm>
          <a:solidFill>
            <a:srgbClr val="5E391D"/>
          </a:solidFill>
        </p:grpSpPr>
        <p:sp>
          <p:nvSpPr>
            <p:cNvPr id="43" name="Freeform 38">
              <a:extLst>
                <a:ext uri="{FF2B5EF4-FFF2-40B4-BE49-F238E27FC236}">
                  <a16:creationId xmlns:a16="http://schemas.microsoft.com/office/drawing/2014/main" id="{06911C8A-D516-4B84-988C-21542DBCDA3B}"/>
                </a:ext>
              </a:extLst>
            </p:cNvPr>
            <p:cNvSpPr>
              <a:spLocks noEditPoints="1"/>
            </p:cNvSpPr>
            <p:nvPr/>
          </p:nvSpPr>
          <p:spPr bwMode="auto">
            <a:xfrm>
              <a:off x="1" y="3"/>
              <a:ext cx="403" cy="789"/>
            </a:xfrm>
            <a:custGeom>
              <a:avLst/>
              <a:gdLst>
                <a:gd name="T0" fmla="*/ 64 w 167"/>
                <a:gd name="T1" fmla="*/ 164 h 330"/>
                <a:gd name="T2" fmla="*/ 66 w 167"/>
                <a:gd name="T3" fmla="*/ 174 h 330"/>
                <a:gd name="T4" fmla="*/ 91 w 167"/>
                <a:gd name="T5" fmla="*/ 330 h 330"/>
                <a:gd name="T6" fmla="*/ 103 w 167"/>
                <a:gd name="T7" fmla="*/ 169 h 330"/>
                <a:gd name="T8" fmla="*/ 167 w 167"/>
                <a:gd name="T9" fmla="*/ 83 h 330"/>
                <a:gd name="T10" fmla="*/ 96 w 167"/>
                <a:gd name="T11" fmla="*/ 274 h 330"/>
                <a:gd name="T12" fmla="*/ 94 w 167"/>
                <a:gd name="T13" fmla="*/ 293 h 330"/>
                <a:gd name="T14" fmla="*/ 93 w 167"/>
                <a:gd name="T15" fmla="*/ 252 h 330"/>
                <a:gd name="T16" fmla="*/ 94 w 167"/>
                <a:gd name="T17" fmla="*/ 211 h 330"/>
                <a:gd name="T18" fmla="*/ 96 w 167"/>
                <a:gd name="T19" fmla="*/ 230 h 330"/>
                <a:gd name="T20" fmla="*/ 97 w 167"/>
                <a:gd name="T21" fmla="*/ 263 h 330"/>
                <a:gd name="T22" fmla="*/ 76 w 167"/>
                <a:gd name="T23" fmla="*/ 316 h 330"/>
                <a:gd name="T24" fmla="*/ 79 w 167"/>
                <a:gd name="T25" fmla="*/ 321 h 330"/>
                <a:gd name="T26" fmla="*/ 70 w 167"/>
                <a:gd name="T27" fmla="*/ 320 h 330"/>
                <a:gd name="T28" fmla="*/ 97 w 167"/>
                <a:gd name="T29" fmla="*/ 186 h 330"/>
                <a:gd name="T30" fmla="*/ 94 w 167"/>
                <a:gd name="T31" fmla="*/ 171 h 330"/>
                <a:gd name="T32" fmla="*/ 67 w 167"/>
                <a:gd name="T33" fmla="*/ 171 h 330"/>
                <a:gd name="T34" fmla="*/ 71 w 167"/>
                <a:gd name="T35" fmla="*/ 170 h 330"/>
                <a:gd name="T36" fmla="*/ 98 w 167"/>
                <a:gd name="T37" fmla="*/ 170 h 330"/>
                <a:gd name="T38" fmla="*/ 99 w 167"/>
                <a:gd name="T39" fmla="*/ 166 h 330"/>
                <a:gd name="T40" fmla="*/ 70 w 167"/>
                <a:gd name="T41" fmla="*/ 167 h 330"/>
                <a:gd name="T42" fmla="*/ 66 w 167"/>
                <a:gd name="T43" fmla="*/ 166 h 330"/>
                <a:gd name="T44" fmla="*/ 95 w 167"/>
                <a:gd name="T45" fmla="*/ 166 h 330"/>
                <a:gd name="T46" fmla="*/ 99 w 167"/>
                <a:gd name="T47" fmla="*/ 166 h 330"/>
                <a:gd name="T48" fmla="*/ 67 w 167"/>
                <a:gd name="T49" fmla="*/ 19 h 330"/>
                <a:gd name="T50" fmla="*/ 47 w 167"/>
                <a:gd name="T51" fmla="*/ 31 h 330"/>
                <a:gd name="T52" fmla="*/ 43 w 167"/>
                <a:gd name="T53" fmla="*/ 36 h 330"/>
                <a:gd name="T54" fmla="*/ 82 w 167"/>
                <a:gd name="T55" fmla="*/ 27 h 330"/>
                <a:gd name="T56" fmla="*/ 83 w 167"/>
                <a:gd name="T57" fmla="*/ 27 h 330"/>
                <a:gd name="T58" fmla="*/ 83 w 167"/>
                <a:gd name="T59" fmla="*/ 27 h 330"/>
                <a:gd name="T60" fmla="*/ 92 w 167"/>
                <a:gd name="T61" fmla="*/ 28 h 330"/>
                <a:gd name="T62" fmla="*/ 110 w 167"/>
                <a:gd name="T63" fmla="*/ 35 h 330"/>
                <a:gd name="T64" fmla="*/ 138 w 167"/>
                <a:gd name="T65" fmla="*/ 71 h 330"/>
                <a:gd name="T66" fmla="*/ 140 w 167"/>
                <a:gd name="T67" fmla="*/ 86 h 330"/>
                <a:gd name="T68" fmla="*/ 130 w 167"/>
                <a:gd name="T69" fmla="*/ 124 h 330"/>
                <a:gd name="T70" fmla="*/ 135 w 167"/>
                <a:gd name="T71" fmla="*/ 120 h 330"/>
                <a:gd name="T72" fmla="*/ 147 w 167"/>
                <a:gd name="T73" fmla="*/ 101 h 330"/>
                <a:gd name="T74" fmla="*/ 157 w 167"/>
                <a:gd name="T75" fmla="*/ 55 h 330"/>
                <a:gd name="T76" fmla="*/ 161 w 167"/>
                <a:gd name="T77" fmla="*/ 74 h 330"/>
                <a:gd name="T78" fmla="*/ 161 w 167"/>
                <a:gd name="T79" fmla="*/ 79 h 330"/>
                <a:gd name="T80" fmla="*/ 158 w 167"/>
                <a:gd name="T81" fmla="*/ 60 h 330"/>
                <a:gd name="T82" fmla="*/ 154 w 167"/>
                <a:gd name="T83" fmla="*/ 51 h 330"/>
                <a:gd name="T84" fmla="*/ 90 w 167"/>
                <a:gd name="T85" fmla="*/ 7 h 330"/>
                <a:gd name="T86" fmla="*/ 12 w 167"/>
                <a:gd name="T87" fmla="*/ 57 h 330"/>
                <a:gd name="T88" fmla="*/ 8 w 167"/>
                <a:gd name="T89" fmla="*/ 73 h 330"/>
                <a:gd name="T90" fmla="*/ 7 w 167"/>
                <a:gd name="T91" fmla="*/ 81 h 330"/>
                <a:gd name="T92" fmla="*/ 7 w 167"/>
                <a:gd name="T93" fmla="*/ 89 h 330"/>
                <a:gd name="T94" fmla="*/ 51 w 167"/>
                <a:gd name="T95" fmla="*/ 153 h 330"/>
                <a:gd name="T96" fmla="*/ 60 w 167"/>
                <a:gd name="T97" fmla="*/ 157 h 330"/>
                <a:gd name="T98" fmla="*/ 80 w 167"/>
                <a:gd name="T99" fmla="*/ 161 h 330"/>
                <a:gd name="T100" fmla="*/ 75 w 167"/>
                <a:gd name="T101" fmla="*/ 161 h 330"/>
                <a:gd name="T102" fmla="*/ 55 w 167"/>
                <a:gd name="T103" fmla="*/ 157 h 330"/>
                <a:gd name="T104" fmla="*/ 30 w 167"/>
                <a:gd name="T105" fmla="*/ 142 h 330"/>
                <a:gd name="T106" fmla="*/ 4 w 167"/>
                <a:gd name="T107" fmla="*/ 85 h 330"/>
                <a:gd name="T108" fmla="*/ 4 w 167"/>
                <a:gd name="T109" fmla="*/ 77 h 330"/>
                <a:gd name="T110" fmla="*/ 6 w 167"/>
                <a:gd name="T111" fmla="*/ 64 h 330"/>
                <a:gd name="T112" fmla="*/ 27 w 167"/>
                <a:gd name="T113" fmla="*/ 27 h 330"/>
                <a:gd name="T114" fmla="*/ 120 w 167"/>
                <a:gd name="T115" fmla="*/ 13 h 330"/>
                <a:gd name="T116" fmla="*/ 156 w 167"/>
                <a:gd name="T117" fmla="*/ 52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67" h="330">
                  <a:moveTo>
                    <a:pt x="84" y="0"/>
                  </a:moveTo>
                  <a:cubicBezTo>
                    <a:pt x="38" y="0"/>
                    <a:pt x="0" y="37"/>
                    <a:pt x="0" y="83"/>
                  </a:cubicBezTo>
                  <a:cubicBezTo>
                    <a:pt x="0" y="123"/>
                    <a:pt x="27" y="156"/>
                    <a:pt x="64" y="164"/>
                  </a:cubicBezTo>
                  <a:cubicBezTo>
                    <a:pt x="63" y="165"/>
                    <a:pt x="63" y="165"/>
                    <a:pt x="63" y="167"/>
                  </a:cubicBezTo>
                  <a:cubicBezTo>
                    <a:pt x="63" y="169"/>
                    <a:pt x="63" y="169"/>
                    <a:pt x="63" y="169"/>
                  </a:cubicBezTo>
                  <a:cubicBezTo>
                    <a:pt x="63" y="171"/>
                    <a:pt x="64" y="173"/>
                    <a:pt x="66" y="174"/>
                  </a:cubicBezTo>
                  <a:cubicBezTo>
                    <a:pt x="66" y="322"/>
                    <a:pt x="66" y="322"/>
                    <a:pt x="66" y="322"/>
                  </a:cubicBezTo>
                  <a:cubicBezTo>
                    <a:pt x="66" y="327"/>
                    <a:pt x="70" y="330"/>
                    <a:pt x="74" y="330"/>
                  </a:cubicBezTo>
                  <a:cubicBezTo>
                    <a:pt x="91" y="330"/>
                    <a:pt x="91" y="330"/>
                    <a:pt x="91" y="330"/>
                  </a:cubicBezTo>
                  <a:cubicBezTo>
                    <a:pt x="96" y="330"/>
                    <a:pt x="100" y="327"/>
                    <a:pt x="100" y="322"/>
                  </a:cubicBezTo>
                  <a:cubicBezTo>
                    <a:pt x="100" y="174"/>
                    <a:pt x="100" y="174"/>
                    <a:pt x="100" y="174"/>
                  </a:cubicBezTo>
                  <a:cubicBezTo>
                    <a:pt x="101" y="173"/>
                    <a:pt x="103" y="171"/>
                    <a:pt x="103" y="169"/>
                  </a:cubicBezTo>
                  <a:cubicBezTo>
                    <a:pt x="103" y="167"/>
                    <a:pt x="103" y="167"/>
                    <a:pt x="103" y="167"/>
                  </a:cubicBezTo>
                  <a:cubicBezTo>
                    <a:pt x="103" y="166"/>
                    <a:pt x="103" y="166"/>
                    <a:pt x="102" y="165"/>
                  </a:cubicBezTo>
                  <a:cubicBezTo>
                    <a:pt x="139" y="156"/>
                    <a:pt x="167" y="123"/>
                    <a:pt x="167" y="83"/>
                  </a:cubicBezTo>
                  <a:cubicBezTo>
                    <a:pt x="167" y="37"/>
                    <a:pt x="130" y="0"/>
                    <a:pt x="84" y="0"/>
                  </a:cubicBezTo>
                  <a:close/>
                  <a:moveTo>
                    <a:pt x="97" y="263"/>
                  </a:moveTo>
                  <a:cubicBezTo>
                    <a:pt x="97" y="267"/>
                    <a:pt x="96" y="271"/>
                    <a:pt x="96" y="274"/>
                  </a:cubicBezTo>
                  <a:cubicBezTo>
                    <a:pt x="96" y="281"/>
                    <a:pt x="96" y="288"/>
                    <a:pt x="96" y="293"/>
                  </a:cubicBezTo>
                  <a:cubicBezTo>
                    <a:pt x="95" y="305"/>
                    <a:pt x="95" y="312"/>
                    <a:pt x="95" y="312"/>
                  </a:cubicBezTo>
                  <a:cubicBezTo>
                    <a:pt x="95" y="312"/>
                    <a:pt x="94" y="305"/>
                    <a:pt x="94" y="293"/>
                  </a:cubicBezTo>
                  <a:cubicBezTo>
                    <a:pt x="93" y="288"/>
                    <a:pt x="93" y="281"/>
                    <a:pt x="93" y="274"/>
                  </a:cubicBezTo>
                  <a:cubicBezTo>
                    <a:pt x="93" y="271"/>
                    <a:pt x="93" y="267"/>
                    <a:pt x="93" y="263"/>
                  </a:cubicBezTo>
                  <a:cubicBezTo>
                    <a:pt x="93" y="259"/>
                    <a:pt x="93" y="256"/>
                    <a:pt x="93" y="252"/>
                  </a:cubicBezTo>
                  <a:cubicBezTo>
                    <a:pt x="93" y="248"/>
                    <a:pt x="93" y="244"/>
                    <a:pt x="93" y="241"/>
                  </a:cubicBezTo>
                  <a:cubicBezTo>
                    <a:pt x="93" y="237"/>
                    <a:pt x="93" y="233"/>
                    <a:pt x="93" y="230"/>
                  </a:cubicBezTo>
                  <a:cubicBezTo>
                    <a:pt x="93" y="223"/>
                    <a:pt x="93" y="216"/>
                    <a:pt x="94" y="211"/>
                  </a:cubicBezTo>
                  <a:cubicBezTo>
                    <a:pt x="94" y="199"/>
                    <a:pt x="95" y="192"/>
                    <a:pt x="95" y="192"/>
                  </a:cubicBezTo>
                  <a:cubicBezTo>
                    <a:pt x="95" y="192"/>
                    <a:pt x="95" y="199"/>
                    <a:pt x="96" y="211"/>
                  </a:cubicBezTo>
                  <a:cubicBezTo>
                    <a:pt x="96" y="216"/>
                    <a:pt x="96" y="223"/>
                    <a:pt x="96" y="230"/>
                  </a:cubicBezTo>
                  <a:cubicBezTo>
                    <a:pt x="96" y="233"/>
                    <a:pt x="97" y="237"/>
                    <a:pt x="97" y="241"/>
                  </a:cubicBezTo>
                  <a:cubicBezTo>
                    <a:pt x="97" y="244"/>
                    <a:pt x="97" y="248"/>
                    <a:pt x="97" y="252"/>
                  </a:cubicBezTo>
                  <a:cubicBezTo>
                    <a:pt x="97" y="256"/>
                    <a:pt x="97" y="259"/>
                    <a:pt x="97" y="263"/>
                  </a:cubicBezTo>
                  <a:close/>
                  <a:moveTo>
                    <a:pt x="70" y="187"/>
                  </a:moveTo>
                  <a:cubicBezTo>
                    <a:pt x="71" y="219"/>
                    <a:pt x="73" y="281"/>
                    <a:pt x="74" y="299"/>
                  </a:cubicBezTo>
                  <a:cubicBezTo>
                    <a:pt x="74" y="307"/>
                    <a:pt x="75" y="312"/>
                    <a:pt x="76" y="316"/>
                  </a:cubicBezTo>
                  <a:cubicBezTo>
                    <a:pt x="90" y="318"/>
                    <a:pt x="90" y="318"/>
                    <a:pt x="90" y="318"/>
                  </a:cubicBezTo>
                  <a:cubicBezTo>
                    <a:pt x="70" y="320"/>
                    <a:pt x="70" y="320"/>
                    <a:pt x="70" y="320"/>
                  </a:cubicBezTo>
                  <a:cubicBezTo>
                    <a:pt x="79" y="321"/>
                    <a:pt x="79" y="321"/>
                    <a:pt x="79" y="321"/>
                  </a:cubicBezTo>
                  <a:cubicBezTo>
                    <a:pt x="81" y="326"/>
                    <a:pt x="84" y="327"/>
                    <a:pt x="84" y="327"/>
                  </a:cubicBezTo>
                  <a:cubicBezTo>
                    <a:pt x="75" y="327"/>
                    <a:pt x="75" y="327"/>
                    <a:pt x="75" y="327"/>
                  </a:cubicBezTo>
                  <a:cubicBezTo>
                    <a:pt x="72" y="327"/>
                    <a:pt x="70" y="325"/>
                    <a:pt x="70" y="320"/>
                  </a:cubicBezTo>
                  <a:cubicBezTo>
                    <a:pt x="70" y="174"/>
                    <a:pt x="70" y="174"/>
                    <a:pt x="70" y="174"/>
                  </a:cubicBezTo>
                  <a:cubicBezTo>
                    <a:pt x="70" y="177"/>
                    <a:pt x="70" y="180"/>
                    <a:pt x="70" y="185"/>
                  </a:cubicBezTo>
                  <a:cubicBezTo>
                    <a:pt x="97" y="186"/>
                    <a:pt x="97" y="186"/>
                    <a:pt x="97" y="186"/>
                  </a:cubicBezTo>
                  <a:lnTo>
                    <a:pt x="70" y="187"/>
                  </a:lnTo>
                  <a:close/>
                  <a:moveTo>
                    <a:pt x="98" y="171"/>
                  </a:moveTo>
                  <a:cubicBezTo>
                    <a:pt x="97" y="171"/>
                    <a:pt x="96" y="171"/>
                    <a:pt x="94" y="171"/>
                  </a:cubicBezTo>
                  <a:cubicBezTo>
                    <a:pt x="91" y="171"/>
                    <a:pt x="87" y="172"/>
                    <a:pt x="83" y="172"/>
                  </a:cubicBezTo>
                  <a:cubicBezTo>
                    <a:pt x="78" y="172"/>
                    <a:pt x="74" y="171"/>
                    <a:pt x="71" y="171"/>
                  </a:cubicBezTo>
                  <a:cubicBezTo>
                    <a:pt x="69" y="171"/>
                    <a:pt x="68" y="171"/>
                    <a:pt x="67" y="171"/>
                  </a:cubicBezTo>
                  <a:cubicBezTo>
                    <a:pt x="66" y="171"/>
                    <a:pt x="65" y="171"/>
                    <a:pt x="65" y="171"/>
                  </a:cubicBezTo>
                  <a:cubicBezTo>
                    <a:pt x="65" y="171"/>
                    <a:pt x="66" y="171"/>
                    <a:pt x="67" y="170"/>
                  </a:cubicBezTo>
                  <a:cubicBezTo>
                    <a:pt x="68" y="170"/>
                    <a:pt x="69" y="170"/>
                    <a:pt x="71" y="170"/>
                  </a:cubicBezTo>
                  <a:cubicBezTo>
                    <a:pt x="74" y="170"/>
                    <a:pt x="78" y="170"/>
                    <a:pt x="83" y="170"/>
                  </a:cubicBezTo>
                  <a:cubicBezTo>
                    <a:pt x="87" y="170"/>
                    <a:pt x="91" y="170"/>
                    <a:pt x="94" y="170"/>
                  </a:cubicBezTo>
                  <a:cubicBezTo>
                    <a:pt x="96" y="170"/>
                    <a:pt x="97" y="170"/>
                    <a:pt x="98" y="170"/>
                  </a:cubicBezTo>
                  <a:cubicBezTo>
                    <a:pt x="99" y="171"/>
                    <a:pt x="100" y="171"/>
                    <a:pt x="100" y="171"/>
                  </a:cubicBezTo>
                  <a:cubicBezTo>
                    <a:pt x="100" y="171"/>
                    <a:pt x="99" y="171"/>
                    <a:pt x="98" y="171"/>
                  </a:cubicBezTo>
                  <a:close/>
                  <a:moveTo>
                    <a:pt x="99" y="166"/>
                  </a:moveTo>
                  <a:cubicBezTo>
                    <a:pt x="98" y="166"/>
                    <a:pt x="97" y="167"/>
                    <a:pt x="95" y="167"/>
                  </a:cubicBezTo>
                  <a:cubicBezTo>
                    <a:pt x="92" y="167"/>
                    <a:pt x="87" y="167"/>
                    <a:pt x="83" y="167"/>
                  </a:cubicBezTo>
                  <a:cubicBezTo>
                    <a:pt x="78" y="167"/>
                    <a:pt x="74" y="167"/>
                    <a:pt x="70" y="167"/>
                  </a:cubicBezTo>
                  <a:cubicBezTo>
                    <a:pt x="68" y="167"/>
                    <a:pt x="67" y="166"/>
                    <a:pt x="66" y="166"/>
                  </a:cubicBezTo>
                  <a:cubicBezTo>
                    <a:pt x="65" y="166"/>
                    <a:pt x="65" y="166"/>
                    <a:pt x="65" y="166"/>
                  </a:cubicBezTo>
                  <a:cubicBezTo>
                    <a:pt x="65" y="166"/>
                    <a:pt x="65" y="166"/>
                    <a:pt x="66" y="166"/>
                  </a:cubicBezTo>
                  <a:cubicBezTo>
                    <a:pt x="67" y="166"/>
                    <a:pt x="68" y="166"/>
                    <a:pt x="70" y="166"/>
                  </a:cubicBezTo>
                  <a:cubicBezTo>
                    <a:pt x="74" y="165"/>
                    <a:pt x="78" y="165"/>
                    <a:pt x="83" y="165"/>
                  </a:cubicBezTo>
                  <a:cubicBezTo>
                    <a:pt x="87" y="165"/>
                    <a:pt x="92" y="165"/>
                    <a:pt x="95" y="166"/>
                  </a:cubicBezTo>
                  <a:cubicBezTo>
                    <a:pt x="97" y="166"/>
                    <a:pt x="98" y="166"/>
                    <a:pt x="99" y="166"/>
                  </a:cubicBezTo>
                  <a:cubicBezTo>
                    <a:pt x="100" y="166"/>
                    <a:pt x="101" y="166"/>
                    <a:pt x="101" y="166"/>
                  </a:cubicBezTo>
                  <a:cubicBezTo>
                    <a:pt x="101" y="166"/>
                    <a:pt x="100" y="166"/>
                    <a:pt x="99" y="166"/>
                  </a:cubicBezTo>
                  <a:close/>
                  <a:moveTo>
                    <a:pt x="84" y="149"/>
                  </a:moveTo>
                  <a:cubicBezTo>
                    <a:pt x="47" y="149"/>
                    <a:pt x="18" y="120"/>
                    <a:pt x="18" y="83"/>
                  </a:cubicBezTo>
                  <a:cubicBezTo>
                    <a:pt x="18" y="53"/>
                    <a:pt x="39" y="27"/>
                    <a:pt x="67" y="19"/>
                  </a:cubicBezTo>
                  <a:cubicBezTo>
                    <a:pt x="67" y="20"/>
                    <a:pt x="67" y="20"/>
                    <a:pt x="66" y="20"/>
                  </a:cubicBezTo>
                  <a:cubicBezTo>
                    <a:pt x="62" y="21"/>
                    <a:pt x="58" y="23"/>
                    <a:pt x="55" y="25"/>
                  </a:cubicBezTo>
                  <a:cubicBezTo>
                    <a:pt x="52" y="27"/>
                    <a:pt x="49" y="29"/>
                    <a:pt x="47" y="31"/>
                  </a:cubicBezTo>
                  <a:cubicBezTo>
                    <a:pt x="45" y="33"/>
                    <a:pt x="44" y="35"/>
                    <a:pt x="43" y="36"/>
                  </a:cubicBezTo>
                  <a:cubicBezTo>
                    <a:pt x="42" y="37"/>
                    <a:pt x="41" y="37"/>
                    <a:pt x="41" y="37"/>
                  </a:cubicBezTo>
                  <a:cubicBezTo>
                    <a:pt x="41" y="37"/>
                    <a:pt x="42" y="37"/>
                    <a:pt x="43" y="36"/>
                  </a:cubicBezTo>
                  <a:cubicBezTo>
                    <a:pt x="45" y="35"/>
                    <a:pt x="46" y="35"/>
                    <a:pt x="49" y="33"/>
                  </a:cubicBezTo>
                  <a:cubicBezTo>
                    <a:pt x="53" y="31"/>
                    <a:pt x="60" y="29"/>
                    <a:pt x="68" y="27"/>
                  </a:cubicBezTo>
                  <a:cubicBezTo>
                    <a:pt x="72" y="27"/>
                    <a:pt x="77" y="27"/>
                    <a:pt x="82" y="27"/>
                  </a:cubicBezTo>
                  <a:cubicBezTo>
                    <a:pt x="82" y="27"/>
                    <a:pt x="82" y="27"/>
                    <a:pt x="82" y="27"/>
                  </a:cubicBezTo>
                  <a:cubicBezTo>
                    <a:pt x="83" y="27"/>
                    <a:pt x="83" y="27"/>
                    <a:pt x="83" y="27"/>
                  </a:cubicBezTo>
                  <a:cubicBezTo>
                    <a:pt x="83" y="27"/>
                    <a:pt x="83" y="27"/>
                    <a:pt x="83" y="27"/>
                  </a:cubicBezTo>
                  <a:cubicBezTo>
                    <a:pt x="83" y="27"/>
                    <a:pt x="82" y="27"/>
                    <a:pt x="83" y="27"/>
                  </a:cubicBezTo>
                  <a:cubicBezTo>
                    <a:pt x="83" y="27"/>
                    <a:pt x="83" y="27"/>
                    <a:pt x="83" y="27"/>
                  </a:cubicBezTo>
                  <a:cubicBezTo>
                    <a:pt x="83" y="27"/>
                    <a:pt x="83" y="27"/>
                    <a:pt x="83" y="27"/>
                  </a:cubicBezTo>
                  <a:cubicBezTo>
                    <a:pt x="84" y="27"/>
                    <a:pt x="84" y="27"/>
                    <a:pt x="85" y="27"/>
                  </a:cubicBezTo>
                  <a:cubicBezTo>
                    <a:pt x="86" y="27"/>
                    <a:pt x="88" y="27"/>
                    <a:pt x="89" y="28"/>
                  </a:cubicBezTo>
                  <a:cubicBezTo>
                    <a:pt x="90" y="28"/>
                    <a:pt x="91" y="28"/>
                    <a:pt x="92" y="28"/>
                  </a:cubicBezTo>
                  <a:cubicBezTo>
                    <a:pt x="94" y="29"/>
                    <a:pt x="94" y="29"/>
                    <a:pt x="94" y="29"/>
                  </a:cubicBezTo>
                  <a:cubicBezTo>
                    <a:pt x="95" y="29"/>
                    <a:pt x="95" y="29"/>
                    <a:pt x="96" y="29"/>
                  </a:cubicBezTo>
                  <a:cubicBezTo>
                    <a:pt x="101" y="31"/>
                    <a:pt x="105" y="33"/>
                    <a:pt x="110" y="35"/>
                  </a:cubicBezTo>
                  <a:cubicBezTo>
                    <a:pt x="114" y="38"/>
                    <a:pt x="118" y="41"/>
                    <a:pt x="122" y="45"/>
                  </a:cubicBezTo>
                  <a:cubicBezTo>
                    <a:pt x="126" y="49"/>
                    <a:pt x="129" y="53"/>
                    <a:pt x="132" y="57"/>
                  </a:cubicBezTo>
                  <a:cubicBezTo>
                    <a:pt x="134" y="62"/>
                    <a:pt x="136" y="67"/>
                    <a:pt x="138" y="71"/>
                  </a:cubicBezTo>
                  <a:cubicBezTo>
                    <a:pt x="138" y="73"/>
                    <a:pt x="138" y="74"/>
                    <a:pt x="139" y="75"/>
                  </a:cubicBezTo>
                  <a:cubicBezTo>
                    <a:pt x="139" y="76"/>
                    <a:pt x="139" y="77"/>
                    <a:pt x="139" y="79"/>
                  </a:cubicBezTo>
                  <a:cubicBezTo>
                    <a:pt x="140" y="81"/>
                    <a:pt x="140" y="83"/>
                    <a:pt x="140" y="86"/>
                  </a:cubicBezTo>
                  <a:cubicBezTo>
                    <a:pt x="140" y="90"/>
                    <a:pt x="140" y="95"/>
                    <a:pt x="139" y="99"/>
                  </a:cubicBezTo>
                  <a:cubicBezTo>
                    <a:pt x="138" y="107"/>
                    <a:pt x="135" y="114"/>
                    <a:pt x="133" y="119"/>
                  </a:cubicBezTo>
                  <a:cubicBezTo>
                    <a:pt x="132" y="121"/>
                    <a:pt x="131" y="123"/>
                    <a:pt x="130" y="124"/>
                  </a:cubicBezTo>
                  <a:cubicBezTo>
                    <a:pt x="130" y="125"/>
                    <a:pt x="129" y="126"/>
                    <a:pt x="129" y="126"/>
                  </a:cubicBezTo>
                  <a:cubicBezTo>
                    <a:pt x="129" y="126"/>
                    <a:pt x="130" y="125"/>
                    <a:pt x="131" y="124"/>
                  </a:cubicBezTo>
                  <a:cubicBezTo>
                    <a:pt x="132" y="123"/>
                    <a:pt x="134" y="122"/>
                    <a:pt x="135" y="120"/>
                  </a:cubicBezTo>
                  <a:cubicBezTo>
                    <a:pt x="137" y="118"/>
                    <a:pt x="139" y="116"/>
                    <a:pt x="141" y="112"/>
                  </a:cubicBezTo>
                  <a:cubicBezTo>
                    <a:pt x="143" y="109"/>
                    <a:pt x="145" y="105"/>
                    <a:pt x="147" y="101"/>
                  </a:cubicBezTo>
                  <a:cubicBezTo>
                    <a:pt x="147" y="101"/>
                    <a:pt x="147" y="101"/>
                    <a:pt x="147" y="101"/>
                  </a:cubicBezTo>
                  <a:cubicBezTo>
                    <a:pt x="140" y="129"/>
                    <a:pt x="114" y="149"/>
                    <a:pt x="84" y="149"/>
                  </a:cubicBezTo>
                  <a:close/>
                  <a:moveTo>
                    <a:pt x="156" y="52"/>
                  </a:moveTo>
                  <a:cubicBezTo>
                    <a:pt x="157" y="53"/>
                    <a:pt x="157" y="54"/>
                    <a:pt x="157" y="55"/>
                  </a:cubicBezTo>
                  <a:cubicBezTo>
                    <a:pt x="158" y="56"/>
                    <a:pt x="158" y="58"/>
                    <a:pt x="159" y="59"/>
                  </a:cubicBezTo>
                  <a:cubicBezTo>
                    <a:pt x="159" y="62"/>
                    <a:pt x="160" y="65"/>
                    <a:pt x="161" y="67"/>
                  </a:cubicBezTo>
                  <a:cubicBezTo>
                    <a:pt x="161" y="70"/>
                    <a:pt x="161" y="72"/>
                    <a:pt x="161" y="74"/>
                  </a:cubicBezTo>
                  <a:cubicBezTo>
                    <a:pt x="162" y="76"/>
                    <a:pt x="162" y="78"/>
                    <a:pt x="162" y="79"/>
                  </a:cubicBezTo>
                  <a:cubicBezTo>
                    <a:pt x="162" y="82"/>
                    <a:pt x="162" y="83"/>
                    <a:pt x="162" y="83"/>
                  </a:cubicBezTo>
                  <a:cubicBezTo>
                    <a:pt x="162" y="83"/>
                    <a:pt x="162" y="82"/>
                    <a:pt x="161" y="79"/>
                  </a:cubicBezTo>
                  <a:cubicBezTo>
                    <a:pt x="161" y="78"/>
                    <a:pt x="161" y="76"/>
                    <a:pt x="161" y="74"/>
                  </a:cubicBezTo>
                  <a:cubicBezTo>
                    <a:pt x="161" y="72"/>
                    <a:pt x="160" y="70"/>
                    <a:pt x="160" y="68"/>
                  </a:cubicBezTo>
                  <a:cubicBezTo>
                    <a:pt x="159" y="65"/>
                    <a:pt x="158" y="62"/>
                    <a:pt x="158" y="60"/>
                  </a:cubicBezTo>
                  <a:cubicBezTo>
                    <a:pt x="157" y="58"/>
                    <a:pt x="156" y="57"/>
                    <a:pt x="156" y="55"/>
                  </a:cubicBezTo>
                  <a:cubicBezTo>
                    <a:pt x="156" y="54"/>
                    <a:pt x="155" y="54"/>
                    <a:pt x="155" y="53"/>
                  </a:cubicBezTo>
                  <a:cubicBezTo>
                    <a:pt x="155" y="52"/>
                    <a:pt x="154" y="51"/>
                    <a:pt x="154" y="51"/>
                  </a:cubicBezTo>
                  <a:cubicBezTo>
                    <a:pt x="151" y="44"/>
                    <a:pt x="146" y="38"/>
                    <a:pt x="141" y="32"/>
                  </a:cubicBezTo>
                  <a:cubicBezTo>
                    <a:pt x="135" y="25"/>
                    <a:pt x="128" y="20"/>
                    <a:pt x="119" y="15"/>
                  </a:cubicBezTo>
                  <a:cubicBezTo>
                    <a:pt x="110" y="11"/>
                    <a:pt x="100" y="8"/>
                    <a:pt x="90" y="7"/>
                  </a:cubicBezTo>
                  <a:cubicBezTo>
                    <a:pt x="79" y="6"/>
                    <a:pt x="68" y="8"/>
                    <a:pt x="58" y="12"/>
                  </a:cubicBezTo>
                  <a:cubicBezTo>
                    <a:pt x="47" y="15"/>
                    <a:pt x="38" y="21"/>
                    <a:pt x="30" y="29"/>
                  </a:cubicBezTo>
                  <a:cubicBezTo>
                    <a:pt x="22" y="37"/>
                    <a:pt x="16" y="47"/>
                    <a:pt x="12" y="57"/>
                  </a:cubicBezTo>
                  <a:cubicBezTo>
                    <a:pt x="11" y="59"/>
                    <a:pt x="11" y="60"/>
                    <a:pt x="11" y="61"/>
                  </a:cubicBezTo>
                  <a:cubicBezTo>
                    <a:pt x="10" y="65"/>
                    <a:pt x="10" y="65"/>
                    <a:pt x="10" y="65"/>
                  </a:cubicBezTo>
                  <a:cubicBezTo>
                    <a:pt x="9" y="68"/>
                    <a:pt x="8" y="71"/>
                    <a:pt x="8" y="73"/>
                  </a:cubicBezTo>
                  <a:cubicBezTo>
                    <a:pt x="8" y="75"/>
                    <a:pt x="8" y="75"/>
                    <a:pt x="8" y="75"/>
                  </a:cubicBezTo>
                  <a:cubicBezTo>
                    <a:pt x="8" y="76"/>
                    <a:pt x="8" y="77"/>
                    <a:pt x="8" y="77"/>
                  </a:cubicBezTo>
                  <a:cubicBezTo>
                    <a:pt x="7" y="79"/>
                    <a:pt x="7" y="80"/>
                    <a:pt x="7" y="81"/>
                  </a:cubicBezTo>
                  <a:cubicBezTo>
                    <a:pt x="7" y="83"/>
                    <a:pt x="7" y="83"/>
                    <a:pt x="7" y="83"/>
                  </a:cubicBezTo>
                  <a:cubicBezTo>
                    <a:pt x="7" y="85"/>
                    <a:pt x="7" y="85"/>
                    <a:pt x="7" y="85"/>
                  </a:cubicBezTo>
                  <a:cubicBezTo>
                    <a:pt x="7" y="87"/>
                    <a:pt x="7" y="88"/>
                    <a:pt x="7" y="89"/>
                  </a:cubicBezTo>
                  <a:cubicBezTo>
                    <a:pt x="8" y="100"/>
                    <a:pt x="11" y="110"/>
                    <a:pt x="16" y="119"/>
                  </a:cubicBezTo>
                  <a:cubicBezTo>
                    <a:pt x="20" y="127"/>
                    <a:pt x="26" y="135"/>
                    <a:pt x="32" y="140"/>
                  </a:cubicBezTo>
                  <a:cubicBezTo>
                    <a:pt x="38" y="146"/>
                    <a:pt x="45" y="150"/>
                    <a:pt x="51" y="153"/>
                  </a:cubicBezTo>
                  <a:cubicBezTo>
                    <a:pt x="52" y="154"/>
                    <a:pt x="53" y="154"/>
                    <a:pt x="53" y="155"/>
                  </a:cubicBezTo>
                  <a:cubicBezTo>
                    <a:pt x="54" y="155"/>
                    <a:pt x="55" y="155"/>
                    <a:pt x="56" y="155"/>
                  </a:cubicBezTo>
                  <a:cubicBezTo>
                    <a:pt x="57" y="156"/>
                    <a:pt x="59" y="157"/>
                    <a:pt x="60" y="157"/>
                  </a:cubicBezTo>
                  <a:cubicBezTo>
                    <a:pt x="63" y="158"/>
                    <a:pt x="66" y="159"/>
                    <a:pt x="68" y="159"/>
                  </a:cubicBezTo>
                  <a:cubicBezTo>
                    <a:pt x="70" y="160"/>
                    <a:pt x="73" y="160"/>
                    <a:pt x="75" y="161"/>
                  </a:cubicBezTo>
                  <a:cubicBezTo>
                    <a:pt x="76" y="161"/>
                    <a:pt x="78" y="161"/>
                    <a:pt x="80" y="161"/>
                  </a:cubicBezTo>
                  <a:cubicBezTo>
                    <a:pt x="82" y="161"/>
                    <a:pt x="84" y="161"/>
                    <a:pt x="84" y="161"/>
                  </a:cubicBezTo>
                  <a:cubicBezTo>
                    <a:pt x="84" y="161"/>
                    <a:pt x="82" y="161"/>
                    <a:pt x="80" y="161"/>
                  </a:cubicBezTo>
                  <a:cubicBezTo>
                    <a:pt x="78" y="161"/>
                    <a:pt x="76" y="161"/>
                    <a:pt x="75" y="161"/>
                  </a:cubicBezTo>
                  <a:cubicBezTo>
                    <a:pt x="73" y="161"/>
                    <a:pt x="70" y="161"/>
                    <a:pt x="68" y="160"/>
                  </a:cubicBezTo>
                  <a:cubicBezTo>
                    <a:pt x="65" y="160"/>
                    <a:pt x="63" y="159"/>
                    <a:pt x="60" y="158"/>
                  </a:cubicBezTo>
                  <a:cubicBezTo>
                    <a:pt x="58" y="158"/>
                    <a:pt x="57" y="157"/>
                    <a:pt x="55" y="157"/>
                  </a:cubicBezTo>
                  <a:cubicBezTo>
                    <a:pt x="54" y="156"/>
                    <a:pt x="54" y="156"/>
                    <a:pt x="53" y="156"/>
                  </a:cubicBezTo>
                  <a:cubicBezTo>
                    <a:pt x="52" y="155"/>
                    <a:pt x="51" y="155"/>
                    <a:pt x="50" y="155"/>
                  </a:cubicBezTo>
                  <a:cubicBezTo>
                    <a:pt x="44" y="152"/>
                    <a:pt x="37" y="148"/>
                    <a:pt x="30" y="142"/>
                  </a:cubicBezTo>
                  <a:cubicBezTo>
                    <a:pt x="24" y="136"/>
                    <a:pt x="18" y="129"/>
                    <a:pt x="13" y="120"/>
                  </a:cubicBezTo>
                  <a:cubicBezTo>
                    <a:pt x="8" y="111"/>
                    <a:pt x="5" y="101"/>
                    <a:pt x="4" y="90"/>
                  </a:cubicBezTo>
                  <a:cubicBezTo>
                    <a:pt x="4" y="88"/>
                    <a:pt x="4" y="87"/>
                    <a:pt x="4" y="85"/>
                  </a:cubicBezTo>
                  <a:cubicBezTo>
                    <a:pt x="4" y="83"/>
                    <a:pt x="4" y="83"/>
                    <a:pt x="4" y="83"/>
                  </a:cubicBezTo>
                  <a:cubicBezTo>
                    <a:pt x="4" y="83"/>
                    <a:pt x="4" y="82"/>
                    <a:pt x="4" y="81"/>
                  </a:cubicBezTo>
                  <a:cubicBezTo>
                    <a:pt x="4" y="80"/>
                    <a:pt x="4" y="78"/>
                    <a:pt x="4" y="77"/>
                  </a:cubicBezTo>
                  <a:cubicBezTo>
                    <a:pt x="4" y="75"/>
                    <a:pt x="4" y="75"/>
                    <a:pt x="4" y="75"/>
                  </a:cubicBezTo>
                  <a:cubicBezTo>
                    <a:pt x="4" y="73"/>
                    <a:pt x="4" y="73"/>
                    <a:pt x="4" y="73"/>
                  </a:cubicBezTo>
                  <a:cubicBezTo>
                    <a:pt x="5" y="70"/>
                    <a:pt x="5" y="67"/>
                    <a:pt x="6" y="64"/>
                  </a:cubicBezTo>
                  <a:cubicBezTo>
                    <a:pt x="6" y="63"/>
                    <a:pt x="7" y="62"/>
                    <a:pt x="7" y="60"/>
                  </a:cubicBezTo>
                  <a:cubicBezTo>
                    <a:pt x="7" y="59"/>
                    <a:pt x="8" y="58"/>
                    <a:pt x="8" y="56"/>
                  </a:cubicBezTo>
                  <a:cubicBezTo>
                    <a:pt x="12" y="45"/>
                    <a:pt x="19" y="35"/>
                    <a:pt x="27" y="27"/>
                  </a:cubicBezTo>
                  <a:cubicBezTo>
                    <a:pt x="35" y="18"/>
                    <a:pt x="46" y="12"/>
                    <a:pt x="57" y="8"/>
                  </a:cubicBezTo>
                  <a:cubicBezTo>
                    <a:pt x="67" y="4"/>
                    <a:pt x="79" y="3"/>
                    <a:pt x="90" y="4"/>
                  </a:cubicBezTo>
                  <a:cubicBezTo>
                    <a:pt x="101" y="5"/>
                    <a:pt x="111" y="8"/>
                    <a:pt x="120" y="13"/>
                  </a:cubicBezTo>
                  <a:cubicBezTo>
                    <a:pt x="129" y="17"/>
                    <a:pt x="137" y="24"/>
                    <a:pt x="142" y="30"/>
                  </a:cubicBezTo>
                  <a:cubicBezTo>
                    <a:pt x="148" y="37"/>
                    <a:pt x="152" y="43"/>
                    <a:pt x="155" y="50"/>
                  </a:cubicBezTo>
                  <a:cubicBezTo>
                    <a:pt x="156" y="51"/>
                    <a:pt x="156" y="52"/>
                    <a:pt x="156"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9">
              <a:extLst>
                <a:ext uri="{FF2B5EF4-FFF2-40B4-BE49-F238E27FC236}">
                  <a16:creationId xmlns:a16="http://schemas.microsoft.com/office/drawing/2014/main" id="{1EA10FEA-8D72-4F23-A52D-9AAA1C90D055}"/>
                </a:ext>
              </a:extLst>
            </p:cNvPr>
            <p:cNvSpPr>
              <a:spLocks/>
            </p:cNvSpPr>
            <p:nvPr/>
          </p:nvSpPr>
          <p:spPr bwMode="auto">
            <a:xfrm>
              <a:off x="59" y="199"/>
              <a:ext cx="181" cy="149"/>
            </a:xfrm>
            <a:custGeom>
              <a:avLst/>
              <a:gdLst>
                <a:gd name="T0" fmla="*/ 61 w 75"/>
                <a:gd name="T1" fmla="*/ 54 h 62"/>
                <a:gd name="T2" fmla="*/ 18 w 75"/>
                <a:gd name="T3" fmla="*/ 37 h 62"/>
                <a:gd name="T4" fmla="*/ 0 w 75"/>
                <a:gd name="T5" fmla="*/ 0 h 62"/>
                <a:gd name="T6" fmla="*/ 61 w 75"/>
                <a:gd name="T7" fmla="*/ 62 h 62"/>
                <a:gd name="T8" fmla="*/ 61 w 75"/>
                <a:gd name="T9" fmla="*/ 54 h 62"/>
              </a:gdLst>
              <a:ahLst/>
              <a:cxnLst>
                <a:cxn ang="0">
                  <a:pos x="T0" y="T1"/>
                </a:cxn>
                <a:cxn ang="0">
                  <a:pos x="T2" y="T3"/>
                </a:cxn>
                <a:cxn ang="0">
                  <a:pos x="T4" y="T5"/>
                </a:cxn>
                <a:cxn ang="0">
                  <a:pos x="T6" y="T7"/>
                </a:cxn>
                <a:cxn ang="0">
                  <a:pos x="T8" y="T9"/>
                </a:cxn>
              </a:cxnLst>
              <a:rect l="0" t="0" r="r" b="b"/>
              <a:pathLst>
                <a:path w="75" h="62">
                  <a:moveTo>
                    <a:pt x="61" y="54"/>
                  </a:moveTo>
                  <a:cubicBezTo>
                    <a:pt x="48" y="53"/>
                    <a:pt x="33" y="52"/>
                    <a:pt x="18" y="37"/>
                  </a:cubicBezTo>
                  <a:cubicBezTo>
                    <a:pt x="2" y="21"/>
                    <a:pt x="0" y="0"/>
                    <a:pt x="0" y="0"/>
                  </a:cubicBezTo>
                  <a:cubicBezTo>
                    <a:pt x="0" y="34"/>
                    <a:pt x="27" y="62"/>
                    <a:pt x="61" y="62"/>
                  </a:cubicBezTo>
                  <a:cubicBezTo>
                    <a:pt x="68" y="62"/>
                    <a:pt x="75" y="54"/>
                    <a:pt x="61"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5" name="Group 37">
            <a:extLst>
              <a:ext uri="{FF2B5EF4-FFF2-40B4-BE49-F238E27FC236}">
                <a16:creationId xmlns:a16="http://schemas.microsoft.com/office/drawing/2014/main" id="{FD5F4058-7540-4BE0-B84E-A2AA6E54EE39}"/>
              </a:ext>
            </a:extLst>
          </p:cNvPr>
          <p:cNvGrpSpPr>
            <a:grpSpLocks noChangeAspect="1"/>
          </p:cNvGrpSpPr>
          <p:nvPr/>
        </p:nvGrpSpPr>
        <p:grpSpPr bwMode="auto">
          <a:xfrm>
            <a:off x="4256928" y="1899192"/>
            <a:ext cx="448517" cy="878115"/>
            <a:chOff x="1" y="3"/>
            <a:chExt cx="403" cy="789"/>
          </a:xfrm>
          <a:solidFill>
            <a:srgbClr val="5E391D"/>
          </a:solidFill>
        </p:grpSpPr>
        <p:sp>
          <p:nvSpPr>
            <p:cNvPr id="46" name="Freeform 38">
              <a:extLst>
                <a:ext uri="{FF2B5EF4-FFF2-40B4-BE49-F238E27FC236}">
                  <a16:creationId xmlns:a16="http://schemas.microsoft.com/office/drawing/2014/main" id="{BCEC0E88-2E72-468F-BD48-558262863170}"/>
                </a:ext>
              </a:extLst>
            </p:cNvPr>
            <p:cNvSpPr>
              <a:spLocks noEditPoints="1"/>
            </p:cNvSpPr>
            <p:nvPr/>
          </p:nvSpPr>
          <p:spPr bwMode="auto">
            <a:xfrm>
              <a:off x="1" y="3"/>
              <a:ext cx="403" cy="789"/>
            </a:xfrm>
            <a:custGeom>
              <a:avLst/>
              <a:gdLst>
                <a:gd name="T0" fmla="*/ 64 w 167"/>
                <a:gd name="T1" fmla="*/ 164 h 330"/>
                <a:gd name="T2" fmla="*/ 66 w 167"/>
                <a:gd name="T3" fmla="*/ 174 h 330"/>
                <a:gd name="T4" fmla="*/ 91 w 167"/>
                <a:gd name="T5" fmla="*/ 330 h 330"/>
                <a:gd name="T6" fmla="*/ 103 w 167"/>
                <a:gd name="T7" fmla="*/ 169 h 330"/>
                <a:gd name="T8" fmla="*/ 167 w 167"/>
                <a:gd name="T9" fmla="*/ 83 h 330"/>
                <a:gd name="T10" fmla="*/ 96 w 167"/>
                <a:gd name="T11" fmla="*/ 274 h 330"/>
                <a:gd name="T12" fmla="*/ 94 w 167"/>
                <a:gd name="T13" fmla="*/ 293 h 330"/>
                <a:gd name="T14" fmla="*/ 93 w 167"/>
                <a:gd name="T15" fmla="*/ 252 h 330"/>
                <a:gd name="T16" fmla="*/ 94 w 167"/>
                <a:gd name="T17" fmla="*/ 211 h 330"/>
                <a:gd name="T18" fmla="*/ 96 w 167"/>
                <a:gd name="T19" fmla="*/ 230 h 330"/>
                <a:gd name="T20" fmla="*/ 97 w 167"/>
                <a:gd name="T21" fmla="*/ 263 h 330"/>
                <a:gd name="T22" fmla="*/ 76 w 167"/>
                <a:gd name="T23" fmla="*/ 316 h 330"/>
                <a:gd name="T24" fmla="*/ 79 w 167"/>
                <a:gd name="T25" fmla="*/ 321 h 330"/>
                <a:gd name="T26" fmla="*/ 70 w 167"/>
                <a:gd name="T27" fmla="*/ 320 h 330"/>
                <a:gd name="T28" fmla="*/ 97 w 167"/>
                <a:gd name="T29" fmla="*/ 186 h 330"/>
                <a:gd name="T30" fmla="*/ 94 w 167"/>
                <a:gd name="T31" fmla="*/ 171 h 330"/>
                <a:gd name="T32" fmla="*/ 67 w 167"/>
                <a:gd name="T33" fmla="*/ 171 h 330"/>
                <a:gd name="T34" fmla="*/ 71 w 167"/>
                <a:gd name="T35" fmla="*/ 170 h 330"/>
                <a:gd name="T36" fmla="*/ 98 w 167"/>
                <a:gd name="T37" fmla="*/ 170 h 330"/>
                <a:gd name="T38" fmla="*/ 99 w 167"/>
                <a:gd name="T39" fmla="*/ 166 h 330"/>
                <a:gd name="T40" fmla="*/ 70 w 167"/>
                <a:gd name="T41" fmla="*/ 167 h 330"/>
                <a:gd name="T42" fmla="*/ 66 w 167"/>
                <a:gd name="T43" fmla="*/ 166 h 330"/>
                <a:gd name="T44" fmla="*/ 95 w 167"/>
                <a:gd name="T45" fmla="*/ 166 h 330"/>
                <a:gd name="T46" fmla="*/ 99 w 167"/>
                <a:gd name="T47" fmla="*/ 166 h 330"/>
                <a:gd name="T48" fmla="*/ 67 w 167"/>
                <a:gd name="T49" fmla="*/ 19 h 330"/>
                <a:gd name="T50" fmla="*/ 47 w 167"/>
                <a:gd name="T51" fmla="*/ 31 h 330"/>
                <a:gd name="T52" fmla="*/ 43 w 167"/>
                <a:gd name="T53" fmla="*/ 36 h 330"/>
                <a:gd name="T54" fmla="*/ 82 w 167"/>
                <a:gd name="T55" fmla="*/ 27 h 330"/>
                <a:gd name="T56" fmla="*/ 83 w 167"/>
                <a:gd name="T57" fmla="*/ 27 h 330"/>
                <a:gd name="T58" fmla="*/ 83 w 167"/>
                <a:gd name="T59" fmla="*/ 27 h 330"/>
                <a:gd name="T60" fmla="*/ 92 w 167"/>
                <a:gd name="T61" fmla="*/ 28 h 330"/>
                <a:gd name="T62" fmla="*/ 110 w 167"/>
                <a:gd name="T63" fmla="*/ 35 h 330"/>
                <a:gd name="T64" fmla="*/ 138 w 167"/>
                <a:gd name="T65" fmla="*/ 71 h 330"/>
                <a:gd name="T66" fmla="*/ 140 w 167"/>
                <a:gd name="T67" fmla="*/ 86 h 330"/>
                <a:gd name="T68" fmla="*/ 130 w 167"/>
                <a:gd name="T69" fmla="*/ 124 h 330"/>
                <a:gd name="T70" fmla="*/ 135 w 167"/>
                <a:gd name="T71" fmla="*/ 120 h 330"/>
                <a:gd name="T72" fmla="*/ 147 w 167"/>
                <a:gd name="T73" fmla="*/ 101 h 330"/>
                <a:gd name="T74" fmla="*/ 157 w 167"/>
                <a:gd name="T75" fmla="*/ 55 h 330"/>
                <a:gd name="T76" fmla="*/ 161 w 167"/>
                <a:gd name="T77" fmla="*/ 74 h 330"/>
                <a:gd name="T78" fmla="*/ 161 w 167"/>
                <a:gd name="T79" fmla="*/ 79 h 330"/>
                <a:gd name="T80" fmla="*/ 158 w 167"/>
                <a:gd name="T81" fmla="*/ 60 h 330"/>
                <a:gd name="T82" fmla="*/ 154 w 167"/>
                <a:gd name="T83" fmla="*/ 51 h 330"/>
                <a:gd name="T84" fmla="*/ 90 w 167"/>
                <a:gd name="T85" fmla="*/ 7 h 330"/>
                <a:gd name="T86" fmla="*/ 12 w 167"/>
                <a:gd name="T87" fmla="*/ 57 h 330"/>
                <a:gd name="T88" fmla="*/ 8 w 167"/>
                <a:gd name="T89" fmla="*/ 73 h 330"/>
                <a:gd name="T90" fmla="*/ 7 w 167"/>
                <a:gd name="T91" fmla="*/ 81 h 330"/>
                <a:gd name="T92" fmla="*/ 7 w 167"/>
                <a:gd name="T93" fmla="*/ 89 h 330"/>
                <a:gd name="T94" fmla="*/ 51 w 167"/>
                <a:gd name="T95" fmla="*/ 153 h 330"/>
                <a:gd name="T96" fmla="*/ 60 w 167"/>
                <a:gd name="T97" fmla="*/ 157 h 330"/>
                <a:gd name="T98" fmla="*/ 80 w 167"/>
                <a:gd name="T99" fmla="*/ 161 h 330"/>
                <a:gd name="T100" fmla="*/ 75 w 167"/>
                <a:gd name="T101" fmla="*/ 161 h 330"/>
                <a:gd name="T102" fmla="*/ 55 w 167"/>
                <a:gd name="T103" fmla="*/ 157 h 330"/>
                <a:gd name="T104" fmla="*/ 30 w 167"/>
                <a:gd name="T105" fmla="*/ 142 h 330"/>
                <a:gd name="T106" fmla="*/ 4 w 167"/>
                <a:gd name="T107" fmla="*/ 85 h 330"/>
                <a:gd name="T108" fmla="*/ 4 w 167"/>
                <a:gd name="T109" fmla="*/ 77 h 330"/>
                <a:gd name="T110" fmla="*/ 6 w 167"/>
                <a:gd name="T111" fmla="*/ 64 h 330"/>
                <a:gd name="T112" fmla="*/ 27 w 167"/>
                <a:gd name="T113" fmla="*/ 27 h 330"/>
                <a:gd name="T114" fmla="*/ 120 w 167"/>
                <a:gd name="T115" fmla="*/ 13 h 330"/>
                <a:gd name="T116" fmla="*/ 156 w 167"/>
                <a:gd name="T117" fmla="*/ 52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67" h="330">
                  <a:moveTo>
                    <a:pt x="84" y="0"/>
                  </a:moveTo>
                  <a:cubicBezTo>
                    <a:pt x="38" y="0"/>
                    <a:pt x="0" y="37"/>
                    <a:pt x="0" y="83"/>
                  </a:cubicBezTo>
                  <a:cubicBezTo>
                    <a:pt x="0" y="123"/>
                    <a:pt x="27" y="156"/>
                    <a:pt x="64" y="164"/>
                  </a:cubicBezTo>
                  <a:cubicBezTo>
                    <a:pt x="63" y="165"/>
                    <a:pt x="63" y="165"/>
                    <a:pt x="63" y="167"/>
                  </a:cubicBezTo>
                  <a:cubicBezTo>
                    <a:pt x="63" y="169"/>
                    <a:pt x="63" y="169"/>
                    <a:pt x="63" y="169"/>
                  </a:cubicBezTo>
                  <a:cubicBezTo>
                    <a:pt x="63" y="171"/>
                    <a:pt x="64" y="173"/>
                    <a:pt x="66" y="174"/>
                  </a:cubicBezTo>
                  <a:cubicBezTo>
                    <a:pt x="66" y="322"/>
                    <a:pt x="66" y="322"/>
                    <a:pt x="66" y="322"/>
                  </a:cubicBezTo>
                  <a:cubicBezTo>
                    <a:pt x="66" y="327"/>
                    <a:pt x="70" y="330"/>
                    <a:pt x="74" y="330"/>
                  </a:cubicBezTo>
                  <a:cubicBezTo>
                    <a:pt x="91" y="330"/>
                    <a:pt x="91" y="330"/>
                    <a:pt x="91" y="330"/>
                  </a:cubicBezTo>
                  <a:cubicBezTo>
                    <a:pt x="96" y="330"/>
                    <a:pt x="100" y="327"/>
                    <a:pt x="100" y="322"/>
                  </a:cubicBezTo>
                  <a:cubicBezTo>
                    <a:pt x="100" y="174"/>
                    <a:pt x="100" y="174"/>
                    <a:pt x="100" y="174"/>
                  </a:cubicBezTo>
                  <a:cubicBezTo>
                    <a:pt x="101" y="173"/>
                    <a:pt x="103" y="171"/>
                    <a:pt x="103" y="169"/>
                  </a:cubicBezTo>
                  <a:cubicBezTo>
                    <a:pt x="103" y="167"/>
                    <a:pt x="103" y="167"/>
                    <a:pt x="103" y="167"/>
                  </a:cubicBezTo>
                  <a:cubicBezTo>
                    <a:pt x="103" y="166"/>
                    <a:pt x="103" y="166"/>
                    <a:pt x="102" y="165"/>
                  </a:cubicBezTo>
                  <a:cubicBezTo>
                    <a:pt x="139" y="156"/>
                    <a:pt x="167" y="123"/>
                    <a:pt x="167" y="83"/>
                  </a:cubicBezTo>
                  <a:cubicBezTo>
                    <a:pt x="167" y="37"/>
                    <a:pt x="130" y="0"/>
                    <a:pt x="84" y="0"/>
                  </a:cubicBezTo>
                  <a:close/>
                  <a:moveTo>
                    <a:pt x="97" y="263"/>
                  </a:moveTo>
                  <a:cubicBezTo>
                    <a:pt x="97" y="267"/>
                    <a:pt x="96" y="271"/>
                    <a:pt x="96" y="274"/>
                  </a:cubicBezTo>
                  <a:cubicBezTo>
                    <a:pt x="96" y="281"/>
                    <a:pt x="96" y="288"/>
                    <a:pt x="96" y="293"/>
                  </a:cubicBezTo>
                  <a:cubicBezTo>
                    <a:pt x="95" y="305"/>
                    <a:pt x="95" y="312"/>
                    <a:pt x="95" y="312"/>
                  </a:cubicBezTo>
                  <a:cubicBezTo>
                    <a:pt x="95" y="312"/>
                    <a:pt x="94" y="305"/>
                    <a:pt x="94" y="293"/>
                  </a:cubicBezTo>
                  <a:cubicBezTo>
                    <a:pt x="93" y="288"/>
                    <a:pt x="93" y="281"/>
                    <a:pt x="93" y="274"/>
                  </a:cubicBezTo>
                  <a:cubicBezTo>
                    <a:pt x="93" y="271"/>
                    <a:pt x="93" y="267"/>
                    <a:pt x="93" y="263"/>
                  </a:cubicBezTo>
                  <a:cubicBezTo>
                    <a:pt x="93" y="259"/>
                    <a:pt x="93" y="256"/>
                    <a:pt x="93" y="252"/>
                  </a:cubicBezTo>
                  <a:cubicBezTo>
                    <a:pt x="93" y="248"/>
                    <a:pt x="93" y="244"/>
                    <a:pt x="93" y="241"/>
                  </a:cubicBezTo>
                  <a:cubicBezTo>
                    <a:pt x="93" y="237"/>
                    <a:pt x="93" y="233"/>
                    <a:pt x="93" y="230"/>
                  </a:cubicBezTo>
                  <a:cubicBezTo>
                    <a:pt x="93" y="223"/>
                    <a:pt x="93" y="216"/>
                    <a:pt x="94" y="211"/>
                  </a:cubicBezTo>
                  <a:cubicBezTo>
                    <a:pt x="94" y="199"/>
                    <a:pt x="95" y="192"/>
                    <a:pt x="95" y="192"/>
                  </a:cubicBezTo>
                  <a:cubicBezTo>
                    <a:pt x="95" y="192"/>
                    <a:pt x="95" y="199"/>
                    <a:pt x="96" y="211"/>
                  </a:cubicBezTo>
                  <a:cubicBezTo>
                    <a:pt x="96" y="216"/>
                    <a:pt x="96" y="223"/>
                    <a:pt x="96" y="230"/>
                  </a:cubicBezTo>
                  <a:cubicBezTo>
                    <a:pt x="96" y="233"/>
                    <a:pt x="97" y="237"/>
                    <a:pt x="97" y="241"/>
                  </a:cubicBezTo>
                  <a:cubicBezTo>
                    <a:pt x="97" y="244"/>
                    <a:pt x="97" y="248"/>
                    <a:pt x="97" y="252"/>
                  </a:cubicBezTo>
                  <a:cubicBezTo>
                    <a:pt x="97" y="256"/>
                    <a:pt x="97" y="259"/>
                    <a:pt x="97" y="263"/>
                  </a:cubicBezTo>
                  <a:close/>
                  <a:moveTo>
                    <a:pt x="70" y="187"/>
                  </a:moveTo>
                  <a:cubicBezTo>
                    <a:pt x="71" y="219"/>
                    <a:pt x="73" y="281"/>
                    <a:pt x="74" y="299"/>
                  </a:cubicBezTo>
                  <a:cubicBezTo>
                    <a:pt x="74" y="307"/>
                    <a:pt x="75" y="312"/>
                    <a:pt x="76" y="316"/>
                  </a:cubicBezTo>
                  <a:cubicBezTo>
                    <a:pt x="90" y="318"/>
                    <a:pt x="90" y="318"/>
                    <a:pt x="90" y="318"/>
                  </a:cubicBezTo>
                  <a:cubicBezTo>
                    <a:pt x="70" y="320"/>
                    <a:pt x="70" y="320"/>
                    <a:pt x="70" y="320"/>
                  </a:cubicBezTo>
                  <a:cubicBezTo>
                    <a:pt x="79" y="321"/>
                    <a:pt x="79" y="321"/>
                    <a:pt x="79" y="321"/>
                  </a:cubicBezTo>
                  <a:cubicBezTo>
                    <a:pt x="81" y="326"/>
                    <a:pt x="84" y="327"/>
                    <a:pt x="84" y="327"/>
                  </a:cubicBezTo>
                  <a:cubicBezTo>
                    <a:pt x="75" y="327"/>
                    <a:pt x="75" y="327"/>
                    <a:pt x="75" y="327"/>
                  </a:cubicBezTo>
                  <a:cubicBezTo>
                    <a:pt x="72" y="327"/>
                    <a:pt x="70" y="325"/>
                    <a:pt x="70" y="320"/>
                  </a:cubicBezTo>
                  <a:cubicBezTo>
                    <a:pt x="70" y="174"/>
                    <a:pt x="70" y="174"/>
                    <a:pt x="70" y="174"/>
                  </a:cubicBezTo>
                  <a:cubicBezTo>
                    <a:pt x="70" y="177"/>
                    <a:pt x="70" y="180"/>
                    <a:pt x="70" y="185"/>
                  </a:cubicBezTo>
                  <a:cubicBezTo>
                    <a:pt x="97" y="186"/>
                    <a:pt x="97" y="186"/>
                    <a:pt x="97" y="186"/>
                  </a:cubicBezTo>
                  <a:lnTo>
                    <a:pt x="70" y="187"/>
                  </a:lnTo>
                  <a:close/>
                  <a:moveTo>
                    <a:pt x="98" y="171"/>
                  </a:moveTo>
                  <a:cubicBezTo>
                    <a:pt x="97" y="171"/>
                    <a:pt x="96" y="171"/>
                    <a:pt x="94" y="171"/>
                  </a:cubicBezTo>
                  <a:cubicBezTo>
                    <a:pt x="91" y="171"/>
                    <a:pt x="87" y="172"/>
                    <a:pt x="83" y="172"/>
                  </a:cubicBezTo>
                  <a:cubicBezTo>
                    <a:pt x="78" y="172"/>
                    <a:pt x="74" y="171"/>
                    <a:pt x="71" y="171"/>
                  </a:cubicBezTo>
                  <a:cubicBezTo>
                    <a:pt x="69" y="171"/>
                    <a:pt x="68" y="171"/>
                    <a:pt x="67" y="171"/>
                  </a:cubicBezTo>
                  <a:cubicBezTo>
                    <a:pt x="66" y="171"/>
                    <a:pt x="65" y="171"/>
                    <a:pt x="65" y="171"/>
                  </a:cubicBezTo>
                  <a:cubicBezTo>
                    <a:pt x="65" y="171"/>
                    <a:pt x="66" y="171"/>
                    <a:pt x="67" y="170"/>
                  </a:cubicBezTo>
                  <a:cubicBezTo>
                    <a:pt x="68" y="170"/>
                    <a:pt x="69" y="170"/>
                    <a:pt x="71" y="170"/>
                  </a:cubicBezTo>
                  <a:cubicBezTo>
                    <a:pt x="74" y="170"/>
                    <a:pt x="78" y="170"/>
                    <a:pt x="83" y="170"/>
                  </a:cubicBezTo>
                  <a:cubicBezTo>
                    <a:pt x="87" y="170"/>
                    <a:pt x="91" y="170"/>
                    <a:pt x="94" y="170"/>
                  </a:cubicBezTo>
                  <a:cubicBezTo>
                    <a:pt x="96" y="170"/>
                    <a:pt x="97" y="170"/>
                    <a:pt x="98" y="170"/>
                  </a:cubicBezTo>
                  <a:cubicBezTo>
                    <a:pt x="99" y="171"/>
                    <a:pt x="100" y="171"/>
                    <a:pt x="100" y="171"/>
                  </a:cubicBezTo>
                  <a:cubicBezTo>
                    <a:pt x="100" y="171"/>
                    <a:pt x="99" y="171"/>
                    <a:pt x="98" y="171"/>
                  </a:cubicBezTo>
                  <a:close/>
                  <a:moveTo>
                    <a:pt x="99" y="166"/>
                  </a:moveTo>
                  <a:cubicBezTo>
                    <a:pt x="98" y="166"/>
                    <a:pt x="97" y="167"/>
                    <a:pt x="95" y="167"/>
                  </a:cubicBezTo>
                  <a:cubicBezTo>
                    <a:pt x="92" y="167"/>
                    <a:pt x="87" y="167"/>
                    <a:pt x="83" y="167"/>
                  </a:cubicBezTo>
                  <a:cubicBezTo>
                    <a:pt x="78" y="167"/>
                    <a:pt x="74" y="167"/>
                    <a:pt x="70" y="167"/>
                  </a:cubicBezTo>
                  <a:cubicBezTo>
                    <a:pt x="68" y="167"/>
                    <a:pt x="67" y="166"/>
                    <a:pt x="66" y="166"/>
                  </a:cubicBezTo>
                  <a:cubicBezTo>
                    <a:pt x="65" y="166"/>
                    <a:pt x="65" y="166"/>
                    <a:pt x="65" y="166"/>
                  </a:cubicBezTo>
                  <a:cubicBezTo>
                    <a:pt x="65" y="166"/>
                    <a:pt x="65" y="166"/>
                    <a:pt x="66" y="166"/>
                  </a:cubicBezTo>
                  <a:cubicBezTo>
                    <a:pt x="67" y="166"/>
                    <a:pt x="68" y="166"/>
                    <a:pt x="70" y="166"/>
                  </a:cubicBezTo>
                  <a:cubicBezTo>
                    <a:pt x="74" y="165"/>
                    <a:pt x="78" y="165"/>
                    <a:pt x="83" y="165"/>
                  </a:cubicBezTo>
                  <a:cubicBezTo>
                    <a:pt x="87" y="165"/>
                    <a:pt x="92" y="165"/>
                    <a:pt x="95" y="166"/>
                  </a:cubicBezTo>
                  <a:cubicBezTo>
                    <a:pt x="97" y="166"/>
                    <a:pt x="98" y="166"/>
                    <a:pt x="99" y="166"/>
                  </a:cubicBezTo>
                  <a:cubicBezTo>
                    <a:pt x="100" y="166"/>
                    <a:pt x="101" y="166"/>
                    <a:pt x="101" y="166"/>
                  </a:cubicBezTo>
                  <a:cubicBezTo>
                    <a:pt x="101" y="166"/>
                    <a:pt x="100" y="166"/>
                    <a:pt x="99" y="166"/>
                  </a:cubicBezTo>
                  <a:close/>
                  <a:moveTo>
                    <a:pt x="84" y="149"/>
                  </a:moveTo>
                  <a:cubicBezTo>
                    <a:pt x="47" y="149"/>
                    <a:pt x="18" y="120"/>
                    <a:pt x="18" y="83"/>
                  </a:cubicBezTo>
                  <a:cubicBezTo>
                    <a:pt x="18" y="53"/>
                    <a:pt x="39" y="27"/>
                    <a:pt x="67" y="19"/>
                  </a:cubicBezTo>
                  <a:cubicBezTo>
                    <a:pt x="67" y="20"/>
                    <a:pt x="67" y="20"/>
                    <a:pt x="66" y="20"/>
                  </a:cubicBezTo>
                  <a:cubicBezTo>
                    <a:pt x="62" y="21"/>
                    <a:pt x="58" y="23"/>
                    <a:pt x="55" y="25"/>
                  </a:cubicBezTo>
                  <a:cubicBezTo>
                    <a:pt x="52" y="27"/>
                    <a:pt x="49" y="29"/>
                    <a:pt x="47" y="31"/>
                  </a:cubicBezTo>
                  <a:cubicBezTo>
                    <a:pt x="45" y="33"/>
                    <a:pt x="44" y="35"/>
                    <a:pt x="43" y="36"/>
                  </a:cubicBezTo>
                  <a:cubicBezTo>
                    <a:pt x="42" y="37"/>
                    <a:pt x="41" y="37"/>
                    <a:pt x="41" y="37"/>
                  </a:cubicBezTo>
                  <a:cubicBezTo>
                    <a:pt x="41" y="37"/>
                    <a:pt x="42" y="37"/>
                    <a:pt x="43" y="36"/>
                  </a:cubicBezTo>
                  <a:cubicBezTo>
                    <a:pt x="45" y="35"/>
                    <a:pt x="46" y="35"/>
                    <a:pt x="49" y="33"/>
                  </a:cubicBezTo>
                  <a:cubicBezTo>
                    <a:pt x="53" y="31"/>
                    <a:pt x="60" y="29"/>
                    <a:pt x="68" y="27"/>
                  </a:cubicBezTo>
                  <a:cubicBezTo>
                    <a:pt x="72" y="27"/>
                    <a:pt x="77" y="27"/>
                    <a:pt x="82" y="27"/>
                  </a:cubicBezTo>
                  <a:cubicBezTo>
                    <a:pt x="82" y="27"/>
                    <a:pt x="82" y="27"/>
                    <a:pt x="82" y="27"/>
                  </a:cubicBezTo>
                  <a:cubicBezTo>
                    <a:pt x="83" y="27"/>
                    <a:pt x="83" y="27"/>
                    <a:pt x="83" y="27"/>
                  </a:cubicBezTo>
                  <a:cubicBezTo>
                    <a:pt x="83" y="27"/>
                    <a:pt x="83" y="27"/>
                    <a:pt x="83" y="27"/>
                  </a:cubicBezTo>
                  <a:cubicBezTo>
                    <a:pt x="83" y="27"/>
                    <a:pt x="82" y="27"/>
                    <a:pt x="83" y="27"/>
                  </a:cubicBezTo>
                  <a:cubicBezTo>
                    <a:pt x="83" y="27"/>
                    <a:pt x="83" y="27"/>
                    <a:pt x="83" y="27"/>
                  </a:cubicBezTo>
                  <a:cubicBezTo>
                    <a:pt x="83" y="27"/>
                    <a:pt x="83" y="27"/>
                    <a:pt x="83" y="27"/>
                  </a:cubicBezTo>
                  <a:cubicBezTo>
                    <a:pt x="84" y="27"/>
                    <a:pt x="84" y="27"/>
                    <a:pt x="85" y="27"/>
                  </a:cubicBezTo>
                  <a:cubicBezTo>
                    <a:pt x="86" y="27"/>
                    <a:pt x="88" y="27"/>
                    <a:pt x="89" y="28"/>
                  </a:cubicBezTo>
                  <a:cubicBezTo>
                    <a:pt x="90" y="28"/>
                    <a:pt x="91" y="28"/>
                    <a:pt x="92" y="28"/>
                  </a:cubicBezTo>
                  <a:cubicBezTo>
                    <a:pt x="94" y="29"/>
                    <a:pt x="94" y="29"/>
                    <a:pt x="94" y="29"/>
                  </a:cubicBezTo>
                  <a:cubicBezTo>
                    <a:pt x="95" y="29"/>
                    <a:pt x="95" y="29"/>
                    <a:pt x="96" y="29"/>
                  </a:cubicBezTo>
                  <a:cubicBezTo>
                    <a:pt x="101" y="31"/>
                    <a:pt x="105" y="33"/>
                    <a:pt x="110" y="35"/>
                  </a:cubicBezTo>
                  <a:cubicBezTo>
                    <a:pt x="114" y="38"/>
                    <a:pt x="118" y="41"/>
                    <a:pt x="122" y="45"/>
                  </a:cubicBezTo>
                  <a:cubicBezTo>
                    <a:pt x="126" y="49"/>
                    <a:pt x="129" y="53"/>
                    <a:pt x="132" y="57"/>
                  </a:cubicBezTo>
                  <a:cubicBezTo>
                    <a:pt x="134" y="62"/>
                    <a:pt x="136" y="67"/>
                    <a:pt x="138" y="71"/>
                  </a:cubicBezTo>
                  <a:cubicBezTo>
                    <a:pt x="138" y="73"/>
                    <a:pt x="138" y="74"/>
                    <a:pt x="139" y="75"/>
                  </a:cubicBezTo>
                  <a:cubicBezTo>
                    <a:pt x="139" y="76"/>
                    <a:pt x="139" y="77"/>
                    <a:pt x="139" y="79"/>
                  </a:cubicBezTo>
                  <a:cubicBezTo>
                    <a:pt x="140" y="81"/>
                    <a:pt x="140" y="83"/>
                    <a:pt x="140" y="86"/>
                  </a:cubicBezTo>
                  <a:cubicBezTo>
                    <a:pt x="140" y="90"/>
                    <a:pt x="140" y="95"/>
                    <a:pt x="139" y="99"/>
                  </a:cubicBezTo>
                  <a:cubicBezTo>
                    <a:pt x="138" y="107"/>
                    <a:pt x="135" y="114"/>
                    <a:pt x="133" y="119"/>
                  </a:cubicBezTo>
                  <a:cubicBezTo>
                    <a:pt x="132" y="121"/>
                    <a:pt x="131" y="123"/>
                    <a:pt x="130" y="124"/>
                  </a:cubicBezTo>
                  <a:cubicBezTo>
                    <a:pt x="130" y="125"/>
                    <a:pt x="129" y="126"/>
                    <a:pt x="129" y="126"/>
                  </a:cubicBezTo>
                  <a:cubicBezTo>
                    <a:pt x="129" y="126"/>
                    <a:pt x="130" y="125"/>
                    <a:pt x="131" y="124"/>
                  </a:cubicBezTo>
                  <a:cubicBezTo>
                    <a:pt x="132" y="123"/>
                    <a:pt x="134" y="122"/>
                    <a:pt x="135" y="120"/>
                  </a:cubicBezTo>
                  <a:cubicBezTo>
                    <a:pt x="137" y="118"/>
                    <a:pt x="139" y="116"/>
                    <a:pt x="141" y="112"/>
                  </a:cubicBezTo>
                  <a:cubicBezTo>
                    <a:pt x="143" y="109"/>
                    <a:pt x="145" y="105"/>
                    <a:pt x="147" y="101"/>
                  </a:cubicBezTo>
                  <a:cubicBezTo>
                    <a:pt x="147" y="101"/>
                    <a:pt x="147" y="101"/>
                    <a:pt x="147" y="101"/>
                  </a:cubicBezTo>
                  <a:cubicBezTo>
                    <a:pt x="140" y="129"/>
                    <a:pt x="114" y="149"/>
                    <a:pt x="84" y="149"/>
                  </a:cubicBezTo>
                  <a:close/>
                  <a:moveTo>
                    <a:pt x="156" y="52"/>
                  </a:moveTo>
                  <a:cubicBezTo>
                    <a:pt x="157" y="53"/>
                    <a:pt x="157" y="54"/>
                    <a:pt x="157" y="55"/>
                  </a:cubicBezTo>
                  <a:cubicBezTo>
                    <a:pt x="158" y="56"/>
                    <a:pt x="158" y="58"/>
                    <a:pt x="159" y="59"/>
                  </a:cubicBezTo>
                  <a:cubicBezTo>
                    <a:pt x="159" y="62"/>
                    <a:pt x="160" y="65"/>
                    <a:pt x="161" y="67"/>
                  </a:cubicBezTo>
                  <a:cubicBezTo>
                    <a:pt x="161" y="70"/>
                    <a:pt x="161" y="72"/>
                    <a:pt x="161" y="74"/>
                  </a:cubicBezTo>
                  <a:cubicBezTo>
                    <a:pt x="162" y="76"/>
                    <a:pt x="162" y="78"/>
                    <a:pt x="162" y="79"/>
                  </a:cubicBezTo>
                  <a:cubicBezTo>
                    <a:pt x="162" y="82"/>
                    <a:pt x="162" y="83"/>
                    <a:pt x="162" y="83"/>
                  </a:cubicBezTo>
                  <a:cubicBezTo>
                    <a:pt x="162" y="83"/>
                    <a:pt x="162" y="82"/>
                    <a:pt x="161" y="79"/>
                  </a:cubicBezTo>
                  <a:cubicBezTo>
                    <a:pt x="161" y="78"/>
                    <a:pt x="161" y="76"/>
                    <a:pt x="161" y="74"/>
                  </a:cubicBezTo>
                  <a:cubicBezTo>
                    <a:pt x="161" y="72"/>
                    <a:pt x="160" y="70"/>
                    <a:pt x="160" y="68"/>
                  </a:cubicBezTo>
                  <a:cubicBezTo>
                    <a:pt x="159" y="65"/>
                    <a:pt x="158" y="62"/>
                    <a:pt x="158" y="60"/>
                  </a:cubicBezTo>
                  <a:cubicBezTo>
                    <a:pt x="157" y="58"/>
                    <a:pt x="156" y="57"/>
                    <a:pt x="156" y="55"/>
                  </a:cubicBezTo>
                  <a:cubicBezTo>
                    <a:pt x="156" y="54"/>
                    <a:pt x="155" y="54"/>
                    <a:pt x="155" y="53"/>
                  </a:cubicBezTo>
                  <a:cubicBezTo>
                    <a:pt x="155" y="52"/>
                    <a:pt x="154" y="51"/>
                    <a:pt x="154" y="51"/>
                  </a:cubicBezTo>
                  <a:cubicBezTo>
                    <a:pt x="151" y="44"/>
                    <a:pt x="146" y="38"/>
                    <a:pt x="141" y="32"/>
                  </a:cubicBezTo>
                  <a:cubicBezTo>
                    <a:pt x="135" y="25"/>
                    <a:pt x="128" y="20"/>
                    <a:pt x="119" y="15"/>
                  </a:cubicBezTo>
                  <a:cubicBezTo>
                    <a:pt x="110" y="11"/>
                    <a:pt x="100" y="8"/>
                    <a:pt x="90" y="7"/>
                  </a:cubicBezTo>
                  <a:cubicBezTo>
                    <a:pt x="79" y="6"/>
                    <a:pt x="68" y="8"/>
                    <a:pt x="58" y="12"/>
                  </a:cubicBezTo>
                  <a:cubicBezTo>
                    <a:pt x="47" y="15"/>
                    <a:pt x="38" y="21"/>
                    <a:pt x="30" y="29"/>
                  </a:cubicBezTo>
                  <a:cubicBezTo>
                    <a:pt x="22" y="37"/>
                    <a:pt x="16" y="47"/>
                    <a:pt x="12" y="57"/>
                  </a:cubicBezTo>
                  <a:cubicBezTo>
                    <a:pt x="11" y="59"/>
                    <a:pt x="11" y="60"/>
                    <a:pt x="11" y="61"/>
                  </a:cubicBezTo>
                  <a:cubicBezTo>
                    <a:pt x="10" y="65"/>
                    <a:pt x="10" y="65"/>
                    <a:pt x="10" y="65"/>
                  </a:cubicBezTo>
                  <a:cubicBezTo>
                    <a:pt x="9" y="68"/>
                    <a:pt x="8" y="71"/>
                    <a:pt x="8" y="73"/>
                  </a:cubicBezTo>
                  <a:cubicBezTo>
                    <a:pt x="8" y="75"/>
                    <a:pt x="8" y="75"/>
                    <a:pt x="8" y="75"/>
                  </a:cubicBezTo>
                  <a:cubicBezTo>
                    <a:pt x="8" y="76"/>
                    <a:pt x="8" y="77"/>
                    <a:pt x="8" y="77"/>
                  </a:cubicBezTo>
                  <a:cubicBezTo>
                    <a:pt x="7" y="79"/>
                    <a:pt x="7" y="80"/>
                    <a:pt x="7" y="81"/>
                  </a:cubicBezTo>
                  <a:cubicBezTo>
                    <a:pt x="7" y="83"/>
                    <a:pt x="7" y="83"/>
                    <a:pt x="7" y="83"/>
                  </a:cubicBezTo>
                  <a:cubicBezTo>
                    <a:pt x="7" y="85"/>
                    <a:pt x="7" y="85"/>
                    <a:pt x="7" y="85"/>
                  </a:cubicBezTo>
                  <a:cubicBezTo>
                    <a:pt x="7" y="87"/>
                    <a:pt x="7" y="88"/>
                    <a:pt x="7" y="89"/>
                  </a:cubicBezTo>
                  <a:cubicBezTo>
                    <a:pt x="8" y="100"/>
                    <a:pt x="11" y="110"/>
                    <a:pt x="16" y="119"/>
                  </a:cubicBezTo>
                  <a:cubicBezTo>
                    <a:pt x="20" y="127"/>
                    <a:pt x="26" y="135"/>
                    <a:pt x="32" y="140"/>
                  </a:cubicBezTo>
                  <a:cubicBezTo>
                    <a:pt x="38" y="146"/>
                    <a:pt x="45" y="150"/>
                    <a:pt x="51" y="153"/>
                  </a:cubicBezTo>
                  <a:cubicBezTo>
                    <a:pt x="52" y="154"/>
                    <a:pt x="53" y="154"/>
                    <a:pt x="53" y="155"/>
                  </a:cubicBezTo>
                  <a:cubicBezTo>
                    <a:pt x="54" y="155"/>
                    <a:pt x="55" y="155"/>
                    <a:pt x="56" y="155"/>
                  </a:cubicBezTo>
                  <a:cubicBezTo>
                    <a:pt x="57" y="156"/>
                    <a:pt x="59" y="157"/>
                    <a:pt x="60" y="157"/>
                  </a:cubicBezTo>
                  <a:cubicBezTo>
                    <a:pt x="63" y="158"/>
                    <a:pt x="66" y="159"/>
                    <a:pt x="68" y="159"/>
                  </a:cubicBezTo>
                  <a:cubicBezTo>
                    <a:pt x="70" y="160"/>
                    <a:pt x="73" y="160"/>
                    <a:pt x="75" y="161"/>
                  </a:cubicBezTo>
                  <a:cubicBezTo>
                    <a:pt x="76" y="161"/>
                    <a:pt x="78" y="161"/>
                    <a:pt x="80" y="161"/>
                  </a:cubicBezTo>
                  <a:cubicBezTo>
                    <a:pt x="82" y="161"/>
                    <a:pt x="84" y="161"/>
                    <a:pt x="84" y="161"/>
                  </a:cubicBezTo>
                  <a:cubicBezTo>
                    <a:pt x="84" y="161"/>
                    <a:pt x="82" y="161"/>
                    <a:pt x="80" y="161"/>
                  </a:cubicBezTo>
                  <a:cubicBezTo>
                    <a:pt x="78" y="161"/>
                    <a:pt x="76" y="161"/>
                    <a:pt x="75" y="161"/>
                  </a:cubicBezTo>
                  <a:cubicBezTo>
                    <a:pt x="73" y="161"/>
                    <a:pt x="70" y="161"/>
                    <a:pt x="68" y="160"/>
                  </a:cubicBezTo>
                  <a:cubicBezTo>
                    <a:pt x="65" y="160"/>
                    <a:pt x="63" y="159"/>
                    <a:pt x="60" y="158"/>
                  </a:cubicBezTo>
                  <a:cubicBezTo>
                    <a:pt x="58" y="158"/>
                    <a:pt x="57" y="157"/>
                    <a:pt x="55" y="157"/>
                  </a:cubicBezTo>
                  <a:cubicBezTo>
                    <a:pt x="54" y="156"/>
                    <a:pt x="54" y="156"/>
                    <a:pt x="53" y="156"/>
                  </a:cubicBezTo>
                  <a:cubicBezTo>
                    <a:pt x="52" y="155"/>
                    <a:pt x="51" y="155"/>
                    <a:pt x="50" y="155"/>
                  </a:cubicBezTo>
                  <a:cubicBezTo>
                    <a:pt x="44" y="152"/>
                    <a:pt x="37" y="148"/>
                    <a:pt x="30" y="142"/>
                  </a:cubicBezTo>
                  <a:cubicBezTo>
                    <a:pt x="24" y="136"/>
                    <a:pt x="18" y="129"/>
                    <a:pt x="13" y="120"/>
                  </a:cubicBezTo>
                  <a:cubicBezTo>
                    <a:pt x="8" y="111"/>
                    <a:pt x="5" y="101"/>
                    <a:pt x="4" y="90"/>
                  </a:cubicBezTo>
                  <a:cubicBezTo>
                    <a:pt x="4" y="88"/>
                    <a:pt x="4" y="87"/>
                    <a:pt x="4" y="85"/>
                  </a:cubicBezTo>
                  <a:cubicBezTo>
                    <a:pt x="4" y="83"/>
                    <a:pt x="4" y="83"/>
                    <a:pt x="4" y="83"/>
                  </a:cubicBezTo>
                  <a:cubicBezTo>
                    <a:pt x="4" y="83"/>
                    <a:pt x="4" y="82"/>
                    <a:pt x="4" y="81"/>
                  </a:cubicBezTo>
                  <a:cubicBezTo>
                    <a:pt x="4" y="80"/>
                    <a:pt x="4" y="78"/>
                    <a:pt x="4" y="77"/>
                  </a:cubicBezTo>
                  <a:cubicBezTo>
                    <a:pt x="4" y="75"/>
                    <a:pt x="4" y="75"/>
                    <a:pt x="4" y="75"/>
                  </a:cubicBezTo>
                  <a:cubicBezTo>
                    <a:pt x="4" y="73"/>
                    <a:pt x="4" y="73"/>
                    <a:pt x="4" y="73"/>
                  </a:cubicBezTo>
                  <a:cubicBezTo>
                    <a:pt x="5" y="70"/>
                    <a:pt x="5" y="67"/>
                    <a:pt x="6" y="64"/>
                  </a:cubicBezTo>
                  <a:cubicBezTo>
                    <a:pt x="6" y="63"/>
                    <a:pt x="7" y="62"/>
                    <a:pt x="7" y="60"/>
                  </a:cubicBezTo>
                  <a:cubicBezTo>
                    <a:pt x="7" y="59"/>
                    <a:pt x="8" y="58"/>
                    <a:pt x="8" y="56"/>
                  </a:cubicBezTo>
                  <a:cubicBezTo>
                    <a:pt x="12" y="45"/>
                    <a:pt x="19" y="35"/>
                    <a:pt x="27" y="27"/>
                  </a:cubicBezTo>
                  <a:cubicBezTo>
                    <a:pt x="35" y="18"/>
                    <a:pt x="46" y="12"/>
                    <a:pt x="57" y="8"/>
                  </a:cubicBezTo>
                  <a:cubicBezTo>
                    <a:pt x="67" y="4"/>
                    <a:pt x="79" y="3"/>
                    <a:pt x="90" y="4"/>
                  </a:cubicBezTo>
                  <a:cubicBezTo>
                    <a:pt x="101" y="5"/>
                    <a:pt x="111" y="8"/>
                    <a:pt x="120" y="13"/>
                  </a:cubicBezTo>
                  <a:cubicBezTo>
                    <a:pt x="129" y="17"/>
                    <a:pt x="137" y="24"/>
                    <a:pt x="142" y="30"/>
                  </a:cubicBezTo>
                  <a:cubicBezTo>
                    <a:pt x="148" y="37"/>
                    <a:pt x="152" y="43"/>
                    <a:pt x="155" y="50"/>
                  </a:cubicBezTo>
                  <a:cubicBezTo>
                    <a:pt x="156" y="51"/>
                    <a:pt x="156" y="52"/>
                    <a:pt x="156"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39">
              <a:extLst>
                <a:ext uri="{FF2B5EF4-FFF2-40B4-BE49-F238E27FC236}">
                  <a16:creationId xmlns:a16="http://schemas.microsoft.com/office/drawing/2014/main" id="{2E8593A5-7A7C-48F4-9BBF-6C1C6CCF9C48}"/>
                </a:ext>
              </a:extLst>
            </p:cNvPr>
            <p:cNvSpPr>
              <a:spLocks/>
            </p:cNvSpPr>
            <p:nvPr/>
          </p:nvSpPr>
          <p:spPr bwMode="auto">
            <a:xfrm>
              <a:off x="59" y="199"/>
              <a:ext cx="181" cy="149"/>
            </a:xfrm>
            <a:custGeom>
              <a:avLst/>
              <a:gdLst>
                <a:gd name="T0" fmla="*/ 61 w 75"/>
                <a:gd name="T1" fmla="*/ 54 h 62"/>
                <a:gd name="T2" fmla="*/ 18 w 75"/>
                <a:gd name="T3" fmla="*/ 37 h 62"/>
                <a:gd name="T4" fmla="*/ 0 w 75"/>
                <a:gd name="T5" fmla="*/ 0 h 62"/>
                <a:gd name="T6" fmla="*/ 61 w 75"/>
                <a:gd name="T7" fmla="*/ 62 h 62"/>
                <a:gd name="T8" fmla="*/ 61 w 75"/>
                <a:gd name="T9" fmla="*/ 54 h 62"/>
              </a:gdLst>
              <a:ahLst/>
              <a:cxnLst>
                <a:cxn ang="0">
                  <a:pos x="T0" y="T1"/>
                </a:cxn>
                <a:cxn ang="0">
                  <a:pos x="T2" y="T3"/>
                </a:cxn>
                <a:cxn ang="0">
                  <a:pos x="T4" y="T5"/>
                </a:cxn>
                <a:cxn ang="0">
                  <a:pos x="T6" y="T7"/>
                </a:cxn>
                <a:cxn ang="0">
                  <a:pos x="T8" y="T9"/>
                </a:cxn>
              </a:cxnLst>
              <a:rect l="0" t="0" r="r" b="b"/>
              <a:pathLst>
                <a:path w="75" h="62">
                  <a:moveTo>
                    <a:pt x="61" y="54"/>
                  </a:moveTo>
                  <a:cubicBezTo>
                    <a:pt x="48" y="53"/>
                    <a:pt x="33" y="52"/>
                    <a:pt x="18" y="37"/>
                  </a:cubicBezTo>
                  <a:cubicBezTo>
                    <a:pt x="2" y="21"/>
                    <a:pt x="0" y="0"/>
                    <a:pt x="0" y="0"/>
                  </a:cubicBezTo>
                  <a:cubicBezTo>
                    <a:pt x="0" y="34"/>
                    <a:pt x="27" y="62"/>
                    <a:pt x="61" y="62"/>
                  </a:cubicBezTo>
                  <a:cubicBezTo>
                    <a:pt x="68" y="62"/>
                    <a:pt x="75" y="54"/>
                    <a:pt x="61"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48" name="Group 37">
            <a:extLst>
              <a:ext uri="{FF2B5EF4-FFF2-40B4-BE49-F238E27FC236}">
                <a16:creationId xmlns:a16="http://schemas.microsoft.com/office/drawing/2014/main" id="{D35A5B8C-5822-453C-8988-731078F79B1A}"/>
              </a:ext>
            </a:extLst>
          </p:cNvPr>
          <p:cNvGrpSpPr>
            <a:grpSpLocks noChangeAspect="1"/>
          </p:cNvGrpSpPr>
          <p:nvPr/>
        </p:nvGrpSpPr>
        <p:grpSpPr bwMode="auto">
          <a:xfrm>
            <a:off x="7936256" y="1945614"/>
            <a:ext cx="448517" cy="878115"/>
            <a:chOff x="1" y="3"/>
            <a:chExt cx="403" cy="789"/>
          </a:xfrm>
          <a:solidFill>
            <a:srgbClr val="5E391D"/>
          </a:solidFill>
        </p:grpSpPr>
        <p:sp>
          <p:nvSpPr>
            <p:cNvPr id="49" name="Freeform 38">
              <a:extLst>
                <a:ext uri="{FF2B5EF4-FFF2-40B4-BE49-F238E27FC236}">
                  <a16:creationId xmlns:a16="http://schemas.microsoft.com/office/drawing/2014/main" id="{7F4B38A8-3AC6-4F50-A909-68504355C03A}"/>
                </a:ext>
              </a:extLst>
            </p:cNvPr>
            <p:cNvSpPr>
              <a:spLocks noEditPoints="1"/>
            </p:cNvSpPr>
            <p:nvPr/>
          </p:nvSpPr>
          <p:spPr bwMode="auto">
            <a:xfrm>
              <a:off x="1" y="3"/>
              <a:ext cx="403" cy="789"/>
            </a:xfrm>
            <a:custGeom>
              <a:avLst/>
              <a:gdLst>
                <a:gd name="T0" fmla="*/ 64 w 167"/>
                <a:gd name="T1" fmla="*/ 164 h 330"/>
                <a:gd name="T2" fmla="*/ 66 w 167"/>
                <a:gd name="T3" fmla="*/ 174 h 330"/>
                <a:gd name="T4" fmla="*/ 91 w 167"/>
                <a:gd name="T5" fmla="*/ 330 h 330"/>
                <a:gd name="T6" fmla="*/ 103 w 167"/>
                <a:gd name="T7" fmla="*/ 169 h 330"/>
                <a:gd name="T8" fmla="*/ 167 w 167"/>
                <a:gd name="T9" fmla="*/ 83 h 330"/>
                <a:gd name="T10" fmla="*/ 96 w 167"/>
                <a:gd name="T11" fmla="*/ 274 h 330"/>
                <a:gd name="T12" fmla="*/ 94 w 167"/>
                <a:gd name="T13" fmla="*/ 293 h 330"/>
                <a:gd name="T14" fmla="*/ 93 w 167"/>
                <a:gd name="T15" fmla="*/ 252 h 330"/>
                <a:gd name="T16" fmla="*/ 94 w 167"/>
                <a:gd name="T17" fmla="*/ 211 h 330"/>
                <a:gd name="T18" fmla="*/ 96 w 167"/>
                <a:gd name="T19" fmla="*/ 230 h 330"/>
                <a:gd name="T20" fmla="*/ 97 w 167"/>
                <a:gd name="T21" fmla="*/ 263 h 330"/>
                <a:gd name="T22" fmla="*/ 76 w 167"/>
                <a:gd name="T23" fmla="*/ 316 h 330"/>
                <a:gd name="T24" fmla="*/ 79 w 167"/>
                <a:gd name="T25" fmla="*/ 321 h 330"/>
                <a:gd name="T26" fmla="*/ 70 w 167"/>
                <a:gd name="T27" fmla="*/ 320 h 330"/>
                <a:gd name="T28" fmla="*/ 97 w 167"/>
                <a:gd name="T29" fmla="*/ 186 h 330"/>
                <a:gd name="T30" fmla="*/ 94 w 167"/>
                <a:gd name="T31" fmla="*/ 171 h 330"/>
                <a:gd name="T32" fmla="*/ 67 w 167"/>
                <a:gd name="T33" fmla="*/ 171 h 330"/>
                <a:gd name="T34" fmla="*/ 71 w 167"/>
                <a:gd name="T35" fmla="*/ 170 h 330"/>
                <a:gd name="T36" fmla="*/ 98 w 167"/>
                <a:gd name="T37" fmla="*/ 170 h 330"/>
                <a:gd name="T38" fmla="*/ 99 w 167"/>
                <a:gd name="T39" fmla="*/ 166 h 330"/>
                <a:gd name="T40" fmla="*/ 70 w 167"/>
                <a:gd name="T41" fmla="*/ 167 h 330"/>
                <a:gd name="T42" fmla="*/ 66 w 167"/>
                <a:gd name="T43" fmla="*/ 166 h 330"/>
                <a:gd name="T44" fmla="*/ 95 w 167"/>
                <a:gd name="T45" fmla="*/ 166 h 330"/>
                <a:gd name="T46" fmla="*/ 99 w 167"/>
                <a:gd name="T47" fmla="*/ 166 h 330"/>
                <a:gd name="T48" fmla="*/ 67 w 167"/>
                <a:gd name="T49" fmla="*/ 19 h 330"/>
                <a:gd name="T50" fmla="*/ 47 w 167"/>
                <a:gd name="T51" fmla="*/ 31 h 330"/>
                <a:gd name="T52" fmla="*/ 43 w 167"/>
                <a:gd name="T53" fmla="*/ 36 h 330"/>
                <a:gd name="T54" fmla="*/ 82 w 167"/>
                <a:gd name="T55" fmla="*/ 27 h 330"/>
                <a:gd name="T56" fmla="*/ 83 w 167"/>
                <a:gd name="T57" fmla="*/ 27 h 330"/>
                <a:gd name="T58" fmla="*/ 83 w 167"/>
                <a:gd name="T59" fmla="*/ 27 h 330"/>
                <a:gd name="T60" fmla="*/ 92 w 167"/>
                <a:gd name="T61" fmla="*/ 28 h 330"/>
                <a:gd name="T62" fmla="*/ 110 w 167"/>
                <a:gd name="T63" fmla="*/ 35 h 330"/>
                <a:gd name="T64" fmla="*/ 138 w 167"/>
                <a:gd name="T65" fmla="*/ 71 h 330"/>
                <a:gd name="T66" fmla="*/ 140 w 167"/>
                <a:gd name="T67" fmla="*/ 86 h 330"/>
                <a:gd name="T68" fmla="*/ 130 w 167"/>
                <a:gd name="T69" fmla="*/ 124 h 330"/>
                <a:gd name="T70" fmla="*/ 135 w 167"/>
                <a:gd name="T71" fmla="*/ 120 h 330"/>
                <a:gd name="T72" fmla="*/ 147 w 167"/>
                <a:gd name="T73" fmla="*/ 101 h 330"/>
                <a:gd name="T74" fmla="*/ 157 w 167"/>
                <a:gd name="T75" fmla="*/ 55 h 330"/>
                <a:gd name="T76" fmla="*/ 161 w 167"/>
                <a:gd name="T77" fmla="*/ 74 h 330"/>
                <a:gd name="T78" fmla="*/ 161 w 167"/>
                <a:gd name="T79" fmla="*/ 79 h 330"/>
                <a:gd name="T80" fmla="*/ 158 w 167"/>
                <a:gd name="T81" fmla="*/ 60 h 330"/>
                <a:gd name="T82" fmla="*/ 154 w 167"/>
                <a:gd name="T83" fmla="*/ 51 h 330"/>
                <a:gd name="T84" fmla="*/ 90 w 167"/>
                <a:gd name="T85" fmla="*/ 7 h 330"/>
                <a:gd name="T86" fmla="*/ 12 w 167"/>
                <a:gd name="T87" fmla="*/ 57 h 330"/>
                <a:gd name="T88" fmla="*/ 8 w 167"/>
                <a:gd name="T89" fmla="*/ 73 h 330"/>
                <a:gd name="T90" fmla="*/ 7 w 167"/>
                <a:gd name="T91" fmla="*/ 81 h 330"/>
                <a:gd name="T92" fmla="*/ 7 w 167"/>
                <a:gd name="T93" fmla="*/ 89 h 330"/>
                <a:gd name="T94" fmla="*/ 51 w 167"/>
                <a:gd name="T95" fmla="*/ 153 h 330"/>
                <a:gd name="T96" fmla="*/ 60 w 167"/>
                <a:gd name="T97" fmla="*/ 157 h 330"/>
                <a:gd name="T98" fmla="*/ 80 w 167"/>
                <a:gd name="T99" fmla="*/ 161 h 330"/>
                <a:gd name="T100" fmla="*/ 75 w 167"/>
                <a:gd name="T101" fmla="*/ 161 h 330"/>
                <a:gd name="T102" fmla="*/ 55 w 167"/>
                <a:gd name="T103" fmla="*/ 157 h 330"/>
                <a:gd name="T104" fmla="*/ 30 w 167"/>
                <a:gd name="T105" fmla="*/ 142 h 330"/>
                <a:gd name="T106" fmla="*/ 4 w 167"/>
                <a:gd name="T107" fmla="*/ 85 h 330"/>
                <a:gd name="T108" fmla="*/ 4 w 167"/>
                <a:gd name="T109" fmla="*/ 77 h 330"/>
                <a:gd name="T110" fmla="*/ 6 w 167"/>
                <a:gd name="T111" fmla="*/ 64 h 330"/>
                <a:gd name="T112" fmla="*/ 27 w 167"/>
                <a:gd name="T113" fmla="*/ 27 h 330"/>
                <a:gd name="T114" fmla="*/ 120 w 167"/>
                <a:gd name="T115" fmla="*/ 13 h 330"/>
                <a:gd name="T116" fmla="*/ 156 w 167"/>
                <a:gd name="T117" fmla="*/ 52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67" h="330">
                  <a:moveTo>
                    <a:pt x="84" y="0"/>
                  </a:moveTo>
                  <a:cubicBezTo>
                    <a:pt x="38" y="0"/>
                    <a:pt x="0" y="37"/>
                    <a:pt x="0" y="83"/>
                  </a:cubicBezTo>
                  <a:cubicBezTo>
                    <a:pt x="0" y="123"/>
                    <a:pt x="27" y="156"/>
                    <a:pt x="64" y="164"/>
                  </a:cubicBezTo>
                  <a:cubicBezTo>
                    <a:pt x="63" y="165"/>
                    <a:pt x="63" y="165"/>
                    <a:pt x="63" y="167"/>
                  </a:cubicBezTo>
                  <a:cubicBezTo>
                    <a:pt x="63" y="169"/>
                    <a:pt x="63" y="169"/>
                    <a:pt x="63" y="169"/>
                  </a:cubicBezTo>
                  <a:cubicBezTo>
                    <a:pt x="63" y="171"/>
                    <a:pt x="64" y="173"/>
                    <a:pt x="66" y="174"/>
                  </a:cubicBezTo>
                  <a:cubicBezTo>
                    <a:pt x="66" y="322"/>
                    <a:pt x="66" y="322"/>
                    <a:pt x="66" y="322"/>
                  </a:cubicBezTo>
                  <a:cubicBezTo>
                    <a:pt x="66" y="327"/>
                    <a:pt x="70" y="330"/>
                    <a:pt x="74" y="330"/>
                  </a:cubicBezTo>
                  <a:cubicBezTo>
                    <a:pt x="91" y="330"/>
                    <a:pt x="91" y="330"/>
                    <a:pt x="91" y="330"/>
                  </a:cubicBezTo>
                  <a:cubicBezTo>
                    <a:pt x="96" y="330"/>
                    <a:pt x="100" y="327"/>
                    <a:pt x="100" y="322"/>
                  </a:cubicBezTo>
                  <a:cubicBezTo>
                    <a:pt x="100" y="174"/>
                    <a:pt x="100" y="174"/>
                    <a:pt x="100" y="174"/>
                  </a:cubicBezTo>
                  <a:cubicBezTo>
                    <a:pt x="101" y="173"/>
                    <a:pt x="103" y="171"/>
                    <a:pt x="103" y="169"/>
                  </a:cubicBezTo>
                  <a:cubicBezTo>
                    <a:pt x="103" y="167"/>
                    <a:pt x="103" y="167"/>
                    <a:pt x="103" y="167"/>
                  </a:cubicBezTo>
                  <a:cubicBezTo>
                    <a:pt x="103" y="166"/>
                    <a:pt x="103" y="166"/>
                    <a:pt x="102" y="165"/>
                  </a:cubicBezTo>
                  <a:cubicBezTo>
                    <a:pt x="139" y="156"/>
                    <a:pt x="167" y="123"/>
                    <a:pt x="167" y="83"/>
                  </a:cubicBezTo>
                  <a:cubicBezTo>
                    <a:pt x="167" y="37"/>
                    <a:pt x="130" y="0"/>
                    <a:pt x="84" y="0"/>
                  </a:cubicBezTo>
                  <a:close/>
                  <a:moveTo>
                    <a:pt x="97" y="263"/>
                  </a:moveTo>
                  <a:cubicBezTo>
                    <a:pt x="97" y="267"/>
                    <a:pt x="96" y="271"/>
                    <a:pt x="96" y="274"/>
                  </a:cubicBezTo>
                  <a:cubicBezTo>
                    <a:pt x="96" y="281"/>
                    <a:pt x="96" y="288"/>
                    <a:pt x="96" y="293"/>
                  </a:cubicBezTo>
                  <a:cubicBezTo>
                    <a:pt x="95" y="305"/>
                    <a:pt x="95" y="312"/>
                    <a:pt x="95" y="312"/>
                  </a:cubicBezTo>
                  <a:cubicBezTo>
                    <a:pt x="95" y="312"/>
                    <a:pt x="94" y="305"/>
                    <a:pt x="94" y="293"/>
                  </a:cubicBezTo>
                  <a:cubicBezTo>
                    <a:pt x="93" y="288"/>
                    <a:pt x="93" y="281"/>
                    <a:pt x="93" y="274"/>
                  </a:cubicBezTo>
                  <a:cubicBezTo>
                    <a:pt x="93" y="271"/>
                    <a:pt x="93" y="267"/>
                    <a:pt x="93" y="263"/>
                  </a:cubicBezTo>
                  <a:cubicBezTo>
                    <a:pt x="93" y="259"/>
                    <a:pt x="93" y="256"/>
                    <a:pt x="93" y="252"/>
                  </a:cubicBezTo>
                  <a:cubicBezTo>
                    <a:pt x="93" y="248"/>
                    <a:pt x="93" y="244"/>
                    <a:pt x="93" y="241"/>
                  </a:cubicBezTo>
                  <a:cubicBezTo>
                    <a:pt x="93" y="237"/>
                    <a:pt x="93" y="233"/>
                    <a:pt x="93" y="230"/>
                  </a:cubicBezTo>
                  <a:cubicBezTo>
                    <a:pt x="93" y="223"/>
                    <a:pt x="93" y="216"/>
                    <a:pt x="94" y="211"/>
                  </a:cubicBezTo>
                  <a:cubicBezTo>
                    <a:pt x="94" y="199"/>
                    <a:pt x="95" y="192"/>
                    <a:pt x="95" y="192"/>
                  </a:cubicBezTo>
                  <a:cubicBezTo>
                    <a:pt x="95" y="192"/>
                    <a:pt x="95" y="199"/>
                    <a:pt x="96" y="211"/>
                  </a:cubicBezTo>
                  <a:cubicBezTo>
                    <a:pt x="96" y="216"/>
                    <a:pt x="96" y="223"/>
                    <a:pt x="96" y="230"/>
                  </a:cubicBezTo>
                  <a:cubicBezTo>
                    <a:pt x="96" y="233"/>
                    <a:pt x="97" y="237"/>
                    <a:pt x="97" y="241"/>
                  </a:cubicBezTo>
                  <a:cubicBezTo>
                    <a:pt x="97" y="244"/>
                    <a:pt x="97" y="248"/>
                    <a:pt x="97" y="252"/>
                  </a:cubicBezTo>
                  <a:cubicBezTo>
                    <a:pt x="97" y="256"/>
                    <a:pt x="97" y="259"/>
                    <a:pt x="97" y="263"/>
                  </a:cubicBezTo>
                  <a:close/>
                  <a:moveTo>
                    <a:pt x="70" y="187"/>
                  </a:moveTo>
                  <a:cubicBezTo>
                    <a:pt x="71" y="219"/>
                    <a:pt x="73" y="281"/>
                    <a:pt x="74" y="299"/>
                  </a:cubicBezTo>
                  <a:cubicBezTo>
                    <a:pt x="74" y="307"/>
                    <a:pt x="75" y="312"/>
                    <a:pt x="76" y="316"/>
                  </a:cubicBezTo>
                  <a:cubicBezTo>
                    <a:pt x="90" y="318"/>
                    <a:pt x="90" y="318"/>
                    <a:pt x="90" y="318"/>
                  </a:cubicBezTo>
                  <a:cubicBezTo>
                    <a:pt x="70" y="320"/>
                    <a:pt x="70" y="320"/>
                    <a:pt x="70" y="320"/>
                  </a:cubicBezTo>
                  <a:cubicBezTo>
                    <a:pt x="79" y="321"/>
                    <a:pt x="79" y="321"/>
                    <a:pt x="79" y="321"/>
                  </a:cubicBezTo>
                  <a:cubicBezTo>
                    <a:pt x="81" y="326"/>
                    <a:pt x="84" y="327"/>
                    <a:pt x="84" y="327"/>
                  </a:cubicBezTo>
                  <a:cubicBezTo>
                    <a:pt x="75" y="327"/>
                    <a:pt x="75" y="327"/>
                    <a:pt x="75" y="327"/>
                  </a:cubicBezTo>
                  <a:cubicBezTo>
                    <a:pt x="72" y="327"/>
                    <a:pt x="70" y="325"/>
                    <a:pt x="70" y="320"/>
                  </a:cubicBezTo>
                  <a:cubicBezTo>
                    <a:pt x="70" y="174"/>
                    <a:pt x="70" y="174"/>
                    <a:pt x="70" y="174"/>
                  </a:cubicBezTo>
                  <a:cubicBezTo>
                    <a:pt x="70" y="177"/>
                    <a:pt x="70" y="180"/>
                    <a:pt x="70" y="185"/>
                  </a:cubicBezTo>
                  <a:cubicBezTo>
                    <a:pt x="97" y="186"/>
                    <a:pt x="97" y="186"/>
                    <a:pt x="97" y="186"/>
                  </a:cubicBezTo>
                  <a:lnTo>
                    <a:pt x="70" y="187"/>
                  </a:lnTo>
                  <a:close/>
                  <a:moveTo>
                    <a:pt x="98" y="171"/>
                  </a:moveTo>
                  <a:cubicBezTo>
                    <a:pt x="97" y="171"/>
                    <a:pt x="96" y="171"/>
                    <a:pt x="94" y="171"/>
                  </a:cubicBezTo>
                  <a:cubicBezTo>
                    <a:pt x="91" y="171"/>
                    <a:pt x="87" y="172"/>
                    <a:pt x="83" y="172"/>
                  </a:cubicBezTo>
                  <a:cubicBezTo>
                    <a:pt x="78" y="172"/>
                    <a:pt x="74" y="171"/>
                    <a:pt x="71" y="171"/>
                  </a:cubicBezTo>
                  <a:cubicBezTo>
                    <a:pt x="69" y="171"/>
                    <a:pt x="68" y="171"/>
                    <a:pt x="67" y="171"/>
                  </a:cubicBezTo>
                  <a:cubicBezTo>
                    <a:pt x="66" y="171"/>
                    <a:pt x="65" y="171"/>
                    <a:pt x="65" y="171"/>
                  </a:cubicBezTo>
                  <a:cubicBezTo>
                    <a:pt x="65" y="171"/>
                    <a:pt x="66" y="171"/>
                    <a:pt x="67" y="170"/>
                  </a:cubicBezTo>
                  <a:cubicBezTo>
                    <a:pt x="68" y="170"/>
                    <a:pt x="69" y="170"/>
                    <a:pt x="71" y="170"/>
                  </a:cubicBezTo>
                  <a:cubicBezTo>
                    <a:pt x="74" y="170"/>
                    <a:pt x="78" y="170"/>
                    <a:pt x="83" y="170"/>
                  </a:cubicBezTo>
                  <a:cubicBezTo>
                    <a:pt x="87" y="170"/>
                    <a:pt x="91" y="170"/>
                    <a:pt x="94" y="170"/>
                  </a:cubicBezTo>
                  <a:cubicBezTo>
                    <a:pt x="96" y="170"/>
                    <a:pt x="97" y="170"/>
                    <a:pt x="98" y="170"/>
                  </a:cubicBezTo>
                  <a:cubicBezTo>
                    <a:pt x="99" y="171"/>
                    <a:pt x="100" y="171"/>
                    <a:pt x="100" y="171"/>
                  </a:cubicBezTo>
                  <a:cubicBezTo>
                    <a:pt x="100" y="171"/>
                    <a:pt x="99" y="171"/>
                    <a:pt x="98" y="171"/>
                  </a:cubicBezTo>
                  <a:close/>
                  <a:moveTo>
                    <a:pt x="99" y="166"/>
                  </a:moveTo>
                  <a:cubicBezTo>
                    <a:pt x="98" y="166"/>
                    <a:pt x="97" y="167"/>
                    <a:pt x="95" y="167"/>
                  </a:cubicBezTo>
                  <a:cubicBezTo>
                    <a:pt x="92" y="167"/>
                    <a:pt x="87" y="167"/>
                    <a:pt x="83" y="167"/>
                  </a:cubicBezTo>
                  <a:cubicBezTo>
                    <a:pt x="78" y="167"/>
                    <a:pt x="74" y="167"/>
                    <a:pt x="70" y="167"/>
                  </a:cubicBezTo>
                  <a:cubicBezTo>
                    <a:pt x="68" y="167"/>
                    <a:pt x="67" y="166"/>
                    <a:pt x="66" y="166"/>
                  </a:cubicBezTo>
                  <a:cubicBezTo>
                    <a:pt x="65" y="166"/>
                    <a:pt x="65" y="166"/>
                    <a:pt x="65" y="166"/>
                  </a:cubicBezTo>
                  <a:cubicBezTo>
                    <a:pt x="65" y="166"/>
                    <a:pt x="65" y="166"/>
                    <a:pt x="66" y="166"/>
                  </a:cubicBezTo>
                  <a:cubicBezTo>
                    <a:pt x="67" y="166"/>
                    <a:pt x="68" y="166"/>
                    <a:pt x="70" y="166"/>
                  </a:cubicBezTo>
                  <a:cubicBezTo>
                    <a:pt x="74" y="165"/>
                    <a:pt x="78" y="165"/>
                    <a:pt x="83" y="165"/>
                  </a:cubicBezTo>
                  <a:cubicBezTo>
                    <a:pt x="87" y="165"/>
                    <a:pt x="92" y="165"/>
                    <a:pt x="95" y="166"/>
                  </a:cubicBezTo>
                  <a:cubicBezTo>
                    <a:pt x="97" y="166"/>
                    <a:pt x="98" y="166"/>
                    <a:pt x="99" y="166"/>
                  </a:cubicBezTo>
                  <a:cubicBezTo>
                    <a:pt x="100" y="166"/>
                    <a:pt x="101" y="166"/>
                    <a:pt x="101" y="166"/>
                  </a:cubicBezTo>
                  <a:cubicBezTo>
                    <a:pt x="101" y="166"/>
                    <a:pt x="100" y="166"/>
                    <a:pt x="99" y="166"/>
                  </a:cubicBezTo>
                  <a:close/>
                  <a:moveTo>
                    <a:pt x="84" y="149"/>
                  </a:moveTo>
                  <a:cubicBezTo>
                    <a:pt x="47" y="149"/>
                    <a:pt x="18" y="120"/>
                    <a:pt x="18" y="83"/>
                  </a:cubicBezTo>
                  <a:cubicBezTo>
                    <a:pt x="18" y="53"/>
                    <a:pt x="39" y="27"/>
                    <a:pt x="67" y="19"/>
                  </a:cubicBezTo>
                  <a:cubicBezTo>
                    <a:pt x="67" y="20"/>
                    <a:pt x="67" y="20"/>
                    <a:pt x="66" y="20"/>
                  </a:cubicBezTo>
                  <a:cubicBezTo>
                    <a:pt x="62" y="21"/>
                    <a:pt x="58" y="23"/>
                    <a:pt x="55" y="25"/>
                  </a:cubicBezTo>
                  <a:cubicBezTo>
                    <a:pt x="52" y="27"/>
                    <a:pt x="49" y="29"/>
                    <a:pt x="47" y="31"/>
                  </a:cubicBezTo>
                  <a:cubicBezTo>
                    <a:pt x="45" y="33"/>
                    <a:pt x="44" y="35"/>
                    <a:pt x="43" y="36"/>
                  </a:cubicBezTo>
                  <a:cubicBezTo>
                    <a:pt x="42" y="37"/>
                    <a:pt x="41" y="37"/>
                    <a:pt x="41" y="37"/>
                  </a:cubicBezTo>
                  <a:cubicBezTo>
                    <a:pt x="41" y="37"/>
                    <a:pt x="42" y="37"/>
                    <a:pt x="43" y="36"/>
                  </a:cubicBezTo>
                  <a:cubicBezTo>
                    <a:pt x="45" y="35"/>
                    <a:pt x="46" y="35"/>
                    <a:pt x="49" y="33"/>
                  </a:cubicBezTo>
                  <a:cubicBezTo>
                    <a:pt x="53" y="31"/>
                    <a:pt x="60" y="29"/>
                    <a:pt x="68" y="27"/>
                  </a:cubicBezTo>
                  <a:cubicBezTo>
                    <a:pt x="72" y="27"/>
                    <a:pt x="77" y="27"/>
                    <a:pt x="82" y="27"/>
                  </a:cubicBezTo>
                  <a:cubicBezTo>
                    <a:pt x="82" y="27"/>
                    <a:pt x="82" y="27"/>
                    <a:pt x="82" y="27"/>
                  </a:cubicBezTo>
                  <a:cubicBezTo>
                    <a:pt x="83" y="27"/>
                    <a:pt x="83" y="27"/>
                    <a:pt x="83" y="27"/>
                  </a:cubicBezTo>
                  <a:cubicBezTo>
                    <a:pt x="83" y="27"/>
                    <a:pt x="83" y="27"/>
                    <a:pt x="83" y="27"/>
                  </a:cubicBezTo>
                  <a:cubicBezTo>
                    <a:pt x="83" y="27"/>
                    <a:pt x="82" y="27"/>
                    <a:pt x="83" y="27"/>
                  </a:cubicBezTo>
                  <a:cubicBezTo>
                    <a:pt x="83" y="27"/>
                    <a:pt x="83" y="27"/>
                    <a:pt x="83" y="27"/>
                  </a:cubicBezTo>
                  <a:cubicBezTo>
                    <a:pt x="83" y="27"/>
                    <a:pt x="83" y="27"/>
                    <a:pt x="83" y="27"/>
                  </a:cubicBezTo>
                  <a:cubicBezTo>
                    <a:pt x="84" y="27"/>
                    <a:pt x="84" y="27"/>
                    <a:pt x="85" y="27"/>
                  </a:cubicBezTo>
                  <a:cubicBezTo>
                    <a:pt x="86" y="27"/>
                    <a:pt x="88" y="27"/>
                    <a:pt x="89" y="28"/>
                  </a:cubicBezTo>
                  <a:cubicBezTo>
                    <a:pt x="90" y="28"/>
                    <a:pt x="91" y="28"/>
                    <a:pt x="92" y="28"/>
                  </a:cubicBezTo>
                  <a:cubicBezTo>
                    <a:pt x="94" y="29"/>
                    <a:pt x="94" y="29"/>
                    <a:pt x="94" y="29"/>
                  </a:cubicBezTo>
                  <a:cubicBezTo>
                    <a:pt x="95" y="29"/>
                    <a:pt x="95" y="29"/>
                    <a:pt x="96" y="29"/>
                  </a:cubicBezTo>
                  <a:cubicBezTo>
                    <a:pt x="101" y="31"/>
                    <a:pt x="105" y="33"/>
                    <a:pt x="110" y="35"/>
                  </a:cubicBezTo>
                  <a:cubicBezTo>
                    <a:pt x="114" y="38"/>
                    <a:pt x="118" y="41"/>
                    <a:pt x="122" y="45"/>
                  </a:cubicBezTo>
                  <a:cubicBezTo>
                    <a:pt x="126" y="49"/>
                    <a:pt x="129" y="53"/>
                    <a:pt x="132" y="57"/>
                  </a:cubicBezTo>
                  <a:cubicBezTo>
                    <a:pt x="134" y="62"/>
                    <a:pt x="136" y="67"/>
                    <a:pt x="138" y="71"/>
                  </a:cubicBezTo>
                  <a:cubicBezTo>
                    <a:pt x="138" y="73"/>
                    <a:pt x="138" y="74"/>
                    <a:pt x="139" y="75"/>
                  </a:cubicBezTo>
                  <a:cubicBezTo>
                    <a:pt x="139" y="76"/>
                    <a:pt x="139" y="77"/>
                    <a:pt x="139" y="79"/>
                  </a:cubicBezTo>
                  <a:cubicBezTo>
                    <a:pt x="140" y="81"/>
                    <a:pt x="140" y="83"/>
                    <a:pt x="140" y="86"/>
                  </a:cubicBezTo>
                  <a:cubicBezTo>
                    <a:pt x="140" y="90"/>
                    <a:pt x="140" y="95"/>
                    <a:pt x="139" y="99"/>
                  </a:cubicBezTo>
                  <a:cubicBezTo>
                    <a:pt x="138" y="107"/>
                    <a:pt x="135" y="114"/>
                    <a:pt x="133" y="119"/>
                  </a:cubicBezTo>
                  <a:cubicBezTo>
                    <a:pt x="132" y="121"/>
                    <a:pt x="131" y="123"/>
                    <a:pt x="130" y="124"/>
                  </a:cubicBezTo>
                  <a:cubicBezTo>
                    <a:pt x="130" y="125"/>
                    <a:pt x="129" y="126"/>
                    <a:pt x="129" y="126"/>
                  </a:cubicBezTo>
                  <a:cubicBezTo>
                    <a:pt x="129" y="126"/>
                    <a:pt x="130" y="125"/>
                    <a:pt x="131" y="124"/>
                  </a:cubicBezTo>
                  <a:cubicBezTo>
                    <a:pt x="132" y="123"/>
                    <a:pt x="134" y="122"/>
                    <a:pt x="135" y="120"/>
                  </a:cubicBezTo>
                  <a:cubicBezTo>
                    <a:pt x="137" y="118"/>
                    <a:pt x="139" y="116"/>
                    <a:pt x="141" y="112"/>
                  </a:cubicBezTo>
                  <a:cubicBezTo>
                    <a:pt x="143" y="109"/>
                    <a:pt x="145" y="105"/>
                    <a:pt x="147" y="101"/>
                  </a:cubicBezTo>
                  <a:cubicBezTo>
                    <a:pt x="147" y="101"/>
                    <a:pt x="147" y="101"/>
                    <a:pt x="147" y="101"/>
                  </a:cubicBezTo>
                  <a:cubicBezTo>
                    <a:pt x="140" y="129"/>
                    <a:pt x="114" y="149"/>
                    <a:pt x="84" y="149"/>
                  </a:cubicBezTo>
                  <a:close/>
                  <a:moveTo>
                    <a:pt x="156" y="52"/>
                  </a:moveTo>
                  <a:cubicBezTo>
                    <a:pt x="157" y="53"/>
                    <a:pt x="157" y="54"/>
                    <a:pt x="157" y="55"/>
                  </a:cubicBezTo>
                  <a:cubicBezTo>
                    <a:pt x="158" y="56"/>
                    <a:pt x="158" y="58"/>
                    <a:pt x="159" y="59"/>
                  </a:cubicBezTo>
                  <a:cubicBezTo>
                    <a:pt x="159" y="62"/>
                    <a:pt x="160" y="65"/>
                    <a:pt x="161" y="67"/>
                  </a:cubicBezTo>
                  <a:cubicBezTo>
                    <a:pt x="161" y="70"/>
                    <a:pt x="161" y="72"/>
                    <a:pt x="161" y="74"/>
                  </a:cubicBezTo>
                  <a:cubicBezTo>
                    <a:pt x="162" y="76"/>
                    <a:pt x="162" y="78"/>
                    <a:pt x="162" y="79"/>
                  </a:cubicBezTo>
                  <a:cubicBezTo>
                    <a:pt x="162" y="82"/>
                    <a:pt x="162" y="83"/>
                    <a:pt x="162" y="83"/>
                  </a:cubicBezTo>
                  <a:cubicBezTo>
                    <a:pt x="162" y="83"/>
                    <a:pt x="162" y="82"/>
                    <a:pt x="161" y="79"/>
                  </a:cubicBezTo>
                  <a:cubicBezTo>
                    <a:pt x="161" y="78"/>
                    <a:pt x="161" y="76"/>
                    <a:pt x="161" y="74"/>
                  </a:cubicBezTo>
                  <a:cubicBezTo>
                    <a:pt x="161" y="72"/>
                    <a:pt x="160" y="70"/>
                    <a:pt x="160" y="68"/>
                  </a:cubicBezTo>
                  <a:cubicBezTo>
                    <a:pt x="159" y="65"/>
                    <a:pt x="158" y="62"/>
                    <a:pt x="158" y="60"/>
                  </a:cubicBezTo>
                  <a:cubicBezTo>
                    <a:pt x="157" y="58"/>
                    <a:pt x="156" y="57"/>
                    <a:pt x="156" y="55"/>
                  </a:cubicBezTo>
                  <a:cubicBezTo>
                    <a:pt x="156" y="54"/>
                    <a:pt x="155" y="54"/>
                    <a:pt x="155" y="53"/>
                  </a:cubicBezTo>
                  <a:cubicBezTo>
                    <a:pt x="155" y="52"/>
                    <a:pt x="154" y="51"/>
                    <a:pt x="154" y="51"/>
                  </a:cubicBezTo>
                  <a:cubicBezTo>
                    <a:pt x="151" y="44"/>
                    <a:pt x="146" y="38"/>
                    <a:pt x="141" y="32"/>
                  </a:cubicBezTo>
                  <a:cubicBezTo>
                    <a:pt x="135" y="25"/>
                    <a:pt x="128" y="20"/>
                    <a:pt x="119" y="15"/>
                  </a:cubicBezTo>
                  <a:cubicBezTo>
                    <a:pt x="110" y="11"/>
                    <a:pt x="100" y="8"/>
                    <a:pt x="90" y="7"/>
                  </a:cubicBezTo>
                  <a:cubicBezTo>
                    <a:pt x="79" y="6"/>
                    <a:pt x="68" y="8"/>
                    <a:pt x="58" y="12"/>
                  </a:cubicBezTo>
                  <a:cubicBezTo>
                    <a:pt x="47" y="15"/>
                    <a:pt x="38" y="21"/>
                    <a:pt x="30" y="29"/>
                  </a:cubicBezTo>
                  <a:cubicBezTo>
                    <a:pt x="22" y="37"/>
                    <a:pt x="16" y="47"/>
                    <a:pt x="12" y="57"/>
                  </a:cubicBezTo>
                  <a:cubicBezTo>
                    <a:pt x="11" y="59"/>
                    <a:pt x="11" y="60"/>
                    <a:pt x="11" y="61"/>
                  </a:cubicBezTo>
                  <a:cubicBezTo>
                    <a:pt x="10" y="65"/>
                    <a:pt x="10" y="65"/>
                    <a:pt x="10" y="65"/>
                  </a:cubicBezTo>
                  <a:cubicBezTo>
                    <a:pt x="9" y="68"/>
                    <a:pt x="8" y="71"/>
                    <a:pt x="8" y="73"/>
                  </a:cubicBezTo>
                  <a:cubicBezTo>
                    <a:pt x="8" y="75"/>
                    <a:pt x="8" y="75"/>
                    <a:pt x="8" y="75"/>
                  </a:cubicBezTo>
                  <a:cubicBezTo>
                    <a:pt x="8" y="76"/>
                    <a:pt x="8" y="77"/>
                    <a:pt x="8" y="77"/>
                  </a:cubicBezTo>
                  <a:cubicBezTo>
                    <a:pt x="7" y="79"/>
                    <a:pt x="7" y="80"/>
                    <a:pt x="7" y="81"/>
                  </a:cubicBezTo>
                  <a:cubicBezTo>
                    <a:pt x="7" y="83"/>
                    <a:pt x="7" y="83"/>
                    <a:pt x="7" y="83"/>
                  </a:cubicBezTo>
                  <a:cubicBezTo>
                    <a:pt x="7" y="85"/>
                    <a:pt x="7" y="85"/>
                    <a:pt x="7" y="85"/>
                  </a:cubicBezTo>
                  <a:cubicBezTo>
                    <a:pt x="7" y="87"/>
                    <a:pt x="7" y="88"/>
                    <a:pt x="7" y="89"/>
                  </a:cubicBezTo>
                  <a:cubicBezTo>
                    <a:pt x="8" y="100"/>
                    <a:pt x="11" y="110"/>
                    <a:pt x="16" y="119"/>
                  </a:cubicBezTo>
                  <a:cubicBezTo>
                    <a:pt x="20" y="127"/>
                    <a:pt x="26" y="135"/>
                    <a:pt x="32" y="140"/>
                  </a:cubicBezTo>
                  <a:cubicBezTo>
                    <a:pt x="38" y="146"/>
                    <a:pt x="45" y="150"/>
                    <a:pt x="51" y="153"/>
                  </a:cubicBezTo>
                  <a:cubicBezTo>
                    <a:pt x="52" y="154"/>
                    <a:pt x="53" y="154"/>
                    <a:pt x="53" y="155"/>
                  </a:cubicBezTo>
                  <a:cubicBezTo>
                    <a:pt x="54" y="155"/>
                    <a:pt x="55" y="155"/>
                    <a:pt x="56" y="155"/>
                  </a:cubicBezTo>
                  <a:cubicBezTo>
                    <a:pt x="57" y="156"/>
                    <a:pt x="59" y="157"/>
                    <a:pt x="60" y="157"/>
                  </a:cubicBezTo>
                  <a:cubicBezTo>
                    <a:pt x="63" y="158"/>
                    <a:pt x="66" y="159"/>
                    <a:pt x="68" y="159"/>
                  </a:cubicBezTo>
                  <a:cubicBezTo>
                    <a:pt x="70" y="160"/>
                    <a:pt x="73" y="160"/>
                    <a:pt x="75" y="161"/>
                  </a:cubicBezTo>
                  <a:cubicBezTo>
                    <a:pt x="76" y="161"/>
                    <a:pt x="78" y="161"/>
                    <a:pt x="80" y="161"/>
                  </a:cubicBezTo>
                  <a:cubicBezTo>
                    <a:pt x="82" y="161"/>
                    <a:pt x="84" y="161"/>
                    <a:pt x="84" y="161"/>
                  </a:cubicBezTo>
                  <a:cubicBezTo>
                    <a:pt x="84" y="161"/>
                    <a:pt x="82" y="161"/>
                    <a:pt x="80" y="161"/>
                  </a:cubicBezTo>
                  <a:cubicBezTo>
                    <a:pt x="78" y="161"/>
                    <a:pt x="76" y="161"/>
                    <a:pt x="75" y="161"/>
                  </a:cubicBezTo>
                  <a:cubicBezTo>
                    <a:pt x="73" y="161"/>
                    <a:pt x="70" y="161"/>
                    <a:pt x="68" y="160"/>
                  </a:cubicBezTo>
                  <a:cubicBezTo>
                    <a:pt x="65" y="160"/>
                    <a:pt x="63" y="159"/>
                    <a:pt x="60" y="158"/>
                  </a:cubicBezTo>
                  <a:cubicBezTo>
                    <a:pt x="58" y="158"/>
                    <a:pt x="57" y="157"/>
                    <a:pt x="55" y="157"/>
                  </a:cubicBezTo>
                  <a:cubicBezTo>
                    <a:pt x="54" y="156"/>
                    <a:pt x="54" y="156"/>
                    <a:pt x="53" y="156"/>
                  </a:cubicBezTo>
                  <a:cubicBezTo>
                    <a:pt x="52" y="155"/>
                    <a:pt x="51" y="155"/>
                    <a:pt x="50" y="155"/>
                  </a:cubicBezTo>
                  <a:cubicBezTo>
                    <a:pt x="44" y="152"/>
                    <a:pt x="37" y="148"/>
                    <a:pt x="30" y="142"/>
                  </a:cubicBezTo>
                  <a:cubicBezTo>
                    <a:pt x="24" y="136"/>
                    <a:pt x="18" y="129"/>
                    <a:pt x="13" y="120"/>
                  </a:cubicBezTo>
                  <a:cubicBezTo>
                    <a:pt x="8" y="111"/>
                    <a:pt x="5" y="101"/>
                    <a:pt x="4" y="90"/>
                  </a:cubicBezTo>
                  <a:cubicBezTo>
                    <a:pt x="4" y="88"/>
                    <a:pt x="4" y="87"/>
                    <a:pt x="4" y="85"/>
                  </a:cubicBezTo>
                  <a:cubicBezTo>
                    <a:pt x="4" y="83"/>
                    <a:pt x="4" y="83"/>
                    <a:pt x="4" y="83"/>
                  </a:cubicBezTo>
                  <a:cubicBezTo>
                    <a:pt x="4" y="83"/>
                    <a:pt x="4" y="82"/>
                    <a:pt x="4" y="81"/>
                  </a:cubicBezTo>
                  <a:cubicBezTo>
                    <a:pt x="4" y="80"/>
                    <a:pt x="4" y="78"/>
                    <a:pt x="4" y="77"/>
                  </a:cubicBezTo>
                  <a:cubicBezTo>
                    <a:pt x="4" y="75"/>
                    <a:pt x="4" y="75"/>
                    <a:pt x="4" y="75"/>
                  </a:cubicBezTo>
                  <a:cubicBezTo>
                    <a:pt x="4" y="73"/>
                    <a:pt x="4" y="73"/>
                    <a:pt x="4" y="73"/>
                  </a:cubicBezTo>
                  <a:cubicBezTo>
                    <a:pt x="5" y="70"/>
                    <a:pt x="5" y="67"/>
                    <a:pt x="6" y="64"/>
                  </a:cubicBezTo>
                  <a:cubicBezTo>
                    <a:pt x="6" y="63"/>
                    <a:pt x="7" y="62"/>
                    <a:pt x="7" y="60"/>
                  </a:cubicBezTo>
                  <a:cubicBezTo>
                    <a:pt x="7" y="59"/>
                    <a:pt x="8" y="58"/>
                    <a:pt x="8" y="56"/>
                  </a:cubicBezTo>
                  <a:cubicBezTo>
                    <a:pt x="12" y="45"/>
                    <a:pt x="19" y="35"/>
                    <a:pt x="27" y="27"/>
                  </a:cubicBezTo>
                  <a:cubicBezTo>
                    <a:pt x="35" y="18"/>
                    <a:pt x="46" y="12"/>
                    <a:pt x="57" y="8"/>
                  </a:cubicBezTo>
                  <a:cubicBezTo>
                    <a:pt x="67" y="4"/>
                    <a:pt x="79" y="3"/>
                    <a:pt x="90" y="4"/>
                  </a:cubicBezTo>
                  <a:cubicBezTo>
                    <a:pt x="101" y="5"/>
                    <a:pt x="111" y="8"/>
                    <a:pt x="120" y="13"/>
                  </a:cubicBezTo>
                  <a:cubicBezTo>
                    <a:pt x="129" y="17"/>
                    <a:pt x="137" y="24"/>
                    <a:pt x="142" y="30"/>
                  </a:cubicBezTo>
                  <a:cubicBezTo>
                    <a:pt x="148" y="37"/>
                    <a:pt x="152" y="43"/>
                    <a:pt x="155" y="50"/>
                  </a:cubicBezTo>
                  <a:cubicBezTo>
                    <a:pt x="156" y="51"/>
                    <a:pt x="156" y="52"/>
                    <a:pt x="156"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0" name="Freeform 39">
              <a:extLst>
                <a:ext uri="{FF2B5EF4-FFF2-40B4-BE49-F238E27FC236}">
                  <a16:creationId xmlns:a16="http://schemas.microsoft.com/office/drawing/2014/main" id="{09F34E4D-6980-4559-9334-7CFB1E5D81B9}"/>
                </a:ext>
              </a:extLst>
            </p:cNvPr>
            <p:cNvSpPr>
              <a:spLocks/>
            </p:cNvSpPr>
            <p:nvPr/>
          </p:nvSpPr>
          <p:spPr bwMode="auto">
            <a:xfrm>
              <a:off x="59" y="199"/>
              <a:ext cx="181" cy="149"/>
            </a:xfrm>
            <a:custGeom>
              <a:avLst/>
              <a:gdLst>
                <a:gd name="T0" fmla="*/ 61 w 75"/>
                <a:gd name="T1" fmla="*/ 54 h 62"/>
                <a:gd name="T2" fmla="*/ 18 w 75"/>
                <a:gd name="T3" fmla="*/ 37 h 62"/>
                <a:gd name="T4" fmla="*/ 0 w 75"/>
                <a:gd name="T5" fmla="*/ 0 h 62"/>
                <a:gd name="T6" fmla="*/ 61 w 75"/>
                <a:gd name="T7" fmla="*/ 62 h 62"/>
                <a:gd name="T8" fmla="*/ 61 w 75"/>
                <a:gd name="T9" fmla="*/ 54 h 62"/>
              </a:gdLst>
              <a:ahLst/>
              <a:cxnLst>
                <a:cxn ang="0">
                  <a:pos x="T0" y="T1"/>
                </a:cxn>
                <a:cxn ang="0">
                  <a:pos x="T2" y="T3"/>
                </a:cxn>
                <a:cxn ang="0">
                  <a:pos x="T4" y="T5"/>
                </a:cxn>
                <a:cxn ang="0">
                  <a:pos x="T6" y="T7"/>
                </a:cxn>
                <a:cxn ang="0">
                  <a:pos x="T8" y="T9"/>
                </a:cxn>
              </a:cxnLst>
              <a:rect l="0" t="0" r="r" b="b"/>
              <a:pathLst>
                <a:path w="75" h="62">
                  <a:moveTo>
                    <a:pt x="61" y="54"/>
                  </a:moveTo>
                  <a:cubicBezTo>
                    <a:pt x="48" y="53"/>
                    <a:pt x="33" y="52"/>
                    <a:pt x="18" y="37"/>
                  </a:cubicBezTo>
                  <a:cubicBezTo>
                    <a:pt x="2" y="21"/>
                    <a:pt x="0" y="0"/>
                    <a:pt x="0" y="0"/>
                  </a:cubicBezTo>
                  <a:cubicBezTo>
                    <a:pt x="0" y="34"/>
                    <a:pt x="27" y="62"/>
                    <a:pt x="61" y="62"/>
                  </a:cubicBezTo>
                  <a:cubicBezTo>
                    <a:pt x="68" y="62"/>
                    <a:pt x="75" y="54"/>
                    <a:pt x="61"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1" name="Group 37">
            <a:extLst>
              <a:ext uri="{FF2B5EF4-FFF2-40B4-BE49-F238E27FC236}">
                <a16:creationId xmlns:a16="http://schemas.microsoft.com/office/drawing/2014/main" id="{C027DC22-51D0-4204-A510-90EAF9B2FBD9}"/>
              </a:ext>
            </a:extLst>
          </p:cNvPr>
          <p:cNvGrpSpPr>
            <a:grpSpLocks noChangeAspect="1"/>
          </p:cNvGrpSpPr>
          <p:nvPr/>
        </p:nvGrpSpPr>
        <p:grpSpPr bwMode="auto">
          <a:xfrm rot="10800000">
            <a:off x="2348255" y="4461417"/>
            <a:ext cx="448517" cy="878115"/>
            <a:chOff x="1" y="3"/>
            <a:chExt cx="403" cy="789"/>
          </a:xfrm>
          <a:solidFill>
            <a:srgbClr val="5E391D"/>
          </a:solidFill>
        </p:grpSpPr>
        <p:sp>
          <p:nvSpPr>
            <p:cNvPr id="52" name="Freeform 38">
              <a:extLst>
                <a:ext uri="{FF2B5EF4-FFF2-40B4-BE49-F238E27FC236}">
                  <a16:creationId xmlns:a16="http://schemas.microsoft.com/office/drawing/2014/main" id="{522A34A8-05C6-4FF6-B080-4259394A15C4}"/>
                </a:ext>
              </a:extLst>
            </p:cNvPr>
            <p:cNvSpPr>
              <a:spLocks noEditPoints="1"/>
            </p:cNvSpPr>
            <p:nvPr/>
          </p:nvSpPr>
          <p:spPr bwMode="auto">
            <a:xfrm>
              <a:off x="1" y="3"/>
              <a:ext cx="403" cy="789"/>
            </a:xfrm>
            <a:custGeom>
              <a:avLst/>
              <a:gdLst>
                <a:gd name="T0" fmla="*/ 64 w 167"/>
                <a:gd name="T1" fmla="*/ 164 h 330"/>
                <a:gd name="T2" fmla="*/ 66 w 167"/>
                <a:gd name="T3" fmla="*/ 174 h 330"/>
                <a:gd name="T4" fmla="*/ 91 w 167"/>
                <a:gd name="T5" fmla="*/ 330 h 330"/>
                <a:gd name="T6" fmla="*/ 103 w 167"/>
                <a:gd name="T7" fmla="*/ 169 h 330"/>
                <a:gd name="T8" fmla="*/ 167 w 167"/>
                <a:gd name="T9" fmla="*/ 83 h 330"/>
                <a:gd name="T10" fmla="*/ 96 w 167"/>
                <a:gd name="T11" fmla="*/ 274 h 330"/>
                <a:gd name="T12" fmla="*/ 94 w 167"/>
                <a:gd name="T13" fmla="*/ 293 h 330"/>
                <a:gd name="T14" fmla="*/ 93 w 167"/>
                <a:gd name="T15" fmla="*/ 252 h 330"/>
                <a:gd name="T16" fmla="*/ 94 w 167"/>
                <a:gd name="T17" fmla="*/ 211 h 330"/>
                <a:gd name="T18" fmla="*/ 96 w 167"/>
                <a:gd name="T19" fmla="*/ 230 h 330"/>
                <a:gd name="T20" fmla="*/ 97 w 167"/>
                <a:gd name="T21" fmla="*/ 263 h 330"/>
                <a:gd name="T22" fmla="*/ 76 w 167"/>
                <a:gd name="T23" fmla="*/ 316 h 330"/>
                <a:gd name="T24" fmla="*/ 79 w 167"/>
                <a:gd name="T25" fmla="*/ 321 h 330"/>
                <a:gd name="T26" fmla="*/ 70 w 167"/>
                <a:gd name="T27" fmla="*/ 320 h 330"/>
                <a:gd name="T28" fmla="*/ 97 w 167"/>
                <a:gd name="T29" fmla="*/ 186 h 330"/>
                <a:gd name="T30" fmla="*/ 94 w 167"/>
                <a:gd name="T31" fmla="*/ 171 h 330"/>
                <a:gd name="T32" fmla="*/ 67 w 167"/>
                <a:gd name="T33" fmla="*/ 171 h 330"/>
                <a:gd name="T34" fmla="*/ 71 w 167"/>
                <a:gd name="T35" fmla="*/ 170 h 330"/>
                <a:gd name="T36" fmla="*/ 98 w 167"/>
                <a:gd name="T37" fmla="*/ 170 h 330"/>
                <a:gd name="T38" fmla="*/ 99 w 167"/>
                <a:gd name="T39" fmla="*/ 166 h 330"/>
                <a:gd name="T40" fmla="*/ 70 w 167"/>
                <a:gd name="T41" fmla="*/ 167 h 330"/>
                <a:gd name="T42" fmla="*/ 66 w 167"/>
                <a:gd name="T43" fmla="*/ 166 h 330"/>
                <a:gd name="T44" fmla="*/ 95 w 167"/>
                <a:gd name="T45" fmla="*/ 166 h 330"/>
                <a:gd name="T46" fmla="*/ 99 w 167"/>
                <a:gd name="T47" fmla="*/ 166 h 330"/>
                <a:gd name="T48" fmla="*/ 67 w 167"/>
                <a:gd name="T49" fmla="*/ 19 h 330"/>
                <a:gd name="T50" fmla="*/ 47 w 167"/>
                <a:gd name="T51" fmla="*/ 31 h 330"/>
                <a:gd name="T52" fmla="*/ 43 w 167"/>
                <a:gd name="T53" fmla="*/ 36 h 330"/>
                <a:gd name="T54" fmla="*/ 82 w 167"/>
                <a:gd name="T55" fmla="*/ 27 h 330"/>
                <a:gd name="T56" fmla="*/ 83 w 167"/>
                <a:gd name="T57" fmla="*/ 27 h 330"/>
                <a:gd name="T58" fmla="*/ 83 w 167"/>
                <a:gd name="T59" fmla="*/ 27 h 330"/>
                <a:gd name="T60" fmla="*/ 92 w 167"/>
                <a:gd name="T61" fmla="*/ 28 h 330"/>
                <a:gd name="T62" fmla="*/ 110 w 167"/>
                <a:gd name="T63" fmla="*/ 35 h 330"/>
                <a:gd name="T64" fmla="*/ 138 w 167"/>
                <a:gd name="T65" fmla="*/ 71 h 330"/>
                <a:gd name="T66" fmla="*/ 140 w 167"/>
                <a:gd name="T67" fmla="*/ 86 h 330"/>
                <a:gd name="T68" fmla="*/ 130 w 167"/>
                <a:gd name="T69" fmla="*/ 124 h 330"/>
                <a:gd name="T70" fmla="*/ 135 w 167"/>
                <a:gd name="T71" fmla="*/ 120 h 330"/>
                <a:gd name="T72" fmla="*/ 147 w 167"/>
                <a:gd name="T73" fmla="*/ 101 h 330"/>
                <a:gd name="T74" fmla="*/ 157 w 167"/>
                <a:gd name="T75" fmla="*/ 55 h 330"/>
                <a:gd name="T76" fmla="*/ 161 w 167"/>
                <a:gd name="T77" fmla="*/ 74 h 330"/>
                <a:gd name="T78" fmla="*/ 161 w 167"/>
                <a:gd name="T79" fmla="*/ 79 h 330"/>
                <a:gd name="T80" fmla="*/ 158 w 167"/>
                <a:gd name="T81" fmla="*/ 60 h 330"/>
                <a:gd name="T82" fmla="*/ 154 w 167"/>
                <a:gd name="T83" fmla="*/ 51 h 330"/>
                <a:gd name="T84" fmla="*/ 90 w 167"/>
                <a:gd name="T85" fmla="*/ 7 h 330"/>
                <a:gd name="T86" fmla="*/ 12 w 167"/>
                <a:gd name="T87" fmla="*/ 57 h 330"/>
                <a:gd name="T88" fmla="*/ 8 w 167"/>
                <a:gd name="T89" fmla="*/ 73 h 330"/>
                <a:gd name="T90" fmla="*/ 7 w 167"/>
                <a:gd name="T91" fmla="*/ 81 h 330"/>
                <a:gd name="T92" fmla="*/ 7 w 167"/>
                <a:gd name="T93" fmla="*/ 89 h 330"/>
                <a:gd name="T94" fmla="*/ 51 w 167"/>
                <a:gd name="T95" fmla="*/ 153 h 330"/>
                <a:gd name="T96" fmla="*/ 60 w 167"/>
                <a:gd name="T97" fmla="*/ 157 h 330"/>
                <a:gd name="T98" fmla="*/ 80 w 167"/>
                <a:gd name="T99" fmla="*/ 161 h 330"/>
                <a:gd name="T100" fmla="*/ 75 w 167"/>
                <a:gd name="T101" fmla="*/ 161 h 330"/>
                <a:gd name="T102" fmla="*/ 55 w 167"/>
                <a:gd name="T103" fmla="*/ 157 h 330"/>
                <a:gd name="T104" fmla="*/ 30 w 167"/>
                <a:gd name="T105" fmla="*/ 142 h 330"/>
                <a:gd name="T106" fmla="*/ 4 w 167"/>
                <a:gd name="T107" fmla="*/ 85 h 330"/>
                <a:gd name="T108" fmla="*/ 4 w 167"/>
                <a:gd name="T109" fmla="*/ 77 h 330"/>
                <a:gd name="T110" fmla="*/ 6 w 167"/>
                <a:gd name="T111" fmla="*/ 64 h 330"/>
                <a:gd name="T112" fmla="*/ 27 w 167"/>
                <a:gd name="T113" fmla="*/ 27 h 330"/>
                <a:gd name="T114" fmla="*/ 120 w 167"/>
                <a:gd name="T115" fmla="*/ 13 h 330"/>
                <a:gd name="T116" fmla="*/ 156 w 167"/>
                <a:gd name="T117" fmla="*/ 52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67" h="330">
                  <a:moveTo>
                    <a:pt x="84" y="0"/>
                  </a:moveTo>
                  <a:cubicBezTo>
                    <a:pt x="38" y="0"/>
                    <a:pt x="0" y="37"/>
                    <a:pt x="0" y="83"/>
                  </a:cubicBezTo>
                  <a:cubicBezTo>
                    <a:pt x="0" y="123"/>
                    <a:pt x="27" y="156"/>
                    <a:pt x="64" y="164"/>
                  </a:cubicBezTo>
                  <a:cubicBezTo>
                    <a:pt x="63" y="165"/>
                    <a:pt x="63" y="165"/>
                    <a:pt x="63" y="167"/>
                  </a:cubicBezTo>
                  <a:cubicBezTo>
                    <a:pt x="63" y="169"/>
                    <a:pt x="63" y="169"/>
                    <a:pt x="63" y="169"/>
                  </a:cubicBezTo>
                  <a:cubicBezTo>
                    <a:pt x="63" y="171"/>
                    <a:pt x="64" y="173"/>
                    <a:pt x="66" y="174"/>
                  </a:cubicBezTo>
                  <a:cubicBezTo>
                    <a:pt x="66" y="322"/>
                    <a:pt x="66" y="322"/>
                    <a:pt x="66" y="322"/>
                  </a:cubicBezTo>
                  <a:cubicBezTo>
                    <a:pt x="66" y="327"/>
                    <a:pt x="70" y="330"/>
                    <a:pt x="74" y="330"/>
                  </a:cubicBezTo>
                  <a:cubicBezTo>
                    <a:pt x="91" y="330"/>
                    <a:pt x="91" y="330"/>
                    <a:pt x="91" y="330"/>
                  </a:cubicBezTo>
                  <a:cubicBezTo>
                    <a:pt x="96" y="330"/>
                    <a:pt x="100" y="327"/>
                    <a:pt x="100" y="322"/>
                  </a:cubicBezTo>
                  <a:cubicBezTo>
                    <a:pt x="100" y="174"/>
                    <a:pt x="100" y="174"/>
                    <a:pt x="100" y="174"/>
                  </a:cubicBezTo>
                  <a:cubicBezTo>
                    <a:pt x="101" y="173"/>
                    <a:pt x="103" y="171"/>
                    <a:pt x="103" y="169"/>
                  </a:cubicBezTo>
                  <a:cubicBezTo>
                    <a:pt x="103" y="167"/>
                    <a:pt x="103" y="167"/>
                    <a:pt x="103" y="167"/>
                  </a:cubicBezTo>
                  <a:cubicBezTo>
                    <a:pt x="103" y="166"/>
                    <a:pt x="103" y="166"/>
                    <a:pt x="102" y="165"/>
                  </a:cubicBezTo>
                  <a:cubicBezTo>
                    <a:pt x="139" y="156"/>
                    <a:pt x="167" y="123"/>
                    <a:pt x="167" y="83"/>
                  </a:cubicBezTo>
                  <a:cubicBezTo>
                    <a:pt x="167" y="37"/>
                    <a:pt x="130" y="0"/>
                    <a:pt x="84" y="0"/>
                  </a:cubicBezTo>
                  <a:close/>
                  <a:moveTo>
                    <a:pt x="97" y="263"/>
                  </a:moveTo>
                  <a:cubicBezTo>
                    <a:pt x="97" y="267"/>
                    <a:pt x="96" y="271"/>
                    <a:pt x="96" y="274"/>
                  </a:cubicBezTo>
                  <a:cubicBezTo>
                    <a:pt x="96" y="281"/>
                    <a:pt x="96" y="288"/>
                    <a:pt x="96" y="293"/>
                  </a:cubicBezTo>
                  <a:cubicBezTo>
                    <a:pt x="95" y="305"/>
                    <a:pt x="95" y="312"/>
                    <a:pt x="95" y="312"/>
                  </a:cubicBezTo>
                  <a:cubicBezTo>
                    <a:pt x="95" y="312"/>
                    <a:pt x="94" y="305"/>
                    <a:pt x="94" y="293"/>
                  </a:cubicBezTo>
                  <a:cubicBezTo>
                    <a:pt x="93" y="288"/>
                    <a:pt x="93" y="281"/>
                    <a:pt x="93" y="274"/>
                  </a:cubicBezTo>
                  <a:cubicBezTo>
                    <a:pt x="93" y="271"/>
                    <a:pt x="93" y="267"/>
                    <a:pt x="93" y="263"/>
                  </a:cubicBezTo>
                  <a:cubicBezTo>
                    <a:pt x="93" y="259"/>
                    <a:pt x="93" y="256"/>
                    <a:pt x="93" y="252"/>
                  </a:cubicBezTo>
                  <a:cubicBezTo>
                    <a:pt x="93" y="248"/>
                    <a:pt x="93" y="244"/>
                    <a:pt x="93" y="241"/>
                  </a:cubicBezTo>
                  <a:cubicBezTo>
                    <a:pt x="93" y="237"/>
                    <a:pt x="93" y="233"/>
                    <a:pt x="93" y="230"/>
                  </a:cubicBezTo>
                  <a:cubicBezTo>
                    <a:pt x="93" y="223"/>
                    <a:pt x="93" y="216"/>
                    <a:pt x="94" y="211"/>
                  </a:cubicBezTo>
                  <a:cubicBezTo>
                    <a:pt x="94" y="199"/>
                    <a:pt x="95" y="192"/>
                    <a:pt x="95" y="192"/>
                  </a:cubicBezTo>
                  <a:cubicBezTo>
                    <a:pt x="95" y="192"/>
                    <a:pt x="95" y="199"/>
                    <a:pt x="96" y="211"/>
                  </a:cubicBezTo>
                  <a:cubicBezTo>
                    <a:pt x="96" y="216"/>
                    <a:pt x="96" y="223"/>
                    <a:pt x="96" y="230"/>
                  </a:cubicBezTo>
                  <a:cubicBezTo>
                    <a:pt x="96" y="233"/>
                    <a:pt x="97" y="237"/>
                    <a:pt x="97" y="241"/>
                  </a:cubicBezTo>
                  <a:cubicBezTo>
                    <a:pt x="97" y="244"/>
                    <a:pt x="97" y="248"/>
                    <a:pt x="97" y="252"/>
                  </a:cubicBezTo>
                  <a:cubicBezTo>
                    <a:pt x="97" y="256"/>
                    <a:pt x="97" y="259"/>
                    <a:pt x="97" y="263"/>
                  </a:cubicBezTo>
                  <a:close/>
                  <a:moveTo>
                    <a:pt x="70" y="187"/>
                  </a:moveTo>
                  <a:cubicBezTo>
                    <a:pt x="71" y="219"/>
                    <a:pt x="73" y="281"/>
                    <a:pt x="74" y="299"/>
                  </a:cubicBezTo>
                  <a:cubicBezTo>
                    <a:pt x="74" y="307"/>
                    <a:pt x="75" y="312"/>
                    <a:pt x="76" y="316"/>
                  </a:cubicBezTo>
                  <a:cubicBezTo>
                    <a:pt x="90" y="318"/>
                    <a:pt x="90" y="318"/>
                    <a:pt x="90" y="318"/>
                  </a:cubicBezTo>
                  <a:cubicBezTo>
                    <a:pt x="70" y="320"/>
                    <a:pt x="70" y="320"/>
                    <a:pt x="70" y="320"/>
                  </a:cubicBezTo>
                  <a:cubicBezTo>
                    <a:pt x="79" y="321"/>
                    <a:pt x="79" y="321"/>
                    <a:pt x="79" y="321"/>
                  </a:cubicBezTo>
                  <a:cubicBezTo>
                    <a:pt x="81" y="326"/>
                    <a:pt x="84" y="327"/>
                    <a:pt x="84" y="327"/>
                  </a:cubicBezTo>
                  <a:cubicBezTo>
                    <a:pt x="75" y="327"/>
                    <a:pt x="75" y="327"/>
                    <a:pt x="75" y="327"/>
                  </a:cubicBezTo>
                  <a:cubicBezTo>
                    <a:pt x="72" y="327"/>
                    <a:pt x="70" y="325"/>
                    <a:pt x="70" y="320"/>
                  </a:cubicBezTo>
                  <a:cubicBezTo>
                    <a:pt x="70" y="174"/>
                    <a:pt x="70" y="174"/>
                    <a:pt x="70" y="174"/>
                  </a:cubicBezTo>
                  <a:cubicBezTo>
                    <a:pt x="70" y="177"/>
                    <a:pt x="70" y="180"/>
                    <a:pt x="70" y="185"/>
                  </a:cubicBezTo>
                  <a:cubicBezTo>
                    <a:pt x="97" y="186"/>
                    <a:pt x="97" y="186"/>
                    <a:pt x="97" y="186"/>
                  </a:cubicBezTo>
                  <a:lnTo>
                    <a:pt x="70" y="187"/>
                  </a:lnTo>
                  <a:close/>
                  <a:moveTo>
                    <a:pt x="98" y="171"/>
                  </a:moveTo>
                  <a:cubicBezTo>
                    <a:pt x="97" y="171"/>
                    <a:pt x="96" y="171"/>
                    <a:pt x="94" y="171"/>
                  </a:cubicBezTo>
                  <a:cubicBezTo>
                    <a:pt x="91" y="171"/>
                    <a:pt x="87" y="172"/>
                    <a:pt x="83" y="172"/>
                  </a:cubicBezTo>
                  <a:cubicBezTo>
                    <a:pt x="78" y="172"/>
                    <a:pt x="74" y="171"/>
                    <a:pt x="71" y="171"/>
                  </a:cubicBezTo>
                  <a:cubicBezTo>
                    <a:pt x="69" y="171"/>
                    <a:pt x="68" y="171"/>
                    <a:pt x="67" y="171"/>
                  </a:cubicBezTo>
                  <a:cubicBezTo>
                    <a:pt x="66" y="171"/>
                    <a:pt x="65" y="171"/>
                    <a:pt x="65" y="171"/>
                  </a:cubicBezTo>
                  <a:cubicBezTo>
                    <a:pt x="65" y="171"/>
                    <a:pt x="66" y="171"/>
                    <a:pt x="67" y="170"/>
                  </a:cubicBezTo>
                  <a:cubicBezTo>
                    <a:pt x="68" y="170"/>
                    <a:pt x="69" y="170"/>
                    <a:pt x="71" y="170"/>
                  </a:cubicBezTo>
                  <a:cubicBezTo>
                    <a:pt x="74" y="170"/>
                    <a:pt x="78" y="170"/>
                    <a:pt x="83" y="170"/>
                  </a:cubicBezTo>
                  <a:cubicBezTo>
                    <a:pt x="87" y="170"/>
                    <a:pt x="91" y="170"/>
                    <a:pt x="94" y="170"/>
                  </a:cubicBezTo>
                  <a:cubicBezTo>
                    <a:pt x="96" y="170"/>
                    <a:pt x="97" y="170"/>
                    <a:pt x="98" y="170"/>
                  </a:cubicBezTo>
                  <a:cubicBezTo>
                    <a:pt x="99" y="171"/>
                    <a:pt x="100" y="171"/>
                    <a:pt x="100" y="171"/>
                  </a:cubicBezTo>
                  <a:cubicBezTo>
                    <a:pt x="100" y="171"/>
                    <a:pt x="99" y="171"/>
                    <a:pt x="98" y="171"/>
                  </a:cubicBezTo>
                  <a:close/>
                  <a:moveTo>
                    <a:pt x="99" y="166"/>
                  </a:moveTo>
                  <a:cubicBezTo>
                    <a:pt x="98" y="166"/>
                    <a:pt x="97" y="167"/>
                    <a:pt x="95" y="167"/>
                  </a:cubicBezTo>
                  <a:cubicBezTo>
                    <a:pt x="92" y="167"/>
                    <a:pt x="87" y="167"/>
                    <a:pt x="83" y="167"/>
                  </a:cubicBezTo>
                  <a:cubicBezTo>
                    <a:pt x="78" y="167"/>
                    <a:pt x="74" y="167"/>
                    <a:pt x="70" y="167"/>
                  </a:cubicBezTo>
                  <a:cubicBezTo>
                    <a:pt x="68" y="167"/>
                    <a:pt x="67" y="166"/>
                    <a:pt x="66" y="166"/>
                  </a:cubicBezTo>
                  <a:cubicBezTo>
                    <a:pt x="65" y="166"/>
                    <a:pt x="65" y="166"/>
                    <a:pt x="65" y="166"/>
                  </a:cubicBezTo>
                  <a:cubicBezTo>
                    <a:pt x="65" y="166"/>
                    <a:pt x="65" y="166"/>
                    <a:pt x="66" y="166"/>
                  </a:cubicBezTo>
                  <a:cubicBezTo>
                    <a:pt x="67" y="166"/>
                    <a:pt x="68" y="166"/>
                    <a:pt x="70" y="166"/>
                  </a:cubicBezTo>
                  <a:cubicBezTo>
                    <a:pt x="74" y="165"/>
                    <a:pt x="78" y="165"/>
                    <a:pt x="83" y="165"/>
                  </a:cubicBezTo>
                  <a:cubicBezTo>
                    <a:pt x="87" y="165"/>
                    <a:pt x="92" y="165"/>
                    <a:pt x="95" y="166"/>
                  </a:cubicBezTo>
                  <a:cubicBezTo>
                    <a:pt x="97" y="166"/>
                    <a:pt x="98" y="166"/>
                    <a:pt x="99" y="166"/>
                  </a:cubicBezTo>
                  <a:cubicBezTo>
                    <a:pt x="100" y="166"/>
                    <a:pt x="101" y="166"/>
                    <a:pt x="101" y="166"/>
                  </a:cubicBezTo>
                  <a:cubicBezTo>
                    <a:pt x="101" y="166"/>
                    <a:pt x="100" y="166"/>
                    <a:pt x="99" y="166"/>
                  </a:cubicBezTo>
                  <a:close/>
                  <a:moveTo>
                    <a:pt x="84" y="149"/>
                  </a:moveTo>
                  <a:cubicBezTo>
                    <a:pt x="47" y="149"/>
                    <a:pt x="18" y="120"/>
                    <a:pt x="18" y="83"/>
                  </a:cubicBezTo>
                  <a:cubicBezTo>
                    <a:pt x="18" y="53"/>
                    <a:pt x="39" y="27"/>
                    <a:pt x="67" y="19"/>
                  </a:cubicBezTo>
                  <a:cubicBezTo>
                    <a:pt x="67" y="20"/>
                    <a:pt x="67" y="20"/>
                    <a:pt x="66" y="20"/>
                  </a:cubicBezTo>
                  <a:cubicBezTo>
                    <a:pt x="62" y="21"/>
                    <a:pt x="58" y="23"/>
                    <a:pt x="55" y="25"/>
                  </a:cubicBezTo>
                  <a:cubicBezTo>
                    <a:pt x="52" y="27"/>
                    <a:pt x="49" y="29"/>
                    <a:pt x="47" y="31"/>
                  </a:cubicBezTo>
                  <a:cubicBezTo>
                    <a:pt x="45" y="33"/>
                    <a:pt x="44" y="35"/>
                    <a:pt x="43" y="36"/>
                  </a:cubicBezTo>
                  <a:cubicBezTo>
                    <a:pt x="42" y="37"/>
                    <a:pt x="41" y="37"/>
                    <a:pt x="41" y="37"/>
                  </a:cubicBezTo>
                  <a:cubicBezTo>
                    <a:pt x="41" y="37"/>
                    <a:pt x="42" y="37"/>
                    <a:pt x="43" y="36"/>
                  </a:cubicBezTo>
                  <a:cubicBezTo>
                    <a:pt x="45" y="35"/>
                    <a:pt x="46" y="35"/>
                    <a:pt x="49" y="33"/>
                  </a:cubicBezTo>
                  <a:cubicBezTo>
                    <a:pt x="53" y="31"/>
                    <a:pt x="60" y="29"/>
                    <a:pt x="68" y="27"/>
                  </a:cubicBezTo>
                  <a:cubicBezTo>
                    <a:pt x="72" y="27"/>
                    <a:pt x="77" y="27"/>
                    <a:pt x="82" y="27"/>
                  </a:cubicBezTo>
                  <a:cubicBezTo>
                    <a:pt x="82" y="27"/>
                    <a:pt x="82" y="27"/>
                    <a:pt x="82" y="27"/>
                  </a:cubicBezTo>
                  <a:cubicBezTo>
                    <a:pt x="83" y="27"/>
                    <a:pt x="83" y="27"/>
                    <a:pt x="83" y="27"/>
                  </a:cubicBezTo>
                  <a:cubicBezTo>
                    <a:pt x="83" y="27"/>
                    <a:pt x="83" y="27"/>
                    <a:pt x="83" y="27"/>
                  </a:cubicBezTo>
                  <a:cubicBezTo>
                    <a:pt x="83" y="27"/>
                    <a:pt x="82" y="27"/>
                    <a:pt x="83" y="27"/>
                  </a:cubicBezTo>
                  <a:cubicBezTo>
                    <a:pt x="83" y="27"/>
                    <a:pt x="83" y="27"/>
                    <a:pt x="83" y="27"/>
                  </a:cubicBezTo>
                  <a:cubicBezTo>
                    <a:pt x="83" y="27"/>
                    <a:pt x="83" y="27"/>
                    <a:pt x="83" y="27"/>
                  </a:cubicBezTo>
                  <a:cubicBezTo>
                    <a:pt x="84" y="27"/>
                    <a:pt x="84" y="27"/>
                    <a:pt x="85" y="27"/>
                  </a:cubicBezTo>
                  <a:cubicBezTo>
                    <a:pt x="86" y="27"/>
                    <a:pt x="88" y="27"/>
                    <a:pt x="89" y="28"/>
                  </a:cubicBezTo>
                  <a:cubicBezTo>
                    <a:pt x="90" y="28"/>
                    <a:pt x="91" y="28"/>
                    <a:pt x="92" y="28"/>
                  </a:cubicBezTo>
                  <a:cubicBezTo>
                    <a:pt x="94" y="29"/>
                    <a:pt x="94" y="29"/>
                    <a:pt x="94" y="29"/>
                  </a:cubicBezTo>
                  <a:cubicBezTo>
                    <a:pt x="95" y="29"/>
                    <a:pt x="95" y="29"/>
                    <a:pt x="96" y="29"/>
                  </a:cubicBezTo>
                  <a:cubicBezTo>
                    <a:pt x="101" y="31"/>
                    <a:pt x="105" y="33"/>
                    <a:pt x="110" y="35"/>
                  </a:cubicBezTo>
                  <a:cubicBezTo>
                    <a:pt x="114" y="38"/>
                    <a:pt x="118" y="41"/>
                    <a:pt x="122" y="45"/>
                  </a:cubicBezTo>
                  <a:cubicBezTo>
                    <a:pt x="126" y="49"/>
                    <a:pt x="129" y="53"/>
                    <a:pt x="132" y="57"/>
                  </a:cubicBezTo>
                  <a:cubicBezTo>
                    <a:pt x="134" y="62"/>
                    <a:pt x="136" y="67"/>
                    <a:pt x="138" y="71"/>
                  </a:cubicBezTo>
                  <a:cubicBezTo>
                    <a:pt x="138" y="73"/>
                    <a:pt x="138" y="74"/>
                    <a:pt x="139" y="75"/>
                  </a:cubicBezTo>
                  <a:cubicBezTo>
                    <a:pt x="139" y="76"/>
                    <a:pt x="139" y="77"/>
                    <a:pt x="139" y="79"/>
                  </a:cubicBezTo>
                  <a:cubicBezTo>
                    <a:pt x="140" y="81"/>
                    <a:pt x="140" y="83"/>
                    <a:pt x="140" y="86"/>
                  </a:cubicBezTo>
                  <a:cubicBezTo>
                    <a:pt x="140" y="90"/>
                    <a:pt x="140" y="95"/>
                    <a:pt x="139" y="99"/>
                  </a:cubicBezTo>
                  <a:cubicBezTo>
                    <a:pt x="138" y="107"/>
                    <a:pt x="135" y="114"/>
                    <a:pt x="133" y="119"/>
                  </a:cubicBezTo>
                  <a:cubicBezTo>
                    <a:pt x="132" y="121"/>
                    <a:pt x="131" y="123"/>
                    <a:pt x="130" y="124"/>
                  </a:cubicBezTo>
                  <a:cubicBezTo>
                    <a:pt x="130" y="125"/>
                    <a:pt x="129" y="126"/>
                    <a:pt x="129" y="126"/>
                  </a:cubicBezTo>
                  <a:cubicBezTo>
                    <a:pt x="129" y="126"/>
                    <a:pt x="130" y="125"/>
                    <a:pt x="131" y="124"/>
                  </a:cubicBezTo>
                  <a:cubicBezTo>
                    <a:pt x="132" y="123"/>
                    <a:pt x="134" y="122"/>
                    <a:pt x="135" y="120"/>
                  </a:cubicBezTo>
                  <a:cubicBezTo>
                    <a:pt x="137" y="118"/>
                    <a:pt x="139" y="116"/>
                    <a:pt x="141" y="112"/>
                  </a:cubicBezTo>
                  <a:cubicBezTo>
                    <a:pt x="143" y="109"/>
                    <a:pt x="145" y="105"/>
                    <a:pt x="147" y="101"/>
                  </a:cubicBezTo>
                  <a:cubicBezTo>
                    <a:pt x="147" y="101"/>
                    <a:pt x="147" y="101"/>
                    <a:pt x="147" y="101"/>
                  </a:cubicBezTo>
                  <a:cubicBezTo>
                    <a:pt x="140" y="129"/>
                    <a:pt x="114" y="149"/>
                    <a:pt x="84" y="149"/>
                  </a:cubicBezTo>
                  <a:close/>
                  <a:moveTo>
                    <a:pt x="156" y="52"/>
                  </a:moveTo>
                  <a:cubicBezTo>
                    <a:pt x="157" y="53"/>
                    <a:pt x="157" y="54"/>
                    <a:pt x="157" y="55"/>
                  </a:cubicBezTo>
                  <a:cubicBezTo>
                    <a:pt x="158" y="56"/>
                    <a:pt x="158" y="58"/>
                    <a:pt x="159" y="59"/>
                  </a:cubicBezTo>
                  <a:cubicBezTo>
                    <a:pt x="159" y="62"/>
                    <a:pt x="160" y="65"/>
                    <a:pt x="161" y="67"/>
                  </a:cubicBezTo>
                  <a:cubicBezTo>
                    <a:pt x="161" y="70"/>
                    <a:pt x="161" y="72"/>
                    <a:pt x="161" y="74"/>
                  </a:cubicBezTo>
                  <a:cubicBezTo>
                    <a:pt x="162" y="76"/>
                    <a:pt x="162" y="78"/>
                    <a:pt x="162" y="79"/>
                  </a:cubicBezTo>
                  <a:cubicBezTo>
                    <a:pt x="162" y="82"/>
                    <a:pt x="162" y="83"/>
                    <a:pt x="162" y="83"/>
                  </a:cubicBezTo>
                  <a:cubicBezTo>
                    <a:pt x="162" y="83"/>
                    <a:pt x="162" y="82"/>
                    <a:pt x="161" y="79"/>
                  </a:cubicBezTo>
                  <a:cubicBezTo>
                    <a:pt x="161" y="78"/>
                    <a:pt x="161" y="76"/>
                    <a:pt x="161" y="74"/>
                  </a:cubicBezTo>
                  <a:cubicBezTo>
                    <a:pt x="161" y="72"/>
                    <a:pt x="160" y="70"/>
                    <a:pt x="160" y="68"/>
                  </a:cubicBezTo>
                  <a:cubicBezTo>
                    <a:pt x="159" y="65"/>
                    <a:pt x="158" y="62"/>
                    <a:pt x="158" y="60"/>
                  </a:cubicBezTo>
                  <a:cubicBezTo>
                    <a:pt x="157" y="58"/>
                    <a:pt x="156" y="57"/>
                    <a:pt x="156" y="55"/>
                  </a:cubicBezTo>
                  <a:cubicBezTo>
                    <a:pt x="156" y="54"/>
                    <a:pt x="155" y="54"/>
                    <a:pt x="155" y="53"/>
                  </a:cubicBezTo>
                  <a:cubicBezTo>
                    <a:pt x="155" y="52"/>
                    <a:pt x="154" y="51"/>
                    <a:pt x="154" y="51"/>
                  </a:cubicBezTo>
                  <a:cubicBezTo>
                    <a:pt x="151" y="44"/>
                    <a:pt x="146" y="38"/>
                    <a:pt x="141" y="32"/>
                  </a:cubicBezTo>
                  <a:cubicBezTo>
                    <a:pt x="135" y="25"/>
                    <a:pt x="128" y="20"/>
                    <a:pt x="119" y="15"/>
                  </a:cubicBezTo>
                  <a:cubicBezTo>
                    <a:pt x="110" y="11"/>
                    <a:pt x="100" y="8"/>
                    <a:pt x="90" y="7"/>
                  </a:cubicBezTo>
                  <a:cubicBezTo>
                    <a:pt x="79" y="6"/>
                    <a:pt x="68" y="8"/>
                    <a:pt x="58" y="12"/>
                  </a:cubicBezTo>
                  <a:cubicBezTo>
                    <a:pt x="47" y="15"/>
                    <a:pt x="38" y="21"/>
                    <a:pt x="30" y="29"/>
                  </a:cubicBezTo>
                  <a:cubicBezTo>
                    <a:pt x="22" y="37"/>
                    <a:pt x="16" y="47"/>
                    <a:pt x="12" y="57"/>
                  </a:cubicBezTo>
                  <a:cubicBezTo>
                    <a:pt x="11" y="59"/>
                    <a:pt x="11" y="60"/>
                    <a:pt x="11" y="61"/>
                  </a:cubicBezTo>
                  <a:cubicBezTo>
                    <a:pt x="10" y="65"/>
                    <a:pt x="10" y="65"/>
                    <a:pt x="10" y="65"/>
                  </a:cubicBezTo>
                  <a:cubicBezTo>
                    <a:pt x="9" y="68"/>
                    <a:pt x="8" y="71"/>
                    <a:pt x="8" y="73"/>
                  </a:cubicBezTo>
                  <a:cubicBezTo>
                    <a:pt x="8" y="75"/>
                    <a:pt x="8" y="75"/>
                    <a:pt x="8" y="75"/>
                  </a:cubicBezTo>
                  <a:cubicBezTo>
                    <a:pt x="8" y="76"/>
                    <a:pt x="8" y="77"/>
                    <a:pt x="8" y="77"/>
                  </a:cubicBezTo>
                  <a:cubicBezTo>
                    <a:pt x="7" y="79"/>
                    <a:pt x="7" y="80"/>
                    <a:pt x="7" y="81"/>
                  </a:cubicBezTo>
                  <a:cubicBezTo>
                    <a:pt x="7" y="83"/>
                    <a:pt x="7" y="83"/>
                    <a:pt x="7" y="83"/>
                  </a:cubicBezTo>
                  <a:cubicBezTo>
                    <a:pt x="7" y="85"/>
                    <a:pt x="7" y="85"/>
                    <a:pt x="7" y="85"/>
                  </a:cubicBezTo>
                  <a:cubicBezTo>
                    <a:pt x="7" y="87"/>
                    <a:pt x="7" y="88"/>
                    <a:pt x="7" y="89"/>
                  </a:cubicBezTo>
                  <a:cubicBezTo>
                    <a:pt x="8" y="100"/>
                    <a:pt x="11" y="110"/>
                    <a:pt x="16" y="119"/>
                  </a:cubicBezTo>
                  <a:cubicBezTo>
                    <a:pt x="20" y="127"/>
                    <a:pt x="26" y="135"/>
                    <a:pt x="32" y="140"/>
                  </a:cubicBezTo>
                  <a:cubicBezTo>
                    <a:pt x="38" y="146"/>
                    <a:pt x="45" y="150"/>
                    <a:pt x="51" y="153"/>
                  </a:cubicBezTo>
                  <a:cubicBezTo>
                    <a:pt x="52" y="154"/>
                    <a:pt x="53" y="154"/>
                    <a:pt x="53" y="155"/>
                  </a:cubicBezTo>
                  <a:cubicBezTo>
                    <a:pt x="54" y="155"/>
                    <a:pt x="55" y="155"/>
                    <a:pt x="56" y="155"/>
                  </a:cubicBezTo>
                  <a:cubicBezTo>
                    <a:pt x="57" y="156"/>
                    <a:pt x="59" y="157"/>
                    <a:pt x="60" y="157"/>
                  </a:cubicBezTo>
                  <a:cubicBezTo>
                    <a:pt x="63" y="158"/>
                    <a:pt x="66" y="159"/>
                    <a:pt x="68" y="159"/>
                  </a:cubicBezTo>
                  <a:cubicBezTo>
                    <a:pt x="70" y="160"/>
                    <a:pt x="73" y="160"/>
                    <a:pt x="75" y="161"/>
                  </a:cubicBezTo>
                  <a:cubicBezTo>
                    <a:pt x="76" y="161"/>
                    <a:pt x="78" y="161"/>
                    <a:pt x="80" y="161"/>
                  </a:cubicBezTo>
                  <a:cubicBezTo>
                    <a:pt x="82" y="161"/>
                    <a:pt x="84" y="161"/>
                    <a:pt x="84" y="161"/>
                  </a:cubicBezTo>
                  <a:cubicBezTo>
                    <a:pt x="84" y="161"/>
                    <a:pt x="82" y="161"/>
                    <a:pt x="80" y="161"/>
                  </a:cubicBezTo>
                  <a:cubicBezTo>
                    <a:pt x="78" y="161"/>
                    <a:pt x="76" y="161"/>
                    <a:pt x="75" y="161"/>
                  </a:cubicBezTo>
                  <a:cubicBezTo>
                    <a:pt x="73" y="161"/>
                    <a:pt x="70" y="161"/>
                    <a:pt x="68" y="160"/>
                  </a:cubicBezTo>
                  <a:cubicBezTo>
                    <a:pt x="65" y="160"/>
                    <a:pt x="63" y="159"/>
                    <a:pt x="60" y="158"/>
                  </a:cubicBezTo>
                  <a:cubicBezTo>
                    <a:pt x="58" y="158"/>
                    <a:pt x="57" y="157"/>
                    <a:pt x="55" y="157"/>
                  </a:cubicBezTo>
                  <a:cubicBezTo>
                    <a:pt x="54" y="156"/>
                    <a:pt x="54" y="156"/>
                    <a:pt x="53" y="156"/>
                  </a:cubicBezTo>
                  <a:cubicBezTo>
                    <a:pt x="52" y="155"/>
                    <a:pt x="51" y="155"/>
                    <a:pt x="50" y="155"/>
                  </a:cubicBezTo>
                  <a:cubicBezTo>
                    <a:pt x="44" y="152"/>
                    <a:pt x="37" y="148"/>
                    <a:pt x="30" y="142"/>
                  </a:cubicBezTo>
                  <a:cubicBezTo>
                    <a:pt x="24" y="136"/>
                    <a:pt x="18" y="129"/>
                    <a:pt x="13" y="120"/>
                  </a:cubicBezTo>
                  <a:cubicBezTo>
                    <a:pt x="8" y="111"/>
                    <a:pt x="5" y="101"/>
                    <a:pt x="4" y="90"/>
                  </a:cubicBezTo>
                  <a:cubicBezTo>
                    <a:pt x="4" y="88"/>
                    <a:pt x="4" y="87"/>
                    <a:pt x="4" y="85"/>
                  </a:cubicBezTo>
                  <a:cubicBezTo>
                    <a:pt x="4" y="83"/>
                    <a:pt x="4" y="83"/>
                    <a:pt x="4" y="83"/>
                  </a:cubicBezTo>
                  <a:cubicBezTo>
                    <a:pt x="4" y="83"/>
                    <a:pt x="4" y="82"/>
                    <a:pt x="4" y="81"/>
                  </a:cubicBezTo>
                  <a:cubicBezTo>
                    <a:pt x="4" y="80"/>
                    <a:pt x="4" y="78"/>
                    <a:pt x="4" y="77"/>
                  </a:cubicBezTo>
                  <a:cubicBezTo>
                    <a:pt x="4" y="75"/>
                    <a:pt x="4" y="75"/>
                    <a:pt x="4" y="75"/>
                  </a:cubicBezTo>
                  <a:cubicBezTo>
                    <a:pt x="4" y="73"/>
                    <a:pt x="4" y="73"/>
                    <a:pt x="4" y="73"/>
                  </a:cubicBezTo>
                  <a:cubicBezTo>
                    <a:pt x="5" y="70"/>
                    <a:pt x="5" y="67"/>
                    <a:pt x="6" y="64"/>
                  </a:cubicBezTo>
                  <a:cubicBezTo>
                    <a:pt x="6" y="63"/>
                    <a:pt x="7" y="62"/>
                    <a:pt x="7" y="60"/>
                  </a:cubicBezTo>
                  <a:cubicBezTo>
                    <a:pt x="7" y="59"/>
                    <a:pt x="8" y="58"/>
                    <a:pt x="8" y="56"/>
                  </a:cubicBezTo>
                  <a:cubicBezTo>
                    <a:pt x="12" y="45"/>
                    <a:pt x="19" y="35"/>
                    <a:pt x="27" y="27"/>
                  </a:cubicBezTo>
                  <a:cubicBezTo>
                    <a:pt x="35" y="18"/>
                    <a:pt x="46" y="12"/>
                    <a:pt x="57" y="8"/>
                  </a:cubicBezTo>
                  <a:cubicBezTo>
                    <a:pt x="67" y="4"/>
                    <a:pt x="79" y="3"/>
                    <a:pt x="90" y="4"/>
                  </a:cubicBezTo>
                  <a:cubicBezTo>
                    <a:pt x="101" y="5"/>
                    <a:pt x="111" y="8"/>
                    <a:pt x="120" y="13"/>
                  </a:cubicBezTo>
                  <a:cubicBezTo>
                    <a:pt x="129" y="17"/>
                    <a:pt x="137" y="24"/>
                    <a:pt x="142" y="30"/>
                  </a:cubicBezTo>
                  <a:cubicBezTo>
                    <a:pt x="148" y="37"/>
                    <a:pt x="152" y="43"/>
                    <a:pt x="155" y="50"/>
                  </a:cubicBezTo>
                  <a:cubicBezTo>
                    <a:pt x="156" y="51"/>
                    <a:pt x="156" y="52"/>
                    <a:pt x="156"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39">
              <a:extLst>
                <a:ext uri="{FF2B5EF4-FFF2-40B4-BE49-F238E27FC236}">
                  <a16:creationId xmlns:a16="http://schemas.microsoft.com/office/drawing/2014/main" id="{F3CDE297-441C-401D-BFCA-7167DBFF7A26}"/>
                </a:ext>
              </a:extLst>
            </p:cNvPr>
            <p:cNvSpPr>
              <a:spLocks/>
            </p:cNvSpPr>
            <p:nvPr/>
          </p:nvSpPr>
          <p:spPr bwMode="auto">
            <a:xfrm>
              <a:off x="59" y="199"/>
              <a:ext cx="181" cy="149"/>
            </a:xfrm>
            <a:custGeom>
              <a:avLst/>
              <a:gdLst>
                <a:gd name="T0" fmla="*/ 61 w 75"/>
                <a:gd name="T1" fmla="*/ 54 h 62"/>
                <a:gd name="T2" fmla="*/ 18 w 75"/>
                <a:gd name="T3" fmla="*/ 37 h 62"/>
                <a:gd name="T4" fmla="*/ 0 w 75"/>
                <a:gd name="T5" fmla="*/ 0 h 62"/>
                <a:gd name="T6" fmla="*/ 61 w 75"/>
                <a:gd name="T7" fmla="*/ 62 h 62"/>
                <a:gd name="T8" fmla="*/ 61 w 75"/>
                <a:gd name="T9" fmla="*/ 54 h 62"/>
              </a:gdLst>
              <a:ahLst/>
              <a:cxnLst>
                <a:cxn ang="0">
                  <a:pos x="T0" y="T1"/>
                </a:cxn>
                <a:cxn ang="0">
                  <a:pos x="T2" y="T3"/>
                </a:cxn>
                <a:cxn ang="0">
                  <a:pos x="T4" y="T5"/>
                </a:cxn>
                <a:cxn ang="0">
                  <a:pos x="T6" y="T7"/>
                </a:cxn>
                <a:cxn ang="0">
                  <a:pos x="T8" y="T9"/>
                </a:cxn>
              </a:cxnLst>
              <a:rect l="0" t="0" r="r" b="b"/>
              <a:pathLst>
                <a:path w="75" h="62">
                  <a:moveTo>
                    <a:pt x="61" y="54"/>
                  </a:moveTo>
                  <a:cubicBezTo>
                    <a:pt x="48" y="53"/>
                    <a:pt x="33" y="52"/>
                    <a:pt x="18" y="37"/>
                  </a:cubicBezTo>
                  <a:cubicBezTo>
                    <a:pt x="2" y="21"/>
                    <a:pt x="0" y="0"/>
                    <a:pt x="0" y="0"/>
                  </a:cubicBezTo>
                  <a:cubicBezTo>
                    <a:pt x="0" y="34"/>
                    <a:pt x="27" y="62"/>
                    <a:pt x="61" y="62"/>
                  </a:cubicBezTo>
                  <a:cubicBezTo>
                    <a:pt x="68" y="62"/>
                    <a:pt x="75" y="54"/>
                    <a:pt x="61"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4" name="Group 37">
            <a:extLst>
              <a:ext uri="{FF2B5EF4-FFF2-40B4-BE49-F238E27FC236}">
                <a16:creationId xmlns:a16="http://schemas.microsoft.com/office/drawing/2014/main" id="{AF3978E3-DD2F-4F41-9776-CF937438D4FA}"/>
              </a:ext>
            </a:extLst>
          </p:cNvPr>
          <p:cNvGrpSpPr>
            <a:grpSpLocks noChangeAspect="1"/>
          </p:cNvGrpSpPr>
          <p:nvPr/>
        </p:nvGrpSpPr>
        <p:grpSpPr bwMode="auto">
          <a:xfrm rot="10800000">
            <a:off x="6083518" y="4391824"/>
            <a:ext cx="448517" cy="878115"/>
            <a:chOff x="1" y="3"/>
            <a:chExt cx="403" cy="789"/>
          </a:xfrm>
          <a:solidFill>
            <a:srgbClr val="5E391D"/>
          </a:solidFill>
        </p:grpSpPr>
        <p:sp>
          <p:nvSpPr>
            <p:cNvPr id="55" name="Freeform 38">
              <a:extLst>
                <a:ext uri="{FF2B5EF4-FFF2-40B4-BE49-F238E27FC236}">
                  <a16:creationId xmlns:a16="http://schemas.microsoft.com/office/drawing/2014/main" id="{2527E44C-ECBA-481C-B5FD-3614D5B4B27D}"/>
                </a:ext>
              </a:extLst>
            </p:cNvPr>
            <p:cNvSpPr>
              <a:spLocks noEditPoints="1"/>
            </p:cNvSpPr>
            <p:nvPr/>
          </p:nvSpPr>
          <p:spPr bwMode="auto">
            <a:xfrm>
              <a:off x="1" y="3"/>
              <a:ext cx="403" cy="789"/>
            </a:xfrm>
            <a:custGeom>
              <a:avLst/>
              <a:gdLst>
                <a:gd name="T0" fmla="*/ 64 w 167"/>
                <a:gd name="T1" fmla="*/ 164 h 330"/>
                <a:gd name="T2" fmla="*/ 66 w 167"/>
                <a:gd name="T3" fmla="*/ 174 h 330"/>
                <a:gd name="T4" fmla="*/ 91 w 167"/>
                <a:gd name="T5" fmla="*/ 330 h 330"/>
                <a:gd name="T6" fmla="*/ 103 w 167"/>
                <a:gd name="T7" fmla="*/ 169 h 330"/>
                <a:gd name="T8" fmla="*/ 167 w 167"/>
                <a:gd name="T9" fmla="*/ 83 h 330"/>
                <a:gd name="T10" fmla="*/ 96 w 167"/>
                <a:gd name="T11" fmla="*/ 274 h 330"/>
                <a:gd name="T12" fmla="*/ 94 w 167"/>
                <a:gd name="T13" fmla="*/ 293 h 330"/>
                <a:gd name="T14" fmla="*/ 93 w 167"/>
                <a:gd name="T15" fmla="*/ 252 h 330"/>
                <a:gd name="T16" fmla="*/ 94 w 167"/>
                <a:gd name="T17" fmla="*/ 211 h 330"/>
                <a:gd name="T18" fmla="*/ 96 w 167"/>
                <a:gd name="T19" fmla="*/ 230 h 330"/>
                <a:gd name="T20" fmla="*/ 97 w 167"/>
                <a:gd name="T21" fmla="*/ 263 h 330"/>
                <a:gd name="T22" fmla="*/ 76 w 167"/>
                <a:gd name="T23" fmla="*/ 316 h 330"/>
                <a:gd name="T24" fmla="*/ 79 w 167"/>
                <a:gd name="T25" fmla="*/ 321 h 330"/>
                <a:gd name="T26" fmla="*/ 70 w 167"/>
                <a:gd name="T27" fmla="*/ 320 h 330"/>
                <a:gd name="T28" fmla="*/ 97 w 167"/>
                <a:gd name="T29" fmla="*/ 186 h 330"/>
                <a:gd name="T30" fmla="*/ 94 w 167"/>
                <a:gd name="T31" fmla="*/ 171 h 330"/>
                <a:gd name="T32" fmla="*/ 67 w 167"/>
                <a:gd name="T33" fmla="*/ 171 h 330"/>
                <a:gd name="T34" fmla="*/ 71 w 167"/>
                <a:gd name="T35" fmla="*/ 170 h 330"/>
                <a:gd name="T36" fmla="*/ 98 w 167"/>
                <a:gd name="T37" fmla="*/ 170 h 330"/>
                <a:gd name="T38" fmla="*/ 99 w 167"/>
                <a:gd name="T39" fmla="*/ 166 h 330"/>
                <a:gd name="T40" fmla="*/ 70 w 167"/>
                <a:gd name="T41" fmla="*/ 167 h 330"/>
                <a:gd name="T42" fmla="*/ 66 w 167"/>
                <a:gd name="T43" fmla="*/ 166 h 330"/>
                <a:gd name="T44" fmla="*/ 95 w 167"/>
                <a:gd name="T45" fmla="*/ 166 h 330"/>
                <a:gd name="T46" fmla="*/ 99 w 167"/>
                <a:gd name="T47" fmla="*/ 166 h 330"/>
                <a:gd name="T48" fmla="*/ 67 w 167"/>
                <a:gd name="T49" fmla="*/ 19 h 330"/>
                <a:gd name="T50" fmla="*/ 47 w 167"/>
                <a:gd name="T51" fmla="*/ 31 h 330"/>
                <a:gd name="T52" fmla="*/ 43 w 167"/>
                <a:gd name="T53" fmla="*/ 36 h 330"/>
                <a:gd name="T54" fmla="*/ 82 w 167"/>
                <a:gd name="T55" fmla="*/ 27 h 330"/>
                <a:gd name="T56" fmla="*/ 83 w 167"/>
                <a:gd name="T57" fmla="*/ 27 h 330"/>
                <a:gd name="T58" fmla="*/ 83 w 167"/>
                <a:gd name="T59" fmla="*/ 27 h 330"/>
                <a:gd name="T60" fmla="*/ 92 w 167"/>
                <a:gd name="T61" fmla="*/ 28 h 330"/>
                <a:gd name="T62" fmla="*/ 110 w 167"/>
                <a:gd name="T63" fmla="*/ 35 h 330"/>
                <a:gd name="T64" fmla="*/ 138 w 167"/>
                <a:gd name="T65" fmla="*/ 71 h 330"/>
                <a:gd name="T66" fmla="*/ 140 w 167"/>
                <a:gd name="T67" fmla="*/ 86 h 330"/>
                <a:gd name="T68" fmla="*/ 130 w 167"/>
                <a:gd name="T69" fmla="*/ 124 h 330"/>
                <a:gd name="T70" fmla="*/ 135 w 167"/>
                <a:gd name="T71" fmla="*/ 120 h 330"/>
                <a:gd name="T72" fmla="*/ 147 w 167"/>
                <a:gd name="T73" fmla="*/ 101 h 330"/>
                <a:gd name="T74" fmla="*/ 157 w 167"/>
                <a:gd name="T75" fmla="*/ 55 h 330"/>
                <a:gd name="T76" fmla="*/ 161 w 167"/>
                <a:gd name="T77" fmla="*/ 74 h 330"/>
                <a:gd name="T78" fmla="*/ 161 w 167"/>
                <a:gd name="T79" fmla="*/ 79 h 330"/>
                <a:gd name="T80" fmla="*/ 158 w 167"/>
                <a:gd name="T81" fmla="*/ 60 h 330"/>
                <a:gd name="T82" fmla="*/ 154 w 167"/>
                <a:gd name="T83" fmla="*/ 51 h 330"/>
                <a:gd name="T84" fmla="*/ 90 w 167"/>
                <a:gd name="T85" fmla="*/ 7 h 330"/>
                <a:gd name="T86" fmla="*/ 12 w 167"/>
                <a:gd name="T87" fmla="*/ 57 h 330"/>
                <a:gd name="T88" fmla="*/ 8 w 167"/>
                <a:gd name="T89" fmla="*/ 73 h 330"/>
                <a:gd name="T90" fmla="*/ 7 w 167"/>
                <a:gd name="T91" fmla="*/ 81 h 330"/>
                <a:gd name="T92" fmla="*/ 7 w 167"/>
                <a:gd name="T93" fmla="*/ 89 h 330"/>
                <a:gd name="T94" fmla="*/ 51 w 167"/>
                <a:gd name="T95" fmla="*/ 153 h 330"/>
                <a:gd name="T96" fmla="*/ 60 w 167"/>
                <a:gd name="T97" fmla="*/ 157 h 330"/>
                <a:gd name="T98" fmla="*/ 80 w 167"/>
                <a:gd name="T99" fmla="*/ 161 h 330"/>
                <a:gd name="T100" fmla="*/ 75 w 167"/>
                <a:gd name="T101" fmla="*/ 161 h 330"/>
                <a:gd name="T102" fmla="*/ 55 w 167"/>
                <a:gd name="T103" fmla="*/ 157 h 330"/>
                <a:gd name="T104" fmla="*/ 30 w 167"/>
                <a:gd name="T105" fmla="*/ 142 h 330"/>
                <a:gd name="T106" fmla="*/ 4 w 167"/>
                <a:gd name="T107" fmla="*/ 85 h 330"/>
                <a:gd name="T108" fmla="*/ 4 w 167"/>
                <a:gd name="T109" fmla="*/ 77 h 330"/>
                <a:gd name="T110" fmla="*/ 6 w 167"/>
                <a:gd name="T111" fmla="*/ 64 h 330"/>
                <a:gd name="T112" fmla="*/ 27 w 167"/>
                <a:gd name="T113" fmla="*/ 27 h 330"/>
                <a:gd name="T114" fmla="*/ 120 w 167"/>
                <a:gd name="T115" fmla="*/ 13 h 330"/>
                <a:gd name="T116" fmla="*/ 156 w 167"/>
                <a:gd name="T117" fmla="*/ 52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67" h="330">
                  <a:moveTo>
                    <a:pt x="84" y="0"/>
                  </a:moveTo>
                  <a:cubicBezTo>
                    <a:pt x="38" y="0"/>
                    <a:pt x="0" y="37"/>
                    <a:pt x="0" y="83"/>
                  </a:cubicBezTo>
                  <a:cubicBezTo>
                    <a:pt x="0" y="123"/>
                    <a:pt x="27" y="156"/>
                    <a:pt x="64" y="164"/>
                  </a:cubicBezTo>
                  <a:cubicBezTo>
                    <a:pt x="63" y="165"/>
                    <a:pt x="63" y="165"/>
                    <a:pt x="63" y="167"/>
                  </a:cubicBezTo>
                  <a:cubicBezTo>
                    <a:pt x="63" y="169"/>
                    <a:pt x="63" y="169"/>
                    <a:pt x="63" y="169"/>
                  </a:cubicBezTo>
                  <a:cubicBezTo>
                    <a:pt x="63" y="171"/>
                    <a:pt x="64" y="173"/>
                    <a:pt x="66" y="174"/>
                  </a:cubicBezTo>
                  <a:cubicBezTo>
                    <a:pt x="66" y="322"/>
                    <a:pt x="66" y="322"/>
                    <a:pt x="66" y="322"/>
                  </a:cubicBezTo>
                  <a:cubicBezTo>
                    <a:pt x="66" y="327"/>
                    <a:pt x="70" y="330"/>
                    <a:pt x="74" y="330"/>
                  </a:cubicBezTo>
                  <a:cubicBezTo>
                    <a:pt x="91" y="330"/>
                    <a:pt x="91" y="330"/>
                    <a:pt x="91" y="330"/>
                  </a:cubicBezTo>
                  <a:cubicBezTo>
                    <a:pt x="96" y="330"/>
                    <a:pt x="100" y="327"/>
                    <a:pt x="100" y="322"/>
                  </a:cubicBezTo>
                  <a:cubicBezTo>
                    <a:pt x="100" y="174"/>
                    <a:pt x="100" y="174"/>
                    <a:pt x="100" y="174"/>
                  </a:cubicBezTo>
                  <a:cubicBezTo>
                    <a:pt x="101" y="173"/>
                    <a:pt x="103" y="171"/>
                    <a:pt x="103" y="169"/>
                  </a:cubicBezTo>
                  <a:cubicBezTo>
                    <a:pt x="103" y="167"/>
                    <a:pt x="103" y="167"/>
                    <a:pt x="103" y="167"/>
                  </a:cubicBezTo>
                  <a:cubicBezTo>
                    <a:pt x="103" y="166"/>
                    <a:pt x="103" y="166"/>
                    <a:pt x="102" y="165"/>
                  </a:cubicBezTo>
                  <a:cubicBezTo>
                    <a:pt x="139" y="156"/>
                    <a:pt x="167" y="123"/>
                    <a:pt x="167" y="83"/>
                  </a:cubicBezTo>
                  <a:cubicBezTo>
                    <a:pt x="167" y="37"/>
                    <a:pt x="130" y="0"/>
                    <a:pt x="84" y="0"/>
                  </a:cubicBezTo>
                  <a:close/>
                  <a:moveTo>
                    <a:pt x="97" y="263"/>
                  </a:moveTo>
                  <a:cubicBezTo>
                    <a:pt x="97" y="267"/>
                    <a:pt x="96" y="271"/>
                    <a:pt x="96" y="274"/>
                  </a:cubicBezTo>
                  <a:cubicBezTo>
                    <a:pt x="96" y="281"/>
                    <a:pt x="96" y="288"/>
                    <a:pt x="96" y="293"/>
                  </a:cubicBezTo>
                  <a:cubicBezTo>
                    <a:pt x="95" y="305"/>
                    <a:pt x="95" y="312"/>
                    <a:pt x="95" y="312"/>
                  </a:cubicBezTo>
                  <a:cubicBezTo>
                    <a:pt x="95" y="312"/>
                    <a:pt x="94" y="305"/>
                    <a:pt x="94" y="293"/>
                  </a:cubicBezTo>
                  <a:cubicBezTo>
                    <a:pt x="93" y="288"/>
                    <a:pt x="93" y="281"/>
                    <a:pt x="93" y="274"/>
                  </a:cubicBezTo>
                  <a:cubicBezTo>
                    <a:pt x="93" y="271"/>
                    <a:pt x="93" y="267"/>
                    <a:pt x="93" y="263"/>
                  </a:cubicBezTo>
                  <a:cubicBezTo>
                    <a:pt x="93" y="259"/>
                    <a:pt x="93" y="256"/>
                    <a:pt x="93" y="252"/>
                  </a:cubicBezTo>
                  <a:cubicBezTo>
                    <a:pt x="93" y="248"/>
                    <a:pt x="93" y="244"/>
                    <a:pt x="93" y="241"/>
                  </a:cubicBezTo>
                  <a:cubicBezTo>
                    <a:pt x="93" y="237"/>
                    <a:pt x="93" y="233"/>
                    <a:pt x="93" y="230"/>
                  </a:cubicBezTo>
                  <a:cubicBezTo>
                    <a:pt x="93" y="223"/>
                    <a:pt x="93" y="216"/>
                    <a:pt x="94" y="211"/>
                  </a:cubicBezTo>
                  <a:cubicBezTo>
                    <a:pt x="94" y="199"/>
                    <a:pt x="95" y="192"/>
                    <a:pt x="95" y="192"/>
                  </a:cubicBezTo>
                  <a:cubicBezTo>
                    <a:pt x="95" y="192"/>
                    <a:pt x="95" y="199"/>
                    <a:pt x="96" y="211"/>
                  </a:cubicBezTo>
                  <a:cubicBezTo>
                    <a:pt x="96" y="216"/>
                    <a:pt x="96" y="223"/>
                    <a:pt x="96" y="230"/>
                  </a:cubicBezTo>
                  <a:cubicBezTo>
                    <a:pt x="96" y="233"/>
                    <a:pt x="97" y="237"/>
                    <a:pt x="97" y="241"/>
                  </a:cubicBezTo>
                  <a:cubicBezTo>
                    <a:pt x="97" y="244"/>
                    <a:pt x="97" y="248"/>
                    <a:pt x="97" y="252"/>
                  </a:cubicBezTo>
                  <a:cubicBezTo>
                    <a:pt x="97" y="256"/>
                    <a:pt x="97" y="259"/>
                    <a:pt x="97" y="263"/>
                  </a:cubicBezTo>
                  <a:close/>
                  <a:moveTo>
                    <a:pt x="70" y="187"/>
                  </a:moveTo>
                  <a:cubicBezTo>
                    <a:pt x="71" y="219"/>
                    <a:pt x="73" y="281"/>
                    <a:pt x="74" y="299"/>
                  </a:cubicBezTo>
                  <a:cubicBezTo>
                    <a:pt x="74" y="307"/>
                    <a:pt x="75" y="312"/>
                    <a:pt x="76" y="316"/>
                  </a:cubicBezTo>
                  <a:cubicBezTo>
                    <a:pt x="90" y="318"/>
                    <a:pt x="90" y="318"/>
                    <a:pt x="90" y="318"/>
                  </a:cubicBezTo>
                  <a:cubicBezTo>
                    <a:pt x="70" y="320"/>
                    <a:pt x="70" y="320"/>
                    <a:pt x="70" y="320"/>
                  </a:cubicBezTo>
                  <a:cubicBezTo>
                    <a:pt x="79" y="321"/>
                    <a:pt x="79" y="321"/>
                    <a:pt x="79" y="321"/>
                  </a:cubicBezTo>
                  <a:cubicBezTo>
                    <a:pt x="81" y="326"/>
                    <a:pt x="84" y="327"/>
                    <a:pt x="84" y="327"/>
                  </a:cubicBezTo>
                  <a:cubicBezTo>
                    <a:pt x="75" y="327"/>
                    <a:pt x="75" y="327"/>
                    <a:pt x="75" y="327"/>
                  </a:cubicBezTo>
                  <a:cubicBezTo>
                    <a:pt x="72" y="327"/>
                    <a:pt x="70" y="325"/>
                    <a:pt x="70" y="320"/>
                  </a:cubicBezTo>
                  <a:cubicBezTo>
                    <a:pt x="70" y="174"/>
                    <a:pt x="70" y="174"/>
                    <a:pt x="70" y="174"/>
                  </a:cubicBezTo>
                  <a:cubicBezTo>
                    <a:pt x="70" y="177"/>
                    <a:pt x="70" y="180"/>
                    <a:pt x="70" y="185"/>
                  </a:cubicBezTo>
                  <a:cubicBezTo>
                    <a:pt x="97" y="186"/>
                    <a:pt x="97" y="186"/>
                    <a:pt x="97" y="186"/>
                  </a:cubicBezTo>
                  <a:lnTo>
                    <a:pt x="70" y="187"/>
                  </a:lnTo>
                  <a:close/>
                  <a:moveTo>
                    <a:pt x="98" y="171"/>
                  </a:moveTo>
                  <a:cubicBezTo>
                    <a:pt x="97" y="171"/>
                    <a:pt x="96" y="171"/>
                    <a:pt x="94" y="171"/>
                  </a:cubicBezTo>
                  <a:cubicBezTo>
                    <a:pt x="91" y="171"/>
                    <a:pt x="87" y="172"/>
                    <a:pt x="83" y="172"/>
                  </a:cubicBezTo>
                  <a:cubicBezTo>
                    <a:pt x="78" y="172"/>
                    <a:pt x="74" y="171"/>
                    <a:pt x="71" y="171"/>
                  </a:cubicBezTo>
                  <a:cubicBezTo>
                    <a:pt x="69" y="171"/>
                    <a:pt x="68" y="171"/>
                    <a:pt x="67" y="171"/>
                  </a:cubicBezTo>
                  <a:cubicBezTo>
                    <a:pt x="66" y="171"/>
                    <a:pt x="65" y="171"/>
                    <a:pt x="65" y="171"/>
                  </a:cubicBezTo>
                  <a:cubicBezTo>
                    <a:pt x="65" y="171"/>
                    <a:pt x="66" y="171"/>
                    <a:pt x="67" y="170"/>
                  </a:cubicBezTo>
                  <a:cubicBezTo>
                    <a:pt x="68" y="170"/>
                    <a:pt x="69" y="170"/>
                    <a:pt x="71" y="170"/>
                  </a:cubicBezTo>
                  <a:cubicBezTo>
                    <a:pt x="74" y="170"/>
                    <a:pt x="78" y="170"/>
                    <a:pt x="83" y="170"/>
                  </a:cubicBezTo>
                  <a:cubicBezTo>
                    <a:pt x="87" y="170"/>
                    <a:pt x="91" y="170"/>
                    <a:pt x="94" y="170"/>
                  </a:cubicBezTo>
                  <a:cubicBezTo>
                    <a:pt x="96" y="170"/>
                    <a:pt x="97" y="170"/>
                    <a:pt x="98" y="170"/>
                  </a:cubicBezTo>
                  <a:cubicBezTo>
                    <a:pt x="99" y="171"/>
                    <a:pt x="100" y="171"/>
                    <a:pt x="100" y="171"/>
                  </a:cubicBezTo>
                  <a:cubicBezTo>
                    <a:pt x="100" y="171"/>
                    <a:pt x="99" y="171"/>
                    <a:pt x="98" y="171"/>
                  </a:cubicBezTo>
                  <a:close/>
                  <a:moveTo>
                    <a:pt x="99" y="166"/>
                  </a:moveTo>
                  <a:cubicBezTo>
                    <a:pt x="98" y="166"/>
                    <a:pt x="97" y="167"/>
                    <a:pt x="95" y="167"/>
                  </a:cubicBezTo>
                  <a:cubicBezTo>
                    <a:pt x="92" y="167"/>
                    <a:pt x="87" y="167"/>
                    <a:pt x="83" y="167"/>
                  </a:cubicBezTo>
                  <a:cubicBezTo>
                    <a:pt x="78" y="167"/>
                    <a:pt x="74" y="167"/>
                    <a:pt x="70" y="167"/>
                  </a:cubicBezTo>
                  <a:cubicBezTo>
                    <a:pt x="68" y="167"/>
                    <a:pt x="67" y="166"/>
                    <a:pt x="66" y="166"/>
                  </a:cubicBezTo>
                  <a:cubicBezTo>
                    <a:pt x="65" y="166"/>
                    <a:pt x="65" y="166"/>
                    <a:pt x="65" y="166"/>
                  </a:cubicBezTo>
                  <a:cubicBezTo>
                    <a:pt x="65" y="166"/>
                    <a:pt x="65" y="166"/>
                    <a:pt x="66" y="166"/>
                  </a:cubicBezTo>
                  <a:cubicBezTo>
                    <a:pt x="67" y="166"/>
                    <a:pt x="68" y="166"/>
                    <a:pt x="70" y="166"/>
                  </a:cubicBezTo>
                  <a:cubicBezTo>
                    <a:pt x="74" y="165"/>
                    <a:pt x="78" y="165"/>
                    <a:pt x="83" y="165"/>
                  </a:cubicBezTo>
                  <a:cubicBezTo>
                    <a:pt x="87" y="165"/>
                    <a:pt x="92" y="165"/>
                    <a:pt x="95" y="166"/>
                  </a:cubicBezTo>
                  <a:cubicBezTo>
                    <a:pt x="97" y="166"/>
                    <a:pt x="98" y="166"/>
                    <a:pt x="99" y="166"/>
                  </a:cubicBezTo>
                  <a:cubicBezTo>
                    <a:pt x="100" y="166"/>
                    <a:pt x="101" y="166"/>
                    <a:pt x="101" y="166"/>
                  </a:cubicBezTo>
                  <a:cubicBezTo>
                    <a:pt x="101" y="166"/>
                    <a:pt x="100" y="166"/>
                    <a:pt x="99" y="166"/>
                  </a:cubicBezTo>
                  <a:close/>
                  <a:moveTo>
                    <a:pt x="84" y="149"/>
                  </a:moveTo>
                  <a:cubicBezTo>
                    <a:pt x="47" y="149"/>
                    <a:pt x="18" y="120"/>
                    <a:pt x="18" y="83"/>
                  </a:cubicBezTo>
                  <a:cubicBezTo>
                    <a:pt x="18" y="53"/>
                    <a:pt x="39" y="27"/>
                    <a:pt x="67" y="19"/>
                  </a:cubicBezTo>
                  <a:cubicBezTo>
                    <a:pt x="67" y="20"/>
                    <a:pt x="67" y="20"/>
                    <a:pt x="66" y="20"/>
                  </a:cubicBezTo>
                  <a:cubicBezTo>
                    <a:pt x="62" y="21"/>
                    <a:pt x="58" y="23"/>
                    <a:pt x="55" y="25"/>
                  </a:cubicBezTo>
                  <a:cubicBezTo>
                    <a:pt x="52" y="27"/>
                    <a:pt x="49" y="29"/>
                    <a:pt x="47" y="31"/>
                  </a:cubicBezTo>
                  <a:cubicBezTo>
                    <a:pt x="45" y="33"/>
                    <a:pt x="44" y="35"/>
                    <a:pt x="43" y="36"/>
                  </a:cubicBezTo>
                  <a:cubicBezTo>
                    <a:pt x="42" y="37"/>
                    <a:pt x="41" y="37"/>
                    <a:pt x="41" y="37"/>
                  </a:cubicBezTo>
                  <a:cubicBezTo>
                    <a:pt x="41" y="37"/>
                    <a:pt x="42" y="37"/>
                    <a:pt x="43" y="36"/>
                  </a:cubicBezTo>
                  <a:cubicBezTo>
                    <a:pt x="45" y="35"/>
                    <a:pt x="46" y="35"/>
                    <a:pt x="49" y="33"/>
                  </a:cubicBezTo>
                  <a:cubicBezTo>
                    <a:pt x="53" y="31"/>
                    <a:pt x="60" y="29"/>
                    <a:pt x="68" y="27"/>
                  </a:cubicBezTo>
                  <a:cubicBezTo>
                    <a:pt x="72" y="27"/>
                    <a:pt x="77" y="27"/>
                    <a:pt x="82" y="27"/>
                  </a:cubicBezTo>
                  <a:cubicBezTo>
                    <a:pt x="82" y="27"/>
                    <a:pt x="82" y="27"/>
                    <a:pt x="82" y="27"/>
                  </a:cubicBezTo>
                  <a:cubicBezTo>
                    <a:pt x="83" y="27"/>
                    <a:pt x="83" y="27"/>
                    <a:pt x="83" y="27"/>
                  </a:cubicBezTo>
                  <a:cubicBezTo>
                    <a:pt x="83" y="27"/>
                    <a:pt x="83" y="27"/>
                    <a:pt x="83" y="27"/>
                  </a:cubicBezTo>
                  <a:cubicBezTo>
                    <a:pt x="83" y="27"/>
                    <a:pt x="82" y="27"/>
                    <a:pt x="83" y="27"/>
                  </a:cubicBezTo>
                  <a:cubicBezTo>
                    <a:pt x="83" y="27"/>
                    <a:pt x="83" y="27"/>
                    <a:pt x="83" y="27"/>
                  </a:cubicBezTo>
                  <a:cubicBezTo>
                    <a:pt x="83" y="27"/>
                    <a:pt x="83" y="27"/>
                    <a:pt x="83" y="27"/>
                  </a:cubicBezTo>
                  <a:cubicBezTo>
                    <a:pt x="84" y="27"/>
                    <a:pt x="84" y="27"/>
                    <a:pt x="85" y="27"/>
                  </a:cubicBezTo>
                  <a:cubicBezTo>
                    <a:pt x="86" y="27"/>
                    <a:pt x="88" y="27"/>
                    <a:pt x="89" y="28"/>
                  </a:cubicBezTo>
                  <a:cubicBezTo>
                    <a:pt x="90" y="28"/>
                    <a:pt x="91" y="28"/>
                    <a:pt x="92" y="28"/>
                  </a:cubicBezTo>
                  <a:cubicBezTo>
                    <a:pt x="94" y="29"/>
                    <a:pt x="94" y="29"/>
                    <a:pt x="94" y="29"/>
                  </a:cubicBezTo>
                  <a:cubicBezTo>
                    <a:pt x="95" y="29"/>
                    <a:pt x="95" y="29"/>
                    <a:pt x="96" y="29"/>
                  </a:cubicBezTo>
                  <a:cubicBezTo>
                    <a:pt x="101" y="31"/>
                    <a:pt x="105" y="33"/>
                    <a:pt x="110" y="35"/>
                  </a:cubicBezTo>
                  <a:cubicBezTo>
                    <a:pt x="114" y="38"/>
                    <a:pt x="118" y="41"/>
                    <a:pt x="122" y="45"/>
                  </a:cubicBezTo>
                  <a:cubicBezTo>
                    <a:pt x="126" y="49"/>
                    <a:pt x="129" y="53"/>
                    <a:pt x="132" y="57"/>
                  </a:cubicBezTo>
                  <a:cubicBezTo>
                    <a:pt x="134" y="62"/>
                    <a:pt x="136" y="67"/>
                    <a:pt x="138" y="71"/>
                  </a:cubicBezTo>
                  <a:cubicBezTo>
                    <a:pt x="138" y="73"/>
                    <a:pt x="138" y="74"/>
                    <a:pt x="139" y="75"/>
                  </a:cubicBezTo>
                  <a:cubicBezTo>
                    <a:pt x="139" y="76"/>
                    <a:pt x="139" y="77"/>
                    <a:pt x="139" y="79"/>
                  </a:cubicBezTo>
                  <a:cubicBezTo>
                    <a:pt x="140" y="81"/>
                    <a:pt x="140" y="83"/>
                    <a:pt x="140" y="86"/>
                  </a:cubicBezTo>
                  <a:cubicBezTo>
                    <a:pt x="140" y="90"/>
                    <a:pt x="140" y="95"/>
                    <a:pt x="139" y="99"/>
                  </a:cubicBezTo>
                  <a:cubicBezTo>
                    <a:pt x="138" y="107"/>
                    <a:pt x="135" y="114"/>
                    <a:pt x="133" y="119"/>
                  </a:cubicBezTo>
                  <a:cubicBezTo>
                    <a:pt x="132" y="121"/>
                    <a:pt x="131" y="123"/>
                    <a:pt x="130" y="124"/>
                  </a:cubicBezTo>
                  <a:cubicBezTo>
                    <a:pt x="130" y="125"/>
                    <a:pt x="129" y="126"/>
                    <a:pt x="129" y="126"/>
                  </a:cubicBezTo>
                  <a:cubicBezTo>
                    <a:pt x="129" y="126"/>
                    <a:pt x="130" y="125"/>
                    <a:pt x="131" y="124"/>
                  </a:cubicBezTo>
                  <a:cubicBezTo>
                    <a:pt x="132" y="123"/>
                    <a:pt x="134" y="122"/>
                    <a:pt x="135" y="120"/>
                  </a:cubicBezTo>
                  <a:cubicBezTo>
                    <a:pt x="137" y="118"/>
                    <a:pt x="139" y="116"/>
                    <a:pt x="141" y="112"/>
                  </a:cubicBezTo>
                  <a:cubicBezTo>
                    <a:pt x="143" y="109"/>
                    <a:pt x="145" y="105"/>
                    <a:pt x="147" y="101"/>
                  </a:cubicBezTo>
                  <a:cubicBezTo>
                    <a:pt x="147" y="101"/>
                    <a:pt x="147" y="101"/>
                    <a:pt x="147" y="101"/>
                  </a:cubicBezTo>
                  <a:cubicBezTo>
                    <a:pt x="140" y="129"/>
                    <a:pt x="114" y="149"/>
                    <a:pt x="84" y="149"/>
                  </a:cubicBezTo>
                  <a:close/>
                  <a:moveTo>
                    <a:pt x="156" y="52"/>
                  </a:moveTo>
                  <a:cubicBezTo>
                    <a:pt x="157" y="53"/>
                    <a:pt x="157" y="54"/>
                    <a:pt x="157" y="55"/>
                  </a:cubicBezTo>
                  <a:cubicBezTo>
                    <a:pt x="158" y="56"/>
                    <a:pt x="158" y="58"/>
                    <a:pt x="159" y="59"/>
                  </a:cubicBezTo>
                  <a:cubicBezTo>
                    <a:pt x="159" y="62"/>
                    <a:pt x="160" y="65"/>
                    <a:pt x="161" y="67"/>
                  </a:cubicBezTo>
                  <a:cubicBezTo>
                    <a:pt x="161" y="70"/>
                    <a:pt x="161" y="72"/>
                    <a:pt x="161" y="74"/>
                  </a:cubicBezTo>
                  <a:cubicBezTo>
                    <a:pt x="162" y="76"/>
                    <a:pt x="162" y="78"/>
                    <a:pt x="162" y="79"/>
                  </a:cubicBezTo>
                  <a:cubicBezTo>
                    <a:pt x="162" y="82"/>
                    <a:pt x="162" y="83"/>
                    <a:pt x="162" y="83"/>
                  </a:cubicBezTo>
                  <a:cubicBezTo>
                    <a:pt x="162" y="83"/>
                    <a:pt x="162" y="82"/>
                    <a:pt x="161" y="79"/>
                  </a:cubicBezTo>
                  <a:cubicBezTo>
                    <a:pt x="161" y="78"/>
                    <a:pt x="161" y="76"/>
                    <a:pt x="161" y="74"/>
                  </a:cubicBezTo>
                  <a:cubicBezTo>
                    <a:pt x="161" y="72"/>
                    <a:pt x="160" y="70"/>
                    <a:pt x="160" y="68"/>
                  </a:cubicBezTo>
                  <a:cubicBezTo>
                    <a:pt x="159" y="65"/>
                    <a:pt x="158" y="62"/>
                    <a:pt x="158" y="60"/>
                  </a:cubicBezTo>
                  <a:cubicBezTo>
                    <a:pt x="157" y="58"/>
                    <a:pt x="156" y="57"/>
                    <a:pt x="156" y="55"/>
                  </a:cubicBezTo>
                  <a:cubicBezTo>
                    <a:pt x="156" y="54"/>
                    <a:pt x="155" y="54"/>
                    <a:pt x="155" y="53"/>
                  </a:cubicBezTo>
                  <a:cubicBezTo>
                    <a:pt x="155" y="52"/>
                    <a:pt x="154" y="51"/>
                    <a:pt x="154" y="51"/>
                  </a:cubicBezTo>
                  <a:cubicBezTo>
                    <a:pt x="151" y="44"/>
                    <a:pt x="146" y="38"/>
                    <a:pt x="141" y="32"/>
                  </a:cubicBezTo>
                  <a:cubicBezTo>
                    <a:pt x="135" y="25"/>
                    <a:pt x="128" y="20"/>
                    <a:pt x="119" y="15"/>
                  </a:cubicBezTo>
                  <a:cubicBezTo>
                    <a:pt x="110" y="11"/>
                    <a:pt x="100" y="8"/>
                    <a:pt x="90" y="7"/>
                  </a:cubicBezTo>
                  <a:cubicBezTo>
                    <a:pt x="79" y="6"/>
                    <a:pt x="68" y="8"/>
                    <a:pt x="58" y="12"/>
                  </a:cubicBezTo>
                  <a:cubicBezTo>
                    <a:pt x="47" y="15"/>
                    <a:pt x="38" y="21"/>
                    <a:pt x="30" y="29"/>
                  </a:cubicBezTo>
                  <a:cubicBezTo>
                    <a:pt x="22" y="37"/>
                    <a:pt x="16" y="47"/>
                    <a:pt x="12" y="57"/>
                  </a:cubicBezTo>
                  <a:cubicBezTo>
                    <a:pt x="11" y="59"/>
                    <a:pt x="11" y="60"/>
                    <a:pt x="11" y="61"/>
                  </a:cubicBezTo>
                  <a:cubicBezTo>
                    <a:pt x="10" y="65"/>
                    <a:pt x="10" y="65"/>
                    <a:pt x="10" y="65"/>
                  </a:cubicBezTo>
                  <a:cubicBezTo>
                    <a:pt x="9" y="68"/>
                    <a:pt x="8" y="71"/>
                    <a:pt x="8" y="73"/>
                  </a:cubicBezTo>
                  <a:cubicBezTo>
                    <a:pt x="8" y="75"/>
                    <a:pt x="8" y="75"/>
                    <a:pt x="8" y="75"/>
                  </a:cubicBezTo>
                  <a:cubicBezTo>
                    <a:pt x="8" y="76"/>
                    <a:pt x="8" y="77"/>
                    <a:pt x="8" y="77"/>
                  </a:cubicBezTo>
                  <a:cubicBezTo>
                    <a:pt x="7" y="79"/>
                    <a:pt x="7" y="80"/>
                    <a:pt x="7" y="81"/>
                  </a:cubicBezTo>
                  <a:cubicBezTo>
                    <a:pt x="7" y="83"/>
                    <a:pt x="7" y="83"/>
                    <a:pt x="7" y="83"/>
                  </a:cubicBezTo>
                  <a:cubicBezTo>
                    <a:pt x="7" y="85"/>
                    <a:pt x="7" y="85"/>
                    <a:pt x="7" y="85"/>
                  </a:cubicBezTo>
                  <a:cubicBezTo>
                    <a:pt x="7" y="87"/>
                    <a:pt x="7" y="88"/>
                    <a:pt x="7" y="89"/>
                  </a:cubicBezTo>
                  <a:cubicBezTo>
                    <a:pt x="8" y="100"/>
                    <a:pt x="11" y="110"/>
                    <a:pt x="16" y="119"/>
                  </a:cubicBezTo>
                  <a:cubicBezTo>
                    <a:pt x="20" y="127"/>
                    <a:pt x="26" y="135"/>
                    <a:pt x="32" y="140"/>
                  </a:cubicBezTo>
                  <a:cubicBezTo>
                    <a:pt x="38" y="146"/>
                    <a:pt x="45" y="150"/>
                    <a:pt x="51" y="153"/>
                  </a:cubicBezTo>
                  <a:cubicBezTo>
                    <a:pt x="52" y="154"/>
                    <a:pt x="53" y="154"/>
                    <a:pt x="53" y="155"/>
                  </a:cubicBezTo>
                  <a:cubicBezTo>
                    <a:pt x="54" y="155"/>
                    <a:pt x="55" y="155"/>
                    <a:pt x="56" y="155"/>
                  </a:cubicBezTo>
                  <a:cubicBezTo>
                    <a:pt x="57" y="156"/>
                    <a:pt x="59" y="157"/>
                    <a:pt x="60" y="157"/>
                  </a:cubicBezTo>
                  <a:cubicBezTo>
                    <a:pt x="63" y="158"/>
                    <a:pt x="66" y="159"/>
                    <a:pt x="68" y="159"/>
                  </a:cubicBezTo>
                  <a:cubicBezTo>
                    <a:pt x="70" y="160"/>
                    <a:pt x="73" y="160"/>
                    <a:pt x="75" y="161"/>
                  </a:cubicBezTo>
                  <a:cubicBezTo>
                    <a:pt x="76" y="161"/>
                    <a:pt x="78" y="161"/>
                    <a:pt x="80" y="161"/>
                  </a:cubicBezTo>
                  <a:cubicBezTo>
                    <a:pt x="82" y="161"/>
                    <a:pt x="84" y="161"/>
                    <a:pt x="84" y="161"/>
                  </a:cubicBezTo>
                  <a:cubicBezTo>
                    <a:pt x="84" y="161"/>
                    <a:pt x="82" y="161"/>
                    <a:pt x="80" y="161"/>
                  </a:cubicBezTo>
                  <a:cubicBezTo>
                    <a:pt x="78" y="161"/>
                    <a:pt x="76" y="161"/>
                    <a:pt x="75" y="161"/>
                  </a:cubicBezTo>
                  <a:cubicBezTo>
                    <a:pt x="73" y="161"/>
                    <a:pt x="70" y="161"/>
                    <a:pt x="68" y="160"/>
                  </a:cubicBezTo>
                  <a:cubicBezTo>
                    <a:pt x="65" y="160"/>
                    <a:pt x="63" y="159"/>
                    <a:pt x="60" y="158"/>
                  </a:cubicBezTo>
                  <a:cubicBezTo>
                    <a:pt x="58" y="158"/>
                    <a:pt x="57" y="157"/>
                    <a:pt x="55" y="157"/>
                  </a:cubicBezTo>
                  <a:cubicBezTo>
                    <a:pt x="54" y="156"/>
                    <a:pt x="54" y="156"/>
                    <a:pt x="53" y="156"/>
                  </a:cubicBezTo>
                  <a:cubicBezTo>
                    <a:pt x="52" y="155"/>
                    <a:pt x="51" y="155"/>
                    <a:pt x="50" y="155"/>
                  </a:cubicBezTo>
                  <a:cubicBezTo>
                    <a:pt x="44" y="152"/>
                    <a:pt x="37" y="148"/>
                    <a:pt x="30" y="142"/>
                  </a:cubicBezTo>
                  <a:cubicBezTo>
                    <a:pt x="24" y="136"/>
                    <a:pt x="18" y="129"/>
                    <a:pt x="13" y="120"/>
                  </a:cubicBezTo>
                  <a:cubicBezTo>
                    <a:pt x="8" y="111"/>
                    <a:pt x="5" y="101"/>
                    <a:pt x="4" y="90"/>
                  </a:cubicBezTo>
                  <a:cubicBezTo>
                    <a:pt x="4" y="88"/>
                    <a:pt x="4" y="87"/>
                    <a:pt x="4" y="85"/>
                  </a:cubicBezTo>
                  <a:cubicBezTo>
                    <a:pt x="4" y="83"/>
                    <a:pt x="4" y="83"/>
                    <a:pt x="4" y="83"/>
                  </a:cubicBezTo>
                  <a:cubicBezTo>
                    <a:pt x="4" y="83"/>
                    <a:pt x="4" y="82"/>
                    <a:pt x="4" y="81"/>
                  </a:cubicBezTo>
                  <a:cubicBezTo>
                    <a:pt x="4" y="80"/>
                    <a:pt x="4" y="78"/>
                    <a:pt x="4" y="77"/>
                  </a:cubicBezTo>
                  <a:cubicBezTo>
                    <a:pt x="4" y="75"/>
                    <a:pt x="4" y="75"/>
                    <a:pt x="4" y="75"/>
                  </a:cubicBezTo>
                  <a:cubicBezTo>
                    <a:pt x="4" y="73"/>
                    <a:pt x="4" y="73"/>
                    <a:pt x="4" y="73"/>
                  </a:cubicBezTo>
                  <a:cubicBezTo>
                    <a:pt x="5" y="70"/>
                    <a:pt x="5" y="67"/>
                    <a:pt x="6" y="64"/>
                  </a:cubicBezTo>
                  <a:cubicBezTo>
                    <a:pt x="6" y="63"/>
                    <a:pt x="7" y="62"/>
                    <a:pt x="7" y="60"/>
                  </a:cubicBezTo>
                  <a:cubicBezTo>
                    <a:pt x="7" y="59"/>
                    <a:pt x="8" y="58"/>
                    <a:pt x="8" y="56"/>
                  </a:cubicBezTo>
                  <a:cubicBezTo>
                    <a:pt x="12" y="45"/>
                    <a:pt x="19" y="35"/>
                    <a:pt x="27" y="27"/>
                  </a:cubicBezTo>
                  <a:cubicBezTo>
                    <a:pt x="35" y="18"/>
                    <a:pt x="46" y="12"/>
                    <a:pt x="57" y="8"/>
                  </a:cubicBezTo>
                  <a:cubicBezTo>
                    <a:pt x="67" y="4"/>
                    <a:pt x="79" y="3"/>
                    <a:pt x="90" y="4"/>
                  </a:cubicBezTo>
                  <a:cubicBezTo>
                    <a:pt x="101" y="5"/>
                    <a:pt x="111" y="8"/>
                    <a:pt x="120" y="13"/>
                  </a:cubicBezTo>
                  <a:cubicBezTo>
                    <a:pt x="129" y="17"/>
                    <a:pt x="137" y="24"/>
                    <a:pt x="142" y="30"/>
                  </a:cubicBezTo>
                  <a:cubicBezTo>
                    <a:pt x="148" y="37"/>
                    <a:pt x="152" y="43"/>
                    <a:pt x="155" y="50"/>
                  </a:cubicBezTo>
                  <a:cubicBezTo>
                    <a:pt x="156" y="51"/>
                    <a:pt x="156" y="52"/>
                    <a:pt x="156"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6" name="Freeform 39">
              <a:extLst>
                <a:ext uri="{FF2B5EF4-FFF2-40B4-BE49-F238E27FC236}">
                  <a16:creationId xmlns:a16="http://schemas.microsoft.com/office/drawing/2014/main" id="{F44DB3FB-B42F-4299-9D27-4CCABDE19BD9}"/>
                </a:ext>
              </a:extLst>
            </p:cNvPr>
            <p:cNvSpPr>
              <a:spLocks/>
            </p:cNvSpPr>
            <p:nvPr/>
          </p:nvSpPr>
          <p:spPr bwMode="auto">
            <a:xfrm>
              <a:off x="59" y="199"/>
              <a:ext cx="181" cy="149"/>
            </a:xfrm>
            <a:custGeom>
              <a:avLst/>
              <a:gdLst>
                <a:gd name="T0" fmla="*/ 61 w 75"/>
                <a:gd name="T1" fmla="*/ 54 h 62"/>
                <a:gd name="T2" fmla="*/ 18 w 75"/>
                <a:gd name="T3" fmla="*/ 37 h 62"/>
                <a:gd name="T4" fmla="*/ 0 w 75"/>
                <a:gd name="T5" fmla="*/ 0 h 62"/>
                <a:gd name="T6" fmla="*/ 61 w 75"/>
                <a:gd name="T7" fmla="*/ 62 h 62"/>
                <a:gd name="T8" fmla="*/ 61 w 75"/>
                <a:gd name="T9" fmla="*/ 54 h 62"/>
              </a:gdLst>
              <a:ahLst/>
              <a:cxnLst>
                <a:cxn ang="0">
                  <a:pos x="T0" y="T1"/>
                </a:cxn>
                <a:cxn ang="0">
                  <a:pos x="T2" y="T3"/>
                </a:cxn>
                <a:cxn ang="0">
                  <a:pos x="T4" y="T5"/>
                </a:cxn>
                <a:cxn ang="0">
                  <a:pos x="T6" y="T7"/>
                </a:cxn>
                <a:cxn ang="0">
                  <a:pos x="T8" y="T9"/>
                </a:cxn>
              </a:cxnLst>
              <a:rect l="0" t="0" r="r" b="b"/>
              <a:pathLst>
                <a:path w="75" h="62">
                  <a:moveTo>
                    <a:pt x="61" y="54"/>
                  </a:moveTo>
                  <a:cubicBezTo>
                    <a:pt x="48" y="53"/>
                    <a:pt x="33" y="52"/>
                    <a:pt x="18" y="37"/>
                  </a:cubicBezTo>
                  <a:cubicBezTo>
                    <a:pt x="2" y="21"/>
                    <a:pt x="0" y="0"/>
                    <a:pt x="0" y="0"/>
                  </a:cubicBezTo>
                  <a:cubicBezTo>
                    <a:pt x="0" y="34"/>
                    <a:pt x="27" y="62"/>
                    <a:pt x="61" y="62"/>
                  </a:cubicBezTo>
                  <a:cubicBezTo>
                    <a:pt x="68" y="62"/>
                    <a:pt x="75" y="54"/>
                    <a:pt x="61"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7" name="Group 37">
            <a:extLst>
              <a:ext uri="{FF2B5EF4-FFF2-40B4-BE49-F238E27FC236}">
                <a16:creationId xmlns:a16="http://schemas.microsoft.com/office/drawing/2014/main" id="{0C1306BD-5A56-4FC1-9835-457A6ACC2619}"/>
              </a:ext>
            </a:extLst>
          </p:cNvPr>
          <p:cNvGrpSpPr>
            <a:grpSpLocks noChangeAspect="1"/>
          </p:cNvGrpSpPr>
          <p:nvPr/>
        </p:nvGrpSpPr>
        <p:grpSpPr bwMode="auto">
          <a:xfrm rot="10800000">
            <a:off x="9862343" y="4318246"/>
            <a:ext cx="448517" cy="878115"/>
            <a:chOff x="1" y="3"/>
            <a:chExt cx="403" cy="789"/>
          </a:xfrm>
          <a:solidFill>
            <a:srgbClr val="5E391D"/>
          </a:solidFill>
        </p:grpSpPr>
        <p:sp>
          <p:nvSpPr>
            <p:cNvPr id="58" name="Freeform 38">
              <a:extLst>
                <a:ext uri="{FF2B5EF4-FFF2-40B4-BE49-F238E27FC236}">
                  <a16:creationId xmlns:a16="http://schemas.microsoft.com/office/drawing/2014/main" id="{89EF086E-392A-41A2-9B44-875196DF6D66}"/>
                </a:ext>
              </a:extLst>
            </p:cNvPr>
            <p:cNvSpPr>
              <a:spLocks noEditPoints="1"/>
            </p:cNvSpPr>
            <p:nvPr/>
          </p:nvSpPr>
          <p:spPr bwMode="auto">
            <a:xfrm>
              <a:off x="1" y="3"/>
              <a:ext cx="403" cy="789"/>
            </a:xfrm>
            <a:custGeom>
              <a:avLst/>
              <a:gdLst>
                <a:gd name="T0" fmla="*/ 64 w 167"/>
                <a:gd name="T1" fmla="*/ 164 h 330"/>
                <a:gd name="T2" fmla="*/ 66 w 167"/>
                <a:gd name="T3" fmla="*/ 174 h 330"/>
                <a:gd name="T4" fmla="*/ 91 w 167"/>
                <a:gd name="T5" fmla="*/ 330 h 330"/>
                <a:gd name="T6" fmla="*/ 103 w 167"/>
                <a:gd name="T7" fmla="*/ 169 h 330"/>
                <a:gd name="T8" fmla="*/ 167 w 167"/>
                <a:gd name="T9" fmla="*/ 83 h 330"/>
                <a:gd name="T10" fmla="*/ 96 w 167"/>
                <a:gd name="T11" fmla="*/ 274 h 330"/>
                <a:gd name="T12" fmla="*/ 94 w 167"/>
                <a:gd name="T13" fmla="*/ 293 h 330"/>
                <a:gd name="T14" fmla="*/ 93 w 167"/>
                <a:gd name="T15" fmla="*/ 252 h 330"/>
                <a:gd name="T16" fmla="*/ 94 w 167"/>
                <a:gd name="T17" fmla="*/ 211 h 330"/>
                <a:gd name="T18" fmla="*/ 96 w 167"/>
                <a:gd name="T19" fmla="*/ 230 h 330"/>
                <a:gd name="T20" fmla="*/ 97 w 167"/>
                <a:gd name="T21" fmla="*/ 263 h 330"/>
                <a:gd name="T22" fmla="*/ 76 w 167"/>
                <a:gd name="T23" fmla="*/ 316 h 330"/>
                <a:gd name="T24" fmla="*/ 79 w 167"/>
                <a:gd name="T25" fmla="*/ 321 h 330"/>
                <a:gd name="T26" fmla="*/ 70 w 167"/>
                <a:gd name="T27" fmla="*/ 320 h 330"/>
                <a:gd name="T28" fmla="*/ 97 w 167"/>
                <a:gd name="T29" fmla="*/ 186 h 330"/>
                <a:gd name="T30" fmla="*/ 94 w 167"/>
                <a:gd name="T31" fmla="*/ 171 h 330"/>
                <a:gd name="T32" fmla="*/ 67 w 167"/>
                <a:gd name="T33" fmla="*/ 171 h 330"/>
                <a:gd name="T34" fmla="*/ 71 w 167"/>
                <a:gd name="T35" fmla="*/ 170 h 330"/>
                <a:gd name="T36" fmla="*/ 98 w 167"/>
                <a:gd name="T37" fmla="*/ 170 h 330"/>
                <a:gd name="T38" fmla="*/ 99 w 167"/>
                <a:gd name="T39" fmla="*/ 166 h 330"/>
                <a:gd name="T40" fmla="*/ 70 w 167"/>
                <a:gd name="T41" fmla="*/ 167 h 330"/>
                <a:gd name="T42" fmla="*/ 66 w 167"/>
                <a:gd name="T43" fmla="*/ 166 h 330"/>
                <a:gd name="T44" fmla="*/ 95 w 167"/>
                <a:gd name="T45" fmla="*/ 166 h 330"/>
                <a:gd name="T46" fmla="*/ 99 w 167"/>
                <a:gd name="T47" fmla="*/ 166 h 330"/>
                <a:gd name="T48" fmla="*/ 67 w 167"/>
                <a:gd name="T49" fmla="*/ 19 h 330"/>
                <a:gd name="T50" fmla="*/ 47 w 167"/>
                <a:gd name="T51" fmla="*/ 31 h 330"/>
                <a:gd name="T52" fmla="*/ 43 w 167"/>
                <a:gd name="T53" fmla="*/ 36 h 330"/>
                <a:gd name="T54" fmla="*/ 82 w 167"/>
                <a:gd name="T55" fmla="*/ 27 h 330"/>
                <a:gd name="T56" fmla="*/ 83 w 167"/>
                <a:gd name="T57" fmla="*/ 27 h 330"/>
                <a:gd name="T58" fmla="*/ 83 w 167"/>
                <a:gd name="T59" fmla="*/ 27 h 330"/>
                <a:gd name="T60" fmla="*/ 92 w 167"/>
                <a:gd name="T61" fmla="*/ 28 h 330"/>
                <a:gd name="T62" fmla="*/ 110 w 167"/>
                <a:gd name="T63" fmla="*/ 35 h 330"/>
                <a:gd name="T64" fmla="*/ 138 w 167"/>
                <a:gd name="T65" fmla="*/ 71 h 330"/>
                <a:gd name="T66" fmla="*/ 140 w 167"/>
                <a:gd name="T67" fmla="*/ 86 h 330"/>
                <a:gd name="T68" fmla="*/ 130 w 167"/>
                <a:gd name="T69" fmla="*/ 124 h 330"/>
                <a:gd name="T70" fmla="*/ 135 w 167"/>
                <a:gd name="T71" fmla="*/ 120 h 330"/>
                <a:gd name="T72" fmla="*/ 147 w 167"/>
                <a:gd name="T73" fmla="*/ 101 h 330"/>
                <a:gd name="T74" fmla="*/ 157 w 167"/>
                <a:gd name="T75" fmla="*/ 55 h 330"/>
                <a:gd name="T76" fmla="*/ 161 w 167"/>
                <a:gd name="T77" fmla="*/ 74 h 330"/>
                <a:gd name="T78" fmla="*/ 161 w 167"/>
                <a:gd name="T79" fmla="*/ 79 h 330"/>
                <a:gd name="T80" fmla="*/ 158 w 167"/>
                <a:gd name="T81" fmla="*/ 60 h 330"/>
                <a:gd name="T82" fmla="*/ 154 w 167"/>
                <a:gd name="T83" fmla="*/ 51 h 330"/>
                <a:gd name="T84" fmla="*/ 90 w 167"/>
                <a:gd name="T85" fmla="*/ 7 h 330"/>
                <a:gd name="T86" fmla="*/ 12 w 167"/>
                <a:gd name="T87" fmla="*/ 57 h 330"/>
                <a:gd name="T88" fmla="*/ 8 w 167"/>
                <a:gd name="T89" fmla="*/ 73 h 330"/>
                <a:gd name="T90" fmla="*/ 7 w 167"/>
                <a:gd name="T91" fmla="*/ 81 h 330"/>
                <a:gd name="T92" fmla="*/ 7 w 167"/>
                <a:gd name="T93" fmla="*/ 89 h 330"/>
                <a:gd name="T94" fmla="*/ 51 w 167"/>
                <a:gd name="T95" fmla="*/ 153 h 330"/>
                <a:gd name="T96" fmla="*/ 60 w 167"/>
                <a:gd name="T97" fmla="*/ 157 h 330"/>
                <a:gd name="T98" fmla="*/ 80 w 167"/>
                <a:gd name="T99" fmla="*/ 161 h 330"/>
                <a:gd name="T100" fmla="*/ 75 w 167"/>
                <a:gd name="T101" fmla="*/ 161 h 330"/>
                <a:gd name="T102" fmla="*/ 55 w 167"/>
                <a:gd name="T103" fmla="*/ 157 h 330"/>
                <a:gd name="T104" fmla="*/ 30 w 167"/>
                <a:gd name="T105" fmla="*/ 142 h 330"/>
                <a:gd name="T106" fmla="*/ 4 w 167"/>
                <a:gd name="T107" fmla="*/ 85 h 330"/>
                <a:gd name="T108" fmla="*/ 4 w 167"/>
                <a:gd name="T109" fmla="*/ 77 h 330"/>
                <a:gd name="T110" fmla="*/ 6 w 167"/>
                <a:gd name="T111" fmla="*/ 64 h 330"/>
                <a:gd name="T112" fmla="*/ 27 w 167"/>
                <a:gd name="T113" fmla="*/ 27 h 330"/>
                <a:gd name="T114" fmla="*/ 120 w 167"/>
                <a:gd name="T115" fmla="*/ 13 h 330"/>
                <a:gd name="T116" fmla="*/ 156 w 167"/>
                <a:gd name="T117" fmla="*/ 52 h 3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67" h="330">
                  <a:moveTo>
                    <a:pt x="84" y="0"/>
                  </a:moveTo>
                  <a:cubicBezTo>
                    <a:pt x="38" y="0"/>
                    <a:pt x="0" y="37"/>
                    <a:pt x="0" y="83"/>
                  </a:cubicBezTo>
                  <a:cubicBezTo>
                    <a:pt x="0" y="123"/>
                    <a:pt x="27" y="156"/>
                    <a:pt x="64" y="164"/>
                  </a:cubicBezTo>
                  <a:cubicBezTo>
                    <a:pt x="63" y="165"/>
                    <a:pt x="63" y="165"/>
                    <a:pt x="63" y="167"/>
                  </a:cubicBezTo>
                  <a:cubicBezTo>
                    <a:pt x="63" y="169"/>
                    <a:pt x="63" y="169"/>
                    <a:pt x="63" y="169"/>
                  </a:cubicBezTo>
                  <a:cubicBezTo>
                    <a:pt x="63" y="171"/>
                    <a:pt x="64" y="173"/>
                    <a:pt x="66" y="174"/>
                  </a:cubicBezTo>
                  <a:cubicBezTo>
                    <a:pt x="66" y="322"/>
                    <a:pt x="66" y="322"/>
                    <a:pt x="66" y="322"/>
                  </a:cubicBezTo>
                  <a:cubicBezTo>
                    <a:pt x="66" y="327"/>
                    <a:pt x="70" y="330"/>
                    <a:pt x="74" y="330"/>
                  </a:cubicBezTo>
                  <a:cubicBezTo>
                    <a:pt x="91" y="330"/>
                    <a:pt x="91" y="330"/>
                    <a:pt x="91" y="330"/>
                  </a:cubicBezTo>
                  <a:cubicBezTo>
                    <a:pt x="96" y="330"/>
                    <a:pt x="100" y="327"/>
                    <a:pt x="100" y="322"/>
                  </a:cubicBezTo>
                  <a:cubicBezTo>
                    <a:pt x="100" y="174"/>
                    <a:pt x="100" y="174"/>
                    <a:pt x="100" y="174"/>
                  </a:cubicBezTo>
                  <a:cubicBezTo>
                    <a:pt x="101" y="173"/>
                    <a:pt x="103" y="171"/>
                    <a:pt x="103" y="169"/>
                  </a:cubicBezTo>
                  <a:cubicBezTo>
                    <a:pt x="103" y="167"/>
                    <a:pt x="103" y="167"/>
                    <a:pt x="103" y="167"/>
                  </a:cubicBezTo>
                  <a:cubicBezTo>
                    <a:pt x="103" y="166"/>
                    <a:pt x="103" y="166"/>
                    <a:pt x="102" y="165"/>
                  </a:cubicBezTo>
                  <a:cubicBezTo>
                    <a:pt x="139" y="156"/>
                    <a:pt x="167" y="123"/>
                    <a:pt x="167" y="83"/>
                  </a:cubicBezTo>
                  <a:cubicBezTo>
                    <a:pt x="167" y="37"/>
                    <a:pt x="130" y="0"/>
                    <a:pt x="84" y="0"/>
                  </a:cubicBezTo>
                  <a:close/>
                  <a:moveTo>
                    <a:pt x="97" y="263"/>
                  </a:moveTo>
                  <a:cubicBezTo>
                    <a:pt x="97" y="267"/>
                    <a:pt x="96" y="271"/>
                    <a:pt x="96" y="274"/>
                  </a:cubicBezTo>
                  <a:cubicBezTo>
                    <a:pt x="96" y="281"/>
                    <a:pt x="96" y="288"/>
                    <a:pt x="96" y="293"/>
                  </a:cubicBezTo>
                  <a:cubicBezTo>
                    <a:pt x="95" y="305"/>
                    <a:pt x="95" y="312"/>
                    <a:pt x="95" y="312"/>
                  </a:cubicBezTo>
                  <a:cubicBezTo>
                    <a:pt x="95" y="312"/>
                    <a:pt x="94" y="305"/>
                    <a:pt x="94" y="293"/>
                  </a:cubicBezTo>
                  <a:cubicBezTo>
                    <a:pt x="93" y="288"/>
                    <a:pt x="93" y="281"/>
                    <a:pt x="93" y="274"/>
                  </a:cubicBezTo>
                  <a:cubicBezTo>
                    <a:pt x="93" y="271"/>
                    <a:pt x="93" y="267"/>
                    <a:pt x="93" y="263"/>
                  </a:cubicBezTo>
                  <a:cubicBezTo>
                    <a:pt x="93" y="259"/>
                    <a:pt x="93" y="256"/>
                    <a:pt x="93" y="252"/>
                  </a:cubicBezTo>
                  <a:cubicBezTo>
                    <a:pt x="93" y="248"/>
                    <a:pt x="93" y="244"/>
                    <a:pt x="93" y="241"/>
                  </a:cubicBezTo>
                  <a:cubicBezTo>
                    <a:pt x="93" y="237"/>
                    <a:pt x="93" y="233"/>
                    <a:pt x="93" y="230"/>
                  </a:cubicBezTo>
                  <a:cubicBezTo>
                    <a:pt x="93" y="223"/>
                    <a:pt x="93" y="216"/>
                    <a:pt x="94" y="211"/>
                  </a:cubicBezTo>
                  <a:cubicBezTo>
                    <a:pt x="94" y="199"/>
                    <a:pt x="95" y="192"/>
                    <a:pt x="95" y="192"/>
                  </a:cubicBezTo>
                  <a:cubicBezTo>
                    <a:pt x="95" y="192"/>
                    <a:pt x="95" y="199"/>
                    <a:pt x="96" y="211"/>
                  </a:cubicBezTo>
                  <a:cubicBezTo>
                    <a:pt x="96" y="216"/>
                    <a:pt x="96" y="223"/>
                    <a:pt x="96" y="230"/>
                  </a:cubicBezTo>
                  <a:cubicBezTo>
                    <a:pt x="96" y="233"/>
                    <a:pt x="97" y="237"/>
                    <a:pt x="97" y="241"/>
                  </a:cubicBezTo>
                  <a:cubicBezTo>
                    <a:pt x="97" y="244"/>
                    <a:pt x="97" y="248"/>
                    <a:pt x="97" y="252"/>
                  </a:cubicBezTo>
                  <a:cubicBezTo>
                    <a:pt x="97" y="256"/>
                    <a:pt x="97" y="259"/>
                    <a:pt x="97" y="263"/>
                  </a:cubicBezTo>
                  <a:close/>
                  <a:moveTo>
                    <a:pt x="70" y="187"/>
                  </a:moveTo>
                  <a:cubicBezTo>
                    <a:pt x="71" y="219"/>
                    <a:pt x="73" y="281"/>
                    <a:pt x="74" y="299"/>
                  </a:cubicBezTo>
                  <a:cubicBezTo>
                    <a:pt x="74" y="307"/>
                    <a:pt x="75" y="312"/>
                    <a:pt x="76" y="316"/>
                  </a:cubicBezTo>
                  <a:cubicBezTo>
                    <a:pt x="90" y="318"/>
                    <a:pt x="90" y="318"/>
                    <a:pt x="90" y="318"/>
                  </a:cubicBezTo>
                  <a:cubicBezTo>
                    <a:pt x="70" y="320"/>
                    <a:pt x="70" y="320"/>
                    <a:pt x="70" y="320"/>
                  </a:cubicBezTo>
                  <a:cubicBezTo>
                    <a:pt x="79" y="321"/>
                    <a:pt x="79" y="321"/>
                    <a:pt x="79" y="321"/>
                  </a:cubicBezTo>
                  <a:cubicBezTo>
                    <a:pt x="81" y="326"/>
                    <a:pt x="84" y="327"/>
                    <a:pt x="84" y="327"/>
                  </a:cubicBezTo>
                  <a:cubicBezTo>
                    <a:pt x="75" y="327"/>
                    <a:pt x="75" y="327"/>
                    <a:pt x="75" y="327"/>
                  </a:cubicBezTo>
                  <a:cubicBezTo>
                    <a:pt x="72" y="327"/>
                    <a:pt x="70" y="325"/>
                    <a:pt x="70" y="320"/>
                  </a:cubicBezTo>
                  <a:cubicBezTo>
                    <a:pt x="70" y="174"/>
                    <a:pt x="70" y="174"/>
                    <a:pt x="70" y="174"/>
                  </a:cubicBezTo>
                  <a:cubicBezTo>
                    <a:pt x="70" y="177"/>
                    <a:pt x="70" y="180"/>
                    <a:pt x="70" y="185"/>
                  </a:cubicBezTo>
                  <a:cubicBezTo>
                    <a:pt x="97" y="186"/>
                    <a:pt x="97" y="186"/>
                    <a:pt x="97" y="186"/>
                  </a:cubicBezTo>
                  <a:lnTo>
                    <a:pt x="70" y="187"/>
                  </a:lnTo>
                  <a:close/>
                  <a:moveTo>
                    <a:pt x="98" y="171"/>
                  </a:moveTo>
                  <a:cubicBezTo>
                    <a:pt x="97" y="171"/>
                    <a:pt x="96" y="171"/>
                    <a:pt x="94" y="171"/>
                  </a:cubicBezTo>
                  <a:cubicBezTo>
                    <a:pt x="91" y="171"/>
                    <a:pt x="87" y="172"/>
                    <a:pt x="83" y="172"/>
                  </a:cubicBezTo>
                  <a:cubicBezTo>
                    <a:pt x="78" y="172"/>
                    <a:pt x="74" y="171"/>
                    <a:pt x="71" y="171"/>
                  </a:cubicBezTo>
                  <a:cubicBezTo>
                    <a:pt x="69" y="171"/>
                    <a:pt x="68" y="171"/>
                    <a:pt x="67" y="171"/>
                  </a:cubicBezTo>
                  <a:cubicBezTo>
                    <a:pt x="66" y="171"/>
                    <a:pt x="65" y="171"/>
                    <a:pt x="65" y="171"/>
                  </a:cubicBezTo>
                  <a:cubicBezTo>
                    <a:pt x="65" y="171"/>
                    <a:pt x="66" y="171"/>
                    <a:pt x="67" y="170"/>
                  </a:cubicBezTo>
                  <a:cubicBezTo>
                    <a:pt x="68" y="170"/>
                    <a:pt x="69" y="170"/>
                    <a:pt x="71" y="170"/>
                  </a:cubicBezTo>
                  <a:cubicBezTo>
                    <a:pt x="74" y="170"/>
                    <a:pt x="78" y="170"/>
                    <a:pt x="83" y="170"/>
                  </a:cubicBezTo>
                  <a:cubicBezTo>
                    <a:pt x="87" y="170"/>
                    <a:pt x="91" y="170"/>
                    <a:pt x="94" y="170"/>
                  </a:cubicBezTo>
                  <a:cubicBezTo>
                    <a:pt x="96" y="170"/>
                    <a:pt x="97" y="170"/>
                    <a:pt x="98" y="170"/>
                  </a:cubicBezTo>
                  <a:cubicBezTo>
                    <a:pt x="99" y="171"/>
                    <a:pt x="100" y="171"/>
                    <a:pt x="100" y="171"/>
                  </a:cubicBezTo>
                  <a:cubicBezTo>
                    <a:pt x="100" y="171"/>
                    <a:pt x="99" y="171"/>
                    <a:pt x="98" y="171"/>
                  </a:cubicBezTo>
                  <a:close/>
                  <a:moveTo>
                    <a:pt x="99" y="166"/>
                  </a:moveTo>
                  <a:cubicBezTo>
                    <a:pt x="98" y="166"/>
                    <a:pt x="97" y="167"/>
                    <a:pt x="95" y="167"/>
                  </a:cubicBezTo>
                  <a:cubicBezTo>
                    <a:pt x="92" y="167"/>
                    <a:pt x="87" y="167"/>
                    <a:pt x="83" y="167"/>
                  </a:cubicBezTo>
                  <a:cubicBezTo>
                    <a:pt x="78" y="167"/>
                    <a:pt x="74" y="167"/>
                    <a:pt x="70" y="167"/>
                  </a:cubicBezTo>
                  <a:cubicBezTo>
                    <a:pt x="68" y="167"/>
                    <a:pt x="67" y="166"/>
                    <a:pt x="66" y="166"/>
                  </a:cubicBezTo>
                  <a:cubicBezTo>
                    <a:pt x="65" y="166"/>
                    <a:pt x="65" y="166"/>
                    <a:pt x="65" y="166"/>
                  </a:cubicBezTo>
                  <a:cubicBezTo>
                    <a:pt x="65" y="166"/>
                    <a:pt x="65" y="166"/>
                    <a:pt x="66" y="166"/>
                  </a:cubicBezTo>
                  <a:cubicBezTo>
                    <a:pt x="67" y="166"/>
                    <a:pt x="68" y="166"/>
                    <a:pt x="70" y="166"/>
                  </a:cubicBezTo>
                  <a:cubicBezTo>
                    <a:pt x="74" y="165"/>
                    <a:pt x="78" y="165"/>
                    <a:pt x="83" y="165"/>
                  </a:cubicBezTo>
                  <a:cubicBezTo>
                    <a:pt x="87" y="165"/>
                    <a:pt x="92" y="165"/>
                    <a:pt x="95" y="166"/>
                  </a:cubicBezTo>
                  <a:cubicBezTo>
                    <a:pt x="97" y="166"/>
                    <a:pt x="98" y="166"/>
                    <a:pt x="99" y="166"/>
                  </a:cubicBezTo>
                  <a:cubicBezTo>
                    <a:pt x="100" y="166"/>
                    <a:pt x="101" y="166"/>
                    <a:pt x="101" y="166"/>
                  </a:cubicBezTo>
                  <a:cubicBezTo>
                    <a:pt x="101" y="166"/>
                    <a:pt x="100" y="166"/>
                    <a:pt x="99" y="166"/>
                  </a:cubicBezTo>
                  <a:close/>
                  <a:moveTo>
                    <a:pt x="84" y="149"/>
                  </a:moveTo>
                  <a:cubicBezTo>
                    <a:pt x="47" y="149"/>
                    <a:pt x="18" y="120"/>
                    <a:pt x="18" y="83"/>
                  </a:cubicBezTo>
                  <a:cubicBezTo>
                    <a:pt x="18" y="53"/>
                    <a:pt x="39" y="27"/>
                    <a:pt x="67" y="19"/>
                  </a:cubicBezTo>
                  <a:cubicBezTo>
                    <a:pt x="67" y="20"/>
                    <a:pt x="67" y="20"/>
                    <a:pt x="66" y="20"/>
                  </a:cubicBezTo>
                  <a:cubicBezTo>
                    <a:pt x="62" y="21"/>
                    <a:pt x="58" y="23"/>
                    <a:pt x="55" y="25"/>
                  </a:cubicBezTo>
                  <a:cubicBezTo>
                    <a:pt x="52" y="27"/>
                    <a:pt x="49" y="29"/>
                    <a:pt x="47" y="31"/>
                  </a:cubicBezTo>
                  <a:cubicBezTo>
                    <a:pt x="45" y="33"/>
                    <a:pt x="44" y="35"/>
                    <a:pt x="43" y="36"/>
                  </a:cubicBezTo>
                  <a:cubicBezTo>
                    <a:pt x="42" y="37"/>
                    <a:pt x="41" y="37"/>
                    <a:pt x="41" y="37"/>
                  </a:cubicBezTo>
                  <a:cubicBezTo>
                    <a:pt x="41" y="37"/>
                    <a:pt x="42" y="37"/>
                    <a:pt x="43" y="36"/>
                  </a:cubicBezTo>
                  <a:cubicBezTo>
                    <a:pt x="45" y="35"/>
                    <a:pt x="46" y="35"/>
                    <a:pt x="49" y="33"/>
                  </a:cubicBezTo>
                  <a:cubicBezTo>
                    <a:pt x="53" y="31"/>
                    <a:pt x="60" y="29"/>
                    <a:pt x="68" y="27"/>
                  </a:cubicBezTo>
                  <a:cubicBezTo>
                    <a:pt x="72" y="27"/>
                    <a:pt x="77" y="27"/>
                    <a:pt x="82" y="27"/>
                  </a:cubicBezTo>
                  <a:cubicBezTo>
                    <a:pt x="82" y="27"/>
                    <a:pt x="82" y="27"/>
                    <a:pt x="82" y="27"/>
                  </a:cubicBezTo>
                  <a:cubicBezTo>
                    <a:pt x="83" y="27"/>
                    <a:pt x="83" y="27"/>
                    <a:pt x="83" y="27"/>
                  </a:cubicBezTo>
                  <a:cubicBezTo>
                    <a:pt x="83" y="27"/>
                    <a:pt x="83" y="27"/>
                    <a:pt x="83" y="27"/>
                  </a:cubicBezTo>
                  <a:cubicBezTo>
                    <a:pt x="83" y="27"/>
                    <a:pt x="82" y="27"/>
                    <a:pt x="83" y="27"/>
                  </a:cubicBezTo>
                  <a:cubicBezTo>
                    <a:pt x="83" y="27"/>
                    <a:pt x="83" y="27"/>
                    <a:pt x="83" y="27"/>
                  </a:cubicBezTo>
                  <a:cubicBezTo>
                    <a:pt x="83" y="27"/>
                    <a:pt x="83" y="27"/>
                    <a:pt x="83" y="27"/>
                  </a:cubicBezTo>
                  <a:cubicBezTo>
                    <a:pt x="84" y="27"/>
                    <a:pt x="84" y="27"/>
                    <a:pt x="85" y="27"/>
                  </a:cubicBezTo>
                  <a:cubicBezTo>
                    <a:pt x="86" y="27"/>
                    <a:pt x="88" y="27"/>
                    <a:pt x="89" y="28"/>
                  </a:cubicBezTo>
                  <a:cubicBezTo>
                    <a:pt x="90" y="28"/>
                    <a:pt x="91" y="28"/>
                    <a:pt x="92" y="28"/>
                  </a:cubicBezTo>
                  <a:cubicBezTo>
                    <a:pt x="94" y="29"/>
                    <a:pt x="94" y="29"/>
                    <a:pt x="94" y="29"/>
                  </a:cubicBezTo>
                  <a:cubicBezTo>
                    <a:pt x="95" y="29"/>
                    <a:pt x="95" y="29"/>
                    <a:pt x="96" y="29"/>
                  </a:cubicBezTo>
                  <a:cubicBezTo>
                    <a:pt x="101" y="31"/>
                    <a:pt x="105" y="33"/>
                    <a:pt x="110" y="35"/>
                  </a:cubicBezTo>
                  <a:cubicBezTo>
                    <a:pt x="114" y="38"/>
                    <a:pt x="118" y="41"/>
                    <a:pt x="122" y="45"/>
                  </a:cubicBezTo>
                  <a:cubicBezTo>
                    <a:pt x="126" y="49"/>
                    <a:pt x="129" y="53"/>
                    <a:pt x="132" y="57"/>
                  </a:cubicBezTo>
                  <a:cubicBezTo>
                    <a:pt x="134" y="62"/>
                    <a:pt x="136" y="67"/>
                    <a:pt x="138" y="71"/>
                  </a:cubicBezTo>
                  <a:cubicBezTo>
                    <a:pt x="138" y="73"/>
                    <a:pt x="138" y="74"/>
                    <a:pt x="139" y="75"/>
                  </a:cubicBezTo>
                  <a:cubicBezTo>
                    <a:pt x="139" y="76"/>
                    <a:pt x="139" y="77"/>
                    <a:pt x="139" y="79"/>
                  </a:cubicBezTo>
                  <a:cubicBezTo>
                    <a:pt x="140" y="81"/>
                    <a:pt x="140" y="83"/>
                    <a:pt x="140" y="86"/>
                  </a:cubicBezTo>
                  <a:cubicBezTo>
                    <a:pt x="140" y="90"/>
                    <a:pt x="140" y="95"/>
                    <a:pt x="139" y="99"/>
                  </a:cubicBezTo>
                  <a:cubicBezTo>
                    <a:pt x="138" y="107"/>
                    <a:pt x="135" y="114"/>
                    <a:pt x="133" y="119"/>
                  </a:cubicBezTo>
                  <a:cubicBezTo>
                    <a:pt x="132" y="121"/>
                    <a:pt x="131" y="123"/>
                    <a:pt x="130" y="124"/>
                  </a:cubicBezTo>
                  <a:cubicBezTo>
                    <a:pt x="130" y="125"/>
                    <a:pt x="129" y="126"/>
                    <a:pt x="129" y="126"/>
                  </a:cubicBezTo>
                  <a:cubicBezTo>
                    <a:pt x="129" y="126"/>
                    <a:pt x="130" y="125"/>
                    <a:pt x="131" y="124"/>
                  </a:cubicBezTo>
                  <a:cubicBezTo>
                    <a:pt x="132" y="123"/>
                    <a:pt x="134" y="122"/>
                    <a:pt x="135" y="120"/>
                  </a:cubicBezTo>
                  <a:cubicBezTo>
                    <a:pt x="137" y="118"/>
                    <a:pt x="139" y="116"/>
                    <a:pt x="141" y="112"/>
                  </a:cubicBezTo>
                  <a:cubicBezTo>
                    <a:pt x="143" y="109"/>
                    <a:pt x="145" y="105"/>
                    <a:pt x="147" y="101"/>
                  </a:cubicBezTo>
                  <a:cubicBezTo>
                    <a:pt x="147" y="101"/>
                    <a:pt x="147" y="101"/>
                    <a:pt x="147" y="101"/>
                  </a:cubicBezTo>
                  <a:cubicBezTo>
                    <a:pt x="140" y="129"/>
                    <a:pt x="114" y="149"/>
                    <a:pt x="84" y="149"/>
                  </a:cubicBezTo>
                  <a:close/>
                  <a:moveTo>
                    <a:pt x="156" y="52"/>
                  </a:moveTo>
                  <a:cubicBezTo>
                    <a:pt x="157" y="53"/>
                    <a:pt x="157" y="54"/>
                    <a:pt x="157" y="55"/>
                  </a:cubicBezTo>
                  <a:cubicBezTo>
                    <a:pt x="158" y="56"/>
                    <a:pt x="158" y="58"/>
                    <a:pt x="159" y="59"/>
                  </a:cubicBezTo>
                  <a:cubicBezTo>
                    <a:pt x="159" y="62"/>
                    <a:pt x="160" y="65"/>
                    <a:pt x="161" y="67"/>
                  </a:cubicBezTo>
                  <a:cubicBezTo>
                    <a:pt x="161" y="70"/>
                    <a:pt x="161" y="72"/>
                    <a:pt x="161" y="74"/>
                  </a:cubicBezTo>
                  <a:cubicBezTo>
                    <a:pt x="162" y="76"/>
                    <a:pt x="162" y="78"/>
                    <a:pt x="162" y="79"/>
                  </a:cubicBezTo>
                  <a:cubicBezTo>
                    <a:pt x="162" y="82"/>
                    <a:pt x="162" y="83"/>
                    <a:pt x="162" y="83"/>
                  </a:cubicBezTo>
                  <a:cubicBezTo>
                    <a:pt x="162" y="83"/>
                    <a:pt x="162" y="82"/>
                    <a:pt x="161" y="79"/>
                  </a:cubicBezTo>
                  <a:cubicBezTo>
                    <a:pt x="161" y="78"/>
                    <a:pt x="161" y="76"/>
                    <a:pt x="161" y="74"/>
                  </a:cubicBezTo>
                  <a:cubicBezTo>
                    <a:pt x="161" y="72"/>
                    <a:pt x="160" y="70"/>
                    <a:pt x="160" y="68"/>
                  </a:cubicBezTo>
                  <a:cubicBezTo>
                    <a:pt x="159" y="65"/>
                    <a:pt x="158" y="62"/>
                    <a:pt x="158" y="60"/>
                  </a:cubicBezTo>
                  <a:cubicBezTo>
                    <a:pt x="157" y="58"/>
                    <a:pt x="156" y="57"/>
                    <a:pt x="156" y="55"/>
                  </a:cubicBezTo>
                  <a:cubicBezTo>
                    <a:pt x="156" y="54"/>
                    <a:pt x="155" y="54"/>
                    <a:pt x="155" y="53"/>
                  </a:cubicBezTo>
                  <a:cubicBezTo>
                    <a:pt x="155" y="52"/>
                    <a:pt x="154" y="51"/>
                    <a:pt x="154" y="51"/>
                  </a:cubicBezTo>
                  <a:cubicBezTo>
                    <a:pt x="151" y="44"/>
                    <a:pt x="146" y="38"/>
                    <a:pt x="141" y="32"/>
                  </a:cubicBezTo>
                  <a:cubicBezTo>
                    <a:pt x="135" y="25"/>
                    <a:pt x="128" y="20"/>
                    <a:pt x="119" y="15"/>
                  </a:cubicBezTo>
                  <a:cubicBezTo>
                    <a:pt x="110" y="11"/>
                    <a:pt x="100" y="8"/>
                    <a:pt x="90" y="7"/>
                  </a:cubicBezTo>
                  <a:cubicBezTo>
                    <a:pt x="79" y="6"/>
                    <a:pt x="68" y="8"/>
                    <a:pt x="58" y="12"/>
                  </a:cubicBezTo>
                  <a:cubicBezTo>
                    <a:pt x="47" y="15"/>
                    <a:pt x="38" y="21"/>
                    <a:pt x="30" y="29"/>
                  </a:cubicBezTo>
                  <a:cubicBezTo>
                    <a:pt x="22" y="37"/>
                    <a:pt x="16" y="47"/>
                    <a:pt x="12" y="57"/>
                  </a:cubicBezTo>
                  <a:cubicBezTo>
                    <a:pt x="11" y="59"/>
                    <a:pt x="11" y="60"/>
                    <a:pt x="11" y="61"/>
                  </a:cubicBezTo>
                  <a:cubicBezTo>
                    <a:pt x="10" y="65"/>
                    <a:pt x="10" y="65"/>
                    <a:pt x="10" y="65"/>
                  </a:cubicBezTo>
                  <a:cubicBezTo>
                    <a:pt x="9" y="68"/>
                    <a:pt x="8" y="71"/>
                    <a:pt x="8" y="73"/>
                  </a:cubicBezTo>
                  <a:cubicBezTo>
                    <a:pt x="8" y="75"/>
                    <a:pt x="8" y="75"/>
                    <a:pt x="8" y="75"/>
                  </a:cubicBezTo>
                  <a:cubicBezTo>
                    <a:pt x="8" y="76"/>
                    <a:pt x="8" y="77"/>
                    <a:pt x="8" y="77"/>
                  </a:cubicBezTo>
                  <a:cubicBezTo>
                    <a:pt x="7" y="79"/>
                    <a:pt x="7" y="80"/>
                    <a:pt x="7" y="81"/>
                  </a:cubicBezTo>
                  <a:cubicBezTo>
                    <a:pt x="7" y="83"/>
                    <a:pt x="7" y="83"/>
                    <a:pt x="7" y="83"/>
                  </a:cubicBezTo>
                  <a:cubicBezTo>
                    <a:pt x="7" y="85"/>
                    <a:pt x="7" y="85"/>
                    <a:pt x="7" y="85"/>
                  </a:cubicBezTo>
                  <a:cubicBezTo>
                    <a:pt x="7" y="87"/>
                    <a:pt x="7" y="88"/>
                    <a:pt x="7" y="89"/>
                  </a:cubicBezTo>
                  <a:cubicBezTo>
                    <a:pt x="8" y="100"/>
                    <a:pt x="11" y="110"/>
                    <a:pt x="16" y="119"/>
                  </a:cubicBezTo>
                  <a:cubicBezTo>
                    <a:pt x="20" y="127"/>
                    <a:pt x="26" y="135"/>
                    <a:pt x="32" y="140"/>
                  </a:cubicBezTo>
                  <a:cubicBezTo>
                    <a:pt x="38" y="146"/>
                    <a:pt x="45" y="150"/>
                    <a:pt x="51" y="153"/>
                  </a:cubicBezTo>
                  <a:cubicBezTo>
                    <a:pt x="52" y="154"/>
                    <a:pt x="53" y="154"/>
                    <a:pt x="53" y="155"/>
                  </a:cubicBezTo>
                  <a:cubicBezTo>
                    <a:pt x="54" y="155"/>
                    <a:pt x="55" y="155"/>
                    <a:pt x="56" y="155"/>
                  </a:cubicBezTo>
                  <a:cubicBezTo>
                    <a:pt x="57" y="156"/>
                    <a:pt x="59" y="157"/>
                    <a:pt x="60" y="157"/>
                  </a:cubicBezTo>
                  <a:cubicBezTo>
                    <a:pt x="63" y="158"/>
                    <a:pt x="66" y="159"/>
                    <a:pt x="68" y="159"/>
                  </a:cubicBezTo>
                  <a:cubicBezTo>
                    <a:pt x="70" y="160"/>
                    <a:pt x="73" y="160"/>
                    <a:pt x="75" y="161"/>
                  </a:cubicBezTo>
                  <a:cubicBezTo>
                    <a:pt x="76" y="161"/>
                    <a:pt x="78" y="161"/>
                    <a:pt x="80" y="161"/>
                  </a:cubicBezTo>
                  <a:cubicBezTo>
                    <a:pt x="82" y="161"/>
                    <a:pt x="84" y="161"/>
                    <a:pt x="84" y="161"/>
                  </a:cubicBezTo>
                  <a:cubicBezTo>
                    <a:pt x="84" y="161"/>
                    <a:pt x="82" y="161"/>
                    <a:pt x="80" y="161"/>
                  </a:cubicBezTo>
                  <a:cubicBezTo>
                    <a:pt x="78" y="161"/>
                    <a:pt x="76" y="161"/>
                    <a:pt x="75" y="161"/>
                  </a:cubicBezTo>
                  <a:cubicBezTo>
                    <a:pt x="73" y="161"/>
                    <a:pt x="70" y="161"/>
                    <a:pt x="68" y="160"/>
                  </a:cubicBezTo>
                  <a:cubicBezTo>
                    <a:pt x="65" y="160"/>
                    <a:pt x="63" y="159"/>
                    <a:pt x="60" y="158"/>
                  </a:cubicBezTo>
                  <a:cubicBezTo>
                    <a:pt x="58" y="158"/>
                    <a:pt x="57" y="157"/>
                    <a:pt x="55" y="157"/>
                  </a:cubicBezTo>
                  <a:cubicBezTo>
                    <a:pt x="54" y="156"/>
                    <a:pt x="54" y="156"/>
                    <a:pt x="53" y="156"/>
                  </a:cubicBezTo>
                  <a:cubicBezTo>
                    <a:pt x="52" y="155"/>
                    <a:pt x="51" y="155"/>
                    <a:pt x="50" y="155"/>
                  </a:cubicBezTo>
                  <a:cubicBezTo>
                    <a:pt x="44" y="152"/>
                    <a:pt x="37" y="148"/>
                    <a:pt x="30" y="142"/>
                  </a:cubicBezTo>
                  <a:cubicBezTo>
                    <a:pt x="24" y="136"/>
                    <a:pt x="18" y="129"/>
                    <a:pt x="13" y="120"/>
                  </a:cubicBezTo>
                  <a:cubicBezTo>
                    <a:pt x="8" y="111"/>
                    <a:pt x="5" y="101"/>
                    <a:pt x="4" y="90"/>
                  </a:cubicBezTo>
                  <a:cubicBezTo>
                    <a:pt x="4" y="88"/>
                    <a:pt x="4" y="87"/>
                    <a:pt x="4" y="85"/>
                  </a:cubicBezTo>
                  <a:cubicBezTo>
                    <a:pt x="4" y="83"/>
                    <a:pt x="4" y="83"/>
                    <a:pt x="4" y="83"/>
                  </a:cubicBezTo>
                  <a:cubicBezTo>
                    <a:pt x="4" y="83"/>
                    <a:pt x="4" y="82"/>
                    <a:pt x="4" y="81"/>
                  </a:cubicBezTo>
                  <a:cubicBezTo>
                    <a:pt x="4" y="80"/>
                    <a:pt x="4" y="78"/>
                    <a:pt x="4" y="77"/>
                  </a:cubicBezTo>
                  <a:cubicBezTo>
                    <a:pt x="4" y="75"/>
                    <a:pt x="4" y="75"/>
                    <a:pt x="4" y="75"/>
                  </a:cubicBezTo>
                  <a:cubicBezTo>
                    <a:pt x="4" y="73"/>
                    <a:pt x="4" y="73"/>
                    <a:pt x="4" y="73"/>
                  </a:cubicBezTo>
                  <a:cubicBezTo>
                    <a:pt x="5" y="70"/>
                    <a:pt x="5" y="67"/>
                    <a:pt x="6" y="64"/>
                  </a:cubicBezTo>
                  <a:cubicBezTo>
                    <a:pt x="6" y="63"/>
                    <a:pt x="7" y="62"/>
                    <a:pt x="7" y="60"/>
                  </a:cubicBezTo>
                  <a:cubicBezTo>
                    <a:pt x="7" y="59"/>
                    <a:pt x="8" y="58"/>
                    <a:pt x="8" y="56"/>
                  </a:cubicBezTo>
                  <a:cubicBezTo>
                    <a:pt x="12" y="45"/>
                    <a:pt x="19" y="35"/>
                    <a:pt x="27" y="27"/>
                  </a:cubicBezTo>
                  <a:cubicBezTo>
                    <a:pt x="35" y="18"/>
                    <a:pt x="46" y="12"/>
                    <a:pt x="57" y="8"/>
                  </a:cubicBezTo>
                  <a:cubicBezTo>
                    <a:pt x="67" y="4"/>
                    <a:pt x="79" y="3"/>
                    <a:pt x="90" y="4"/>
                  </a:cubicBezTo>
                  <a:cubicBezTo>
                    <a:pt x="101" y="5"/>
                    <a:pt x="111" y="8"/>
                    <a:pt x="120" y="13"/>
                  </a:cubicBezTo>
                  <a:cubicBezTo>
                    <a:pt x="129" y="17"/>
                    <a:pt x="137" y="24"/>
                    <a:pt x="142" y="30"/>
                  </a:cubicBezTo>
                  <a:cubicBezTo>
                    <a:pt x="148" y="37"/>
                    <a:pt x="152" y="43"/>
                    <a:pt x="155" y="50"/>
                  </a:cubicBezTo>
                  <a:cubicBezTo>
                    <a:pt x="156" y="51"/>
                    <a:pt x="156" y="52"/>
                    <a:pt x="156" y="5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9" name="Freeform 39">
              <a:extLst>
                <a:ext uri="{FF2B5EF4-FFF2-40B4-BE49-F238E27FC236}">
                  <a16:creationId xmlns:a16="http://schemas.microsoft.com/office/drawing/2014/main" id="{DBA60A90-12CF-4F3A-A48F-F53AC08EC9AF}"/>
                </a:ext>
              </a:extLst>
            </p:cNvPr>
            <p:cNvSpPr>
              <a:spLocks/>
            </p:cNvSpPr>
            <p:nvPr/>
          </p:nvSpPr>
          <p:spPr bwMode="auto">
            <a:xfrm>
              <a:off x="59" y="199"/>
              <a:ext cx="181" cy="149"/>
            </a:xfrm>
            <a:custGeom>
              <a:avLst/>
              <a:gdLst>
                <a:gd name="T0" fmla="*/ 61 w 75"/>
                <a:gd name="T1" fmla="*/ 54 h 62"/>
                <a:gd name="T2" fmla="*/ 18 w 75"/>
                <a:gd name="T3" fmla="*/ 37 h 62"/>
                <a:gd name="T4" fmla="*/ 0 w 75"/>
                <a:gd name="T5" fmla="*/ 0 h 62"/>
                <a:gd name="T6" fmla="*/ 61 w 75"/>
                <a:gd name="T7" fmla="*/ 62 h 62"/>
                <a:gd name="T8" fmla="*/ 61 w 75"/>
                <a:gd name="T9" fmla="*/ 54 h 62"/>
              </a:gdLst>
              <a:ahLst/>
              <a:cxnLst>
                <a:cxn ang="0">
                  <a:pos x="T0" y="T1"/>
                </a:cxn>
                <a:cxn ang="0">
                  <a:pos x="T2" y="T3"/>
                </a:cxn>
                <a:cxn ang="0">
                  <a:pos x="T4" y="T5"/>
                </a:cxn>
                <a:cxn ang="0">
                  <a:pos x="T6" y="T7"/>
                </a:cxn>
                <a:cxn ang="0">
                  <a:pos x="T8" y="T9"/>
                </a:cxn>
              </a:cxnLst>
              <a:rect l="0" t="0" r="r" b="b"/>
              <a:pathLst>
                <a:path w="75" h="62">
                  <a:moveTo>
                    <a:pt x="61" y="54"/>
                  </a:moveTo>
                  <a:cubicBezTo>
                    <a:pt x="48" y="53"/>
                    <a:pt x="33" y="52"/>
                    <a:pt x="18" y="37"/>
                  </a:cubicBezTo>
                  <a:cubicBezTo>
                    <a:pt x="2" y="21"/>
                    <a:pt x="0" y="0"/>
                    <a:pt x="0" y="0"/>
                  </a:cubicBezTo>
                  <a:cubicBezTo>
                    <a:pt x="0" y="34"/>
                    <a:pt x="27" y="62"/>
                    <a:pt x="61" y="62"/>
                  </a:cubicBezTo>
                  <a:cubicBezTo>
                    <a:pt x="68" y="62"/>
                    <a:pt x="75" y="54"/>
                    <a:pt x="61" y="5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60" name="CuadroTexto 59">
            <a:extLst>
              <a:ext uri="{FF2B5EF4-FFF2-40B4-BE49-F238E27FC236}">
                <a16:creationId xmlns:a16="http://schemas.microsoft.com/office/drawing/2014/main" id="{F2AB08B1-FA5F-4847-9D09-76007D33D90A}"/>
              </a:ext>
            </a:extLst>
          </p:cNvPr>
          <p:cNvSpPr txBox="1"/>
          <p:nvPr/>
        </p:nvSpPr>
        <p:spPr>
          <a:xfrm>
            <a:off x="556418" y="3410588"/>
            <a:ext cx="1371171" cy="369332"/>
          </a:xfrm>
          <a:prstGeom prst="rect">
            <a:avLst/>
          </a:prstGeom>
          <a:noFill/>
        </p:spPr>
        <p:txBody>
          <a:bodyPr wrap="square" rtlCol="0">
            <a:spAutoFit/>
          </a:bodyPr>
          <a:lstStyle/>
          <a:p>
            <a:pPr algn="ctr"/>
            <a:r>
              <a:rPr lang="en-US" b="1" dirty="0">
                <a:solidFill>
                  <a:schemeClr val="bg1"/>
                </a:solidFill>
              </a:rPr>
              <a:t>476</a:t>
            </a:r>
          </a:p>
        </p:txBody>
      </p:sp>
      <p:sp>
        <p:nvSpPr>
          <p:cNvPr id="61" name="CuadroTexto 60">
            <a:extLst>
              <a:ext uri="{FF2B5EF4-FFF2-40B4-BE49-F238E27FC236}">
                <a16:creationId xmlns:a16="http://schemas.microsoft.com/office/drawing/2014/main" id="{4159497A-2ED5-4147-8606-A6621EB527BE}"/>
              </a:ext>
            </a:extLst>
          </p:cNvPr>
          <p:cNvSpPr txBox="1"/>
          <p:nvPr/>
        </p:nvSpPr>
        <p:spPr>
          <a:xfrm>
            <a:off x="2385071" y="3422601"/>
            <a:ext cx="1371171" cy="369332"/>
          </a:xfrm>
          <a:prstGeom prst="rect">
            <a:avLst/>
          </a:prstGeom>
          <a:noFill/>
        </p:spPr>
        <p:txBody>
          <a:bodyPr wrap="square" rtlCol="0">
            <a:spAutoFit/>
          </a:bodyPr>
          <a:lstStyle/>
          <a:p>
            <a:pPr algn="ctr"/>
            <a:r>
              <a:rPr lang="en-US" b="1" dirty="0">
                <a:solidFill>
                  <a:schemeClr val="bg1"/>
                </a:solidFill>
              </a:rPr>
              <a:t>1492</a:t>
            </a:r>
          </a:p>
        </p:txBody>
      </p:sp>
      <p:sp>
        <p:nvSpPr>
          <p:cNvPr id="62" name="CuadroTexto 61">
            <a:extLst>
              <a:ext uri="{FF2B5EF4-FFF2-40B4-BE49-F238E27FC236}">
                <a16:creationId xmlns:a16="http://schemas.microsoft.com/office/drawing/2014/main" id="{80BBA230-A2E1-4990-8188-F52136D5AA9E}"/>
              </a:ext>
            </a:extLst>
          </p:cNvPr>
          <p:cNvSpPr txBox="1"/>
          <p:nvPr/>
        </p:nvSpPr>
        <p:spPr>
          <a:xfrm>
            <a:off x="4344406" y="3422601"/>
            <a:ext cx="1371171" cy="369332"/>
          </a:xfrm>
          <a:prstGeom prst="rect">
            <a:avLst/>
          </a:prstGeom>
          <a:noFill/>
        </p:spPr>
        <p:txBody>
          <a:bodyPr wrap="square" rtlCol="0">
            <a:spAutoFit/>
          </a:bodyPr>
          <a:lstStyle/>
          <a:p>
            <a:pPr algn="ctr"/>
            <a:r>
              <a:rPr lang="en-US" b="1" dirty="0">
                <a:solidFill>
                  <a:schemeClr val="bg1"/>
                </a:solidFill>
              </a:rPr>
              <a:t>1789</a:t>
            </a:r>
          </a:p>
        </p:txBody>
      </p:sp>
      <p:sp>
        <p:nvSpPr>
          <p:cNvPr id="63" name="CuadroTexto 62">
            <a:extLst>
              <a:ext uri="{FF2B5EF4-FFF2-40B4-BE49-F238E27FC236}">
                <a16:creationId xmlns:a16="http://schemas.microsoft.com/office/drawing/2014/main" id="{112B166F-712E-4948-B405-05BF65F5E0CB}"/>
              </a:ext>
            </a:extLst>
          </p:cNvPr>
          <p:cNvSpPr txBox="1"/>
          <p:nvPr/>
        </p:nvSpPr>
        <p:spPr>
          <a:xfrm>
            <a:off x="6177535" y="3399476"/>
            <a:ext cx="1371171" cy="369332"/>
          </a:xfrm>
          <a:prstGeom prst="rect">
            <a:avLst/>
          </a:prstGeom>
          <a:noFill/>
        </p:spPr>
        <p:txBody>
          <a:bodyPr wrap="square" rtlCol="0">
            <a:spAutoFit/>
          </a:bodyPr>
          <a:lstStyle/>
          <a:p>
            <a:pPr algn="ctr"/>
            <a:r>
              <a:rPr lang="en-US" b="1" dirty="0">
                <a:solidFill>
                  <a:schemeClr val="bg1"/>
                </a:solidFill>
              </a:rPr>
              <a:t>1914</a:t>
            </a:r>
          </a:p>
        </p:txBody>
      </p:sp>
      <p:sp>
        <p:nvSpPr>
          <p:cNvPr id="64" name="CuadroTexto 63">
            <a:extLst>
              <a:ext uri="{FF2B5EF4-FFF2-40B4-BE49-F238E27FC236}">
                <a16:creationId xmlns:a16="http://schemas.microsoft.com/office/drawing/2014/main" id="{830821A3-A569-46C3-ADD5-8850AA8B63A2}"/>
              </a:ext>
            </a:extLst>
          </p:cNvPr>
          <p:cNvSpPr txBox="1"/>
          <p:nvPr/>
        </p:nvSpPr>
        <p:spPr>
          <a:xfrm>
            <a:off x="8000807" y="3399476"/>
            <a:ext cx="1371171" cy="369332"/>
          </a:xfrm>
          <a:prstGeom prst="rect">
            <a:avLst/>
          </a:prstGeom>
          <a:noFill/>
        </p:spPr>
        <p:txBody>
          <a:bodyPr wrap="square" rtlCol="0">
            <a:spAutoFit/>
          </a:bodyPr>
          <a:lstStyle/>
          <a:p>
            <a:pPr algn="ctr"/>
            <a:r>
              <a:rPr lang="en-US" b="1" dirty="0">
                <a:solidFill>
                  <a:schemeClr val="bg1"/>
                </a:solidFill>
              </a:rPr>
              <a:t>1939</a:t>
            </a:r>
          </a:p>
        </p:txBody>
      </p:sp>
      <p:sp>
        <p:nvSpPr>
          <p:cNvPr id="65" name="CuadroTexto 64">
            <a:extLst>
              <a:ext uri="{FF2B5EF4-FFF2-40B4-BE49-F238E27FC236}">
                <a16:creationId xmlns:a16="http://schemas.microsoft.com/office/drawing/2014/main" id="{2A6BB1AA-477D-4041-AE7B-1BEF6CDAA20F}"/>
              </a:ext>
            </a:extLst>
          </p:cNvPr>
          <p:cNvSpPr txBox="1"/>
          <p:nvPr/>
        </p:nvSpPr>
        <p:spPr>
          <a:xfrm>
            <a:off x="9862484" y="3435472"/>
            <a:ext cx="1371171" cy="369332"/>
          </a:xfrm>
          <a:prstGeom prst="rect">
            <a:avLst/>
          </a:prstGeom>
          <a:noFill/>
        </p:spPr>
        <p:txBody>
          <a:bodyPr wrap="square" rtlCol="0">
            <a:spAutoFit/>
          </a:bodyPr>
          <a:lstStyle/>
          <a:p>
            <a:pPr algn="ctr"/>
            <a:r>
              <a:rPr lang="en-US" b="1" dirty="0">
                <a:solidFill>
                  <a:schemeClr val="bg1"/>
                </a:solidFill>
              </a:rPr>
              <a:t>2020</a:t>
            </a:r>
          </a:p>
        </p:txBody>
      </p:sp>
      <p:sp>
        <p:nvSpPr>
          <p:cNvPr id="66" name="Shape 188">
            <a:extLst>
              <a:ext uri="{FF2B5EF4-FFF2-40B4-BE49-F238E27FC236}">
                <a16:creationId xmlns:a16="http://schemas.microsoft.com/office/drawing/2014/main" id="{54018210-FD99-4909-BE6C-C85CA452A12C}"/>
              </a:ext>
            </a:extLst>
          </p:cNvPr>
          <p:cNvSpPr>
            <a:spLocks noChangeArrowheads="1"/>
          </p:cNvSpPr>
          <p:nvPr/>
        </p:nvSpPr>
        <p:spPr bwMode="auto">
          <a:xfrm>
            <a:off x="1008607" y="1585501"/>
            <a:ext cx="2966450" cy="1532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600" b="1" dirty="0">
                <a:solidFill>
                  <a:srgbClr val="5E391D"/>
                </a:solidFill>
                <a:latin typeface="Calibri Light" panose="020F0302020204030204" pitchFamily="34" charset="0"/>
                <a:cs typeface="Calibri Light" panose="020F0302020204030204" pitchFamily="34" charset="0"/>
                <a:sym typeface="Helvetica Neue Light" charset="0"/>
              </a:rPr>
              <a:t>Fall of the Western Roman Empire</a:t>
            </a:r>
          </a:p>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a:t>
            </a:r>
          </a:p>
        </p:txBody>
      </p:sp>
      <p:sp>
        <p:nvSpPr>
          <p:cNvPr id="67" name="Shape 188">
            <a:extLst>
              <a:ext uri="{FF2B5EF4-FFF2-40B4-BE49-F238E27FC236}">
                <a16:creationId xmlns:a16="http://schemas.microsoft.com/office/drawing/2014/main" id="{828D24E4-98D1-42A5-84AE-8D0843D22EF0}"/>
              </a:ext>
            </a:extLst>
          </p:cNvPr>
          <p:cNvSpPr>
            <a:spLocks noChangeArrowheads="1"/>
          </p:cNvSpPr>
          <p:nvPr/>
        </p:nvSpPr>
        <p:spPr bwMode="auto">
          <a:xfrm>
            <a:off x="2902460" y="3951157"/>
            <a:ext cx="3040273" cy="1532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600" b="1" dirty="0">
                <a:solidFill>
                  <a:srgbClr val="5E391D"/>
                </a:solidFill>
                <a:latin typeface="Calibri Light" panose="020F0302020204030204" pitchFamily="34" charset="0"/>
                <a:cs typeface="Calibri Light" panose="020F0302020204030204" pitchFamily="34" charset="0"/>
                <a:sym typeface="Helvetica Neue Light" charset="0"/>
              </a:rPr>
              <a:t>Discovery of America</a:t>
            </a:r>
          </a:p>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a:t>
            </a:r>
          </a:p>
        </p:txBody>
      </p:sp>
      <p:sp>
        <p:nvSpPr>
          <p:cNvPr id="68" name="Shape 188">
            <a:extLst>
              <a:ext uri="{FF2B5EF4-FFF2-40B4-BE49-F238E27FC236}">
                <a16:creationId xmlns:a16="http://schemas.microsoft.com/office/drawing/2014/main" id="{4ADF3ECE-6382-40C3-8E0E-936AEC1BBAEA}"/>
              </a:ext>
            </a:extLst>
          </p:cNvPr>
          <p:cNvSpPr>
            <a:spLocks noChangeArrowheads="1"/>
          </p:cNvSpPr>
          <p:nvPr/>
        </p:nvSpPr>
        <p:spPr bwMode="auto">
          <a:xfrm>
            <a:off x="4906304" y="1640438"/>
            <a:ext cx="2874961" cy="1532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600" b="1" dirty="0">
                <a:solidFill>
                  <a:srgbClr val="5E391D"/>
                </a:solidFill>
                <a:latin typeface="Calibri Light" panose="020F0302020204030204" pitchFamily="34" charset="0"/>
                <a:cs typeface="Calibri Light" panose="020F0302020204030204" pitchFamily="34" charset="0"/>
                <a:sym typeface="Helvetica Neue Light" charset="0"/>
              </a:rPr>
              <a:t>French Revolution:</a:t>
            </a:r>
          </a:p>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a:t>
            </a:r>
          </a:p>
        </p:txBody>
      </p:sp>
      <p:sp>
        <p:nvSpPr>
          <p:cNvPr id="69" name="Shape 188">
            <a:extLst>
              <a:ext uri="{FF2B5EF4-FFF2-40B4-BE49-F238E27FC236}">
                <a16:creationId xmlns:a16="http://schemas.microsoft.com/office/drawing/2014/main" id="{4D20857C-7ADA-497C-A843-B97060E7B1B6}"/>
              </a:ext>
            </a:extLst>
          </p:cNvPr>
          <p:cNvSpPr>
            <a:spLocks noChangeArrowheads="1"/>
          </p:cNvSpPr>
          <p:nvPr/>
        </p:nvSpPr>
        <p:spPr bwMode="auto">
          <a:xfrm>
            <a:off x="6649254" y="3956071"/>
            <a:ext cx="2945110" cy="1532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600" b="1" dirty="0">
                <a:solidFill>
                  <a:srgbClr val="5E391D"/>
                </a:solidFill>
                <a:latin typeface="Calibri Light" panose="020F0302020204030204" pitchFamily="34" charset="0"/>
                <a:cs typeface="Calibri Light" panose="020F0302020204030204" pitchFamily="34" charset="0"/>
                <a:sym typeface="Helvetica Neue Light" charset="0"/>
              </a:rPr>
              <a:t>world war 1</a:t>
            </a:r>
          </a:p>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a:t>
            </a:r>
          </a:p>
        </p:txBody>
      </p:sp>
      <p:sp>
        <p:nvSpPr>
          <p:cNvPr id="70" name="Shape 188">
            <a:extLst>
              <a:ext uri="{FF2B5EF4-FFF2-40B4-BE49-F238E27FC236}">
                <a16:creationId xmlns:a16="http://schemas.microsoft.com/office/drawing/2014/main" id="{6DC3B861-CD8F-4CBD-BACD-417463D1CE79}"/>
              </a:ext>
            </a:extLst>
          </p:cNvPr>
          <p:cNvSpPr>
            <a:spLocks noChangeArrowheads="1"/>
          </p:cNvSpPr>
          <p:nvPr/>
        </p:nvSpPr>
        <p:spPr bwMode="auto">
          <a:xfrm>
            <a:off x="8510188" y="1640438"/>
            <a:ext cx="2990094" cy="1532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600" b="1" dirty="0">
                <a:solidFill>
                  <a:srgbClr val="5E391D"/>
                </a:solidFill>
                <a:latin typeface="Calibri Light" panose="020F0302020204030204" pitchFamily="34" charset="0"/>
                <a:cs typeface="Calibri Light" panose="020F0302020204030204" pitchFamily="34" charset="0"/>
                <a:sym typeface="Helvetica Neue Light" charset="0"/>
              </a:rPr>
              <a:t>world war 1</a:t>
            </a:r>
          </a:p>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 the type of organization and creativity involved</a:t>
            </a:r>
          </a:p>
        </p:txBody>
      </p:sp>
      <p:sp>
        <p:nvSpPr>
          <p:cNvPr id="71" name="Shape 188">
            <a:extLst>
              <a:ext uri="{FF2B5EF4-FFF2-40B4-BE49-F238E27FC236}">
                <a16:creationId xmlns:a16="http://schemas.microsoft.com/office/drawing/2014/main" id="{4DBF36C3-48C9-4629-9F11-F035A578C2B9}"/>
              </a:ext>
            </a:extLst>
          </p:cNvPr>
          <p:cNvSpPr>
            <a:spLocks noChangeArrowheads="1"/>
          </p:cNvSpPr>
          <p:nvPr/>
        </p:nvSpPr>
        <p:spPr bwMode="auto">
          <a:xfrm>
            <a:off x="10568778" y="3967246"/>
            <a:ext cx="1344541" cy="1532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square" lIns="0" tIns="0" rIns="0" bIns="0" anchor="ctr">
            <a:spAutoFit/>
          </a:bodyP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600" b="1" dirty="0">
                <a:solidFill>
                  <a:srgbClr val="5E391D"/>
                </a:solidFill>
                <a:latin typeface="Calibri Light" panose="020F0302020204030204" pitchFamily="34" charset="0"/>
                <a:cs typeface="Calibri Light" panose="020F0302020204030204" pitchFamily="34" charset="0"/>
                <a:sym typeface="Helvetica Neue Light" charset="0"/>
              </a:rPr>
              <a:t>Coronavirus </a:t>
            </a:r>
          </a:p>
          <a:p>
            <a:pPr>
              <a:lnSpc>
                <a:spcPct val="110000"/>
              </a:lnSpc>
              <a:spcBef>
                <a:spcPts val="1500"/>
              </a:spcBef>
            </a:pPr>
            <a:r>
              <a:rPr lang="en-US" altLang="es-MX" sz="1600" dirty="0">
                <a:latin typeface="Calibri Light" panose="020F0302020204030204" pitchFamily="34" charset="0"/>
                <a:cs typeface="Calibri Light" panose="020F0302020204030204" pitchFamily="34" charset="0"/>
                <a:sym typeface="Helvetica Neue Light" charset="0"/>
              </a:rPr>
              <a:t>Entrepreneurial activities differ substantially depending on</a:t>
            </a:r>
          </a:p>
        </p:txBody>
      </p:sp>
      <p:sp>
        <p:nvSpPr>
          <p:cNvPr id="72" name="CuadroTexto 71">
            <a:extLst>
              <a:ext uri="{FF2B5EF4-FFF2-40B4-BE49-F238E27FC236}">
                <a16:creationId xmlns:a16="http://schemas.microsoft.com/office/drawing/2014/main" id="{C6359AEF-CBE6-4DD3-8B4C-E451BDE9360D}"/>
              </a:ext>
            </a:extLst>
          </p:cNvPr>
          <p:cNvSpPr txBox="1"/>
          <p:nvPr/>
        </p:nvSpPr>
        <p:spPr>
          <a:xfrm>
            <a:off x="3314292" y="443688"/>
            <a:ext cx="5372100" cy="892552"/>
          </a:xfrm>
          <a:prstGeom prst="rect">
            <a:avLst/>
          </a:prstGeom>
          <a:noFill/>
        </p:spPr>
        <p:txBody>
          <a:bodyPr wrap="square" rtlCol="0">
            <a:spAutoFit/>
          </a:bodyPr>
          <a:lstStyle/>
          <a:p>
            <a:pPr algn="ctr"/>
            <a:r>
              <a:rPr lang="en-US" sz="5200" dirty="0">
                <a:solidFill>
                  <a:srgbClr val="5E391D"/>
                </a:solidFill>
                <a:latin typeface="Aloja Ligh" panose="02000500000000000000" pitchFamily="2" charset="0"/>
                <a:ea typeface="+mj-ea"/>
                <a:cs typeface="+mj-cs"/>
              </a:rPr>
              <a:t>THE HISTORY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5622</TotalTime>
  <Words>888</Words>
  <Application>Microsoft Office PowerPoint</Application>
  <PresentationFormat>Widescreen</PresentationFormat>
  <Paragraphs>84</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Aloja Ligh</vt:lpstr>
      <vt:lpstr>Arial</vt:lpstr>
      <vt:lpstr>Calibri</vt:lpstr>
      <vt:lpstr>Calibri Light</vt:lpstr>
      <vt:lpstr>Gill Sans</vt:lpstr>
      <vt:lpstr>Lato Black</vt:lpstr>
      <vt:lpstr>Lato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Jolie Nayibe Serrano</dc:creator>
  <cp:lastModifiedBy>Jolie Serrano Delgado</cp:lastModifiedBy>
  <cp:revision>330</cp:revision>
  <dcterms:created xsi:type="dcterms:W3CDTF">2020-04-22T15:34:04Z</dcterms:created>
  <dcterms:modified xsi:type="dcterms:W3CDTF">2025-06-09T15:29:31Z</dcterms:modified>
</cp:coreProperties>
</file>