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1795" r:id="rId2"/>
    <p:sldId id="257" r:id="rId3"/>
    <p:sldId id="268" r:id="rId4"/>
    <p:sldId id="267" r:id="rId5"/>
    <p:sldId id="258" r:id="rId6"/>
    <p:sldId id="259" r:id="rId7"/>
    <p:sldId id="260" r:id="rId8"/>
    <p:sldId id="261" r:id="rId9"/>
    <p:sldId id="262" r:id="rId10"/>
    <p:sldId id="263" r:id="rId11"/>
    <p:sldId id="264" r:id="rId12"/>
    <p:sldId id="265" r:id="rId13"/>
    <p:sldId id="266" r:id="rId14"/>
    <p:sldId id="1815" r:id="rId15"/>
    <p:sldId id="1817" r:id="rId16"/>
    <p:sldId id="1780"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4168"/>
    <a:srgbClr val="F1AF4A"/>
    <a:srgbClr val="9EDFD4"/>
    <a:srgbClr val="DC6689"/>
    <a:srgbClr val="2AC7A0"/>
    <a:srgbClr val="CE6E9B"/>
    <a:srgbClr val="25C59F"/>
    <a:srgbClr val="E4A950"/>
    <a:srgbClr val="A588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256501-98AF-481D-AFE7-CF156D6D7FBE}" v="1" dt="2025-04-26T15:43:16.0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389" autoAdjust="0"/>
    <p:restoredTop sz="94660"/>
  </p:normalViewPr>
  <p:slideViewPr>
    <p:cSldViewPr snapToGrid="0">
      <p:cViewPr varScale="1">
        <p:scale>
          <a:sx n="112" d="100"/>
          <a:sy n="112" d="100"/>
        </p:scale>
        <p:origin x="115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9256501-98AF-481D-AFE7-CF156D6D7FBE}"/>
    <pc:docChg chg="addSld delSld modSld sldOrd">
      <pc:chgData name="Jolie Serrano Delgado" userId="d52b4219-5c60-4a0c-87ad-b1ec335c0c37" providerId="ADAL" clId="{49256501-98AF-481D-AFE7-CF156D6D7FBE}" dt="2025-04-26T15:43:45.651" v="8" actId="47"/>
      <pc:docMkLst>
        <pc:docMk/>
      </pc:docMkLst>
      <pc:sldChg chg="modSp del mod">
        <pc:chgData name="Jolie Serrano Delgado" userId="d52b4219-5c60-4a0c-87ad-b1ec335c0c37" providerId="ADAL" clId="{49256501-98AF-481D-AFE7-CF156D6D7FBE}" dt="2025-04-26T15:43:45.651" v="8" actId="47"/>
        <pc:sldMkLst>
          <pc:docMk/>
          <pc:sldMk cId="0" sldId="1482"/>
        </pc:sldMkLst>
        <pc:spChg chg="mod">
          <ac:chgData name="Jolie Serrano Delgado" userId="d52b4219-5c60-4a0c-87ad-b1ec335c0c37" providerId="ADAL" clId="{49256501-98AF-481D-AFE7-CF156D6D7FBE}" dt="2025-04-26T15:43:35.992" v="4" actId="21"/>
          <ac:spMkLst>
            <pc:docMk/>
            <pc:sldMk cId="0" sldId="1482"/>
            <ac:spMk id="55309" creationId="{00000000-0000-0000-0000-000000000000}"/>
          </ac:spMkLst>
        </pc:spChg>
      </pc:sldChg>
      <pc:sldChg chg="del">
        <pc:chgData name="Jolie Serrano Delgado" userId="d52b4219-5c60-4a0c-87ad-b1ec335c0c37" providerId="ADAL" clId="{49256501-98AF-481D-AFE7-CF156D6D7FBE}" dt="2025-04-26T15:43:23.190" v="3" actId="47"/>
        <pc:sldMkLst>
          <pc:docMk/>
          <pc:sldMk cId="3313802975" sldId="1772"/>
        </pc:sldMkLst>
      </pc:sldChg>
      <pc:sldChg chg="add ord">
        <pc:chgData name="Jolie Serrano Delgado" userId="d52b4219-5c60-4a0c-87ad-b1ec335c0c37" providerId="ADAL" clId="{49256501-98AF-481D-AFE7-CF156D6D7FBE}" dt="2025-04-26T15:43:20.534" v="2"/>
        <pc:sldMkLst>
          <pc:docMk/>
          <pc:sldMk cId="3104945146" sldId="1780"/>
        </pc:sldMkLst>
      </pc:sldChg>
      <pc:sldChg chg="modSp add mod">
        <pc:chgData name="Jolie Serrano Delgado" userId="d52b4219-5c60-4a0c-87ad-b1ec335c0c37" providerId="ADAL" clId="{49256501-98AF-481D-AFE7-CF156D6D7FBE}" dt="2025-04-26T15:43:43.825" v="7" actId="207"/>
        <pc:sldMkLst>
          <pc:docMk/>
          <pc:sldMk cId="0" sldId="1795"/>
        </pc:sldMkLst>
        <pc:spChg chg="mod">
          <ac:chgData name="Jolie Serrano Delgado" userId="d52b4219-5c60-4a0c-87ad-b1ec335c0c37" providerId="ADAL" clId="{49256501-98AF-481D-AFE7-CF156D6D7FBE}" dt="2025-04-26T15:43:43.825" v="7" actId="207"/>
          <ac:spMkLst>
            <pc:docMk/>
            <pc:sldMk cId="0" sldId="1795"/>
            <ac:spMk id="18" creationId="{8F5F15BF-00E8-0146-9639-0FB07145B42A}"/>
          </ac:spMkLst>
        </pc:spChg>
        <pc:spChg chg="mod">
          <ac:chgData name="Jolie Serrano Delgado" userId="d52b4219-5c60-4a0c-87ad-b1ec335c0c37" providerId="ADAL" clId="{49256501-98AF-481D-AFE7-CF156D6D7FBE}" dt="2025-04-26T15:43:39.168" v="5"/>
          <ac:spMkLst>
            <pc:docMk/>
            <pc:sldMk cId="0" sldId="1795"/>
            <ac:spMk id="55309" creationId="{00000000-0000-0000-0000-000000000000}"/>
          </ac:spMkLst>
        </pc:spChg>
      </pc:sldChg>
      <pc:sldMasterChg chg="delSldLayout">
        <pc:chgData name="Jolie Serrano Delgado" userId="d52b4219-5c60-4a0c-87ad-b1ec335c0c37" providerId="ADAL" clId="{49256501-98AF-481D-AFE7-CF156D6D7FBE}" dt="2025-04-26T15:43:23.190" v="3" actId="47"/>
        <pc:sldMasterMkLst>
          <pc:docMk/>
          <pc:sldMasterMk cId="3020761829" sldId="2147483648"/>
        </pc:sldMasterMkLst>
        <pc:sldLayoutChg chg="del">
          <pc:chgData name="Jolie Serrano Delgado" userId="d52b4219-5c60-4a0c-87ad-b1ec335c0c37" providerId="ADAL" clId="{49256501-98AF-481D-AFE7-CF156D6D7FBE}" dt="2025-04-26T15:43:23.190" v="3" actId="47"/>
          <pc:sldLayoutMkLst>
            <pc:docMk/>
            <pc:sldMasterMk cId="3020761829" sldId="2147483648"/>
            <pc:sldLayoutMk cId="2678603182"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C044AC-7659-4AC3-9AE9-5D85F8E282DB}" type="datetimeFigureOut">
              <a:rPr lang="es-CO" smtClean="0"/>
              <a:t>26/04/2025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6FA7FF-65D8-464A-A701-117887CD82F4}" type="slidenum">
              <a:rPr lang="es-CO" smtClean="0"/>
              <a:t>‹#›</a:t>
            </a:fld>
            <a:endParaRPr lang="es-CO"/>
          </a:p>
        </p:txBody>
      </p:sp>
    </p:spTree>
    <p:extLst>
      <p:ext uri="{BB962C8B-B14F-4D97-AF65-F5344CB8AC3E}">
        <p14:creationId xmlns:p14="http://schemas.microsoft.com/office/powerpoint/2010/main" val="3816826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C8606A-0142-D632-9F3F-2248EEEB302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A8540ABA-F957-F4D9-365D-3721DB68282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04FE2471-835E-1466-B0E3-5CC3A35C8FA3}"/>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4982A2E2-D3A6-6593-3DF1-5466061FCE0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B68AB3-546C-F278-38B5-3951ADFFD894}"/>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3122570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3CE0D2-6138-7C6D-6853-FE5AA2B04CCB}"/>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181B9BB-53FC-61D5-6EF7-0E75CA3C5457}"/>
              </a:ext>
            </a:extLst>
          </p:cNvPr>
          <p:cNvSpPr>
            <a:spLocks noGrp="1"/>
          </p:cNvSpPr>
          <p:nvPr>
            <p:ph type="body" orient="vert" idx="1"/>
          </p:nvPr>
        </p:nvSpPr>
        <p:spPr>
          <a:xfrm>
            <a:off x="838200" y="1825625"/>
            <a:ext cx="10515600" cy="43513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5A6B868-C5AA-9E1B-194C-5F7BD796176E}"/>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B83C044C-0C28-F516-DEC1-66541AF746CF}"/>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409B6038-004D-9F37-5D0C-598B15892C97}"/>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3194968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798EAFD-EFB7-40F7-1A92-79A255356CFB}"/>
              </a:ext>
            </a:extLst>
          </p:cNvPr>
          <p:cNvSpPr>
            <a:spLocks noGrp="1"/>
          </p:cNvSpPr>
          <p:nvPr>
            <p:ph type="title" orient="vert"/>
          </p:nvPr>
        </p:nvSpPr>
        <p:spPr>
          <a:xfrm>
            <a:off x="8724900" y="365125"/>
            <a:ext cx="2628900" cy="5811838"/>
          </a:xfrm>
          <a:prstGeom prst="rect">
            <a:avLst/>
          </a:prstGeo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FF997450-D5E0-A4C7-EF90-F89845414CF9}"/>
              </a:ext>
            </a:extLst>
          </p:cNvPr>
          <p:cNvSpPr>
            <a:spLocks noGrp="1"/>
          </p:cNvSpPr>
          <p:nvPr>
            <p:ph type="body" orient="vert" idx="1"/>
          </p:nvPr>
        </p:nvSpPr>
        <p:spPr>
          <a:xfrm>
            <a:off x="838200" y="365125"/>
            <a:ext cx="7734300" cy="58118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D2461F3-CBED-B05C-289B-BF0DAEF85BEC}"/>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0E7E9F4F-2690-F52E-7BD0-68DF4F920C44}"/>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430528B0-7DA9-8549-E580-C5463D0F031F}"/>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3276023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200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58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9A22D9-FC87-8777-587E-82D91D44585B}"/>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8E1949E-9DD9-CD56-0004-F86D94DC63E0}"/>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6F46C9D-72CF-2976-C8D1-BE7C8ED8B429}"/>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EADA7588-CB72-5072-8850-FEDAF1678206}"/>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BA14CCB-2546-C86A-E2FB-458444EEEC7D}"/>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146993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993D16-E128-E15E-BA72-F2875AC1AA6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59DE69C0-9B7C-0BB3-5C1F-A5F5553656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ECAEF9C-1617-3D8F-5E96-992EDC856B3F}"/>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5" name="Marcador de pie de página 4">
            <a:extLst>
              <a:ext uri="{FF2B5EF4-FFF2-40B4-BE49-F238E27FC236}">
                <a16:creationId xmlns:a16="http://schemas.microsoft.com/office/drawing/2014/main" id="{8F6437E7-1F79-699E-9A3C-9D5574455086}"/>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7F83015-762F-6F0B-CF8A-728768F472DA}"/>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502676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A7F28D-BF80-1DEF-3398-0691004526E3}"/>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7F2534A-D084-2730-3722-08DC2499CBA1}"/>
              </a:ext>
            </a:extLst>
          </p:cNvPr>
          <p:cNvSpPr>
            <a:spLocks noGrp="1"/>
          </p:cNvSpPr>
          <p:nvPr>
            <p:ph sz="half" idx="1"/>
          </p:nvPr>
        </p:nvSpPr>
        <p:spPr>
          <a:xfrm>
            <a:off x="838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F08DFB6F-B29A-ACF1-4061-A67A2E930175}"/>
              </a:ext>
            </a:extLst>
          </p:cNvPr>
          <p:cNvSpPr>
            <a:spLocks noGrp="1"/>
          </p:cNvSpPr>
          <p:nvPr>
            <p:ph sz="half" idx="2"/>
          </p:nvPr>
        </p:nvSpPr>
        <p:spPr>
          <a:xfrm>
            <a:off x="6172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110B2B3E-BE4D-27BA-F93C-625760D35C87}"/>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6" name="Marcador de pie de página 5">
            <a:extLst>
              <a:ext uri="{FF2B5EF4-FFF2-40B4-BE49-F238E27FC236}">
                <a16:creationId xmlns:a16="http://schemas.microsoft.com/office/drawing/2014/main" id="{F6D61B6B-97DA-EE04-913B-34924305AD79}"/>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07547624-7E71-3A36-7FC1-EEF980CE4079}"/>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1528384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7B7F8C-F541-3F1E-3A1B-02929A5FB5A6}"/>
              </a:ext>
            </a:extLst>
          </p:cNvPr>
          <p:cNvSpPr>
            <a:spLocks noGrp="1"/>
          </p:cNvSpPr>
          <p:nvPr>
            <p:ph type="title"/>
          </p:nvPr>
        </p:nvSpPr>
        <p:spPr>
          <a:xfrm>
            <a:off x="839788" y="365125"/>
            <a:ext cx="10515600" cy="1325563"/>
          </a:xfrm>
          <a:prstGeom prst="rect">
            <a:avLst/>
          </a:prstGeo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C891939-B148-9E47-D2BA-272A802E47C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6EC4818-330F-36BC-2C2B-BFE74FEE1757}"/>
              </a:ext>
            </a:extLst>
          </p:cNvPr>
          <p:cNvSpPr>
            <a:spLocks noGrp="1"/>
          </p:cNvSpPr>
          <p:nvPr>
            <p:ph sz="half" idx="2"/>
          </p:nvPr>
        </p:nvSpPr>
        <p:spPr>
          <a:xfrm>
            <a:off x="839788" y="2505075"/>
            <a:ext cx="5157787"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D8A2D3A8-AE4B-5ECA-3464-8472F5E346F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B9AC29-2404-A7DC-68D6-8119956C0773}"/>
              </a:ext>
            </a:extLst>
          </p:cNvPr>
          <p:cNvSpPr>
            <a:spLocks noGrp="1"/>
          </p:cNvSpPr>
          <p:nvPr>
            <p:ph sz="quarter" idx="4"/>
          </p:nvPr>
        </p:nvSpPr>
        <p:spPr>
          <a:xfrm>
            <a:off x="6172200" y="2505075"/>
            <a:ext cx="5183188"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9FD8AA9A-4BE6-9A4B-160B-D6B4E82E361E}"/>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8" name="Marcador de pie de página 7">
            <a:extLst>
              <a:ext uri="{FF2B5EF4-FFF2-40B4-BE49-F238E27FC236}">
                <a16:creationId xmlns:a16="http://schemas.microsoft.com/office/drawing/2014/main" id="{A95592EA-D077-B267-F518-739B7F3D95CB}"/>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4913242F-0609-932D-6EF1-F57D63B6B0B9}"/>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69292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E7BBEA-006B-BEF4-73D6-1470EF38E4D9}"/>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0E2E16F9-4EA5-E828-0BEB-DAE4B8E6BC12}"/>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4" name="Marcador de pie de página 3">
            <a:extLst>
              <a:ext uri="{FF2B5EF4-FFF2-40B4-BE49-F238E27FC236}">
                <a16:creationId xmlns:a16="http://schemas.microsoft.com/office/drawing/2014/main" id="{15317205-2900-1437-B3CC-F46AA2F27BDB}"/>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A2B9E1A1-B95C-2EF5-D182-B5DAF571BFBB}"/>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2935437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272C80F-DB7B-BF48-FD3D-75525C91787B}"/>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3" name="Marcador de pie de página 2">
            <a:extLst>
              <a:ext uri="{FF2B5EF4-FFF2-40B4-BE49-F238E27FC236}">
                <a16:creationId xmlns:a16="http://schemas.microsoft.com/office/drawing/2014/main" id="{9685C13B-FA31-D4A6-88D0-1481D73258FE}"/>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BE0F1164-2149-B523-EAA2-8901AD5AF5E4}"/>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36617127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9332265-61C9-7D12-DB95-C3A3C23DA951}"/>
              </a:ext>
            </a:extLst>
          </p:cNvPr>
          <p:cNvGrpSpPr/>
          <p:nvPr userDrawn="1"/>
        </p:nvGrpSpPr>
        <p:grpSpPr>
          <a:xfrm>
            <a:off x="519537" y="2179193"/>
            <a:ext cx="1869927" cy="2705042"/>
            <a:chOff x="519537" y="2179193"/>
            <a:chExt cx="1869927" cy="2705042"/>
          </a:xfrm>
        </p:grpSpPr>
        <p:sp>
          <p:nvSpPr>
            <p:cNvPr id="9" name="Rounded Rectangle 8">
              <a:extLst>
                <a:ext uri="{FF2B5EF4-FFF2-40B4-BE49-F238E27FC236}">
                  <a16:creationId xmlns:a16="http://schemas.microsoft.com/office/drawing/2014/main" id="{39DA4F7F-D2CE-1FE2-D6EA-6662441B82DE}"/>
                </a:ext>
              </a:extLst>
            </p:cNvPr>
            <p:cNvSpPr/>
            <p:nvPr/>
          </p:nvSpPr>
          <p:spPr>
            <a:xfrm>
              <a:off x="607009"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34E07E0-8200-FB2F-C8A5-AE8219F53299}"/>
                </a:ext>
              </a:extLst>
            </p:cNvPr>
            <p:cNvSpPr/>
            <p:nvPr/>
          </p:nvSpPr>
          <p:spPr>
            <a:xfrm>
              <a:off x="1031557" y="2179193"/>
              <a:ext cx="901497" cy="9014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B86B9260-37BA-AA4C-D14E-142E0BAC5941}"/>
                </a:ext>
              </a:extLst>
            </p:cNvPr>
            <p:cNvSpPr/>
            <p:nvPr/>
          </p:nvSpPr>
          <p:spPr>
            <a:xfrm>
              <a:off x="519537" y="3505563"/>
              <a:ext cx="1869927" cy="644325"/>
            </a:xfrm>
            <a:prstGeom prst="roundRect">
              <a:avLst/>
            </a:prstGeom>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03 ACTIVITY </a:t>
              </a:r>
            </a:p>
          </p:txBody>
        </p:sp>
        <p:pic>
          <p:nvPicPr>
            <p:cNvPr id="12" name="Graphic 11" descr="Radio microphone">
              <a:extLst>
                <a:ext uri="{FF2B5EF4-FFF2-40B4-BE49-F238E27FC236}">
                  <a16:creationId xmlns:a16="http://schemas.microsoft.com/office/drawing/2014/main" id="{1C9A5BDD-1B31-65F6-22DC-367F897B75B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76830" y="2316731"/>
              <a:ext cx="627278" cy="627278"/>
            </a:xfrm>
            <a:prstGeom prst="rect">
              <a:avLst/>
            </a:prstGeom>
          </p:spPr>
        </p:pic>
        <p:sp>
          <p:nvSpPr>
            <p:cNvPr id="13" name="TextBox 12">
              <a:extLst>
                <a:ext uri="{FF2B5EF4-FFF2-40B4-BE49-F238E27FC236}">
                  <a16:creationId xmlns:a16="http://schemas.microsoft.com/office/drawing/2014/main" id="{CC394CF3-2A42-CE31-98E6-55BC9F22B041}"/>
                </a:ext>
              </a:extLst>
            </p:cNvPr>
            <p:cNvSpPr txBox="1"/>
            <p:nvPr/>
          </p:nvSpPr>
          <p:spPr>
            <a:xfrm>
              <a:off x="594686" y="4188403"/>
              <a:ext cx="1707022"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14" name="Rounded Rectangle 13">
              <a:extLst>
                <a:ext uri="{FF2B5EF4-FFF2-40B4-BE49-F238E27FC236}">
                  <a16:creationId xmlns:a16="http://schemas.microsoft.com/office/drawing/2014/main" id="{87CF345C-B683-EBBC-8AFD-BF91DC1645ED}"/>
                </a:ext>
              </a:extLst>
            </p:cNvPr>
            <p:cNvSpPr/>
            <p:nvPr/>
          </p:nvSpPr>
          <p:spPr>
            <a:xfrm>
              <a:off x="911999" y="3203917"/>
              <a:ext cx="1156940" cy="178419"/>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10:00/11:30</a:t>
              </a:r>
            </a:p>
          </p:txBody>
        </p:sp>
      </p:grpSp>
      <p:grpSp>
        <p:nvGrpSpPr>
          <p:cNvPr id="15" name="Group 14">
            <a:extLst>
              <a:ext uri="{FF2B5EF4-FFF2-40B4-BE49-F238E27FC236}">
                <a16:creationId xmlns:a16="http://schemas.microsoft.com/office/drawing/2014/main" id="{C6631B98-4701-7196-34A3-7E4B86E32B1B}"/>
              </a:ext>
            </a:extLst>
          </p:cNvPr>
          <p:cNvGrpSpPr/>
          <p:nvPr userDrawn="1"/>
        </p:nvGrpSpPr>
        <p:grpSpPr>
          <a:xfrm>
            <a:off x="2627717" y="1889335"/>
            <a:ext cx="2115888" cy="2994900"/>
            <a:chOff x="2627717" y="1889335"/>
            <a:chExt cx="2115888" cy="2994900"/>
          </a:xfrm>
        </p:grpSpPr>
        <p:sp>
          <p:nvSpPr>
            <p:cNvPr id="16" name="Rounded Rectangle 15">
              <a:extLst>
                <a:ext uri="{FF2B5EF4-FFF2-40B4-BE49-F238E27FC236}">
                  <a16:creationId xmlns:a16="http://schemas.microsoft.com/office/drawing/2014/main" id="{4FD37E3F-FD8A-0FC7-30A2-E63AAC15581D}"/>
                </a:ext>
              </a:extLst>
            </p:cNvPr>
            <p:cNvSpPr/>
            <p:nvPr/>
          </p:nvSpPr>
          <p:spPr>
            <a:xfrm>
              <a:off x="2705394"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5CABEFF-3EE6-AFD9-80CA-FBB338589BFD}"/>
                </a:ext>
              </a:extLst>
            </p:cNvPr>
            <p:cNvSpPr/>
            <p:nvPr/>
          </p:nvSpPr>
          <p:spPr>
            <a:xfrm>
              <a:off x="3113779" y="1889335"/>
              <a:ext cx="1059442" cy="105944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648639C1-F3EB-4B20-C332-ACE122EDAD65}"/>
                </a:ext>
              </a:extLst>
            </p:cNvPr>
            <p:cNvSpPr/>
            <p:nvPr/>
          </p:nvSpPr>
          <p:spPr>
            <a:xfrm>
              <a:off x="2627717" y="3268701"/>
              <a:ext cx="2115888" cy="720888"/>
            </a:xfrm>
            <a:prstGeom prst="roundRect">
              <a:avLst/>
            </a:prstGeom>
            <a:solidFill>
              <a:schemeClr val="tx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02 ACTIVITY </a:t>
              </a:r>
            </a:p>
          </p:txBody>
        </p:sp>
        <p:pic>
          <p:nvPicPr>
            <p:cNvPr id="19" name="Graphic 18" descr="Medal">
              <a:extLst>
                <a:ext uri="{FF2B5EF4-FFF2-40B4-BE49-F238E27FC236}">
                  <a16:creationId xmlns:a16="http://schemas.microsoft.com/office/drawing/2014/main" id="{8F4F60F1-E90A-4910-FD40-0B4F26E361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61893" y="2042858"/>
              <a:ext cx="718926" cy="718926"/>
            </a:xfrm>
            <a:prstGeom prst="rect">
              <a:avLst/>
            </a:prstGeom>
          </p:spPr>
        </p:pic>
        <p:sp>
          <p:nvSpPr>
            <p:cNvPr id="20" name="TextBox 19">
              <a:extLst>
                <a:ext uri="{FF2B5EF4-FFF2-40B4-BE49-F238E27FC236}">
                  <a16:creationId xmlns:a16="http://schemas.microsoft.com/office/drawing/2014/main" id="{85D509F1-31F7-CA00-22F1-2BC1FC64EA15}"/>
                </a:ext>
              </a:extLst>
            </p:cNvPr>
            <p:cNvSpPr txBox="1"/>
            <p:nvPr/>
          </p:nvSpPr>
          <p:spPr>
            <a:xfrm>
              <a:off x="2691114" y="4021135"/>
              <a:ext cx="1985215"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21" name="Rounded Rectangle 20">
              <a:extLst>
                <a:ext uri="{FF2B5EF4-FFF2-40B4-BE49-F238E27FC236}">
                  <a16:creationId xmlns:a16="http://schemas.microsoft.com/office/drawing/2014/main" id="{2DAD4865-F89F-0DBA-6084-61C3967B0CAB}"/>
                </a:ext>
              </a:extLst>
            </p:cNvPr>
            <p:cNvSpPr/>
            <p:nvPr/>
          </p:nvSpPr>
          <p:spPr>
            <a:xfrm>
              <a:off x="3152650" y="2986312"/>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9:30/10:00</a:t>
              </a:r>
            </a:p>
          </p:txBody>
        </p:sp>
      </p:grpSp>
      <p:grpSp>
        <p:nvGrpSpPr>
          <p:cNvPr id="22" name="Group 21">
            <a:extLst>
              <a:ext uri="{FF2B5EF4-FFF2-40B4-BE49-F238E27FC236}">
                <a16:creationId xmlns:a16="http://schemas.microsoft.com/office/drawing/2014/main" id="{22C7A7FF-25F8-647A-5E21-F8490D546137}"/>
              </a:ext>
            </a:extLst>
          </p:cNvPr>
          <p:cNvGrpSpPr/>
          <p:nvPr userDrawn="1"/>
        </p:nvGrpSpPr>
        <p:grpSpPr>
          <a:xfrm>
            <a:off x="5037360" y="1058141"/>
            <a:ext cx="2479047" cy="3826094"/>
            <a:chOff x="5037360" y="1058141"/>
            <a:chExt cx="2479047" cy="3826094"/>
          </a:xfrm>
        </p:grpSpPr>
        <p:sp>
          <p:nvSpPr>
            <p:cNvPr id="23" name="Rounded Rectangle 22">
              <a:extLst>
                <a:ext uri="{FF2B5EF4-FFF2-40B4-BE49-F238E27FC236}">
                  <a16:creationId xmlns:a16="http://schemas.microsoft.com/office/drawing/2014/main" id="{22251FAE-445A-F326-FDEA-E11DECC315F2}"/>
                </a:ext>
              </a:extLst>
            </p:cNvPr>
            <p:cNvSpPr/>
            <p:nvPr/>
          </p:nvSpPr>
          <p:spPr>
            <a:xfrm>
              <a:off x="5125947" y="1930138"/>
              <a:ext cx="2245113" cy="295409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88">
              <a:extLst>
                <a:ext uri="{FF2B5EF4-FFF2-40B4-BE49-F238E27FC236}">
                  <a16:creationId xmlns:a16="http://schemas.microsoft.com/office/drawing/2014/main" id="{5D959E01-2813-BBD9-2173-1A609B28DD63}"/>
                </a:ext>
              </a:extLst>
            </p:cNvPr>
            <p:cNvSpPr/>
            <p:nvPr/>
          </p:nvSpPr>
          <p:spPr>
            <a:xfrm>
              <a:off x="5600630" y="1058141"/>
              <a:ext cx="1361135" cy="13611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106F1FC1-3FDD-77ED-9A85-5430D7571827}"/>
                </a:ext>
              </a:extLst>
            </p:cNvPr>
            <p:cNvSpPr/>
            <p:nvPr/>
          </p:nvSpPr>
          <p:spPr>
            <a:xfrm>
              <a:off x="5037360" y="2868964"/>
              <a:ext cx="2479047" cy="844617"/>
            </a:xfrm>
            <a:prstGeom prst="round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Montserrat ExtraBold" pitchFamily="2" charset="77"/>
                </a:rPr>
                <a:t>01 ACTIVITY </a:t>
              </a:r>
            </a:p>
          </p:txBody>
        </p:sp>
        <p:pic>
          <p:nvPicPr>
            <p:cNvPr id="26" name="Graphic 25" descr="City">
              <a:extLst>
                <a:ext uri="{FF2B5EF4-FFF2-40B4-BE49-F238E27FC236}">
                  <a16:creationId xmlns:a16="http://schemas.microsoft.com/office/drawing/2014/main" id="{B6D8685D-BDD5-7B73-7719-5F7F541AA13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91303" y="1226691"/>
              <a:ext cx="914400" cy="914400"/>
            </a:xfrm>
            <a:prstGeom prst="rect">
              <a:avLst/>
            </a:prstGeom>
          </p:spPr>
        </p:pic>
        <p:sp>
          <p:nvSpPr>
            <p:cNvPr id="27" name="TextBox 26">
              <a:extLst>
                <a:ext uri="{FF2B5EF4-FFF2-40B4-BE49-F238E27FC236}">
                  <a16:creationId xmlns:a16="http://schemas.microsoft.com/office/drawing/2014/main" id="{AD526F01-98E2-F7E6-DCD1-82286A7A3EC8}"/>
                </a:ext>
              </a:extLst>
            </p:cNvPr>
            <p:cNvSpPr txBox="1"/>
            <p:nvPr/>
          </p:nvSpPr>
          <p:spPr>
            <a:xfrm>
              <a:off x="5255895" y="3753506"/>
              <a:ext cx="1985215" cy="276999"/>
            </a:xfrm>
            <a:prstGeom prst="rect">
              <a:avLst/>
            </a:prstGeom>
            <a:noFill/>
          </p:spPr>
          <p:txBody>
            <a:bodyPr wrap="square">
              <a:spAutoFit/>
            </a:bodyPr>
            <a:lstStyle/>
            <a:p>
              <a:pPr algn="ctr"/>
              <a:r>
                <a:rPr lang="en-US" altLang="ru-RU" sz="1200" dirty="0">
                  <a:solidFill>
                    <a:schemeClr val="accent5"/>
                  </a:solidFill>
                  <a:latin typeface="Montserrat Light" panose="00000400000000000000" pitchFamily="50" charset="0"/>
                  <a:cs typeface="Open Sans" panose="020B0606030504020204" pitchFamily="34" charset="0"/>
                </a:rPr>
                <a:t>Lorem ipsum </a:t>
              </a:r>
              <a:endParaRPr lang="en-US" sz="1200" dirty="0">
                <a:solidFill>
                  <a:schemeClr val="accent5"/>
                </a:solidFill>
              </a:endParaRPr>
            </a:p>
          </p:txBody>
        </p:sp>
        <p:sp>
          <p:nvSpPr>
            <p:cNvPr id="28" name="Rounded Rectangle 27">
              <a:extLst>
                <a:ext uri="{FF2B5EF4-FFF2-40B4-BE49-F238E27FC236}">
                  <a16:creationId xmlns:a16="http://schemas.microsoft.com/office/drawing/2014/main" id="{4F690602-C9A9-F9AD-1054-FEDDCBFACDB3}"/>
                </a:ext>
              </a:extLst>
            </p:cNvPr>
            <p:cNvSpPr/>
            <p:nvPr/>
          </p:nvSpPr>
          <p:spPr>
            <a:xfrm>
              <a:off x="5612809" y="2472460"/>
              <a:ext cx="1270141" cy="291834"/>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8:30/9:30</a:t>
              </a:r>
            </a:p>
          </p:txBody>
        </p:sp>
      </p:grpSp>
      <p:grpSp>
        <p:nvGrpSpPr>
          <p:cNvPr id="29" name="Group 28">
            <a:extLst>
              <a:ext uri="{FF2B5EF4-FFF2-40B4-BE49-F238E27FC236}">
                <a16:creationId xmlns:a16="http://schemas.microsoft.com/office/drawing/2014/main" id="{74AE1CCA-23CF-07E9-AEDE-BFF256B7176B}"/>
              </a:ext>
            </a:extLst>
          </p:cNvPr>
          <p:cNvGrpSpPr/>
          <p:nvPr userDrawn="1"/>
        </p:nvGrpSpPr>
        <p:grpSpPr>
          <a:xfrm>
            <a:off x="7681086" y="1889334"/>
            <a:ext cx="2115888" cy="2994901"/>
            <a:chOff x="7681086" y="1889334"/>
            <a:chExt cx="2115888" cy="2994901"/>
          </a:xfrm>
        </p:grpSpPr>
        <p:sp>
          <p:nvSpPr>
            <p:cNvPr id="30" name="Rounded Rectangle 29">
              <a:extLst>
                <a:ext uri="{FF2B5EF4-FFF2-40B4-BE49-F238E27FC236}">
                  <a16:creationId xmlns:a16="http://schemas.microsoft.com/office/drawing/2014/main" id="{B86CC808-CF94-4946-08EB-0AA80915B0F2}"/>
                </a:ext>
              </a:extLst>
            </p:cNvPr>
            <p:cNvSpPr/>
            <p:nvPr/>
          </p:nvSpPr>
          <p:spPr>
            <a:xfrm>
              <a:off x="7774747" y="2346647"/>
              <a:ext cx="1928566" cy="25375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35A5E4C3-860D-3FBF-5D78-8A44E4ED5EF6}"/>
                </a:ext>
              </a:extLst>
            </p:cNvPr>
            <p:cNvSpPr/>
            <p:nvPr/>
          </p:nvSpPr>
          <p:spPr>
            <a:xfrm>
              <a:off x="8166088" y="1889334"/>
              <a:ext cx="1059441" cy="105944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a:extLst>
                <a:ext uri="{FF2B5EF4-FFF2-40B4-BE49-F238E27FC236}">
                  <a16:creationId xmlns:a16="http://schemas.microsoft.com/office/drawing/2014/main" id="{3FAEC032-A35B-2EFB-305E-4666E5758D29}"/>
                </a:ext>
              </a:extLst>
            </p:cNvPr>
            <p:cNvSpPr/>
            <p:nvPr/>
          </p:nvSpPr>
          <p:spPr>
            <a:xfrm>
              <a:off x="7681086" y="3293718"/>
              <a:ext cx="2115888" cy="720888"/>
            </a:xfrm>
            <a:prstGeom prst="roundRect">
              <a:avLst/>
            </a:prstGeom>
            <a:solidFill>
              <a:schemeClr val="accent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04 ACTIVITY </a:t>
              </a:r>
            </a:p>
          </p:txBody>
        </p:sp>
        <p:pic>
          <p:nvPicPr>
            <p:cNvPr id="33" name="Graphic 32" descr="Chat">
              <a:extLst>
                <a:ext uri="{FF2B5EF4-FFF2-40B4-BE49-F238E27FC236}">
                  <a16:creationId xmlns:a16="http://schemas.microsoft.com/office/drawing/2014/main" id="{1A0BE228-E290-4D36-ED20-D963AB16D02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36345" y="2042858"/>
              <a:ext cx="718926" cy="718926"/>
            </a:xfrm>
            <a:prstGeom prst="rect">
              <a:avLst/>
            </a:prstGeom>
          </p:spPr>
        </p:pic>
        <p:sp>
          <p:nvSpPr>
            <p:cNvPr id="34" name="TextBox 33">
              <a:extLst>
                <a:ext uri="{FF2B5EF4-FFF2-40B4-BE49-F238E27FC236}">
                  <a16:creationId xmlns:a16="http://schemas.microsoft.com/office/drawing/2014/main" id="{158A520F-0D1C-DE56-C12D-7B49F927E658}"/>
                </a:ext>
              </a:extLst>
            </p:cNvPr>
            <p:cNvSpPr txBox="1"/>
            <p:nvPr/>
          </p:nvSpPr>
          <p:spPr>
            <a:xfrm>
              <a:off x="7809525" y="4088042"/>
              <a:ext cx="1893787"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35" name="Rounded Rectangle 34">
              <a:extLst>
                <a:ext uri="{FF2B5EF4-FFF2-40B4-BE49-F238E27FC236}">
                  <a16:creationId xmlns:a16="http://schemas.microsoft.com/office/drawing/2014/main" id="{91DDD303-0AAA-49A2-4B4E-8DF27F872939}"/>
                </a:ext>
              </a:extLst>
            </p:cNvPr>
            <p:cNvSpPr/>
            <p:nvPr/>
          </p:nvSpPr>
          <p:spPr>
            <a:xfrm>
              <a:off x="8248758" y="3019765"/>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11:30/12:00</a:t>
              </a:r>
            </a:p>
          </p:txBody>
        </p:sp>
      </p:grpSp>
      <p:grpSp>
        <p:nvGrpSpPr>
          <p:cNvPr id="36" name="Group 35">
            <a:extLst>
              <a:ext uri="{FF2B5EF4-FFF2-40B4-BE49-F238E27FC236}">
                <a16:creationId xmlns:a16="http://schemas.microsoft.com/office/drawing/2014/main" id="{95AF7DFC-647C-9A8D-67B7-6D1888E61265}"/>
              </a:ext>
            </a:extLst>
          </p:cNvPr>
          <p:cNvGrpSpPr/>
          <p:nvPr userDrawn="1"/>
        </p:nvGrpSpPr>
        <p:grpSpPr>
          <a:xfrm>
            <a:off x="9954178" y="2149564"/>
            <a:ext cx="1869927" cy="2734671"/>
            <a:chOff x="9954178" y="2149564"/>
            <a:chExt cx="1869927" cy="2734671"/>
          </a:xfrm>
        </p:grpSpPr>
        <p:sp>
          <p:nvSpPr>
            <p:cNvPr id="37" name="Rounded Rectangle 36">
              <a:extLst>
                <a:ext uri="{FF2B5EF4-FFF2-40B4-BE49-F238E27FC236}">
                  <a16:creationId xmlns:a16="http://schemas.microsoft.com/office/drawing/2014/main" id="{250AC49E-E29B-0752-279A-B53C60E956BE}"/>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A278DD3-4E3B-301B-7227-52CB9F44E422}"/>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B82FF50D-F8B5-604E-FA67-DFE38808AB83}"/>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40" name="Graphic 39" descr="Target Audience">
              <a:extLst>
                <a:ext uri="{FF2B5EF4-FFF2-40B4-BE49-F238E27FC236}">
                  <a16:creationId xmlns:a16="http://schemas.microsoft.com/office/drawing/2014/main" id="{5E443E47-5ED6-6D95-D26D-647B2830B2D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73624" y="2301487"/>
              <a:ext cx="627278" cy="627278"/>
            </a:xfrm>
            <a:prstGeom prst="rect">
              <a:avLst/>
            </a:prstGeom>
          </p:spPr>
        </p:pic>
        <p:sp>
          <p:nvSpPr>
            <p:cNvPr id="41" name="TextBox 40">
              <a:extLst>
                <a:ext uri="{FF2B5EF4-FFF2-40B4-BE49-F238E27FC236}">
                  <a16:creationId xmlns:a16="http://schemas.microsoft.com/office/drawing/2014/main" id="{C1193F5E-519E-3C72-7B1A-39F4445CD84D}"/>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2" name="Rounded Rectangle 41">
              <a:extLst>
                <a:ext uri="{FF2B5EF4-FFF2-40B4-BE49-F238E27FC236}">
                  <a16:creationId xmlns:a16="http://schemas.microsoft.com/office/drawing/2014/main" id="{16F60816-D10F-6515-C2D3-33550C6661EC}"/>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grpSp>
        <p:nvGrpSpPr>
          <p:cNvPr id="43" name="Group 42">
            <a:extLst>
              <a:ext uri="{FF2B5EF4-FFF2-40B4-BE49-F238E27FC236}">
                <a16:creationId xmlns:a16="http://schemas.microsoft.com/office/drawing/2014/main" id="{04181827-0A8E-AEA3-66C3-72D0889F71F6}"/>
              </a:ext>
            </a:extLst>
          </p:cNvPr>
          <p:cNvGrpSpPr/>
          <p:nvPr userDrawn="1"/>
        </p:nvGrpSpPr>
        <p:grpSpPr>
          <a:xfrm>
            <a:off x="-2204043" y="2179193"/>
            <a:ext cx="1869927" cy="2734671"/>
            <a:chOff x="9954178" y="2149564"/>
            <a:chExt cx="1869927" cy="2734671"/>
          </a:xfrm>
        </p:grpSpPr>
        <p:sp>
          <p:nvSpPr>
            <p:cNvPr id="44" name="Rounded Rectangle 43">
              <a:extLst>
                <a:ext uri="{FF2B5EF4-FFF2-40B4-BE49-F238E27FC236}">
                  <a16:creationId xmlns:a16="http://schemas.microsoft.com/office/drawing/2014/main" id="{7410E521-5C21-64DB-5C34-DC09CCFB6812}"/>
                </a:ext>
              </a:extLst>
            </p:cNvPr>
            <p:cNvSpPr/>
            <p:nvPr/>
          </p:nvSpPr>
          <p:spPr>
            <a:xfrm>
              <a:off x="10041650" y="2653991"/>
              <a:ext cx="1694985" cy="223024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9F2A6996-9A94-3203-55F9-5AA3DED333AF}"/>
                </a:ext>
              </a:extLst>
            </p:cNvPr>
            <p:cNvSpPr/>
            <p:nvPr/>
          </p:nvSpPr>
          <p:spPr>
            <a:xfrm>
              <a:off x="10423581" y="2149564"/>
              <a:ext cx="931125" cy="93112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45">
              <a:extLst>
                <a:ext uri="{FF2B5EF4-FFF2-40B4-BE49-F238E27FC236}">
                  <a16:creationId xmlns:a16="http://schemas.microsoft.com/office/drawing/2014/main" id="{3F2EE8E8-C4F6-3D9C-75AD-EC2FB89E90BF}"/>
                </a:ext>
              </a:extLst>
            </p:cNvPr>
            <p:cNvSpPr/>
            <p:nvPr/>
          </p:nvSpPr>
          <p:spPr>
            <a:xfrm>
              <a:off x="9954178" y="3505563"/>
              <a:ext cx="1869927" cy="644325"/>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Montserrat ExtraBold" pitchFamily="2" charset="77"/>
                </a:rPr>
                <a:t>05 ACTIVITY </a:t>
              </a:r>
            </a:p>
          </p:txBody>
        </p:sp>
        <p:pic>
          <p:nvPicPr>
            <p:cNvPr id="47" name="Graphic 46" descr="Target Audience">
              <a:extLst>
                <a:ext uri="{FF2B5EF4-FFF2-40B4-BE49-F238E27FC236}">
                  <a16:creationId xmlns:a16="http://schemas.microsoft.com/office/drawing/2014/main" id="{E38E6A52-1F83-C31A-B1AA-F0AB882620B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573624" y="2301487"/>
              <a:ext cx="627278" cy="627278"/>
            </a:xfrm>
            <a:prstGeom prst="rect">
              <a:avLst/>
            </a:prstGeom>
          </p:spPr>
        </p:pic>
        <p:sp>
          <p:nvSpPr>
            <p:cNvPr id="48" name="TextBox 47">
              <a:extLst>
                <a:ext uri="{FF2B5EF4-FFF2-40B4-BE49-F238E27FC236}">
                  <a16:creationId xmlns:a16="http://schemas.microsoft.com/office/drawing/2014/main" id="{0A64A1B1-65C5-4A0A-1009-4E925CCCB650}"/>
                </a:ext>
              </a:extLst>
            </p:cNvPr>
            <p:cNvSpPr txBox="1"/>
            <p:nvPr/>
          </p:nvSpPr>
          <p:spPr>
            <a:xfrm>
              <a:off x="10039770" y="4210705"/>
              <a:ext cx="1694986" cy="276999"/>
            </a:xfrm>
            <a:prstGeom prst="rect">
              <a:avLst/>
            </a:prstGeom>
            <a:noFill/>
          </p:spPr>
          <p:txBody>
            <a:bodyPr wrap="square">
              <a:spAutoFit/>
            </a:bodyPr>
            <a:lstStyle/>
            <a:p>
              <a:pPr algn="ctr"/>
              <a:r>
                <a:rPr lang="en-US" altLang="ru-RU" sz="1200">
                  <a:solidFill>
                    <a:schemeClr val="accent5"/>
                  </a:solidFill>
                  <a:latin typeface="Montserrat Light" panose="00000400000000000000" pitchFamily="50" charset="0"/>
                  <a:cs typeface="Open Sans" panose="020B0606030504020204" pitchFamily="34" charset="0"/>
                </a:rPr>
                <a:t>Lorem ipsum </a:t>
              </a:r>
              <a:endParaRPr lang="en-US" sz="1200">
                <a:solidFill>
                  <a:schemeClr val="accent5"/>
                </a:solidFill>
              </a:endParaRPr>
            </a:p>
          </p:txBody>
        </p:sp>
        <p:sp>
          <p:nvSpPr>
            <p:cNvPr id="49" name="Rounded Rectangle 48">
              <a:extLst>
                <a:ext uri="{FF2B5EF4-FFF2-40B4-BE49-F238E27FC236}">
                  <a16:creationId xmlns:a16="http://schemas.microsoft.com/office/drawing/2014/main" id="{FC8ABB96-8E54-48A2-B4F7-BFB6A954B9B1}"/>
                </a:ext>
              </a:extLst>
            </p:cNvPr>
            <p:cNvSpPr/>
            <p:nvPr/>
          </p:nvSpPr>
          <p:spPr>
            <a:xfrm>
              <a:off x="10445548" y="3220487"/>
              <a:ext cx="995395" cy="210772"/>
            </a:xfrm>
            <a:prstGeom prst="roundRect">
              <a:avLst/>
            </a:prstGeom>
            <a:noFill/>
            <a:ln>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5"/>
                  </a:solidFill>
                </a:rPr>
                <a:t>12:00/12:30</a:t>
              </a:r>
            </a:p>
          </p:txBody>
        </p:sp>
      </p:grpSp>
    </p:spTree>
    <p:extLst>
      <p:ext uri="{BB962C8B-B14F-4D97-AF65-F5344CB8AC3E}">
        <p14:creationId xmlns:p14="http://schemas.microsoft.com/office/powerpoint/2010/main" val="3925720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BEA211-4109-D3A5-A4E4-79AA51BCF44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D6DFC1E6-BCB6-5D80-AD8D-B768ED5E9D2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72C27A93-AC87-ACAD-7193-D0467E44C94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63ACE1-016B-2956-9983-C174890115B6}"/>
              </a:ext>
            </a:extLst>
          </p:cNvPr>
          <p:cNvSpPr>
            <a:spLocks noGrp="1"/>
          </p:cNvSpPr>
          <p:nvPr>
            <p:ph type="dt" sz="half" idx="10"/>
          </p:nvPr>
        </p:nvSpPr>
        <p:spPr>
          <a:xfrm>
            <a:off x="838200" y="6356350"/>
            <a:ext cx="2743200" cy="365125"/>
          </a:xfrm>
          <a:prstGeom prst="rect">
            <a:avLst/>
          </a:prstGeom>
        </p:spPr>
        <p:txBody>
          <a:bodyPr/>
          <a:lstStyle/>
          <a:p>
            <a:fld id="{6BD80FD8-77D0-4C78-B2C0-6604821B4677}" type="datetimeFigureOut">
              <a:rPr lang="es-CO" smtClean="0"/>
              <a:t>26/04/2025</a:t>
            </a:fld>
            <a:endParaRPr lang="es-CO"/>
          </a:p>
        </p:txBody>
      </p:sp>
      <p:sp>
        <p:nvSpPr>
          <p:cNvPr id="6" name="Marcador de pie de página 5">
            <a:extLst>
              <a:ext uri="{FF2B5EF4-FFF2-40B4-BE49-F238E27FC236}">
                <a16:creationId xmlns:a16="http://schemas.microsoft.com/office/drawing/2014/main" id="{752596AD-7BC0-30E7-FAC3-75451DC2F5C3}"/>
              </a:ext>
            </a:extLst>
          </p:cNvPr>
          <p:cNvSpPr>
            <a:spLocks noGrp="1"/>
          </p:cNvSpPr>
          <p:nvPr>
            <p:ph type="ftr" sz="quarter" idx="11"/>
          </p:nvPr>
        </p:nvSpPr>
        <p:spPr>
          <a:xfrm>
            <a:off x="4038600" y="6356350"/>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6077F5A0-383C-20F3-B3A3-CE66C7971742}"/>
              </a:ext>
            </a:extLst>
          </p:cNvPr>
          <p:cNvSpPr>
            <a:spLocks noGrp="1"/>
          </p:cNvSpPr>
          <p:nvPr>
            <p:ph type="sldNum" sz="quarter" idx="12"/>
          </p:nvPr>
        </p:nvSpPr>
        <p:spPr>
          <a:xfrm>
            <a:off x="8610600" y="6356350"/>
            <a:ext cx="2743200" cy="365125"/>
          </a:xfrm>
          <a:prstGeom prst="rect">
            <a:avLst/>
          </a:prstGeom>
        </p:spPr>
        <p:txBody>
          <a:bodyPr/>
          <a:lstStyle/>
          <a:p>
            <a:fld id="{BCEFC024-6DB8-4730-BD1A-5275603532EE}" type="slidenum">
              <a:rPr lang="es-CO" smtClean="0"/>
              <a:t>‹#›</a:t>
            </a:fld>
            <a:endParaRPr lang="es-CO"/>
          </a:p>
        </p:txBody>
      </p:sp>
    </p:spTree>
    <p:extLst>
      <p:ext uri="{BB962C8B-B14F-4D97-AF65-F5344CB8AC3E}">
        <p14:creationId xmlns:p14="http://schemas.microsoft.com/office/powerpoint/2010/main" val="2449175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slidesgratis.com/"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free-powerpoint-templates-download.com/"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FCF9A9B5-5497-4872-7B16-53915ABE948E}"/>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uadroTexto 13">
            <a:extLst>
              <a:ext uri="{FF2B5EF4-FFF2-40B4-BE49-F238E27FC236}">
                <a16:creationId xmlns:a16="http://schemas.microsoft.com/office/drawing/2014/main" id="{454E5CCC-8EE6-FA9C-1EF0-8F7E6492E0DB}"/>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15" name="Imagen 14">
            <a:extLst>
              <a:ext uri="{FF2B5EF4-FFF2-40B4-BE49-F238E27FC236}">
                <a16:creationId xmlns:a16="http://schemas.microsoft.com/office/drawing/2014/main" id="{1DC3563B-AF56-E8B4-82A2-E708A87A4C8A}"/>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6" name="CuadroTexto 15">
            <a:extLst>
              <a:ext uri="{FF2B5EF4-FFF2-40B4-BE49-F238E27FC236}">
                <a16:creationId xmlns:a16="http://schemas.microsoft.com/office/drawing/2014/main" id="{4E76125B-B68A-EBB9-76C5-96A4E6C42C42}"/>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7" name="Imagen 16">
            <a:extLst>
              <a:ext uri="{FF2B5EF4-FFF2-40B4-BE49-F238E27FC236}">
                <a16:creationId xmlns:a16="http://schemas.microsoft.com/office/drawing/2014/main" id="{E36F99E4-04FA-6C83-63AF-09FC27DFF0E1}"/>
              </a:ext>
            </a:extLst>
          </p:cNvPr>
          <p:cNvPicPr>
            <a:picLocks noChangeAspect="1"/>
          </p:cNvPicPr>
          <p:nvPr userDrawn="1"/>
        </p:nvPicPr>
        <p:blipFill rotWithShape="1">
          <a:blip r:embed="rId1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020761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8.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7.png"/><Relationship Id="rId17" Type="http://schemas.openxmlformats.org/officeDocument/2006/relationships/image" Target="../media/image27.svg"/><Relationship Id="rId2" Type="http://schemas.openxmlformats.org/officeDocument/2006/relationships/image" Target="../media/image14.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5.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8.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7.png"/><Relationship Id="rId17" Type="http://schemas.openxmlformats.org/officeDocument/2006/relationships/image" Target="../media/image27.svg"/><Relationship Id="rId2" Type="http://schemas.openxmlformats.org/officeDocument/2006/relationships/image" Target="../media/image14.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5.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8.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7.png"/><Relationship Id="rId17" Type="http://schemas.openxmlformats.org/officeDocument/2006/relationships/image" Target="../media/image27.svg"/><Relationship Id="rId2" Type="http://schemas.openxmlformats.org/officeDocument/2006/relationships/image" Target="../media/image14.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5.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8.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7.png"/><Relationship Id="rId17" Type="http://schemas.openxmlformats.org/officeDocument/2006/relationships/image" Target="../media/image27.svg"/><Relationship Id="rId2" Type="http://schemas.openxmlformats.org/officeDocument/2006/relationships/image" Target="../media/image14.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5.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8.svg"/><Relationship Id="rId18" Type="http://schemas.openxmlformats.org/officeDocument/2006/relationships/image" Target="../media/image13.pn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7.png"/><Relationship Id="rId17" Type="http://schemas.openxmlformats.org/officeDocument/2006/relationships/image" Target="../media/image27.svg"/><Relationship Id="rId2" Type="http://schemas.openxmlformats.org/officeDocument/2006/relationships/image" Target="../media/image14.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5.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sv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4.png"/><Relationship Id="rId17" Type="http://schemas.openxmlformats.org/officeDocument/2006/relationships/image" Target="../media/image15.svg"/><Relationship Id="rId2" Type="http://schemas.openxmlformats.org/officeDocument/2006/relationships/image" Target="../media/image16.png"/><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8.svg"/><Relationship Id="rId5" Type="http://schemas.openxmlformats.org/officeDocument/2006/relationships/image" Target="../media/image19.svg"/><Relationship Id="rId15" Type="http://schemas.openxmlformats.org/officeDocument/2006/relationships/image" Target="../media/image27.svg"/><Relationship Id="rId10" Type="http://schemas.openxmlformats.org/officeDocument/2006/relationships/image" Target="../media/image7.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8.svg"/><Relationship Id="rId2" Type="http://schemas.openxmlformats.org/officeDocument/2006/relationships/image" Target="../media/image14.png"/><Relationship Id="rId16"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3.svg"/><Relationship Id="rId2" Type="http://schemas.openxmlformats.org/officeDocument/2006/relationships/image" Target="../media/image14.png"/><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8.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7.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8.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7.png"/><Relationship Id="rId17" Type="http://schemas.openxmlformats.org/officeDocument/2006/relationships/image" Target="../media/image27.svg"/><Relationship Id="rId2" Type="http://schemas.openxmlformats.org/officeDocument/2006/relationships/image" Target="../media/image14.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5.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21.svg"/><Relationship Id="rId12" Type="http://schemas.openxmlformats.org/officeDocument/2006/relationships/image" Target="../media/image24.png"/><Relationship Id="rId17" Type="http://schemas.openxmlformats.org/officeDocument/2006/relationships/image" Target="../media/image17.svg"/><Relationship Id="rId2" Type="http://schemas.openxmlformats.org/officeDocument/2006/relationships/image" Target="../media/image14.png"/><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8.svg"/><Relationship Id="rId5" Type="http://schemas.openxmlformats.org/officeDocument/2006/relationships/image" Target="../media/image19.svg"/><Relationship Id="rId15" Type="http://schemas.openxmlformats.org/officeDocument/2006/relationships/image" Target="../media/image27.svg"/><Relationship Id="rId10" Type="http://schemas.openxmlformats.org/officeDocument/2006/relationships/image" Target="../media/image7.pn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sz="1400" dirty="0">
                <a:solidFill>
                  <a:schemeClr val="accent3"/>
                </a:solidFill>
                <a:latin typeface="Lato Light" panose="020F0302020204030203" pitchFamily="34" charset="77"/>
                <a:hlinkClick r:id="rId2">
                  <a:extLst>
                    <a:ext uri="{A12FA001-AC4F-418D-AE19-62706E023703}">
                      <ahyp:hlinkClr xmlns:ahyp="http://schemas.microsoft.com/office/drawing/2018/hyperlinkcolor" val="tx"/>
                    </a:ext>
                  </a:extLst>
                </a:hlinkClick>
              </a:rPr>
              <a:t>Monserrat</a:t>
            </a:r>
            <a:r>
              <a:rPr lang="en-US" sz="1400" dirty="0">
                <a:solidFill>
                  <a:schemeClr val="bg1"/>
                </a:solidFill>
                <a:latin typeface="Lato Light" panose="020F0302020204030203" pitchFamily="34" charset="77"/>
              </a:rPr>
              <a:t>  and </a:t>
            </a:r>
            <a:r>
              <a:rPr lang="en-US" sz="1400" b="1" dirty="0">
                <a:solidFill>
                  <a:schemeClr val="bg1"/>
                </a:solidFill>
                <a:hlinkClick r:id="rId3">
                  <a:extLst>
                    <a:ext uri="{A12FA001-AC4F-418D-AE19-62706E023703}">
                      <ahyp:hlinkClr xmlns:ahyp="http://schemas.microsoft.com/office/drawing/2018/hyperlinkcolor" val="tx"/>
                    </a:ext>
                  </a:extLst>
                </a:hlinkClick>
              </a:rPr>
              <a:t> Poppins</a:t>
            </a:r>
            <a:r>
              <a:rPr lang="en-US" sz="1400" dirty="0">
                <a:solidFill>
                  <a:schemeClr val="bg1"/>
                </a:solidFill>
                <a:latin typeface="Lato Light" panose="020F0302020204030203" pitchFamily="34" charset="77"/>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6099545" y="3436959"/>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latin typeface="Montserrat Light" panose="00000400000000000000" pitchFamily="50" charset="0"/>
                <a:cs typeface="Open Sans" panose="020B0606030504020204" pitchFamily="34" charset="0"/>
              </a:rPr>
              <a:t>Lorem ipsum dolor sit amet, consectetur adipiscing elit, sed do </a:t>
            </a:r>
            <a:r>
              <a:rPr lang="en-US" altLang="ru-RU" dirty="0" err="1">
                <a:latin typeface="Montserrat Light" panose="00000400000000000000" pitchFamily="50" charset="0"/>
                <a:cs typeface="Open Sans" panose="020B0606030504020204" pitchFamily="34" charset="0"/>
              </a:rPr>
              <a:t>eiusmod</a:t>
            </a:r>
            <a:r>
              <a:rPr lang="en-US" altLang="ru-RU" dirty="0">
                <a:latin typeface="Montserrat Light" panose="00000400000000000000" pitchFamily="50" charset="0"/>
                <a:cs typeface="Open Sans" panose="020B0606030504020204" pitchFamily="34" charset="0"/>
              </a:rPr>
              <a:t> </a:t>
            </a:r>
            <a:r>
              <a:rPr lang="en-US" altLang="ru-RU" dirty="0" err="1">
                <a:latin typeface="Montserrat Light" panose="00000400000000000000" pitchFamily="50" charset="0"/>
                <a:cs typeface="Open Sans" panose="020B0606030504020204" pitchFamily="34" charset="0"/>
              </a:rPr>
              <a:t>tempor</a:t>
            </a:r>
            <a:r>
              <a:rPr lang="en-US" altLang="ru-RU" dirty="0">
                <a:latin typeface="Montserrat Light" panose="00000400000000000000" pitchFamily="50" charset="0"/>
                <a:cs typeface="Open Sans" panose="020B0606030504020204" pitchFamily="34" charset="0"/>
              </a:rPr>
              <a:t>. Lorem ipsum dolor sit </a:t>
            </a:r>
            <a:r>
              <a:rPr lang="en-US" altLang="ru-RU" dirty="0" err="1">
                <a:latin typeface="Montserrat Light" panose="00000400000000000000" pitchFamily="50" charset="0"/>
                <a:cs typeface="Open Sans" panose="020B0606030504020204" pitchFamily="34" charset="0"/>
              </a:rPr>
              <a:t>amet</a:t>
            </a:r>
            <a:r>
              <a:rPr lang="en-US" altLang="ru-RU" dirty="0">
                <a:latin typeface="Montserrat Light" panose="00000400000000000000" pitchFamily="50" charset="0"/>
                <a:cs typeface="Open Sans" panose="020B0606030504020204" pitchFamily="34" charset="0"/>
              </a:rPr>
              <a:t>, </a:t>
            </a:r>
            <a:r>
              <a:rPr lang="en-US" altLang="ru-RU" dirty="0" err="1">
                <a:latin typeface="Montserrat Light" panose="00000400000000000000" pitchFamily="50" charset="0"/>
                <a:cs typeface="Open Sans" panose="020B0606030504020204" pitchFamily="34" charset="0"/>
              </a:rPr>
              <a:t>consectetur</a:t>
            </a:r>
            <a:r>
              <a:rPr lang="en-US" altLang="ru-RU" dirty="0">
                <a:latin typeface="Montserrat Light" panose="00000400000000000000" pitchFamily="50" charset="0"/>
                <a:cs typeface="Open Sans" panose="020B0606030504020204" pitchFamily="34" charset="0"/>
              </a:rPr>
              <a:t> </a:t>
            </a:r>
            <a:r>
              <a:rPr lang="en-US" altLang="ru-RU" dirty="0" err="1">
                <a:latin typeface="Montserrat Light" panose="00000400000000000000" pitchFamily="50" charset="0"/>
                <a:cs typeface="Open Sans" panose="020B0606030504020204" pitchFamily="34" charset="0"/>
              </a:rPr>
              <a:t>adipiscing</a:t>
            </a:r>
            <a:r>
              <a:rPr lang="en-US" altLang="ru-RU" dirty="0">
                <a:latin typeface="Montserrat Light" panose="00000400000000000000" pitchFamily="50" charset="0"/>
                <a:cs typeface="Open Sans" panose="020B0606030504020204" pitchFamily="34" charset="0"/>
              </a:rPr>
              <a:t> </a:t>
            </a:r>
            <a:r>
              <a:rPr lang="en-US" altLang="ru-RU" dirty="0" err="1">
                <a:latin typeface="Montserrat Light" panose="00000400000000000000" pitchFamily="50" charset="0"/>
                <a:cs typeface="Open Sans" panose="020B0606030504020204" pitchFamily="34" charset="0"/>
              </a:rPr>
              <a:t>elit</a:t>
            </a:r>
            <a:r>
              <a:rPr lang="en-US" altLang="ru-RU" dirty="0">
                <a:latin typeface="Montserrat Light" panose="00000400000000000000" pitchFamily="50" charset="0"/>
                <a:cs typeface="Open Sans" panose="020B0606030504020204" pitchFamily="34" charset="0"/>
              </a:rPr>
              <a:t>, sed do </a:t>
            </a:r>
            <a:r>
              <a:rPr lang="en-US" altLang="ru-RU" dirty="0" err="1">
                <a:latin typeface="Montserrat Light" panose="00000400000000000000" pitchFamily="50" charset="0"/>
                <a:cs typeface="Open Sans" panose="020B0606030504020204" pitchFamily="34" charset="0"/>
              </a:rPr>
              <a:t>eiusmod</a:t>
            </a:r>
            <a:r>
              <a:rPr lang="en-US" altLang="ru-RU" dirty="0">
                <a:latin typeface="Montserrat Light" panose="00000400000000000000" pitchFamily="50" charset="0"/>
                <a:cs typeface="Open Sans" panose="020B0606030504020204" pitchFamily="34" charset="0"/>
              </a:rPr>
              <a:t> </a:t>
            </a:r>
            <a:r>
              <a:rPr lang="en-US" altLang="ru-RU" dirty="0" err="1">
                <a:latin typeface="Montserrat Light" panose="00000400000000000000" pitchFamily="50" charset="0"/>
                <a:cs typeface="Open Sans" panose="020B0606030504020204" pitchFamily="34" charset="0"/>
              </a:rPr>
              <a:t>tempor</a:t>
            </a:r>
            <a:endParaRPr lang="ru-RU" altLang="ru-RU" dirty="0">
              <a:latin typeface="Montserrat Light" panose="00000400000000000000" pitchFamily="50" charset="0"/>
              <a:cs typeface="Open Sans" panose="020B0606030504020204" pitchFamily="34" charset="0"/>
            </a:endParaRPr>
          </a:p>
          <a:p>
            <a:pPr eaLnBrk="1" hangingPunct="1"/>
            <a:endParaRPr lang="ru-RU" altLang="ru-RU" dirty="0">
              <a:latin typeface="Montserrat Light" panose="00000400000000000000" pitchFamily="50" charset="0"/>
              <a:cs typeface="Open Sans" panose="020B0606030504020204" pitchFamily="34" charset="0"/>
            </a:endParaRPr>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621808" y="793257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4" y="-435607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699" y="793257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5" y="-435607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0" y="793257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7200000">
            <a:off x="1369351" y="1509989"/>
            <a:ext cx="3598321" cy="359832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1" y="7932569"/>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89" y="8582667"/>
            <a:ext cx="794539" cy="794539"/>
          </a:xfrm>
          <a:prstGeom prst="rect">
            <a:avLst/>
          </a:prstGeom>
        </p:spPr>
      </p:pic>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1919" y="8576411"/>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0481" y="8582667"/>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80832" y="-3743292"/>
            <a:ext cx="794539" cy="794539"/>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97900" y="8495321"/>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533254" y="-3751103"/>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466483" y="2937765"/>
            <a:ext cx="1097105" cy="1097105"/>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3" y="-5868347"/>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0" y="10279270"/>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6" y="10279270"/>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8" y="-5862129"/>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0" y="10279270"/>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096000" y="1866769"/>
            <a:ext cx="4938945"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2400" b="1" dirty="0">
                <a:solidFill>
                  <a:schemeClr val="accent6"/>
                </a:solidFill>
                <a:latin typeface="Montserrat Light" panose="00000400000000000000" pitchFamily="50" charset="0"/>
                <a:cs typeface="Open Sans" panose="020B0606030504020204" pitchFamily="34" charset="0"/>
              </a:rPr>
              <a:t>HEADLINE 06</a:t>
            </a:r>
          </a:p>
          <a:p>
            <a:pPr eaLnBrk="1" hangingPunct="1"/>
            <a:endParaRPr lang="en-US" altLang="ru-RU" sz="2400" b="1" dirty="0">
              <a:solidFill>
                <a:schemeClr val="accent6"/>
              </a:solidFill>
              <a:latin typeface="Montserrat Light" panose="00000400000000000000" pitchFamily="50" charset="0"/>
              <a:cs typeface="Open Sans" panose="020B0606030504020204" pitchFamily="34" charset="0"/>
            </a:endParaRPr>
          </a:p>
          <a:p>
            <a:pPr eaLnBrk="1" hangingPunct="1"/>
            <a:r>
              <a:rPr lang="en-US" altLang="ru-RU" dirty="0">
                <a:latin typeface="Montserrat Light" panose="00000400000000000000" pitchFamily="50" charset="0"/>
                <a:cs typeface="Open Sans" panose="020B0606030504020204" pitchFamily="34" charset="0"/>
              </a:rPr>
              <a:t>Lorem ipsum dolor sit amet, consectetur </a:t>
            </a:r>
            <a:r>
              <a:rPr lang="en-US" altLang="ru-RU" dirty="0" err="1">
                <a:latin typeface="Montserrat Light" panose="00000400000000000000" pitchFamily="50" charset="0"/>
                <a:cs typeface="Open Sans" panose="020B0606030504020204" pitchFamily="34" charset="0"/>
              </a:rPr>
              <a:t>adipiscing</a:t>
            </a:r>
            <a:r>
              <a:rPr lang="en-US" altLang="ru-RU" dirty="0">
                <a:latin typeface="Montserrat Light" panose="00000400000000000000" pitchFamily="50" charset="0"/>
                <a:cs typeface="Open Sans" panose="020B0606030504020204" pitchFamily="34" charset="0"/>
              </a:rPr>
              <a:t> </a:t>
            </a:r>
            <a:r>
              <a:rPr lang="en-US" altLang="ru-RU"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7" y="10279270"/>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5" y="-4362297"/>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592301" y="-3803223"/>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8" y="-5868347"/>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Tree>
    <p:extLst>
      <p:ext uri="{BB962C8B-B14F-4D97-AF65-F5344CB8AC3E}">
        <p14:creationId xmlns:p14="http://schemas.microsoft.com/office/powerpoint/2010/main" val="1560524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1"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6022969" y="3429000"/>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621809" y="8140388"/>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4" y="-4013858"/>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700" y="8140387"/>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5" y="-4013858"/>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1" y="8140387"/>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6" y="-401386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800000">
            <a:off x="688071" y="772029"/>
            <a:ext cx="3759692" cy="3759692"/>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90" y="8790484"/>
            <a:ext cx="794539" cy="794539"/>
          </a:xfrm>
          <a:prstGeom prst="rect">
            <a:avLst/>
          </a:prstGeom>
        </p:spPr>
      </p:pic>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1920" y="8784228"/>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15539" y="2102967"/>
            <a:ext cx="1326033" cy="1326033"/>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80832" y="-3401074"/>
            <a:ext cx="794539" cy="794539"/>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97901" y="8703138"/>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533254" y="-3408885"/>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13072" y="-3349796"/>
            <a:ext cx="794539" cy="794539"/>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3" y="-5526129"/>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1" y="10487087"/>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7" y="10487087"/>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8" y="-551991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1" y="10487087"/>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0" y="-5526129"/>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6064762" y="1704109"/>
            <a:ext cx="5135835"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2800" b="1" dirty="0">
                <a:solidFill>
                  <a:schemeClr val="accent3">
                    <a:lumMod val="75000"/>
                  </a:schemeClr>
                </a:solidFill>
                <a:latin typeface="Montserrat Light" panose="00000400000000000000" pitchFamily="50" charset="0"/>
                <a:cs typeface="Open Sans" panose="020B0606030504020204" pitchFamily="34" charset="0"/>
              </a:rPr>
              <a:t>HEADLINE 07</a:t>
            </a:r>
          </a:p>
          <a:p>
            <a:pPr eaLnBrk="1" hangingPunct="1"/>
            <a:endParaRPr lang="en-US" altLang="ru-RU" sz="2000" b="1" dirty="0">
              <a:solidFill>
                <a:schemeClr val="accent3">
                  <a:lumMod val="75000"/>
                </a:schemeClr>
              </a:solidFill>
              <a:latin typeface="Montserrat Light" panose="00000400000000000000" pitchFamily="50" charset="0"/>
              <a:cs typeface="Open Sans" panose="020B0606030504020204" pitchFamily="34" charset="0"/>
            </a:endParaRPr>
          </a:p>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5" y="-4020079"/>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592301" y="-3461005"/>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8" y="-5526129"/>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Tree>
    <p:extLst>
      <p:ext uri="{BB962C8B-B14F-4D97-AF65-F5344CB8AC3E}">
        <p14:creationId xmlns:p14="http://schemas.microsoft.com/office/powerpoint/2010/main" val="17954006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6099545" y="3501125"/>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621808" y="792069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4" y="-354764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699" y="792069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5" y="-354764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0" y="792069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6" y="-354764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1" y="7920694"/>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89" y="8570792"/>
            <a:ext cx="794539" cy="794539"/>
          </a:xfrm>
          <a:prstGeom prst="rect">
            <a:avLst/>
          </a:prstGeom>
        </p:spPr>
      </p:pic>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1919" y="8564536"/>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0481" y="8570792"/>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80832" y="-2934856"/>
            <a:ext cx="794539" cy="794539"/>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97900" y="8483446"/>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533254" y="-2942667"/>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13072" y="-2883578"/>
            <a:ext cx="794539" cy="794539"/>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3" y="-505991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0" y="1026739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6" y="1026739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8" y="-505369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0" y="1026739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0" y="-505991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7" y="1026739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9000000">
            <a:off x="1400473" y="1285902"/>
            <a:ext cx="4286194" cy="4286194"/>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403308" y="2577877"/>
            <a:ext cx="1702246" cy="1702246"/>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6096000" y="1496062"/>
            <a:ext cx="528617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3200" b="1" dirty="0">
                <a:solidFill>
                  <a:schemeClr val="accent2"/>
                </a:solidFill>
                <a:latin typeface="Montserrat Light" panose="00000400000000000000" pitchFamily="50" charset="0"/>
                <a:cs typeface="Open Sans" panose="020B0606030504020204" pitchFamily="34" charset="0"/>
              </a:rPr>
              <a:t>HEADLINE 08</a:t>
            </a:r>
          </a:p>
          <a:p>
            <a:pPr eaLnBrk="1" hangingPunct="1"/>
            <a:endParaRPr lang="en-US" altLang="ru-RU" sz="2400" b="1" dirty="0">
              <a:solidFill>
                <a:schemeClr val="accent2"/>
              </a:solidFill>
              <a:latin typeface="Montserrat Light" panose="00000400000000000000" pitchFamily="50" charset="0"/>
              <a:cs typeface="Open Sans" panose="020B0606030504020204" pitchFamily="34" charset="0"/>
            </a:endParaRPr>
          </a:p>
          <a:p>
            <a:pPr eaLnBrk="1" hangingPunct="1"/>
            <a:r>
              <a:rPr lang="en-US" altLang="ru-RU" sz="2000" dirty="0">
                <a:solidFill>
                  <a:schemeClr val="bg1"/>
                </a:solidFill>
                <a:latin typeface="Montserrat Light" panose="00000400000000000000" pitchFamily="50" charset="0"/>
                <a:cs typeface="Open Sans" panose="020B0606030504020204" pitchFamily="34" charset="0"/>
              </a:rPr>
              <a:t>Lorem ipsum dolor sit amet, consectetur </a:t>
            </a:r>
            <a:r>
              <a:rPr lang="en-US" altLang="ru-RU" sz="2000" dirty="0" err="1">
                <a:solidFill>
                  <a:schemeClr val="bg1"/>
                </a:solidFill>
                <a:latin typeface="Montserrat Light" panose="00000400000000000000" pitchFamily="50" charset="0"/>
                <a:cs typeface="Open Sans" panose="020B0606030504020204" pitchFamily="34" charset="0"/>
              </a:rPr>
              <a:t>adipiscing</a:t>
            </a:r>
            <a:r>
              <a:rPr lang="en-US" altLang="ru-RU" sz="2000" dirty="0">
                <a:solidFill>
                  <a:schemeClr val="bg1"/>
                </a:solidFill>
                <a:latin typeface="Montserrat Light" panose="00000400000000000000" pitchFamily="50" charset="0"/>
                <a:cs typeface="Open Sans" panose="020B0606030504020204" pitchFamily="34" charset="0"/>
              </a:rPr>
              <a:t> </a:t>
            </a:r>
            <a:r>
              <a:rPr lang="en-US" altLang="ru-RU" sz="2000" dirty="0" err="1">
                <a:solidFill>
                  <a:schemeClr val="bg1"/>
                </a:solidFill>
                <a:latin typeface="Montserrat Light" panose="00000400000000000000" pitchFamily="50" charset="0"/>
                <a:cs typeface="Open Sans" panose="020B0606030504020204" pitchFamily="34" charset="0"/>
              </a:rPr>
              <a:t>elit</a:t>
            </a:r>
            <a:r>
              <a:rPr lang="en-US" altLang="ru-RU" sz="2000" dirty="0">
                <a:solidFill>
                  <a:schemeClr val="bg1"/>
                </a:solidFill>
                <a:latin typeface="Montserrat Light" panose="00000400000000000000" pitchFamily="50" charset="0"/>
                <a:cs typeface="Open Sans" panose="020B0606030504020204" pitchFamily="34" charset="0"/>
              </a:rPr>
              <a:t>.</a:t>
            </a:r>
            <a:endParaRPr lang="ru-RU" altLang="ru-RU" sz="2000"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sz="2000" dirty="0">
              <a:latin typeface="Montserrat Light" panose="00000400000000000000" pitchFamily="50" charset="0"/>
              <a:cs typeface="Open Sans" panose="020B0606030504020204" pitchFamily="34" charset="0"/>
            </a:endParaRPr>
          </a:p>
        </p:txBody>
      </p:sp>
    </p:spTree>
    <p:extLst>
      <p:ext uri="{BB962C8B-B14F-4D97-AF65-F5344CB8AC3E}">
        <p14:creationId xmlns:p14="http://schemas.microsoft.com/office/powerpoint/2010/main" val="995935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Freeform 105">
            <a:extLst>
              <a:ext uri="{FF2B5EF4-FFF2-40B4-BE49-F238E27FC236}">
                <a16:creationId xmlns:a16="http://schemas.microsoft.com/office/drawing/2014/main" id="{D18ABB6E-C4DE-169F-3FD9-7B25A87442EB}"/>
              </a:ext>
            </a:extLst>
          </p:cNvPr>
          <p:cNvSpPr/>
          <p:nvPr/>
        </p:nvSpPr>
        <p:spPr>
          <a:xfrm rot="13500000">
            <a:off x="621808" y="315275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4" y="197130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699" y="3152752"/>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5" y="197130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0" y="3152752"/>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6" y="197130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1" y="315275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89" y="3802849"/>
            <a:ext cx="794539" cy="794539"/>
          </a:xfrm>
          <a:prstGeom prst="rect">
            <a:avLst/>
          </a:prstGeom>
        </p:spPr>
      </p:pic>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1919" y="3796593"/>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0481" y="3802849"/>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80832" y="2584090"/>
            <a:ext cx="794539" cy="794539"/>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97900" y="3715503"/>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533254" y="2576279"/>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13072" y="2635368"/>
            <a:ext cx="794539" cy="794539"/>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3" y="45903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0" y="5499452"/>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6" y="5499452"/>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8" y="46525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0" y="5499452"/>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0" y="45903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7" y="5499452"/>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5" y="196508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592301" y="2524159"/>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8" y="45903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53" name="Rectangle 152">
            <a:extLst>
              <a:ext uri="{FF2B5EF4-FFF2-40B4-BE49-F238E27FC236}">
                <a16:creationId xmlns:a16="http://schemas.microsoft.com/office/drawing/2014/main" id="{F3326006-B09C-DC2F-7221-3E29678C60EA}"/>
              </a:ext>
            </a:extLst>
          </p:cNvPr>
          <p:cNvSpPr/>
          <p:nvPr/>
        </p:nvSpPr>
        <p:spPr>
          <a:xfrm>
            <a:off x="1219200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17812581" y="3318345"/>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spTree>
    <p:extLst>
      <p:ext uri="{BB962C8B-B14F-4D97-AF65-F5344CB8AC3E}">
        <p14:creationId xmlns:p14="http://schemas.microsoft.com/office/powerpoint/2010/main" val="141543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332971-40FB-42D3-248A-8317C8D2772D}"/>
              </a:ext>
            </a:extLst>
          </p:cNvPr>
          <p:cNvSpPr/>
          <p:nvPr/>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4B6B7C7-4CB1-BBBF-CC92-C36A6AEDDEC4}"/>
              </a:ext>
            </a:extLst>
          </p:cNvPr>
          <p:cNvSpPr txBox="1"/>
          <p:nvPr/>
        </p:nvSpPr>
        <p:spPr>
          <a:xfrm>
            <a:off x="3084269" y="2782102"/>
            <a:ext cx="6006069" cy="1323439"/>
          </a:xfrm>
          <a:prstGeom prst="rect">
            <a:avLst/>
          </a:prstGeom>
          <a:noFill/>
        </p:spPr>
        <p:txBody>
          <a:bodyPr wrap="square" rtlCol="0">
            <a:spAutoFit/>
          </a:bodyPr>
          <a:lstStyle/>
          <a:p>
            <a:pPr algn="ctr"/>
            <a:r>
              <a:rPr lang="en-US" sz="8000" b="1" dirty="0">
                <a:ln>
                  <a:solidFill>
                    <a:schemeClr val="accent3"/>
                  </a:solidFill>
                </a:ln>
                <a:noFill/>
                <a:effectLst>
                  <a:outerShdw blurRad="50800" dist="38100" dir="5400000" algn="t" rotWithShape="0">
                    <a:prstClr val="black">
                      <a:alpha val="40000"/>
                    </a:prstClr>
                  </a:outerShdw>
                </a:effectLst>
                <a:latin typeface="Montserrat Black" pitchFamily="2" charset="77"/>
              </a:rPr>
              <a:t>THANKS</a:t>
            </a:r>
          </a:p>
        </p:txBody>
      </p:sp>
      <p:sp>
        <p:nvSpPr>
          <p:cNvPr id="3" name="TextBox 2">
            <a:extLst>
              <a:ext uri="{FF2B5EF4-FFF2-40B4-BE49-F238E27FC236}">
                <a16:creationId xmlns:a16="http://schemas.microsoft.com/office/drawing/2014/main" id="{CD89975B-E028-504A-350B-95ECDF92FECC}"/>
              </a:ext>
            </a:extLst>
          </p:cNvPr>
          <p:cNvSpPr txBox="1"/>
          <p:nvPr/>
        </p:nvSpPr>
        <p:spPr>
          <a:xfrm>
            <a:off x="3092964" y="2761836"/>
            <a:ext cx="6006069" cy="1323439"/>
          </a:xfrm>
          <a:prstGeom prst="rect">
            <a:avLst/>
          </a:prstGeom>
          <a:noFill/>
        </p:spPr>
        <p:txBody>
          <a:bodyPr wrap="square" rtlCol="0">
            <a:spAutoFit/>
          </a:bodyPr>
          <a:lstStyle/>
          <a:p>
            <a:pPr algn="ctr"/>
            <a:r>
              <a:rPr lang="en-US" sz="8000" b="1" dirty="0">
                <a:ln>
                  <a:solidFill>
                    <a:schemeClr val="accent4"/>
                  </a:solidFill>
                </a:ln>
                <a:noFill/>
                <a:effectLst>
                  <a:outerShdw blurRad="50800" dist="38100" dir="5400000" algn="t" rotWithShape="0">
                    <a:prstClr val="black">
                      <a:alpha val="40000"/>
                    </a:prstClr>
                  </a:outerShdw>
                </a:effectLst>
                <a:latin typeface="Montserrat Black" pitchFamily="2" charset="77"/>
              </a:rPr>
              <a:t>THANKS</a:t>
            </a:r>
          </a:p>
        </p:txBody>
      </p:sp>
      <p:sp>
        <p:nvSpPr>
          <p:cNvPr id="8" name="TextBox 7">
            <a:extLst>
              <a:ext uri="{FF2B5EF4-FFF2-40B4-BE49-F238E27FC236}">
                <a16:creationId xmlns:a16="http://schemas.microsoft.com/office/drawing/2014/main" id="{2C1EF880-AC40-2926-873E-5927F2901016}"/>
              </a:ext>
            </a:extLst>
          </p:cNvPr>
          <p:cNvSpPr txBox="1"/>
          <p:nvPr/>
        </p:nvSpPr>
        <p:spPr>
          <a:xfrm>
            <a:off x="3092965" y="2767280"/>
            <a:ext cx="6006069" cy="1323439"/>
          </a:xfrm>
          <a:prstGeom prst="rect">
            <a:avLst/>
          </a:prstGeom>
          <a:noFill/>
        </p:spPr>
        <p:txBody>
          <a:bodyPr wrap="square" rtlCol="0">
            <a:spAutoFit/>
          </a:bodyPr>
          <a:lstStyle/>
          <a:p>
            <a:pPr algn="ctr"/>
            <a:r>
              <a:rPr lang="en-US" sz="8000" b="1" dirty="0">
                <a:solidFill>
                  <a:schemeClr val="bg1"/>
                </a:solidFill>
                <a:effectLst>
                  <a:outerShdw blurRad="50800" dist="38100" dir="5400000" algn="t" rotWithShape="0">
                    <a:prstClr val="black">
                      <a:alpha val="40000"/>
                    </a:prstClr>
                  </a:outerShdw>
                </a:effectLst>
                <a:latin typeface="Montserrat Black" pitchFamily="2" charset="77"/>
              </a:rPr>
              <a:t>THANKS</a:t>
            </a:r>
          </a:p>
        </p:txBody>
      </p:sp>
      <p:sp>
        <p:nvSpPr>
          <p:cNvPr id="14" name="Freeform 13">
            <a:extLst>
              <a:ext uri="{FF2B5EF4-FFF2-40B4-BE49-F238E27FC236}">
                <a16:creationId xmlns:a16="http://schemas.microsoft.com/office/drawing/2014/main" id="{4194BE7D-4D32-709D-D2DA-C886D7C7EEF9}"/>
              </a:ext>
            </a:extLst>
          </p:cNvPr>
          <p:cNvSpPr/>
          <p:nvPr/>
        </p:nvSpPr>
        <p:spPr>
          <a:xfrm rot="13500000">
            <a:off x="-873475" y="6056519"/>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67B5AA1B-328B-3A87-4CE6-86C5E167EAAE}"/>
              </a:ext>
            </a:extLst>
          </p:cNvPr>
          <p:cNvSpPr/>
          <p:nvPr/>
        </p:nvSpPr>
        <p:spPr>
          <a:xfrm rot="13500000">
            <a:off x="-811734" y="36919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4A426389-16C0-448F-41E5-9401BE9E7694}"/>
              </a:ext>
            </a:extLst>
          </p:cNvPr>
          <p:cNvSpPr/>
          <p:nvPr/>
        </p:nvSpPr>
        <p:spPr>
          <a:xfrm rot="13500000">
            <a:off x="3943445" y="6106967"/>
            <a:ext cx="1344348" cy="1344348"/>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3B3889F3-95E3-F00A-4466-0523797B4917}"/>
              </a:ext>
            </a:extLst>
          </p:cNvPr>
          <p:cNvSpPr/>
          <p:nvPr/>
        </p:nvSpPr>
        <p:spPr>
          <a:xfrm rot="13500000">
            <a:off x="4702818" y="1749008"/>
            <a:ext cx="1168365" cy="1168365"/>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949F2E5E-A549-F1FA-4FD5-70AB928C36BB}"/>
              </a:ext>
            </a:extLst>
          </p:cNvPr>
          <p:cNvSpPr/>
          <p:nvPr/>
        </p:nvSpPr>
        <p:spPr>
          <a:xfrm rot="13500000">
            <a:off x="10667461" y="557743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64C16F09-3D54-1218-13AC-CD78A055A5BD}"/>
              </a:ext>
            </a:extLst>
          </p:cNvPr>
          <p:cNvSpPr/>
          <p:nvPr/>
        </p:nvSpPr>
        <p:spPr>
          <a:xfrm rot="13500000">
            <a:off x="7254463" y="450085"/>
            <a:ext cx="1084270" cy="1084270"/>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7A19F527-45BB-E7CF-72E4-A7BDF4D280E8}"/>
              </a:ext>
            </a:extLst>
          </p:cNvPr>
          <p:cNvSpPr/>
          <p:nvPr/>
        </p:nvSpPr>
        <p:spPr>
          <a:xfrm rot="13500000">
            <a:off x="8936895" y="2795739"/>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427E72C7-10C3-E340-1CF8-12F9E2FE88BB}"/>
              </a:ext>
            </a:extLst>
          </p:cNvPr>
          <p:cNvSpPr/>
          <p:nvPr/>
        </p:nvSpPr>
        <p:spPr>
          <a:xfrm rot="13500000">
            <a:off x="10938595" y="76117"/>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41038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332971-40FB-42D3-248A-8317C8D2772D}"/>
              </a:ext>
            </a:extLst>
          </p:cNvPr>
          <p:cNvSpPr/>
          <p:nvPr/>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4B6B7C7-4CB1-BBBF-CC92-C36A6AEDDEC4}"/>
              </a:ext>
            </a:extLst>
          </p:cNvPr>
          <p:cNvSpPr txBox="1"/>
          <p:nvPr/>
        </p:nvSpPr>
        <p:spPr>
          <a:xfrm>
            <a:off x="3084269" y="2782102"/>
            <a:ext cx="6006069" cy="1323439"/>
          </a:xfrm>
          <a:prstGeom prst="rect">
            <a:avLst/>
          </a:prstGeom>
          <a:noFill/>
        </p:spPr>
        <p:txBody>
          <a:bodyPr wrap="square" rtlCol="0">
            <a:spAutoFit/>
          </a:bodyPr>
          <a:lstStyle/>
          <a:p>
            <a:pPr algn="ctr"/>
            <a:r>
              <a:rPr lang="en-US" sz="8000" b="1" dirty="0">
                <a:ln>
                  <a:solidFill>
                    <a:schemeClr val="accent3"/>
                  </a:solidFill>
                </a:ln>
                <a:noFill/>
                <a:effectLst>
                  <a:outerShdw blurRad="50800" dist="38100" dir="5400000" algn="t" rotWithShape="0">
                    <a:prstClr val="black">
                      <a:alpha val="40000"/>
                    </a:prstClr>
                  </a:outerShdw>
                </a:effectLst>
                <a:latin typeface="Montserrat Black" pitchFamily="2" charset="77"/>
              </a:rPr>
              <a:t>THANKS</a:t>
            </a:r>
          </a:p>
        </p:txBody>
      </p:sp>
      <p:sp>
        <p:nvSpPr>
          <p:cNvPr id="3" name="TextBox 2">
            <a:extLst>
              <a:ext uri="{FF2B5EF4-FFF2-40B4-BE49-F238E27FC236}">
                <a16:creationId xmlns:a16="http://schemas.microsoft.com/office/drawing/2014/main" id="{CD89975B-E028-504A-350B-95ECDF92FECC}"/>
              </a:ext>
            </a:extLst>
          </p:cNvPr>
          <p:cNvSpPr txBox="1"/>
          <p:nvPr/>
        </p:nvSpPr>
        <p:spPr>
          <a:xfrm>
            <a:off x="3092964" y="1775333"/>
            <a:ext cx="6006069" cy="1323439"/>
          </a:xfrm>
          <a:prstGeom prst="rect">
            <a:avLst/>
          </a:prstGeom>
          <a:noFill/>
        </p:spPr>
        <p:txBody>
          <a:bodyPr wrap="square" rtlCol="0">
            <a:spAutoFit/>
          </a:bodyPr>
          <a:lstStyle/>
          <a:p>
            <a:pPr algn="ctr"/>
            <a:r>
              <a:rPr lang="en-US" sz="8000" b="1" dirty="0">
                <a:ln>
                  <a:solidFill>
                    <a:schemeClr val="accent4"/>
                  </a:solidFill>
                </a:ln>
                <a:noFill/>
                <a:effectLst>
                  <a:outerShdw blurRad="50800" dist="38100" dir="5400000" algn="t" rotWithShape="0">
                    <a:prstClr val="black">
                      <a:alpha val="40000"/>
                    </a:prstClr>
                  </a:outerShdw>
                </a:effectLst>
                <a:latin typeface="Montserrat Black" pitchFamily="2" charset="77"/>
              </a:rPr>
              <a:t>THANKS</a:t>
            </a:r>
          </a:p>
        </p:txBody>
      </p:sp>
      <p:sp>
        <p:nvSpPr>
          <p:cNvPr id="8" name="TextBox 7">
            <a:extLst>
              <a:ext uri="{FF2B5EF4-FFF2-40B4-BE49-F238E27FC236}">
                <a16:creationId xmlns:a16="http://schemas.microsoft.com/office/drawing/2014/main" id="{2C1EF880-AC40-2926-873E-5927F2901016}"/>
              </a:ext>
            </a:extLst>
          </p:cNvPr>
          <p:cNvSpPr txBox="1"/>
          <p:nvPr/>
        </p:nvSpPr>
        <p:spPr>
          <a:xfrm>
            <a:off x="3092965" y="3741408"/>
            <a:ext cx="6006069" cy="1323439"/>
          </a:xfrm>
          <a:prstGeom prst="rect">
            <a:avLst/>
          </a:prstGeom>
          <a:noFill/>
        </p:spPr>
        <p:txBody>
          <a:bodyPr wrap="square" rtlCol="0">
            <a:spAutoFit/>
          </a:bodyPr>
          <a:lstStyle/>
          <a:p>
            <a:pPr algn="ctr"/>
            <a:r>
              <a:rPr lang="en-US" sz="8000" b="1" dirty="0">
                <a:solidFill>
                  <a:schemeClr val="bg1"/>
                </a:solidFill>
                <a:effectLst>
                  <a:outerShdw blurRad="50800" dist="38100" dir="5400000" algn="t" rotWithShape="0">
                    <a:prstClr val="black">
                      <a:alpha val="40000"/>
                    </a:prstClr>
                  </a:outerShdw>
                </a:effectLst>
                <a:latin typeface="Montserrat Black" pitchFamily="2" charset="77"/>
              </a:rPr>
              <a:t>THANKS</a:t>
            </a:r>
          </a:p>
        </p:txBody>
      </p:sp>
      <p:sp>
        <p:nvSpPr>
          <p:cNvPr id="14" name="Freeform 13">
            <a:extLst>
              <a:ext uri="{FF2B5EF4-FFF2-40B4-BE49-F238E27FC236}">
                <a16:creationId xmlns:a16="http://schemas.microsoft.com/office/drawing/2014/main" id="{4194BE7D-4D32-709D-D2DA-C886D7C7EEF9}"/>
              </a:ext>
            </a:extLst>
          </p:cNvPr>
          <p:cNvSpPr/>
          <p:nvPr/>
        </p:nvSpPr>
        <p:spPr>
          <a:xfrm rot="13500000">
            <a:off x="-873475" y="6056519"/>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67B5AA1B-328B-3A87-4CE6-86C5E167EAAE}"/>
              </a:ext>
            </a:extLst>
          </p:cNvPr>
          <p:cNvSpPr/>
          <p:nvPr/>
        </p:nvSpPr>
        <p:spPr>
          <a:xfrm rot="13500000">
            <a:off x="-811734" y="36919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4A426389-16C0-448F-41E5-9401BE9E7694}"/>
              </a:ext>
            </a:extLst>
          </p:cNvPr>
          <p:cNvSpPr/>
          <p:nvPr/>
        </p:nvSpPr>
        <p:spPr>
          <a:xfrm rot="13500000">
            <a:off x="2729020" y="4462998"/>
            <a:ext cx="710498" cy="710498"/>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3B3889F3-95E3-F00A-4466-0523797B4917}"/>
              </a:ext>
            </a:extLst>
          </p:cNvPr>
          <p:cNvSpPr/>
          <p:nvPr/>
        </p:nvSpPr>
        <p:spPr>
          <a:xfrm rot="13500000">
            <a:off x="3943188" y="759602"/>
            <a:ext cx="643155" cy="643155"/>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949F2E5E-A549-F1FA-4FD5-70AB928C36BB}"/>
              </a:ext>
            </a:extLst>
          </p:cNvPr>
          <p:cNvSpPr/>
          <p:nvPr/>
        </p:nvSpPr>
        <p:spPr>
          <a:xfrm rot="13500000">
            <a:off x="10667461" y="557743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64C16F09-3D54-1218-13AC-CD78A055A5BD}"/>
              </a:ext>
            </a:extLst>
          </p:cNvPr>
          <p:cNvSpPr/>
          <p:nvPr/>
        </p:nvSpPr>
        <p:spPr>
          <a:xfrm rot="13500000">
            <a:off x="7254463" y="450085"/>
            <a:ext cx="1084270" cy="1084270"/>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7A19F527-45BB-E7CF-72E4-A7BDF4D280E8}"/>
              </a:ext>
            </a:extLst>
          </p:cNvPr>
          <p:cNvSpPr/>
          <p:nvPr/>
        </p:nvSpPr>
        <p:spPr>
          <a:xfrm rot="13500000">
            <a:off x="9449505" y="3154615"/>
            <a:ext cx="656955" cy="656955"/>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427E72C7-10C3-E340-1CF8-12F9E2FE88BB}"/>
              </a:ext>
            </a:extLst>
          </p:cNvPr>
          <p:cNvSpPr/>
          <p:nvPr/>
        </p:nvSpPr>
        <p:spPr>
          <a:xfrm rot="13500000">
            <a:off x="10938595" y="76117"/>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0428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5039887" y="5185097"/>
            <a:ext cx="3735002" cy="3735002"/>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4225991" y="-5328"/>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3617678" y="-2177821"/>
            <a:ext cx="845757" cy="845757"/>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3261524" y="7714196"/>
            <a:ext cx="845757" cy="845757"/>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348158" y="5916418"/>
            <a:ext cx="1688374" cy="1688374"/>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11287974" y="-260387"/>
            <a:ext cx="1010177" cy="1010177"/>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11340564" y="6311827"/>
            <a:ext cx="1092344" cy="1092344"/>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13187614" y="71561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4706493" y="2313803"/>
            <a:ext cx="557502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4400" b="1" dirty="0">
                <a:solidFill>
                  <a:schemeClr val="accent2"/>
                </a:solidFill>
                <a:latin typeface="Montserrat Black" pitchFamily="2" charset="77"/>
                <a:cs typeface="Open Sans" panose="020B0606030504020204" pitchFamily="34" charset="0"/>
              </a:rPr>
              <a:t>POWERPOINT</a:t>
            </a:r>
            <a:endParaRPr lang="en-US" altLang="ru-RU" sz="2400" b="1" dirty="0">
              <a:solidFill>
                <a:schemeClr val="accent2"/>
              </a:solidFill>
              <a:latin typeface="Montserrat Black" pitchFamily="2" charset="77"/>
              <a:cs typeface="Open Sans" panose="020B0606030504020204" pitchFamily="34" charset="0"/>
            </a:endParaRPr>
          </a:p>
          <a:p>
            <a:pPr eaLnBrk="1" hangingPunct="1"/>
            <a:r>
              <a:rPr lang="en-US" altLang="ru-RU" sz="3200" b="1" dirty="0">
                <a:solidFill>
                  <a:schemeClr val="accent4"/>
                </a:solidFill>
                <a:latin typeface="Montserrat Light" panose="00000400000000000000" pitchFamily="50" charset="0"/>
                <a:cs typeface="Open Sans" panose="020B0606030504020204" pitchFamily="34" charset="0"/>
              </a:rPr>
              <a:t>HEADLINE</a:t>
            </a:r>
            <a:endParaRPr lang="en-US" altLang="ru-RU" sz="2400" b="1" dirty="0">
              <a:solidFill>
                <a:schemeClr val="accent4"/>
              </a:solidFill>
              <a:latin typeface="Montserrat Light" panose="00000400000000000000" pitchFamily="50" charset="0"/>
              <a:cs typeface="Open Sans" panose="020B0606030504020204" pitchFamily="34" charset="0"/>
            </a:endParaRPr>
          </a:p>
          <a:p>
            <a:pPr eaLnBrk="1" hangingPunct="1"/>
            <a:endParaRPr lang="ru-RU" altLang="ru-RU" sz="2000" dirty="0">
              <a:latin typeface="Montserrat Light" panose="00000400000000000000" pitchFamily="50" charset="0"/>
              <a:cs typeface="Open Sans" panose="020B0606030504020204" pitchFamily="34" charset="0"/>
            </a:endParaRPr>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17812581" y="3318345"/>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pic>
        <p:nvPicPr>
          <p:cNvPr id="3" name="Picture 2">
            <a:extLst>
              <a:ext uri="{FF2B5EF4-FFF2-40B4-BE49-F238E27FC236}">
                <a16:creationId xmlns:a16="http://schemas.microsoft.com/office/drawing/2014/main" id="{89D4E5C6-77A3-3899-EE99-409FF9BE80B8}"/>
              </a:ext>
            </a:extLst>
          </p:cNvPr>
          <p:cNvPicPr>
            <a:picLocks noChangeAspect="1"/>
          </p:cNvPicPr>
          <p:nvPr/>
        </p:nvPicPr>
        <p:blipFill rotWithShape="1">
          <a:blip r:embed="rId2">
            <a:extLst>
              <a:ext uri="{28A0092B-C50C-407E-A947-70E740481C1C}">
                <a14:useLocalDpi xmlns:a14="http://schemas.microsoft.com/office/drawing/2010/main" val="0"/>
              </a:ext>
            </a:extLst>
          </a:blip>
          <a:srcRect l="29297"/>
          <a:stretch/>
        </p:blipFill>
        <p:spPr>
          <a:xfrm>
            <a:off x="12507365" y="0"/>
            <a:ext cx="7269629" cy="6858000"/>
          </a:xfrm>
          <a:prstGeom prst="rect">
            <a:avLst/>
          </a:prstGeom>
          <a:effectLst>
            <a:outerShdw blurRad="229195" dist="210145" dir="18900000" algn="bl" rotWithShape="0">
              <a:prstClr val="black">
                <a:alpha val="40000"/>
              </a:prstClr>
            </a:outerShdw>
          </a:effectLst>
        </p:spPr>
      </p:pic>
      <p:sp>
        <p:nvSpPr>
          <p:cNvPr id="29" name="CuadroTexto 32">
            <a:extLst>
              <a:ext uri="{FF2B5EF4-FFF2-40B4-BE49-F238E27FC236}">
                <a16:creationId xmlns:a16="http://schemas.microsoft.com/office/drawing/2014/main" id="{A0BFB496-08BF-2851-CF3A-989335EC96C9}"/>
              </a:ext>
            </a:extLst>
          </p:cNvPr>
          <p:cNvSpPr txBox="1"/>
          <p:nvPr/>
        </p:nvSpPr>
        <p:spPr>
          <a:xfrm>
            <a:off x="-4236868" y="3691057"/>
            <a:ext cx="1467556" cy="307777"/>
          </a:xfrm>
          <a:prstGeom prst="rect">
            <a:avLst/>
          </a:prstGeom>
          <a:noFill/>
        </p:spPr>
        <p:txBody>
          <a:bodyPr wrap="square" rtlCol="0">
            <a:spAutoFit/>
          </a:bodyPr>
          <a:lstStyle/>
          <a:p>
            <a:r>
              <a:rPr lang="en-US" sz="1400" b="1" dirty="0">
                <a:solidFill>
                  <a:schemeClr val="bg2"/>
                </a:solidFill>
              </a:rPr>
              <a:t>000-1234-789</a:t>
            </a:r>
          </a:p>
        </p:txBody>
      </p:sp>
      <p:sp>
        <p:nvSpPr>
          <p:cNvPr id="30" name="Freeform 45">
            <a:extLst>
              <a:ext uri="{FF2B5EF4-FFF2-40B4-BE49-F238E27FC236}">
                <a16:creationId xmlns:a16="http://schemas.microsoft.com/office/drawing/2014/main" id="{D20F7984-E3E5-48D1-999D-F95C11B97883}"/>
              </a:ext>
            </a:extLst>
          </p:cNvPr>
          <p:cNvSpPr>
            <a:spLocks noEditPoints="1"/>
          </p:cNvSpPr>
          <p:nvPr/>
        </p:nvSpPr>
        <p:spPr bwMode="auto">
          <a:xfrm>
            <a:off x="-2656393" y="3657366"/>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31" name="Freeform 64">
            <a:extLst>
              <a:ext uri="{FF2B5EF4-FFF2-40B4-BE49-F238E27FC236}">
                <a16:creationId xmlns:a16="http://schemas.microsoft.com/office/drawing/2014/main" id="{E689AD75-AA9A-30C1-BAF3-78EB8F2607EF}"/>
              </a:ext>
            </a:extLst>
          </p:cNvPr>
          <p:cNvSpPr>
            <a:spLocks noEditPoints="1"/>
          </p:cNvSpPr>
          <p:nvPr/>
        </p:nvSpPr>
        <p:spPr bwMode="auto">
          <a:xfrm>
            <a:off x="-4610988" y="3647667"/>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32" name="Rectángulo 33">
            <a:extLst>
              <a:ext uri="{FF2B5EF4-FFF2-40B4-BE49-F238E27FC236}">
                <a16:creationId xmlns:a16="http://schemas.microsoft.com/office/drawing/2014/main" id="{FBAFD988-C4A6-BBD7-0D98-6D3A8ED8B788}"/>
              </a:ext>
            </a:extLst>
          </p:cNvPr>
          <p:cNvSpPr/>
          <p:nvPr/>
        </p:nvSpPr>
        <p:spPr>
          <a:xfrm>
            <a:off x="-2383186" y="3650324"/>
            <a:ext cx="1735988" cy="307777"/>
          </a:xfrm>
          <a:prstGeom prst="rect">
            <a:avLst/>
          </a:prstGeom>
        </p:spPr>
        <p:txBody>
          <a:bodyPr wrap="none">
            <a:spAutoFit/>
          </a:bodyPr>
          <a:lstStyle/>
          <a:p>
            <a:r>
              <a:rPr lang="en-US" sz="1400" b="1" dirty="0">
                <a:solidFill>
                  <a:schemeClr val="bg2"/>
                </a:solidFill>
              </a:rPr>
              <a:t>www.ppthemes.com</a:t>
            </a:r>
          </a:p>
        </p:txBody>
      </p:sp>
      <p:grpSp>
        <p:nvGrpSpPr>
          <p:cNvPr id="33" name="Grupo 34">
            <a:extLst>
              <a:ext uri="{FF2B5EF4-FFF2-40B4-BE49-F238E27FC236}">
                <a16:creationId xmlns:a16="http://schemas.microsoft.com/office/drawing/2014/main" id="{FD1C0937-8F64-F264-9314-9FEB2D1A1892}"/>
              </a:ext>
            </a:extLst>
          </p:cNvPr>
          <p:cNvGrpSpPr/>
          <p:nvPr/>
        </p:nvGrpSpPr>
        <p:grpSpPr>
          <a:xfrm>
            <a:off x="-4328413" y="4011205"/>
            <a:ext cx="3539674" cy="330820"/>
            <a:chOff x="925687" y="5296735"/>
            <a:chExt cx="3539674" cy="330820"/>
          </a:xfrm>
        </p:grpSpPr>
        <p:grpSp>
          <p:nvGrpSpPr>
            <p:cNvPr id="34" name="Grupo 94">
              <a:extLst>
                <a:ext uri="{FF2B5EF4-FFF2-40B4-BE49-F238E27FC236}">
                  <a16:creationId xmlns:a16="http://schemas.microsoft.com/office/drawing/2014/main" id="{F5BE7ACB-3CC0-AF68-0BA8-FFBF28F34EC3}"/>
                </a:ext>
              </a:extLst>
            </p:cNvPr>
            <p:cNvGrpSpPr/>
            <p:nvPr/>
          </p:nvGrpSpPr>
          <p:grpSpPr>
            <a:xfrm>
              <a:off x="1824403" y="5313889"/>
              <a:ext cx="2640958" cy="313666"/>
              <a:chOff x="5211071" y="3798933"/>
              <a:chExt cx="2640958" cy="313666"/>
            </a:xfrm>
          </p:grpSpPr>
          <p:grpSp>
            <p:nvGrpSpPr>
              <p:cNvPr id="36" name="Grupo 95">
                <a:extLst>
                  <a:ext uri="{FF2B5EF4-FFF2-40B4-BE49-F238E27FC236}">
                    <a16:creationId xmlns:a16="http://schemas.microsoft.com/office/drawing/2014/main" id="{85BCC344-B61E-0249-BCBA-5C6B67F37152}"/>
                  </a:ext>
                </a:extLst>
              </p:cNvPr>
              <p:cNvGrpSpPr/>
              <p:nvPr/>
            </p:nvGrpSpPr>
            <p:grpSpPr>
              <a:xfrm>
                <a:off x="5211071" y="3798933"/>
                <a:ext cx="1657345" cy="311120"/>
                <a:chOff x="5211071" y="3798933"/>
                <a:chExt cx="1657345" cy="311120"/>
              </a:xfrm>
            </p:grpSpPr>
            <p:grpSp>
              <p:nvGrpSpPr>
                <p:cNvPr id="38" name="Группа 1467">
                  <a:extLst>
                    <a:ext uri="{FF2B5EF4-FFF2-40B4-BE49-F238E27FC236}">
                      <a16:creationId xmlns:a16="http://schemas.microsoft.com/office/drawing/2014/main" id="{565461EC-A912-B417-5E80-ECE14989A272}"/>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52" name="Oval 1207">
                    <a:extLst>
                      <a:ext uri="{FF2B5EF4-FFF2-40B4-BE49-F238E27FC236}">
                        <a16:creationId xmlns:a16="http://schemas.microsoft.com/office/drawing/2014/main" id="{8A2F0DFD-A6DD-68CE-411E-EA1FE26D51DE}"/>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53" name="Freeform 1208">
                    <a:extLst>
                      <a:ext uri="{FF2B5EF4-FFF2-40B4-BE49-F238E27FC236}">
                        <a16:creationId xmlns:a16="http://schemas.microsoft.com/office/drawing/2014/main" id="{C0DD18DF-0985-0EEC-7989-577C632DE09D}"/>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39" name="Группа 1470">
                  <a:extLst>
                    <a:ext uri="{FF2B5EF4-FFF2-40B4-BE49-F238E27FC236}">
                      <a16:creationId xmlns:a16="http://schemas.microsoft.com/office/drawing/2014/main" id="{42B73506-D3AF-C034-BEB3-04A459ADD959}"/>
                    </a:ext>
                  </a:extLst>
                </p:cNvPr>
                <p:cNvGrpSpPr>
                  <a:grpSpLocks noChangeAspect="1"/>
                </p:cNvGrpSpPr>
                <p:nvPr/>
              </p:nvGrpSpPr>
              <p:grpSpPr bwMode="auto">
                <a:xfrm>
                  <a:off x="5659921" y="3798933"/>
                  <a:ext cx="309076" cy="309517"/>
                  <a:chOff x="4791075" y="1611313"/>
                  <a:chExt cx="1111249" cy="1112838"/>
                </a:xfrm>
                <a:effectLst>
                  <a:outerShdw blurRad="279400" dist="127000" dir="2700000" algn="tl" rotWithShape="0">
                    <a:prstClr val="black">
                      <a:alpha val="31000"/>
                    </a:prstClr>
                  </a:outerShdw>
                </a:effectLst>
              </p:grpSpPr>
              <p:sp>
                <p:nvSpPr>
                  <p:cNvPr id="49" name="Oval 1222">
                    <a:extLst>
                      <a:ext uri="{FF2B5EF4-FFF2-40B4-BE49-F238E27FC236}">
                        <a16:creationId xmlns:a16="http://schemas.microsoft.com/office/drawing/2014/main" id="{02C9B629-FD6C-B37D-F7AE-6FD139F96000}"/>
                      </a:ext>
                    </a:extLst>
                  </p:cNvPr>
                  <p:cNvSpPr>
                    <a:spLocks noChangeArrowheads="1"/>
                  </p:cNvSpPr>
                  <p:nvPr/>
                </p:nvSpPr>
                <p:spPr bwMode="auto">
                  <a:xfrm>
                    <a:off x="4791075" y="1611313"/>
                    <a:ext cx="1111249"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50" name="Freeform 1223">
                    <a:extLst>
                      <a:ext uri="{FF2B5EF4-FFF2-40B4-BE49-F238E27FC236}">
                        <a16:creationId xmlns:a16="http://schemas.microsoft.com/office/drawing/2014/main" id="{7C5D45DD-7777-292B-CCF5-BCC172F76190}"/>
                      </a:ext>
                    </a:extLst>
                  </p:cNvPr>
                  <p:cNvSpPr>
                    <a:spLocks/>
                  </p:cNvSpPr>
                  <p:nvPr/>
                </p:nvSpPr>
                <p:spPr bwMode="auto">
                  <a:xfrm>
                    <a:off x="4981570" y="1908175"/>
                    <a:ext cx="730249" cy="514351"/>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51" name="Freeform 1224">
                    <a:extLst>
                      <a:ext uri="{FF2B5EF4-FFF2-40B4-BE49-F238E27FC236}">
                        <a16:creationId xmlns:a16="http://schemas.microsoft.com/office/drawing/2014/main" id="{DE93589A-0182-0DC8-69A2-FCFB6DA03A23}"/>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40" name="Группа 1468">
                  <a:extLst>
                    <a:ext uri="{FF2B5EF4-FFF2-40B4-BE49-F238E27FC236}">
                      <a16:creationId xmlns:a16="http://schemas.microsoft.com/office/drawing/2014/main" id="{BCFFB2B2-E434-2D30-672D-E5C8C13425CF}"/>
                    </a:ext>
                  </a:extLst>
                </p:cNvPr>
                <p:cNvGrpSpPr>
                  <a:grpSpLocks noChangeAspect="1"/>
                </p:cNvGrpSpPr>
                <p:nvPr/>
              </p:nvGrpSpPr>
              <p:grpSpPr bwMode="auto">
                <a:xfrm>
                  <a:off x="5211071" y="3799975"/>
                  <a:ext cx="308192" cy="309517"/>
                  <a:chOff x="1398587" y="3241675"/>
                  <a:chExt cx="1108075" cy="1112838"/>
                </a:xfrm>
                <a:effectLst>
                  <a:outerShdw blurRad="279400" dist="127000" dir="2700000" algn="tl" rotWithShape="0">
                    <a:prstClr val="black">
                      <a:alpha val="31000"/>
                    </a:prstClr>
                  </a:outerShdw>
                </a:effectLst>
              </p:grpSpPr>
              <p:sp>
                <p:nvSpPr>
                  <p:cNvPr id="47" name="Oval 1226">
                    <a:extLst>
                      <a:ext uri="{FF2B5EF4-FFF2-40B4-BE49-F238E27FC236}">
                        <a16:creationId xmlns:a16="http://schemas.microsoft.com/office/drawing/2014/main" id="{CF0B9F42-871E-2029-67C1-A00650DD0BAF}"/>
                      </a:ext>
                    </a:extLst>
                  </p:cNvPr>
                  <p:cNvSpPr>
                    <a:spLocks noChangeArrowheads="1"/>
                  </p:cNvSpPr>
                  <p:nvPr/>
                </p:nvSpPr>
                <p:spPr bwMode="auto">
                  <a:xfrm>
                    <a:off x="1398587"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48" name="Freeform 1227">
                    <a:extLst>
                      <a:ext uri="{FF2B5EF4-FFF2-40B4-BE49-F238E27FC236}">
                        <a16:creationId xmlns:a16="http://schemas.microsoft.com/office/drawing/2014/main" id="{6A8832F6-02F8-8B4E-CE1F-26A29BBFDD7B}"/>
                      </a:ext>
                    </a:extLst>
                  </p:cNvPr>
                  <p:cNvSpPr>
                    <a:spLocks noEditPoints="1"/>
                  </p:cNvSpPr>
                  <p:nvPr/>
                </p:nvSpPr>
                <p:spPr bwMode="auto">
                  <a:xfrm>
                    <a:off x="1611313" y="3519488"/>
                    <a:ext cx="681038" cy="557212"/>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41" name="Group 263">
                  <a:extLst>
                    <a:ext uri="{FF2B5EF4-FFF2-40B4-BE49-F238E27FC236}">
                      <a16:creationId xmlns:a16="http://schemas.microsoft.com/office/drawing/2014/main" id="{EEC4B306-4873-D875-3F13-7EDE5540EAD6}"/>
                    </a:ext>
                  </a:extLst>
                </p:cNvPr>
                <p:cNvGrpSpPr>
                  <a:grpSpLocks noChangeAspect="1"/>
                </p:cNvGrpSpPr>
                <p:nvPr/>
              </p:nvGrpSpPr>
              <p:grpSpPr>
                <a:xfrm>
                  <a:off x="6110021" y="3800247"/>
                  <a:ext cx="309517" cy="309517"/>
                  <a:chOff x="1606550" y="2179638"/>
                  <a:chExt cx="1858962" cy="1858962"/>
                </a:xfrm>
              </p:grpSpPr>
              <p:sp>
                <p:nvSpPr>
                  <p:cNvPr id="42" name="Oval 445">
                    <a:extLst>
                      <a:ext uri="{FF2B5EF4-FFF2-40B4-BE49-F238E27FC236}">
                        <a16:creationId xmlns:a16="http://schemas.microsoft.com/office/drawing/2014/main" id="{810B1110-49E0-A276-44A1-79D86288799B}"/>
                      </a:ext>
                    </a:extLst>
                  </p:cNvPr>
                  <p:cNvSpPr>
                    <a:spLocks noChangeArrowheads="1"/>
                  </p:cNvSpPr>
                  <p:nvPr/>
                </p:nvSpPr>
                <p:spPr bwMode="auto">
                  <a:xfrm>
                    <a:off x="1606550" y="2179638"/>
                    <a:ext cx="1858962"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43" name="Group 265">
                    <a:extLst>
                      <a:ext uri="{FF2B5EF4-FFF2-40B4-BE49-F238E27FC236}">
                        <a16:creationId xmlns:a16="http://schemas.microsoft.com/office/drawing/2014/main" id="{A94CA23E-8D5D-F9ED-5AD4-E6B8712CDFF9}"/>
                      </a:ext>
                    </a:extLst>
                  </p:cNvPr>
                  <p:cNvGrpSpPr/>
                  <p:nvPr/>
                </p:nvGrpSpPr>
                <p:grpSpPr>
                  <a:xfrm>
                    <a:off x="2027235" y="2597150"/>
                    <a:ext cx="1019171" cy="1023937"/>
                    <a:chOff x="2027235" y="2597150"/>
                    <a:chExt cx="1019171" cy="1023937"/>
                  </a:xfrm>
                </p:grpSpPr>
                <p:sp>
                  <p:nvSpPr>
                    <p:cNvPr id="44" name="Freeform 446">
                      <a:extLst>
                        <a:ext uri="{FF2B5EF4-FFF2-40B4-BE49-F238E27FC236}">
                          <a16:creationId xmlns:a16="http://schemas.microsoft.com/office/drawing/2014/main" id="{D884EAFF-2405-5D06-55D0-4729D74A3DDD}"/>
                        </a:ext>
                      </a:extLst>
                    </p:cNvPr>
                    <p:cNvSpPr>
                      <a:spLocks noEditPoints="1"/>
                    </p:cNvSpPr>
                    <p:nvPr/>
                  </p:nvSpPr>
                  <p:spPr bwMode="auto">
                    <a:xfrm>
                      <a:off x="2027235" y="2597150"/>
                      <a:ext cx="1019171"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45" name="Freeform 447">
                      <a:extLst>
                        <a:ext uri="{FF2B5EF4-FFF2-40B4-BE49-F238E27FC236}">
                          <a16:creationId xmlns:a16="http://schemas.microsoft.com/office/drawing/2014/main" id="{502FAF79-A3A0-D936-2D59-406AA0AFEAB3}"/>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46" name="Oval 448">
                      <a:extLst>
                        <a:ext uri="{FF2B5EF4-FFF2-40B4-BE49-F238E27FC236}">
                          <a16:creationId xmlns:a16="http://schemas.microsoft.com/office/drawing/2014/main" id="{0677AD3B-2A3C-FF9E-9B67-78CD1D7D0D25}"/>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37" name="CuadroTexto 97">
                <a:extLst>
                  <a:ext uri="{FF2B5EF4-FFF2-40B4-BE49-F238E27FC236}">
                    <a16:creationId xmlns:a16="http://schemas.microsoft.com/office/drawing/2014/main" id="{26C8AD0F-0E96-8D33-50B1-EBCAD51C514B}"/>
                  </a:ext>
                </a:extLst>
              </p:cNvPr>
              <p:cNvSpPr txBox="1"/>
              <p:nvPr/>
            </p:nvSpPr>
            <p:spPr>
              <a:xfrm>
                <a:off x="6537846" y="3804822"/>
                <a:ext cx="1314183" cy="307777"/>
              </a:xfrm>
              <a:prstGeom prst="rect">
                <a:avLst/>
              </a:prstGeom>
              <a:noFill/>
            </p:spPr>
            <p:txBody>
              <a:bodyPr wrap="square" rtlCol="0">
                <a:spAutoFit/>
              </a:bodyPr>
              <a:lstStyle/>
              <a:p>
                <a:pPr algn="r"/>
                <a:r>
                  <a:rPr lang="en-US" sz="1400" dirty="0">
                    <a:solidFill>
                      <a:schemeClr val="bg2"/>
                    </a:solidFill>
                  </a:rPr>
                  <a:t>/</a:t>
                </a:r>
                <a:r>
                  <a:rPr lang="en-US" sz="1400" dirty="0" err="1">
                    <a:solidFill>
                      <a:schemeClr val="bg2"/>
                    </a:solidFill>
                  </a:rPr>
                  <a:t>ppthemes</a:t>
                </a:r>
                <a:endParaRPr lang="en-US" sz="1400" dirty="0">
                  <a:solidFill>
                    <a:schemeClr val="bg2"/>
                  </a:solidFill>
                </a:endParaRPr>
              </a:p>
            </p:txBody>
          </p:sp>
        </p:grpSp>
        <p:sp>
          <p:nvSpPr>
            <p:cNvPr id="35" name="CuadroTexto 114">
              <a:extLst>
                <a:ext uri="{FF2B5EF4-FFF2-40B4-BE49-F238E27FC236}">
                  <a16:creationId xmlns:a16="http://schemas.microsoft.com/office/drawing/2014/main" id="{50FCD504-0772-2A5D-8D06-27A4D504E194}"/>
                </a:ext>
              </a:extLst>
            </p:cNvPr>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rPr>
                <a:t>Flow us:</a:t>
              </a:r>
            </a:p>
          </p:txBody>
        </p:sp>
      </p:grpSp>
    </p:spTree>
    <p:extLst>
      <p:ext uri="{BB962C8B-B14F-4D97-AF65-F5344CB8AC3E}">
        <p14:creationId xmlns:p14="http://schemas.microsoft.com/office/powerpoint/2010/main" val="19087693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1381271" y="5185097"/>
            <a:ext cx="3735002" cy="3735002"/>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567375" y="-5328"/>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3617677" y="692649"/>
            <a:ext cx="845757" cy="845757"/>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3261523" y="4433972"/>
            <a:ext cx="845757" cy="845757"/>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251813" y="6208411"/>
            <a:ext cx="1688374" cy="1688374"/>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66375" y="494175"/>
            <a:ext cx="1010177" cy="1010177"/>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9576616" y="5154247"/>
            <a:ext cx="1092344" cy="1092344"/>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11372339" y="71561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984385" y="2313803"/>
            <a:ext cx="557502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4400" b="1" dirty="0">
                <a:solidFill>
                  <a:schemeClr val="accent2"/>
                </a:solidFill>
                <a:latin typeface="Montserrat Black" pitchFamily="2" charset="77"/>
                <a:cs typeface="Open Sans" panose="020B0606030504020204" pitchFamily="34" charset="0"/>
              </a:rPr>
              <a:t>POWERPOINT</a:t>
            </a:r>
            <a:endParaRPr lang="en-US" altLang="ru-RU" sz="2400" b="1" dirty="0">
              <a:solidFill>
                <a:schemeClr val="accent2"/>
              </a:solidFill>
              <a:latin typeface="Montserrat Black" pitchFamily="2" charset="77"/>
              <a:cs typeface="Open Sans" panose="020B0606030504020204" pitchFamily="34" charset="0"/>
            </a:endParaRPr>
          </a:p>
          <a:p>
            <a:pPr eaLnBrk="1" hangingPunct="1"/>
            <a:r>
              <a:rPr lang="en-US" altLang="ru-RU" sz="3200" b="1" dirty="0">
                <a:solidFill>
                  <a:schemeClr val="accent4"/>
                </a:solidFill>
                <a:latin typeface="Montserrat Light" panose="00000400000000000000" pitchFamily="50" charset="0"/>
                <a:cs typeface="Open Sans" panose="020B0606030504020204" pitchFamily="34" charset="0"/>
              </a:rPr>
              <a:t>HEADLINE</a:t>
            </a:r>
            <a:endParaRPr lang="en-US" altLang="ru-RU" sz="2400" b="1" dirty="0">
              <a:solidFill>
                <a:schemeClr val="accent4"/>
              </a:solidFill>
              <a:latin typeface="Montserrat Light" panose="00000400000000000000" pitchFamily="50" charset="0"/>
              <a:cs typeface="Open Sans" panose="020B0606030504020204" pitchFamily="34" charset="0"/>
            </a:endParaRPr>
          </a:p>
          <a:p>
            <a:pPr eaLnBrk="1" hangingPunct="1"/>
            <a:endParaRPr lang="ru-RU" altLang="ru-RU" sz="2000" dirty="0">
              <a:latin typeface="Montserrat Light" panose="00000400000000000000" pitchFamily="50" charset="0"/>
              <a:cs typeface="Open Sans" panose="020B0606030504020204" pitchFamily="34" charset="0"/>
            </a:endParaRPr>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17812581" y="3318345"/>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pic>
        <p:nvPicPr>
          <p:cNvPr id="3" name="Picture 2">
            <a:extLst>
              <a:ext uri="{FF2B5EF4-FFF2-40B4-BE49-F238E27FC236}">
                <a16:creationId xmlns:a16="http://schemas.microsoft.com/office/drawing/2014/main" id="{89D4E5C6-77A3-3899-EE99-409FF9BE80B8}"/>
              </a:ext>
            </a:extLst>
          </p:cNvPr>
          <p:cNvPicPr>
            <a:picLocks noChangeAspect="1"/>
          </p:cNvPicPr>
          <p:nvPr/>
        </p:nvPicPr>
        <p:blipFill rotWithShape="1">
          <a:blip r:embed="rId2">
            <a:extLst>
              <a:ext uri="{28A0092B-C50C-407E-A947-70E740481C1C}">
                <a14:useLocalDpi xmlns:a14="http://schemas.microsoft.com/office/drawing/2010/main" val="0"/>
              </a:ext>
            </a:extLst>
          </a:blip>
          <a:srcRect l="29297"/>
          <a:stretch/>
        </p:blipFill>
        <p:spPr>
          <a:xfrm>
            <a:off x="4902139" y="0"/>
            <a:ext cx="7269629" cy="6858000"/>
          </a:xfrm>
          <a:prstGeom prst="rect">
            <a:avLst/>
          </a:prstGeom>
          <a:effectLst>
            <a:outerShdw blurRad="229195" dist="210145" dir="18900000" algn="bl" rotWithShape="0">
              <a:prstClr val="black">
                <a:alpha val="40000"/>
              </a:prstClr>
            </a:outerShdw>
          </a:effectLst>
        </p:spPr>
      </p:pic>
      <p:sp>
        <p:nvSpPr>
          <p:cNvPr id="29" name="CuadroTexto 32">
            <a:extLst>
              <a:ext uri="{FF2B5EF4-FFF2-40B4-BE49-F238E27FC236}">
                <a16:creationId xmlns:a16="http://schemas.microsoft.com/office/drawing/2014/main" id="{A0BFB496-08BF-2851-CF3A-989335EC96C9}"/>
              </a:ext>
            </a:extLst>
          </p:cNvPr>
          <p:cNvSpPr txBox="1"/>
          <p:nvPr/>
        </p:nvSpPr>
        <p:spPr>
          <a:xfrm>
            <a:off x="1454010" y="3691057"/>
            <a:ext cx="1467556" cy="307777"/>
          </a:xfrm>
          <a:prstGeom prst="rect">
            <a:avLst/>
          </a:prstGeom>
          <a:noFill/>
        </p:spPr>
        <p:txBody>
          <a:bodyPr wrap="square" rtlCol="0">
            <a:spAutoFit/>
          </a:bodyPr>
          <a:lstStyle/>
          <a:p>
            <a:r>
              <a:rPr lang="en-US" sz="1400" b="1" dirty="0">
                <a:solidFill>
                  <a:schemeClr val="bg2"/>
                </a:solidFill>
              </a:rPr>
              <a:t>000-1234-789</a:t>
            </a:r>
          </a:p>
        </p:txBody>
      </p:sp>
      <p:sp>
        <p:nvSpPr>
          <p:cNvPr id="30" name="Freeform 45">
            <a:extLst>
              <a:ext uri="{FF2B5EF4-FFF2-40B4-BE49-F238E27FC236}">
                <a16:creationId xmlns:a16="http://schemas.microsoft.com/office/drawing/2014/main" id="{D20F7984-E3E5-48D1-999D-F95C11B97883}"/>
              </a:ext>
            </a:extLst>
          </p:cNvPr>
          <p:cNvSpPr>
            <a:spLocks noEditPoints="1"/>
          </p:cNvSpPr>
          <p:nvPr/>
        </p:nvSpPr>
        <p:spPr bwMode="auto">
          <a:xfrm>
            <a:off x="3034485" y="3657366"/>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31" name="Freeform 64">
            <a:extLst>
              <a:ext uri="{FF2B5EF4-FFF2-40B4-BE49-F238E27FC236}">
                <a16:creationId xmlns:a16="http://schemas.microsoft.com/office/drawing/2014/main" id="{E689AD75-AA9A-30C1-BAF3-78EB8F2607EF}"/>
              </a:ext>
            </a:extLst>
          </p:cNvPr>
          <p:cNvSpPr>
            <a:spLocks noEditPoints="1"/>
          </p:cNvSpPr>
          <p:nvPr/>
        </p:nvSpPr>
        <p:spPr bwMode="auto">
          <a:xfrm>
            <a:off x="1079890" y="3647667"/>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aa-ET">
              <a:solidFill>
                <a:schemeClr val="tx2"/>
              </a:solidFill>
            </a:endParaRPr>
          </a:p>
        </p:txBody>
      </p:sp>
      <p:sp>
        <p:nvSpPr>
          <p:cNvPr id="32" name="Rectángulo 33">
            <a:extLst>
              <a:ext uri="{FF2B5EF4-FFF2-40B4-BE49-F238E27FC236}">
                <a16:creationId xmlns:a16="http://schemas.microsoft.com/office/drawing/2014/main" id="{FBAFD988-C4A6-BBD7-0D98-6D3A8ED8B788}"/>
              </a:ext>
            </a:extLst>
          </p:cNvPr>
          <p:cNvSpPr/>
          <p:nvPr/>
        </p:nvSpPr>
        <p:spPr>
          <a:xfrm>
            <a:off x="3307692" y="3650324"/>
            <a:ext cx="1735988" cy="307777"/>
          </a:xfrm>
          <a:prstGeom prst="rect">
            <a:avLst/>
          </a:prstGeom>
        </p:spPr>
        <p:txBody>
          <a:bodyPr wrap="none">
            <a:spAutoFit/>
          </a:bodyPr>
          <a:lstStyle/>
          <a:p>
            <a:r>
              <a:rPr lang="en-US" sz="1400" b="1" dirty="0">
                <a:solidFill>
                  <a:schemeClr val="bg2"/>
                </a:solidFill>
              </a:rPr>
              <a:t>www.ppthemes.com</a:t>
            </a:r>
          </a:p>
        </p:txBody>
      </p:sp>
      <p:grpSp>
        <p:nvGrpSpPr>
          <p:cNvPr id="33" name="Grupo 34">
            <a:extLst>
              <a:ext uri="{FF2B5EF4-FFF2-40B4-BE49-F238E27FC236}">
                <a16:creationId xmlns:a16="http://schemas.microsoft.com/office/drawing/2014/main" id="{FD1C0937-8F64-F264-9314-9FEB2D1A1892}"/>
              </a:ext>
            </a:extLst>
          </p:cNvPr>
          <p:cNvGrpSpPr/>
          <p:nvPr/>
        </p:nvGrpSpPr>
        <p:grpSpPr>
          <a:xfrm>
            <a:off x="1362465" y="4011205"/>
            <a:ext cx="3539674" cy="330820"/>
            <a:chOff x="925687" y="5296735"/>
            <a:chExt cx="3539674" cy="330820"/>
          </a:xfrm>
        </p:grpSpPr>
        <p:grpSp>
          <p:nvGrpSpPr>
            <p:cNvPr id="34" name="Grupo 94">
              <a:extLst>
                <a:ext uri="{FF2B5EF4-FFF2-40B4-BE49-F238E27FC236}">
                  <a16:creationId xmlns:a16="http://schemas.microsoft.com/office/drawing/2014/main" id="{F5BE7ACB-3CC0-AF68-0BA8-FFBF28F34EC3}"/>
                </a:ext>
              </a:extLst>
            </p:cNvPr>
            <p:cNvGrpSpPr/>
            <p:nvPr/>
          </p:nvGrpSpPr>
          <p:grpSpPr>
            <a:xfrm>
              <a:off x="1824403" y="5313889"/>
              <a:ext cx="2640958" cy="313666"/>
              <a:chOff x="5211071" y="3798933"/>
              <a:chExt cx="2640958" cy="313666"/>
            </a:xfrm>
          </p:grpSpPr>
          <p:grpSp>
            <p:nvGrpSpPr>
              <p:cNvPr id="36" name="Grupo 95">
                <a:extLst>
                  <a:ext uri="{FF2B5EF4-FFF2-40B4-BE49-F238E27FC236}">
                    <a16:creationId xmlns:a16="http://schemas.microsoft.com/office/drawing/2014/main" id="{85BCC344-B61E-0249-BCBA-5C6B67F37152}"/>
                  </a:ext>
                </a:extLst>
              </p:cNvPr>
              <p:cNvGrpSpPr/>
              <p:nvPr/>
            </p:nvGrpSpPr>
            <p:grpSpPr>
              <a:xfrm>
                <a:off x="5211071" y="3798933"/>
                <a:ext cx="1657345" cy="311120"/>
                <a:chOff x="5211071" y="3798933"/>
                <a:chExt cx="1657345" cy="311120"/>
              </a:xfrm>
            </p:grpSpPr>
            <p:grpSp>
              <p:nvGrpSpPr>
                <p:cNvPr id="38" name="Группа 1467">
                  <a:extLst>
                    <a:ext uri="{FF2B5EF4-FFF2-40B4-BE49-F238E27FC236}">
                      <a16:creationId xmlns:a16="http://schemas.microsoft.com/office/drawing/2014/main" id="{565461EC-A912-B417-5E80-ECE14989A272}"/>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52" name="Oval 1207">
                    <a:extLst>
                      <a:ext uri="{FF2B5EF4-FFF2-40B4-BE49-F238E27FC236}">
                        <a16:creationId xmlns:a16="http://schemas.microsoft.com/office/drawing/2014/main" id="{8A2F0DFD-A6DD-68CE-411E-EA1FE26D51DE}"/>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53" name="Freeform 1208">
                    <a:extLst>
                      <a:ext uri="{FF2B5EF4-FFF2-40B4-BE49-F238E27FC236}">
                        <a16:creationId xmlns:a16="http://schemas.microsoft.com/office/drawing/2014/main" id="{C0DD18DF-0985-0EEC-7989-577C632DE09D}"/>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39" name="Группа 1470">
                  <a:extLst>
                    <a:ext uri="{FF2B5EF4-FFF2-40B4-BE49-F238E27FC236}">
                      <a16:creationId xmlns:a16="http://schemas.microsoft.com/office/drawing/2014/main" id="{42B73506-D3AF-C034-BEB3-04A459ADD959}"/>
                    </a:ext>
                  </a:extLst>
                </p:cNvPr>
                <p:cNvGrpSpPr>
                  <a:grpSpLocks noChangeAspect="1"/>
                </p:cNvGrpSpPr>
                <p:nvPr/>
              </p:nvGrpSpPr>
              <p:grpSpPr bwMode="auto">
                <a:xfrm>
                  <a:off x="5659921" y="3798933"/>
                  <a:ext cx="309076" cy="309517"/>
                  <a:chOff x="4791075" y="1611313"/>
                  <a:chExt cx="1111249" cy="1112838"/>
                </a:xfrm>
                <a:effectLst>
                  <a:outerShdw blurRad="279400" dist="127000" dir="2700000" algn="tl" rotWithShape="0">
                    <a:prstClr val="black">
                      <a:alpha val="31000"/>
                    </a:prstClr>
                  </a:outerShdw>
                </a:effectLst>
              </p:grpSpPr>
              <p:sp>
                <p:nvSpPr>
                  <p:cNvPr id="49" name="Oval 1222">
                    <a:extLst>
                      <a:ext uri="{FF2B5EF4-FFF2-40B4-BE49-F238E27FC236}">
                        <a16:creationId xmlns:a16="http://schemas.microsoft.com/office/drawing/2014/main" id="{02C9B629-FD6C-B37D-F7AE-6FD139F96000}"/>
                      </a:ext>
                    </a:extLst>
                  </p:cNvPr>
                  <p:cNvSpPr>
                    <a:spLocks noChangeArrowheads="1"/>
                  </p:cNvSpPr>
                  <p:nvPr/>
                </p:nvSpPr>
                <p:spPr bwMode="auto">
                  <a:xfrm>
                    <a:off x="4791075" y="1611313"/>
                    <a:ext cx="1111249"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50" name="Freeform 1223">
                    <a:extLst>
                      <a:ext uri="{FF2B5EF4-FFF2-40B4-BE49-F238E27FC236}">
                        <a16:creationId xmlns:a16="http://schemas.microsoft.com/office/drawing/2014/main" id="{7C5D45DD-7777-292B-CCF5-BCC172F76190}"/>
                      </a:ext>
                    </a:extLst>
                  </p:cNvPr>
                  <p:cNvSpPr>
                    <a:spLocks/>
                  </p:cNvSpPr>
                  <p:nvPr/>
                </p:nvSpPr>
                <p:spPr bwMode="auto">
                  <a:xfrm>
                    <a:off x="4981570" y="1908175"/>
                    <a:ext cx="730249" cy="514351"/>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51" name="Freeform 1224">
                    <a:extLst>
                      <a:ext uri="{FF2B5EF4-FFF2-40B4-BE49-F238E27FC236}">
                        <a16:creationId xmlns:a16="http://schemas.microsoft.com/office/drawing/2014/main" id="{DE93589A-0182-0DC8-69A2-FCFB6DA03A23}"/>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40" name="Группа 1468">
                  <a:extLst>
                    <a:ext uri="{FF2B5EF4-FFF2-40B4-BE49-F238E27FC236}">
                      <a16:creationId xmlns:a16="http://schemas.microsoft.com/office/drawing/2014/main" id="{BCFFB2B2-E434-2D30-672D-E5C8C13425CF}"/>
                    </a:ext>
                  </a:extLst>
                </p:cNvPr>
                <p:cNvGrpSpPr>
                  <a:grpSpLocks noChangeAspect="1"/>
                </p:cNvGrpSpPr>
                <p:nvPr/>
              </p:nvGrpSpPr>
              <p:grpSpPr bwMode="auto">
                <a:xfrm>
                  <a:off x="5211071" y="3799975"/>
                  <a:ext cx="308192" cy="309517"/>
                  <a:chOff x="1398587" y="3241675"/>
                  <a:chExt cx="1108075" cy="1112838"/>
                </a:xfrm>
                <a:effectLst>
                  <a:outerShdw blurRad="279400" dist="127000" dir="2700000" algn="tl" rotWithShape="0">
                    <a:prstClr val="black">
                      <a:alpha val="31000"/>
                    </a:prstClr>
                  </a:outerShdw>
                </a:effectLst>
              </p:grpSpPr>
              <p:sp>
                <p:nvSpPr>
                  <p:cNvPr id="47" name="Oval 1226">
                    <a:extLst>
                      <a:ext uri="{FF2B5EF4-FFF2-40B4-BE49-F238E27FC236}">
                        <a16:creationId xmlns:a16="http://schemas.microsoft.com/office/drawing/2014/main" id="{CF0B9F42-871E-2029-67C1-A00650DD0BAF}"/>
                      </a:ext>
                    </a:extLst>
                  </p:cNvPr>
                  <p:cNvSpPr>
                    <a:spLocks noChangeArrowheads="1"/>
                  </p:cNvSpPr>
                  <p:nvPr/>
                </p:nvSpPr>
                <p:spPr bwMode="auto">
                  <a:xfrm>
                    <a:off x="1398587"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sp>
                <p:nvSpPr>
                  <p:cNvPr id="48" name="Freeform 1227">
                    <a:extLst>
                      <a:ext uri="{FF2B5EF4-FFF2-40B4-BE49-F238E27FC236}">
                        <a16:creationId xmlns:a16="http://schemas.microsoft.com/office/drawing/2014/main" id="{6A8832F6-02F8-8B4E-CE1F-26A29BBFDD7B}"/>
                      </a:ext>
                    </a:extLst>
                  </p:cNvPr>
                  <p:cNvSpPr>
                    <a:spLocks noEditPoints="1"/>
                  </p:cNvSpPr>
                  <p:nvPr/>
                </p:nvSpPr>
                <p:spPr bwMode="auto">
                  <a:xfrm>
                    <a:off x="1611313" y="3519488"/>
                    <a:ext cx="681038" cy="557212"/>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grpSp>
            <p:grpSp>
              <p:nvGrpSpPr>
                <p:cNvPr id="41" name="Group 263">
                  <a:extLst>
                    <a:ext uri="{FF2B5EF4-FFF2-40B4-BE49-F238E27FC236}">
                      <a16:creationId xmlns:a16="http://schemas.microsoft.com/office/drawing/2014/main" id="{EEC4B306-4873-D875-3F13-7EDE5540EAD6}"/>
                    </a:ext>
                  </a:extLst>
                </p:cNvPr>
                <p:cNvGrpSpPr>
                  <a:grpSpLocks noChangeAspect="1"/>
                </p:cNvGrpSpPr>
                <p:nvPr/>
              </p:nvGrpSpPr>
              <p:grpSpPr>
                <a:xfrm>
                  <a:off x="6110021" y="3800247"/>
                  <a:ext cx="309517" cy="309517"/>
                  <a:chOff x="1606550" y="2179638"/>
                  <a:chExt cx="1858962" cy="1858962"/>
                </a:xfrm>
              </p:grpSpPr>
              <p:sp>
                <p:nvSpPr>
                  <p:cNvPr id="42" name="Oval 445">
                    <a:extLst>
                      <a:ext uri="{FF2B5EF4-FFF2-40B4-BE49-F238E27FC236}">
                        <a16:creationId xmlns:a16="http://schemas.microsoft.com/office/drawing/2014/main" id="{810B1110-49E0-A276-44A1-79D86288799B}"/>
                      </a:ext>
                    </a:extLst>
                  </p:cNvPr>
                  <p:cNvSpPr>
                    <a:spLocks noChangeArrowheads="1"/>
                  </p:cNvSpPr>
                  <p:nvPr/>
                </p:nvSpPr>
                <p:spPr bwMode="auto">
                  <a:xfrm>
                    <a:off x="1606550" y="2179638"/>
                    <a:ext cx="1858962"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2"/>
                      </a:solidFill>
                    </a:endParaRPr>
                  </a:p>
                </p:txBody>
              </p:sp>
              <p:grpSp>
                <p:nvGrpSpPr>
                  <p:cNvPr id="43" name="Group 265">
                    <a:extLst>
                      <a:ext uri="{FF2B5EF4-FFF2-40B4-BE49-F238E27FC236}">
                        <a16:creationId xmlns:a16="http://schemas.microsoft.com/office/drawing/2014/main" id="{A94CA23E-8D5D-F9ED-5AD4-E6B8712CDFF9}"/>
                      </a:ext>
                    </a:extLst>
                  </p:cNvPr>
                  <p:cNvGrpSpPr/>
                  <p:nvPr/>
                </p:nvGrpSpPr>
                <p:grpSpPr>
                  <a:xfrm>
                    <a:off x="2027235" y="2597150"/>
                    <a:ext cx="1019171" cy="1023937"/>
                    <a:chOff x="2027235" y="2597150"/>
                    <a:chExt cx="1019171" cy="1023937"/>
                  </a:xfrm>
                </p:grpSpPr>
                <p:sp>
                  <p:nvSpPr>
                    <p:cNvPr id="44" name="Freeform 446">
                      <a:extLst>
                        <a:ext uri="{FF2B5EF4-FFF2-40B4-BE49-F238E27FC236}">
                          <a16:creationId xmlns:a16="http://schemas.microsoft.com/office/drawing/2014/main" id="{D884EAFF-2405-5D06-55D0-4729D74A3DDD}"/>
                        </a:ext>
                      </a:extLst>
                    </p:cNvPr>
                    <p:cNvSpPr>
                      <a:spLocks noEditPoints="1"/>
                    </p:cNvSpPr>
                    <p:nvPr/>
                  </p:nvSpPr>
                  <p:spPr bwMode="auto">
                    <a:xfrm>
                      <a:off x="2027235" y="2597150"/>
                      <a:ext cx="1019171"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45" name="Freeform 447">
                      <a:extLst>
                        <a:ext uri="{FF2B5EF4-FFF2-40B4-BE49-F238E27FC236}">
                          <a16:creationId xmlns:a16="http://schemas.microsoft.com/office/drawing/2014/main" id="{502FAF79-A3A0-D936-2D59-406AA0AFEAB3}"/>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2"/>
                        </a:solidFill>
                        <a:latin typeface="Montserrat Light" panose="00000400000000000000" pitchFamily="50" charset="0"/>
                      </a:endParaRPr>
                    </a:p>
                  </p:txBody>
                </p:sp>
                <p:sp>
                  <p:nvSpPr>
                    <p:cNvPr id="46" name="Oval 448">
                      <a:extLst>
                        <a:ext uri="{FF2B5EF4-FFF2-40B4-BE49-F238E27FC236}">
                          <a16:creationId xmlns:a16="http://schemas.microsoft.com/office/drawing/2014/main" id="{0677AD3B-2A3C-FF9E-9B67-78CD1D7D0D25}"/>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2"/>
                        </a:solidFill>
                      </a:endParaRPr>
                    </a:p>
                  </p:txBody>
                </p:sp>
              </p:grpSp>
            </p:grpSp>
          </p:grpSp>
          <p:sp>
            <p:nvSpPr>
              <p:cNvPr id="37" name="CuadroTexto 97">
                <a:extLst>
                  <a:ext uri="{FF2B5EF4-FFF2-40B4-BE49-F238E27FC236}">
                    <a16:creationId xmlns:a16="http://schemas.microsoft.com/office/drawing/2014/main" id="{26C8AD0F-0E96-8D33-50B1-EBCAD51C514B}"/>
                  </a:ext>
                </a:extLst>
              </p:cNvPr>
              <p:cNvSpPr txBox="1"/>
              <p:nvPr/>
            </p:nvSpPr>
            <p:spPr>
              <a:xfrm>
                <a:off x="6537846" y="3804822"/>
                <a:ext cx="1314183" cy="307777"/>
              </a:xfrm>
              <a:prstGeom prst="rect">
                <a:avLst/>
              </a:prstGeom>
              <a:noFill/>
            </p:spPr>
            <p:txBody>
              <a:bodyPr wrap="square" rtlCol="0">
                <a:spAutoFit/>
              </a:bodyPr>
              <a:lstStyle/>
              <a:p>
                <a:pPr algn="r"/>
                <a:r>
                  <a:rPr lang="en-US" sz="1400" dirty="0">
                    <a:solidFill>
                      <a:schemeClr val="bg2"/>
                    </a:solidFill>
                  </a:rPr>
                  <a:t>/</a:t>
                </a:r>
                <a:r>
                  <a:rPr lang="en-US" sz="1400" dirty="0" err="1">
                    <a:solidFill>
                      <a:schemeClr val="bg2"/>
                    </a:solidFill>
                  </a:rPr>
                  <a:t>ppthemes</a:t>
                </a:r>
                <a:endParaRPr lang="en-US" sz="1400" dirty="0">
                  <a:solidFill>
                    <a:schemeClr val="bg2"/>
                  </a:solidFill>
                </a:endParaRPr>
              </a:p>
            </p:txBody>
          </p:sp>
        </p:grpSp>
        <p:sp>
          <p:nvSpPr>
            <p:cNvPr id="35" name="CuadroTexto 114">
              <a:extLst>
                <a:ext uri="{FF2B5EF4-FFF2-40B4-BE49-F238E27FC236}">
                  <a16:creationId xmlns:a16="http://schemas.microsoft.com/office/drawing/2014/main" id="{50FCD504-0772-2A5D-8D06-27A4D504E194}"/>
                </a:ext>
              </a:extLst>
            </p:cNvPr>
            <p:cNvSpPr txBox="1"/>
            <p:nvPr/>
          </p:nvSpPr>
          <p:spPr>
            <a:xfrm>
              <a:off x="925687" y="5296735"/>
              <a:ext cx="2856089" cy="307777"/>
            </a:xfrm>
            <a:prstGeom prst="rect">
              <a:avLst/>
            </a:prstGeom>
            <a:noFill/>
          </p:spPr>
          <p:txBody>
            <a:bodyPr wrap="square" rtlCol="0">
              <a:spAutoFit/>
            </a:bodyPr>
            <a:lstStyle/>
            <a:p>
              <a:r>
                <a:rPr lang="en-US" sz="1400" dirty="0">
                  <a:solidFill>
                    <a:schemeClr val="bg2"/>
                  </a:solidFill>
                </a:rPr>
                <a:t>Flow us:</a:t>
              </a:r>
            </a:p>
          </p:txBody>
        </p:sp>
      </p:grpSp>
    </p:spTree>
    <p:extLst>
      <p:ext uri="{BB962C8B-B14F-4D97-AF65-F5344CB8AC3E}">
        <p14:creationId xmlns:p14="http://schemas.microsoft.com/office/powerpoint/2010/main" val="184059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Freeform 105">
            <a:extLst>
              <a:ext uri="{FF2B5EF4-FFF2-40B4-BE49-F238E27FC236}">
                <a16:creationId xmlns:a16="http://schemas.microsoft.com/office/drawing/2014/main" id="{D18ABB6E-C4DE-169F-3FD9-7B25A87442EB}"/>
              </a:ext>
            </a:extLst>
          </p:cNvPr>
          <p:cNvSpPr/>
          <p:nvPr/>
        </p:nvSpPr>
        <p:spPr>
          <a:xfrm rot="13500000">
            <a:off x="621808" y="315275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4" y="197130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699" y="3152752"/>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5" y="197130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0" y="3152752"/>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6" y="197130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1" y="315275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89" y="3802849"/>
            <a:ext cx="794539" cy="794539"/>
          </a:xfrm>
          <a:prstGeom prst="rect">
            <a:avLst/>
          </a:prstGeom>
        </p:spPr>
      </p:pic>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1919" y="3796593"/>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0481" y="3802849"/>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80832" y="2584090"/>
            <a:ext cx="794539" cy="794539"/>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97900" y="3715503"/>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533254" y="2576279"/>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13072" y="2635368"/>
            <a:ext cx="794539" cy="794539"/>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3" y="45903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0" y="5499452"/>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6" y="5499452"/>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8" y="46525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0" y="5499452"/>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0" y="45903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7" y="5499452"/>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5" y="196508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592301" y="2524159"/>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8" y="459035"/>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53" name="Rectangle 152">
            <a:extLst>
              <a:ext uri="{FF2B5EF4-FFF2-40B4-BE49-F238E27FC236}">
                <a16:creationId xmlns:a16="http://schemas.microsoft.com/office/drawing/2014/main" id="{F3326006-B09C-DC2F-7221-3E29678C60EA}"/>
              </a:ext>
            </a:extLst>
          </p:cNvPr>
          <p:cNvSpPr/>
          <p:nvPr/>
        </p:nvSpPr>
        <p:spPr>
          <a:xfrm>
            <a:off x="1219200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17812581" y="3318345"/>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pic>
        <p:nvPicPr>
          <p:cNvPr id="2" name="Picture 1">
            <a:extLst>
              <a:ext uri="{FF2B5EF4-FFF2-40B4-BE49-F238E27FC236}">
                <a16:creationId xmlns:a16="http://schemas.microsoft.com/office/drawing/2014/main" id="{8E06B3D6-3F70-49DB-9F23-11E1174C5003}"/>
              </a:ext>
            </a:extLst>
          </p:cNvPr>
          <p:cNvPicPr>
            <a:picLocks noChangeAspect="1"/>
          </p:cNvPicPr>
          <p:nvPr/>
        </p:nvPicPr>
        <p:blipFill rotWithShape="1">
          <a:blip r:embed="rId18">
            <a:extLst>
              <a:ext uri="{28A0092B-C50C-407E-A947-70E740481C1C}">
                <a14:useLocalDpi xmlns:a14="http://schemas.microsoft.com/office/drawing/2010/main" val="0"/>
              </a:ext>
            </a:extLst>
          </a:blip>
          <a:srcRect l="29297"/>
          <a:stretch/>
        </p:blipFill>
        <p:spPr>
          <a:xfrm>
            <a:off x="13042545" y="0"/>
            <a:ext cx="7269629" cy="6858000"/>
          </a:xfrm>
          <a:prstGeom prst="rect">
            <a:avLst/>
          </a:prstGeom>
          <a:effectLst>
            <a:outerShdw blurRad="229195" dist="210145" dir="18900000" algn="bl" rotWithShape="0">
              <a:prstClr val="black">
                <a:alpha val="40000"/>
              </a:prstClr>
            </a:outerShdw>
          </a:effectLst>
        </p:spPr>
      </p:pic>
    </p:spTree>
    <p:extLst>
      <p:ext uri="{BB962C8B-B14F-4D97-AF65-F5344CB8AC3E}">
        <p14:creationId xmlns:p14="http://schemas.microsoft.com/office/powerpoint/2010/main" val="672989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5620580" y="3318345"/>
            <a:ext cx="5983849"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4" y="-393073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700" y="865110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5" y="-393073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1" y="865110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6" y="-393073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2" y="865110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51920" y="9294947"/>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0482" y="9301203"/>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80832" y="-3317946"/>
            <a:ext cx="794539" cy="794539"/>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97901" y="9213857"/>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533254" y="-3325757"/>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213072" y="-3266668"/>
            <a:ext cx="794539" cy="794539"/>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3" y="-544300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620580" y="1428452"/>
            <a:ext cx="547641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3200" b="1" dirty="0">
                <a:solidFill>
                  <a:schemeClr val="accent2"/>
                </a:solidFill>
                <a:latin typeface="Montserrat Light" panose="00000400000000000000" pitchFamily="50" charset="0"/>
                <a:cs typeface="Open Sans" panose="020B0606030504020204" pitchFamily="34" charset="0"/>
              </a:rPr>
              <a:t>HEADLINE 01</a:t>
            </a:r>
          </a:p>
          <a:p>
            <a:pPr eaLnBrk="1" hangingPunct="1"/>
            <a:endParaRPr lang="en-US" altLang="ru-RU" sz="3200" b="1" dirty="0">
              <a:solidFill>
                <a:schemeClr val="accent2"/>
              </a:solidFill>
              <a:latin typeface="Montserrat Light" panose="00000400000000000000" pitchFamily="50" charset="0"/>
              <a:cs typeface="Open Sans" panose="020B0606030504020204" pitchFamily="34" charset="0"/>
            </a:endParaRPr>
          </a:p>
          <a:p>
            <a:pPr eaLnBrk="1" hangingPunct="1"/>
            <a:r>
              <a:rPr lang="en-US" altLang="ru-RU" sz="2000" dirty="0">
                <a:solidFill>
                  <a:schemeClr val="bg1"/>
                </a:solidFill>
                <a:latin typeface="Montserrat Light" panose="00000400000000000000" pitchFamily="50" charset="0"/>
                <a:cs typeface="Open Sans" panose="020B0606030504020204" pitchFamily="34" charset="0"/>
              </a:rPr>
              <a:t>Lorem ipsum dolor sit amet, consectetur </a:t>
            </a:r>
            <a:r>
              <a:rPr lang="en-US" altLang="ru-RU" sz="2000" dirty="0" err="1">
                <a:solidFill>
                  <a:schemeClr val="bg1"/>
                </a:solidFill>
                <a:latin typeface="Montserrat Light" panose="00000400000000000000" pitchFamily="50" charset="0"/>
                <a:cs typeface="Open Sans" panose="020B0606030504020204" pitchFamily="34" charset="0"/>
              </a:rPr>
              <a:t>adipiscing</a:t>
            </a:r>
            <a:r>
              <a:rPr lang="en-US" altLang="ru-RU" sz="2000" dirty="0">
                <a:solidFill>
                  <a:schemeClr val="bg1"/>
                </a:solidFill>
                <a:latin typeface="Montserrat Light" panose="00000400000000000000" pitchFamily="50" charset="0"/>
                <a:cs typeface="Open Sans" panose="020B0606030504020204" pitchFamily="34" charset="0"/>
              </a:rPr>
              <a:t> </a:t>
            </a:r>
            <a:r>
              <a:rPr lang="en-US" altLang="ru-RU" sz="2000" dirty="0" err="1">
                <a:solidFill>
                  <a:schemeClr val="bg1"/>
                </a:solidFill>
                <a:latin typeface="Montserrat Light" panose="00000400000000000000" pitchFamily="50" charset="0"/>
                <a:cs typeface="Open Sans" panose="020B0606030504020204" pitchFamily="34" charset="0"/>
              </a:rPr>
              <a:t>elit</a:t>
            </a:r>
            <a:r>
              <a:rPr lang="en-US" altLang="ru-RU" sz="2000" dirty="0">
                <a:solidFill>
                  <a:schemeClr val="bg1"/>
                </a:solidFill>
                <a:latin typeface="Montserrat Light" panose="00000400000000000000" pitchFamily="50" charset="0"/>
                <a:cs typeface="Open Sans" panose="020B0606030504020204" pitchFamily="34" charset="0"/>
              </a:rPr>
              <a:t>.</a:t>
            </a:r>
            <a:endParaRPr lang="ru-RU" altLang="ru-RU" sz="2000"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sz="20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7" y="10997806"/>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8" y="-543678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1" y="10997806"/>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0" y="-544300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8" y="10997806"/>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5" y="-393695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592301" y="-3377877"/>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8" y="-544300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06" name="Freeform 105">
            <a:extLst>
              <a:ext uri="{FF2B5EF4-FFF2-40B4-BE49-F238E27FC236}">
                <a16:creationId xmlns:a16="http://schemas.microsoft.com/office/drawing/2014/main" id="{D18ABB6E-C4DE-169F-3FD9-7B25A87442EB}"/>
              </a:ext>
            </a:extLst>
          </p:cNvPr>
          <p:cNvSpPr/>
          <p:nvPr/>
        </p:nvSpPr>
        <p:spPr>
          <a:xfrm rot="8100000">
            <a:off x="1202623" y="1192209"/>
            <a:ext cx="4367999" cy="4367999"/>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303697" y="2430472"/>
            <a:ext cx="1891472" cy="1891472"/>
          </a:xfrm>
          <a:prstGeom prst="rect">
            <a:avLst/>
          </a:prstGeom>
        </p:spPr>
      </p:pic>
    </p:spTree>
    <p:extLst>
      <p:ext uri="{BB962C8B-B14F-4D97-AF65-F5344CB8AC3E}">
        <p14:creationId xmlns:p14="http://schemas.microsoft.com/office/powerpoint/2010/main" val="298302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621808" y="793257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699" y="793257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5" y="-359019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0" y="793257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6" y="-359019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1" y="7932569"/>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89" y="8582667"/>
            <a:ext cx="794539" cy="794539"/>
          </a:xfrm>
          <a:prstGeom prst="rect">
            <a:avLst/>
          </a:prstGeom>
        </p:spPr>
      </p:pic>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1919" y="8576411"/>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0481" y="8582667"/>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80832" y="-2977409"/>
            <a:ext cx="794539" cy="794539"/>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97900" y="8495321"/>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213072" y="-2926131"/>
            <a:ext cx="794539" cy="794539"/>
          </a:xfrm>
          <a:prstGeom prst="rect">
            <a:avLst/>
          </a:prstGeom>
        </p:spPr>
      </p:pic>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0" y="10279270"/>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6" y="10279270"/>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8" y="-5096246"/>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0" y="10279270"/>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0" y="-5102464"/>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7" y="10279270"/>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5" y="-3596414"/>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592301" y="-3037340"/>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8" y="-5102464"/>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6034003" y="3429000"/>
            <a:ext cx="547641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240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2400" dirty="0" err="1">
                <a:solidFill>
                  <a:schemeClr val="bg1"/>
                </a:solidFill>
                <a:latin typeface="Montserrat Light" panose="00000400000000000000" pitchFamily="50" charset="0"/>
                <a:cs typeface="Open Sans" panose="020B0606030504020204" pitchFamily="34" charset="0"/>
              </a:rPr>
              <a:t>eiusmod</a:t>
            </a:r>
            <a:r>
              <a:rPr lang="en-US" altLang="ru-RU" sz="2400" dirty="0">
                <a:solidFill>
                  <a:schemeClr val="bg1"/>
                </a:solidFill>
                <a:latin typeface="Montserrat Light" panose="00000400000000000000" pitchFamily="50" charset="0"/>
                <a:cs typeface="Open Sans" panose="020B0606030504020204" pitchFamily="34" charset="0"/>
              </a:rPr>
              <a:t> </a:t>
            </a:r>
            <a:r>
              <a:rPr lang="en-US" altLang="ru-RU" sz="2400" dirty="0" err="1">
                <a:solidFill>
                  <a:schemeClr val="bg1"/>
                </a:solidFill>
                <a:latin typeface="Montserrat Light" panose="00000400000000000000" pitchFamily="50" charset="0"/>
                <a:cs typeface="Open Sans" panose="020B0606030504020204" pitchFamily="34" charset="0"/>
              </a:rPr>
              <a:t>tempor</a:t>
            </a:r>
            <a:r>
              <a:rPr lang="en-US" altLang="ru-RU" sz="2400" dirty="0">
                <a:solidFill>
                  <a:schemeClr val="bg1"/>
                </a:solidFill>
                <a:latin typeface="Montserrat Light" panose="00000400000000000000" pitchFamily="50" charset="0"/>
                <a:cs typeface="Open Sans" panose="020B0606030504020204" pitchFamily="34" charset="0"/>
              </a:rPr>
              <a:t>. Lorem ipsum dolor sit </a:t>
            </a:r>
            <a:r>
              <a:rPr lang="en-US" altLang="ru-RU" sz="2400" dirty="0" err="1">
                <a:solidFill>
                  <a:schemeClr val="bg1"/>
                </a:solidFill>
                <a:latin typeface="Montserrat Light" panose="00000400000000000000" pitchFamily="50" charset="0"/>
                <a:cs typeface="Open Sans" panose="020B0606030504020204" pitchFamily="34" charset="0"/>
              </a:rPr>
              <a:t>amet</a:t>
            </a:r>
            <a:r>
              <a:rPr lang="en-US" altLang="ru-RU" sz="2400" dirty="0">
                <a:solidFill>
                  <a:schemeClr val="bg1"/>
                </a:solidFill>
                <a:latin typeface="Montserrat Light" panose="00000400000000000000" pitchFamily="50" charset="0"/>
                <a:cs typeface="Open Sans" panose="020B0606030504020204" pitchFamily="34" charset="0"/>
              </a:rPr>
              <a:t>, </a:t>
            </a:r>
            <a:r>
              <a:rPr lang="en-US" altLang="ru-RU" sz="2400" dirty="0" err="1">
                <a:solidFill>
                  <a:schemeClr val="bg1"/>
                </a:solidFill>
                <a:latin typeface="Montserrat Light" panose="00000400000000000000" pitchFamily="50" charset="0"/>
                <a:cs typeface="Open Sans" panose="020B0606030504020204" pitchFamily="34" charset="0"/>
              </a:rPr>
              <a:t>consectetur</a:t>
            </a:r>
            <a:r>
              <a:rPr lang="en-US" altLang="ru-RU" sz="2400" dirty="0">
                <a:solidFill>
                  <a:schemeClr val="bg1"/>
                </a:solidFill>
                <a:latin typeface="Montserrat Light" panose="00000400000000000000" pitchFamily="50" charset="0"/>
                <a:cs typeface="Open Sans" panose="020B0606030504020204" pitchFamily="34" charset="0"/>
              </a:rPr>
              <a:t> </a:t>
            </a:r>
            <a:r>
              <a:rPr lang="en-US" altLang="ru-RU" sz="2400" dirty="0" err="1">
                <a:solidFill>
                  <a:schemeClr val="bg1"/>
                </a:solidFill>
                <a:latin typeface="Montserrat Light" panose="00000400000000000000" pitchFamily="50" charset="0"/>
                <a:cs typeface="Open Sans" panose="020B0606030504020204" pitchFamily="34" charset="0"/>
              </a:rPr>
              <a:t>adipiscing</a:t>
            </a:r>
            <a:r>
              <a:rPr lang="en-US" altLang="ru-RU" sz="2400" dirty="0">
                <a:solidFill>
                  <a:schemeClr val="bg1"/>
                </a:solidFill>
                <a:latin typeface="Montserrat Light" panose="00000400000000000000" pitchFamily="50" charset="0"/>
                <a:cs typeface="Open Sans" panose="020B0606030504020204" pitchFamily="34" charset="0"/>
              </a:rPr>
              <a:t> </a:t>
            </a:r>
            <a:r>
              <a:rPr lang="en-US" altLang="ru-RU" sz="2400" dirty="0" err="1">
                <a:solidFill>
                  <a:schemeClr val="bg1"/>
                </a:solidFill>
                <a:latin typeface="Montserrat Light" panose="00000400000000000000" pitchFamily="50" charset="0"/>
                <a:cs typeface="Open Sans" panose="020B0606030504020204" pitchFamily="34" charset="0"/>
              </a:rPr>
              <a:t>elit</a:t>
            </a:r>
            <a:r>
              <a:rPr lang="en-US" altLang="ru-RU" sz="2400" dirty="0">
                <a:solidFill>
                  <a:schemeClr val="bg1"/>
                </a:solidFill>
                <a:latin typeface="Montserrat Light" panose="00000400000000000000" pitchFamily="50" charset="0"/>
                <a:cs typeface="Open Sans" panose="020B0606030504020204" pitchFamily="34" charset="0"/>
              </a:rPr>
              <a:t>, sed do </a:t>
            </a:r>
            <a:r>
              <a:rPr lang="en-US" altLang="ru-RU" sz="2400" dirty="0" err="1">
                <a:solidFill>
                  <a:schemeClr val="bg1"/>
                </a:solidFill>
                <a:latin typeface="Montserrat Light" panose="00000400000000000000" pitchFamily="50" charset="0"/>
                <a:cs typeface="Open Sans" panose="020B0606030504020204" pitchFamily="34" charset="0"/>
              </a:rPr>
              <a:t>eiusmod</a:t>
            </a:r>
            <a:r>
              <a:rPr lang="en-US" altLang="ru-RU" sz="2400" dirty="0">
                <a:solidFill>
                  <a:schemeClr val="bg1"/>
                </a:solidFill>
                <a:latin typeface="Montserrat Light" panose="00000400000000000000" pitchFamily="50" charset="0"/>
                <a:cs typeface="Open Sans" panose="020B0606030504020204" pitchFamily="34" charset="0"/>
              </a:rPr>
              <a:t> </a:t>
            </a:r>
            <a:r>
              <a:rPr lang="en-US" altLang="ru-RU" sz="2400" dirty="0" err="1">
                <a:solidFill>
                  <a:schemeClr val="bg1"/>
                </a:solidFill>
                <a:latin typeface="Montserrat Light" panose="00000400000000000000" pitchFamily="50" charset="0"/>
                <a:cs typeface="Open Sans" panose="020B0606030504020204" pitchFamily="34" charset="0"/>
              </a:rPr>
              <a:t>tempor</a:t>
            </a:r>
            <a:endParaRPr lang="ru-RU" altLang="ru-RU" sz="2400"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sz="2400" dirty="0">
              <a:solidFill>
                <a:schemeClr val="bg1"/>
              </a:solidFill>
              <a:latin typeface="Montserrat Light" panose="00000400000000000000" pitchFamily="50" charset="0"/>
              <a:cs typeface="Open Sans" panose="020B0606030504020204" pitchFamily="34" charset="0"/>
            </a:endParaRPr>
          </a:p>
        </p:txBody>
      </p:sp>
      <p:sp>
        <p:nvSpPr>
          <p:cNvPr id="107" name="Freeform 106">
            <a:extLst>
              <a:ext uri="{FF2B5EF4-FFF2-40B4-BE49-F238E27FC236}">
                <a16:creationId xmlns:a16="http://schemas.microsoft.com/office/drawing/2014/main" id="{C8AD10AE-6B78-970A-1FEE-731DF0B6E052}"/>
              </a:ext>
            </a:extLst>
          </p:cNvPr>
          <p:cNvSpPr/>
          <p:nvPr/>
        </p:nvSpPr>
        <p:spPr>
          <a:xfrm rot="9900000">
            <a:off x="969528" y="1436646"/>
            <a:ext cx="4655055" cy="4655055"/>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259262" y="2587108"/>
            <a:ext cx="1891812" cy="1891812"/>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5991865" y="1256018"/>
            <a:ext cx="6006768"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3200" b="1" dirty="0">
                <a:solidFill>
                  <a:schemeClr val="accent3"/>
                </a:solidFill>
                <a:latin typeface="Montserrat Light" panose="00000400000000000000" pitchFamily="50" charset="0"/>
                <a:cs typeface="Open Sans" panose="020B0606030504020204" pitchFamily="34" charset="0"/>
              </a:rPr>
              <a:t>HEADLINE 02</a:t>
            </a:r>
          </a:p>
          <a:p>
            <a:pPr eaLnBrk="1" hangingPunct="1"/>
            <a:endParaRPr lang="en-US" altLang="ru-RU" sz="3200" b="1" dirty="0">
              <a:solidFill>
                <a:schemeClr val="accent3"/>
              </a:solidFill>
              <a:latin typeface="Montserrat Light" panose="00000400000000000000" pitchFamily="50" charset="0"/>
              <a:cs typeface="Open Sans" panose="020B0606030504020204" pitchFamily="34" charset="0"/>
            </a:endParaRPr>
          </a:p>
          <a:p>
            <a:pPr eaLnBrk="1" hangingPunct="1"/>
            <a:r>
              <a:rPr lang="en-US" altLang="ru-RU" sz="2800" dirty="0">
                <a:solidFill>
                  <a:schemeClr val="bg1"/>
                </a:solidFill>
                <a:latin typeface="Montserrat Light" panose="00000400000000000000" pitchFamily="50" charset="0"/>
                <a:cs typeface="Open Sans" panose="020B0606030504020204" pitchFamily="34" charset="0"/>
              </a:rPr>
              <a:t>Lorem ipsum dolor sit amet, consectetur </a:t>
            </a:r>
            <a:r>
              <a:rPr lang="en-US" altLang="ru-RU" sz="2800" dirty="0" err="1">
                <a:solidFill>
                  <a:schemeClr val="bg1"/>
                </a:solidFill>
                <a:latin typeface="Montserrat Light" panose="00000400000000000000" pitchFamily="50" charset="0"/>
                <a:cs typeface="Open Sans" panose="020B0606030504020204" pitchFamily="34" charset="0"/>
              </a:rPr>
              <a:t>adipiscing</a:t>
            </a:r>
            <a:r>
              <a:rPr lang="en-US" altLang="ru-RU" sz="2800" dirty="0">
                <a:solidFill>
                  <a:schemeClr val="bg1"/>
                </a:solidFill>
                <a:latin typeface="Montserrat Light" panose="00000400000000000000" pitchFamily="50" charset="0"/>
                <a:cs typeface="Open Sans" panose="020B0606030504020204" pitchFamily="34" charset="0"/>
              </a:rPr>
              <a:t> </a:t>
            </a:r>
            <a:r>
              <a:rPr lang="en-US" altLang="ru-RU" sz="2800" dirty="0" err="1">
                <a:solidFill>
                  <a:schemeClr val="bg1"/>
                </a:solidFill>
                <a:latin typeface="Montserrat Light" panose="00000400000000000000" pitchFamily="50" charset="0"/>
                <a:cs typeface="Open Sans" panose="020B0606030504020204" pitchFamily="34" charset="0"/>
              </a:rPr>
              <a:t>elit</a:t>
            </a:r>
            <a:r>
              <a:rPr lang="en-US" altLang="ru-RU" sz="2800" dirty="0">
                <a:solidFill>
                  <a:schemeClr val="bg1"/>
                </a:solidFill>
                <a:latin typeface="Montserrat Light" panose="00000400000000000000" pitchFamily="50" charset="0"/>
                <a:cs typeface="Open Sans" panose="020B0606030504020204" pitchFamily="34" charset="0"/>
              </a:rPr>
              <a:t>.</a:t>
            </a:r>
            <a:endParaRPr lang="ru-RU" altLang="ru-RU" sz="2800"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sz="2800" dirty="0">
              <a:latin typeface="Montserrat Light" panose="00000400000000000000" pitchFamily="50" charset="0"/>
              <a:cs typeface="Open Sans" panose="020B0606030504020204" pitchFamily="34" charset="0"/>
            </a:endParaRPr>
          </a:p>
        </p:txBody>
      </p:sp>
    </p:spTree>
    <p:extLst>
      <p:ext uri="{BB962C8B-B14F-4D97-AF65-F5344CB8AC3E}">
        <p14:creationId xmlns:p14="http://schemas.microsoft.com/office/powerpoint/2010/main" val="2532519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0" y="0"/>
            <a:ext cx="12192000" cy="6858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621809" y="7974402"/>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5" y="-399307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6" y="-3993075"/>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1" y="797440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7" y="-3993078"/>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2" y="797440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90" y="8624498"/>
            <a:ext cx="794539" cy="794539"/>
          </a:xfrm>
          <a:prstGeom prst="rect">
            <a:avLst/>
          </a:prstGeom>
        </p:spPr>
      </p:pic>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1920" y="8618242"/>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0482" y="8624498"/>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80833" y="-3380291"/>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533255" y="-3388102"/>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213073" y="-3329013"/>
            <a:ext cx="794539" cy="794539"/>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4" y="-5505346"/>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1" y="1032110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9" y="-5499128"/>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1" y="1032110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1" y="-5505346"/>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8" y="1032110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6" y="-399929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592302" y="-3440222"/>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9" y="-5505346"/>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6029330" y="3173229"/>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sp>
        <p:nvSpPr>
          <p:cNvPr id="108" name="Freeform 107">
            <a:extLst>
              <a:ext uri="{FF2B5EF4-FFF2-40B4-BE49-F238E27FC236}">
                <a16:creationId xmlns:a16="http://schemas.microsoft.com/office/drawing/2014/main" id="{93FE233A-1770-29B6-B39F-BD37EEA0A6A2}"/>
              </a:ext>
            </a:extLst>
          </p:cNvPr>
          <p:cNvSpPr/>
          <p:nvPr/>
        </p:nvSpPr>
        <p:spPr>
          <a:xfrm rot="8100000">
            <a:off x="1338420" y="1273200"/>
            <a:ext cx="3915431" cy="391543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232420" y="2362791"/>
            <a:ext cx="1731173" cy="1731173"/>
          </a:xfrm>
          <a:prstGeom prst="rect">
            <a:avLst/>
          </a:prstGeom>
        </p:spPr>
      </p:pic>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6015024" y="1843383"/>
            <a:ext cx="643999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2400" b="1" dirty="0">
                <a:solidFill>
                  <a:schemeClr val="accent4"/>
                </a:solidFill>
                <a:latin typeface="Montserrat Light" panose="00000400000000000000" pitchFamily="50" charset="0"/>
                <a:cs typeface="Open Sans" panose="020B0606030504020204" pitchFamily="34" charset="0"/>
              </a:rPr>
              <a:t>HEADLINE 03</a:t>
            </a:r>
          </a:p>
          <a:p>
            <a:pPr eaLnBrk="1" hangingPunct="1"/>
            <a:r>
              <a:rPr lang="en-US" altLang="ru-RU" sz="2000" dirty="0">
                <a:solidFill>
                  <a:schemeClr val="bg1"/>
                </a:solidFill>
                <a:latin typeface="Montserrat Light" panose="00000400000000000000" pitchFamily="50" charset="0"/>
                <a:cs typeface="Open Sans" panose="020B0606030504020204" pitchFamily="34" charset="0"/>
              </a:rPr>
              <a:t>Lorem ipsum dolor sit amet, consectetur </a:t>
            </a:r>
            <a:r>
              <a:rPr lang="en-US" altLang="ru-RU" sz="2000" dirty="0" err="1">
                <a:solidFill>
                  <a:schemeClr val="bg1"/>
                </a:solidFill>
                <a:latin typeface="Montserrat Light" panose="00000400000000000000" pitchFamily="50" charset="0"/>
                <a:cs typeface="Open Sans" panose="020B0606030504020204" pitchFamily="34" charset="0"/>
              </a:rPr>
              <a:t>adipiscing</a:t>
            </a:r>
            <a:r>
              <a:rPr lang="en-US" altLang="ru-RU" sz="2000" dirty="0">
                <a:solidFill>
                  <a:schemeClr val="bg1"/>
                </a:solidFill>
                <a:latin typeface="Montserrat Light" panose="00000400000000000000" pitchFamily="50" charset="0"/>
                <a:cs typeface="Open Sans" panose="020B0606030504020204" pitchFamily="34" charset="0"/>
              </a:rPr>
              <a:t> </a:t>
            </a:r>
            <a:r>
              <a:rPr lang="en-US" altLang="ru-RU" sz="2000" dirty="0" err="1">
                <a:solidFill>
                  <a:schemeClr val="bg1"/>
                </a:solidFill>
                <a:latin typeface="Montserrat Light" panose="00000400000000000000" pitchFamily="50" charset="0"/>
                <a:cs typeface="Open Sans" panose="020B0606030504020204" pitchFamily="34" charset="0"/>
              </a:rPr>
              <a:t>elit</a:t>
            </a:r>
            <a:r>
              <a:rPr lang="en-US" altLang="ru-RU" sz="2000" dirty="0">
                <a:solidFill>
                  <a:schemeClr val="bg1"/>
                </a:solidFill>
                <a:latin typeface="Montserrat Light" panose="00000400000000000000" pitchFamily="50" charset="0"/>
                <a:cs typeface="Open Sans" panose="020B0606030504020204" pitchFamily="34" charset="0"/>
              </a:rPr>
              <a:t>.</a:t>
            </a:r>
            <a:endParaRPr lang="ru-RU" altLang="ru-RU" sz="2000"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sz="2000" dirty="0">
              <a:latin typeface="Montserrat Light" panose="00000400000000000000" pitchFamily="50" charset="0"/>
              <a:cs typeface="Open Sans" panose="020B0606030504020204" pitchFamily="34" charset="0"/>
            </a:endParaRPr>
          </a:p>
        </p:txBody>
      </p:sp>
    </p:spTree>
    <p:extLst>
      <p:ext uri="{BB962C8B-B14F-4D97-AF65-F5344CB8AC3E}">
        <p14:creationId xmlns:p14="http://schemas.microsoft.com/office/powerpoint/2010/main" val="1418788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6003120" y="3352508"/>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621808" y="8202734"/>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4" y="-3774086"/>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699" y="820273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9000000">
            <a:off x="1385127" y="1761156"/>
            <a:ext cx="3869442" cy="3869442"/>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0" name="Freeform 109">
            <a:extLst>
              <a:ext uri="{FF2B5EF4-FFF2-40B4-BE49-F238E27FC236}">
                <a16:creationId xmlns:a16="http://schemas.microsoft.com/office/drawing/2014/main" id="{F3932306-A2BA-A3D4-1436-099E77D067A7}"/>
              </a:ext>
            </a:extLst>
          </p:cNvPr>
          <p:cNvSpPr/>
          <p:nvPr/>
        </p:nvSpPr>
        <p:spPr>
          <a:xfrm rot="13500000">
            <a:off x="5347590" y="820273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6" y="-3774089"/>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1" y="8202732"/>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89" y="8852830"/>
            <a:ext cx="794539" cy="794539"/>
          </a:xfrm>
          <a:prstGeom prst="rect">
            <a:avLst/>
          </a:prstGeom>
        </p:spPr>
      </p:pic>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1919" y="8846574"/>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0481" y="8852830"/>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44331" y="2821065"/>
            <a:ext cx="1418425" cy="1418425"/>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97900" y="8765484"/>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533254" y="-3169113"/>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213072" y="-3110024"/>
            <a:ext cx="794539" cy="794539"/>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3" y="-5286357"/>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0" y="1054943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6" y="1054943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6039181" y="1841106"/>
            <a:ext cx="4994745"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2800" b="1" dirty="0">
                <a:solidFill>
                  <a:schemeClr val="accent1"/>
                </a:solidFill>
                <a:latin typeface="Montserrat Light" panose="00000400000000000000" pitchFamily="50" charset="0"/>
                <a:cs typeface="Open Sans" panose="020B0606030504020204" pitchFamily="34" charset="0"/>
              </a:rPr>
              <a:t>HEADLINE 04</a:t>
            </a:r>
          </a:p>
          <a:p>
            <a:pPr eaLnBrk="1" hangingPunct="1"/>
            <a:r>
              <a:rPr lang="en-US" altLang="ru-RU" sz="1600" dirty="0">
                <a:solidFill>
                  <a:schemeClr val="bg1"/>
                </a:solidFill>
                <a:latin typeface="Montserrat Light" panose="00000400000000000000" pitchFamily="50" charset="0"/>
                <a:cs typeface="Open Sans" panose="020B0606030504020204" pitchFamily="34" charset="0"/>
              </a:rPr>
              <a:t>Lorem ipsum dolor sit amet, consectetur </a:t>
            </a:r>
            <a:r>
              <a:rPr lang="en-US" altLang="ru-RU" sz="1600" dirty="0" err="1">
                <a:solidFill>
                  <a:schemeClr val="bg1"/>
                </a:solidFill>
                <a:latin typeface="Montserrat Light" panose="00000400000000000000" pitchFamily="50" charset="0"/>
                <a:cs typeface="Open Sans" panose="020B0606030504020204" pitchFamily="34" charset="0"/>
              </a:rPr>
              <a:t>adipiscing</a:t>
            </a:r>
            <a:r>
              <a:rPr lang="en-US" altLang="ru-RU" sz="1600" dirty="0">
                <a:solidFill>
                  <a:schemeClr val="bg1"/>
                </a:solidFill>
                <a:latin typeface="Montserrat Light" panose="00000400000000000000" pitchFamily="50" charset="0"/>
                <a:cs typeface="Open Sans" panose="020B0606030504020204" pitchFamily="34" charset="0"/>
              </a:rPr>
              <a:t> </a:t>
            </a:r>
            <a:r>
              <a:rPr lang="en-US" altLang="ru-RU" sz="1600" dirty="0" err="1">
                <a:solidFill>
                  <a:schemeClr val="bg1"/>
                </a:solidFill>
                <a:latin typeface="Montserrat Light" panose="00000400000000000000" pitchFamily="50" charset="0"/>
                <a:cs typeface="Open Sans" panose="020B0606030504020204" pitchFamily="34" charset="0"/>
              </a:rPr>
              <a:t>elit</a:t>
            </a:r>
            <a:r>
              <a:rPr lang="en-US" altLang="ru-RU" sz="1600" dirty="0">
                <a:solidFill>
                  <a:schemeClr val="bg1"/>
                </a:solidFill>
                <a:latin typeface="Montserrat Light" panose="00000400000000000000" pitchFamily="50" charset="0"/>
                <a:cs typeface="Open Sans" panose="020B0606030504020204" pitchFamily="34" charset="0"/>
              </a:rPr>
              <a:t>.</a:t>
            </a:r>
            <a:endParaRPr lang="ru-RU" altLang="ru-RU" sz="1600"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sz="16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365840" y="1054943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5"/>
                </a:solidFill>
                <a:latin typeface="Montserrat Light" panose="00000400000000000000" pitchFamily="50" charset="0"/>
                <a:cs typeface="Open Sans" panose="020B0606030504020204" pitchFamily="34" charset="0"/>
              </a:rPr>
              <a:t>HEADLINE 05</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0" y="-5286357"/>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7" y="1054943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5" y="-3780307"/>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592301" y="-3221233"/>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8" y="-5286357"/>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Tree>
    <p:extLst>
      <p:ext uri="{BB962C8B-B14F-4D97-AF65-F5344CB8AC3E}">
        <p14:creationId xmlns:p14="http://schemas.microsoft.com/office/powerpoint/2010/main" val="13986219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152">
            <a:extLst>
              <a:ext uri="{FF2B5EF4-FFF2-40B4-BE49-F238E27FC236}">
                <a16:creationId xmlns:a16="http://schemas.microsoft.com/office/drawing/2014/main" id="{F3326006-B09C-DC2F-7221-3E29678C60EA}"/>
              </a:ext>
            </a:extLst>
          </p:cNvPr>
          <p:cNvSpPr/>
          <p:nvPr/>
        </p:nvSpPr>
        <p:spPr>
          <a:xfrm>
            <a:off x="-31237"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Box 956">
            <a:extLst>
              <a:ext uri="{FF2B5EF4-FFF2-40B4-BE49-F238E27FC236}">
                <a16:creationId xmlns:a16="http://schemas.microsoft.com/office/drawing/2014/main" id="{9571BAC9-D6FA-7282-5CEA-B9B63DB10C36}"/>
              </a:ext>
            </a:extLst>
          </p:cNvPr>
          <p:cNvSpPr txBox="1">
            <a:spLocks noChangeArrowheads="1"/>
          </p:cNvSpPr>
          <p:nvPr/>
        </p:nvSpPr>
        <p:spPr bwMode="auto">
          <a:xfrm>
            <a:off x="5997614" y="3539656"/>
            <a:ext cx="547641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r>
              <a:rPr lang="en-US" altLang="ru-RU" dirty="0">
                <a:solidFill>
                  <a:schemeClr val="bg1"/>
                </a:solidFill>
                <a:latin typeface="Montserrat Light" panose="00000400000000000000" pitchFamily="50" charset="0"/>
                <a:cs typeface="Open Sans" panose="020B0606030504020204" pitchFamily="34" charset="0"/>
              </a:rPr>
              <a:t>. Lorem ipsum dolor sit </a:t>
            </a:r>
            <a:r>
              <a:rPr lang="en-US" altLang="ru-RU" dirty="0" err="1">
                <a:solidFill>
                  <a:schemeClr val="bg1"/>
                </a:solidFill>
                <a:latin typeface="Montserrat Light" panose="00000400000000000000" pitchFamily="50" charset="0"/>
                <a:cs typeface="Open Sans" panose="020B0606030504020204" pitchFamily="34" charset="0"/>
              </a:rPr>
              <a:t>amet</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consectetur</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adipiscing</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elit</a:t>
            </a:r>
            <a:r>
              <a:rPr lang="en-US" altLang="ru-RU" dirty="0">
                <a:solidFill>
                  <a:schemeClr val="bg1"/>
                </a:solidFill>
                <a:latin typeface="Montserrat Light" panose="00000400000000000000" pitchFamily="50" charset="0"/>
                <a:cs typeface="Open Sans" panose="020B0606030504020204" pitchFamily="34" charset="0"/>
              </a:rPr>
              <a:t>, sed do </a:t>
            </a:r>
            <a:r>
              <a:rPr lang="en-US" altLang="ru-RU" dirty="0" err="1">
                <a:solidFill>
                  <a:schemeClr val="bg1"/>
                </a:solidFill>
                <a:latin typeface="Montserrat Light" panose="00000400000000000000" pitchFamily="50" charset="0"/>
                <a:cs typeface="Open Sans" panose="020B0606030504020204" pitchFamily="34" charset="0"/>
              </a:rPr>
              <a:t>eiusmod</a:t>
            </a:r>
            <a:r>
              <a:rPr lang="en-US" altLang="ru-RU" dirty="0">
                <a:solidFill>
                  <a:schemeClr val="bg1"/>
                </a:solidFill>
                <a:latin typeface="Montserrat Light" panose="00000400000000000000" pitchFamily="50" charset="0"/>
                <a:cs typeface="Open Sans" panose="020B0606030504020204" pitchFamily="34" charset="0"/>
              </a:rPr>
              <a:t> </a:t>
            </a:r>
            <a:r>
              <a:rPr lang="en-US" altLang="ru-RU" dirty="0" err="1">
                <a:solidFill>
                  <a:schemeClr val="bg1"/>
                </a:solidFill>
                <a:latin typeface="Montserrat Light" panose="00000400000000000000" pitchFamily="50" charset="0"/>
                <a:cs typeface="Open Sans" panose="020B0606030504020204" pitchFamily="34" charset="0"/>
              </a:rPr>
              <a:t>tempor</a:t>
            </a:r>
            <a:endParaRPr lang="ru-RU" altLang="ru-RU"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dirty="0">
              <a:solidFill>
                <a:schemeClr val="bg1"/>
              </a:solidFill>
              <a:latin typeface="Montserrat Light" panose="00000400000000000000" pitchFamily="50" charset="0"/>
              <a:cs typeface="Open Sans" panose="020B0606030504020204" pitchFamily="34" charset="0"/>
            </a:endParaRPr>
          </a:p>
        </p:txBody>
      </p:sp>
      <p:sp>
        <p:nvSpPr>
          <p:cNvPr id="106" name="Freeform 105">
            <a:extLst>
              <a:ext uri="{FF2B5EF4-FFF2-40B4-BE49-F238E27FC236}">
                <a16:creationId xmlns:a16="http://schemas.microsoft.com/office/drawing/2014/main" id="{D18ABB6E-C4DE-169F-3FD9-7B25A87442EB}"/>
              </a:ext>
            </a:extLst>
          </p:cNvPr>
          <p:cNvSpPr/>
          <p:nvPr/>
        </p:nvSpPr>
        <p:spPr>
          <a:xfrm rot="13500000">
            <a:off x="621808" y="826508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 name="Freeform 106">
            <a:extLst>
              <a:ext uri="{FF2B5EF4-FFF2-40B4-BE49-F238E27FC236}">
                <a16:creationId xmlns:a16="http://schemas.microsoft.com/office/drawing/2014/main" id="{C8AD10AE-6B78-970A-1FEE-731DF0B6E052}"/>
              </a:ext>
            </a:extLst>
          </p:cNvPr>
          <p:cNvSpPr/>
          <p:nvPr/>
        </p:nvSpPr>
        <p:spPr>
          <a:xfrm rot="13500000">
            <a:off x="1803255" y="-382682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93FE233A-1770-29B6-B39F-BD37EEA0A6A2}"/>
              </a:ext>
            </a:extLst>
          </p:cNvPr>
          <p:cNvSpPr/>
          <p:nvPr/>
        </p:nvSpPr>
        <p:spPr>
          <a:xfrm rot="13500000">
            <a:off x="2984699" y="8265079"/>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4"/>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9" name="Freeform 108">
            <a:extLst>
              <a:ext uri="{FF2B5EF4-FFF2-40B4-BE49-F238E27FC236}">
                <a16:creationId xmlns:a16="http://schemas.microsoft.com/office/drawing/2014/main" id="{3600F1DC-F2ED-BE74-1002-FD105F3F359B}"/>
              </a:ext>
            </a:extLst>
          </p:cNvPr>
          <p:cNvSpPr/>
          <p:nvPr/>
        </p:nvSpPr>
        <p:spPr>
          <a:xfrm rot="13500000">
            <a:off x="4166146" y="-3826820"/>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1"/>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1" name="Freeform 110">
            <a:extLst>
              <a:ext uri="{FF2B5EF4-FFF2-40B4-BE49-F238E27FC236}">
                <a16:creationId xmlns:a16="http://schemas.microsoft.com/office/drawing/2014/main" id="{44BD2200-0A1F-D5FA-9573-D9E9F6390A09}"/>
              </a:ext>
            </a:extLst>
          </p:cNvPr>
          <p:cNvSpPr/>
          <p:nvPr/>
        </p:nvSpPr>
        <p:spPr>
          <a:xfrm rot="13500000">
            <a:off x="6529037" y="-3826823"/>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6">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 name="Freeform 111">
            <a:extLst>
              <a:ext uri="{FF2B5EF4-FFF2-40B4-BE49-F238E27FC236}">
                <a16:creationId xmlns:a16="http://schemas.microsoft.com/office/drawing/2014/main" id="{C9195096-8718-208A-123E-3D31F992CC70}"/>
              </a:ext>
            </a:extLst>
          </p:cNvPr>
          <p:cNvSpPr/>
          <p:nvPr/>
        </p:nvSpPr>
        <p:spPr>
          <a:xfrm rot="13500000">
            <a:off x="7710481" y="8265078"/>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3">
              <a:lumMod val="75000"/>
            </a:schemeClr>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9" name="Graphic 128" descr="Lightbulb and pencil">
            <a:extLst>
              <a:ext uri="{FF2B5EF4-FFF2-40B4-BE49-F238E27FC236}">
                <a16:creationId xmlns:a16="http://schemas.microsoft.com/office/drawing/2014/main" id="{D4C1C3A1-9DD6-4397-BD16-5961AD8757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60889" y="8915176"/>
            <a:ext cx="794539" cy="794539"/>
          </a:xfrm>
          <a:prstGeom prst="rect">
            <a:avLst/>
          </a:prstGeom>
        </p:spPr>
      </p:pic>
      <p:pic>
        <p:nvPicPr>
          <p:cNvPr id="131" name="Graphic 130" descr="Server">
            <a:extLst>
              <a:ext uri="{FF2B5EF4-FFF2-40B4-BE49-F238E27FC236}">
                <a16:creationId xmlns:a16="http://schemas.microsoft.com/office/drawing/2014/main" id="{D9F7BDD0-C1EC-B0F2-D4F0-42DE6A181D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0481" y="8915176"/>
            <a:ext cx="794539" cy="794539"/>
          </a:xfrm>
          <a:prstGeom prst="rect">
            <a:avLst/>
          </a:prstGeom>
        </p:spPr>
      </p:pic>
      <p:pic>
        <p:nvPicPr>
          <p:cNvPr id="132" name="Graphic 131" descr="Cloud Computing">
            <a:extLst>
              <a:ext uri="{FF2B5EF4-FFF2-40B4-BE49-F238E27FC236}">
                <a16:creationId xmlns:a16="http://schemas.microsoft.com/office/drawing/2014/main" id="{31F5FDB0-CA8A-B8D1-6925-50EA3BD735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80833" y="-3214036"/>
            <a:ext cx="794539" cy="794539"/>
          </a:xfrm>
          <a:prstGeom prst="rect">
            <a:avLst/>
          </a:prstGeom>
        </p:spPr>
      </p:pic>
      <p:pic>
        <p:nvPicPr>
          <p:cNvPr id="133" name="Graphic 132" descr="Bar chart">
            <a:extLst>
              <a:ext uri="{FF2B5EF4-FFF2-40B4-BE49-F238E27FC236}">
                <a16:creationId xmlns:a16="http://schemas.microsoft.com/office/drawing/2014/main" id="{E30E0C85-FC7E-6E05-D85B-30C205AD114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97900" y="8827830"/>
            <a:ext cx="794539" cy="794539"/>
          </a:xfrm>
          <a:prstGeom prst="rect">
            <a:avLst/>
          </a:prstGeom>
        </p:spPr>
      </p:pic>
      <p:pic>
        <p:nvPicPr>
          <p:cNvPr id="134" name="Graphic 133" descr="City">
            <a:extLst>
              <a:ext uri="{FF2B5EF4-FFF2-40B4-BE49-F238E27FC236}">
                <a16:creationId xmlns:a16="http://schemas.microsoft.com/office/drawing/2014/main" id="{2D9A05F3-7EEA-AE06-FB96-F6169F0B70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533255" y="-3221847"/>
            <a:ext cx="794539" cy="794539"/>
          </a:xfrm>
          <a:prstGeom prst="rect">
            <a:avLst/>
          </a:prstGeom>
        </p:spPr>
      </p:pic>
      <p:pic>
        <p:nvPicPr>
          <p:cNvPr id="135" name="Graphic 134" descr="Coins">
            <a:extLst>
              <a:ext uri="{FF2B5EF4-FFF2-40B4-BE49-F238E27FC236}">
                <a16:creationId xmlns:a16="http://schemas.microsoft.com/office/drawing/2014/main" id="{903216BB-416B-9E14-8B81-4303E681EAD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213073" y="-3162758"/>
            <a:ext cx="794539" cy="794539"/>
          </a:xfrm>
          <a:prstGeom prst="rect">
            <a:avLst/>
          </a:prstGeom>
        </p:spPr>
      </p:pic>
      <p:sp>
        <p:nvSpPr>
          <p:cNvPr id="136" name="TextBox 956">
            <a:extLst>
              <a:ext uri="{FF2B5EF4-FFF2-40B4-BE49-F238E27FC236}">
                <a16:creationId xmlns:a16="http://schemas.microsoft.com/office/drawing/2014/main" id="{2BB45F19-FA0F-8EC8-27EF-7B4EF809FAF5}"/>
              </a:ext>
            </a:extLst>
          </p:cNvPr>
          <p:cNvSpPr txBox="1">
            <a:spLocks noChangeArrowheads="1"/>
          </p:cNvSpPr>
          <p:nvPr/>
        </p:nvSpPr>
        <p:spPr bwMode="auto">
          <a:xfrm>
            <a:off x="2000844" y="-533909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solidFill>
                <a:latin typeface="Montserrat Light" panose="00000400000000000000" pitchFamily="50" charset="0"/>
                <a:cs typeface="Open Sans" panose="020B0606030504020204" pitchFamily="34" charset="0"/>
              </a:rPr>
              <a:t>HEADLINE 02</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7" name="TextBox 956">
            <a:extLst>
              <a:ext uri="{FF2B5EF4-FFF2-40B4-BE49-F238E27FC236}">
                <a16:creationId xmlns:a16="http://schemas.microsoft.com/office/drawing/2014/main" id="{F34F7A04-2AEA-8497-8AB9-302B592C363F}"/>
              </a:ext>
            </a:extLst>
          </p:cNvPr>
          <p:cNvSpPr txBox="1">
            <a:spLocks noChangeArrowheads="1"/>
          </p:cNvSpPr>
          <p:nvPr/>
        </p:nvSpPr>
        <p:spPr bwMode="auto">
          <a:xfrm>
            <a:off x="583740" y="10611779"/>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01</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8" name="TextBox 956">
            <a:extLst>
              <a:ext uri="{FF2B5EF4-FFF2-40B4-BE49-F238E27FC236}">
                <a16:creationId xmlns:a16="http://schemas.microsoft.com/office/drawing/2014/main" id="{B0C8EA0E-83BC-768E-6C83-CEE01E92E8B4}"/>
              </a:ext>
            </a:extLst>
          </p:cNvPr>
          <p:cNvSpPr txBox="1">
            <a:spLocks noChangeArrowheads="1"/>
          </p:cNvSpPr>
          <p:nvPr/>
        </p:nvSpPr>
        <p:spPr bwMode="auto">
          <a:xfrm>
            <a:off x="3015036" y="10611779"/>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4"/>
                </a:solidFill>
                <a:latin typeface="Montserrat Light" panose="00000400000000000000" pitchFamily="50" charset="0"/>
                <a:cs typeface="Open Sans" panose="020B0606030504020204" pitchFamily="34" charset="0"/>
              </a:rPr>
              <a:t>HEADLINE 03</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39" name="TextBox 956">
            <a:extLst>
              <a:ext uri="{FF2B5EF4-FFF2-40B4-BE49-F238E27FC236}">
                <a16:creationId xmlns:a16="http://schemas.microsoft.com/office/drawing/2014/main" id="{92A02387-A064-7508-72E5-F00E13F7BEEC}"/>
              </a:ext>
            </a:extLst>
          </p:cNvPr>
          <p:cNvSpPr txBox="1">
            <a:spLocks noChangeArrowheads="1"/>
          </p:cNvSpPr>
          <p:nvPr/>
        </p:nvSpPr>
        <p:spPr bwMode="auto">
          <a:xfrm>
            <a:off x="4280939" y="-5332873"/>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1"/>
                </a:solidFill>
                <a:latin typeface="Montserrat Light" panose="00000400000000000000" pitchFamily="50" charset="0"/>
                <a:cs typeface="Open Sans" panose="020B0606030504020204" pitchFamily="34" charset="0"/>
              </a:rPr>
              <a:t>HEADLINE 04</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0" name="TextBox 956">
            <a:extLst>
              <a:ext uri="{FF2B5EF4-FFF2-40B4-BE49-F238E27FC236}">
                <a16:creationId xmlns:a16="http://schemas.microsoft.com/office/drawing/2014/main" id="{99837C05-0941-23D8-DB36-F83110912FEA}"/>
              </a:ext>
            </a:extLst>
          </p:cNvPr>
          <p:cNvSpPr txBox="1">
            <a:spLocks noChangeArrowheads="1"/>
          </p:cNvSpPr>
          <p:nvPr/>
        </p:nvSpPr>
        <p:spPr bwMode="auto">
          <a:xfrm>
            <a:off x="5997614" y="1564019"/>
            <a:ext cx="560681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2400" b="1" dirty="0">
                <a:solidFill>
                  <a:schemeClr val="accent5"/>
                </a:solidFill>
                <a:latin typeface="Montserrat Light" panose="00000400000000000000" pitchFamily="50" charset="0"/>
                <a:cs typeface="Open Sans" panose="020B0606030504020204" pitchFamily="34" charset="0"/>
              </a:rPr>
              <a:t>HEADLINE 05</a:t>
            </a:r>
          </a:p>
          <a:p>
            <a:pPr eaLnBrk="1" hangingPunct="1"/>
            <a:endParaRPr lang="en-US" altLang="ru-RU" sz="2400" b="1" dirty="0">
              <a:solidFill>
                <a:schemeClr val="accent5"/>
              </a:solidFill>
              <a:latin typeface="Montserrat Light" panose="00000400000000000000" pitchFamily="50" charset="0"/>
              <a:cs typeface="Open Sans" panose="020B0606030504020204" pitchFamily="34" charset="0"/>
            </a:endParaRPr>
          </a:p>
          <a:p>
            <a:pPr eaLnBrk="1" hangingPunct="1"/>
            <a:r>
              <a:rPr lang="en-US" altLang="ru-RU" sz="2000" dirty="0">
                <a:solidFill>
                  <a:schemeClr val="bg1"/>
                </a:solidFill>
                <a:latin typeface="Montserrat Light" panose="00000400000000000000" pitchFamily="50" charset="0"/>
                <a:cs typeface="Open Sans" panose="020B0606030504020204" pitchFamily="34" charset="0"/>
              </a:rPr>
              <a:t>Lorem ipsum dolor sit amet, consectetur </a:t>
            </a:r>
            <a:r>
              <a:rPr lang="en-US" altLang="ru-RU" sz="2000" dirty="0" err="1">
                <a:solidFill>
                  <a:schemeClr val="bg1"/>
                </a:solidFill>
                <a:latin typeface="Montserrat Light" panose="00000400000000000000" pitchFamily="50" charset="0"/>
                <a:cs typeface="Open Sans" panose="020B0606030504020204" pitchFamily="34" charset="0"/>
              </a:rPr>
              <a:t>adipiscing</a:t>
            </a:r>
            <a:r>
              <a:rPr lang="en-US" altLang="ru-RU" sz="2000" dirty="0">
                <a:solidFill>
                  <a:schemeClr val="bg1"/>
                </a:solidFill>
                <a:latin typeface="Montserrat Light" panose="00000400000000000000" pitchFamily="50" charset="0"/>
                <a:cs typeface="Open Sans" panose="020B0606030504020204" pitchFamily="34" charset="0"/>
              </a:rPr>
              <a:t> </a:t>
            </a:r>
            <a:r>
              <a:rPr lang="en-US" altLang="ru-RU" sz="2000" dirty="0" err="1">
                <a:solidFill>
                  <a:schemeClr val="bg1"/>
                </a:solidFill>
                <a:latin typeface="Montserrat Light" panose="00000400000000000000" pitchFamily="50" charset="0"/>
                <a:cs typeface="Open Sans" panose="020B0606030504020204" pitchFamily="34" charset="0"/>
              </a:rPr>
              <a:t>elit</a:t>
            </a:r>
            <a:r>
              <a:rPr lang="en-US" altLang="ru-RU" sz="2000" dirty="0">
                <a:solidFill>
                  <a:schemeClr val="bg1"/>
                </a:solidFill>
                <a:latin typeface="Montserrat Light" panose="00000400000000000000" pitchFamily="50" charset="0"/>
                <a:cs typeface="Open Sans" panose="020B0606030504020204" pitchFamily="34" charset="0"/>
              </a:rPr>
              <a:t>.</a:t>
            </a:r>
            <a:endParaRPr lang="ru-RU" altLang="ru-RU" sz="2000" dirty="0">
              <a:solidFill>
                <a:schemeClr val="bg1"/>
              </a:solidFill>
              <a:latin typeface="Montserrat Light" panose="00000400000000000000" pitchFamily="50" charset="0"/>
              <a:cs typeface="Open Sans" panose="020B0606030504020204" pitchFamily="34" charset="0"/>
            </a:endParaRPr>
          </a:p>
          <a:p>
            <a:pPr eaLnBrk="1" hangingPunct="1"/>
            <a:endParaRPr lang="ru-RU" altLang="ru-RU" sz="2000" dirty="0">
              <a:latin typeface="Montserrat Light" panose="00000400000000000000" pitchFamily="50" charset="0"/>
              <a:cs typeface="Open Sans" panose="020B0606030504020204" pitchFamily="34" charset="0"/>
            </a:endParaRPr>
          </a:p>
        </p:txBody>
      </p:sp>
      <p:sp>
        <p:nvSpPr>
          <p:cNvPr id="141" name="TextBox 956">
            <a:extLst>
              <a:ext uri="{FF2B5EF4-FFF2-40B4-BE49-F238E27FC236}">
                <a16:creationId xmlns:a16="http://schemas.microsoft.com/office/drawing/2014/main" id="{49D2B83E-A7CD-288E-CFF1-63FB7A221CB3}"/>
              </a:ext>
            </a:extLst>
          </p:cNvPr>
          <p:cNvSpPr txBox="1">
            <a:spLocks noChangeArrowheads="1"/>
          </p:cNvSpPr>
          <p:nvPr/>
        </p:nvSpPr>
        <p:spPr bwMode="auto">
          <a:xfrm>
            <a:off x="6637011" y="-533909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6"/>
                </a:solidFill>
                <a:latin typeface="Montserrat Light" panose="00000400000000000000" pitchFamily="50" charset="0"/>
                <a:cs typeface="Open Sans" panose="020B0606030504020204" pitchFamily="34" charset="0"/>
              </a:rPr>
              <a:t>HEADLINE 06</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2" name="TextBox 956">
            <a:extLst>
              <a:ext uri="{FF2B5EF4-FFF2-40B4-BE49-F238E27FC236}">
                <a16:creationId xmlns:a16="http://schemas.microsoft.com/office/drawing/2014/main" id="{CD793C93-22A2-09C7-2918-DCCE2E006F56}"/>
              </a:ext>
            </a:extLst>
          </p:cNvPr>
          <p:cNvSpPr txBox="1">
            <a:spLocks noChangeArrowheads="1"/>
          </p:cNvSpPr>
          <p:nvPr/>
        </p:nvSpPr>
        <p:spPr bwMode="auto">
          <a:xfrm>
            <a:off x="7740587" y="10611779"/>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3">
                    <a:lumMod val="75000"/>
                  </a:schemeClr>
                </a:solidFill>
                <a:latin typeface="Montserrat Light" panose="00000400000000000000" pitchFamily="50" charset="0"/>
                <a:cs typeface="Open Sans" panose="020B0606030504020204" pitchFamily="34" charset="0"/>
              </a:rPr>
              <a:t>HEADLINE 07</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48" name="Freeform 147">
            <a:extLst>
              <a:ext uri="{FF2B5EF4-FFF2-40B4-BE49-F238E27FC236}">
                <a16:creationId xmlns:a16="http://schemas.microsoft.com/office/drawing/2014/main" id="{B0D56855-9FC9-A6A5-FA21-595B5AAC4F15}"/>
              </a:ext>
            </a:extLst>
          </p:cNvPr>
          <p:cNvSpPr/>
          <p:nvPr/>
        </p:nvSpPr>
        <p:spPr>
          <a:xfrm rot="13500000">
            <a:off x="8898446" y="-3833041"/>
            <a:ext cx="2241711" cy="2241711"/>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2"/>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9" name="Graphic 148" descr="Ribbon">
            <a:extLst>
              <a:ext uri="{FF2B5EF4-FFF2-40B4-BE49-F238E27FC236}">
                <a16:creationId xmlns:a16="http://schemas.microsoft.com/office/drawing/2014/main" id="{2FF1F54E-5E37-4912-F21D-769CDF7C8F0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592302" y="-3273967"/>
            <a:ext cx="914400" cy="914400"/>
          </a:xfrm>
          <a:prstGeom prst="rect">
            <a:avLst/>
          </a:prstGeom>
        </p:spPr>
      </p:pic>
      <p:sp>
        <p:nvSpPr>
          <p:cNvPr id="150" name="TextBox 956">
            <a:extLst>
              <a:ext uri="{FF2B5EF4-FFF2-40B4-BE49-F238E27FC236}">
                <a16:creationId xmlns:a16="http://schemas.microsoft.com/office/drawing/2014/main" id="{9BE53214-3888-DCC6-06C7-A7DBB7228C52}"/>
              </a:ext>
            </a:extLst>
          </p:cNvPr>
          <p:cNvSpPr txBox="1">
            <a:spLocks noChangeArrowheads="1"/>
          </p:cNvSpPr>
          <p:nvPr/>
        </p:nvSpPr>
        <p:spPr bwMode="auto">
          <a:xfrm>
            <a:off x="8952339" y="-5339091"/>
            <a:ext cx="2194326"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b="1" dirty="0">
                <a:solidFill>
                  <a:schemeClr val="accent2"/>
                </a:solidFill>
                <a:latin typeface="Montserrat Light" panose="00000400000000000000" pitchFamily="50" charset="0"/>
                <a:cs typeface="Open Sans" panose="020B0606030504020204" pitchFamily="34" charset="0"/>
              </a:rPr>
              <a:t>HEADLINE 08</a:t>
            </a:r>
          </a:p>
          <a:p>
            <a:pPr algn="ctr" eaLnBrk="1" hangingPunct="1"/>
            <a:r>
              <a:rPr lang="en-US" altLang="ru-RU" sz="1100" dirty="0">
                <a:latin typeface="Montserrat Light" panose="00000400000000000000" pitchFamily="50" charset="0"/>
                <a:cs typeface="Open Sans" panose="020B0606030504020204" pitchFamily="34" charset="0"/>
              </a:rPr>
              <a:t>Lorem ipsum dolor sit amet, consectetur </a:t>
            </a:r>
            <a:r>
              <a:rPr lang="en-US" altLang="ru-RU" sz="1100" dirty="0" err="1">
                <a:latin typeface="Montserrat Light" panose="00000400000000000000" pitchFamily="50" charset="0"/>
                <a:cs typeface="Open Sans" panose="020B0606030504020204" pitchFamily="34" charset="0"/>
              </a:rPr>
              <a:t>adipiscing</a:t>
            </a:r>
            <a:r>
              <a:rPr lang="en-US" altLang="ru-RU" sz="1100" dirty="0">
                <a:latin typeface="Montserrat Light" panose="00000400000000000000" pitchFamily="50" charset="0"/>
                <a:cs typeface="Open Sans" panose="020B0606030504020204" pitchFamily="34" charset="0"/>
              </a:rPr>
              <a:t> </a:t>
            </a:r>
            <a:r>
              <a:rPr lang="en-US" altLang="ru-RU" sz="1100" dirty="0" err="1">
                <a:latin typeface="Montserrat Light" panose="00000400000000000000" pitchFamily="50" charset="0"/>
                <a:cs typeface="Open Sans" panose="020B0606030504020204" pitchFamily="34" charset="0"/>
              </a:rPr>
              <a:t>elit</a:t>
            </a:r>
            <a:r>
              <a:rPr lang="en-US" altLang="ru-RU" sz="1100" dirty="0">
                <a:latin typeface="Montserrat Light" panose="00000400000000000000" pitchFamily="50" charset="0"/>
                <a:cs typeface="Open Sans" panose="020B0606030504020204" pitchFamily="34" charset="0"/>
              </a:rPr>
              <a:t>.</a:t>
            </a:r>
            <a:endParaRPr lang="ru-RU" altLang="ru-RU" sz="1100" dirty="0">
              <a:latin typeface="Montserrat Light" panose="00000400000000000000" pitchFamily="50" charset="0"/>
              <a:cs typeface="Open Sans" panose="020B0606030504020204" pitchFamily="34" charset="0"/>
            </a:endParaRPr>
          </a:p>
          <a:p>
            <a:pPr algn="ctr" eaLnBrk="1" hangingPunct="1"/>
            <a:endParaRPr lang="ru-RU" altLang="ru-RU" sz="1100" dirty="0">
              <a:latin typeface="Montserrat Light" panose="00000400000000000000" pitchFamily="50" charset="0"/>
              <a:cs typeface="Open Sans" panose="020B0606030504020204" pitchFamily="34" charset="0"/>
            </a:endParaRPr>
          </a:p>
        </p:txBody>
      </p:sp>
      <p:sp>
        <p:nvSpPr>
          <p:cNvPr id="110" name="Freeform 109">
            <a:extLst>
              <a:ext uri="{FF2B5EF4-FFF2-40B4-BE49-F238E27FC236}">
                <a16:creationId xmlns:a16="http://schemas.microsoft.com/office/drawing/2014/main" id="{F3932306-A2BA-A3D4-1436-099E77D067A7}"/>
              </a:ext>
            </a:extLst>
          </p:cNvPr>
          <p:cNvSpPr/>
          <p:nvPr/>
        </p:nvSpPr>
        <p:spPr>
          <a:xfrm rot="18000000">
            <a:off x="177992" y="1362549"/>
            <a:ext cx="3954872" cy="3954872"/>
          </a:xfrm>
          <a:custGeom>
            <a:avLst/>
            <a:gdLst>
              <a:gd name="connsiteX0" fmla="*/ 2579886 w 2579886"/>
              <a:gd name="connsiteY0" fmla="*/ 658487 h 2579885"/>
              <a:gd name="connsiteX1" fmla="*/ 2579886 w 2579886"/>
              <a:gd name="connsiteY1" fmla="*/ 1438212 h 2579885"/>
              <a:gd name="connsiteX2" fmla="*/ 2363519 w 2579886"/>
              <a:gd name="connsiteY2" fmla="*/ 1492303 h 2579885"/>
              <a:gd name="connsiteX3" fmla="*/ 2333874 w 2579886"/>
              <a:gd name="connsiteY3" fmla="*/ 1448333 h 2579885"/>
              <a:gd name="connsiteX4" fmla="*/ 2163021 w 2579886"/>
              <a:gd name="connsiteY4" fmla="*/ 1377564 h 2579885"/>
              <a:gd name="connsiteX5" fmla="*/ 1921399 w 2579886"/>
              <a:gd name="connsiteY5" fmla="*/ 1619186 h 2579885"/>
              <a:gd name="connsiteX6" fmla="*/ 2163020 w 2579886"/>
              <a:gd name="connsiteY6" fmla="*/ 1860808 h 2579885"/>
              <a:gd name="connsiteX7" fmla="*/ 2333874 w 2579886"/>
              <a:gd name="connsiteY7" fmla="*/ 1790038 h 2579885"/>
              <a:gd name="connsiteX8" fmla="*/ 2363518 w 2579886"/>
              <a:gd name="connsiteY8" fmla="*/ 1746070 h 2579885"/>
              <a:gd name="connsiteX9" fmla="*/ 2579886 w 2579886"/>
              <a:gd name="connsiteY9" fmla="*/ 1800162 h 2579885"/>
              <a:gd name="connsiteX10" fmla="*/ 2579885 w 2579886"/>
              <a:gd name="connsiteY10" fmla="*/ 2579885 h 2579885"/>
              <a:gd name="connsiteX11" fmla="*/ 1800159 w 2579886"/>
              <a:gd name="connsiteY11" fmla="*/ 2579885 h 2579885"/>
              <a:gd name="connsiteX12" fmla="*/ 1746068 w 2579886"/>
              <a:gd name="connsiteY12" fmla="*/ 2363519 h 2579885"/>
              <a:gd name="connsiteX13" fmla="*/ 1790038 w 2579886"/>
              <a:gd name="connsiteY13" fmla="*/ 2333874 h 2579885"/>
              <a:gd name="connsiteX14" fmla="*/ 1860807 w 2579886"/>
              <a:gd name="connsiteY14" fmla="*/ 2163021 h 2579885"/>
              <a:gd name="connsiteX15" fmla="*/ 1619185 w 2579886"/>
              <a:gd name="connsiteY15" fmla="*/ 1921399 h 2579885"/>
              <a:gd name="connsiteX16" fmla="*/ 1377563 w 2579886"/>
              <a:gd name="connsiteY16" fmla="*/ 2163021 h 2579885"/>
              <a:gd name="connsiteX17" fmla="*/ 1448333 w 2579886"/>
              <a:gd name="connsiteY17" fmla="*/ 2333874 h 2579885"/>
              <a:gd name="connsiteX18" fmla="*/ 1492301 w 2579886"/>
              <a:gd name="connsiteY18" fmla="*/ 2363518 h 2579885"/>
              <a:gd name="connsiteX19" fmla="*/ 1438209 w 2579886"/>
              <a:gd name="connsiteY19" fmla="*/ 2579885 h 2579885"/>
              <a:gd name="connsiteX20" fmla="*/ 658487 w 2579886"/>
              <a:gd name="connsiteY20" fmla="*/ 2579885 h 2579885"/>
              <a:gd name="connsiteX21" fmla="*/ 658487 w 2579886"/>
              <a:gd name="connsiteY21" fmla="*/ 1800162 h 2579885"/>
              <a:gd name="connsiteX22" fmla="*/ 442119 w 2579886"/>
              <a:gd name="connsiteY22" fmla="*/ 1746070 h 2579885"/>
              <a:gd name="connsiteX23" fmla="*/ 412475 w 2579886"/>
              <a:gd name="connsiteY23" fmla="*/ 1790038 h 2579885"/>
              <a:gd name="connsiteX24" fmla="*/ 241622 w 2579886"/>
              <a:gd name="connsiteY24" fmla="*/ 1860808 h 2579885"/>
              <a:gd name="connsiteX25" fmla="*/ 0 w 2579886"/>
              <a:gd name="connsiteY25" fmla="*/ 1619186 h 2579885"/>
              <a:gd name="connsiteX26" fmla="*/ 241622 w 2579886"/>
              <a:gd name="connsiteY26" fmla="*/ 1377564 h 2579885"/>
              <a:gd name="connsiteX27" fmla="*/ 412475 w 2579886"/>
              <a:gd name="connsiteY27" fmla="*/ 1448333 h 2579885"/>
              <a:gd name="connsiteX28" fmla="*/ 442120 w 2579886"/>
              <a:gd name="connsiteY28" fmla="*/ 1492303 h 2579885"/>
              <a:gd name="connsiteX29" fmla="*/ 658487 w 2579886"/>
              <a:gd name="connsiteY29" fmla="*/ 1438212 h 2579885"/>
              <a:gd name="connsiteX30" fmla="*/ 658487 w 2579886"/>
              <a:gd name="connsiteY30" fmla="*/ 658487 h 2579885"/>
              <a:gd name="connsiteX31" fmla="*/ 1438211 w 2579886"/>
              <a:gd name="connsiteY31" fmla="*/ 658487 h 2579885"/>
              <a:gd name="connsiteX32" fmla="*/ 1492303 w 2579886"/>
              <a:gd name="connsiteY32" fmla="*/ 442119 h 2579885"/>
              <a:gd name="connsiteX33" fmla="*/ 1448335 w 2579886"/>
              <a:gd name="connsiteY33" fmla="*/ 412475 h 2579885"/>
              <a:gd name="connsiteX34" fmla="*/ 1377565 w 2579886"/>
              <a:gd name="connsiteY34" fmla="*/ 241622 h 2579885"/>
              <a:gd name="connsiteX35" fmla="*/ 1619187 w 2579886"/>
              <a:gd name="connsiteY35" fmla="*/ 0 h 2579885"/>
              <a:gd name="connsiteX36" fmla="*/ 1860809 w 2579886"/>
              <a:gd name="connsiteY36" fmla="*/ 241622 h 2579885"/>
              <a:gd name="connsiteX37" fmla="*/ 1790040 w 2579886"/>
              <a:gd name="connsiteY37" fmla="*/ 412475 h 2579885"/>
              <a:gd name="connsiteX38" fmla="*/ 1746070 w 2579886"/>
              <a:gd name="connsiteY38" fmla="*/ 442120 h 2579885"/>
              <a:gd name="connsiteX39" fmla="*/ 1800161 w 2579886"/>
              <a:gd name="connsiteY39" fmla="*/ 658487 h 25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9886" h="2579885">
                <a:moveTo>
                  <a:pt x="2579886" y="658487"/>
                </a:moveTo>
                <a:lnTo>
                  <a:pt x="2579886" y="1438212"/>
                </a:lnTo>
                <a:lnTo>
                  <a:pt x="2363519" y="1492303"/>
                </a:lnTo>
                <a:lnTo>
                  <a:pt x="2333874" y="1448333"/>
                </a:lnTo>
                <a:cubicBezTo>
                  <a:pt x="2290149" y="1404608"/>
                  <a:pt x="2229743" y="1377564"/>
                  <a:pt x="2163021" y="1377564"/>
                </a:cubicBezTo>
                <a:cubicBezTo>
                  <a:pt x="2029577" y="1377564"/>
                  <a:pt x="1921399" y="1485742"/>
                  <a:pt x="1921399" y="1619186"/>
                </a:cubicBezTo>
                <a:cubicBezTo>
                  <a:pt x="1921399" y="1752630"/>
                  <a:pt x="2029576" y="1860808"/>
                  <a:pt x="2163020" y="1860808"/>
                </a:cubicBezTo>
                <a:cubicBezTo>
                  <a:pt x="2229742" y="1860808"/>
                  <a:pt x="2290149" y="1833763"/>
                  <a:pt x="2333874" y="1790038"/>
                </a:cubicBezTo>
                <a:lnTo>
                  <a:pt x="2363518" y="1746070"/>
                </a:lnTo>
                <a:lnTo>
                  <a:pt x="2579886" y="1800162"/>
                </a:lnTo>
                <a:lnTo>
                  <a:pt x="2579885" y="2579885"/>
                </a:lnTo>
                <a:lnTo>
                  <a:pt x="1800159" y="2579885"/>
                </a:lnTo>
                <a:lnTo>
                  <a:pt x="1746068" y="2363519"/>
                </a:lnTo>
                <a:lnTo>
                  <a:pt x="1790038" y="2333874"/>
                </a:lnTo>
                <a:cubicBezTo>
                  <a:pt x="1833763" y="2290149"/>
                  <a:pt x="1860807" y="2229743"/>
                  <a:pt x="1860807" y="2163021"/>
                </a:cubicBezTo>
                <a:cubicBezTo>
                  <a:pt x="1860807" y="2029577"/>
                  <a:pt x="1752629" y="1921399"/>
                  <a:pt x="1619185" y="1921399"/>
                </a:cubicBezTo>
                <a:cubicBezTo>
                  <a:pt x="1485741" y="1921399"/>
                  <a:pt x="1377563" y="2029577"/>
                  <a:pt x="1377563" y="2163021"/>
                </a:cubicBezTo>
                <a:cubicBezTo>
                  <a:pt x="1377563" y="2229743"/>
                  <a:pt x="1404608" y="2290149"/>
                  <a:pt x="1448333" y="2333874"/>
                </a:cubicBezTo>
                <a:lnTo>
                  <a:pt x="1492301" y="2363518"/>
                </a:lnTo>
                <a:lnTo>
                  <a:pt x="1438209" y="2579885"/>
                </a:lnTo>
                <a:lnTo>
                  <a:pt x="658487" y="2579885"/>
                </a:lnTo>
                <a:lnTo>
                  <a:pt x="658487" y="1800162"/>
                </a:lnTo>
                <a:lnTo>
                  <a:pt x="442119" y="1746070"/>
                </a:lnTo>
                <a:lnTo>
                  <a:pt x="412475" y="1790038"/>
                </a:lnTo>
                <a:cubicBezTo>
                  <a:pt x="368750" y="1833763"/>
                  <a:pt x="308344" y="1860808"/>
                  <a:pt x="241622" y="1860808"/>
                </a:cubicBezTo>
                <a:cubicBezTo>
                  <a:pt x="108178" y="1860808"/>
                  <a:pt x="0" y="1752630"/>
                  <a:pt x="0" y="1619186"/>
                </a:cubicBezTo>
                <a:cubicBezTo>
                  <a:pt x="0" y="1485742"/>
                  <a:pt x="108178" y="1377564"/>
                  <a:pt x="241622" y="1377564"/>
                </a:cubicBezTo>
                <a:cubicBezTo>
                  <a:pt x="308344" y="1377564"/>
                  <a:pt x="368750" y="1404608"/>
                  <a:pt x="412475" y="1448333"/>
                </a:cubicBezTo>
                <a:lnTo>
                  <a:pt x="442120" y="1492303"/>
                </a:lnTo>
                <a:lnTo>
                  <a:pt x="658487" y="1438212"/>
                </a:lnTo>
                <a:lnTo>
                  <a:pt x="658487" y="658487"/>
                </a:lnTo>
                <a:lnTo>
                  <a:pt x="1438211" y="658487"/>
                </a:lnTo>
                <a:lnTo>
                  <a:pt x="1492303" y="442119"/>
                </a:lnTo>
                <a:lnTo>
                  <a:pt x="1448335" y="412475"/>
                </a:lnTo>
                <a:cubicBezTo>
                  <a:pt x="1404610" y="368750"/>
                  <a:pt x="1377565" y="308344"/>
                  <a:pt x="1377565" y="241622"/>
                </a:cubicBezTo>
                <a:cubicBezTo>
                  <a:pt x="1377565" y="108178"/>
                  <a:pt x="1485743" y="0"/>
                  <a:pt x="1619187" y="0"/>
                </a:cubicBezTo>
                <a:cubicBezTo>
                  <a:pt x="1752631" y="0"/>
                  <a:pt x="1860809" y="108178"/>
                  <a:pt x="1860809" y="241622"/>
                </a:cubicBezTo>
                <a:cubicBezTo>
                  <a:pt x="1860809" y="308344"/>
                  <a:pt x="1833765" y="368750"/>
                  <a:pt x="1790040" y="412475"/>
                </a:cubicBezTo>
                <a:lnTo>
                  <a:pt x="1746070" y="442120"/>
                </a:lnTo>
                <a:lnTo>
                  <a:pt x="1800161" y="658487"/>
                </a:lnTo>
                <a:close/>
              </a:path>
            </a:pathLst>
          </a:custGeom>
          <a:solidFill>
            <a:schemeClr val="accent5"/>
          </a:solidFill>
          <a:ln>
            <a:solidFill>
              <a:schemeClr val="bg1"/>
            </a:solidFill>
          </a:ln>
          <a:effectLst>
            <a:outerShdw blurRad="138310" dist="84732"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0" name="Graphic 129" descr="Puzzle pieces">
            <a:extLst>
              <a:ext uri="{FF2B5EF4-FFF2-40B4-BE49-F238E27FC236}">
                <a16:creationId xmlns:a16="http://schemas.microsoft.com/office/drawing/2014/main" id="{2D1C60BA-0608-B733-B7F1-8849D3B029B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919546" y="2450294"/>
            <a:ext cx="1408247" cy="1408247"/>
          </a:xfrm>
          <a:prstGeom prst="rect">
            <a:avLst/>
          </a:prstGeom>
        </p:spPr>
      </p:pic>
    </p:spTree>
    <p:extLst>
      <p:ext uri="{BB962C8B-B14F-4D97-AF65-F5344CB8AC3E}">
        <p14:creationId xmlns:p14="http://schemas.microsoft.com/office/powerpoint/2010/main" val="4793450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ema de Office">
  <a:themeElements>
    <a:clrScheme name="business proposal powerpoint template ">
      <a:dk1>
        <a:srgbClr val="000000"/>
      </a:dk1>
      <a:lt1>
        <a:srgbClr val="FFFFFF"/>
      </a:lt1>
      <a:dk2>
        <a:srgbClr val="44546A"/>
      </a:dk2>
      <a:lt2>
        <a:srgbClr val="E7E6E6"/>
      </a:lt2>
      <a:accent1>
        <a:srgbClr val="9290AA"/>
      </a:accent1>
      <a:accent2>
        <a:srgbClr val="FA7380"/>
      </a:accent2>
      <a:accent3>
        <a:srgbClr val="9FCAC3"/>
      </a:accent3>
      <a:accent4>
        <a:srgbClr val="FACC5B"/>
      </a:accent4>
      <a:accent5>
        <a:srgbClr val="324168"/>
      </a:accent5>
      <a:accent6>
        <a:srgbClr val="954F72"/>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1020</TotalTime>
  <Words>1628</Words>
  <Application>Microsoft Office PowerPoint</Application>
  <PresentationFormat>Widescreen</PresentationFormat>
  <Paragraphs>216</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Calibri Light</vt:lpstr>
      <vt:lpstr>Gill Sans</vt:lpstr>
      <vt:lpstr>Lato Black</vt:lpstr>
      <vt:lpstr>Lato Light</vt:lpstr>
      <vt:lpstr>Montserrat Black</vt:lpstr>
      <vt:lpstr>Montserrat ExtraBold</vt:lpstr>
      <vt:lpstr>Montserrat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Serrano Delgado</dc:creator>
  <cp:lastModifiedBy>Jolie Serrano Delgado</cp:lastModifiedBy>
  <cp:revision>17</cp:revision>
  <dcterms:created xsi:type="dcterms:W3CDTF">2023-05-18T15:42:01Z</dcterms:created>
  <dcterms:modified xsi:type="dcterms:W3CDTF">2025-04-26T15:43:49Z</dcterms:modified>
</cp:coreProperties>
</file>