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256" r:id="rId3"/>
    <p:sldId id="1310" r:id="rId4"/>
    <p:sldId id="1392" r:id="rId5"/>
    <p:sldId id="1445" r:id="rId6"/>
    <p:sldId id="1424" r:id="rId7"/>
    <p:sldId id="1394" r:id="rId8"/>
    <p:sldId id="1402" r:id="rId9"/>
    <p:sldId id="1344" r:id="rId10"/>
    <p:sldId id="1265" r:id="rId11"/>
    <p:sldId id="1386" r:id="rId12"/>
    <p:sldId id="1447" r:id="rId13"/>
    <p:sldId id="1446" r:id="rId14"/>
    <p:sldId id="17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AB1A"/>
    <a:srgbClr val="E8284F"/>
    <a:srgbClr val="FFC000"/>
    <a:srgbClr val="36174D"/>
    <a:srgbClr val="FB313B"/>
    <a:srgbClr val="23CB97"/>
    <a:srgbClr val="FED440"/>
    <a:srgbClr val="FC646A"/>
    <a:srgbClr val="B87600"/>
    <a:srgbClr val="D6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D26F9D-5CB9-4110-92D5-1A3CCA4CAE4E}" v="3" dt="2025-06-09T15:51:58.4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2" d="100"/>
          <a:sy n="112" d="100"/>
        </p:scale>
        <p:origin x="552" y="96"/>
      </p:cViewPr>
      <p:guideLst/>
    </p:cSldViewPr>
  </p:slideViewPr>
  <p:notesTextViewPr>
    <p:cViewPr>
      <p:scale>
        <a:sx n="3" d="2"/>
        <a:sy n="3" d="2"/>
      </p:scale>
      <p:origin x="0" y="0"/>
    </p:cViewPr>
  </p:notesText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F7D26F9D-5CB9-4110-92D5-1A3CCA4CAE4E}"/>
    <pc:docChg chg="custSel addSld delSld modSld sldOrd">
      <pc:chgData name="Jolie Serrano Delgado" userId="d52b4219-5c60-4a0c-87ad-b1ec335c0c37" providerId="ADAL" clId="{F7D26F9D-5CB9-4110-92D5-1A3CCA4CAE4E}" dt="2025-06-09T15:52:01.607" v="9" actId="478"/>
      <pc:docMkLst>
        <pc:docMk/>
      </pc:docMkLst>
      <pc:sldChg chg="del">
        <pc:chgData name="Jolie Serrano Delgado" userId="d52b4219-5c60-4a0c-87ad-b1ec335c0c37" providerId="ADAL" clId="{F7D26F9D-5CB9-4110-92D5-1A3CCA4CAE4E}" dt="2025-06-09T15:51:51.305" v="6" actId="47"/>
        <pc:sldMkLst>
          <pc:docMk/>
          <pc:sldMk cId="0" sldId="1448"/>
        </pc:sldMkLst>
      </pc:sldChg>
      <pc:sldChg chg="del">
        <pc:chgData name="Jolie Serrano Delgado" userId="d52b4219-5c60-4a0c-87ad-b1ec335c0c37" providerId="ADAL" clId="{F7D26F9D-5CB9-4110-92D5-1A3CCA4CAE4E}" dt="2025-06-09T15:51:42.187" v="3" actId="47"/>
        <pc:sldMkLst>
          <pc:docMk/>
          <pc:sldMk cId="4040804473" sldId="1449"/>
        </pc:sldMkLst>
      </pc:sldChg>
      <pc:sldChg chg="modSp add mod ord">
        <pc:chgData name="Jolie Serrano Delgado" userId="d52b4219-5c60-4a0c-87ad-b1ec335c0c37" providerId="ADAL" clId="{F7D26F9D-5CB9-4110-92D5-1A3CCA4CAE4E}" dt="2025-06-09T15:51:44.426" v="4" actId="207"/>
        <pc:sldMkLst>
          <pc:docMk/>
          <pc:sldMk cId="3573392034" sldId="1791"/>
        </pc:sldMkLst>
        <pc:spChg chg="mod">
          <ac:chgData name="Jolie Serrano Delgado" userId="d52b4219-5c60-4a0c-87ad-b1ec335c0c37" providerId="ADAL" clId="{F7D26F9D-5CB9-4110-92D5-1A3CCA4CAE4E}" dt="2025-06-09T15:51:44.426" v="4" actId="207"/>
          <ac:spMkLst>
            <pc:docMk/>
            <pc:sldMk cId="3573392034" sldId="1791"/>
            <ac:spMk id="5" creationId="{7FCA87B9-E211-0E4B-A9F7-DF87D6193A8C}"/>
          </ac:spMkLst>
        </pc:spChg>
      </pc:sldChg>
      <pc:sldChg chg="delSp modSp add mod">
        <pc:chgData name="Jolie Serrano Delgado" userId="d52b4219-5c60-4a0c-87ad-b1ec335c0c37" providerId="ADAL" clId="{F7D26F9D-5CB9-4110-92D5-1A3CCA4CAE4E}" dt="2025-06-09T15:52:01.607" v="9" actId="478"/>
        <pc:sldMkLst>
          <pc:docMk/>
          <pc:sldMk cId="0" sldId="4129"/>
        </pc:sldMkLst>
        <pc:spChg chg="mod">
          <ac:chgData name="Jolie Serrano Delgado" userId="d52b4219-5c60-4a0c-87ad-b1ec335c0c37" providerId="ADAL" clId="{F7D26F9D-5CB9-4110-92D5-1A3CCA4CAE4E}" dt="2025-06-09T15:51:58.455" v="8" actId="1076"/>
          <ac:spMkLst>
            <pc:docMk/>
            <pc:sldMk cId="0" sldId="4129"/>
            <ac:spMk id="3" creationId="{4FD16BAF-8F85-4252-90D0-A30F2681D6B9}"/>
          </ac:spMkLst>
        </pc:spChg>
        <pc:spChg chg="mod">
          <ac:chgData name="Jolie Serrano Delgado" userId="d52b4219-5c60-4a0c-87ad-b1ec335c0c37" providerId="ADAL" clId="{F7D26F9D-5CB9-4110-92D5-1A3CCA4CAE4E}" dt="2025-06-09T15:51:48.287" v="5" actId="207"/>
          <ac:spMkLst>
            <pc:docMk/>
            <pc:sldMk cId="0" sldId="4129"/>
            <ac:spMk id="18" creationId="{8F5F15BF-00E8-0146-9639-0FB07145B42A}"/>
          </ac:spMkLst>
        </pc:spChg>
        <pc:spChg chg="mod">
          <ac:chgData name="Jolie Serrano Delgado" userId="d52b4219-5c60-4a0c-87ad-b1ec335c0c37" providerId="ADAL" clId="{F7D26F9D-5CB9-4110-92D5-1A3CCA4CAE4E}" dt="2025-06-09T15:51:58.455" v="8" actId="1076"/>
          <ac:spMkLst>
            <pc:docMk/>
            <pc:sldMk cId="0" sldId="4129"/>
            <ac:spMk id="30" creationId="{4994152A-3327-45D6-9425-D1DCEF519E86}"/>
          </ac:spMkLst>
        </pc:spChg>
        <pc:spChg chg="del">
          <ac:chgData name="Jolie Serrano Delgado" userId="d52b4219-5c60-4a0c-87ad-b1ec335c0c37" providerId="ADAL" clId="{F7D26F9D-5CB9-4110-92D5-1A3CCA4CAE4E}" dt="2025-06-09T15:52:01.607" v="9" actId="478"/>
          <ac:spMkLst>
            <pc:docMk/>
            <pc:sldMk cId="0" sldId="4129"/>
            <ac:spMk id="99" creationId="{00000000-0000-0000-0000-000000000000}"/>
          </ac:spMkLst>
        </pc:spChg>
        <pc:spChg chg="del">
          <ac:chgData name="Jolie Serrano Delgado" userId="d52b4219-5c60-4a0c-87ad-b1ec335c0c37" providerId="ADAL" clId="{F7D26F9D-5CB9-4110-92D5-1A3CCA4CAE4E}" dt="2025-06-09T15:51:53.937" v="7" actId="478"/>
          <ac:spMkLst>
            <pc:docMk/>
            <pc:sldMk cId="0" sldId="4129"/>
            <ac:spMk id="55309" creationId="{00000000-0000-0000-0000-000000000000}"/>
          </ac:spMkLst>
        </pc:spChg>
        <pc:spChg chg="mod">
          <ac:chgData name="Jolie Serrano Delgado" userId="d52b4219-5c60-4a0c-87ad-b1ec335c0c37" providerId="ADAL" clId="{F7D26F9D-5CB9-4110-92D5-1A3CCA4CAE4E}" dt="2025-06-09T15:51:58.455" v="8" actId="1076"/>
          <ac:spMkLst>
            <pc:docMk/>
            <pc:sldMk cId="0" sldId="4129"/>
            <ac:spMk id="55311"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C954D19-FD35-44E8-86B7-90E3D25DDD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EE12292-5D83-45D8-8246-31A494D4E2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3D3E5B-3B80-487D-8B8D-ED6B886C50BD}" type="datetimeFigureOut">
              <a:rPr lang="en-US" smtClean="0"/>
              <a:t>6/9/2025</a:t>
            </a:fld>
            <a:endParaRPr lang="en-US"/>
          </a:p>
        </p:txBody>
      </p:sp>
      <p:sp>
        <p:nvSpPr>
          <p:cNvPr id="4" name="Footer Placeholder 3">
            <a:extLst>
              <a:ext uri="{FF2B5EF4-FFF2-40B4-BE49-F238E27FC236}">
                <a16:creationId xmlns:a16="http://schemas.microsoft.com/office/drawing/2014/main" id="{A9F0F97B-3810-4C79-A70F-E1EED0CCB33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13A2D6A-CFF0-4A98-BEF3-4C26B553D62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D757E0C-B345-4C76-A706-4ED245B8DDE9}" type="slidenum">
              <a:rPr lang="en-US" smtClean="0"/>
              <a:t>‹#›</a:t>
            </a:fld>
            <a:endParaRPr lang="en-US"/>
          </a:p>
        </p:txBody>
      </p:sp>
    </p:spTree>
    <p:extLst>
      <p:ext uri="{BB962C8B-B14F-4D97-AF65-F5344CB8AC3E}">
        <p14:creationId xmlns:p14="http://schemas.microsoft.com/office/powerpoint/2010/main" val="4202384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82301F-19DB-43DE-8BE8-B598AB07BC26}"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940C13-4458-439A-B49C-8C0231ABA990}" type="slidenum">
              <a:rPr lang="en-US" smtClean="0"/>
              <a:t>‹#›</a:t>
            </a:fld>
            <a:endParaRPr lang="en-US"/>
          </a:p>
        </p:txBody>
      </p:sp>
    </p:spTree>
    <p:extLst>
      <p:ext uri="{BB962C8B-B14F-4D97-AF65-F5344CB8AC3E}">
        <p14:creationId xmlns:p14="http://schemas.microsoft.com/office/powerpoint/2010/main" val="6363113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12"/>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fld id="{544E8CFC-E4A1-47BE-9A91-39B7944AD753}" type="slidenum">
              <a:rPr lang="en-US" altLang="es-MX" sz="1200">
                <a:latin typeface="Calibri Light" panose="020F0302020204030204" pitchFamily="34" charset="0"/>
              </a:rPr>
              <a:pPr/>
              <a:t>6</a:t>
            </a:fld>
            <a:endParaRPr lang="en-US" altLang="es-MX" sz="1200">
              <a:latin typeface="Calibri Light" panose="020F0302020204030204" pitchFamily="34" charset="0"/>
            </a:endParaRPr>
          </a:p>
        </p:txBody>
      </p:sp>
      <p:sp>
        <p:nvSpPr>
          <p:cNvPr id="12289" name="Text Box 1"/>
          <p:cNvSpPr txBox="1">
            <a:spLocks noGrp="1" noRot="1" noChangeAspect="1" noChangeArrowheads="1"/>
          </p:cNvSpPr>
          <p:nvPr>
            <p:ph type="sldImg"/>
          </p:nvPr>
        </p:nvSpPr>
        <p:spPr bwMode="auto">
          <a:xfrm>
            <a:off x="384175" y="693738"/>
            <a:ext cx="6081713" cy="3421062"/>
          </a:xfr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12290" name="Text Box 2"/>
          <p:cNvSpPr txBox="1">
            <a:spLocks noGrp="1" noChangeArrowheads="1"/>
          </p:cNvSpPr>
          <p:nvPr>
            <p:ph type="body" idx="1"/>
          </p:nvPr>
        </p:nvSpPr>
        <p:spPr bwMode="auto">
          <a:xfrm>
            <a:off x="685800" y="4341813"/>
            <a:ext cx="5478463" cy="41068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numCol="1" anchor="ctr" anchorCtr="0" compatLnSpc="1">
            <a:prstTxWarp prst="textNoShape">
              <a:avLst/>
            </a:prstTxWarp>
          </a:bodyPr>
          <a:lstStyle/>
          <a:p>
            <a:pPr defTabSz="914217" fontAlgn="auto">
              <a:spcBef>
                <a:spcPts val="0"/>
              </a:spcBef>
              <a:spcAft>
                <a:spcPts val="0"/>
              </a:spcAft>
              <a:defRPr/>
            </a:pPr>
            <a:endParaRPr lang="en-US">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Marcador de posición de imagen 2">
            <a:extLst>
              <a:ext uri="{FF2B5EF4-FFF2-40B4-BE49-F238E27FC236}">
                <a16:creationId xmlns:a16="http://schemas.microsoft.com/office/drawing/2014/main" id="{C4B7B36E-E8E2-4DC6-A32B-96461FD9050B}"/>
              </a:ext>
            </a:extLst>
          </p:cNvPr>
          <p:cNvSpPr>
            <a:spLocks noGrp="1"/>
          </p:cNvSpPr>
          <p:nvPr>
            <p:ph type="pic" sz="quarter" idx="10"/>
          </p:nvPr>
        </p:nvSpPr>
        <p:spPr>
          <a:xfrm>
            <a:off x="4991100" y="1428750"/>
            <a:ext cx="4000500" cy="4000500"/>
          </a:xfrm>
          <a:prstGeom prst="ellipse">
            <a:avLst/>
          </a:prstGeom>
        </p:spPr>
        <p:txBody>
          <a:bodyPr/>
          <a:lstStyle/>
          <a:p>
            <a:endParaRPr lang="en-US"/>
          </a:p>
        </p:txBody>
      </p:sp>
    </p:spTree>
    <p:extLst>
      <p:ext uri="{BB962C8B-B14F-4D97-AF65-F5344CB8AC3E}">
        <p14:creationId xmlns:p14="http://schemas.microsoft.com/office/powerpoint/2010/main" val="1856907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2"/>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1336970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Marcador de posición de imagen 5">
            <a:extLst>
              <a:ext uri="{FF2B5EF4-FFF2-40B4-BE49-F238E27FC236}">
                <a16:creationId xmlns:a16="http://schemas.microsoft.com/office/drawing/2014/main" id="{EFD76EDF-7A2C-48F3-9D76-B97C4ADEF3F4}"/>
              </a:ext>
            </a:extLst>
          </p:cNvPr>
          <p:cNvSpPr>
            <a:spLocks noGrp="1"/>
          </p:cNvSpPr>
          <p:nvPr>
            <p:ph type="pic" sz="quarter" idx="10"/>
          </p:nvPr>
        </p:nvSpPr>
        <p:spPr>
          <a:xfrm>
            <a:off x="7205663" y="1965325"/>
            <a:ext cx="3562350" cy="3562350"/>
          </a:xfrm>
          <a:prstGeom prst="ellipse">
            <a:avLst/>
          </a:prstGeom>
        </p:spPr>
        <p:txBody>
          <a:bodyPr/>
          <a:lstStyle/>
          <a:p>
            <a:endParaRPr lang="en-US"/>
          </a:p>
        </p:txBody>
      </p:sp>
    </p:spTree>
    <p:extLst>
      <p:ext uri="{BB962C8B-B14F-4D97-AF65-F5344CB8AC3E}">
        <p14:creationId xmlns:p14="http://schemas.microsoft.com/office/powerpoint/2010/main" val="955657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8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A4BD18A4-F209-4C08-B599-724D95D96289}"/>
              </a:ext>
            </a:extLst>
          </p:cNvPr>
          <p:cNvSpPr>
            <a:spLocks noGrp="1"/>
          </p:cNvSpPr>
          <p:nvPr>
            <p:ph type="pic" sz="quarter" idx="10"/>
          </p:nvPr>
        </p:nvSpPr>
        <p:spPr>
          <a:xfrm>
            <a:off x="266700" y="581025"/>
            <a:ext cx="5695950" cy="5695950"/>
          </a:xfrm>
          <a:prstGeom prst="ellipse">
            <a:avLst/>
          </a:prstGeom>
        </p:spPr>
        <p:txBody>
          <a:bodyPr/>
          <a:lstStyle/>
          <a:p>
            <a:endParaRPr lang="en-US"/>
          </a:p>
        </p:txBody>
      </p:sp>
    </p:spTree>
    <p:extLst>
      <p:ext uri="{BB962C8B-B14F-4D97-AF65-F5344CB8AC3E}">
        <p14:creationId xmlns:p14="http://schemas.microsoft.com/office/powerpoint/2010/main" val="29326941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7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828564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Marcador de posición de imagen 6">
            <a:extLst>
              <a:ext uri="{FF2B5EF4-FFF2-40B4-BE49-F238E27FC236}">
                <a16:creationId xmlns:a16="http://schemas.microsoft.com/office/drawing/2014/main" id="{5BE5F267-706E-4C30-B045-B5EB9437B50E}"/>
              </a:ext>
            </a:extLst>
          </p:cNvPr>
          <p:cNvSpPr>
            <a:spLocks noGrp="1"/>
          </p:cNvSpPr>
          <p:nvPr>
            <p:ph type="pic" sz="quarter" idx="10"/>
          </p:nvPr>
        </p:nvSpPr>
        <p:spPr>
          <a:xfrm>
            <a:off x="5086350" y="990600"/>
            <a:ext cx="4876800" cy="4876800"/>
          </a:xfrm>
          <a:prstGeom prst="ellipse">
            <a:avLst/>
          </a:prstGeom>
        </p:spPr>
        <p:txBody>
          <a:bodyPr/>
          <a:lstStyle/>
          <a:p>
            <a:endParaRPr lang="en-US"/>
          </a:p>
        </p:txBody>
      </p:sp>
    </p:spTree>
    <p:extLst>
      <p:ext uri="{BB962C8B-B14F-4D97-AF65-F5344CB8AC3E}">
        <p14:creationId xmlns:p14="http://schemas.microsoft.com/office/powerpoint/2010/main" val="4187866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76B1A905-1275-4492-9B03-9E208F5D3BC7}"/>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15963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DBACB0D-817C-44A8-9593-50211A900A38}"/>
              </a:ext>
            </a:extLst>
          </p:cNvPr>
          <p:cNvSpPr>
            <a:spLocks noGrp="1"/>
          </p:cNvSpPr>
          <p:nvPr>
            <p:ph type="pic" sz="quarter" idx="10"/>
          </p:nvPr>
        </p:nvSpPr>
        <p:spPr>
          <a:xfrm>
            <a:off x="943428" y="700314"/>
            <a:ext cx="10305143" cy="5457371"/>
          </a:xfrm>
          <a:prstGeom prst="rect">
            <a:avLst/>
          </a:prstGeom>
        </p:spPr>
        <p:txBody>
          <a:bodyPr/>
          <a:lstStyle/>
          <a:p>
            <a:endParaRPr lang="en-US"/>
          </a:p>
        </p:txBody>
      </p:sp>
    </p:spTree>
    <p:extLst>
      <p:ext uri="{BB962C8B-B14F-4D97-AF65-F5344CB8AC3E}">
        <p14:creationId xmlns:p14="http://schemas.microsoft.com/office/powerpoint/2010/main" val="3785890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8645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6016287"/>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49" r:id="rId3"/>
    <p:sldLayoutId id="2147483650" r:id="rId4"/>
    <p:sldLayoutId id="2147483665" r:id="rId5"/>
    <p:sldLayoutId id="2147483654" r:id="rId6"/>
    <p:sldLayoutId id="2147483653" r:id="rId7"/>
    <p:sldLayoutId id="2147483661" r:id="rId8"/>
    <p:sldLayoutId id="2147483666" r:id="rId9"/>
    <p:sldLayoutId id="2147483667"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0.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4229" y="192191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4229" y="2935531"/>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4229" y="3953117"/>
            <a:ext cx="801501" cy="83054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533">
              <a:defRPr/>
            </a:pPr>
            <a:r>
              <a:rPr lang="en-US" sz="5397" dirty="0">
                <a:solidFill>
                  <a:schemeClr val="accent2"/>
                </a:solidFill>
                <a:latin typeface="Lato Light" panose="020F0302020204030203" pitchFamily="34" charset="0"/>
                <a:cs typeface="Lato Black"/>
              </a:rPr>
              <a:t>03</a:t>
            </a:r>
          </a:p>
        </p:txBody>
      </p:sp>
      <p:sp>
        <p:nvSpPr>
          <p:cNvPr id="55311" name="TextBox 124"/>
          <p:cNvSpPr txBox="1">
            <a:spLocks noChangeArrowheads="1"/>
          </p:cNvSpPr>
          <p:nvPr/>
        </p:nvSpPr>
        <p:spPr bwMode="auto">
          <a:xfrm>
            <a:off x="2928240" y="3983036"/>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9397" y="507482"/>
            <a:ext cx="3151825" cy="599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7"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9503" y="1101537"/>
            <a:ext cx="1138935" cy="36486"/>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06" tIns="60902" rIns="121806" bIns="60902" anchor="ctr"/>
            <a:lstStyle/>
            <a:p>
              <a:pPr algn="ctr" defTabSz="913533">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8241" y="3001203"/>
            <a:ext cx="7317416" cy="80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26" tIns="54813" rIns="109626" bIns="54813">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9396" y="1084176"/>
            <a:ext cx="6091240" cy="645882"/>
          </a:xfrm>
          <a:prstGeom prst="rect">
            <a:avLst/>
          </a:prstGeom>
        </p:spPr>
        <p:txBody>
          <a:bodyPr>
            <a:spAutoFit/>
          </a:bodyPr>
          <a:lstStyle/>
          <a:p>
            <a:r>
              <a:rPr lang="en-US" sz="3597" b="1" dirty="0">
                <a:solidFill>
                  <a:schemeClr val="accent2"/>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4603" y="2017874"/>
            <a:ext cx="7223830"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5FFB65D9-4412-4403-A874-A19B7B7B64AF}"/>
              </a:ext>
            </a:extLst>
          </p:cNvPr>
          <p:cNvSpPr/>
          <p:nvPr/>
        </p:nvSpPr>
        <p:spPr>
          <a:xfrm>
            <a:off x="0" y="0"/>
            <a:ext cx="12192000"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orma libre: forma 135">
            <a:extLst>
              <a:ext uri="{FF2B5EF4-FFF2-40B4-BE49-F238E27FC236}">
                <a16:creationId xmlns:a16="http://schemas.microsoft.com/office/drawing/2014/main" id="{CAFBAF82-EB0A-4F8D-A25E-F64556330C22}"/>
              </a:ext>
            </a:extLst>
          </p:cNvPr>
          <p:cNvSpPr/>
          <p:nvPr/>
        </p:nvSpPr>
        <p:spPr>
          <a:xfrm>
            <a:off x="5369524" y="2336218"/>
            <a:ext cx="6822477" cy="4521782"/>
          </a:xfrm>
          <a:custGeom>
            <a:avLst/>
            <a:gdLst>
              <a:gd name="connsiteX0" fmla="*/ 3425071 w 6822477"/>
              <a:gd name="connsiteY0" fmla="*/ 0 h 4521782"/>
              <a:gd name="connsiteX1" fmla="*/ 6810677 w 6822477"/>
              <a:gd name="connsiteY1" fmla="*/ 2903467 h 4521782"/>
              <a:gd name="connsiteX2" fmla="*/ 6822477 w 6822477"/>
              <a:gd name="connsiteY2" fmla="*/ 2996325 h 4521782"/>
              <a:gd name="connsiteX3" fmla="*/ 6822477 w 6822477"/>
              <a:gd name="connsiteY3" fmla="*/ 3853817 h 4521782"/>
              <a:gd name="connsiteX4" fmla="*/ 6810677 w 6822477"/>
              <a:gd name="connsiteY4" fmla="*/ 3946676 h 4521782"/>
              <a:gd name="connsiteX5" fmla="*/ 6696157 w 6822477"/>
              <a:gd name="connsiteY5" fmla="*/ 4443582 h 4521782"/>
              <a:gd name="connsiteX6" fmla="*/ 6667536 w 6822477"/>
              <a:gd name="connsiteY6" fmla="*/ 4521782 h 4521782"/>
              <a:gd name="connsiteX7" fmla="*/ 5696510 w 6822477"/>
              <a:gd name="connsiteY7" fmla="*/ 4521782 h 4521782"/>
              <a:gd name="connsiteX8" fmla="*/ 5763325 w 6822477"/>
              <a:gd name="connsiteY8" fmla="*/ 4383084 h 4521782"/>
              <a:gd name="connsiteX9" fmla="*/ 5954728 w 6822477"/>
              <a:gd name="connsiteY9" fmla="*/ 3435030 h 4521782"/>
              <a:gd name="connsiteX10" fmla="*/ 3519106 w 6822477"/>
              <a:gd name="connsiteY10" fmla="*/ 999408 h 4521782"/>
              <a:gd name="connsiteX11" fmla="*/ 1083484 w 6822477"/>
              <a:gd name="connsiteY11" fmla="*/ 3435030 h 4521782"/>
              <a:gd name="connsiteX12" fmla="*/ 1274888 w 6822477"/>
              <a:gd name="connsiteY12" fmla="*/ 4383084 h 4521782"/>
              <a:gd name="connsiteX13" fmla="*/ 1341702 w 6822477"/>
              <a:gd name="connsiteY13" fmla="*/ 4521782 h 4521782"/>
              <a:gd name="connsiteX14" fmla="*/ 182606 w 6822477"/>
              <a:gd name="connsiteY14" fmla="*/ 4521782 h 4521782"/>
              <a:gd name="connsiteX15" fmla="*/ 153985 w 6822477"/>
              <a:gd name="connsiteY15" fmla="*/ 4443582 h 4521782"/>
              <a:gd name="connsiteX16" fmla="*/ 0 w 6822477"/>
              <a:gd name="connsiteY16" fmla="*/ 3425071 h 4521782"/>
              <a:gd name="connsiteX17" fmla="*/ 3425071 w 6822477"/>
              <a:gd name="connsiteY17" fmla="*/ 0 h 4521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822477" h="4521782">
                <a:moveTo>
                  <a:pt x="3425071" y="0"/>
                </a:moveTo>
                <a:cubicBezTo>
                  <a:pt x="5139346" y="0"/>
                  <a:pt x="6559471" y="1259412"/>
                  <a:pt x="6810677" y="2903467"/>
                </a:cubicBezTo>
                <a:lnTo>
                  <a:pt x="6822477" y="2996325"/>
                </a:lnTo>
                <a:lnTo>
                  <a:pt x="6822477" y="3853817"/>
                </a:lnTo>
                <a:lnTo>
                  <a:pt x="6810677" y="3946676"/>
                </a:lnTo>
                <a:cubicBezTo>
                  <a:pt x="6784691" y="4116750"/>
                  <a:pt x="6746194" y="4282709"/>
                  <a:pt x="6696157" y="4443582"/>
                </a:cubicBezTo>
                <a:lnTo>
                  <a:pt x="6667536" y="4521782"/>
                </a:lnTo>
                <a:lnTo>
                  <a:pt x="5696510" y="4521782"/>
                </a:lnTo>
                <a:lnTo>
                  <a:pt x="5763325" y="4383084"/>
                </a:lnTo>
                <a:cubicBezTo>
                  <a:pt x="5886574" y="4091690"/>
                  <a:pt x="5954728" y="3771319"/>
                  <a:pt x="5954728" y="3435030"/>
                </a:cubicBezTo>
                <a:cubicBezTo>
                  <a:pt x="5954728" y="2089873"/>
                  <a:pt x="4864263" y="999408"/>
                  <a:pt x="3519106" y="999408"/>
                </a:cubicBezTo>
                <a:cubicBezTo>
                  <a:pt x="2173949" y="999408"/>
                  <a:pt x="1083484" y="2089873"/>
                  <a:pt x="1083484" y="3435030"/>
                </a:cubicBezTo>
                <a:cubicBezTo>
                  <a:pt x="1083484" y="3771319"/>
                  <a:pt x="1151638" y="4091690"/>
                  <a:pt x="1274888" y="4383084"/>
                </a:cubicBezTo>
                <a:lnTo>
                  <a:pt x="1341702" y="4521782"/>
                </a:lnTo>
                <a:lnTo>
                  <a:pt x="182606" y="4521782"/>
                </a:lnTo>
                <a:lnTo>
                  <a:pt x="153985" y="4443582"/>
                </a:lnTo>
                <a:cubicBezTo>
                  <a:pt x="53911" y="4121835"/>
                  <a:pt x="0" y="3779749"/>
                  <a:pt x="0" y="3425071"/>
                </a:cubicBezTo>
                <a:cubicBezTo>
                  <a:pt x="0" y="1533457"/>
                  <a:pt x="1533457" y="0"/>
                  <a:pt x="3425071" y="0"/>
                </a:cubicBezTo>
                <a:close/>
              </a:path>
            </a:pathLst>
          </a:custGeom>
          <a:solidFill>
            <a:srgbClr val="FFC000"/>
          </a:solidFill>
          <a:ln>
            <a:solidFill>
              <a:srgbClr val="FED4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1" name="Forma libre: forma 120">
            <a:extLst>
              <a:ext uri="{FF2B5EF4-FFF2-40B4-BE49-F238E27FC236}">
                <a16:creationId xmlns:a16="http://schemas.microsoft.com/office/drawing/2014/main" id="{1089E3E9-9070-48A0-B6FC-7A5B1F2F3793}"/>
              </a:ext>
            </a:extLst>
          </p:cNvPr>
          <p:cNvSpPr/>
          <p:nvPr/>
        </p:nvSpPr>
        <p:spPr>
          <a:xfrm>
            <a:off x="0" y="0"/>
            <a:ext cx="3429570" cy="3429000"/>
          </a:xfrm>
          <a:custGeom>
            <a:avLst/>
            <a:gdLst>
              <a:gd name="connsiteX0" fmla="*/ 0 w 3429570"/>
              <a:gd name="connsiteY0" fmla="*/ 0 h 3429000"/>
              <a:gd name="connsiteX1" fmla="*/ 2968547 w 3429570"/>
              <a:gd name="connsiteY1" fmla="*/ 0 h 3429000"/>
              <a:gd name="connsiteX2" fmla="*/ 3076523 w 3429570"/>
              <a:gd name="connsiteY2" fmla="*/ 147036 h 3429000"/>
              <a:gd name="connsiteX3" fmla="*/ 3429570 w 3429570"/>
              <a:gd name="connsiteY3" fmla="*/ 1323975 h 3429000"/>
              <a:gd name="connsiteX4" fmla="*/ 1362360 w 3429570"/>
              <a:gd name="connsiteY4" fmla="*/ 3429000 h 3429000"/>
              <a:gd name="connsiteX5" fmla="*/ 47422 w 3429570"/>
              <a:gd name="connsiteY5" fmla="*/ 2948315 h 3429000"/>
              <a:gd name="connsiteX6" fmla="*/ 0 w 3429570"/>
              <a:gd name="connsiteY6" fmla="*/ 2904426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29570" h="3429000">
                <a:moveTo>
                  <a:pt x="0" y="0"/>
                </a:moveTo>
                <a:lnTo>
                  <a:pt x="2968547" y="0"/>
                </a:lnTo>
                <a:lnTo>
                  <a:pt x="3076523" y="147036"/>
                </a:lnTo>
                <a:cubicBezTo>
                  <a:pt x="3299419" y="483000"/>
                  <a:pt x="3429570" y="888010"/>
                  <a:pt x="3429570" y="1323975"/>
                </a:cubicBezTo>
                <a:cubicBezTo>
                  <a:pt x="3429570" y="2486548"/>
                  <a:pt x="2504049" y="3429000"/>
                  <a:pt x="1362360" y="3429000"/>
                </a:cubicBezTo>
                <a:cubicBezTo>
                  <a:pt x="862871" y="3429000"/>
                  <a:pt x="404758" y="3248609"/>
                  <a:pt x="47422" y="2948315"/>
                </a:cubicBezTo>
                <a:lnTo>
                  <a:pt x="0" y="2904426"/>
                </a:lnTo>
                <a:close/>
              </a:path>
            </a:pathLst>
          </a:cu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0">
            <a:extLst>
              <a:ext uri="{FF2B5EF4-FFF2-40B4-BE49-F238E27FC236}">
                <a16:creationId xmlns:a16="http://schemas.microsoft.com/office/drawing/2014/main" id="{AF7E4723-6DCA-4FB3-86A0-CEBC725293CE}"/>
              </a:ext>
            </a:extLst>
          </p:cNvPr>
          <p:cNvSpPr>
            <a:spLocks/>
          </p:cNvSpPr>
          <p:nvPr/>
        </p:nvSpPr>
        <p:spPr bwMode="auto">
          <a:xfrm>
            <a:off x="871597" y="3861204"/>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ECE596C8-75E7-4C72-92D1-070DC16AFF8E}"/>
              </a:ext>
            </a:extLst>
          </p:cNvPr>
          <p:cNvSpPr>
            <a:spLocks/>
          </p:cNvSpPr>
          <p:nvPr/>
        </p:nvSpPr>
        <p:spPr bwMode="auto">
          <a:xfrm>
            <a:off x="2181575" y="3429000"/>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uadroTexto 23">
            <a:extLst>
              <a:ext uri="{FF2B5EF4-FFF2-40B4-BE49-F238E27FC236}">
                <a16:creationId xmlns:a16="http://schemas.microsoft.com/office/drawing/2014/main" id="{4D610BCD-9EEF-4586-B064-F146966E6BB6}"/>
              </a:ext>
            </a:extLst>
          </p:cNvPr>
          <p:cNvSpPr txBox="1"/>
          <p:nvPr/>
        </p:nvSpPr>
        <p:spPr>
          <a:xfrm>
            <a:off x="1535687" y="3861204"/>
            <a:ext cx="3467176" cy="2308324"/>
          </a:xfrm>
          <a:prstGeom prst="rect">
            <a:avLst/>
          </a:prstGeom>
          <a:noFill/>
        </p:spPr>
        <p:txBody>
          <a:bodyPr wrap="square" rtlCol="0">
            <a:spAutoFit/>
          </a:bodyPr>
          <a:lstStyle/>
          <a:p>
            <a:r>
              <a:rPr lang="en-US" sz="7200" dirty="0">
                <a:solidFill>
                  <a:schemeClr val="bg1"/>
                </a:solidFill>
                <a:latin typeface="+mj-lt"/>
              </a:rPr>
              <a:t>TITLE</a:t>
            </a:r>
          </a:p>
          <a:p>
            <a:r>
              <a:rPr lang="en-US" sz="7200" dirty="0">
                <a:solidFill>
                  <a:schemeClr val="bg1"/>
                </a:solidFill>
                <a:latin typeface="+mj-lt"/>
              </a:rPr>
              <a:t>HERE</a:t>
            </a:r>
            <a:endParaRPr lang="en-US" sz="6600" dirty="0">
              <a:solidFill>
                <a:schemeClr val="bg1"/>
              </a:solidFill>
              <a:latin typeface="+mj-lt"/>
            </a:endParaRPr>
          </a:p>
        </p:txBody>
      </p:sp>
      <p:pic>
        <p:nvPicPr>
          <p:cNvPr id="29" name="Marcador de posición de imagen 28">
            <a:extLst>
              <a:ext uri="{FF2B5EF4-FFF2-40B4-BE49-F238E27FC236}">
                <a16:creationId xmlns:a16="http://schemas.microsoft.com/office/drawing/2014/main" id="{85BF9361-DAD3-4A7A-A7E6-D4C5E3D96EB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
        <p:nvSpPr>
          <p:cNvPr id="33" name="TextBox 30">
            <a:extLst>
              <a:ext uri="{FF2B5EF4-FFF2-40B4-BE49-F238E27FC236}">
                <a16:creationId xmlns:a16="http://schemas.microsoft.com/office/drawing/2014/main" id="{F71B5A0A-BE5B-46CD-BF9C-700E388D29F0}"/>
              </a:ext>
            </a:extLst>
          </p:cNvPr>
          <p:cNvSpPr txBox="1">
            <a:spLocks noChangeArrowheads="1"/>
          </p:cNvSpPr>
          <p:nvPr/>
        </p:nvSpPr>
        <p:spPr bwMode="auto">
          <a:xfrm>
            <a:off x="8762432" y="405001"/>
            <a:ext cx="30964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Tree>
    <p:extLst>
      <p:ext uri="{BB962C8B-B14F-4D97-AF65-F5344CB8AC3E}">
        <p14:creationId xmlns:p14="http://schemas.microsoft.com/office/powerpoint/2010/main" val="222220057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76D2EB83-496A-4A01-A900-FC95F6F4692F}"/>
              </a:ext>
            </a:extLst>
          </p:cNvPr>
          <p:cNvGrpSpPr>
            <a:grpSpLocks noChangeAspect="1"/>
          </p:cNvGrpSpPr>
          <p:nvPr/>
        </p:nvGrpSpPr>
        <p:grpSpPr bwMode="auto">
          <a:xfrm>
            <a:off x="1588" y="0"/>
            <a:ext cx="12190412" cy="6816725"/>
            <a:chOff x="1" y="0"/>
            <a:chExt cx="7679" cy="4294"/>
          </a:xfrm>
        </p:grpSpPr>
        <p:sp>
          <p:nvSpPr>
            <p:cNvPr id="5" name="AutoShape 3">
              <a:extLst>
                <a:ext uri="{FF2B5EF4-FFF2-40B4-BE49-F238E27FC236}">
                  <a16:creationId xmlns:a16="http://schemas.microsoft.com/office/drawing/2014/main" id="{FEA82902-BAF6-40CC-BBDF-03970E158891}"/>
                </a:ext>
              </a:extLst>
            </p:cNvPr>
            <p:cNvSpPr>
              <a:spLocks noChangeAspect="1" noChangeArrowheads="1" noTextEdit="1"/>
            </p:cNvSpPr>
            <p:nvPr/>
          </p:nvSpPr>
          <p:spPr bwMode="auto">
            <a:xfrm>
              <a:off x="1" y="0"/>
              <a:ext cx="7679" cy="429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Rectangle 5">
              <a:extLst>
                <a:ext uri="{FF2B5EF4-FFF2-40B4-BE49-F238E27FC236}">
                  <a16:creationId xmlns:a16="http://schemas.microsoft.com/office/drawing/2014/main" id="{27E3AFFC-DFFE-46EB-BB8E-AB59CBC7FEB6}"/>
                </a:ext>
              </a:extLst>
            </p:cNvPr>
            <p:cNvSpPr>
              <a:spLocks noChangeArrowheads="1"/>
            </p:cNvSpPr>
            <p:nvPr/>
          </p:nvSpPr>
          <p:spPr bwMode="auto">
            <a:xfrm>
              <a:off x="720" y="867"/>
              <a:ext cx="6250" cy="2598"/>
            </a:xfrm>
            <a:prstGeom prst="rect">
              <a:avLst/>
            </a:prstGeom>
            <a:solidFill>
              <a:schemeClr val="tx2"/>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6">
              <a:extLst>
                <a:ext uri="{FF2B5EF4-FFF2-40B4-BE49-F238E27FC236}">
                  <a16:creationId xmlns:a16="http://schemas.microsoft.com/office/drawing/2014/main" id="{EF7CCA1D-EA07-483B-8FE4-A98EF2114E1C}"/>
                </a:ext>
              </a:extLst>
            </p:cNvPr>
            <p:cNvSpPr>
              <a:spLocks/>
            </p:cNvSpPr>
            <p:nvPr/>
          </p:nvSpPr>
          <p:spPr bwMode="auto">
            <a:xfrm>
              <a:off x="16" y="3465"/>
              <a:ext cx="7649" cy="824"/>
            </a:xfrm>
            <a:custGeom>
              <a:avLst/>
              <a:gdLst>
                <a:gd name="T0" fmla="*/ 6954 w 7649"/>
                <a:gd name="T1" fmla="*/ 0 h 824"/>
                <a:gd name="T2" fmla="*/ 7649 w 7649"/>
                <a:gd name="T3" fmla="*/ 824 h 824"/>
                <a:gd name="T4" fmla="*/ 0 w 7649"/>
                <a:gd name="T5" fmla="*/ 824 h 824"/>
                <a:gd name="T6" fmla="*/ 704 w 7649"/>
                <a:gd name="T7" fmla="*/ 0 h 824"/>
                <a:gd name="T8" fmla="*/ 6954 w 7649"/>
                <a:gd name="T9" fmla="*/ 0 h 824"/>
              </a:gdLst>
              <a:ahLst/>
              <a:cxnLst>
                <a:cxn ang="0">
                  <a:pos x="T0" y="T1"/>
                </a:cxn>
                <a:cxn ang="0">
                  <a:pos x="T2" y="T3"/>
                </a:cxn>
                <a:cxn ang="0">
                  <a:pos x="T4" y="T5"/>
                </a:cxn>
                <a:cxn ang="0">
                  <a:pos x="T6" y="T7"/>
                </a:cxn>
                <a:cxn ang="0">
                  <a:pos x="T8" y="T9"/>
                </a:cxn>
              </a:cxnLst>
              <a:rect l="0" t="0" r="r" b="b"/>
              <a:pathLst>
                <a:path w="7649" h="824">
                  <a:moveTo>
                    <a:pt x="6954" y="0"/>
                  </a:moveTo>
                  <a:lnTo>
                    <a:pt x="7649" y="824"/>
                  </a:lnTo>
                  <a:lnTo>
                    <a:pt x="0" y="824"/>
                  </a:lnTo>
                  <a:lnTo>
                    <a:pt x="704" y="0"/>
                  </a:lnTo>
                  <a:lnTo>
                    <a:pt x="6954" y="0"/>
                  </a:lnTo>
                  <a:close/>
                </a:path>
              </a:pathLst>
            </a:custGeom>
            <a:solidFill>
              <a:srgbClr val="7030A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7">
              <a:extLst>
                <a:ext uri="{FF2B5EF4-FFF2-40B4-BE49-F238E27FC236}">
                  <a16:creationId xmlns:a16="http://schemas.microsoft.com/office/drawing/2014/main" id="{86703E0E-A77C-4B53-84B9-5402D5C08A98}"/>
                </a:ext>
              </a:extLst>
            </p:cNvPr>
            <p:cNvSpPr>
              <a:spLocks/>
            </p:cNvSpPr>
            <p:nvPr/>
          </p:nvSpPr>
          <p:spPr bwMode="auto">
            <a:xfrm>
              <a:off x="6970" y="5"/>
              <a:ext cx="695" cy="4284"/>
            </a:xfrm>
            <a:custGeom>
              <a:avLst/>
              <a:gdLst>
                <a:gd name="T0" fmla="*/ 695 w 695"/>
                <a:gd name="T1" fmla="*/ 0 h 4284"/>
                <a:gd name="T2" fmla="*/ 695 w 695"/>
                <a:gd name="T3" fmla="*/ 4284 h 4284"/>
                <a:gd name="T4" fmla="*/ 0 w 695"/>
                <a:gd name="T5" fmla="*/ 3460 h 4284"/>
                <a:gd name="T6" fmla="*/ 0 w 695"/>
                <a:gd name="T7" fmla="*/ 862 h 4284"/>
                <a:gd name="T8" fmla="*/ 695 w 695"/>
                <a:gd name="T9" fmla="*/ 0 h 4284"/>
              </a:gdLst>
              <a:ahLst/>
              <a:cxnLst>
                <a:cxn ang="0">
                  <a:pos x="T0" y="T1"/>
                </a:cxn>
                <a:cxn ang="0">
                  <a:pos x="T2" y="T3"/>
                </a:cxn>
                <a:cxn ang="0">
                  <a:pos x="T4" y="T5"/>
                </a:cxn>
                <a:cxn ang="0">
                  <a:pos x="T6" y="T7"/>
                </a:cxn>
                <a:cxn ang="0">
                  <a:pos x="T8" y="T9"/>
                </a:cxn>
              </a:cxnLst>
              <a:rect l="0" t="0" r="r" b="b"/>
              <a:pathLst>
                <a:path w="695" h="4284">
                  <a:moveTo>
                    <a:pt x="695" y="0"/>
                  </a:moveTo>
                  <a:lnTo>
                    <a:pt x="695" y="4284"/>
                  </a:lnTo>
                  <a:lnTo>
                    <a:pt x="0" y="3460"/>
                  </a:lnTo>
                  <a:lnTo>
                    <a:pt x="0" y="862"/>
                  </a:lnTo>
                  <a:lnTo>
                    <a:pt x="695" y="0"/>
                  </a:lnTo>
                  <a:close/>
                </a:path>
              </a:pathLst>
            </a:custGeom>
            <a:solidFill>
              <a:srgbClr val="FB313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8">
              <a:extLst>
                <a:ext uri="{FF2B5EF4-FFF2-40B4-BE49-F238E27FC236}">
                  <a16:creationId xmlns:a16="http://schemas.microsoft.com/office/drawing/2014/main" id="{E11D1C80-DD89-4D48-B9A7-510F7BD60CAC}"/>
                </a:ext>
              </a:extLst>
            </p:cNvPr>
            <p:cNvSpPr>
              <a:spLocks/>
            </p:cNvSpPr>
            <p:nvPr/>
          </p:nvSpPr>
          <p:spPr bwMode="auto">
            <a:xfrm>
              <a:off x="16" y="5"/>
              <a:ext cx="7649" cy="4284"/>
            </a:xfrm>
            <a:custGeom>
              <a:avLst/>
              <a:gdLst>
                <a:gd name="T0" fmla="*/ 7649 w 7649"/>
                <a:gd name="T1" fmla="*/ 0 h 4284"/>
                <a:gd name="T2" fmla="*/ 6954 w 7649"/>
                <a:gd name="T3" fmla="*/ 862 h 4284"/>
                <a:gd name="T4" fmla="*/ 704 w 7649"/>
                <a:gd name="T5" fmla="*/ 862 h 4284"/>
                <a:gd name="T6" fmla="*/ 704 w 7649"/>
                <a:gd name="T7" fmla="*/ 3460 h 4284"/>
                <a:gd name="T8" fmla="*/ 0 w 7649"/>
                <a:gd name="T9" fmla="*/ 4284 h 4284"/>
                <a:gd name="T10" fmla="*/ 0 w 7649"/>
                <a:gd name="T11" fmla="*/ 0 h 4284"/>
                <a:gd name="T12" fmla="*/ 7649 w 7649"/>
                <a:gd name="T13" fmla="*/ 0 h 4284"/>
              </a:gdLst>
              <a:ahLst/>
              <a:cxnLst>
                <a:cxn ang="0">
                  <a:pos x="T0" y="T1"/>
                </a:cxn>
                <a:cxn ang="0">
                  <a:pos x="T2" y="T3"/>
                </a:cxn>
                <a:cxn ang="0">
                  <a:pos x="T4" y="T5"/>
                </a:cxn>
                <a:cxn ang="0">
                  <a:pos x="T6" y="T7"/>
                </a:cxn>
                <a:cxn ang="0">
                  <a:pos x="T8" y="T9"/>
                </a:cxn>
                <a:cxn ang="0">
                  <a:pos x="T10" y="T11"/>
                </a:cxn>
                <a:cxn ang="0">
                  <a:pos x="T12" y="T13"/>
                </a:cxn>
              </a:cxnLst>
              <a:rect l="0" t="0" r="r" b="b"/>
              <a:pathLst>
                <a:path w="7649" h="4284">
                  <a:moveTo>
                    <a:pt x="7649" y="0"/>
                  </a:moveTo>
                  <a:lnTo>
                    <a:pt x="6954" y="862"/>
                  </a:lnTo>
                  <a:lnTo>
                    <a:pt x="704" y="862"/>
                  </a:lnTo>
                  <a:lnTo>
                    <a:pt x="704" y="3460"/>
                  </a:lnTo>
                  <a:lnTo>
                    <a:pt x="0" y="4284"/>
                  </a:lnTo>
                  <a:lnTo>
                    <a:pt x="0" y="0"/>
                  </a:lnTo>
                  <a:lnTo>
                    <a:pt x="7649" y="0"/>
                  </a:lnTo>
                  <a:close/>
                </a:path>
              </a:pathLst>
            </a:custGeom>
            <a:solidFill>
              <a:srgbClr val="FFC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Rectangle 9">
              <a:extLst>
                <a:ext uri="{FF2B5EF4-FFF2-40B4-BE49-F238E27FC236}">
                  <a16:creationId xmlns:a16="http://schemas.microsoft.com/office/drawing/2014/main" id="{DB9786B3-F580-495B-BDA4-A29C7AFAB586}"/>
                </a:ext>
              </a:extLst>
            </p:cNvPr>
            <p:cNvSpPr>
              <a:spLocks noChangeArrowheads="1"/>
            </p:cNvSpPr>
            <p:nvPr/>
          </p:nvSpPr>
          <p:spPr bwMode="auto">
            <a:xfrm>
              <a:off x="16" y="5"/>
              <a:ext cx="7649" cy="4284"/>
            </a:xfrm>
            <a:prstGeom prst="rect">
              <a:avLst/>
            </a:prstGeom>
            <a:noFill/>
            <a:ln w="3175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a:extLst>
                <a:ext uri="{FF2B5EF4-FFF2-40B4-BE49-F238E27FC236}">
                  <a16:creationId xmlns:a16="http://schemas.microsoft.com/office/drawing/2014/main" id="{8D0C43EC-5F31-47AD-9EFC-051E003BB2F0}"/>
                </a:ext>
              </a:extLst>
            </p:cNvPr>
            <p:cNvSpPr>
              <a:spLocks noChangeArrowheads="1"/>
            </p:cNvSpPr>
            <p:nvPr/>
          </p:nvSpPr>
          <p:spPr bwMode="auto">
            <a:xfrm>
              <a:off x="720" y="867"/>
              <a:ext cx="6250" cy="2598"/>
            </a:xfrm>
            <a:prstGeom prst="rect">
              <a:avLst/>
            </a:prstGeom>
            <a:noFill/>
            <a:ln w="31750"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1">
              <a:extLst>
                <a:ext uri="{FF2B5EF4-FFF2-40B4-BE49-F238E27FC236}">
                  <a16:creationId xmlns:a16="http://schemas.microsoft.com/office/drawing/2014/main" id="{B2ADAA36-BE4E-43E5-8564-0C5AA66DBA75}"/>
                </a:ext>
              </a:extLst>
            </p:cNvPr>
            <p:cNvSpPr>
              <a:spLocks noChangeShapeType="1"/>
            </p:cNvSpPr>
            <p:nvPr/>
          </p:nvSpPr>
          <p:spPr bwMode="auto">
            <a:xfrm flipH="1">
              <a:off x="6970" y="5"/>
              <a:ext cx="695" cy="862"/>
            </a:xfrm>
            <a:prstGeom prst="line">
              <a:avLst/>
            </a:prstGeom>
            <a:noFill/>
            <a:ln w="31750"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2">
              <a:extLst>
                <a:ext uri="{FF2B5EF4-FFF2-40B4-BE49-F238E27FC236}">
                  <a16:creationId xmlns:a16="http://schemas.microsoft.com/office/drawing/2014/main" id="{5B24C806-A054-4E69-9E26-579A930FAD8E}"/>
                </a:ext>
              </a:extLst>
            </p:cNvPr>
            <p:cNvSpPr>
              <a:spLocks noChangeShapeType="1"/>
            </p:cNvSpPr>
            <p:nvPr/>
          </p:nvSpPr>
          <p:spPr bwMode="auto">
            <a:xfrm>
              <a:off x="6970" y="3465"/>
              <a:ext cx="695" cy="824"/>
            </a:xfrm>
            <a:prstGeom prst="line">
              <a:avLst/>
            </a:prstGeom>
            <a:noFill/>
            <a:ln w="31750"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3">
              <a:extLst>
                <a:ext uri="{FF2B5EF4-FFF2-40B4-BE49-F238E27FC236}">
                  <a16:creationId xmlns:a16="http://schemas.microsoft.com/office/drawing/2014/main" id="{1FDD6ED4-6788-468D-8757-73A77D2B4399}"/>
                </a:ext>
              </a:extLst>
            </p:cNvPr>
            <p:cNvSpPr>
              <a:spLocks noChangeShapeType="1"/>
            </p:cNvSpPr>
            <p:nvPr/>
          </p:nvSpPr>
          <p:spPr bwMode="auto">
            <a:xfrm flipH="1">
              <a:off x="16" y="3465"/>
              <a:ext cx="704" cy="824"/>
            </a:xfrm>
            <a:prstGeom prst="line">
              <a:avLst/>
            </a:prstGeom>
            <a:noFill/>
            <a:ln w="31750" cap="flat">
              <a:no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0" name="Freeform 10">
            <a:extLst>
              <a:ext uri="{FF2B5EF4-FFF2-40B4-BE49-F238E27FC236}">
                <a16:creationId xmlns:a16="http://schemas.microsoft.com/office/drawing/2014/main" id="{63811456-1843-47F9-8F2A-4D0281470BA5}"/>
              </a:ext>
            </a:extLst>
          </p:cNvPr>
          <p:cNvSpPr>
            <a:spLocks/>
          </p:cNvSpPr>
          <p:nvPr/>
        </p:nvSpPr>
        <p:spPr bwMode="auto">
          <a:xfrm>
            <a:off x="551656" y="328812"/>
            <a:ext cx="3248748" cy="2871788"/>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36174D"/>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10">
            <a:extLst>
              <a:ext uri="{FF2B5EF4-FFF2-40B4-BE49-F238E27FC236}">
                <a16:creationId xmlns:a16="http://schemas.microsoft.com/office/drawing/2014/main" id="{8AC19809-1310-43D9-82DF-5D8A3B33F858}"/>
              </a:ext>
            </a:extLst>
          </p:cNvPr>
          <p:cNvSpPr>
            <a:spLocks/>
          </p:cNvSpPr>
          <p:nvPr/>
        </p:nvSpPr>
        <p:spPr bwMode="auto">
          <a:xfrm>
            <a:off x="-188034" y="1602604"/>
            <a:ext cx="3248748" cy="2871788"/>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CuadroTexto 23">
            <a:extLst>
              <a:ext uri="{FF2B5EF4-FFF2-40B4-BE49-F238E27FC236}">
                <a16:creationId xmlns:a16="http://schemas.microsoft.com/office/drawing/2014/main" id="{4384D4A7-253C-4FE0-8332-556A01FC0670}"/>
              </a:ext>
            </a:extLst>
          </p:cNvPr>
          <p:cNvSpPr txBox="1"/>
          <p:nvPr/>
        </p:nvSpPr>
        <p:spPr>
          <a:xfrm>
            <a:off x="1426440" y="1602604"/>
            <a:ext cx="7279312" cy="3647152"/>
          </a:xfrm>
          <a:prstGeom prst="rect">
            <a:avLst/>
          </a:prstGeom>
          <a:noFill/>
        </p:spPr>
        <p:txBody>
          <a:bodyPr wrap="square" rtlCol="0">
            <a:spAutoFit/>
          </a:bodyPr>
          <a:lstStyle/>
          <a:p>
            <a:r>
              <a:rPr lang="en-US" sz="11600" dirty="0">
                <a:solidFill>
                  <a:srgbClr val="FED440"/>
                </a:solidFill>
                <a:latin typeface="+mj-lt"/>
              </a:rPr>
              <a:t>TITLE </a:t>
            </a:r>
            <a:r>
              <a:rPr lang="en-US" sz="11500" dirty="0">
                <a:solidFill>
                  <a:schemeClr val="bg1"/>
                </a:solidFill>
                <a:latin typeface="+mj-lt"/>
              </a:rPr>
              <a:t>HERE</a:t>
            </a:r>
          </a:p>
        </p:txBody>
      </p:sp>
      <p:sp>
        <p:nvSpPr>
          <p:cNvPr id="26" name="TextBox 30">
            <a:extLst>
              <a:ext uri="{FF2B5EF4-FFF2-40B4-BE49-F238E27FC236}">
                <a16:creationId xmlns:a16="http://schemas.microsoft.com/office/drawing/2014/main" id="{17FEC06E-4879-458C-B5EB-6B3378705E35}"/>
              </a:ext>
            </a:extLst>
          </p:cNvPr>
          <p:cNvSpPr txBox="1">
            <a:spLocks noChangeArrowheads="1"/>
          </p:cNvSpPr>
          <p:nvPr/>
        </p:nvSpPr>
        <p:spPr bwMode="auto">
          <a:xfrm>
            <a:off x="6771208" y="2533000"/>
            <a:ext cx="38690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600" dirty="0">
              <a:solidFill>
                <a:schemeClr val="bg1"/>
              </a:solidFill>
              <a:latin typeface="+mn-lt"/>
              <a:cs typeface="Calibri Light" panose="020F0302020204030204" pitchFamily="34" charset="0"/>
            </a:endParaRPr>
          </a:p>
        </p:txBody>
      </p:sp>
    </p:spTree>
  </p:cSld>
  <p:clrMapOvr>
    <a:masterClrMapping/>
  </p:clrMapOvr>
  <p:transition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ángulo 38">
            <a:extLst>
              <a:ext uri="{FF2B5EF4-FFF2-40B4-BE49-F238E27FC236}">
                <a16:creationId xmlns:a16="http://schemas.microsoft.com/office/drawing/2014/main" id="{91E1B88B-EF96-4307-BFCB-D8B051A9A66F}"/>
              </a:ext>
            </a:extLst>
          </p:cNvPr>
          <p:cNvSpPr/>
          <p:nvPr/>
        </p:nvSpPr>
        <p:spPr>
          <a:xfrm>
            <a:off x="0" y="0"/>
            <a:ext cx="12192000" cy="6858000"/>
          </a:xfrm>
          <a:prstGeom prst="rect">
            <a:avLst/>
          </a:prstGeom>
          <a:solidFill>
            <a:srgbClr val="E82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rma libre: forma 1">
            <a:extLst>
              <a:ext uri="{FF2B5EF4-FFF2-40B4-BE49-F238E27FC236}">
                <a16:creationId xmlns:a16="http://schemas.microsoft.com/office/drawing/2014/main" id="{AC21FD77-B33A-48CB-AB21-8FFF77E8E45F}"/>
              </a:ext>
            </a:extLst>
          </p:cNvPr>
          <p:cNvSpPr/>
          <p:nvPr/>
        </p:nvSpPr>
        <p:spPr>
          <a:xfrm>
            <a:off x="3985379" y="0"/>
            <a:ext cx="6850142" cy="6850142"/>
          </a:xfrm>
          <a:custGeom>
            <a:avLst/>
            <a:gdLst>
              <a:gd name="connsiteX0" fmla="*/ 3519106 w 6850142"/>
              <a:gd name="connsiteY0" fmla="*/ 999408 h 6850142"/>
              <a:gd name="connsiteX1" fmla="*/ 1083484 w 6850142"/>
              <a:gd name="connsiteY1" fmla="*/ 3435030 h 6850142"/>
              <a:gd name="connsiteX2" fmla="*/ 3519106 w 6850142"/>
              <a:gd name="connsiteY2" fmla="*/ 5870652 h 6850142"/>
              <a:gd name="connsiteX3" fmla="*/ 5954728 w 6850142"/>
              <a:gd name="connsiteY3" fmla="*/ 3435030 h 6850142"/>
              <a:gd name="connsiteX4" fmla="*/ 3519106 w 6850142"/>
              <a:gd name="connsiteY4" fmla="*/ 999408 h 6850142"/>
              <a:gd name="connsiteX5" fmla="*/ 3425071 w 6850142"/>
              <a:gd name="connsiteY5" fmla="*/ 0 h 6850142"/>
              <a:gd name="connsiteX6" fmla="*/ 6850142 w 6850142"/>
              <a:gd name="connsiteY6" fmla="*/ 3425071 h 6850142"/>
              <a:gd name="connsiteX7" fmla="*/ 3425071 w 6850142"/>
              <a:gd name="connsiteY7" fmla="*/ 6850142 h 6850142"/>
              <a:gd name="connsiteX8" fmla="*/ 0 w 6850142"/>
              <a:gd name="connsiteY8" fmla="*/ 3425071 h 6850142"/>
              <a:gd name="connsiteX9" fmla="*/ 3425071 w 6850142"/>
              <a:gd name="connsiteY9" fmla="*/ 0 h 68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0142" h="6850142">
                <a:moveTo>
                  <a:pt x="3519106" y="999408"/>
                </a:moveTo>
                <a:cubicBezTo>
                  <a:pt x="2173949" y="999408"/>
                  <a:pt x="1083484" y="2089873"/>
                  <a:pt x="1083484" y="3435030"/>
                </a:cubicBezTo>
                <a:cubicBezTo>
                  <a:pt x="1083484" y="4780187"/>
                  <a:pt x="2173949" y="5870652"/>
                  <a:pt x="3519106" y="5870652"/>
                </a:cubicBezTo>
                <a:cubicBezTo>
                  <a:pt x="4864263" y="5870652"/>
                  <a:pt x="5954728" y="4780187"/>
                  <a:pt x="5954728" y="3435030"/>
                </a:cubicBezTo>
                <a:cubicBezTo>
                  <a:pt x="5954728" y="2089873"/>
                  <a:pt x="4864263" y="999408"/>
                  <a:pt x="3519106" y="999408"/>
                </a:cubicBezTo>
                <a:close/>
                <a:moveTo>
                  <a:pt x="3425071" y="0"/>
                </a:moveTo>
                <a:cubicBezTo>
                  <a:pt x="5316685" y="0"/>
                  <a:pt x="6850142" y="1533457"/>
                  <a:pt x="6850142" y="3425071"/>
                </a:cubicBezTo>
                <a:cubicBezTo>
                  <a:pt x="6850142" y="5316685"/>
                  <a:pt x="5316685" y="6850142"/>
                  <a:pt x="3425071" y="6850142"/>
                </a:cubicBezTo>
                <a:cubicBezTo>
                  <a:pt x="1533457" y="6850142"/>
                  <a:pt x="0" y="5316685"/>
                  <a:pt x="0" y="3425071"/>
                </a:cubicBezTo>
                <a:cubicBezTo>
                  <a:pt x="0" y="1533457"/>
                  <a:pt x="1533457" y="0"/>
                  <a:pt x="3425071" y="0"/>
                </a:cubicBezTo>
                <a:close/>
              </a:path>
            </a:pathLst>
          </a:custGeom>
          <a:solidFill>
            <a:srgbClr val="FFC000"/>
          </a:solidFill>
          <a:ln>
            <a:solidFill>
              <a:srgbClr val="FED4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orma libre: forma 18">
            <a:extLst>
              <a:ext uri="{FF2B5EF4-FFF2-40B4-BE49-F238E27FC236}">
                <a16:creationId xmlns:a16="http://schemas.microsoft.com/office/drawing/2014/main" id="{A717432A-C5CD-4396-A442-C77211B71DD8}"/>
              </a:ext>
            </a:extLst>
          </p:cNvPr>
          <p:cNvSpPr/>
          <p:nvPr/>
        </p:nvSpPr>
        <p:spPr>
          <a:xfrm>
            <a:off x="9721096" y="1"/>
            <a:ext cx="2470904" cy="4084405"/>
          </a:xfrm>
          <a:custGeom>
            <a:avLst/>
            <a:gdLst>
              <a:gd name="connsiteX0" fmla="*/ 395390 w 2470904"/>
              <a:gd name="connsiteY0" fmla="*/ 0 h 4084405"/>
              <a:gd name="connsiteX1" fmla="*/ 2470904 w 2470904"/>
              <a:gd name="connsiteY1" fmla="*/ 0 h 4084405"/>
              <a:gd name="connsiteX2" fmla="*/ 2470904 w 2470904"/>
              <a:gd name="connsiteY2" fmla="*/ 4084405 h 4084405"/>
              <a:gd name="connsiteX3" fmla="*/ 2419968 w 2470904"/>
              <a:gd name="connsiteY3" fmla="*/ 4081833 h 4084405"/>
              <a:gd name="connsiteX4" fmla="*/ 0 w 2470904"/>
              <a:gd name="connsiteY4" fmla="*/ 1400175 h 4084405"/>
              <a:gd name="connsiteX5" fmla="*/ 325341 w 2470904"/>
              <a:gd name="connsiteY5" fmla="*/ 115304 h 4084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0904" h="4084405">
                <a:moveTo>
                  <a:pt x="395390" y="0"/>
                </a:moveTo>
                <a:lnTo>
                  <a:pt x="2470904" y="0"/>
                </a:lnTo>
                <a:lnTo>
                  <a:pt x="2470904" y="4084405"/>
                </a:lnTo>
                <a:lnTo>
                  <a:pt x="2419968" y="4081833"/>
                </a:lnTo>
                <a:cubicBezTo>
                  <a:pt x="1060708" y="3943793"/>
                  <a:pt x="0" y="2795855"/>
                  <a:pt x="0" y="1400175"/>
                </a:cubicBezTo>
                <a:cubicBezTo>
                  <a:pt x="0" y="934949"/>
                  <a:pt x="117857" y="497249"/>
                  <a:pt x="325341" y="115304"/>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1" name="Marcador de posición de imagen 30">
            <a:extLst>
              <a:ext uri="{FF2B5EF4-FFF2-40B4-BE49-F238E27FC236}">
                <a16:creationId xmlns:a16="http://schemas.microsoft.com/office/drawing/2014/main" id="{E132FABC-8901-4B4E-8949-672B7A84332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
        <p:nvSpPr>
          <p:cNvPr id="33" name="Freeform 10">
            <a:extLst>
              <a:ext uri="{FF2B5EF4-FFF2-40B4-BE49-F238E27FC236}">
                <a16:creationId xmlns:a16="http://schemas.microsoft.com/office/drawing/2014/main" id="{3600CBAC-BB6C-4179-80FE-60B9EBA97ABB}"/>
              </a:ext>
            </a:extLst>
          </p:cNvPr>
          <p:cNvSpPr>
            <a:spLocks/>
          </p:cNvSpPr>
          <p:nvPr/>
        </p:nvSpPr>
        <p:spPr bwMode="auto">
          <a:xfrm>
            <a:off x="82713" y="1120676"/>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FFAB1A"/>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0">
            <a:extLst>
              <a:ext uri="{FF2B5EF4-FFF2-40B4-BE49-F238E27FC236}">
                <a16:creationId xmlns:a16="http://schemas.microsoft.com/office/drawing/2014/main" id="{349CFF60-2829-4186-B208-3142DBE3A72C}"/>
              </a:ext>
            </a:extLst>
          </p:cNvPr>
          <p:cNvSpPr>
            <a:spLocks/>
          </p:cNvSpPr>
          <p:nvPr/>
        </p:nvSpPr>
        <p:spPr bwMode="auto">
          <a:xfrm>
            <a:off x="1392691" y="688472"/>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CuadroTexto 36">
            <a:extLst>
              <a:ext uri="{FF2B5EF4-FFF2-40B4-BE49-F238E27FC236}">
                <a16:creationId xmlns:a16="http://schemas.microsoft.com/office/drawing/2014/main" id="{BEEE4388-474E-4B9E-BD91-0702608C000E}"/>
              </a:ext>
            </a:extLst>
          </p:cNvPr>
          <p:cNvSpPr txBox="1"/>
          <p:nvPr/>
        </p:nvSpPr>
        <p:spPr>
          <a:xfrm>
            <a:off x="746803" y="1120676"/>
            <a:ext cx="3467176" cy="2308324"/>
          </a:xfrm>
          <a:prstGeom prst="rect">
            <a:avLst/>
          </a:prstGeom>
          <a:noFill/>
        </p:spPr>
        <p:txBody>
          <a:bodyPr wrap="square" rtlCol="0">
            <a:spAutoFit/>
          </a:bodyPr>
          <a:lstStyle/>
          <a:p>
            <a:r>
              <a:rPr lang="en-US" sz="7200" dirty="0">
                <a:solidFill>
                  <a:schemeClr val="bg1"/>
                </a:solidFill>
                <a:latin typeface="+mj-lt"/>
              </a:rPr>
              <a:t>TITLE</a:t>
            </a:r>
          </a:p>
          <a:p>
            <a:r>
              <a:rPr lang="en-US" sz="7200" dirty="0">
                <a:solidFill>
                  <a:schemeClr val="bg1"/>
                </a:solidFill>
                <a:latin typeface="+mj-lt"/>
              </a:rPr>
              <a:t>HERE</a:t>
            </a:r>
            <a:endParaRPr lang="en-US" sz="6600" dirty="0">
              <a:solidFill>
                <a:schemeClr val="bg1"/>
              </a:solidFill>
              <a:latin typeface="+mj-lt"/>
            </a:endParaRPr>
          </a:p>
        </p:txBody>
      </p:sp>
      <p:sp>
        <p:nvSpPr>
          <p:cNvPr id="41" name="TextBox 30">
            <a:extLst>
              <a:ext uri="{FF2B5EF4-FFF2-40B4-BE49-F238E27FC236}">
                <a16:creationId xmlns:a16="http://schemas.microsoft.com/office/drawing/2014/main" id="{1C39D9A6-464E-4C8A-8FD7-93AF0DB66672}"/>
              </a:ext>
            </a:extLst>
          </p:cNvPr>
          <p:cNvSpPr txBox="1">
            <a:spLocks noChangeArrowheads="1"/>
          </p:cNvSpPr>
          <p:nvPr/>
        </p:nvSpPr>
        <p:spPr bwMode="auto">
          <a:xfrm>
            <a:off x="888911" y="3519719"/>
            <a:ext cx="309646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Tree>
    <p:extLst>
      <p:ext uri="{BB962C8B-B14F-4D97-AF65-F5344CB8AC3E}">
        <p14:creationId xmlns:p14="http://schemas.microsoft.com/office/powerpoint/2010/main" val="42213247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Rectángulo 258">
            <a:extLst>
              <a:ext uri="{FF2B5EF4-FFF2-40B4-BE49-F238E27FC236}">
                <a16:creationId xmlns:a16="http://schemas.microsoft.com/office/drawing/2014/main" id="{8938CFC4-9878-410E-9A37-2829C0CFBA1E}"/>
              </a:ext>
            </a:extLst>
          </p:cNvPr>
          <p:cNvSpPr/>
          <p:nvPr/>
        </p:nvSpPr>
        <p:spPr>
          <a:xfrm>
            <a:off x="-85070" y="0"/>
            <a:ext cx="12277070" cy="6858000"/>
          </a:xfrm>
          <a:prstGeom prst="rect">
            <a:avLst/>
          </a:prstGeom>
          <a:solidFill>
            <a:srgbClr val="23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5" name="Group 9">
            <a:extLst>
              <a:ext uri="{FF2B5EF4-FFF2-40B4-BE49-F238E27FC236}">
                <a16:creationId xmlns:a16="http://schemas.microsoft.com/office/drawing/2014/main" id="{A59F99E2-D2DF-4EA0-821D-02B4F9D5DC9B}"/>
              </a:ext>
            </a:extLst>
          </p:cNvPr>
          <p:cNvGrpSpPr>
            <a:grpSpLocks noChangeAspect="1"/>
          </p:cNvGrpSpPr>
          <p:nvPr/>
        </p:nvGrpSpPr>
        <p:grpSpPr bwMode="auto">
          <a:xfrm>
            <a:off x="2513012" y="-192088"/>
            <a:ext cx="6269038" cy="6707188"/>
            <a:chOff x="-316" y="-382"/>
            <a:chExt cx="3949" cy="4225"/>
          </a:xfrm>
        </p:grpSpPr>
        <p:sp>
          <p:nvSpPr>
            <p:cNvPr id="276" name="Freeform 10">
              <a:extLst>
                <a:ext uri="{FF2B5EF4-FFF2-40B4-BE49-F238E27FC236}">
                  <a16:creationId xmlns:a16="http://schemas.microsoft.com/office/drawing/2014/main" id="{0184D79C-D4AE-4159-9B77-FDB7D152975B}"/>
                </a:ext>
              </a:extLst>
            </p:cNvPr>
            <p:cNvSpPr>
              <a:spLocks/>
            </p:cNvSpPr>
            <p:nvPr/>
          </p:nvSpPr>
          <p:spPr bwMode="auto">
            <a:xfrm>
              <a:off x="427" y="-90"/>
              <a:ext cx="3206" cy="2834"/>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E82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7" name="Freeform 12">
              <a:extLst>
                <a:ext uri="{FF2B5EF4-FFF2-40B4-BE49-F238E27FC236}">
                  <a16:creationId xmlns:a16="http://schemas.microsoft.com/office/drawing/2014/main" id="{D6671923-F7AC-4E96-83CA-DDF01F8F5644}"/>
                </a:ext>
              </a:extLst>
            </p:cNvPr>
            <p:cNvSpPr>
              <a:spLocks/>
            </p:cNvSpPr>
            <p:nvPr/>
          </p:nvSpPr>
          <p:spPr bwMode="auto">
            <a:xfrm>
              <a:off x="1132" y="-382"/>
              <a:ext cx="1848" cy="1635"/>
            </a:xfrm>
            <a:custGeom>
              <a:avLst/>
              <a:gdLst>
                <a:gd name="T0" fmla="*/ 64 w 778"/>
                <a:gd name="T1" fmla="*/ 620 h 689"/>
                <a:gd name="T2" fmla="*/ 46 w 778"/>
                <a:gd name="T3" fmla="*/ 598 h 689"/>
                <a:gd name="T4" fmla="*/ 69 w 778"/>
                <a:gd name="T5" fmla="*/ 407 h 689"/>
                <a:gd name="T6" fmla="*/ 523 w 778"/>
                <a:gd name="T7" fmla="*/ 47 h 689"/>
                <a:gd name="T8" fmla="*/ 714 w 778"/>
                <a:gd name="T9" fmla="*/ 69 h 689"/>
                <a:gd name="T10" fmla="*/ 732 w 778"/>
                <a:gd name="T11" fmla="*/ 91 h 689"/>
                <a:gd name="T12" fmla="*/ 710 w 778"/>
                <a:gd name="T13" fmla="*/ 282 h 689"/>
                <a:gd name="T14" fmla="*/ 255 w 778"/>
                <a:gd name="T15" fmla="*/ 642 h 689"/>
                <a:gd name="T16" fmla="*/ 64 w 778"/>
                <a:gd name="T17" fmla="*/ 62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89">
                  <a:moveTo>
                    <a:pt x="64" y="620"/>
                  </a:moveTo>
                  <a:cubicBezTo>
                    <a:pt x="46" y="598"/>
                    <a:pt x="46" y="598"/>
                    <a:pt x="46" y="598"/>
                  </a:cubicBezTo>
                  <a:cubicBezTo>
                    <a:pt x="0" y="539"/>
                    <a:pt x="10" y="453"/>
                    <a:pt x="69" y="407"/>
                  </a:cubicBezTo>
                  <a:cubicBezTo>
                    <a:pt x="523" y="47"/>
                    <a:pt x="523" y="47"/>
                    <a:pt x="523" y="47"/>
                  </a:cubicBezTo>
                  <a:cubicBezTo>
                    <a:pt x="582" y="0"/>
                    <a:pt x="668" y="10"/>
                    <a:pt x="714" y="69"/>
                  </a:cubicBezTo>
                  <a:cubicBezTo>
                    <a:pt x="732" y="91"/>
                    <a:pt x="732" y="91"/>
                    <a:pt x="732" y="91"/>
                  </a:cubicBezTo>
                  <a:cubicBezTo>
                    <a:pt x="778" y="150"/>
                    <a:pt x="768" y="236"/>
                    <a:pt x="710" y="282"/>
                  </a:cubicBezTo>
                  <a:cubicBezTo>
                    <a:pt x="255" y="642"/>
                    <a:pt x="255" y="642"/>
                    <a:pt x="255" y="642"/>
                  </a:cubicBezTo>
                  <a:cubicBezTo>
                    <a:pt x="196" y="689"/>
                    <a:pt x="110" y="679"/>
                    <a:pt x="64" y="620"/>
                  </a:cubicBezTo>
                  <a:close/>
                </a:path>
              </a:pathLst>
            </a:custGeom>
            <a:solidFill>
              <a:srgbClr val="FED4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8" name="Freeform 13">
              <a:extLst>
                <a:ext uri="{FF2B5EF4-FFF2-40B4-BE49-F238E27FC236}">
                  <a16:creationId xmlns:a16="http://schemas.microsoft.com/office/drawing/2014/main" id="{5704DEDC-00DD-412D-B629-C04C7D578692}"/>
                </a:ext>
              </a:extLst>
            </p:cNvPr>
            <p:cNvSpPr>
              <a:spLocks/>
            </p:cNvSpPr>
            <p:nvPr/>
          </p:nvSpPr>
          <p:spPr bwMode="auto">
            <a:xfrm>
              <a:off x="1049" y="1761"/>
              <a:ext cx="1850" cy="1636"/>
            </a:xfrm>
            <a:custGeom>
              <a:avLst/>
              <a:gdLst>
                <a:gd name="T0" fmla="*/ 64 w 779"/>
                <a:gd name="T1" fmla="*/ 620 h 689"/>
                <a:gd name="T2" fmla="*/ 47 w 779"/>
                <a:gd name="T3" fmla="*/ 598 h 689"/>
                <a:gd name="T4" fmla="*/ 69 w 779"/>
                <a:gd name="T5" fmla="*/ 407 h 689"/>
                <a:gd name="T6" fmla="*/ 524 w 779"/>
                <a:gd name="T7" fmla="*/ 47 h 689"/>
                <a:gd name="T8" fmla="*/ 715 w 779"/>
                <a:gd name="T9" fmla="*/ 69 h 689"/>
                <a:gd name="T10" fmla="*/ 732 w 779"/>
                <a:gd name="T11" fmla="*/ 91 h 689"/>
                <a:gd name="T12" fmla="*/ 710 w 779"/>
                <a:gd name="T13" fmla="*/ 282 h 689"/>
                <a:gd name="T14" fmla="*/ 256 w 779"/>
                <a:gd name="T15" fmla="*/ 642 h 689"/>
                <a:gd name="T16" fmla="*/ 64 w 779"/>
                <a:gd name="T17" fmla="*/ 62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689">
                  <a:moveTo>
                    <a:pt x="64" y="620"/>
                  </a:moveTo>
                  <a:cubicBezTo>
                    <a:pt x="47" y="598"/>
                    <a:pt x="47" y="598"/>
                    <a:pt x="47" y="598"/>
                  </a:cubicBezTo>
                  <a:cubicBezTo>
                    <a:pt x="0" y="539"/>
                    <a:pt x="10" y="453"/>
                    <a:pt x="69" y="407"/>
                  </a:cubicBezTo>
                  <a:cubicBezTo>
                    <a:pt x="524" y="47"/>
                    <a:pt x="524" y="47"/>
                    <a:pt x="524" y="47"/>
                  </a:cubicBezTo>
                  <a:cubicBezTo>
                    <a:pt x="582" y="0"/>
                    <a:pt x="668" y="10"/>
                    <a:pt x="715" y="69"/>
                  </a:cubicBezTo>
                  <a:cubicBezTo>
                    <a:pt x="732" y="91"/>
                    <a:pt x="732" y="91"/>
                    <a:pt x="732" y="91"/>
                  </a:cubicBezTo>
                  <a:cubicBezTo>
                    <a:pt x="779" y="150"/>
                    <a:pt x="769" y="236"/>
                    <a:pt x="710" y="282"/>
                  </a:cubicBezTo>
                  <a:cubicBezTo>
                    <a:pt x="256" y="642"/>
                    <a:pt x="256" y="642"/>
                    <a:pt x="256" y="642"/>
                  </a:cubicBezTo>
                  <a:cubicBezTo>
                    <a:pt x="197" y="689"/>
                    <a:pt x="111" y="679"/>
                    <a:pt x="64" y="620"/>
                  </a:cubicBezTo>
                  <a:close/>
                </a:path>
              </a:pathLst>
            </a:custGeom>
            <a:solidFill>
              <a:srgbClr val="6C3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9" name="Freeform 11">
              <a:extLst>
                <a:ext uri="{FF2B5EF4-FFF2-40B4-BE49-F238E27FC236}">
                  <a16:creationId xmlns:a16="http://schemas.microsoft.com/office/drawing/2014/main" id="{23DE55ED-D08C-4E2D-AB97-BDA991DA0C98}"/>
                </a:ext>
              </a:extLst>
            </p:cNvPr>
            <p:cNvSpPr>
              <a:spLocks/>
            </p:cNvSpPr>
            <p:nvPr/>
          </p:nvSpPr>
          <p:spPr bwMode="auto">
            <a:xfrm>
              <a:off x="-316" y="1928"/>
              <a:ext cx="2165" cy="1915"/>
            </a:xfrm>
            <a:custGeom>
              <a:avLst/>
              <a:gdLst>
                <a:gd name="T0" fmla="*/ 93 w 912"/>
                <a:gd name="T1" fmla="*/ 739 h 807"/>
                <a:gd name="T2" fmla="*/ 46 w 912"/>
                <a:gd name="T3" fmla="*/ 680 h 807"/>
                <a:gd name="T4" fmla="*/ 68 w 912"/>
                <a:gd name="T5" fmla="*/ 489 h 807"/>
                <a:gd name="T6" fmla="*/ 627 w 912"/>
                <a:gd name="T7" fmla="*/ 46 h 807"/>
                <a:gd name="T8" fmla="*/ 818 w 912"/>
                <a:gd name="T9" fmla="*/ 68 h 807"/>
                <a:gd name="T10" fmla="*/ 865 w 912"/>
                <a:gd name="T11" fmla="*/ 127 h 807"/>
                <a:gd name="T12" fmla="*/ 843 w 912"/>
                <a:gd name="T13" fmla="*/ 318 h 807"/>
                <a:gd name="T14" fmla="*/ 284 w 912"/>
                <a:gd name="T15" fmla="*/ 761 h 807"/>
                <a:gd name="T16" fmla="*/ 93 w 912"/>
                <a:gd name="T17" fmla="*/ 739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807">
                  <a:moveTo>
                    <a:pt x="93" y="739"/>
                  </a:moveTo>
                  <a:cubicBezTo>
                    <a:pt x="46" y="680"/>
                    <a:pt x="46" y="680"/>
                    <a:pt x="46" y="680"/>
                  </a:cubicBezTo>
                  <a:cubicBezTo>
                    <a:pt x="0" y="621"/>
                    <a:pt x="10" y="535"/>
                    <a:pt x="68" y="489"/>
                  </a:cubicBezTo>
                  <a:cubicBezTo>
                    <a:pt x="627" y="46"/>
                    <a:pt x="627" y="46"/>
                    <a:pt x="627" y="46"/>
                  </a:cubicBezTo>
                  <a:cubicBezTo>
                    <a:pt x="686" y="0"/>
                    <a:pt x="772" y="10"/>
                    <a:pt x="818" y="68"/>
                  </a:cubicBezTo>
                  <a:cubicBezTo>
                    <a:pt x="865" y="127"/>
                    <a:pt x="865" y="127"/>
                    <a:pt x="865" y="127"/>
                  </a:cubicBezTo>
                  <a:cubicBezTo>
                    <a:pt x="912" y="186"/>
                    <a:pt x="902" y="272"/>
                    <a:pt x="843" y="318"/>
                  </a:cubicBezTo>
                  <a:cubicBezTo>
                    <a:pt x="284" y="761"/>
                    <a:pt x="284" y="761"/>
                    <a:pt x="284" y="761"/>
                  </a:cubicBezTo>
                  <a:cubicBezTo>
                    <a:pt x="225" y="807"/>
                    <a:pt x="139" y="797"/>
                    <a:pt x="93" y="739"/>
                  </a:cubicBezTo>
                  <a:close/>
                </a:path>
              </a:pathLst>
            </a:custGeom>
            <a:solidFill>
              <a:srgbClr val="B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CuadroTexto 1">
            <a:extLst>
              <a:ext uri="{FF2B5EF4-FFF2-40B4-BE49-F238E27FC236}">
                <a16:creationId xmlns:a16="http://schemas.microsoft.com/office/drawing/2014/main" id="{48F0D64B-8FDE-4618-83EA-8549B7B7C824}"/>
              </a:ext>
            </a:extLst>
          </p:cNvPr>
          <p:cNvSpPr txBox="1"/>
          <p:nvPr/>
        </p:nvSpPr>
        <p:spPr>
          <a:xfrm>
            <a:off x="836951" y="2056686"/>
            <a:ext cx="10225998" cy="2215991"/>
          </a:xfrm>
          <a:prstGeom prst="rect">
            <a:avLst/>
          </a:prstGeom>
          <a:noFill/>
        </p:spPr>
        <p:txBody>
          <a:bodyPr wrap="square" rtlCol="0">
            <a:spAutoFit/>
          </a:bodyPr>
          <a:lstStyle/>
          <a:p>
            <a:pPr algn="ctr"/>
            <a:r>
              <a:rPr lang="en-US" sz="13800" dirty="0">
                <a:solidFill>
                  <a:schemeClr val="bg1"/>
                </a:solidFill>
                <a:effectLst>
                  <a:outerShdw blurRad="38100" dist="38100" dir="2700000" algn="tl">
                    <a:srgbClr val="000000">
                      <a:alpha val="43137"/>
                    </a:srgbClr>
                  </a:outerShdw>
                </a:effectLst>
                <a:latin typeface="+mj-lt"/>
              </a:rPr>
              <a:t>THANKS</a:t>
            </a:r>
            <a:endParaRPr lang="en-US" sz="11500" dirty="0">
              <a:solidFill>
                <a:schemeClr val="bg1"/>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663824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4763" y="1785"/>
            <a:ext cx="12182478" cy="6854429"/>
          </a:xfrm>
          <a:prstGeom prst="rect">
            <a:avLst/>
          </a:prstGeom>
          <a:solidFill>
            <a:schemeClr val="tx1">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8424" y="2937045"/>
            <a:ext cx="7957502"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9448" y="5940144"/>
            <a:ext cx="687346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430" y="4940842"/>
            <a:ext cx="807838" cy="637415"/>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803" y="4940842"/>
            <a:ext cx="807838" cy="63741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641" y="5038527"/>
            <a:ext cx="210481" cy="387228"/>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345" y="4940842"/>
            <a:ext cx="807838" cy="63741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325" y="5018111"/>
            <a:ext cx="351710" cy="406507"/>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094" y="4940842"/>
            <a:ext cx="807838" cy="637415"/>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881">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758" y="5038526"/>
            <a:ext cx="348026" cy="34802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881">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grpSp>
        <p:nvGrpSpPr>
          <p:cNvPr id="9" name="Group 8">
            <a:extLst>
              <a:ext uri="{FF2B5EF4-FFF2-40B4-BE49-F238E27FC236}">
                <a16:creationId xmlns:a16="http://schemas.microsoft.com/office/drawing/2014/main" id="{7995304B-0BE2-D790-4977-70F357B60BD5}"/>
              </a:ext>
            </a:extLst>
          </p:cNvPr>
          <p:cNvGrpSpPr/>
          <p:nvPr/>
        </p:nvGrpSpPr>
        <p:grpSpPr>
          <a:xfrm>
            <a:off x="7415594" y="5090238"/>
            <a:ext cx="418666" cy="296313"/>
            <a:chOff x="7415594" y="5090238"/>
            <a:chExt cx="418666" cy="296313"/>
          </a:xfrm>
        </p:grpSpPr>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594" y="5090238"/>
              <a:ext cx="418666" cy="296313"/>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2770" y="5174553"/>
              <a:ext cx="107816" cy="126957"/>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696" tIns="22848" rIns="45696" bIns="22848" numCol="1" anchor="t" anchorCtr="0" compatLnSpc="1">
              <a:prstTxWarp prst="textNoShape">
                <a:avLst/>
              </a:prstTxWarp>
            </a:bodyPr>
            <a:lstStyle/>
            <a:p>
              <a:endParaRPr lang="en-US" sz="900" dirty="0">
                <a:latin typeface="Lato Light" panose="020F0302020204030203" pitchFamily="34" charset="0"/>
              </a:endParaRPr>
            </a:p>
          </p:txBody>
        </p:sp>
      </p:gr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587" y="895247"/>
            <a:ext cx="12188826" cy="211186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199" dirty="0">
                <a:solidFill>
                  <a:schemeClr val="accent5"/>
                </a:solidFill>
                <a:latin typeface="Lato Black" panose="020F0A02020204030203" pitchFamily="34" charset="0"/>
              </a:rPr>
              <a:t>THANKS FOR DOWNLOADING THESE TEMPLATES! </a:t>
            </a:r>
            <a:br>
              <a:rPr kumimoji="1" lang="en-US" altLang="ja-JP" sz="2000" b="1" dirty="0">
                <a:solidFill>
                  <a:schemeClr val="accent5"/>
                </a:solidFill>
                <a:latin typeface="Lato Light" panose="020F0302020204030203" pitchFamily="34" charset="0"/>
              </a:rPr>
            </a:br>
            <a:r>
              <a:rPr kumimoji="1" lang="en-US" altLang="ja-JP" sz="2400" dirty="0">
                <a:solidFill>
                  <a:schemeClr val="accent5"/>
                </a:solidFill>
                <a:latin typeface="Lato Light" panose="020F0302020204030203" pitchFamily="34" charset="0"/>
              </a:rPr>
              <a:t>Find even more free templates at </a:t>
            </a:r>
            <a:endParaRPr kumimoji="1" lang="en-US" altLang="ja-JP" sz="2000" b="1" dirty="0">
              <a:solidFill>
                <a:schemeClr val="accent5"/>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1588" y="1900820"/>
            <a:ext cx="12182478" cy="134867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rPr>
              <a:t>https://www.pptbundle.com/</a:t>
            </a:r>
            <a:r>
              <a:rPr lang="en-US" sz="1400" dirty="0">
                <a:solidFill>
                  <a:schemeClr val="bg1"/>
                </a:solidFill>
                <a:latin typeface="Lato Light" panose="020F0302020204030203" pitchFamily="34" charset="0"/>
              </a:rPr>
              <a:t> </a:t>
            </a:r>
          </a:p>
          <a:p>
            <a:pPr marL="0" indent="0" algn="ctr">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a:extLst>
              <a:ext uri="{FF2B5EF4-FFF2-40B4-BE49-F238E27FC236}">
                <a16:creationId xmlns:a16="http://schemas.microsoft.com/office/drawing/2014/main" id="{6C41E88F-7F7A-434F-9255-9A2D87C945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30212" y="914400"/>
            <a:ext cx="1417637"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a:extLst>
              <a:ext uri="{FF2B5EF4-FFF2-40B4-BE49-F238E27FC236}">
                <a16:creationId xmlns:a16="http://schemas.microsoft.com/office/drawing/2014/main" id="{6E939979-75ED-459E-9663-B8ECA13A9FF8}"/>
              </a:ext>
            </a:extLst>
          </p:cNvPr>
          <p:cNvSpPr/>
          <p:nvPr/>
        </p:nvSpPr>
        <p:spPr>
          <a:xfrm>
            <a:off x="-85070" y="0"/>
            <a:ext cx="12277070" cy="6858000"/>
          </a:xfrm>
          <a:prstGeom prst="rect">
            <a:avLst/>
          </a:prstGeom>
          <a:solidFill>
            <a:srgbClr val="23CB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2" name="Group 9">
            <a:extLst>
              <a:ext uri="{FF2B5EF4-FFF2-40B4-BE49-F238E27FC236}">
                <a16:creationId xmlns:a16="http://schemas.microsoft.com/office/drawing/2014/main" id="{7A186C1C-D87A-4F12-AEC0-6F7A4ABE6F28}"/>
              </a:ext>
            </a:extLst>
          </p:cNvPr>
          <p:cNvGrpSpPr>
            <a:grpSpLocks noChangeAspect="1"/>
          </p:cNvGrpSpPr>
          <p:nvPr/>
        </p:nvGrpSpPr>
        <p:grpSpPr bwMode="auto">
          <a:xfrm>
            <a:off x="5922962" y="150812"/>
            <a:ext cx="6269038" cy="6707188"/>
            <a:chOff x="-316" y="-382"/>
            <a:chExt cx="3949" cy="4225"/>
          </a:xfrm>
        </p:grpSpPr>
        <p:sp>
          <p:nvSpPr>
            <p:cNvPr id="94" name="Freeform 10">
              <a:extLst>
                <a:ext uri="{FF2B5EF4-FFF2-40B4-BE49-F238E27FC236}">
                  <a16:creationId xmlns:a16="http://schemas.microsoft.com/office/drawing/2014/main" id="{44C0BC75-9D3A-45AF-820C-B4640C724E80}"/>
                </a:ext>
              </a:extLst>
            </p:cNvPr>
            <p:cNvSpPr>
              <a:spLocks/>
            </p:cNvSpPr>
            <p:nvPr/>
          </p:nvSpPr>
          <p:spPr bwMode="auto">
            <a:xfrm>
              <a:off x="427" y="-90"/>
              <a:ext cx="3206" cy="2834"/>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E82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2">
              <a:extLst>
                <a:ext uri="{FF2B5EF4-FFF2-40B4-BE49-F238E27FC236}">
                  <a16:creationId xmlns:a16="http://schemas.microsoft.com/office/drawing/2014/main" id="{D6E36C8C-7DEE-499F-9A7B-2F71609CCA72}"/>
                </a:ext>
              </a:extLst>
            </p:cNvPr>
            <p:cNvSpPr>
              <a:spLocks/>
            </p:cNvSpPr>
            <p:nvPr/>
          </p:nvSpPr>
          <p:spPr bwMode="auto">
            <a:xfrm>
              <a:off x="1132" y="-382"/>
              <a:ext cx="1848" cy="1635"/>
            </a:xfrm>
            <a:custGeom>
              <a:avLst/>
              <a:gdLst>
                <a:gd name="T0" fmla="*/ 64 w 778"/>
                <a:gd name="T1" fmla="*/ 620 h 689"/>
                <a:gd name="T2" fmla="*/ 46 w 778"/>
                <a:gd name="T3" fmla="*/ 598 h 689"/>
                <a:gd name="T4" fmla="*/ 69 w 778"/>
                <a:gd name="T5" fmla="*/ 407 h 689"/>
                <a:gd name="T6" fmla="*/ 523 w 778"/>
                <a:gd name="T7" fmla="*/ 47 h 689"/>
                <a:gd name="T8" fmla="*/ 714 w 778"/>
                <a:gd name="T9" fmla="*/ 69 h 689"/>
                <a:gd name="T10" fmla="*/ 732 w 778"/>
                <a:gd name="T11" fmla="*/ 91 h 689"/>
                <a:gd name="T12" fmla="*/ 710 w 778"/>
                <a:gd name="T13" fmla="*/ 282 h 689"/>
                <a:gd name="T14" fmla="*/ 255 w 778"/>
                <a:gd name="T15" fmla="*/ 642 h 689"/>
                <a:gd name="T16" fmla="*/ 64 w 778"/>
                <a:gd name="T17" fmla="*/ 62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8" h="689">
                  <a:moveTo>
                    <a:pt x="64" y="620"/>
                  </a:moveTo>
                  <a:cubicBezTo>
                    <a:pt x="46" y="598"/>
                    <a:pt x="46" y="598"/>
                    <a:pt x="46" y="598"/>
                  </a:cubicBezTo>
                  <a:cubicBezTo>
                    <a:pt x="0" y="539"/>
                    <a:pt x="10" y="453"/>
                    <a:pt x="69" y="407"/>
                  </a:cubicBezTo>
                  <a:cubicBezTo>
                    <a:pt x="523" y="47"/>
                    <a:pt x="523" y="47"/>
                    <a:pt x="523" y="47"/>
                  </a:cubicBezTo>
                  <a:cubicBezTo>
                    <a:pt x="582" y="0"/>
                    <a:pt x="668" y="10"/>
                    <a:pt x="714" y="69"/>
                  </a:cubicBezTo>
                  <a:cubicBezTo>
                    <a:pt x="732" y="91"/>
                    <a:pt x="732" y="91"/>
                    <a:pt x="732" y="91"/>
                  </a:cubicBezTo>
                  <a:cubicBezTo>
                    <a:pt x="778" y="150"/>
                    <a:pt x="768" y="236"/>
                    <a:pt x="710" y="282"/>
                  </a:cubicBezTo>
                  <a:cubicBezTo>
                    <a:pt x="255" y="642"/>
                    <a:pt x="255" y="642"/>
                    <a:pt x="255" y="642"/>
                  </a:cubicBezTo>
                  <a:cubicBezTo>
                    <a:pt x="196" y="689"/>
                    <a:pt x="110" y="679"/>
                    <a:pt x="64" y="620"/>
                  </a:cubicBezTo>
                  <a:close/>
                </a:path>
              </a:pathLst>
            </a:custGeom>
            <a:solidFill>
              <a:srgbClr val="FED4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3">
              <a:extLst>
                <a:ext uri="{FF2B5EF4-FFF2-40B4-BE49-F238E27FC236}">
                  <a16:creationId xmlns:a16="http://schemas.microsoft.com/office/drawing/2014/main" id="{E165D0BE-5988-4A1B-AEB8-58C03D8B8F75}"/>
                </a:ext>
              </a:extLst>
            </p:cNvPr>
            <p:cNvSpPr>
              <a:spLocks/>
            </p:cNvSpPr>
            <p:nvPr/>
          </p:nvSpPr>
          <p:spPr bwMode="auto">
            <a:xfrm>
              <a:off x="1049" y="1761"/>
              <a:ext cx="1850" cy="1636"/>
            </a:xfrm>
            <a:custGeom>
              <a:avLst/>
              <a:gdLst>
                <a:gd name="T0" fmla="*/ 64 w 779"/>
                <a:gd name="T1" fmla="*/ 620 h 689"/>
                <a:gd name="T2" fmla="*/ 47 w 779"/>
                <a:gd name="T3" fmla="*/ 598 h 689"/>
                <a:gd name="T4" fmla="*/ 69 w 779"/>
                <a:gd name="T5" fmla="*/ 407 h 689"/>
                <a:gd name="T6" fmla="*/ 524 w 779"/>
                <a:gd name="T7" fmla="*/ 47 h 689"/>
                <a:gd name="T8" fmla="*/ 715 w 779"/>
                <a:gd name="T9" fmla="*/ 69 h 689"/>
                <a:gd name="T10" fmla="*/ 732 w 779"/>
                <a:gd name="T11" fmla="*/ 91 h 689"/>
                <a:gd name="T12" fmla="*/ 710 w 779"/>
                <a:gd name="T13" fmla="*/ 282 h 689"/>
                <a:gd name="T14" fmla="*/ 256 w 779"/>
                <a:gd name="T15" fmla="*/ 642 h 689"/>
                <a:gd name="T16" fmla="*/ 64 w 779"/>
                <a:gd name="T17" fmla="*/ 620 h 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9" h="689">
                  <a:moveTo>
                    <a:pt x="64" y="620"/>
                  </a:moveTo>
                  <a:cubicBezTo>
                    <a:pt x="47" y="598"/>
                    <a:pt x="47" y="598"/>
                    <a:pt x="47" y="598"/>
                  </a:cubicBezTo>
                  <a:cubicBezTo>
                    <a:pt x="0" y="539"/>
                    <a:pt x="10" y="453"/>
                    <a:pt x="69" y="407"/>
                  </a:cubicBezTo>
                  <a:cubicBezTo>
                    <a:pt x="524" y="47"/>
                    <a:pt x="524" y="47"/>
                    <a:pt x="524" y="47"/>
                  </a:cubicBezTo>
                  <a:cubicBezTo>
                    <a:pt x="582" y="0"/>
                    <a:pt x="668" y="10"/>
                    <a:pt x="715" y="69"/>
                  </a:cubicBezTo>
                  <a:cubicBezTo>
                    <a:pt x="732" y="91"/>
                    <a:pt x="732" y="91"/>
                    <a:pt x="732" y="91"/>
                  </a:cubicBezTo>
                  <a:cubicBezTo>
                    <a:pt x="779" y="150"/>
                    <a:pt x="769" y="236"/>
                    <a:pt x="710" y="282"/>
                  </a:cubicBezTo>
                  <a:cubicBezTo>
                    <a:pt x="256" y="642"/>
                    <a:pt x="256" y="642"/>
                    <a:pt x="256" y="642"/>
                  </a:cubicBezTo>
                  <a:cubicBezTo>
                    <a:pt x="197" y="689"/>
                    <a:pt x="111" y="679"/>
                    <a:pt x="64" y="620"/>
                  </a:cubicBezTo>
                  <a:close/>
                </a:path>
              </a:pathLst>
            </a:custGeom>
            <a:solidFill>
              <a:srgbClr val="6C3F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1">
              <a:extLst>
                <a:ext uri="{FF2B5EF4-FFF2-40B4-BE49-F238E27FC236}">
                  <a16:creationId xmlns:a16="http://schemas.microsoft.com/office/drawing/2014/main" id="{29397A39-4941-4208-A60E-3EB6FE5B0DFE}"/>
                </a:ext>
              </a:extLst>
            </p:cNvPr>
            <p:cNvSpPr>
              <a:spLocks/>
            </p:cNvSpPr>
            <p:nvPr/>
          </p:nvSpPr>
          <p:spPr bwMode="auto">
            <a:xfrm>
              <a:off x="-316" y="1928"/>
              <a:ext cx="2165" cy="1915"/>
            </a:xfrm>
            <a:custGeom>
              <a:avLst/>
              <a:gdLst>
                <a:gd name="T0" fmla="*/ 93 w 912"/>
                <a:gd name="T1" fmla="*/ 739 h 807"/>
                <a:gd name="T2" fmla="*/ 46 w 912"/>
                <a:gd name="T3" fmla="*/ 680 h 807"/>
                <a:gd name="T4" fmla="*/ 68 w 912"/>
                <a:gd name="T5" fmla="*/ 489 h 807"/>
                <a:gd name="T6" fmla="*/ 627 w 912"/>
                <a:gd name="T7" fmla="*/ 46 h 807"/>
                <a:gd name="T8" fmla="*/ 818 w 912"/>
                <a:gd name="T9" fmla="*/ 68 h 807"/>
                <a:gd name="T10" fmla="*/ 865 w 912"/>
                <a:gd name="T11" fmla="*/ 127 h 807"/>
                <a:gd name="T12" fmla="*/ 843 w 912"/>
                <a:gd name="T13" fmla="*/ 318 h 807"/>
                <a:gd name="T14" fmla="*/ 284 w 912"/>
                <a:gd name="T15" fmla="*/ 761 h 807"/>
                <a:gd name="T16" fmla="*/ 93 w 912"/>
                <a:gd name="T17" fmla="*/ 739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12" h="807">
                  <a:moveTo>
                    <a:pt x="93" y="739"/>
                  </a:moveTo>
                  <a:cubicBezTo>
                    <a:pt x="46" y="680"/>
                    <a:pt x="46" y="680"/>
                    <a:pt x="46" y="680"/>
                  </a:cubicBezTo>
                  <a:cubicBezTo>
                    <a:pt x="0" y="621"/>
                    <a:pt x="10" y="535"/>
                    <a:pt x="68" y="489"/>
                  </a:cubicBezTo>
                  <a:cubicBezTo>
                    <a:pt x="627" y="46"/>
                    <a:pt x="627" y="46"/>
                    <a:pt x="627" y="46"/>
                  </a:cubicBezTo>
                  <a:cubicBezTo>
                    <a:pt x="686" y="0"/>
                    <a:pt x="772" y="10"/>
                    <a:pt x="818" y="68"/>
                  </a:cubicBezTo>
                  <a:cubicBezTo>
                    <a:pt x="865" y="127"/>
                    <a:pt x="865" y="127"/>
                    <a:pt x="865" y="127"/>
                  </a:cubicBezTo>
                  <a:cubicBezTo>
                    <a:pt x="912" y="186"/>
                    <a:pt x="902" y="272"/>
                    <a:pt x="843" y="318"/>
                  </a:cubicBezTo>
                  <a:cubicBezTo>
                    <a:pt x="284" y="761"/>
                    <a:pt x="284" y="761"/>
                    <a:pt x="284" y="761"/>
                  </a:cubicBezTo>
                  <a:cubicBezTo>
                    <a:pt x="225" y="807"/>
                    <a:pt x="139" y="797"/>
                    <a:pt x="93" y="739"/>
                  </a:cubicBezTo>
                  <a:close/>
                </a:path>
              </a:pathLst>
            </a:custGeom>
            <a:solidFill>
              <a:srgbClr val="B2030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105" name="Marcador de posición de imagen 104">
            <a:extLst>
              <a:ext uri="{FF2B5EF4-FFF2-40B4-BE49-F238E27FC236}">
                <a16:creationId xmlns:a16="http://schemas.microsoft.com/office/drawing/2014/main" id="{DCE5929E-9385-41FE-9C65-2B61257950B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9184" b="9184"/>
          <a:stretch>
            <a:fillRect/>
          </a:stretch>
        </p:blipFill>
        <p:spPr/>
      </p:pic>
      <p:sp>
        <p:nvSpPr>
          <p:cNvPr id="119" name="Forma libre: forma 118">
            <a:extLst>
              <a:ext uri="{FF2B5EF4-FFF2-40B4-BE49-F238E27FC236}">
                <a16:creationId xmlns:a16="http://schemas.microsoft.com/office/drawing/2014/main" id="{6F3B07BE-2298-4468-9A4C-01476541E5FA}"/>
              </a:ext>
            </a:extLst>
          </p:cNvPr>
          <p:cNvSpPr/>
          <p:nvPr/>
        </p:nvSpPr>
        <p:spPr>
          <a:xfrm>
            <a:off x="-85070" y="979792"/>
            <a:ext cx="2229468" cy="2449209"/>
          </a:xfrm>
          <a:custGeom>
            <a:avLst/>
            <a:gdLst>
              <a:gd name="connsiteX0" fmla="*/ 1610715 w 2229468"/>
              <a:gd name="connsiteY0" fmla="*/ 1517 h 2449209"/>
              <a:gd name="connsiteX1" fmla="*/ 2053586 w 2229468"/>
              <a:gd name="connsiteY1" fmla="*/ 194701 h 2449209"/>
              <a:gd name="connsiteX2" fmla="*/ 2117677 w 2229468"/>
              <a:gd name="connsiteY2" fmla="*/ 277629 h 2449209"/>
              <a:gd name="connsiteX3" fmla="*/ 2034736 w 2229468"/>
              <a:gd name="connsiteY3" fmla="*/ 997594 h 2449209"/>
              <a:gd name="connsiteX4" fmla="*/ 323130 w 2229468"/>
              <a:gd name="connsiteY4" fmla="*/ 2354595 h 2449209"/>
              <a:gd name="connsiteX5" fmla="*/ 141107 w 2229468"/>
              <a:gd name="connsiteY5" fmla="*/ 2447653 h 2449209"/>
              <a:gd name="connsiteX6" fmla="*/ 132238 w 2229468"/>
              <a:gd name="connsiteY6" fmla="*/ 2449209 h 2449209"/>
              <a:gd name="connsiteX7" fmla="*/ 0 w 2229468"/>
              <a:gd name="connsiteY7" fmla="*/ 2449209 h 2449209"/>
              <a:gd name="connsiteX8" fmla="*/ 0 w 2229468"/>
              <a:gd name="connsiteY8" fmla="*/ 1166684 h 2449209"/>
              <a:gd name="connsiteX9" fmla="*/ 56762 w 2229468"/>
              <a:gd name="connsiteY9" fmla="*/ 1121780 h 2449209"/>
              <a:gd name="connsiteX10" fmla="*/ 1333505 w 2229468"/>
              <a:gd name="connsiteY10" fmla="*/ 111773 h 2449209"/>
              <a:gd name="connsiteX11" fmla="*/ 1610715 w 2229468"/>
              <a:gd name="connsiteY11" fmla="*/ 1517 h 244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468" h="2449209">
                <a:moveTo>
                  <a:pt x="1610715" y="1517"/>
                </a:moveTo>
                <a:cubicBezTo>
                  <a:pt x="1774661" y="-11146"/>
                  <a:pt x="1942841" y="55703"/>
                  <a:pt x="2053586" y="194701"/>
                </a:cubicBezTo>
                <a:cubicBezTo>
                  <a:pt x="2117677" y="277629"/>
                  <a:pt x="2117677" y="277629"/>
                  <a:pt x="2117677" y="277629"/>
                </a:cubicBezTo>
                <a:cubicBezTo>
                  <a:pt x="2294870" y="500026"/>
                  <a:pt x="2257170" y="824199"/>
                  <a:pt x="2034736" y="997594"/>
                </a:cubicBezTo>
                <a:cubicBezTo>
                  <a:pt x="323130" y="2354595"/>
                  <a:pt x="323130" y="2354595"/>
                  <a:pt x="323130" y="2354595"/>
                </a:cubicBezTo>
                <a:cubicBezTo>
                  <a:pt x="267522" y="2398886"/>
                  <a:pt x="205551" y="2429748"/>
                  <a:pt x="141107" y="2447653"/>
                </a:cubicBezTo>
                <a:lnTo>
                  <a:pt x="132238" y="2449209"/>
                </a:lnTo>
                <a:lnTo>
                  <a:pt x="0" y="2449209"/>
                </a:lnTo>
                <a:lnTo>
                  <a:pt x="0" y="1166684"/>
                </a:lnTo>
                <a:lnTo>
                  <a:pt x="56762" y="1121780"/>
                </a:lnTo>
                <a:cubicBezTo>
                  <a:pt x="1333505" y="111773"/>
                  <a:pt x="1333505" y="111773"/>
                  <a:pt x="1333505" y="111773"/>
                </a:cubicBezTo>
                <a:cubicBezTo>
                  <a:pt x="1415504" y="45337"/>
                  <a:pt x="1512347" y="9115"/>
                  <a:pt x="1610715" y="151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CuadroTexto 108">
            <a:extLst>
              <a:ext uri="{FF2B5EF4-FFF2-40B4-BE49-F238E27FC236}">
                <a16:creationId xmlns:a16="http://schemas.microsoft.com/office/drawing/2014/main" id="{12F388EC-5FF3-4542-9FE3-83498B688341}"/>
              </a:ext>
            </a:extLst>
          </p:cNvPr>
          <p:cNvSpPr txBox="1"/>
          <p:nvPr/>
        </p:nvSpPr>
        <p:spPr>
          <a:xfrm>
            <a:off x="556226" y="1569174"/>
            <a:ext cx="4690130" cy="3339376"/>
          </a:xfrm>
          <a:prstGeom prst="rect">
            <a:avLst/>
          </a:prstGeom>
          <a:noFill/>
        </p:spPr>
        <p:txBody>
          <a:bodyPr wrap="square" rtlCol="0">
            <a:spAutoFit/>
          </a:bodyPr>
          <a:lstStyle/>
          <a:p>
            <a:r>
              <a:rPr lang="en-US" sz="11500" dirty="0">
                <a:solidFill>
                  <a:schemeClr val="bg1"/>
                </a:solidFill>
                <a:latin typeface="+mj-lt"/>
              </a:rPr>
              <a:t>NEXT</a:t>
            </a:r>
          </a:p>
          <a:p>
            <a:r>
              <a:rPr lang="en-US" sz="9600" dirty="0">
                <a:solidFill>
                  <a:schemeClr val="bg1"/>
                </a:solidFill>
                <a:latin typeface="+mj-lt"/>
              </a:rPr>
              <a:t>LEVEL</a:t>
            </a:r>
          </a:p>
        </p:txBody>
      </p:sp>
      <p:sp>
        <p:nvSpPr>
          <p:cNvPr id="111" name="CuadroTexto 110">
            <a:extLst>
              <a:ext uri="{FF2B5EF4-FFF2-40B4-BE49-F238E27FC236}">
                <a16:creationId xmlns:a16="http://schemas.microsoft.com/office/drawing/2014/main" id="{C9A75CCC-A91C-4CF9-A1C3-1C583BD1AAE2}"/>
              </a:ext>
            </a:extLst>
          </p:cNvPr>
          <p:cNvSpPr txBox="1"/>
          <p:nvPr/>
        </p:nvSpPr>
        <p:spPr>
          <a:xfrm>
            <a:off x="556226" y="6342314"/>
            <a:ext cx="4980915" cy="369332"/>
          </a:xfrm>
          <a:prstGeom prst="rect">
            <a:avLst/>
          </a:prstGeom>
          <a:noFill/>
        </p:spPr>
        <p:txBody>
          <a:bodyPr wrap="none" rtlCol="0">
            <a:spAutoFit/>
          </a:bodyPr>
          <a:lstStyle/>
          <a:p>
            <a:r>
              <a:rPr lang="en-US" dirty="0">
                <a:solidFill>
                  <a:schemeClr val="bg1"/>
                </a:solidFill>
              </a:rPr>
              <a:t>www.free-powerpoint-templates-download.com</a:t>
            </a:r>
          </a:p>
        </p:txBody>
      </p:sp>
    </p:spTree>
    <p:extLst>
      <p:ext uri="{BB962C8B-B14F-4D97-AF65-F5344CB8AC3E}">
        <p14:creationId xmlns:p14="http://schemas.microsoft.com/office/powerpoint/2010/main" val="206664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rma libre: forma 2">
            <a:extLst>
              <a:ext uri="{FF2B5EF4-FFF2-40B4-BE49-F238E27FC236}">
                <a16:creationId xmlns:a16="http://schemas.microsoft.com/office/drawing/2014/main" id="{2C92E02E-0B30-459B-85EF-5BD0EED6E5DF}"/>
              </a:ext>
            </a:extLst>
          </p:cNvPr>
          <p:cNvSpPr/>
          <p:nvPr/>
        </p:nvSpPr>
        <p:spPr>
          <a:xfrm>
            <a:off x="-85070" y="979792"/>
            <a:ext cx="2229468" cy="2449209"/>
          </a:xfrm>
          <a:custGeom>
            <a:avLst/>
            <a:gdLst>
              <a:gd name="connsiteX0" fmla="*/ 1610715 w 2229468"/>
              <a:gd name="connsiteY0" fmla="*/ 1517 h 2449209"/>
              <a:gd name="connsiteX1" fmla="*/ 2053586 w 2229468"/>
              <a:gd name="connsiteY1" fmla="*/ 194701 h 2449209"/>
              <a:gd name="connsiteX2" fmla="*/ 2117677 w 2229468"/>
              <a:gd name="connsiteY2" fmla="*/ 277629 h 2449209"/>
              <a:gd name="connsiteX3" fmla="*/ 2034736 w 2229468"/>
              <a:gd name="connsiteY3" fmla="*/ 997594 h 2449209"/>
              <a:gd name="connsiteX4" fmla="*/ 323130 w 2229468"/>
              <a:gd name="connsiteY4" fmla="*/ 2354595 h 2449209"/>
              <a:gd name="connsiteX5" fmla="*/ 141107 w 2229468"/>
              <a:gd name="connsiteY5" fmla="*/ 2447653 h 2449209"/>
              <a:gd name="connsiteX6" fmla="*/ 132238 w 2229468"/>
              <a:gd name="connsiteY6" fmla="*/ 2449209 h 2449209"/>
              <a:gd name="connsiteX7" fmla="*/ 0 w 2229468"/>
              <a:gd name="connsiteY7" fmla="*/ 2449209 h 2449209"/>
              <a:gd name="connsiteX8" fmla="*/ 0 w 2229468"/>
              <a:gd name="connsiteY8" fmla="*/ 1166684 h 2449209"/>
              <a:gd name="connsiteX9" fmla="*/ 56762 w 2229468"/>
              <a:gd name="connsiteY9" fmla="*/ 1121780 h 2449209"/>
              <a:gd name="connsiteX10" fmla="*/ 1333505 w 2229468"/>
              <a:gd name="connsiteY10" fmla="*/ 111773 h 2449209"/>
              <a:gd name="connsiteX11" fmla="*/ 1610715 w 2229468"/>
              <a:gd name="connsiteY11" fmla="*/ 1517 h 2449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29468" h="2449209">
                <a:moveTo>
                  <a:pt x="1610715" y="1517"/>
                </a:moveTo>
                <a:cubicBezTo>
                  <a:pt x="1774661" y="-11146"/>
                  <a:pt x="1942841" y="55703"/>
                  <a:pt x="2053586" y="194701"/>
                </a:cubicBezTo>
                <a:cubicBezTo>
                  <a:pt x="2117677" y="277629"/>
                  <a:pt x="2117677" y="277629"/>
                  <a:pt x="2117677" y="277629"/>
                </a:cubicBezTo>
                <a:cubicBezTo>
                  <a:pt x="2294870" y="500026"/>
                  <a:pt x="2257170" y="824199"/>
                  <a:pt x="2034736" y="997594"/>
                </a:cubicBezTo>
                <a:cubicBezTo>
                  <a:pt x="323130" y="2354595"/>
                  <a:pt x="323130" y="2354595"/>
                  <a:pt x="323130" y="2354595"/>
                </a:cubicBezTo>
                <a:cubicBezTo>
                  <a:pt x="267522" y="2398886"/>
                  <a:pt x="205551" y="2429748"/>
                  <a:pt x="141107" y="2447653"/>
                </a:cubicBezTo>
                <a:lnTo>
                  <a:pt x="132238" y="2449209"/>
                </a:lnTo>
                <a:lnTo>
                  <a:pt x="0" y="2449209"/>
                </a:lnTo>
                <a:lnTo>
                  <a:pt x="0" y="1166684"/>
                </a:lnTo>
                <a:lnTo>
                  <a:pt x="56762" y="1121780"/>
                </a:lnTo>
                <a:cubicBezTo>
                  <a:pt x="1333505" y="111773"/>
                  <a:pt x="1333505" y="111773"/>
                  <a:pt x="1333505" y="111773"/>
                </a:cubicBezTo>
                <a:cubicBezTo>
                  <a:pt x="1415504" y="45337"/>
                  <a:pt x="1512347" y="9115"/>
                  <a:pt x="1610715" y="1517"/>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9BE530A4-0ACC-46F3-B21D-2ED6291D8318}"/>
              </a:ext>
            </a:extLst>
          </p:cNvPr>
          <p:cNvSpPr txBox="1"/>
          <p:nvPr/>
        </p:nvSpPr>
        <p:spPr>
          <a:xfrm>
            <a:off x="556226" y="1569174"/>
            <a:ext cx="5044474" cy="3631763"/>
          </a:xfrm>
          <a:prstGeom prst="rect">
            <a:avLst/>
          </a:prstGeom>
          <a:noFill/>
        </p:spPr>
        <p:txBody>
          <a:bodyPr wrap="square" rtlCol="0">
            <a:spAutoFit/>
          </a:bodyPr>
          <a:lstStyle/>
          <a:p>
            <a:r>
              <a:rPr lang="en-US" sz="11600" dirty="0">
                <a:solidFill>
                  <a:srgbClr val="23CB97"/>
                </a:solidFill>
                <a:latin typeface="+mj-lt"/>
              </a:rPr>
              <a:t>WELL</a:t>
            </a:r>
          </a:p>
          <a:p>
            <a:r>
              <a:rPr lang="en-US" sz="11500" dirty="0">
                <a:solidFill>
                  <a:srgbClr val="B20304"/>
                </a:solidFill>
                <a:latin typeface="+mj-lt"/>
              </a:rPr>
              <a:t>COME</a:t>
            </a:r>
          </a:p>
        </p:txBody>
      </p:sp>
      <p:sp>
        <p:nvSpPr>
          <p:cNvPr id="5" name="Flecha: pentágono 4">
            <a:extLst>
              <a:ext uri="{FF2B5EF4-FFF2-40B4-BE49-F238E27FC236}">
                <a16:creationId xmlns:a16="http://schemas.microsoft.com/office/drawing/2014/main" id="{34B79555-D840-4138-88DB-F4BD1146BBF1}"/>
              </a:ext>
            </a:extLst>
          </p:cNvPr>
          <p:cNvSpPr/>
          <p:nvPr/>
        </p:nvSpPr>
        <p:spPr>
          <a:xfrm>
            <a:off x="6088702" y="2415022"/>
            <a:ext cx="1428750" cy="781050"/>
          </a:xfrm>
          <a:prstGeom prst="homePlate">
            <a:avLst/>
          </a:prstGeom>
          <a:solidFill>
            <a:srgbClr val="B203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echa: pentágono 7">
            <a:extLst>
              <a:ext uri="{FF2B5EF4-FFF2-40B4-BE49-F238E27FC236}">
                <a16:creationId xmlns:a16="http://schemas.microsoft.com/office/drawing/2014/main" id="{FE1C3A84-02D9-419C-A713-751193B6C477}"/>
              </a:ext>
            </a:extLst>
          </p:cNvPr>
          <p:cNvSpPr/>
          <p:nvPr/>
        </p:nvSpPr>
        <p:spPr>
          <a:xfrm>
            <a:off x="6088702" y="3646622"/>
            <a:ext cx="1428750" cy="781050"/>
          </a:xfrm>
          <a:prstGeom prst="homePlate">
            <a:avLst/>
          </a:prstGeom>
          <a:solidFill>
            <a:srgbClr val="FB31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echa: pentágono 9">
            <a:extLst>
              <a:ext uri="{FF2B5EF4-FFF2-40B4-BE49-F238E27FC236}">
                <a16:creationId xmlns:a16="http://schemas.microsoft.com/office/drawing/2014/main" id="{96EEB980-A47E-4CDA-B9DF-1860C384CC2B}"/>
              </a:ext>
            </a:extLst>
          </p:cNvPr>
          <p:cNvSpPr/>
          <p:nvPr/>
        </p:nvSpPr>
        <p:spPr>
          <a:xfrm>
            <a:off x="6088702" y="4810962"/>
            <a:ext cx="1428750" cy="781050"/>
          </a:xfrm>
          <a:prstGeom prst="homePlate">
            <a:avLst/>
          </a:prstGeom>
          <a:solidFill>
            <a:srgbClr val="D68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orma libre: forma 72">
            <a:extLst>
              <a:ext uri="{FF2B5EF4-FFF2-40B4-BE49-F238E27FC236}">
                <a16:creationId xmlns:a16="http://schemas.microsoft.com/office/drawing/2014/main" id="{C4AB8D80-6EE3-405C-AE83-1419C0AB216F}"/>
              </a:ext>
            </a:extLst>
          </p:cNvPr>
          <p:cNvSpPr/>
          <p:nvPr/>
        </p:nvSpPr>
        <p:spPr>
          <a:xfrm>
            <a:off x="10020918" y="1"/>
            <a:ext cx="2171082" cy="2081073"/>
          </a:xfrm>
          <a:custGeom>
            <a:avLst/>
            <a:gdLst>
              <a:gd name="connsiteX0" fmla="*/ 147363 w 2171082"/>
              <a:gd name="connsiteY0" fmla="*/ 0 h 2081073"/>
              <a:gd name="connsiteX1" fmla="*/ 2171082 w 2171082"/>
              <a:gd name="connsiteY1" fmla="*/ 0 h 2081073"/>
              <a:gd name="connsiteX2" fmla="*/ 2171082 w 2171082"/>
              <a:gd name="connsiteY2" fmla="*/ 1886177 h 2081073"/>
              <a:gd name="connsiteX3" fmla="*/ 2137908 w 2171082"/>
              <a:gd name="connsiteY3" fmla="*/ 1906331 h 2081073"/>
              <a:gd name="connsiteX4" fmla="*/ 1447800 w 2171082"/>
              <a:gd name="connsiteY4" fmla="*/ 2081073 h 2081073"/>
              <a:gd name="connsiteX5" fmla="*/ 0 w 2171082"/>
              <a:gd name="connsiteY5" fmla="*/ 633273 h 2081073"/>
              <a:gd name="connsiteX6" fmla="*/ 113775 w 2171082"/>
              <a:gd name="connsiteY6" fmla="*/ 69724 h 2081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082" h="2081073">
                <a:moveTo>
                  <a:pt x="147363" y="0"/>
                </a:moveTo>
                <a:lnTo>
                  <a:pt x="2171082" y="0"/>
                </a:lnTo>
                <a:lnTo>
                  <a:pt x="2171082" y="1886177"/>
                </a:lnTo>
                <a:lnTo>
                  <a:pt x="2137908" y="1906331"/>
                </a:lnTo>
                <a:cubicBezTo>
                  <a:pt x="1932764" y="2017772"/>
                  <a:pt x="1697674" y="2081073"/>
                  <a:pt x="1447800" y="2081073"/>
                </a:cubicBezTo>
                <a:cubicBezTo>
                  <a:pt x="648202" y="2081073"/>
                  <a:pt x="0" y="1432871"/>
                  <a:pt x="0" y="633273"/>
                </a:cubicBezTo>
                <a:cubicBezTo>
                  <a:pt x="0" y="433374"/>
                  <a:pt x="40513" y="242936"/>
                  <a:pt x="113775" y="69724"/>
                </a:cubicBezTo>
                <a:close/>
              </a:path>
            </a:pathLst>
          </a:custGeom>
          <a:solidFill>
            <a:srgbClr val="FC646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orma libre: forma 78">
            <a:extLst>
              <a:ext uri="{FF2B5EF4-FFF2-40B4-BE49-F238E27FC236}">
                <a16:creationId xmlns:a16="http://schemas.microsoft.com/office/drawing/2014/main" id="{A5FC3256-EE9D-43C6-8619-3A691EBCA482}"/>
              </a:ext>
            </a:extLst>
          </p:cNvPr>
          <p:cNvSpPr/>
          <p:nvPr/>
        </p:nvSpPr>
        <p:spPr>
          <a:xfrm>
            <a:off x="7902225" y="22670"/>
            <a:ext cx="3204234" cy="957122"/>
          </a:xfrm>
          <a:custGeom>
            <a:avLst/>
            <a:gdLst>
              <a:gd name="connsiteX0" fmla="*/ 0 w 3204234"/>
              <a:gd name="connsiteY0" fmla="*/ 0 h 957122"/>
              <a:gd name="connsiteX1" fmla="*/ 593051 w 3204234"/>
              <a:gd name="connsiteY1" fmla="*/ 0 h 957122"/>
              <a:gd name="connsiteX2" fmla="*/ 674561 w 3204234"/>
              <a:gd name="connsiteY2" fmla="*/ 89684 h 957122"/>
              <a:gd name="connsiteX3" fmla="*/ 1630849 w 3204234"/>
              <a:gd name="connsiteY3" fmla="*/ 485791 h 957122"/>
              <a:gd name="connsiteX4" fmla="*/ 2587138 w 3204234"/>
              <a:gd name="connsiteY4" fmla="*/ 89684 h 957122"/>
              <a:gd name="connsiteX5" fmla="*/ 2668647 w 3204234"/>
              <a:gd name="connsiteY5" fmla="*/ 0 h 957122"/>
              <a:gd name="connsiteX6" fmla="*/ 3204234 w 3204234"/>
              <a:gd name="connsiteY6" fmla="*/ 0 h 957122"/>
              <a:gd name="connsiteX7" fmla="*/ 3201815 w 3204234"/>
              <a:gd name="connsiteY7" fmla="*/ 5022 h 957122"/>
              <a:gd name="connsiteX8" fmla="*/ 1602117 w 3204234"/>
              <a:gd name="connsiteY8" fmla="*/ 957122 h 957122"/>
              <a:gd name="connsiteX9" fmla="*/ 2419 w 3204234"/>
              <a:gd name="connsiteY9" fmla="*/ 5022 h 95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34" h="957122">
                <a:moveTo>
                  <a:pt x="0" y="0"/>
                </a:moveTo>
                <a:lnTo>
                  <a:pt x="593051" y="0"/>
                </a:lnTo>
                <a:lnTo>
                  <a:pt x="674561" y="89684"/>
                </a:lnTo>
                <a:cubicBezTo>
                  <a:pt x="919296" y="334419"/>
                  <a:pt x="1257395" y="485791"/>
                  <a:pt x="1630849" y="485791"/>
                </a:cubicBezTo>
                <a:cubicBezTo>
                  <a:pt x="2004303" y="485791"/>
                  <a:pt x="2342402" y="334419"/>
                  <a:pt x="2587138" y="89684"/>
                </a:cubicBezTo>
                <a:lnTo>
                  <a:pt x="2668647" y="0"/>
                </a:lnTo>
                <a:lnTo>
                  <a:pt x="3204234" y="0"/>
                </a:lnTo>
                <a:lnTo>
                  <a:pt x="3201815" y="5022"/>
                </a:lnTo>
                <a:cubicBezTo>
                  <a:pt x="2893741" y="572135"/>
                  <a:pt x="2292888" y="957122"/>
                  <a:pt x="1602117" y="957122"/>
                </a:cubicBezTo>
                <a:cubicBezTo>
                  <a:pt x="911346" y="957122"/>
                  <a:pt x="310494" y="572135"/>
                  <a:pt x="2419" y="5022"/>
                </a:cubicBezTo>
                <a:close/>
              </a:path>
            </a:pathLst>
          </a:custGeom>
          <a:solidFill>
            <a:srgbClr val="B20304"/>
          </a:solidFill>
          <a:ln w="76200">
            <a:solidFill>
              <a:srgbClr val="B20304"/>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0">
            <a:extLst>
              <a:ext uri="{FF2B5EF4-FFF2-40B4-BE49-F238E27FC236}">
                <a16:creationId xmlns:a16="http://schemas.microsoft.com/office/drawing/2014/main" id="{99E1C72A-0840-49E1-AFA2-3712069F2C36}"/>
              </a:ext>
            </a:extLst>
          </p:cNvPr>
          <p:cNvSpPr txBox="1">
            <a:spLocks noChangeArrowheads="1"/>
          </p:cNvSpPr>
          <p:nvPr/>
        </p:nvSpPr>
        <p:spPr bwMode="auto">
          <a:xfrm>
            <a:off x="7589816" y="2472715"/>
            <a:ext cx="33781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latin typeface="+mn-lt"/>
                <a:cs typeface="Calibri Light" panose="020F0302020204030204" pitchFamily="34" charset="0"/>
              </a:rPr>
              <a:t>Lorem ipsum dolor </a:t>
            </a:r>
            <a:r>
              <a:rPr lang="en-US" altLang="es-MX" sz="1400" dirty="0">
                <a:latin typeface="+mn-lt"/>
                <a:cs typeface="Calibri Light" panose="020F0302020204030204" pitchFamily="34" charset="0"/>
              </a:rPr>
              <a:t>sit amet, consectetur adipiscing elit. Aliquam tincidunt ante nec sem congue convallis. </a:t>
            </a:r>
          </a:p>
        </p:txBody>
      </p:sp>
      <p:sp>
        <p:nvSpPr>
          <p:cNvPr id="35" name="TextBox 30">
            <a:extLst>
              <a:ext uri="{FF2B5EF4-FFF2-40B4-BE49-F238E27FC236}">
                <a16:creationId xmlns:a16="http://schemas.microsoft.com/office/drawing/2014/main" id="{1D09047C-FCC8-4C13-86D6-12313F9DB6DF}"/>
              </a:ext>
            </a:extLst>
          </p:cNvPr>
          <p:cNvSpPr txBox="1">
            <a:spLocks noChangeArrowheads="1"/>
          </p:cNvSpPr>
          <p:nvPr/>
        </p:nvSpPr>
        <p:spPr bwMode="auto">
          <a:xfrm>
            <a:off x="7589816" y="3646622"/>
            <a:ext cx="33781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latin typeface="+mn-lt"/>
                <a:cs typeface="Calibri Light" panose="020F0302020204030204" pitchFamily="34" charset="0"/>
              </a:rPr>
              <a:t>Lorem ipsum dolor </a:t>
            </a:r>
            <a:r>
              <a:rPr lang="en-US" altLang="es-MX" sz="1400" dirty="0">
                <a:latin typeface="+mn-lt"/>
                <a:cs typeface="Calibri Light" panose="020F0302020204030204" pitchFamily="34" charset="0"/>
              </a:rPr>
              <a:t>sit amet, consectetur adipiscing elit. Aliquam tincidunt ante nec sem congue convallis. </a:t>
            </a:r>
          </a:p>
        </p:txBody>
      </p:sp>
      <p:sp>
        <p:nvSpPr>
          <p:cNvPr id="38" name="TextBox 30">
            <a:extLst>
              <a:ext uri="{FF2B5EF4-FFF2-40B4-BE49-F238E27FC236}">
                <a16:creationId xmlns:a16="http://schemas.microsoft.com/office/drawing/2014/main" id="{FC75AAF9-2764-4AC0-BF07-516DE5BA2D4F}"/>
              </a:ext>
            </a:extLst>
          </p:cNvPr>
          <p:cNvSpPr txBox="1">
            <a:spLocks noChangeArrowheads="1"/>
          </p:cNvSpPr>
          <p:nvPr/>
        </p:nvSpPr>
        <p:spPr bwMode="auto">
          <a:xfrm>
            <a:off x="7728310" y="4820529"/>
            <a:ext cx="337814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latin typeface="+mn-lt"/>
                <a:cs typeface="Calibri Light" panose="020F0302020204030204" pitchFamily="34" charset="0"/>
              </a:rPr>
              <a:t>Lorem ipsum dolor </a:t>
            </a:r>
            <a:r>
              <a:rPr lang="en-US" altLang="es-MX" sz="1400" dirty="0">
                <a:latin typeface="+mn-lt"/>
                <a:cs typeface="Calibri Light" panose="020F0302020204030204" pitchFamily="34" charset="0"/>
              </a:rPr>
              <a:t>sit amet, consectetur adipiscing elit. Aliquam tincidunt ante nec sem congue convallis. </a:t>
            </a:r>
          </a:p>
        </p:txBody>
      </p:sp>
      <p:sp>
        <p:nvSpPr>
          <p:cNvPr id="39" name="CuadroTexto 38">
            <a:extLst>
              <a:ext uri="{FF2B5EF4-FFF2-40B4-BE49-F238E27FC236}">
                <a16:creationId xmlns:a16="http://schemas.microsoft.com/office/drawing/2014/main" id="{30023573-49DB-42F0-9981-1FFFA6F687CF}"/>
              </a:ext>
            </a:extLst>
          </p:cNvPr>
          <p:cNvSpPr txBox="1"/>
          <p:nvPr/>
        </p:nvSpPr>
        <p:spPr>
          <a:xfrm>
            <a:off x="6149655" y="2531647"/>
            <a:ext cx="1306843" cy="923330"/>
          </a:xfrm>
          <a:prstGeom prst="rect">
            <a:avLst/>
          </a:prstGeom>
          <a:noFill/>
        </p:spPr>
        <p:txBody>
          <a:bodyPr wrap="square" rtlCol="0">
            <a:spAutoFit/>
          </a:bodyPr>
          <a:lstStyle/>
          <a:p>
            <a:r>
              <a:rPr lang="en-US" sz="5400" dirty="0">
                <a:solidFill>
                  <a:schemeClr val="bg1"/>
                </a:solidFill>
                <a:latin typeface="+mj-lt"/>
              </a:rPr>
              <a:t>01</a:t>
            </a:r>
          </a:p>
        </p:txBody>
      </p:sp>
      <p:sp>
        <p:nvSpPr>
          <p:cNvPr id="40" name="CuadroTexto 39">
            <a:extLst>
              <a:ext uri="{FF2B5EF4-FFF2-40B4-BE49-F238E27FC236}">
                <a16:creationId xmlns:a16="http://schemas.microsoft.com/office/drawing/2014/main" id="{7951EC71-E523-42F0-B6D0-A041D7B083D3}"/>
              </a:ext>
            </a:extLst>
          </p:cNvPr>
          <p:cNvSpPr txBox="1"/>
          <p:nvPr/>
        </p:nvSpPr>
        <p:spPr>
          <a:xfrm>
            <a:off x="6096000" y="3766119"/>
            <a:ext cx="1306843" cy="923330"/>
          </a:xfrm>
          <a:prstGeom prst="rect">
            <a:avLst/>
          </a:prstGeom>
          <a:noFill/>
        </p:spPr>
        <p:txBody>
          <a:bodyPr wrap="square" rtlCol="0">
            <a:spAutoFit/>
          </a:bodyPr>
          <a:lstStyle/>
          <a:p>
            <a:r>
              <a:rPr lang="en-US" sz="5400" dirty="0">
                <a:solidFill>
                  <a:schemeClr val="bg1"/>
                </a:solidFill>
                <a:latin typeface="+mj-lt"/>
              </a:rPr>
              <a:t>02</a:t>
            </a:r>
          </a:p>
        </p:txBody>
      </p:sp>
      <p:sp>
        <p:nvSpPr>
          <p:cNvPr id="41" name="CuadroTexto 40">
            <a:extLst>
              <a:ext uri="{FF2B5EF4-FFF2-40B4-BE49-F238E27FC236}">
                <a16:creationId xmlns:a16="http://schemas.microsoft.com/office/drawing/2014/main" id="{2077EC7F-FED1-49C3-B3AC-51902971D3E1}"/>
              </a:ext>
            </a:extLst>
          </p:cNvPr>
          <p:cNvSpPr txBox="1"/>
          <p:nvPr/>
        </p:nvSpPr>
        <p:spPr>
          <a:xfrm>
            <a:off x="6122283" y="4918622"/>
            <a:ext cx="1306843" cy="923330"/>
          </a:xfrm>
          <a:prstGeom prst="rect">
            <a:avLst/>
          </a:prstGeom>
          <a:noFill/>
        </p:spPr>
        <p:txBody>
          <a:bodyPr wrap="square" rtlCol="0">
            <a:spAutoFit/>
          </a:bodyPr>
          <a:lstStyle/>
          <a:p>
            <a:r>
              <a:rPr lang="en-US" sz="5400" dirty="0">
                <a:solidFill>
                  <a:schemeClr val="bg1"/>
                </a:solidFill>
                <a:latin typeface="+mj-lt"/>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D4D8CFD-5CA2-4BBF-80DE-1474323A5469}"/>
              </a:ext>
            </a:extLst>
          </p:cNvPr>
          <p:cNvSpPr/>
          <p:nvPr/>
        </p:nvSpPr>
        <p:spPr>
          <a:xfrm>
            <a:off x="0" y="0"/>
            <a:ext cx="12192000" cy="6858000"/>
          </a:xfrm>
          <a:prstGeom prst="rect">
            <a:avLst/>
          </a:prstGeom>
          <a:solidFill>
            <a:srgbClr val="E828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10">
            <a:extLst>
              <a:ext uri="{FF2B5EF4-FFF2-40B4-BE49-F238E27FC236}">
                <a16:creationId xmlns:a16="http://schemas.microsoft.com/office/drawing/2014/main" id="{3ACF4EC6-00DD-4902-B198-1C12CD3428F1}"/>
              </a:ext>
            </a:extLst>
          </p:cNvPr>
          <p:cNvSpPr>
            <a:spLocks/>
          </p:cNvSpPr>
          <p:nvPr/>
        </p:nvSpPr>
        <p:spPr bwMode="auto">
          <a:xfrm>
            <a:off x="1501776" y="1139517"/>
            <a:ext cx="3248748" cy="2871788"/>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FC646A"/>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
            <a:extLst>
              <a:ext uri="{FF2B5EF4-FFF2-40B4-BE49-F238E27FC236}">
                <a16:creationId xmlns:a16="http://schemas.microsoft.com/office/drawing/2014/main" id="{1E13F52A-0475-468B-A9AB-C0380E0BFF87}"/>
              </a:ext>
            </a:extLst>
          </p:cNvPr>
          <p:cNvSpPr>
            <a:spLocks/>
          </p:cNvSpPr>
          <p:nvPr/>
        </p:nvSpPr>
        <p:spPr bwMode="auto">
          <a:xfrm>
            <a:off x="911226" y="2187267"/>
            <a:ext cx="3248748" cy="2871788"/>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uadroTexto 5">
            <a:extLst>
              <a:ext uri="{FF2B5EF4-FFF2-40B4-BE49-F238E27FC236}">
                <a16:creationId xmlns:a16="http://schemas.microsoft.com/office/drawing/2014/main" id="{C75A8ACF-CEC5-4A3D-B9AC-F49A9511F63C}"/>
              </a:ext>
            </a:extLst>
          </p:cNvPr>
          <p:cNvSpPr txBox="1"/>
          <p:nvPr/>
        </p:nvSpPr>
        <p:spPr>
          <a:xfrm>
            <a:off x="3274388" y="1807279"/>
            <a:ext cx="7279312" cy="3662541"/>
          </a:xfrm>
          <a:prstGeom prst="rect">
            <a:avLst/>
          </a:prstGeom>
          <a:noFill/>
        </p:spPr>
        <p:txBody>
          <a:bodyPr wrap="square" rtlCol="0">
            <a:spAutoFit/>
          </a:bodyPr>
          <a:lstStyle/>
          <a:p>
            <a:r>
              <a:rPr lang="en-US" sz="11600" dirty="0">
                <a:solidFill>
                  <a:srgbClr val="FED440"/>
                </a:solidFill>
                <a:latin typeface="+mj-lt"/>
              </a:rPr>
              <a:t>ABOUT </a:t>
            </a:r>
            <a:r>
              <a:rPr lang="en-US" sz="11500" dirty="0">
                <a:solidFill>
                  <a:schemeClr val="bg1"/>
                </a:solidFill>
                <a:latin typeface="+mj-lt"/>
              </a:rPr>
              <a:t>US</a:t>
            </a:r>
          </a:p>
        </p:txBody>
      </p:sp>
      <p:sp>
        <p:nvSpPr>
          <p:cNvPr id="7" name="TextBox 30">
            <a:extLst>
              <a:ext uri="{FF2B5EF4-FFF2-40B4-BE49-F238E27FC236}">
                <a16:creationId xmlns:a16="http://schemas.microsoft.com/office/drawing/2014/main" id="{EE524F32-00CF-49A9-A414-983406126823}"/>
              </a:ext>
            </a:extLst>
          </p:cNvPr>
          <p:cNvSpPr txBox="1">
            <a:spLocks noChangeArrowheads="1"/>
          </p:cNvSpPr>
          <p:nvPr/>
        </p:nvSpPr>
        <p:spPr bwMode="auto">
          <a:xfrm>
            <a:off x="5963376" y="3623161"/>
            <a:ext cx="5109028"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Write your title here</a:t>
            </a:r>
          </a:p>
          <a:p>
            <a:pPr algn="just" eaLnBrk="0" hangingPunct="0"/>
            <a:endParaRPr lang="en-US" altLang="es-MX" sz="1400" b="1" dirty="0">
              <a:solidFill>
                <a:schemeClr val="bg1"/>
              </a:solidFill>
              <a:latin typeface="+mn-lt"/>
              <a:cs typeface="Calibri Light" panose="020F0302020204030204" pitchFamily="34" charset="0"/>
            </a:endParaRPr>
          </a:p>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400" dirty="0">
              <a:solidFill>
                <a:schemeClr val="bg1"/>
              </a:solidFill>
              <a:latin typeface="+mn-lt"/>
              <a:cs typeface="Calibri Light" panose="020F0302020204030204" pitchFamily="34" charset="0"/>
            </a:endParaRP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rma libre: forma 37">
            <a:extLst>
              <a:ext uri="{FF2B5EF4-FFF2-40B4-BE49-F238E27FC236}">
                <a16:creationId xmlns:a16="http://schemas.microsoft.com/office/drawing/2014/main" id="{1597A134-AFC4-4798-9106-F50A8DFFE1E8}"/>
              </a:ext>
            </a:extLst>
          </p:cNvPr>
          <p:cNvSpPr/>
          <p:nvPr/>
        </p:nvSpPr>
        <p:spPr>
          <a:xfrm>
            <a:off x="1" y="0"/>
            <a:ext cx="6731795" cy="6858000"/>
          </a:xfrm>
          <a:custGeom>
            <a:avLst/>
            <a:gdLst>
              <a:gd name="connsiteX0" fmla="*/ 1963687 w 6731795"/>
              <a:gd name="connsiteY0" fmla="*/ 0 h 6858000"/>
              <a:gd name="connsiteX1" fmla="*/ 4265663 w 6731795"/>
              <a:gd name="connsiteY1" fmla="*/ 0 h 6858000"/>
              <a:gd name="connsiteX2" fmla="*/ 4358362 w 6731795"/>
              <a:gd name="connsiteY2" fmla="*/ 31366 h 6858000"/>
              <a:gd name="connsiteX3" fmla="*/ 6731795 w 6731795"/>
              <a:gd name="connsiteY3" fmla="*/ 3429000 h 6858000"/>
              <a:gd name="connsiteX4" fmla="*/ 4358362 w 6731795"/>
              <a:gd name="connsiteY4" fmla="*/ 6826634 h 6858000"/>
              <a:gd name="connsiteX5" fmla="*/ 4265663 w 6731795"/>
              <a:gd name="connsiteY5" fmla="*/ 6858000 h 6858000"/>
              <a:gd name="connsiteX6" fmla="*/ 1963687 w 6731795"/>
              <a:gd name="connsiteY6" fmla="*/ 6858000 h 6858000"/>
              <a:gd name="connsiteX7" fmla="*/ 1870988 w 6731795"/>
              <a:gd name="connsiteY7" fmla="*/ 6826634 h 6858000"/>
              <a:gd name="connsiteX8" fmla="*/ 115302 w 6731795"/>
              <a:gd name="connsiteY8" fmla="*/ 5451366 h 6858000"/>
              <a:gd name="connsiteX9" fmla="*/ 0 w 6731795"/>
              <a:gd name="connsiteY9" fmla="*/ 5261573 h 6858000"/>
              <a:gd name="connsiteX10" fmla="*/ 0 w 6731795"/>
              <a:gd name="connsiteY10" fmla="*/ 1596427 h 6858000"/>
              <a:gd name="connsiteX11" fmla="*/ 115302 w 6731795"/>
              <a:gd name="connsiteY11" fmla="*/ 1406634 h 6858000"/>
              <a:gd name="connsiteX12" fmla="*/ 1870988 w 6731795"/>
              <a:gd name="connsiteY12" fmla="*/ 313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31795" h="6858000">
                <a:moveTo>
                  <a:pt x="1963687" y="0"/>
                </a:moveTo>
                <a:lnTo>
                  <a:pt x="4265663" y="0"/>
                </a:lnTo>
                <a:lnTo>
                  <a:pt x="4358362" y="31366"/>
                </a:lnTo>
                <a:cubicBezTo>
                  <a:pt x="5743368" y="538484"/>
                  <a:pt x="6731795" y="1868313"/>
                  <a:pt x="6731795" y="3429000"/>
                </a:cubicBezTo>
                <a:cubicBezTo>
                  <a:pt x="6731795" y="4989688"/>
                  <a:pt x="5743368" y="6319516"/>
                  <a:pt x="4358362" y="6826634"/>
                </a:cubicBezTo>
                <a:lnTo>
                  <a:pt x="4265663" y="6858000"/>
                </a:lnTo>
                <a:lnTo>
                  <a:pt x="1963687" y="6858000"/>
                </a:lnTo>
                <a:lnTo>
                  <a:pt x="1870988" y="6826634"/>
                </a:lnTo>
                <a:cubicBezTo>
                  <a:pt x="1150785" y="6562933"/>
                  <a:pt x="537817" y="6076770"/>
                  <a:pt x="115302" y="5451366"/>
                </a:cubicBezTo>
                <a:lnTo>
                  <a:pt x="0" y="5261573"/>
                </a:lnTo>
                <a:lnTo>
                  <a:pt x="0" y="1596427"/>
                </a:lnTo>
                <a:lnTo>
                  <a:pt x="115302" y="1406634"/>
                </a:lnTo>
                <a:cubicBezTo>
                  <a:pt x="537817" y="781230"/>
                  <a:pt x="1150785" y="295068"/>
                  <a:pt x="1870988" y="31366"/>
                </a:cubicBez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1" name="Marcador de posición de imagen 20">
            <a:extLst>
              <a:ext uri="{FF2B5EF4-FFF2-40B4-BE49-F238E27FC236}">
                <a16:creationId xmlns:a16="http://schemas.microsoft.com/office/drawing/2014/main" id="{F074D78F-361D-4EA2-B19B-24A9E0901B2C}"/>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6719" r="16719"/>
          <a:stretch>
            <a:fillRect/>
          </a:stretch>
        </p:blipFill>
        <p:spPr/>
      </p:pic>
      <p:sp>
        <p:nvSpPr>
          <p:cNvPr id="34" name="Forma libre: forma 33">
            <a:extLst>
              <a:ext uri="{FF2B5EF4-FFF2-40B4-BE49-F238E27FC236}">
                <a16:creationId xmlns:a16="http://schemas.microsoft.com/office/drawing/2014/main" id="{CE995781-AE8E-4C7B-897D-8E1A36A12945}"/>
              </a:ext>
            </a:extLst>
          </p:cNvPr>
          <p:cNvSpPr/>
          <p:nvPr/>
        </p:nvSpPr>
        <p:spPr>
          <a:xfrm>
            <a:off x="0" y="0"/>
            <a:ext cx="12192000" cy="6858000"/>
          </a:xfrm>
          <a:custGeom>
            <a:avLst/>
            <a:gdLst>
              <a:gd name="connsiteX0" fmla="*/ 337408 w 12192000"/>
              <a:gd name="connsiteY0" fmla="*/ 6838949 h 6858000"/>
              <a:gd name="connsiteX1" fmla="*/ 5891941 w 12192000"/>
              <a:gd name="connsiteY1" fmla="*/ 6838949 h 6858000"/>
              <a:gd name="connsiteX2" fmla="*/ 5870980 w 12192000"/>
              <a:gd name="connsiteY2" fmla="*/ 6858000 h 6858000"/>
              <a:gd name="connsiteX3" fmla="*/ 358370 w 12192000"/>
              <a:gd name="connsiteY3" fmla="*/ 6858000 h 6858000"/>
              <a:gd name="connsiteX4" fmla="*/ 0 w 12192000"/>
              <a:gd name="connsiteY4" fmla="*/ 6514794 h 6858000"/>
              <a:gd name="connsiteX5" fmla="*/ 91414 w 12192000"/>
              <a:gd name="connsiteY5" fmla="*/ 6615375 h 6858000"/>
              <a:gd name="connsiteX6" fmla="*/ 337408 w 12192000"/>
              <a:gd name="connsiteY6" fmla="*/ 6838949 h 6858000"/>
              <a:gd name="connsiteX7" fmla="*/ 0 w 12192000"/>
              <a:gd name="connsiteY7" fmla="*/ 6838949 h 6858000"/>
              <a:gd name="connsiteX8" fmla="*/ 5432206 w 12192000"/>
              <a:gd name="connsiteY8" fmla="*/ 0 h 6858000"/>
              <a:gd name="connsiteX9" fmla="*/ 12192000 w 12192000"/>
              <a:gd name="connsiteY9" fmla="*/ 0 h 6858000"/>
              <a:gd name="connsiteX10" fmla="*/ 12192000 w 12192000"/>
              <a:gd name="connsiteY10" fmla="*/ 6838949 h 6858000"/>
              <a:gd name="connsiteX11" fmla="*/ 5891941 w 12192000"/>
              <a:gd name="connsiteY11" fmla="*/ 6838949 h 6858000"/>
              <a:gd name="connsiteX12" fmla="*/ 6137934 w 12192000"/>
              <a:gd name="connsiteY12" fmla="*/ 6615375 h 6858000"/>
              <a:gd name="connsiteX13" fmla="*/ 7390209 w 12192000"/>
              <a:gd name="connsiteY13" fmla="*/ 3592115 h 6858000"/>
              <a:gd name="connsiteX14" fmla="*/ 5505167 w 12192000"/>
              <a:gd name="connsiteY14" fmla="*/ 46774 h 6858000"/>
              <a:gd name="connsiteX15" fmla="*/ 0 w 12192000"/>
              <a:gd name="connsiteY15" fmla="*/ 0 h 6858000"/>
              <a:gd name="connsiteX16" fmla="*/ 797143 w 12192000"/>
              <a:gd name="connsiteY16" fmla="*/ 0 h 6858000"/>
              <a:gd name="connsiteX17" fmla="*/ 724182 w 12192000"/>
              <a:gd name="connsiteY17" fmla="*/ 46774 h 6858000"/>
              <a:gd name="connsiteX18" fmla="*/ 91414 w 12192000"/>
              <a:gd name="connsiteY18" fmla="*/ 568855 h 6858000"/>
              <a:gd name="connsiteX19" fmla="*/ 0 w 12192000"/>
              <a:gd name="connsiteY19" fmla="*/ 66943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192000" h="6858000">
                <a:moveTo>
                  <a:pt x="337408" y="6838949"/>
                </a:moveTo>
                <a:lnTo>
                  <a:pt x="5891941" y="6838949"/>
                </a:lnTo>
                <a:lnTo>
                  <a:pt x="5870980" y="6858000"/>
                </a:lnTo>
                <a:lnTo>
                  <a:pt x="358370" y="6858000"/>
                </a:lnTo>
                <a:close/>
                <a:moveTo>
                  <a:pt x="0" y="6514794"/>
                </a:moveTo>
                <a:lnTo>
                  <a:pt x="91414" y="6615375"/>
                </a:lnTo>
                <a:lnTo>
                  <a:pt x="337408" y="6838949"/>
                </a:lnTo>
                <a:lnTo>
                  <a:pt x="0" y="6838949"/>
                </a:lnTo>
                <a:close/>
                <a:moveTo>
                  <a:pt x="5432206" y="0"/>
                </a:moveTo>
                <a:lnTo>
                  <a:pt x="12192000" y="0"/>
                </a:lnTo>
                <a:lnTo>
                  <a:pt x="12192000" y="6838949"/>
                </a:lnTo>
                <a:lnTo>
                  <a:pt x="5891941" y="6838949"/>
                </a:lnTo>
                <a:lnTo>
                  <a:pt x="6137934" y="6615375"/>
                </a:lnTo>
                <a:cubicBezTo>
                  <a:pt x="6911654" y="5841656"/>
                  <a:pt x="7390209" y="4772772"/>
                  <a:pt x="7390209" y="3592115"/>
                </a:cubicBezTo>
                <a:cubicBezTo>
                  <a:pt x="7390209" y="2116295"/>
                  <a:pt x="6642466" y="815119"/>
                  <a:pt x="5505167" y="46774"/>
                </a:cubicBezTo>
                <a:close/>
                <a:moveTo>
                  <a:pt x="0" y="0"/>
                </a:moveTo>
                <a:lnTo>
                  <a:pt x="797143" y="0"/>
                </a:lnTo>
                <a:lnTo>
                  <a:pt x="724182" y="46774"/>
                </a:lnTo>
                <a:cubicBezTo>
                  <a:pt x="496722" y="200443"/>
                  <a:pt x="284844" y="375425"/>
                  <a:pt x="91414" y="568855"/>
                </a:cubicBezTo>
                <a:lnTo>
                  <a:pt x="0" y="669436"/>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orma libre: forma 48">
            <a:extLst>
              <a:ext uri="{FF2B5EF4-FFF2-40B4-BE49-F238E27FC236}">
                <a16:creationId xmlns:a16="http://schemas.microsoft.com/office/drawing/2014/main" id="{4FB77F6E-FA1A-4AF0-9B5B-D4E318D4A411}"/>
              </a:ext>
            </a:extLst>
          </p:cNvPr>
          <p:cNvSpPr>
            <a:spLocks/>
          </p:cNvSpPr>
          <p:nvPr/>
        </p:nvSpPr>
        <p:spPr bwMode="auto">
          <a:xfrm>
            <a:off x="9480660" y="5189737"/>
            <a:ext cx="2711340" cy="1639689"/>
          </a:xfrm>
          <a:custGeom>
            <a:avLst/>
            <a:gdLst>
              <a:gd name="connsiteX0" fmla="*/ 2219890 w 2711340"/>
              <a:gd name="connsiteY0" fmla="*/ 1590 h 1639689"/>
              <a:gd name="connsiteX1" fmla="*/ 2634500 w 2711340"/>
              <a:gd name="connsiteY1" fmla="*/ 134458 h 1639689"/>
              <a:gd name="connsiteX2" fmla="*/ 2711340 w 2711340"/>
              <a:gd name="connsiteY2" fmla="*/ 213202 h 1639689"/>
              <a:gd name="connsiteX3" fmla="*/ 2711340 w 2711340"/>
              <a:gd name="connsiteY3" fmla="*/ 1083755 h 1639689"/>
              <a:gd name="connsiteX4" fmla="*/ 2686855 w 2711340"/>
              <a:gd name="connsiteY4" fmla="*/ 1107622 h 1639689"/>
              <a:gd name="connsiteX5" fmla="*/ 2063309 w 2711340"/>
              <a:gd name="connsiteY5" fmla="*/ 1600633 h 1639689"/>
              <a:gd name="connsiteX6" fmla="*/ 2013911 w 2711340"/>
              <a:gd name="connsiteY6" fmla="*/ 1639689 h 1639689"/>
              <a:gd name="connsiteX7" fmla="*/ 0 w 2711340"/>
              <a:gd name="connsiteY7" fmla="*/ 1639689 h 1639689"/>
              <a:gd name="connsiteX8" fmla="*/ 20475 w 2711340"/>
              <a:gd name="connsiteY8" fmla="*/ 1619926 h 1639689"/>
              <a:gd name="connsiteX9" fmla="*/ 1907156 w 2711340"/>
              <a:gd name="connsiteY9" fmla="*/ 123902 h 1639689"/>
              <a:gd name="connsiteX10" fmla="*/ 2219890 w 2711340"/>
              <a:gd name="connsiteY10" fmla="*/ 1590 h 1639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1340" h="1639689">
                <a:moveTo>
                  <a:pt x="2219890" y="1590"/>
                </a:moveTo>
                <a:cubicBezTo>
                  <a:pt x="2367343" y="-9364"/>
                  <a:pt x="2517278" y="36428"/>
                  <a:pt x="2634500" y="134458"/>
                </a:cubicBezTo>
                <a:lnTo>
                  <a:pt x="2711340" y="213202"/>
                </a:lnTo>
                <a:lnTo>
                  <a:pt x="2711340" y="1083755"/>
                </a:lnTo>
                <a:lnTo>
                  <a:pt x="2686855" y="1107622"/>
                </a:lnTo>
                <a:cubicBezTo>
                  <a:pt x="2450719" y="1294324"/>
                  <a:pt x="2244100" y="1457689"/>
                  <a:pt x="2063309" y="1600633"/>
                </a:cubicBezTo>
                <a:lnTo>
                  <a:pt x="2013911" y="1639689"/>
                </a:lnTo>
                <a:lnTo>
                  <a:pt x="0" y="1639689"/>
                </a:lnTo>
                <a:lnTo>
                  <a:pt x="20475" y="1619926"/>
                </a:lnTo>
                <a:cubicBezTo>
                  <a:pt x="1907156" y="123902"/>
                  <a:pt x="1907156" y="123902"/>
                  <a:pt x="1907156" y="123902"/>
                </a:cubicBezTo>
                <a:cubicBezTo>
                  <a:pt x="2000106" y="49943"/>
                  <a:pt x="2109300" y="9806"/>
                  <a:pt x="2219890" y="1590"/>
                </a:cubicBezTo>
                <a:close/>
              </a:path>
            </a:pathLst>
          </a:custGeom>
          <a:solidFill>
            <a:srgbClr val="FC646A"/>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4" name="CuadroTexto 43">
            <a:extLst>
              <a:ext uri="{FF2B5EF4-FFF2-40B4-BE49-F238E27FC236}">
                <a16:creationId xmlns:a16="http://schemas.microsoft.com/office/drawing/2014/main" id="{39FAFABD-3DD1-4D4F-8168-4EE682F0E912}"/>
              </a:ext>
            </a:extLst>
          </p:cNvPr>
          <p:cNvSpPr txBox="1"/>
          <p:nvPr/>
        </p:nvSpPr>
        <p:spPr>
          <a:xfrm>
            <a:off x="7772505" y="1130201"/>
            <a:ext cx="7279312" cy="2308324"/>
          </a:xfrm>
          <a:prstGeom prst="rect">
            <a:avLst/>
          </a:prstGeom>
          <a:noFill/>
        </p:spPr>
        <p:txBody>
          <a:bodyPr wrap="square" rtlCol="0">
            <a:spAutoFit/>
          </a:bodyPr>
          <a:lstStyle/>
          <a:p>
            <a:r>
              <a:rPr lang="en-US" sz="7200" dirty="0">
                <a:solidFill>
                  <a:schemeClr val="bg1"/>
                </a:solidFill>
                <a:latin typeface="+mj-lt"/>
              </a:rPr>
              <a:t>TITLE</a:t>
            </a:r>
          </a:p>
          <a:p>
            <a:r>
              <a:rPr lang="en-US" sz="7200" dirty="0">
                <a:solidFill>
                  <a:schemeClr val="bg1"/>
                </a:solidFill>
                <a:latin typeface="+mj-lt"/>
              </a:rPr>
              <a:t>HERE</a:t>
            </a:r>
            <a:endParaRPr lang="en-US" sz="6600" dirty="0">
              <a:solidFill>
                <a:schemeClr val="bg1"/>
              </a:solidFill>
              <a:latin typeface="+mj-lt"/>
            </a:endParaRPr>
          </a:p>
        </p:txBody>
      </p:sp>
      <p:sp>
        <p:nvSpPr>
          <p:cNvPr id="46" name="TextBox 30">
            <a:extLst>
              <a:ext uri="{FF2B5EF4-FFF2-40B4-BE49-F238E27FC236}">
                <a16:creationId xmlns:a16="http://schemas.microsoft.com/office/drawing/2014/main" id="{37BBEE09-A8F5-4063-9BF6-36DF69690992}"/>
              </a:ext>
            </a:extLst>
          </p:cNvPr>
          <p:cNvSpPr txBox="1">
            <a:spLocks noChangeArrowheads="1"/>
          </p:cNvSpPr>
          <p:nvPr/>
        </p:nvSpPr>
        <p:spPr bwMode="auto">
          <a:xfrm>
            <a:off x="7658204" y="3429000"/>
            <a:ext cx="4191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600" dirty="0">
              <a:solidFill>
                <a:schemeClr val="bg1"/>
              </a:solidFill>
              <a:latin typeface="+mn-lt"/>
              <a:cs typeface="Calibri Light" panose="020F0302020204030204" pitchFamily="34" charset="0"/>
            </a:endParaRPr>
          </a:p>
        </p:txBody>
      </p:sp>
    </p:spTree>
    <p:extLst>
      <p:ext uri="{BB962C8B-B14F-4D97-AF65-F5344CB8AC3E}">
        <p14:creationId xmlns:p14="http://schemas.microsoft.com/office/powerpoint/2010/main" val="3190696547"/>
      </p:ext>
    </p:extLst>
  </p:cSld>
  <p:clrMapOvr>
    <a:masterClrMapping/>
  </p:clrMapOvr>
  <p:transition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3EA3995F-A4E6-4806-B6B9-E1E1CF90B106}"/>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4">
            <a:extLst>
              <a:ext uri="{FF2B5EF4-FFF2-40B4-BE49-F238E27FC236}">
                <a16:creationId xmlns:a16="http://schemas.microsoft.com/office/drawing/2014/main" id="{DAFC5483-FF1C-4188-A76B-68BB4FED0F68}"/>
              </a:ext>
            </a:extLst>
          </p:cNvPr>
          <p:cNvGrpSpPr>
            <a:grpSpLocks noChangeAspect="1"/>
          </p:cNvGrpSpPr>
          <p:nvPr/>
        </p:nvGrpSpPr>
        <p:grpSpPr bwMode="auto">
          <a:xfrm>
            <a:off x="1040679" y="1828368"/>
            <a:ext cx="1120775" cy="1427163"/>
            <a:chOff x="1297" y="867"/>
            <a:chExt cx="706" cy="899"/>
          </a:xfrm>
        </p:grpSpPr>
        <p:sp>
          <p:nvSpPr>
            <p:cNvPr id="5" name="Freeform 5">
              <a:extLst>
                <a:ext uri="{FF2B5EF4-FFF2-40B4-BE49-F238E27FC236}">
                  <a16:creationId xmlns:a16="http://schemas.microsoft.com/office/drawing/2014/main" id="{C668F63C-CC2E-4695-B645-AD326C8C6FFC}"/>
                </a:ext>
              </a:extLst>
            </p:cNvPr>
            <p:cNvSpPr>
              <a:spLocks/>
            </p:cNvSpPr>
            <p:nvPr/>
          </p:nvSpPr>
          <p:spPr bwMode="auto">
            <a:xfrm>
              <a:off x="1297" y="1572"/>
              <a:ext cx="357" cy="194"/>
            </a:xfrm>
            <a:custGeom>
              <a:avLst/>
              <a:gdLst>
                <a:gd name="T0" fmla="*/ 149 w 149"/>
                <a:gd name="T1" fmla="*/ 79 h 81"/>
                <a:gd name="T2" fmla="*/ 0 w 149"/>
                <a:gd name="T3" fmla="*/ 0 h 81"/>
                <a:gd name="T4" fmla="*/ 147 w 149"/>
                <a:gd name="T5" fmla="*/ 0 h 81"/>
                <a:gd name="T6" fmla="*/ 149 w 149"/>
                <a:gd name="T7" fmla="*/ 79 h 81"/>
              </a:gdLst>
              <a:ahLst/>
              <a:cxnLst>
                <a:cxn ang="0">
                  <a:pos x="T0" y="T1"/>
                </a:cxn>
                <a:cxn ang="0">
                  <a:pos x="T2" y="T3"/>
                </a:cxn>
                <a:cxn ang="0">
                  <a:pos x="T4" y="T5"/>
                </a:cxn>
                <a:cxn ang="0">
                  <a:pos x="T6" y="T7"/>
                </a:cxn>
              </a:cxnLst>
              <a:rect l="0" t="0" r="r" b="b"/>
              <a:pathLst>
                <a:path w="149" h="81">
                  <a:moveTo>
                    <a:pt x="149" y="79"/>
                  </a:moveTo>
                  <a:cubicBezTo>
                    <a:pt x="0" y="0"/>
                    <a:pt x="0" y="0"/>
                    <a:pt x="0" y="0"/>
                  </a:cubicBezTo>
                  <a:cubicBezTo>
                    <a:pt x="147" y="0"/>
                    <a:pt x="147" y="0"/>
                    <a:pt x="147" y="0"/>
                  </a:cubicBezTo>
                  <a:cubicBezTo>
                    <a:pt x="147" y="0"/>
                    <a:pt x="147" y="81"/>
                    <a:pt x="149" y="79"/>
                  </a:cubicBezTo>
                  <a:close/>
                </a:path>
              </a:pathLst>
            </a:custGeom>
            <a:solidFill>
              <a:srgbClr val="E82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 name="Rectangle 6">
              <a:extLst>
                <a:ext uri="{FF2B5EF4-FFF2-40B4-BE49-F238E27FC236}">
                  <a16:creationId xmlns:a16="http://schemas.microsoft.com/office/drawing/2014/main" id="{8FD591B7-53F1-4713-880A-B03AE6C4FF9F}"/>
                </a:ext>
              </a:extLst>
            </p:cNvPr>
            <p:cNvSpPr>
              <a:spLocks noChangeArrowheads="1"/>
            </p:cNvSpPr>
            <p:nvPr/>
          </p:nvSpPr>
          <p:spPr bwMode="auto">
            <a:xfrm>
              <a:off x="1297" y="867"/>
              <a:ext cx="706" cy="705"/>
            </a:xfrm>
            <a:prstGeom prst="rect">
              <a:avLst/>
            </a:prstGeom>
            <a:solidFill>
              <a:srgbClr val="FC646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5" name="Group 4">
            <a:extLst>
              <a:ext uri="{FF2B5EF4-FFF2-40B4-BE49-F238E27FC236}">
                <a16:creationId xmlns:a16="http://schemas.microsoft.com/office/drawing/2014/main" id="{C4B5E490-692F-40AB-BBD4-4B5687EEC6AE}"/>
              </a:ext>
            </a:extLst>
          </p:cNvPr>
          <p:cNvGrpSpPr>
            <a:grpSpLocks noChangeAspect="1"/>
          </p:cNvGrpSpPr>
          <p:nvPr/>
        </p:nvGrpSpPr>
        <p:grpSpPr bwMode="auto">
          <a:xfrm>
            <a:off x="6118874" y="1824905"/>
            <a:ext cx="1120775" cy="1427163"/>
            <a:chOff x="1297" y="867"/>
            <a:chExt cx="706" cy="899"/>
          </a:xfrm>
        </p:grpSpPr>
        <p:sp>
          <p:nvSpPr>
            <p:cNvPr id="16" name="Freeform 5">
              <a:extLst>
                <a:ext uri="{FF2B5EF4-FFF2-40B4-BE49-F238E27FC236}">
                  <a16:creationId xmlns:a16="http://schemas.microsoft.com/office/drawing/2014/main" id="{701F3034-2DFC-4E9F-8EF8-8278CBD03D51}"/>
                </a:ext>
              </a:extLst>
            </p:cNvPr>
            <p:cNvSpPr>
              <a:spLocks/>
            </p:cNvSpPr>
            <p:nvPr/>
          </p:nvSpPr>
          <p:spPr bwMode="auto">
            <a:xfrm>
              <a:off x="1297" y="1572"/>
              <a:ext cx="357" cy="194"/>
            </a:xfrm>
            <a:custGeom>
              <a:avLst/>
              <a:gdLst>
                <a:gd name="T0" fmla="*/ 149 w 149"/>
                <a:gd name="T1" fmla="*/ 79 h 81"/>
                <a:gd name="T2" fmla="*/ 0 w 149"/>
                <a:gd name="T3" fmla="*/ 0 h 81"/>
                <a:gd name="T4" fmla="*/ 147 w 149"/>
                <a:gd name="T5" fmla="*/ 0 h 81"/>
                <a:gd name="T6" fmla="*/ 149 w 149"/>
                <a:gd name="T7" fmla="*/ 79 h 81"/>
              </a:gdLst>
              <a:ahLst/>
              <a:cxnLst>
                <a:cxn ang="0">
                  <a:pos x="T0" y="T1"/>
                </a:cxn>
                <a:cxn ang="0">
                  <a:pos x="T2" y="T3"/>
                </a:cxn>
                <a:cxn ang="0">
                  <a:pos x="T4" y="T5"/>
                </a:cxn>
                <a:cxn ang="0">
                  <a:pos x="T6" y="T7"/>
                </a:cxn>
              </a:cxnLst>
              <a:rect l="0" t="0" r="r" b="b"/>
              <a:pathLst>
                <a:path w="149" h="81">
                  <a:moveTo>
                    <a:pt x="149" y="79"/>
                  </a:moveTo>
                  <a:cubicBezTo>
                    <a:pt x="0" y="0"/>
                    <a:pt x="0" y="0"/>
                    <a:pt x="0" y="0"/>
                  </a:cubicBezTo>
                  <a:cubicBezTo>
                    <a:pt x="147" y="0"/>
                    <a:pt x="147" y="0"/>
                    <a:pt x="147" y="0"/>
                  </a:cubicBezTo>
                  <a:cubicBezTo>
                    <a:pt x="147" y="0"/>
                    <a:pt x="147" y="81"/>
                    <a:pt x="149" y="79"/>
                  </a:cubicBezTo>
                  <a:close/>
                </a:path>
              </a:pathLst>
            </a:custGeom>
            <a:solidFill>
              <a:srgbClr val="B87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6">
              <a:extLst>
                <a:ext uri="{FF2B5EF4-FFF2-40B4-BE49-F238E27FC236}">
                  <a16:creationId xmlns:a16="http://schemas.microsoft.com/office/drawing/2014/main" id="{573C04CD-85B8-4572-9D6C-50DAD4E58C8D}"/>
                </a:ext>
              </a:extLst>
            </p:cNvPr>
            <p:cNvSpPr>
              <a:spLocks noChangeArrowheads="1"/>
            </p:cNvSpPr>
            <p:nvPr/>
          </p:nvSpPr>
          <p:spPr bwMode="auto">
            <a:xfrm>
              <a:off x="1297" y="867"/>
              <a:ext cx="706" cy="705"/>
            </a:xfrm>
            <a:prstGeom prst="rect">
              <a:avLst/>
            </a:prstGeom>
            <a:solidFill>
              <a:srgbClr val="FFAB1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 name="Group 4">
            <a:extLst>
              <a:ext uri="{FF2B5EF4-FFF2-40B4-BE49-F238E27FC236}">
                <a16:creationId xmlns:a16="http://schemas.microsoft.com/office/drawing/2014/main" id="{93F4D84D-A738-4EC1-B4C1-AF354CEDC50A}"/>
              </a:ext>
            </a:extLst>
          </p:cNvPr>
          <p:cNvGrpSpPr>
            <a:grpSpLocks noChangeAspect="1"/>
          </p:cNvGrpSpPr>
          <p:nvPr/>
        </p:nvGrpSpPr>
        <p:grpSpPr bwMode="auto">
          <a:xfrm>
            <a:off x="1040679" y="4208318"/>
            <a:ext cx="1120775" cy="1427163"/>
            <a:chOff x="1297" y="867"/>
            <a:chExt cx="706" cy="899"/>
          </a:xfrm>
          <a:solidFill>
            <a:srgbClr val="FFAB1A"/>
          </a:solidFill>
        </p:grpSpPr>
        <p:sp>
          <p:nvSpPr>
            <p:cNvPr id="21" name="Freeform 5">
              <a:extLst>
                <a:ext uri="{FF2B5EF4-FFF2-40B4-BE49-F238E27FC236}">
                  <a16:creationId xmlns:a16="http://schemas.microsoft.com/office/drawing/2014/main" id="{BC70169E-6892-4F12-9E88-4C624E32F3F9}"/>
                </a:ext>
              </a:extLst>
            </p:cNvPr>
            <p:cNvSpPr>
              <a:spLocks/>
            </p:cNvSpPr>
            <p:nvPr/>
          </p:nvSpPr>
          <p:spPr bwMode="auto">
            <a:xfrm>
              <a:off x="1297" y="1572"/>
              <a:ext cx="357" cy="194"/>
            </a:xfrm>
            <a:custGeom>
              <a:avLst/>
              <a:gdLst>
                <a:gd name="T0" fmla="*/ 149 w 149"/>
                <a:gd name="T1" fmla="*/ 79 h 81"/>
                <a:gd name="T2" fmla="*/ 0 w 149"/>
                <a:gd name="T3" fmla="*/ 0 h 81"/>
                <a:gd name="T4" fmla="*/ 147 w 149"/>
                <a:gd name="T5" fmla="*/ 0 h 81"/>
                <a:gd name="T6" fmla="*/ 149 w 149"/>
                <a:gd name="T7" fmla="*/ 79 h 81"/>
              </a:gdLst>
              <a:ahLst/>
              <a:cxnLst>
                <a:cxn ang="0">
                  <a:pos x="T0" y="T1"/>
                </a:cxn>
                <a:cxn ang="0">
                  <a:pos x="T2" y="T3"/>
                </a:cxn>
                <a:cxn ang="0">
                  <a:pos x="T4" y="T5"/>
                </a:cxn>
                <a:cxn ang="0">
                  <a:pos x="T6" y="T7"/>
                </a:cxn>
              </a:cxnLst>
              <a:rect l="0" t="0" r="r" b="b"/>
              <a:pathLst>
                <a:path w="149" h="81">
                  <a:moveTo>
                    <a:pt x="149" y="79"/>
                  </a:moveTo>
                  <a:cubicBezTo>
                    <a:pt x="0" y="0"/>
                    <a:pt x="0" y="0"/>
                    <a:pt x="0" y="0"/>
                  </a:cubicBezTo>
                  <a:cubicBezTo>
                    <a:pt x="147" y="0"/>
                    <a:pt x="147" y="0"/>
                    <a:pt x="147" y="0"/>
                  </a:cubicBezTo>
                  <a:cubicBezTo>
                    <a:pt x="147" y="0"/>
                    <a:pt x="147" y="81"/>
                    <a:pt x="149" y="79"/>
                  </a:cubicBezTo>
                  <a:close/>
                </a:path>
              </a:pathLst>
            </a:custGeom>
            <a:solidFill>
              <a:srgbClr val="B876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6">
              <a:extLst>
                <a:ext uri="{FF2B5EF4-FFF2-40B4-BE49-F238E27FC236}">
                  <a16:creationId xmlns:a16="http://schemas.microsoft.com/office/drawing/2014/main" id="{1233B49D-5B83-4D26-95E0-458DA69B40F1}"/>
                </a:ext>
              </a:extLst>
            </p:cNvPr>
            <p:cNvSpPr>
              <a:spLocks noChangeArrowheads="1"/>
            </p:cNvSpPr>
            <p:nvPr/>
          </p:nvSpPr>
          <p:spPr bwMode="auto">
            <a:xfrm>
              <a:off x="1297" y="867"/>
              <a:ext cx="706" cy="7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4" name="Group 4">
            <a:extLst>
              <a:ext uri="{FF2B5EF4-FFF2-40B4-BE49-F238E27FC236}">
                <a16:creationId xmlns:a16="http://schemas.microsoft.com/office/drawing/2014/main" id="{672785DD-3B2C-4A0C-A17B-8FEFE056876F}"/>
              </a:ext>
            </a:extLst>
          </p:cNvPr>
          <p:cNvGrpSpPr>
            <a:grpSpLocks noChangeAspect="1"/>
          </p:cNvGrpSpPr>
          <p:nvPr/>
        </p:nvGrpSpPr>
        <p:grpSpPr bwMode="auto">
          <a:xfrm>
            <a:off x="6118874" y="4204855"/>
            <a:ext cx="1120775" cy="1427163"/>
            <a:chOff x="1297" y="867"/>
            <a:chExt cx="706" cy="899"/>
          </a:xfrm>
          <a:solidFill>
            <a:srgbClr val="FC646A"/>
          </a:solidFill>
        </p:grpSpPr>
        <p:sp>
          <p:nvSpPr>
            <p:cNvPr id="25" name="Freeform 5">
              <a:extLst>
                <a:ext uri="{FF2B5EF4-FFF2-40B4-BE49-F238E27FC236}">
                  <a16:creationId xmlns:a16="http://schemas.microsoft.com/office/drawing/2014/main" id="{8652340C-0673-417E-82C3-8FC8CEC12334}"/>
                </a:ext>
              </a:extLst>
            </p:cNvPr>
            <p:cNvSpPr>
              <a:spLocks/>
            </p:cNvSpPr>
            <p:nvPr/>
          </p:nvSpPr>
          <p:spPr bwMode="auto">
            <a:xfrm>
              <a:off x="1297" y="1572"/>
              <a:ext cx="357" cy="194"/>
            </a:xfrm>
            <a:custGeom>
              <a:avLst/>
              <a:gdLst>
                <a:gd name="T0" fmla="*/ 149 w 149"/>
                <a:gd name="T1" fmla="*/ 79 h 81"/>
                <a:gd name="T2" fmla="*/ 0 w 149"/>
                <a:gd name="T3" fmla="*/ 0 h 81"/>
                <a:gd name="T4" fmla="*/ 147 w 149"/>
                <a:gd name="T5" fmla="*/ 0 h 81"/>
                <a:gd name="T6" fmla="*/ 149 w 149"/>
                <a:gd name="T7" fmla="*/ 79 h 81"/>
              </a:gdLst>
              <a:ahLst/>
              <a:cxnLst>
                <a:cxn ang="0">
                  <a:pos x="T0" y="T1"/>
                </a:cxn>
                <a:cxn ang="0">
                  <a:pos x="T2" y="T3"/>
                </a:cxn>
                <a:cxn ang="0">
                  <a:pos x="T4" y="T5"/>
                </a:cxn>
                <a:cxn ang="0">
                  <a:pos x="T6" y="T7"/>
                </a:cxn>
              </a:cxnLst>
              <a:rect l="0" t="0" r="r" b="b"/>
              <a:pathLst>
                <a:path w="149" h="81">
                  <a:moveTo>
                    <a:pt x="149" y="79"/>
                  </a:moveTo>
                  <a:cubicBezTo>
                    <a:pt x="0" y="0"/>
                    <a:pt x="0" y="0"/>
                    <a:pt x="0" y="0"/>
                  </a:cubicBezTo>
                  <a:cubicBezTo>
                    <a:pt x="147" y="0"/>
                    <a:pt x="147" y="0"/>
                    <a:pt x="147" y="0"/>
                  </a:cubicBezTo>
                  <a:cubicBezTo>
                    <a:pt x="147" y="0"/>
                    <a:pt x="147" y="81"/>
                    <a:pt x="149" y="79"/>
                  </a:cubicBezTo>
                  <a:close/>
                </a:path>
              </a:pathLst>
            </a:custGeom>
            <a:solidFill>
              <a:srgbClr val="E828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6">
              <a:extLst>
                <a:ext uri="{FF2B5EF4-FFF2-40B4-BE49-F238E27FC236}">
                  <a16:creationId xmlns:a16="http://schemas.microsoft.com/office/drawing/2014/main" id="{5F189E5B-5D8C-428C-BD91-BE17DFD78279}"/>
                </a:ext>
              </a:extLst>
            </p:cNvPr>
            <p:cNvSpPr>
              <a:spLocks noChangeArrowheads="1"/>
            </p:cNvSpPr>
            <p:nvPr/>
          </p:nvSpPr>
          <p:spPr bwMode="auto">
            <a:xfrm>
              <a:off x="1297" y="867"/>
              <a:ext cx="706" cy="70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 name="Forma libre: forma 10">
            <a:extLst>
              <a:ext uri="{FF2B5EF4-FFF2-40B4-BE49-F238E27FC236}">
                <a16:creationId xmlns:a16="http://schemas.microsoft.com/office/drawing/2014/main" id="{F1FAFB7C-AF61-4DB4-8463-9529ABC2D682}"/>
              </a:ext>
            </a:extLst>
          </p:cNvPr>
          <p:cNvSpPr/>
          <p:nvPr/>
        </p:nvSpPr>
        <p:spPr>
          <a:xfrm rot="5400000">
            <a:off x="10115932" y="1905048"/>
            <a:ext cx="3195266" cy="933294"/>
          </a:xfrm>
          <a:custGeom>
            <a:avLst/>
            <a:gdLst>
              <a:gd name="connsiteX0" fmla="*/ 0 w 3204234"/>
              <a:gd name="connsiteY0" fmla="*/ 0 h 957122"/>
              <a:gd name="connsiteX1" fmla="*/ 593051 w 3204234"/>
              <a:gd name="connsiteY1" fmla="*/ 0 h 957122"/>
              <a:gd name="connsiteX2" fmla="*/ 674561 w 3204234"/>
              <a:gd name="connsiteY2" fmla="*/ 89684 h 957122"/>
              <a:gd name="connsiteX3" fmla="*/ 1630849 w 3204234"/>
              <a:gd name="connsiteY3" fmla="*/ 485791 h 957122"/>
              <a:gd name="connsiteX4" fmla="*/ 2587138 w 3204234"/>
              <a:gd name="connsiteY4" fmla="*/ 89684 h 957122"/>
              <a:gd name="connsiteX5" fmla="*/ 2668647 w 3204234"/>
              <a:gd name="connsiteY5" fmla="*/ 0 h 957122"/>
              <a:gd name="connsiteX6" fmla="*/ 3204234 w 3204234"/>
              <a:gd name="connsiteY6" fmla="*/ 0 h 957122"/>
              <a:gd name="connsiteX7" fmla="*/ 3201815 w 3204234"/>
              <a:gd name="connsiteY7" fmla="*/ 5022 h 957122"/>
              <a:gd name="connsiteX8" fmla="*/ 1602117 w 3204234"/>
              <a:gd name="connsiteY8" fmla="*/ 957122 h 957122"/>
              <a:gd name="connsiteX9" fmla="*/ 2419 w 3204234"/>
              <a:gd name="connsiteY9" fmla="*/ 5022 h 95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34" h="957122">
                <a:moveTo>
                  <a:pt x="0" y="0"/>
                </a:moveTo>
                <a:lnTo>
                  <a:pt x="593051" y="0"/>
                </a:lnTo>
                <a:lnTo>
                  <a:pt x="674561" y="89684"/>
                </a:lnTo>
                <a:cubicBezTo>
                  <a:pt x="919296" y="334419"/>
                  <a:pt x="1257395" y="485791"/>
                  <a:pt x="1630849" y="485791"/>
                </a:cubicBezTo>
                <a:cubicBezTo>
                  <a:pt x="2004303" y="485791"/>
                  <a:pt x="2342402" y="334419"/>
                  <a:pt x="2587138" y="89684"/>
                </a:cubicBezTo>
                <a:lnTo>
                  <a:pt x="2668647" y="0"/>
                </a:lnTo>
                <a:lnTo>
                  <a:pt x="3204234" y="0"/>
                </a:lnTo>
                <a:lnTo>
                  <a:pt x="3201815" y="5022"/>
                </a:lnTo>
                <a:cubicBezTo>
                  <a:pt x="2893741" y="572135"/>
                  <a:pt x="2292888" y="957122"/>
                  <a:pt x="1602117" y="957122"/>
                </a:cubicBezTo>
                <a:cubicBezTo>
                  <a:pt x="911346" y="957122"/>
                  <a:pt x="310494" y="572135"/>
                  <a:pt x="2419" y="5022"/>
                </a:cubicBezTo>
                <a:close/>
              </a:path>
            </a:pathLst>
          </a:custGeom>
          <a:solidFill>
            <a:srgbClr val="7030A0"/>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30">
            <a:extLst>
              <a:ext uri="{FF2B5EF4-FFF2-40B4-BE49-F238E27FC236}">
                <a16:creationId xmlns:a16="http://schemas.microsoft.com/office/drawing/2014/main" id="{603FD72E-6CCF-4B33-A61E-00D1A9B0A3B1}"/>
              </a:ext>
            </a:extLst>
          </p:cNvPr>
          <p:cNvSpPr txBox="1">
            <a:spLocks noChangeArrowheads="1"/>
          </p:cNvSpPr>
          <p:nvPr/>
        </p:nvSpPr>
        <p:spPr bwMode="auto">
          <a:xfrm>
            <a:off x="2317929" y="2480204"/>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13" name="CuadroTexto 12">
            <a:extLst>
              <a:ext uri="{FF2B5EF4-FFF2-40B4-BE49-F238E27FC236}">
                <a16:creationId xmlns:a16="http://schemas.microsoft.com/office/drawing/2014/main" id="{5215E56D-DDEE-4500-9277-E71AC5B7172D}"/>
              </a:ext>
            </a:extLst>
          </p:cNvPr>
          <p:cNvSpPr txBox="1"/>
          <p:nvPr/>
        </p:nvSpPr>
        <p:spPr>
          <a:xfrm>
            <a:off x="2274922" y="2150625"/>
            <a:ext cx="3089563" cy="369332"/>
          </a:xfrm>
          <a:prstGeom prst="rect">
            <a:avLst/>
          </a:prstGeom>
          <a:noFill/>
        </p:spPr>
        <p:txBody>
          <a:bodyPr wrap="square" rtlCol="0">
            <a:spAutoFit/>
          </a:bodyPr>
          <a:lstStyle/>
          <a:p>
            <a:r>
              <a:rPr lang="en-US" dirty="0">
                <a:solidFill>
                  <a:schemeClr val="bg1"/>
                </a:solidFill>
              </a:rPr>
              <a:t>Title here</a:t>
            </a:r>
          </a:p>
        </p:txBody>
      </p:sp>
      <p:sp>
        <p:nvSpPr>
          <p:cNvPr id="30" name="TextBox 30">
            <a:extLst>
              <a:ext uri="{FF2B5EF4-FFF2-40B4-BE49-F238E27FC236}">
                <a16:creationId xmlns:a16="http://schemas.microsoft.com/office/drawing/2014/main" id="{C4BE8CE3-AD41-4BA3-8F02-B0C0ECAB324B}"/>
              </a:ext>
            </a:extLst>
          </p:cNvPr>
          <p:cNvSpPr txBox="1">
            <a:spLocks noChangeArrowheads="1"/>
          </p:cNvSpPr>
          <p:nvPr/>
        </p:nvSpPr>
        <p:spPr bwMode="auto">
          <a:xfrm>
            <a:off x="2316653" y="4864712"/>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32" name="CuadroTexto 31">
            <a:extLst>
              <a:ext uri="{FF2B5EF4-FFF2-40B4-BE49-F238E27FC236}">
                <a16:creationId xmlns:a16="http://schemas.microsoft.com/office/drawing/2014/main" id="{0AEC16F8-670C-4460-9290-256E668E9394}"/>
              </a:ext>
            </a:extLst>
          </p:cNvPr>
          <p:cNvSpPr txBox="1"/>
          <p:nvPr/>
        </p:nvSpPr>
        <p:spPr>
          <a:xfrm>
            <a:off x="2273646" y="4535133"/>
            <a:ext cx="3089563" cy="369332"/>
          </a:xfrm>
          <a:prstGeom prst="rect">
            <a:avLst/>
          </a:prstGeom>
          <a:noFill/>
        </p:spPr>
        <p:txBody>
          <a:bodyPr wrap="square" rtlCol="0">
            <a:spAutoFit/>
          </a:bodyPr>
          <a:lstStyle/>
          <a:p>
            <a:r>
              <a:rPr lang="en-US" dirty="0">
                <a:solidFill>
                  <a:schemeClr val="bg1"/>
                </a:solidFill>
              </a:rPr>
              <a:t>Title here</a:t>
            </a:r>
          </a:p>
        </p:txBody>
      </p:sp>
      <p:sp>
        <p:nvSpPr>
          <p:cNvPr id="36" name="TextBox 30">
            <a:extLst>
              <a:ext uri="{FF2B5EF4-FFF2-40B4-BE49-F238E27FC236}">
                <a16:creationId xmlns:a16="http://schemas.microsoft.com/office/drawing/2014/main" id="{03ACEFE8-B2E1-4E85-BF05-1B3E77C6FFFC}"/>
              </a:ext>
            </a:extLst>
          </p:cNvPr>
          <p:cNvSpPr txBox="1">
            <a:spLocks noChangeArrowheads="1"/>
          </p:cNvSpPr>
          <p:nvPr/>
        </p:nvSpPr>
        <p:spPr bwMode="auto">
          <a:xfrm>
            <a:off x="7447346" y="2543349"/>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38" name="CuadroTexto 37">
            <a:extLst>
              <a:ext uri="{FF2B5EF4-FFF2-40B4-BE49-F238E27FC236}">
                <a16:creationId xmlns:a16="http://schemas.microsoft.com/office/drawing/2014/main" id="{AA0CFE53-E142-4CC0-BAE1-59819AA31BA4}"/>
              </a:ext>
            </a:extLst>
          </p:cNvPr>
          <p:cNvSpPr txBox="1"/>
          <p:nvPr/>
        </p:nvSpPr>
        <p:spPr>
          <a:xfrm>
            <a:off x="7404339" y="2213770"/>
            <a:ext cx="3089563" cy="369332"/>
          </a:xfrm>
          <a:prstGeom prst="rect">
            <a:avLst/>
          </a:prstGeom>
          <a:noFill/>
        </p:spPr>
        <p:txBody>
          <a:bodyPr wrap="square" rtlCol="0">
            <a:spAutoFit/>
          </a:bodyPr>
          <a:lstStyle/>
          <a:p>
            <a:r>
              <a:rPr lang="en-US" dirty="0">
                <a:solidFill>
                  <a:schemeClr val="bg1"/>
                </a:solidFill>
              </a:rPr>
              <a:t>Title here</a:t>
            </a:r>
          </a:p>
        </p:txBody>
      </p:sp>
      <p:sp>
        <p:nvSpPr>
          <p:cNvPr id="40" name="TextBox 30">
            <a:extLst>
              <a:ext uri="{FF2B5EF4-FFF2-40B4-BE49-F238E27FC236}">
                <a16:creationId xmlns:a16="http://schemas.microsoft.com/office/drawing/2014/main" id="{92259E67-3AC6-45C9-822D-0A03CC2ED576}"/>
              </a:ext>
            </a:extLst>
          </p:cNvPr>
          <p:cNvSpPr txBox="1">
            <a:spLocks noChangeArrowheads="1"/>
          </p:cNvSpPr>
          <p:nvPr/>
        </p:nvSpPr>
        <p:spPr bwMode="auto">
          <a:xfrm>
            <a:off x="7443244" y="4856865"/>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42" name="CuadroTexto 41">
            <a:extLst>
              <a:ext uri="{FF2B5EF4-FFF2-40B4-BE49-F238E27FC236}">
                <a16:creationId xmlns:a16="http://schemas.microsoft.com/office/drawing/2014/main" id="{620F8239-F966-4E76-91E7-1749FB3AF9F3}"/>
              </a:ext>
            </a:extLst>
          </p:cNvPr>
          <p:cNvSpPr txBox="1"/>
          <p:nvPr/>
        </p:nvSpPr>
        <p:spPr>
          <a:xfrm>
            <a:off x="7400237" y="4527286"/>
            <a:ext cx="3089563" cy="369332"/>
          </a:xfrm>
          <a:prstGeom prst="rect">
            <a:avLst/>
          </a:prstGeom>
          <a:noFill/>
        </p:spPr>
        <p:txBody>
          <a:bodyPr wrap="square" rtlCol="0">
            <a:spAutoFit/>
          </a:bodyPr>
          <a:lstStyle/>
          <a:p>
            <a:r>
              <a:rPr lang="en-US" dirty="0">
                <a:solidFill>
                  <a:schemeClr val="bg1"/>
                </a:solidFill>
              </a:rPr>
              <a:t>Title here</a:t>
            </a:r>
          </a:p>
        </p:txBody>
      </p:sp>
      <p:sp>
        <p:nvSpPr>
          <p:cNvPr id="44" name="Freeform 10">
            <a:extLst>
              <a:ext uri="{FF2B5EF4-FFF2-40B4-BE49-F238E27FC236}">
                <a16:creationId xmlns:a16="http://schemas.microsoft.com/office/drawing/2014/main" id="{38854511-9337-4782-91AA-11D58FC48607}"/>
              </a:ext>
            </a:extLst>
          </p:cNvPr>
          <p:cNvSpPr>
            <a:spLocks/>
          </p:cNvSpPr>
          <p:nvPr/>
        </p:nvSpPr>
        <p:spPr bwMode="auto">
          <a:xfrm>
            <a:off x="540688" y="322498"/>
            <a:ext cx="2202241" cy="1946710"/>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CuadroTexto 45">
            <a:extLst>
              <a:ext uri="{FF2B5EF4-FFF2-40B4-BE49-F238E27FC236}">
                <a16:creationId xmlns:a16="http://schemas.microsoft.com/office/drawing/2014/main" id="{A6323C39-1C0F-4EEC-BADD-AF5706E763F2}"/>
              </a:ext>
            </a:extLst>
          </p:cNvPr>
          <p:cNvSpPr txBox="1"/>
          <p:nvPr/>
        </p:nvSpPr>
        <p:spPr>
          <a:xfrm>
            <a:off x="1601066" y="825834"/>
            <a:ext cx="7279312" cy="1015663"/>
          </a:xfrm>
          <a:prstGeom prst="rect">
            <a:avLst/>
          </a:prstGeom>
          <a:noFill/>
        </p:spPr>
        <p:txBody>
          <a:bodyPr wrap="square" rtlCol="0">
            <a:spAutoFit/>
          </a:bodyPr>
          <a:lstStyle/>
          <a:p>
            <a:r>
              <a:rPr lang="en-US" sz="6000" dirty="0">
                <a:solidFill>
                  <a:srgbClr val="FED440"/>
                </a:solidFill>
                <a:latin typeface="+mj-lt"/>
              </a:rPr>
              <a:t>TITLE</a:t>
            </a:r>
            <a:endParaRPr lang="en-US" sz="5400" dirty="0">
              <a:solidFill>
                <a:schemeClr val="bg1"/>
              </a:solidFill>
              <a:latin typeface="+mj-lt"/>
            </a:endParaRPr>
          </a:p>
        </p:txBody>
      </p:sp>
      <p:sp>
        <p:nvSpPr>
          <p:cNvPr id="48" name="CuadroTexto 47">
            <a:extLst>
              <a:ext uri="{FF2B5EF4-FFF2-40B4-BE49-F238E27FC236}">
                <a16:creationId xmlns:a16="http://schemas.microsoft.com/office/drawing/2014/main" id="{FA87CA76-803A-4049-8D51-FD980155895F}"/>
              </a:ext>
            </a:extLst>
          </p:cNvPr>
          <p:cNvSpPr txBox="1"/>
          <p:nvPr/>
        </p:nvSpPr>
        <p:spPr>
          <a:xfrm>
            <a:off x="1008847" y="2184627"/>
            <a:ext cx="1306843" cy="923330"/>
          </a:xfrm>
          <a:prstGeom prst="rect">
            <a:avLst/>
          </a:prstGeom>
          <a:noFill/>
        </p:spPr>
        <p:txBody>
          <a:bodyPr wrap="square" rtlCol="0">
            <a:spAutoFit/>
          </a:bodyPr>
          <a:lstStyle/>
          <a:p>
            <a:r>
              <a:rPr lang="en-US" sz="5400" dirty="0">
                <a:solidFill>
                  <a:schemeClr val="bg1"/>
                </a:solidFill>
                <a:latin typeface="+mj-lt"/>
              </a:rPr>
              <a:t>01</a:t>
            </a:r>
          </a:p>
        </p:txBody>
      </p:sp>
      <p:sp>
        <p:nvSpPr>
          <p:cNvPr id="50" name="CuadroTexto 49">
            <a:extLst>
              <a:ext uri="{FF2B5EF4-FFF2-40B4-BE49-F238E27FC236}">
                <a16:creationId xmlns:a16="http://schemas.microsoft.com/office/drawing/2014/main" id="{C587202C-8460-4986-9C33-3C51058D2F02}"/>
              </a:ext>
            </a:extLst>
          </p:cNvPr>
          <p:cNvSpPr txBox="1"/>
          <p:nvPr/>
        </p:nvSpPr>
        <p:spPr>
          <a:xfrm>
            <a:off x="6136401" y="2143682"/>
            <a:ext cx="1306843" cy="923330"/>
          </a:xfrm>
          <a:prstGeom prst="rect">
            <a:avLst/>
          </a:prstGeom>
          <a:noFill/>
        </p:spPr>
        <p:txBody>
          <a:bodyPr wrap="square" rtlCol="0">
            <a:spAutoFit/>
          </a:bodyPr>
          <a:lstStyle/>
          <a:p>
            <a:r>
              <a:rPr lang="en-US" sz="5400" dirty="0">
                <a:solidFill>
                  <a:schemeClr val="bg1"/>
                </a:solidFill>
                <a:latin typeface="+mj-lt"/>
              </a:rPr>
              <a:t>02</a:t>
            </a:r>
          </a:p>
        </p:txBody>
      </p:sp>
      <p:sp>
        <p:nvSpPr>
          <p:cNvPr id="52" name="CuadroTexto 51">
            <a:extLst>
              <a:ext uri="{FF2B5EF4-FFF2-40B4-BE49-F238E27FC236}">
                <a16:creationId xmlns:a16="http://schemas.microsoft.com/office/drawing/2014/main" id="{6EAC02FF-A475-488B-8ED9-928FEE2A2F6A}"/>
              </a:ext>
            </a:extLst>
          </p:cNvPr>
          <p:cNvSpPr txBox="1"/>
          <p:nvPr/>
        </p:nvSpPr>
        <p:spPr>
          <a:xfrm>
            <a:off x="1011491" y="4553169"/>
            <a:ext cx="1306843" cy="923330"/>
          </a:xfrm>
          <a:prstGeom prst="rect">
            <a:avLst/>
          </a:prstGeom>
          <a:noFill/>
        </p:spPr>
        <p:txBody>
          <a:bodyPr wrap="square" rtlCol="0">
            <a:spAutoFit/>
          </a:bodyPr>
          <a:lstStyle/>
          <a:p>
            <a:r>
              <a:rPr lang="en-US" sz="5400" dirty="0">
                <a:solidFill>
                  <a:schemeClr val="bg1"/>
                </a:solidFill>
                <a:latin typeface="+mj-lt"/>
              </a:rPr>
              <a:t>03</a:t>
            </a:r>
          </a:p>
        </p:txBody>
      </p:sp>
      <p:sp>
        <p:nvSpPr>
          <p:cNvPr id="54" name="CuadroTexto 53">
            <a:extLst>
              <a:ext uri="{FF2B5EF4-FFF2-40B4-BE49-F238E27FC236}">
                <a16:creationId xmlns:a16="http://schemas.microsoft.com/office/drawing/2014/main" id="{69AC0ADB-297A-44A0-B921-0E8D020BB181}"/>
              </a:ext>
            </a:extLst>
          </p:cNvPr>
          <p:cNvSpPr txBox="1"/>
          <p:nvPr/>
        </p:nvSpPr>
        <p:spPr>
          <a:xfrm>
            <a:off x="6139045" y="4512224"/>
            <a:ext cx="1306843" cy="923330"/>
          </a:xfrm>
          <a:prstGeom prst="rect">
            <a:avLst/>
          </a:prstGeom>
          <a:noFill/>
        </p:spPr>
        <p:txBody>
          <a:bodyPr wrap="square" rtlCol="0">
            <a:spAutoFit/>
          </a:bodyPr>
          <a:lstStyle/>
          <a:p>
            <a:r>
              <a:rPr lang="en-US" sz="5400" dirty="0">
                <a:solidFill>
                  <a:schemeClr val="bg1"/>
                </a:solidFill>
                <a:latin typeface="+mj-lt"/>
              </a:rPr>
              <a:t>04</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76924FA-2E0D-4C5D-A767-55BE934D8C83}"/>
              </a:ext>
            </a:extLst>
          </p:cNvPr>
          <p:cNvSpPr/>
          <p:nvPr/>
        </p:nvSpPr>
        <p:spPr>
          <a:xfrm>
            <a:off x="0" y="0"/>
            <a:ext cx="12192000"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10">
            <a:extLst>
              <a:ext uri="{FF2B5EF4-FFF2-40B4-BE49-F238E27FC236}">
                <a16:creationId xmlns:a16="http://schemas.microsoft.com/office/drawing/2014/main" id="{A06F9C3D-2243-4C51-BFCB-F9C51AA17B58}"/>
              </a:ext>
            </a:extLst>
          </p:cNvPr>
          <p:cNvSpPr>
            <a:spLocks/>
          </p:cNvSpPr>
          <p:nvPr/>
        </p:nvSpPr>
        <p:spPr bwMode="auto">
          <a:xfrm>
            <a:off x="8834379" y="1497666"/>
            <a:ext cx="4512308" cy="3988734"/>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Freeform 10">
            <a:extLst>
              <a:ext uri="{FF2B5EF4-FFF2-40B4-BE49-F238E27FC236}">
                <a16:creationId xmlns:a16="http://schemas.microsoft.com/office/drawing/2014/main" id="{332766E8-6182-46D7-8A2E-B39E138D72B6}"/>
              </a:ext>
            </a:extLst>
          </p:cNvPr>
          <p:cNvSpPr>
            <a:spLocks/>
          </p:cNvSpPr>
          <p:nvPr/>
        </p:nvSpPr>
        <p:spPr bwMode="auto">
          <a:xfrm>
            <a:off x="490597" y="1216825"/>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FC646A"/>
          </a:solidFill>
          <a:ln>
            <a:noFill/>
          </a:ln>
        </p:spPr>
        <p:txBody>
          <a:bodyPr vert="horz" wrap="square" lIns="91440" tIns="45720" rIns="91440" bIns="45720" numCol="1" anchor="t" anchorCtr="0" compatLnSpc="1">
            <a:prstTxWarp prst="textNoShape">
              <a:avLst/>
            </a:prstTxWarp>
          </a:bodyPr>
          <a:lstStyle/>
          <a:p>
            <a:endParaRPr lang="en-US"/>
          </a:p>
        </p:txBody>
      </p:sp>
      <p:sp>
        <p:nvSpPr>
          <p:cNvPr id="5" name="Freeform 10">
            <a:extLst>
              <a:ext uri="{FF2B5EF4-FFF2-40B4-BE49-F238E27FC236}">
                <a16:creationId xmlns:a16="http://schemas.microsoft.com/office/drawing/2014/main" id="{015F5065-8CAD-450D-B82D-88418984AEC9}"/>
              </a:ext>
            </a:extLst>
          </p:cNvPr>
          <p:cNvSpPr>
            <a:spLocks/>
          </p:cNvSpPr>
          <p:nvPr/>
        </p:nvSpPr>
        <p:spPr bwMode="auto">
          <a:xfrm>
            <a:off x="1800575" y="784621"/>
            <a:ext cx="2225013" cy="1966839"/>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uadroTexto 5">
            <a:extLst>
              <a:ext uri="{FF2B5EF4-FFF2-40B4-BE49-F238E27FC236}">
                <a16:creationId xmlns:a16="http://schemas.microsoft.com/office/drawing/2014/main" id="{350070D8-ECFC-4E72-887A-350E922BC603}"/>
              </a:ext>
            </a:extLst>
          </p:cNvPr>
          <p:cNvSpPr txBox="1"/>
          <p:nvPr/>
        </p:nvSpPr>
        <p:spPr>
          <a:xfrm>
            <a:off x="1154687" y="1216825"/>
            <a:ext cx="3467176" cy="2308324"/>
          </a:xfrm>
          <a:prstGeom prst="rect">
            <a:avLst/>
          </a:prstGeom>
          <a:noFill/>
        </p:spPr>
        <p:txBody>
          <a:bodyPr wrap="square" rtlCol="0">
            <a:spAutoFit/>
          </a:bodyPr>
          <a:lstStyle/>
          <a:p>
            <a:r>
              <a:rPr lang="en-US" sz="7200" dirty="0">
                <a:solidFill>
                  <a:schemeClr val="bg1"/>
                </a:solidFill>
                <a:latin typeface="+mj-lt"/>
              </a:rPr>
              <a:t>TITLE</a:t>
            </a:r>
          </a:p>
          <a:p>
            <a:r>
              <a:rPr lang="en-US" sz="7200" dirty="0">
                <a:solidFill>
                  <a:schemeClr val="bg1"/>
                </a:solidFill>
                <a:latin typeface="+mj-lt"/>
              </a:rPr>
              <a:t>HERE</a:t>
            </a:r>
            <a:endParaRPr lang="en-US" sz="6600" dirty="0">
              <a:solidFill>
                <a:schemeClr val="bg1"/>
              </a:solidFill>
              <a:latin typeface="+mj-lt"/>
            </a:endParaRPr>
          </a:p>
        </p:txBody>
      </p:sp>
      <p:sp>
        <p:nvSpPr>
          <p:cNvPr id="7" name="Forma libre: forma 6">
            <a:extLst>
              <a:ext uri="{FF2B5EF4-FFF2-40B4-BE49-F238E27FC236}">
                <a16:creationId xmlns:a16="http://schemas.microsoft.com/office/drawing/2014/main" id="{A13B51E7-DBEB-4348-AC27-4CA4861E7E90}"/>
              </a:ext>
            </a:extLst>
          </p:cNvPr>
          <p:cNvSpPr/>
          <p:nvPr/>
        </p:nvSpPr>
        <p:spPr>
          <a:xfrm>
            <a:off x="6506677" y="50077"/>
            <a:ext cx="3204234" cy="957122"/>
          </a:xfrm>
          <a:custGeom>
            <a:avLst/>
            <a:gdLst>
              <a:gd name="connsiteX0" fmla="*/ 0 w 3204234"/>
              <a:gd name="connsiteY0" fmla="*/ 0 h 957122"/>
              <a:gd name="connsiteX1" fmla="*/ 593051 w 3204234"/>
              <a:gd name="connsiteY1" fmla="*/ 0 h 957122"/>
              <a:gd name="connsiteX2" fmla="*/ 674561 w 3204234"/>
              <a:gd name="connsiteY2" fmla="*/ 89684 h 957122"/>
              <a:gd name="connsiteX3" fmla="*/ 1630849 w 3204234"/>
              <a:gd name="connsiteY3" fmla="*/ 485791 h 957122"/>
              <a:gd name="connsiteX4" fmla="*/ 2587138 w 3204234"/>
              <a:gd name="connsiteY4" fmla="*/ 89684 h 957122"/>
              <a:gd name="connsiteX5" fmla="*/ 2668647 w 3204234"/>
              <a:gd name="connsiteY5" fmla="*/ 0 h 957122"/>
              <a:gd name="connsiteX6" fmla="*/ 3204234 w 3204234"/>
              <a:gd name="connsiteY6" fmla="*/ 0 h 957122"/>
              <a:gd name="connsiteX7" fmla="*/ 3201815 w 3204234"/>
              <a:gd name="connsiteY7" fmla="*/ 5022 h 957122"/>
              <a:gd name="connsiteX8" fmla="*/ 1602117 w 3204234"/>
              <a:gd name="connsiteY8" fmla="*/ 957122 h 957122"/>
              <a:gd name="connsiteX9" fmla="*/ 2419 w 3204234"/>
              <a:gd name="connsiteY9" fmla="*/ 5022 h 95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34" h="957122">
                <a:moveTo>
                  <a:pt x="0" y="0"/>
                </a:moveTo>
                <a:lnTo>
                  <a:pt x="593051" y="0"/>
                </a:lnTo>
                <a:lnTo>
                  <a:pt x="674561" y="89684"/>
                </a:lnTo>
                <a:cubicBezTo>
                  <a:pt x="919296" y="334419"/>
                  <a:pt x="1257395" y="485791"/>
                  <a:pt x="1630849" y="485791"/>
                </a:cubicBezTo>
                <a:cubicBezTo>
                  <a:pt x="2004303" y="485791"/>
                  <a:pt x="2342402" y="334419"/>
                  <a:pt x="2587138" y="89684"/>
                </a:cubicBezTo>
                <a:lnTo>
                  <a:pt x="2668647" y="0"/>
                </a:lnTo>
                <a:lnTo>
                  <a:pt x="3204234" y="0"/>
                </a:lnTo>
                <a:lnTo>
                  <a:pt x="3201815" y="5022"/>
                </a:lnTo>
                <a:cubicBezTo>
                  <a:pt x="2893741" y="572135"/>
                  <a:pt x="2292888" y="957122"/>
                  <a:pt x="1602117" y="957122"/>
                </a:cubicBezTo>
                <a:cubicBezTo>
                  <a:pt x="911346" y="957122"/>
                  <a:pt x="310494" y="572135"/>
                  <a:pt x="2419" y="5022"/>
                </a:cubicBezTo>
                <a:close/>
              </a:path>
            </a:pathLst>
          </a:custGeom>
          <a:solidFill>
            <a:srgbClr val="E8284F"/>
          </a:solidFill>
          <a:ln w="76200">
            <a:solidFill>
              <a:srgbClr val="E8284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30">
            <a:extLst>
              <a:ext uri="{FF2B5EF4-FFF2-40B4-BE49-F238E27FC236}">
                <a16:creationId xmlns:a16="http://schemas.microsoft.com/office/drawing/2014/main" id="{F18A9C00-69A4-4173-811E-0565A974FF88}"/>
              </a:ext>
            </a:extLst>
          </p:cNvPr>
          <p:cNvSpPr txBox="1">
            <a:spLocks noChangeArrowheads="1"/>
          </p:cNvSpPr>
          <p:nvPr/>
        </p:nvSpPr>
        <p:spPr bwMode="auto">
          <a:xfrm>
            <a:off x="1262121" y="3536081"/>
            <a:ext cx="49724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600" dirty="0">
              <a:solidFill>
                <a:schemeClr val="bg1"/>
              </a:solidFill>
              <a:latin typeface="+mn-lt"/>
              <a:cs typeface="Calibri Light" panose="020F0302020204030204" pitchFamily="34" charset="0"/>
            </a:endParaRPr>
          </a:p>
        </p:txBody>
      </p:sp>
      <p:pic>
        <p:nvPicPr>
          <p:cNvPr id="15" name="Marcador de posición de imagen 14">
            <a:extLst>
              <a:ext uri="{FF2B5EF4-FFF2-40B4-BE49-F238E27FC236}">
                <a16:creationId xmlns:a16="http://schemas.microsoft.com/office/drawing/2014/main" id="{CF322F5F-66A3-4D8E-8EE8-59D2E1EC788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16667" b="16667"/>
          <a:stretch>
            <a:fillRect/>
          </a:stretch>
        </p:blipFill>
        <p:spPr/>
      </p:pic>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ángulo 34">
            <a:extLst>
              <a:ext uri="{FF2B5EF4-FFF2-40B4-BE49-F238E27FC236}">
                <a16:creationId xmlns:a16="http://schemas.microsoft.com/office/drawing/2014/main" id="{005AB1E3-48BC-44ED-8611-959C55B651F5}"/>
              </a:ext>
            </a:extLst>
          </p:cNvPr>
          <p:cNvSpPr/>
          <p:nvPr/>
        </p:nvSpPr>
        <p:spPr>
          <a:xfrm>
            <a:off x="0" y="0"/>
            <a:ext cx="12192000" cy="685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upo 32">
            <a:extLst>
              <a:ext uri="{FF2B5EF4-FFF2-40B4-BE49-F238E27FC236}">
                <a16:creationId xmlns:a16="http://schemas.microsoft.com/office/drawing/2014/main" id="{D062366F-83B6-49D1-8EE9-3B2EEA69CF3A}"/>
              </a:ext>
            </a:extLst>
          </p:cNvPr>
          <p:cNvGrpSpPr/>
          <p:nvPr/>
        </p:nvGrpSpPr>
        <p:grpSpPr>
          <a:xfrm>
            <a:off x="6505566" y="1"/>
            <a:ext cx="4402426" cy="6857999"/>
            <a:chOff x="5457816" y="1"/>
            <a:chExt cx="4402426" cy="6857999"/>
          </a:xfrm>
          <a:blipFill dpi="0" rotWithShape="1">
            <a:blip r:embed="rId2">
              <a:extLst>
                <a:ext uri="{28A0092B-C50C-407E-A947-70E740481C1C}">
                  <a14:useLocalDpi xmlns:a14="http://schemas.microsoft.com/office/drawing/2010/main" val="0"/>
                </a:ext>
              </a:extLst>
            </a:blip>
            <a:srcRect/>
            <a:stretch>
              <a:fillRect/>
            </a:stretch>
          </a:blipFill>
        </p:grpSpPr>
        <p:sp>
          <p:nvSpPr>
            <p:cNvPr id="20" name="Freeform 5">
              <a:extLst>
                <a:ext uri="{FF2B5EF4-FFF2-40B4-BE49-F238E27FC236}">
                  <a16:creationId xmlns:a16="http://schemas.microsoft.com/office/drawing/2014/main" id="{E42EFEBA-59CD-4B23-ADF6-B241CFB0464A}"/>
                </a:ext>
              </a:extLst>
            </p:cNvPr>
            <p:cNvSpPr>
              <a:spLocks/>
            </p:cNvSpPr>
            <p:nvPr/>
          </p:nvSpPr>
          <p:spPr bwMode="auto">
            <a:xfrm>
              <a:off x="5550367" y="251969"/>
              <a:ext cx="1374261" cy="3541879"/>
            </a:xfrm>
            <a:custGeom>
              <a:avLst/>
              <a:gdLst>
                <a:gd name="T0" fmla="*/ 274 w 548"/>
                <a:gd name="T1" fmla="*/ 1155 h 1155"/>
                <a:gd name="T2" fmla="*/ 274 w 548"/>
                <a:gd name="T3" fmla="*/ 1155 h 1155"/>
                <a:gd name="T4" fmla="*/ 0 w 548"/>
                <a:gd name="T5" fmla="*/ 881 h 1155"/>
                <a:gd name="T6" fmla="*/ 0 w 548"/>
                <a:gd name="T7" fmla="*/ 274 h 1155"/>
                <a:gd name="T8" fmla="*/ 274 w 548"/>
                <a:gd name="T9" fmla="*/ 0 h 1155"/>
                <a:gd name="T10" fmla="*/ 274 w 548"/>
                <a:gd name="T11" fmla="*/ 0 h 1155"/>
                <a:gd name="T12" fmla="*/ 548 w 548"/>
                <a:gd name="T13" fmla="*/ 274 h 1155"/>
                <a:gd name="T14" fmla="*/ 548 w 548"/>
                <a:gd name="T15" fmla="*/ 881 h 1155"/>
                <a:gd name="T16" fmla="*/ 274 w 548"/>
                <a:gd name="T17" fmla="*/ 115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5">
                  <a:moveTo>
                    <a:pt x="274" y="1155"/>
                  </a:moveTo>
                  <a:cubicBezTo>
                    <a:pt x="274" y="1155"/>
                    <a:pt x="274" y="1155"/>
                    <a:pt x="274" y="1155"/>
                  </a:cubicBezTo>
                  <a:cubicBezTo>
                    <a:pt x="122" y="1155"/>
                    <a:pt x="0" y="1032"/>
                    <a:pt x="0" y="881"/>
                  </a:cubicBezTo>
                  <a:cubicBezTo>
                    <a:pt x="0" y="274"/>
                    <a:pt x="0" y="274"/>
                    <a:pt x="0" y="274"/>
                  </a:cubicBezTo>
                  <a:cubicBezTo>
                    <a:pt x="0" y="123"/>
                    <a:pt x="122" y="0"/>
                    <a:pt x="274" y="0"/>
                  </a:cubicBezTo>
                  <a:cubicBezTo>
                    <a:pt x="274" y="0"/>
                    <a:pt x="274" y="0"/>
                    <a:pt x="274" y="0"/>
                  </a:cubicBezTo>
                  <a:cubicBezTo>
                    <a:pt x="425" y="0"/>
                    <a:pt x="548" y="123"/>
                    <a:pt x="548" y="274"/>
                  </a:cubicBezTo>
                  <a:cubicBezTo>
                    <a:pt x="548" y="881"/>
                    <a:pt x="548" y="881"/>
                    <a:pt x="548" y="881"/>
                  </a:cubicBezTo>
                  <a:cubicBezTo>
                    <a:pt x="548" y="1032"/>
                    <a:pt x="425" y="1155"/>
                    <a:pt x="274" y="1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5">
              <a:extLst>
                <a:ext uri="{FF2B5EF4-FFF2-40B4-BE49-F238E27FC236}">
                  <a16:creationId xmlns:a16="http://schemas.microsoft.com/office/drawing/2014/main" id="{E9CDD17A-9C5F-4A1F-8E62-EB9CAD888CC2}"/>
                </a:ext>
              </a:extLst>
            </p:cNvPr>
            <p:cNvSpPr>
              <a:spLocks/>
            </p:cNvSpPr>
            <p:nvPr/>
          </p:nvSpPr>
          <p:spPr bwMode="auto">
            <a:xfrm>
              <a:off x="7066128" y="2253302"/>
              <a:ext cx="1374261" cy="4357688"/>
            </a:xfrm>
            <a:custGeom>
              <a:avLst/>
              <a:gdLst>
                <a:gd name="T0" fmla="*/ 274 w 548"/>
                <a:gd name="T1" fmla="*/ 1155 h 1155"/>
                <a:gd name="T2" fmla="*/ 274 w 548"/>
                <a:gd name="T3" fmla="*/ 1155 h 1155"/>
                <a:gd name="T4" fmla="*/ 0 w 548"/>
                <a:gd name="T5" fmla="*/ 881 h 1155"/>
                <a:gd name="T6" fmla="*/ 0 w 548"/>
                <a:gd name="T7" fmla="*/ 274 h 1155"/>
                <a:gd name="T8" fmla="*/ 274 w 548"/>
                <a:gd name="T9" fmla="*/ 0 h 1155"/>
                <a:gd name="T10" fmla="*/ 274 w 548"/>
                <a:gd name="T11" fmla="*/ 0 h 1155"/>
                <a:gd name="T12" fmla="*/ 548 w 548"/>
                <a:gd name="T13" fmla="*/ 274 h 1155"/>
                <a:gd name="T14" fmla="*/ 548 w 548"/>
                <a:gd name="T15" fmla="*/ 881 h 1155"/>
                <a:gd name="T16" fmla="*/ 274 w 548"/>
                <a:gd name="T17" fmla="*/ 115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5">
                  <a:moveTo>
                    <a:pt x="274" y="1155"/>
                  </a:moveTo>
                  <a:cubicBezTo>
                    <a:pt x="274" y="1155"/>
                    <a:pt x="274" y="1155"/>
                    <a:pt x="274" y="1155"/>
                  </a:cubicBezTo>
                  <a:cubicBezTo>
                    <a:pt x="122" y="1155"/>
                    <a:pt x="0" y="1032"/>
                    <a:pt x="0" y="881"/>
                  </a:cubicBezTo>
                  <a:cubicBezTo>
                    <a:pt x="0" y="274"/>
                    <a:pt x="0" y="274"/>
                    <a:pt x="0" y="274"/>
                  </a:cubicBezTo>
                  <a:cubicBezTo>
                    <a:pt x="0" y="123"/>
                    <a:pt x="122" y="0"/>
                    <a:pt x="274" y="0"/>
                  </a:cubicBezTo>
                  <a:cubicBezTo>
                    <a:pt x="274" y="0"/>
                    <a:pt x="274" y="0"/>
                    <a:pt x="274" y="0"/>
                  </a:cubicBezTo>
                  <a:cubicBezTo>
                    <a:pt x="425" y="0"/>
                    <a:pt x="548" y="123"/>
                    <a:pt x="548" y="274"/>
                  </a:cubicBezTo>
                  <a:cubicBezTo>
                    <a:pt x="548" y="881"/>
                    <a:pt x="548" y="881"/>
                    <a:pt x="548" y="881"/>
                  </a:cubicBezTo>
                  <a:cubicBezTo>
                    <a:pt x="548" y="1032"/>
                    <a:pt x="425" y="1155"/>
                    <a:pt x="274" y="1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5">
              <a:extLst>
                <a:ext uri="{FF2B5EF4-FFF2-40B4-BE49-F238E27FC236}">
                  <a16:creationId xmlns:a16="http://schemas.microsoft.com/office/drawing/2014/main" id="{259ED0B0-DD37-4983-9849-CDDE1A5686FB}"/>
                </a:ext>
              </a:extLst>
            </p:cNvPr>
            <p:cNvSpPr>
              <a:spLocks/>
            </p:cNvSpPr>
            <p:nvPr/>
          </p:nvSpPr>
          <p:spPr bwMode="auto">
            <a:xfrm>
              <a:off x="8662299" y="722085"/>
              <a:ext cx="1197943" cy="5413830"/>
            </a:xfrm>
            <a:custGeom>
              <a:avLst/>
              <a:gdLst>
                <a:gd name="T0" fmla="*/ 274 w 548"/>
                <a:gd name="T1" fmla="*/ 1155 h 1155"/>
                <a:gd name="T2" fmla="*/ 274 w 548"/>
                <a:gd name="T3" fmla="*/ 1155 h 1155"/>
                <a:gd name="T4" fmla="*/ 0 w 548"/>
                <a:gd name="T5" fmla="*/ 881 h 1155"/>
                <a:gd name="T6" fmla="*/ 0 w 548"/>
                <a:gd name="T7" fmla="*/ 274 h 1155"/>
                <a:gd name="T8" fmla="*/ 274 w 548"/>
                <a:gd name="T9" fmla="*/ 0 h 1155"/>
                <a:gd name="T10" fmla="*/ 274 w 548"/>
                <a:gd name="T11" fmla="*/ 0 h 1155"/>
                <a:gd name="T12" fmla="*/ 548 w 548"/>
                <a:gd name="T13" fmla="*/ 274 h 1155"/>
                <a:gd name="T14" fmla="*/ 548 w 548"/>
                <a:gd name="T15" fmla="*/ 881 h 1155"/>
                <a:gd name="T16" fmla="*/ 274 w 548"/>
                <a:gd name="T17" fmla="*/ 1155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8" h="1155">
                  <a:moveTo>
                    <a:pt x="274" y="1155"/>
                  </a:moveTo>
                  <a:cubicBezTo>
                    <a:pt x="274" y="1155"/>
                    <a:pt x="274" y="1155"/>
                    <a:pt x="274" y="1155"/>
                  </a:cubicBezTo>
                  <a:cubicBezTo>
                    <a:pt x="122" y="1155"/>
                    <a:pt x="0" y="1032"/>
                    <a:pt x="0" y="881"/>
                  </a:cubicBezTo>
                  <a:cubicBezTo>
                    <a:pt x="0" y="274"/>
                    <a:pt x="0" y="274"/>
                    <a:pt x="0" y="274"/>
                  </a:cubicBezTo>
                  <a:cubicBezTo>
                    <a:pt x="0" y="123"/>
                    <a:pt x="122" y="0"/>
                    <a:pt x="274" y="0"/>
                  </a:cubicBezTo>
                  <a:cubicBezTo>
                    <a:pt x="274" y="0"/>
                    <a:pt x="274" y="0"/>
                    <a:pt x="274" y="0"/>
                  </a:cubicBezTo>
                  <a:cubicBezTo>
                    <a:pt x="425" y="0"/>
                    <a:pt x="548" y="123"/>
                    <a:pt x="548" y="274"/>
                  </a:cubicBezTo>
                  <a:cubicBezTo>
                    <a:pt x="548" y="881"/>
                    <a:pt x="548" y="881"/>
                    <a:pt x="548" y="881"/>
                  </a:cubicBezTo>
                  <a:cubicBezTo>
                    <a:pt x="548" y="1032"/>
                    <a:pt x="425" y="1155"/>
                    <a:pt x="274" y="11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orma libre: forma 29">
              <a:extLst>
                <a:ext uri="{FF2B5EF4-FFF2-40B4-BE49-F238E27FC236}">
                  <a16:creationId xmlns:a16="http://schemas.microsoft.com/office/drawing/2014/main" id="{598DE5DB-19D6-4D27-A153-27EFABB577CD}"/>
                </a:ext>
              </a:extLst>
            </p:cNvPr>
            <p:cNvSpPr/>
            <p:nvPr/>
          </p:nvSpPr>
          <p:spPr>
            <a:xfrm>
              <a:off x="7066128" y="1"/>
              <a:ext cx="1374261" cy="2025135"/>
            </a:xfrm>
            <a:custGeom>
              <a:avLst/>
              <a:gdLst>
                <a:gd name="connsiteX0" fmla="*/ 0 w 2073275"/>
                <a:gd name="connsiteY0" fmla="*/ 0 h 2025135"/>
                <a:gd name="connsiteX1" fmla="*/ 2073275 w 2073275"/>
                <a:gd name="connsiteY1" fmla="*/ 0 h 2025135"/>
                <a:gd name="connsiteX2" fmla="*/ 2073275 w 2073275"/>
                <a:gd name="connsiteY2" fmla="*/ 186483 h 2025135"/>
                <a:gd name="connsiteX3" fmla="*/ 2073275 w 2073275"/>
                <a:gd name="connsiteY3" fmla="*/ 1184897 h 2025135"/>
                <a:gd name="connsiteX4" fmla="*/ 1036638 w 2073275"/>
                <a:gd name="connsiteY4" fmla="*/ 2025135 h 2025135"/>
                <a:gd name="connsiteX5" fmla="*/ 0 w 2073275"/>
                <a:gd name="connsiteY5" fmla="*/ 1184897 h 2025135"/>
                <a:gd name="connsiteX6" fmla="*/ 0 w 2073275"/>
                <a:gd name="connsiteY6" fmla="*/ 108773 h 2025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73275" h="2025135">
                  <a:moveTo>
                    <a:pt x="0" y="0"/>
                  </a:moveTo>
                  <a:lnTo>
                    <a:pt x="2073275" y="0"/>
                  </a:lnTo>
                  <a:lnTo>
                    <a:pt x="2073275" y="186483"/>
                  </a:lnTo>
                  <a:cubicBezTo>
                    <a:pt x="2073275" y="1184897"/>
                    <a:pt x="2073275" y="1184897"/>
                    <a:pt x="2073275" y="1184897"/>
                  </a:cubicBezTo>
                  <a:cubicBezTo>
                    <a:pt x="2073275" y="1647948"/>
                    <a:pt x="1607923" y="2025135"/>
                    <a:pt x="1036638" y="2025135"/>
                  </a:cubicBezTo>
                  <a:cubicBezTo>
                    <a:pt x="461569" y="2025135"/>
                    <a:pt x="0" y="1647948"/>
                    <a:pt x="0" y="1184897"/>
                  </a:cubicBezTo>
                  <a:cubicBezTo>
                    <a:pt x="0" y="719546"/>
                    <a:pt x="0" y="370533"/>
                    <a:pt x="0" y="108773"/>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orma libre: forma 31">
              <a:extLst>
                <a:ext uri="{FF2B5EF4-FFF2-40B4-BE49-F238E27FC236}">
                  <a16:creationId xmlns:a16="http://schemas.microsoft.com/office/drawing/2014/main" id="{1425631A-F194-46E5-BDB2-30D4A2986E54}"/>
                </a:ext>
              </a:extLst>
            </p:cNvPr>
            <p:cNvSpPr/>
            <p:nvPr/>
          </p:nvSpPr>
          <p:spPr>
            <a:xfrm>
              <a:off x="5457816" y="4045816"/>
              <a:ext cx="1374260" cy="2812184"/>
            </a:xfrm>
            <a:custGeom>
              <a:avLst/>
              <a:gdLst>
                <a:gd name="connsiteX0" fmla="*/ 1036638 w 2073275"/>
                <a:gd name="connsiteY0" fmla="*/ 0 h 2812184"/>
                <a:gd name="connsiteX1" fmla="*/ 2073275 w 2073275"/>
                <a:gd name="connsiteY1" fmla="*/ 1033772 h 2812184"/>
                <a:gd name="connsiteX2" fmla="*/ 2073275 w 2073275"/>
                <a:gd name="connsiteY2" fmla="*/ 2764799 h 2812184"/>
                <a:gd name="connsiteX3" fmla="*/ 2073275 w 2073275"/>
                <a:gd name="connsiteY3" fmla="*/ 2812184 h 2812184"/>
                <a:gd name="connsiteX4" fmla="*/ 0 w 2073275"/>
                <a:gd name="connsiteY4" fmla="*/ 2812184 h 2812184"/>
                <a:gd name="connsiteX5" fmla="*/ 0 w 2073275"/>
                <a:gd name="connsiteY5" fmla="*/ 2738311 h 2812184"/>
                <a:gd name="connsiteX6" fmla="*/ 0 w 2073275"/>
                <a:gd name="connsiteY6" fmla="*/ 1033772 h 2812184"/>
                <a:gd name="connsiteX7" fmla="*/ 1036638 w 2073275"/>
                <a:gd name="connsiteY7" fmla="*/ 0 h 2812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73275" h="2812184">
                  <a:moveTo>
                    <a:pt x="1036638" y="0"/>
                  </a:moveTo>
                  <a:cubicBezTo>
                    <a:pt x="1607923" y="0"/>
                    <a:pt x="2073275" y="464066"/>
                    <a:pt x="2073275" y="1033772"/>
                  </a:cubicBezTo>
                  <a:cubicBezTo>
                    <a:pt x="2073275" y="1892576"/>
                    <a:pt x="2073275" y="2429329"/>
                    <a:pt x="2073275" y="2764799"/>
                  </a:cubicBezTo>
                  <a:lnTo>
                    <a:pt x="2073275" y="2812184"/>
                  </a:lnTo>
                  <a:lnTo>
                    <a:pt x="0" y="2812184"/>
                  </a:lnTo>
                  <a:lnTo>
                    <a:pt x="0" y="2738311"/>
                  </a:lnTo>
                  <a:cubicBezTo>
                    <a:pt x="0" y="1033772"/>
                    <a:pt x="0" y="1033772"/>
                    <a:pt x="0" y="1033772"/>
                  </a:cubicBezTo>
                  <a:cubicBezTo>
                    <a:pt x="0" y="464066"/>
                    <a:pt x="461569" y="0"/>
                    <a:pt x="1036638" y="0"/>
                  </a:cubicBezTo>
                  <a:close/>
                </a:path>
              </a:pathLst>
            </a:custGeom>
            <a:grp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7" name="CuadroTexto 36">
            <a:extLst>
              <a:ext uri="{FF2B5EF4-FFF2-40B4-BE49-F238E27FC236}">
                <a16:creationId xmlns:a16="http://schemas.microsoft.com/office/drawing/2014/main" id="{0FF4640A-1CE1-46E6-9F85-CD32FFF7EE66}"/>
              </a:ext>
            </a:extLst>
          </p:cNvPr>
          <p:cNvSpPr txBox="1"/>
          <p:nvPr/>
        </p:nvSpPr>
        <p:spPr>
          <a:xfrm>
            <a:off x="1154687" y="1216825"/>
            <a:ext cx="3467176" cy="2308324"/>
          </a:xfrm>
          <a:prstGeom prst="rect">
            <a:avLst/>
          </a:prstGeom>
          <a:noFill/>
        </p:spPr>
        <p:txBody>
          <a:bodyPr wrap="square" rtlCol="0">
            <a:spAutoFit/>
          </a:bodyPr>
          <a:lstStyle/>
          <a:p>
            <a:r>
              <a:rPr lang="en-US" sz="7200" dirty="0">
                <a:solidFill>
                  <a:schemeClr val="bg1"/>
                </a:solidFill>
                <a:latin typeface="+mj-lt"/>
              </a:rPr>
              <a:t>TITLE</a:t>
            </a:r>
          </a:p>
          <a:p>
            <a:r>
              <a:rPr lang="en-US" sz="7200" dirty="0">
                <a:solidFill>
                  <a:schemeClr val="bg1"/>
                </a:solidFill>
                <a:latin typeface="+mj-lt"/>
              </a:rPr>
              <a:t>HERE</a:t>
            </a:r>
            <a:endParaRPr lang="en-US" sz="6600" dirty="0">
              <a:solidFill>
                <a:schemeClr val="bg1"/>
              </a:solidFill>
              <a:latin typeface="+mj-lt"/>
            </a:endParaRPr>
          </a:p>
        </p:txBody>
      </p:sp>
      <p:sp>
        <p:nvSpPr>
          <p:cNvPr id="39" name="TextBox 30">
            <a:extLst>
              <a:ext uri="{FF2B5EF4-FFF2-40B4-BE49-F238E27FC236}">
                <a16:creationId xmlns:a16="http://schemas.microsoft.com/office/drawing/2014/main" id="{30A67739-66EC-44DC-BFFB-BBF618F3FBAF}"/>
              </a:ext>
            </a:extLst>
          </p:cNvPr>
          <p:cNvSpPr txBox="1">
            <a:spLocks noChangeArrowheads="1"/>
          </p:cNvSpPr>
          <p:nvPr/>
        </p:nvSpPr>
        <p:spPr bwMode="auto">
          <a:xfrm>
            <a:off x="1262121" y="3536081"/>
            <a:ext cx="497242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600" b="1" dirty="0">
                <a:solidFill>
                  <a:schemeClr val="bg1"/>
                </a:solidFill>
                <a:latin typeface="+mn-lt"/>
                <a:cs typeface="Calibri Light" panose="020F0302020204030204" pitchFamily="34" charset="0"/>
              </a:rPr>
              <a:t>Lorem ipsum dolor </a:t>
            </a:r>
            <a:r>
              <a:rPr lang="en-US" altLang="es-MX" sz="16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Proin vehicula ut sem et tempus. Interdum et malesuada fames ac ante ipsum primis in faucibus.</a:t>
            </a:r>
          </a:p>
          <a:p>
            <a:pPr algn="just" eaLnBrk="0" hangingPunct="0"/>
            <a:endParaRPr lang="en-US" altLang="es-MX" sz="1600" dirty="0">
              <a:solidFill>
                <a:schemeClr val="bg1"/>
              </a:solidFill>
              <a:latin typeface="+mn-lt"/>
              <a:cs typeface="Calibri Light" panose="020F0302020204030204" pitchFamily="34" charset="0"/>
            </a:endParaRP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C628362F-912C-4FBA-B00E-5444555A4302}"/>
              </a:ext>
            </a:extLst>
          </p:cNvPr>
          <p:cNvSpPr/>
          <p:nvPr/>
        </p:nvSpPr>
        <p:spPr>
          <a:xfrm>
            <a:off x="0" y="0"/>
            <a:ext cx="12192000" cy="6858000"/>
          </a:xfrm>
          <a:prstGeom prst="rect">
            <a:avLst/>
          </a:prstGeom>
          <a:solidFill>
            <a:srgbClr val="FC6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orma libre: forma 98">
            <a:extLst>
              <a:ext uri="{FF2B5EF4-FFF2-40B4-BE49-F238E27FC236}">
                <a16:creationId xmlns:a16="http://schemas.microsoft.com/office/drawing/2014/main" id="{0836669B-C87E-42E4-9EA6-01A05702D728}"/>
              </a:ext>
            </a:extLst>
          </p:cNvPr>
          <p:cNvSpPr/>
          <p:nvPr/>
        </p:nvSpPr>
        <p:spPr>
          <a:xfrm>
            <a:off x="2303955" y="26533"/>
            <a:ext cx="6777211" cy="3431775"/>
          </a:xfrm>
          <a:custGeom>
            <a:avLst/>
            <a:gdLst>
              <a:gd name="connsiteX0" fmla="*/ 0 w 3204234"/>
              <a:gd name="connsiteY0" fmla="*/ 0 h 957122"/>
              <a:gd name="connsiteX1" fmla="*/ 593051 w 3204234"/>
              <a:gd name="connsiteY1" fmla="*/ 0 h 957122"/>
              <a:gd name="connsiteX2" fmla="*/ 674561 w 3204234"/>
              <a:gd name="connsiteY2" fmla="*/ 89684 h 957122"/>
              <a:gd name="connsiteX3" fmla="*/ 1630849 w 3204234"/>
              <a:gd name="connsiteY3" fmla="*/ 485791 h 957122"/>
              <a:gd name="connsiteX4" fmla="*/ 2587138 w 3204234"/>
              <a:gd name="connsiteY4" fmla="*/ 89684 h 957122"/>
              <a:gd name="connsiteX5" fmla="*/ 2668647 w 3204234"/>
              <a:gd name="connsiteY5" fmla="*/ 0 h 957122"/>
              <a:gd name="connsiteX6" fmla="*/ 3204234 w 3204234"/>
              <a:gd name="connsiteY6" fmla="*/ 0 h 957122"/>
              <a:gd name="connsiteX7" fmla="*/ 3201815 w 3204234"/>
              <a:gd name="connsiteY7" fmla="*/ 5022 h 957122"/>
              <a:gd name="connsiteX8" fmla="*/ 1602117 w 3204234"/>
              <a:gd name="connsiteY8" fmla="*/ 957122 h 957122"/>
              <a:gd name="connsiteX9" fmla="*/ 2419 w 3204234"/>
              <a:gd name="connsiteY9" fmla="*/ 5022 h 957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04234" h="957122">
                <a:moveTo>
                  <a:pt x="0" y="0"/>
                </a:moveTo>
                <a:lnTo>
                  <a:pt x="593051" y="0"/>
                </a:lnTo>
                <a:lnTo>
                  <a:pt x="674561" y="89684"/>
                </a:lnTo>
                <a:cubicBezTo>
                  <a:pt x="919296" y="334419"/>
                  <a:pt x="1257395" y="485791"/>
                  <a:pt x="1630849" y="485791"/>
                </a:cubicBezTo>
                <a:cubicBezTo>
                  <a:pt x="2004303" y="485791"/>
                  <a:pt x="2342402" y="334419"/>
                  <a:pt x="2587138" y="89684"/>
                </a:cubicBezTo>
                <a:lnTo>
                  <a:pt x="2668647" y="0"/>
                </a:lnTo>
                <a:lnTo>
                  <a:pt x="3204234" y="0"/>
                </a:lnTo>
                <a:lnTo>
                  <a:pt x="3201815" y="5022"/>
                </a:lnTo>
                <a:cubicBezTo>
                  <a:pt x="2893741" y="572135"/>
                  <a:pt x="2292888" y="957122"/>
                  <a:pt x="1602117" y="957122"/>
                </a:cubicBezTo>
                <a:cubicBezTo>
                  <a:pt x="911346" y="957122"/>
                  <a:pt x="310494" y="572135"/>
                  <a:pt x="2419" y="5022"/>
                </a:cubicBezTo>
                <a:close/>
              </a:path>
            </a:pathLst>
          </a:custGeom>
          <a:solidFill>
            <a:srgbClr val="FED440"/>
          </a:solidFill>
          <a:ln w="76200">
            <a:solidFill>
              <a:srgbClr val="FED44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10">
            <a:extLst>
              <a:ext uri="{FF2B5EF4-FFF2-40B4-BE49-F238E27FC236}">
                <a16:creationId xmlns:a16="http://schemas.microsoft.com/office/drawing/2014/main" id="{A125866F-7056-4442-9BBB-E8BB6729427E}"/>
              </a:ext>
            </a:extLst>
          </p:cNvPr>
          <p:cNvSpPr>
            <a:spLocks/>
          </p:cNvSpPr>
          <p:nvPr/>
        </p:nvSpPr>
        <p:spPr bwMode="auto">
          <a:xfrm>
            <a:off x="34644" y="720385"/>
            <a:ext cx="1145191" cy="1012312"/>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93" name="Freeform 10">
            <a:extLst>
              <a:ext uri="{FF2B5EF4-FFF2-40B4-BE49-F238E27FC236}">
                <a16:creationId xmlns:a16="http://schemas.microsoft.com/office/drawing/2014/main" id="{CB94A9C5-3846-45FC-879B-5B57F05CBF7C}"/>
              </a:ext>
            </a:extLst>
          </p:cNvPr>
          <p:cNvSpPr>
            <a:spLocks/>
          </p:cNvSpPr>
          <p:nvPr/>
        </p:nvSpPr>
        <p:spPr bwMode="auto">
          <a:xfrm>
            <a:off x="75521" y="3574303"/>
            <a:ext cx="1145191" cy="1012312"/>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95" name="Freeform 10">
            <a:extLst>
              <a:ext uri="{FF2B5EF4-FFF2-40B4-BE49-F238E27FC236}">
                <a16:creationId xmlns:a16="http://schemas.microsoft.com/office/drawing/2014/main" id="{18474745-3848-433F-8FE0-2A8D5275D2BF}"/>
              </a:ext>
            </a:extLst>
          </p:cNvPr>
          <p:cNvSpPr>
            <a:spLocks/>
          </p:cNvSpPr>
          <p:nvPr/>
        </p:nvSpPr>
        <p:spPr bwMode="auto">
          <a:xfrm>
            <a:off x="8765420" y="670360"/>
            <a:ext cx="1145191" cy="1012312"/>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10">
            <a:extLst>
              <a:ext uri="{FF2B5EF4-FFF2-40B4-BE49-F238E27FC236}">
                <a16:creationId xmlns:a16="http://schemas.microsoft.com/office/drawing/2014/main" id="{E2DF2FAC-7DCF-4FCB-870E-C1EE18C9C319}"/>
              </a:ext>
            </a:extLst>
          </p:cNvPr>
          <p:cNvSpPr>
            <a:spLocks/>
          </p:cNvSpPr>
          <p:nvPr/>
        </p:nvSpPr>
        <p:spPr bwMode="auto">
          <a:xfrm>
            <a:off x="8736013" y="3692575"/>
            <a:ext cx="1145191" cy="1012312"/>
          </a:xfrm>
          <a:custGeom>
            <a:avLst/>
            <a:gdLst>
              <a:gd name="T0" fmla="*/ 109 w 1350"/>
              <a:gd name="T1" fmla="*/ 1073 h 1194"/>
              <a:gd name="T2" fmla="*/ 82 w 1350"/>
              <a:gd name="T3" fmla="*/ 1039 h 1194"/>
              <a:gd name="T4" fmla="*/ 121 w 1350"/>
              <a:gd name="T5" fmla="*/ 704 h 1194"/>
              <a:gd name="T6" fmla="*/ 905 w 1350"/>
              <a:gd name="T7" fmla="*/ 82 h 1194"/>
              <a:gd name="T8" fmla="*/ 1241 w 1350"/>
              <a:gd name="T9" fmla="*/ 121 h 1194"/>
              <a:gd name="T10" fmla="*/ 1268 w 1350"/>
              <a:gd name="T11" fmla="*/ 155 h 1194"/>
              <a:gd name="T12" fmla="*/ 1229 w 1350"/>
              <a:gd name="T13" fmla="*/ 491 h 1194"/>
              <a:gd name="T14" fmla="*/ 444 w 1350"/>
              <a:gd name="T15" fmla="*/ 1112 h 1194"/>
              <a:gd name="T16" fmla="*/ 109 w 1350"/>
              <a:gd name="T17" fmla="*/ 107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50" h="1194">
                <a:moveTo>
                  <a:pt x="109" y="1073"/>
                </a:moveTo>
                <a:cubicBezTo>
                  <a:pt x="82" y="1039"/>
                  <a:pt x="82" y="1039"/>
                  <a:pt x="82" y="1039"/>
                </a:cubicBezTo>
                <a:cubicBezTo>
                  <a:pt x="0" y="936"/>
                  <a:pt x="18" y="785"/>
                  <a:pt x="121" y="704"/>
                </a:cubicBezTo>
                <a:cubicBezTo>
                  <a:pt x="905" y="82"/>
                  <a:pt x="905" y="82"/>
                  <a:pt x="905" y="82"/>
                </a:cubicBezTo>
                <a:cubicBezTo>
                  <a:pt x="1008" y="0"/>
                  <a:pt x="1159" y="18"/>
                  <a:pt x="1241" y="121"/>
                </a:cubicBezTo>
                <a:cubicBezTo>
                  <a:pt x="1268" y="155"/>
                  <a:pt x="1268" y="155"/>
                  <a:pt x="1268" y="155"/>
                </a:cubicBezTo>
                <a:cubicBezTo>
                  <a:pt x="1350" y="258"/>
                  <a:pt x="1332" y="409"/>
                  <a:pt x="1229" y="491"/>
                </a:cubicBezTo>
                <a:cubicBezTo>
                  <a:pt x="444" y="1112"/>
                  <a:pt x="444" y="1112"/>
                  <a:pt x="444" y="1112"/>
                </a:cubicBezTo>
                <a:cubicBezTo>
                  <a:pt x="342" y="1194"/>
                  <a:pt x="191" y="1176"/>
                  <a:pt x="109" y="1073"/>
                </a:cubicBezTo>
                <a:close/>
              </a:path>
            </a:pathLst>
          </a:custGeom>
          <a:solidFill>
            <a:srgbClr val="7030A0"/>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B9B2D50F-0EF8-47A1-ADB1-46D021EE697F}"/>
              </a:ext>
            </a:extLst>
          </p:cNvPr>
          <p:cNvSpPr>
            <a:spLocks/>
          </p:cNvSpPr>
          <p:nvPr/>
        </p:nvSpPr>
        <p:spPr bwMode="auto">
          <a:xfrm>
            <a:off x="3529013" y="911225"/>
            <a:ext cx="2403475" cy="2074862"/>
          </a:xfrm>
          <a:custGeom>
            <a:avLst/>
            <a:gdLst>
              <a:gd name="T0" fmla="*/ 637 w 637"/>
              <a:gd name="T1" fmla="*/ 296 h 550"/>
              <a:gd name="T2" fmla="*/ 636 w 637"/>
              <a:gd name="T3" fmla="*/ 308 h 550"/>
              <a:gd name="T4" fmla="*/ 550 w 637"/>
              <a:gd name="T5" fmla="*/ 386 h 550"/>
              <a:gd name="T6" fmla="*/ 549 w 637"/>
              <a:gd name="T7" fmla="*/ 386 h 550"/>
              <a:gd name="T8" fmla="*/ 549 w 637"/>
              <a:gd name="T9" fmla="*/ 550 h 550"/>
              <a:gd name="T10" fmla="*/ 365 w 637"/>
              <a:gd name="T11" fmla="*/ 550 h 550"/>
              <a:gd name="T12" fmla="*/ 365 w 637"/>
              <a:gd name="T13" fmla="*/ 548 h 550"/>
              <a:gd name="T14" fmla="*/ 275 w 637"/>
              <a:gd name="T15" fmla="*/ 458 h 550"/>
              <a:gd name="T16" fmla="*/ 185 w 637"/>
              <a:gd name="T17" fmla="*/ 548 h 550"/>
              <a:gd name="T18" fmla="*/ 185 w 637"/>
              <a:gd name="T19" fmla="*/ 550 h 550"/>
              <a:gd name="T20" fmla="*/ 0 w 637"/>
              <a:gd name="T21" fmla="*/ 550 h 550"/>
              <a:gd name="T22" fmla="*/ 549 w 637"/>
              <a:gd name="T23" fmla="*/ 0 h 550"/>
              <a:gd name="T24" fmla="*/ 549 w 637"/>
              <a:gd name="T25" fmla="*/ 206 h 550"/>
              <a:gd name="T26" fmla="*/ 550 w 637"/>
              <a:gd name="T27" fmla="*/ 206 h 550"/>
              <a:gd name="T28" fmla="*/ 637 w 637"/>
              <a:gd name="T29" fmla="*/ 29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7" h="550">
                <a:moveTo>
                  <a:pt x="637" y="296"/>
                </a:moveTo>
                <a:cubicBezTo>
                  <a:pt x="637" y="300"/>
                  <a:pt x="636" y="304"/>
                  <a:pt x="636" y="308"/>
                </a:cubicBezTo>
                <a:cubicBezTo>
                  <a:pt x="630" y="351"/>
                  <a:pt x="594" y="385"/>
                  <a:pt x="550" y="386"/>
                </a:cubicBezTo>
                <a:cubicBezTo>
                  <a:pt x="550" y="386"/>
                  <a:pt x="549" y="386"/>
                  <a:pt x="549" y="386"/>
                </a:cubicBezTo>
                <a:cubicBezTo>
                  <a:pt x="549" y="550"/>
                  <a:pt x="549" y="550"/>
                  <a:pt x="549" y="550"/>
                </a:cubicBezTo>
                <a:cubicBezTo>
                  <a:pt x="365" y="550"/>
                  <a:pt x="365" y="550"/>
                  <a:pt x="365" y="550"/>
                </a:cubicBezTo>
                <a:cubicBezTo>
                  <a:pt x="365" y="550"/>
                  <a:pt x="365" y="549"/>
                  <a:pt x="365" y="548"/>
                </a:cubicBezTo>
                <a:cubicBezTo>
                  <a:pt x="365" y="499"/>
                  <a:pt x="325" y="458"/>
                  <a:pt x="275" y="458"/>
                </a:cubicBezTo>
                <a:cubicBezTo>
                  <a:pt x="225" y="458"/>
                  <a:pt x="185" y="499"/>
                  <a:pt x="185" y="548"/>
                </a:cubicBezTo>
                <a:cubicBezTo>
                  <a:pt x="185" y="549"/>
                  <a:pt x="185" y="550"/>
                  <a:pt x="185" y="550"/>
                </a:cubicBezTo>
                <a:cubicBezTo>
                  <a:pt x="0" y="550"/>
                  <a:pt x="0" y="550"/>
                  <a:pt x="0" y="550"/>
                </a:cubicBezTo>
                <a:cubicBezTo>
                  <a:pt x="0" y="247"/>
                  <a:pt x="246" y="1"/>
                  <a:pt x="549" y="0"/>
                </a:cubicBezTo>
                <a:cubicBezTo>
                  <a:pt x="549" y="206"/>
                  <a:pt x="549" y="206"/>
                  <a:pt x="549" y="206"/>
                </a:cubicBezTo>
                <a:cubicBezTo>
                  <a:pt x="549" y="206"/>
                  <a:pt x="550" y="206"/>
                  <a:pt x="550" y="206"/>
                </a:cubicBezTo>
                <a:cubicBezTo>
                  <a:pt x="598" y="208"/>
                  <a:pt x="637" y="248"/>
                  <a:pt x="637" y="296"/>
                </a:cubicBezTo>
                <a:close/>
              </a:path>
            </a:pathLst>
          </a:custGeom>
          <a:solidFill>
            <a:srgbClr val="5983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6">
            <a:extLst>
              <a:ext uri="{FF2B5EF4-FFF2-40B4-BE49-F238E27FC236}">
                <a16:creationId xmlns:a16="http://schemas.microsoft.com/office/drawing/2014/main" id="{8ABF08B4-32EF-478B-8A8C-51794B3DA76E}"/>
              </a:ext>
            </a:extLst>
          </p:cNvPr>
          <p:cNvSpPr>
            <a:spLocks/>
          </p:cNvSpPr>
          <p:nvPr/>
        </p:nvSpPr>
        <p:spPr bwMode="auto">
          <a:xfrm>
            <a:off x="3529013" y="842963"/>
            <a:ext cx="2403475" cy="2074862"/>
          </a:xfrm>
          <a:custGeom>
            <a:avLst/>
            <a:gdLst>
              <a:gd name="T0" fmla="*/ 637 w 637"/>
              <a:gd name="T1" fmla="*/ 296 h 550"/>
              <a:gd name="T2" fmla="*/ 636 w 637"/>
              <a:gd name="T3" fmla="*/ 308 h 550"/>
              <a:gd name="T4" fmla="*/ 550 w 637"/>
              <a:gd name="T5" fmla="*/ 386 h 550"/>
              <a:gd name="T6" fmla="*/ 549 w 637"/>
              <a:gd name="T7" fmla="*/ 386 h 550"/>
              <a:gd name="T8" fmla="*/ 549 w 637"/>
              <a:gd name="T9" fmla="*/ 550 h 550"/>
              <a:gd name="T10" fmla="*/ 365 w 637"/>
              <a:gd name="T11" fmla="*/ 550 h 550"/>
              <a:gd name="T12" fmla="*/ 365 w 637"/>
              <a:gd name="T13" fmla="*/ 548 h 550"/>
              <a:gd name="T14" fmla="*/ 275 w 637"/>
              <a:gd name="T15" fmla="*/ 458 h 550"/>
              <a:gd name="T16" fmla="*/ 185 w 637"/>
              <a:gd name="T17" fmla="*/ 548 h 550"/>
              <a:gd name="T18" fmla="*/ 185 w 637"/>
              <a:gd name="T19" fmla="*/ 550 h 550"/>
              <a:gd name="T20" fmla="*/ 0 w 637"/>
              <a:gd name="T21" fmla="*/ 550 h 550"/>
              <a:gd name="T22" fmla="*/ 549 w 637"/>
              <a:gd name="T23" fmla="*/ 0 h 550"/>
              <a:gd name="T24" fmla="*/ 549 w 637"/>
              <a:gd name="T25" fmla="*/ 206 h 550"/>
              <a:gd name="T26" fmla="*/ 550 w 637"/>
              <a:gd name="T27" fmla="*/ 206 h 550"/>
              <a:gd name="T28" fmla="*/ 637 w 637"/>
              <a:gd name="T29" fmla="*/ 296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37" h="550">
                <a:moveTo>
                  <a:pt x="637" y="296"/>
                </a:moveTo>
                <a:cubicBezTo>
                  <a:pt x="637" y="300"/>
                  <a:pt x="636" y="304"/>
                  <a:pt x="636" y="308"/>
                </a:cubicBezTo>
                <a:cubicBezTo>
                  <a:pt x="630" y="351"/>
                  <a:pt x="594" y="384"/>
                  <a:pt x="550" y="386"/>
                </a:cubicBezTo>
                <a:cubicBezTo>
                  <a:pt x="550" y="386"/>
                  <a:pt x="549" y="386"/>
                  <a:pt x="549" y="386"/>
                </a:cubicBezTo>
                <a:cubicBezTo>
                  <a:pt x="549" y="550"/>
                  <a:pt x="549" y="550"/>
                  <a:pt x="549" y="550"/>
                </a:cubicBezTo>
                <a:cubicBezTo>
                  <a:pt x="365" y="550"/>
                  <a:pt x="365" y="550"/>
                  <a:pt x="365" y="550"/>
                </a:cubicBezTo>
                <a:cubicBezTo>
                  <a:pt x="365" y="549"/>
                  <a:pt x="365" y="549"/>
                  <a:pt x="365" y="548"/>
                </a:cubicBezTo>
                <a:cubicBezTo>
                  <a:pt x="365" y="498"/>
                  <a:pt x="325" y="458"/>
                  <a:pt x="275" y="458"/>
                </a:cubicBezTo>
                <a:cubicBezTo>
                  <a:pt x="225" y="458"/>
                  <a:pt x="185" y="498"/>
                  <a:pt x="185" y="548"/>
                </a:cubicBezTo>
                <a:cubicBezTo>
                  <a:pt x="185" y="549"/>
                  <a:pt x="185" y="549"/>
                  <a:pt x="185" y="550"/>
                </a:cubicBezTo>
                <a:cubicBezTo>
                  <a:pt x="0" y="550"/>
                  <a:pt x="0" y="550"/>
                  <a:pt x="0" y="550"/>
                </a:cubicBezTo>
                <a:cubicBezTo>
                  <a:pt x="0" y="247"/>
                  <a:pt x="246" y="1"/>
                  <a:pt x="549" y="0"/>
                </a:cubicBezTo>
                <a:cubicBezTo>
                  <a:pt x="549" y="206"/>
                  <a:pt x="549" y="206"/>
                  <a:pt x="549" y="206"/>
                </a:cubicBezTo>
                <a:cubicBezTo>
                  <a:pt x="549" y="206"/>
                  <a:pt x="550" y="206"/>
                  <a:pt x="550" y="206"/>
                </a:cubicBezTo>
                <a:cubicBezTo>
                  <a:pt x="598" y="208"/>
                  <a:pt x="637" y="248"/>
                  <a:pt x="637" y="296"/>
                </a:cubicBezTo>
                <a:close/>
              </a:path>
            </a:pathLst>
          </a:custGeom>
          <a:solidFill>
            <a:srgbClr val="ACC3D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7">
            <a:extLst>
              <a:ext uri="{FF2B5EF4-FFF2-40B4-BE49-F238E27FC236}">
                <a16:creationId xmlns:a16="http://schemas.microsoft.com/office/drawing/2014/main" id="{A8E2E45C-508B-4BAF-8297-C0B88681EC69}"/>
              </a:ext>
            </a:extLst>
          </p:cNvPr>
          <p:cNvSpPr>
            <a:spLocks/>
          </p:cNvSpPr>
          <p:nvPr/>
        </p:nvSpPr>
        <p:spPr bwMode="auto">
          <a:xfrm>
            <a:off x="3898901" y="1541463"/>
            <a:ext cx="2030413" cy="1376362"/>
          </a:xfrm>
          <a:custGeom>
            <a:avLst/>
            <a:gdLst>
              <a:gd name="T0" fmla="*/ 538 w 538"/>
              <a:gd name="T1" fmla="*/ 123 h 365"/>
              <a:gd name="T2" fmla="*/ 452 w 538"/>
              <a:gd name="T3" fmla="*/ 201 h 365"/>
              <a:gd name="T4" fmla="*/ 451 w 538"/>
              <a:gd name="T5" fmla="*/ 201 h 365"/>
              <a:gd name="T6" fmla="*/ 451 w 538"/>
              <a:gd name="T7" fmla="*/ 365 h 365"/>
              <a:gd name="T8" fmla="*/ 267 w 538"/>
              <a:gd name="T9" fmla="*/ 365 h 365"/>
              <a:gd name="T10" fmla="*/ 267 w 538"/>
              <a:gd name="T11" fmla="*/ 363 h 365"/>
              <a:gd name="T12" fmla="*/ 177 w 538"/>
              <a:gd name="T13" fmla="*/ 273 h 365"/>
              <a:gd name="T14" fmla="*/ 87 w 538"/>
              <a:gd name="T15" fmla="*/ 363 h 365"/>
              <a:gd name="T16" fmla="*/ 87 w 538"/>
              <a:gd name="T17" fmla="*/ 365 h 365"/>
              <a:gd name="T18" fmla="*/ 7 w 538"/>
              <a:gd name="T19" fmla="*/ 365 h 365"/>
              <a:gd name="T20" fmla="*/ 0 w 538"/>
              <a:gd name="T21" fmla="*/ 297 h 365"/>
              <a:gd name="T22" fmla="*/ 297 w 538"/>
              <a:gd name="T23" fmla="*/ 0 h 365"/>
              <a:gd name="T24" fmla="*/ 538 w 538"/>
              <a:gd name="T25" fmla="*/ 12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38" h="365">
                <a:moveTo>
                  <a:pt x="538" y="123"/>
                </a:moveTo>
                <a:cubicBezTo>
                  <a:pt x="532" y="166"/>
                  <a:pt x="496" y="199"/>
                  <a:pt x="452" y="201"/>
                </a:cubicBezTo>
                <a:cubicBezTo>
                  <a:pt x="452" y="201"/>
                  <a:pt x="451" y="201"/>
                  <a:pt x="451" y="201"/>
                </a:cubicBezTo>
                <a:cubicBezTo>
                  <a:pt x="451" y="365"/>
                  <a:pt x="451" y="365"/>
                  <a:pt x="451" y="365"/>
                </a:cubicBezTo>
                <a:cubicBezTo>
                  <a:pt x="267" y="365"/>
                  <a:pt x="267" y="365"/>
                  <a:pt x="267" y="365"/>
                </a:cubicBezTo>
                <a:cubicBezTo>
                  <a:pt x="267" y="364"/>
                  <a:pt x="267" y="364"/>
                  <a:pt x="267" y="363"/>
                </a:cubicBezTo>
                <a:cubicBezTo>
                  <a:pt x="267" y="313"/>
                  <a:pt x="227" y="273"/>
                  <a:pt x="177" y="273"/>
                </a:cubicBezTo>
                <a:cubicBezTo>
                  <a:pt x="127" y="273"/>
                  <a:pt x="87" y="313"/>
                  <a:pt x="87" y="363"/>
                </a:cubicBezTo>
                <a:cubicBezTo>
                  <a:pt x="87" y="364"/>
                  <a:pt x="87" y="364"/>
                  <a:pt x="87" y="365"/>
                </a:cubicBezTo>
                <a:cubicBezTo>
                  <a:pt x="7" y="365"/>
                  <a:pt x="7" y="365"/>
                  <a:pt x="7" y="365"/>
                </a:cubicBezTo>
                <a:cubicBezTo>
                  <a:pt x="2" y="343"/>
                  <a:pt x="0" y="320"/>
                  <a:pt x="0" y="297"/>
                </a:cubicBezTo>
                <a:cubicBezTo>
                  <a:pt x="0" y="133"/>
                  <a:pt x="133" y="0"/>
                  <a:pt x="297" y="0"/>
                </a:cubicBezTo>
                <a:cubicBezTo>
                  <a:pt x="396" y="0"/>
                  <a:pt x="484" y="48"/>
                  <a:pt x="538" y="123"/>
                </a:cubicBezTo>
                <a:close/>
              </a:path>
            </a:pathLst>
          </a:custGeom>
          <a:solidFill>
            <a:srgbClr val="DFDD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a:extLst>
              <a:ext uri="{FF2B5EF4-FFF2-40B4-BE49-F238E27FC236}">
                <a16:creationId xmlns:a16="http://schemas.microsoft.com/office/drawing/2014/main" id="{FF887851-EAF2-480F-91A8-B00DACEC9DF8}"/>
              </a:ext>
            </a:extLst>
          </p:cNvPr>
          <p:cNvSpPr>
            <a:spLocks/>
          </p:cNvSpPr>
          <p:nvPr/>
        </p:nvSpPr>
        <p:spPr bwMode="auto">
          <a:xfrm>
            <a:off x="5592763" y="3352800"/>
            <a:ext cx="2422525" cy="2073275"/>
          </a:xfrm>
          <a:custGeom>
            <a:avLst/>
            <a:gdLst>
              <a:gd name="T0" fmla="*/ 642 w 642"/>
              <a:gd name="T1" fmla="*/ 0 h 550"/>
              <a:gd name="T2" fmla="*/ 618 w 642"/>
              <a:gd name="T3" fmla="*/ 161 h 550"/>
              <a:gd name="T4" fmla="*/ 211 w 642"/>
              <a:gd name="T5" fmla="*/ 537 h 550"/>
              <a:gd name="T6" fmla="*/ 94 w 642"/>
              <a:gd name="T7" fmla="*/ 550 h 550"/>
              <a:gd name="T8" fmla="*/ 94 w 642"/>
              <a:gd name="T9" fmla="*/ 364 h 550"/>
              <a:gd name="T10" fmla="*/ 92 w 642"/>
              <a:gd name="T11" fmla="*/ 364 h 550"/>
              <a:gd name="T12" fmla="*/ 90 w 642"/>
              <a:gd name="T13" fmla="*/ 364 h 550"/>
              <a:gd name="T14" fmla="*/ 0 w 642"/>
              <a:gd name="T15" fmla="*/ 274 h 550"/>
              <a:gd name="T16" fmla="*/ 90 w 642"/>
              <a:gd name="T17" fmla="*/ 184 h 550"/>
              <a:gd name="T18" fmla="*/ 92 w 642"/>
              <a:gd name="T19" fmla="*/ 184 h 550"/>
              <a:gd name="T20" fmla="*/ 94 w 642"/>
              <a:gd name="T21" fmla="*/ 184 h 550"/>
              <a:gd name="T22" fmla="*/ 94 w 642"/>
              <a:gd name="T23" fmla="*/ 0 h 550"/>
              <a:gd name="T24" fmla="*/ 276 w 642"/>
              <a:gd name="T25" fmla="*/ 0 h 550"/>
              <a:gd name="T26" fmla="*/ 366 w 642"/>
              <a:gd name="T27" fmla="*/ 88 h 550"/>
              <a:gd name="T28" fmla="*/ 456 w 642"/>
              <a:gd name="T29" fmla="*/ 0 h 550"/>
              <a:gd name="T30" fmla="*/ 642 w 642"/>
              <a:gd name="T3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2" h="550">
                <a:moveTo>
                  <a:pt x="642" y="0"/>
                </a:moveTo>
                <a:cubicBezTo>
                  <a:pt x="642" y="56"/>
                  <a:pt x="634" y="110"/>
                  <a:pt x="618" y="161"/>
                </a:cubicBezTo>
                <a:cubicBezTo>
                  <a:pt x="561" y="349"/>
                  <a:pt x="405" y="495"/>
                  <a:pt x="211" y="537"/>
                </a:cubicBezTo>
                <a:cubicBezTo>
                  <a:pt x="173" y="546"/>
                  <a:pt x="134" y="550"/>
                  <a:pt x="94" y="550"/>
                </a:cubicBezTo>
                <a:cubicBezTo>
                  <a:pt x="94" y="364"/>
                  <a:pt x="94" y="364"/>
                  <a:pt x="94" y="364"/>
                </a:cubicBezTo>
                <a:cubicBezTo>
                  <a:pt x="93" y="364"/>
                  <a:pt x="93" y="364"/>
                  <a:pt x="92" y="364"/>
                </a:cubicBezTo>
                <a:cubicBezTo>
                  <a:pt x="91" y="364"/>
                  <a:pt x="91" y="364"/>
                  <a:pt x="90" y="364"/>
                </a:cubicBezTo>
                <a:cubicBezTo>
                  <a:pt x="40" y="364"/>
                  <a:pt x="0" y="324"/>
                  <a:pt x="0" y="274"/>
                </a:cubicBezTo>
                <a:cubicBezTo>
                  <a:pt x="0" y="224"/>
                  <a:pt x="40" y="184"/>
                  <a:pt x="90" y="184"/>
                </a:cubicBezTo>
                <a:cubicBezTo>
                  <a:pt x="91" y="184"/>
                  <a:pt x="91" y="184"/>
                  <a:pt x="92" y="184"/>
                </a:cubicBezTo>
                <a:cubicBezTo>
                  <a:pt x="93" y="184"/>
                  <a:pt x="93" y="184"/>
                  <a:pt x="94" y="184"/>
                </a:cubicBezTo>
                <a:cubicBezTo>
                  <a:pt x="94" y="0"/>
                  <a:pt x="94" y="0"/>
                  <a:pt x="94" y="0"/>
                </a:cubicBezTo>
                <a:cubicBezTo>
                  <a:pt x="276" y="0"/>
                  <a:pt x="276" y="0"/>
                  <a:pt x="276" y="0"/>
                </a:cubicBezTo>
                <a:cubicBezTo>
                  <a:pt x="277" y="49"/>
                  <a:pt x="317" y="88"/>
                  <a:pt x="366" y="88"/>
                </a:cubicBezTo>
                <a:cubicBezTo>
                  <a:pt x="415" y="88"/>
                  <a:pt x="455" y="49"/>
                  <a:pt x="456" y="0"/>
                </a:cubicBezTo>
                <a:lnTo>
                  <a:pt x="642" y="0"/>
                </a:lnTo>
                <a:close/>
              </a:path>
            </a:pathLst>
          </a:custGeom>
          <a:solidFill>
            <a:srgbClr val="31235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a:extLst>
              <a:ext uri="{FF2B5EF4-FFF2-40B4-BE49-F238E27FC236}">
                <a16:creationId xmlns:a16="http://schemas.microsoft.com/office/drawing/2014/main" id="{F02EC445-37A6-43DB-9626-060489928E5B}"/>
              </a:ext>
            </a:extLst>
          </p:cNvPr>
          <p:cNvSpPr>
            <a:spLocks/>
          </p:cNvSpPr>
          <p:nvPr/>
        </p:nvSpPr>
        <p:spPr bwMode="auto">
          <a:xfrm>
            <a:off x="5592763" y="3276600"/>
            <a:ext cx="2422525" cy="2074862"/>
          </a:xfrm>
          <a:custGeom>
            <a:avLst/>
            <a:gdLst>
              <a:gd name="T0" fmla="*/ 642 w 642"/>
              <a:gd name="T1" fmla="*/ 0 h 550"/>
              <a:gd name="T2" fmla="*/ 618 w 642"/>
              <a:gd name="T3" fmla="*/ 161 h 550"/>
              <a:gd name="T4" fmla="*/ 211 w 642"/>
              <a:gd name="T5" fmla="*/ 537 h 550"/>
              <a:gd name="T6" fmla="*/ 94 w 642"/>
              <a:gd name="T7" fmla="*/ 550 h 550"/>
              <a:gd name="T8" fmla="*/ 94 w 642"/>
              <a:gd name="T9" fmla="*/ 364 h 550"/>
              <a:gd name="T10" fmla="*/ 92 w 642"/>
              <a:gd name="T11" fmla="*/ 364 h 550"/>
              <a:gd name="T12" fmla="*/ 90 w 642"/>
              <a:gd name="T13" fmla="*/ 364 h 550"/>
              <a:gd name="T14" fmla="*/ 0 w 642"/>
              <a:gd name="T15" fmla="*/ 274 h 550"/>
              <a:gd name="T16" fmla="*/ 90 w 642"/>
              <a:gd name="T17" fmla="*/ 184 h 550"/>
              <a:gd name="T18" fmla="*/ 92 w 642"/>
              <a:gd name="T19" fmla="*/ 184 h 550"/>
              <a:gd name="T20" fmla="*/ 94 w 642"/>
              <a:gd name="T21" fmla="*/ 184 h 550"/>
              <a:gd name="T22" fmla="*/ 94 w 642"/>
              <a:gd name="T23" fmla="*/ 0 h 550"/>
              <a:gd name="T24" fmla="*/ 276 w 642"/>
              <a:gd name="T25" fmla="*/ 0 h 550"/>
              <a:gd name="T26" fmla="*/ 366 w 642"/>
              <a:gd name="T27" fmla="*/ 88 h 550"/>
              <a:gd name="T28" fmla="*/ 456 w 642"/>
              <a:gd name="T29" fmla="*/ 0 h 550"/>
              <a:gd name="T30" fmla="*/ 642 w 642"/>
              <a:gd name="T31" fmla="*/ 0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42" h="550">
                <a:moveTo>
                  <a:pt x="642" y="0"/>
                </a:moveTo>
                <a:cubicBezTo>
                  <a:pt x="642" y="56"/>
                  <a:pt x="634" y="110"/>
                  <a:pt x="618" y="161"/>
                </a:cubicBezTo>
                <a:cubicBezTo>
                  <a:pt x="561" y="349"/>
                  <a:pt x="405" y="495"/>
                  <a:pt x="211" y="537"/>
                </a:cubicBezTo>
                <a:cubicBezTo>
                  <a:pt x="173" y="546"/>
                  <a:pt x="134" y="550"/>
                  <a:pt x="94" y="550"/>
                </a:cubicBezTo>
                <a:cubicBezTo>
                  <a:pt x="94" y="364"/>
                  <a:pt x="94" y="364"/>
                  <a:pt x="94" y="364"/>
                </a:cubicBezTo>
                <a:cubicBezTo>
                  <a:pt x="93" y="364"/>
                  <a:pt x="93" y="364"/>
                  <a:pt x="92" y="364"/>
                </a:cubicBezTo>
                <a:cubicBezTo>
                  <a:pt x="91" y="364"/>
                  <a:pt x="91" y="364"/>
                  <a:pt x="90" y="364"/>
                </a:cubicBezTo>
                <a:cubicBezTo>
                  <a:pt x="40" y="364"/>
                  <a:pt x="0" y="324"/>
                  <a:pt x="0" y="274"/>
                </a:cubicBezTo>
                <a:cubicBezTo>
                  <a:pt x="0" y="225"/>
                  <a:pt x="40" y="184"/>
                  <a:pt x="90" y="184"/>
                </a:cubicBezTo>
                <a:cubicBezTo>
                  <a:pt x="91" y="184"/>
                  <a:pt x="91" y="184"/>
                  <a:pt x="92" y="184"/>
                </a:cubicBezTo>
                <a:cubicBezTo>
                  <a:pt x="93" y="184"/>
                  <a:pt x="93" y="184"/>
                  <a:pt x="94" y="184"/>
                </a:cubicBezTo>
                <a:cubicBezTo>
                  <a:pt x="94" y="0"/>
                  <a:pt x="94" y="0"/>
                  <a:pt x="94" y="0"/>
                </a:cubicBezTo>
                <a:cubicBezTo>
                  <a:pt x="276" y="0"/>
                  <a:pt x="276" y="0"/>
                  <a:pt x="276" y="0"/>
                </a:cubicBezTo>
                <a:cubicBezTo>
                  <a:pt x="277" y="49"/>
                  <a:pt x="317" y="88"/>
                  <a:pt x="366" y="88"/>
                </a:cubicBezTo>
                <a:cubicBezTo>
                  <a:pt x="415" y="88"/>
                  <a:pt x="455" y="49"/>
                  <a:pt x="456" y="0"/>
                </a:cubicBezTo>
                <a:lnTo>
                  <a:pt x="642" y="0"/>
                </a:lnTo>
                <a:close/>
              </a:path>
            </a:pathLst>
          </a:custGeom>
          <a:solidFill>
            <a:srgbClr val="5748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a:extLst>
              <a:ext uri="{FF2B5EF4-FFF2-40B4-BE49-F238E27FC236}">
                <a16:creationId xmlns:a16="http://schemas.microsoft.com/office/drawing/2014/main" id="{905D35F5-73B1-4DF1-9020-034387C71D32}"/>
              </a:ext>
            </a:extLst>
          </p:cNvPr>
          <p:cNvSpPr>
            <a:spLocks/>
          </p:cNvSpPr>
          <p:nvPr/>
        </p:nvSpPr>
        <p:spPr bwMode="auto">
          <a:xfrm>
            <a:off x="6129338" y="3600450"/>
            <a:ext cx="1795463" cy="1701800"/>
          </a:xfrm>
          <a:custGeom>
            <a:avLst/>
            <a:gdLst>
              <a:gd name="T0" fmla="*/ 476 w 476"/>
              <a:gd name="T1" fmla="*/ 75 h 451"/>
              <a:gd name="T2" fmla="*/ 69 w 476"/>
              <a:gd name="T3" fmla="*/ 451 h 451"/>
              <a:gd name="T4" fmla="*/ 109 w 476"/>
              <a:gd name="T5" fmla="*/ 90 h 451"/>
              <a:gd name="T6" fmla="*/ 476 w 476"/>
              <a:gd name="T7" fmla="*/ 75 h 451"/>
            </a:gdLst>
            <a:ahLst/>
            <a:cxnLst>
              <a:cxn ang="0">
                <a:pos x="T0" y="T1"/>
              </a:cxn>
              <a:cxn ang="0">
                <a:pos x="T2" y="T3"/>
              </a:cxn>
              <a:cxn ang="0">
                <a:pos x="T4" y="T5"/>
              </a:cxn>
              <a:cxn ang="0">
                <a:pos x="T6" y="T7"/>
              </a:cxn>
            </a:cxnLst>
            <a:rect l="0" t="0" r="r" b="b"/>
            <a:pathLst>
              <a:path w="476" h="451">
                <a:moveTo>
                  <a:pt x="476" y="75"/>
                </a:moveTo>
                <a:cubicBezTo>
                  <a:pt x="419" y="263"/>
                  <a:pt x="263" y="409"/>
                  <a:pt x="69" y="451"/>
                </a:cubicBezTo>
                <a:cubicBezTo>
                  <a:pt x="5" y="355"/>
                  <a:pt x="0" y="185"/>
                  <a:pt x="109" y="90"/>
                </a:cubicBezTo>
                <a:cubicBezTo>
                  <a:pt x="213" y="0"/>
                  <a:pt x="388" y="10"/>
                  <a:pt x="476" y="75"/>
                </a:cubicBezTo>
                <a:close/>
              </a:path>
            </a:pathLst>
          </a:custGeom>
          <a:solidFill>
            <a:srgbClr val="928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11B6005A-8C44-4A02-93AE-702A9AC14382}"/>
              </a:ext>
            </a:extLst>
          </p:cNvPr>
          <p:cNvSpPr>
            <a:spLocks/>
          </p:cNvSpPr>
          <p:nvPr/>
        </p:nvSpPr>
        <p:spPr bwMode="auto">
          <a:xfrm>
            <a:off x="5981701" y="1023938"/>
            <a:ext cx="2071688" cy="2406650"/>
          </a:xfrm>
          <a:custGeom>
            <a:avLst/>
            <a:gdLst>
              <a:gd name="T0" fmla="*/ 549 w 549"/>
              <a:gd name="T1" fmla="*/ 550 h 638"/>
              <a:gd name="T2" fmla="*/ 363 w 549"/>
              <a:gd name="T3" fmla="*/ 550 h 638"/>
              <a:gd name="T4" fmla="*/ 273 w 549"/>
              <a:gd name="T5" fmla="*/ 638 h 638"/>
              <a:gd name="T6" fmla="*/ 183 w 549"/>
              <a:gd name="T7" fmla="*/ 550 h 638"/>
              <a:gd name="T8" fmla="*/ 0 w 549"/>
              <a:gd name="T9" fmla="*/ 550 h 638"/>
              <a:gd name="T10" fmla="*/ 0 w 549"/>
              <a:gd name="T11" fmla="*/ 386 h 638"/>
              <a:gd name="T12" fmla="*/ 87 w 549"/>
              <a:gd name="T13" fmla="*/ 296 h 638"/>
              <a:gd name="T14" fmla="*/ 0 w 549"/>
              <a:gd name="T15" fmla="*/ 206 h 638"/>
              <a:gd name="T16" fmla="*/ 0 w 549"/>
              <a:gd name="T17" fmla="*/ 0 h 638"/>
              <a:gd name="T18" fmla="*/ 179 w 549"/>
              <a:gd name="T19" fmla="*/ 30 h 638"/>
              <a:gd name="T20" fmla="*/ 534 w 549"/>
              <a:gd name="T21" fmla="*/ 422 h 638"/>
              <a:gd name="T22" fmla="*/ 549 w 549"/>
              <a:gd name="T23" fmla="*/ 55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638">
                <a:moveTo>
                  <a:pt x="549" y="550"/>
                </a:moveTo>
                <a:cubicBezTo>
                  <a:pt x="363" y="550"/>
                  <a:pt x="363" y="550"/>
                  <a:pt x="363" y="550"/>
                </a:cubicBezTo>
                <a:cubicBezTo>
                  <a:pt x="362" y="599"/>
                  <a:pt x="322" y="638"/>
                  <a:pt x="273" y="638"/>
                </a:cubicBezTo>
                <a:cubicBezTo>
                  <a:pt x="224" y="638"/>
                  <a:pt x="184" y="599"/>
                  <a:pt x="183" y="550"/>
                </a:cubicBezTo>
                <a:cubicBezTo>
                  <a:pt x="0" y="550"/>
                  <a:pt x="0" y="550"/>
                  <a:pt x="0" y="550"/>
                </a:cubicBezTo>
                <a:cubicBezTo>
                  <a:pt x="0" y="386"/>
                  <a:pt x="0" y="386"/>
                  <a:pt x="0" y="386"/>
                </a:cubicBezTo>
                <a:cubicBezTo>
                  <a:pt x="48" y="384"/>
                  <a:pt x="87" y="345"/>
                  <a:pt x="87" y="296"/>
                </a:cubicBezTo>
                <a:cubicBezTo>
                  <a:pt x="87" y="248"/>
                  <a:pt x="48" y="208"/>
                  <a:pt x="0" y="206"/>
                </a:cubicBezTo>
                <a:cubicBezTo>
                  <a:pt x="0" y="0"/>
                  <a:pt x="0" y="0"/>
                  <a:pt x="0" y="0"/>
                </a:cubicBezTo>
                <a:cubicBezTo>
                  <a:pt x="63" y="1"/>
                  <a:pt x="123" y="11"/>
                  <a:pt x="179" y="30"/>
                </a:cubicBezTo>
                <a:cubicBezTo>
                  <a:pt x="355" y="91"/>
                  <a:pt x="490" y="239"/>
                  <a:pt x="534" y="422"/>
                </a:cubicBezTo>
                <a:cubicBezTo>
                  <a:pt x="544" y="463"/>
                  <a:pt x="549" y="506"/>
                  <a:pt x="549" y="550"/>
                </a:cubicBezTo>
                <a:close/>
              </a:path>
            </a:pathLst>
          </a:custGeom>
          <a:solidFill>
            <a:srgbClr val="A544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BE045937-E771-4F44-B8DC-3501BBEBD3C2}"/>
              </a:ext>
            </a:extLst>
          </p:cNvPr>
          <p:cNvSpPr>
            <a:spLocks/>
          </p:cNvSpPr>
          <p:nvPr/>
        </p:nvSpPr>
        <p:spPr bwMode="auto">
          <a:xfrm>
            <a:off x="5981701" y="922338"/>
            <a:ext cx="2071688" cy="2406650"/>
          </a:xfrm>
          <a:custGeom>
            <a:avLst/>
            <a:gdLst>
              <a:gd name="T0" fmla="*/ 549 w 549"/>
              <a:gd name="T1" fmla="*/ 550 h 638"/>
              <a:gd name="T2" fmla="*/ 363 w 549"/>
              <a:gd name="T3" fmla="*/ 550 h 638"/>
              <a:gd name="T4" fmla="*/ 273 w 549"/>
              <a:gd name="T5" fmla="*/ 638 h 638"/>
              <a:gd name="T6" fmla="*/ 183 w 549"/>
              <a:gd name="T7" fmla="*/ 550 h 638"/>
              <a:gd name="T8" fmla="*/ 0 w 549"/>
              <a:gd name="T9" fmla="*/ 550 h 638"/>
              <a:gd name="T10" fmla="*/ 0 w 549"/>
              <a:gd name="T11" fmla="*/ 386 h 638"/>
              <a:gd name="T12" fmla="*/ 87 w 549"/>
              <a:gd name="T13" fmla="*/ 296 h 638"/>
              <a:gd name="T14" fmla="*/ 0 w 549"/>
              <a:gd name="T15" fmla="*/ 206 h 638"/>
              <a:gd name="T16" fmla="*/ 0 w 549"/>
              <a:gd name="T17" fmla="*/ 0 h 638"/>
              <a:gd name="T18" fmla="*/ 179 w 549"/>
              <a:gd name="T19" fmla="*/ 30 h 638"/>
              <a:gd name="T20" fmla="*/ 534 w 549"/>
              <a:gd name="T21" fmla="*/ 421 h 638"/>
              <a:gd name="T22" fmla="*/ 549 w 549"/>
              <a:gd name="T23" fmla="*/ 55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638">
                <a:moveTo>
                  <a:pt x="549" y="550"/>
                </a:moveTo>
                <a:cubicBezTo>
                  <a:pt x="363" y="550"/>
                  <a:pt x="363" y="550"/>
                  <a:pt x="363" y="550"/>
                </a:cubicBezTo>
                <a:cubicBezTo>
                  <a:pt x="362" y="599"/>
                  <a:pt x="322" y="638"/>
                  <a:pt x="273" y="638"/>
                </a:cubicBezTo>
                <a:cubicBezTo>
                  <a:pt x="224" y="638"/>
                  <a:pt x="184" y="599"/>
                  <a:pt x="183" y="550"/>
                </a:cubicBezTo>
                <a:cubicBezTo>
                  <a:pt x="0" y="550"/>
                  <a:pt x="0" y="550"/>
                  <a:pt x="0" y="550"/>
                </a:cubicBezTo>
                <a:cubicBezTo>
                  <a:pt x="0" y="386"/>
                  <a:pt x="0" y="386"/>
                  <a:pt x="0" y="386"/>
                </a:cubicBezTo>
                <a:cubicBezTo>
                  <a:pt x="48" y="384"/>
                  <a:pt x="87" y="344"/>
                  <a:pt x="87" y="296"/>
                </a:cubicBezTo>
                <a:cubicBezTo>
                  <a:pt x="87" y="247"/>
                  <a:pt x="48" y="208"/>
                  <a:pt x="0" y="206"/>
                </a:cubicBezTo>
                <a:cubicBezTo>
                  <a:pt x="0" y="0"/>
                  <a:pt x="0" y="0"/>
                  <a:pt x="0" y="0"/>
                </a:cubicBezTo>
                <a:cubicBezTo>
                  <a:pt x="63" y="0"/>
                  <a:pt x="123" y="11"/>
                  <a:pt x="179" y="30"/>
                </a:cubicBezTo>
                <a:cubicBezTo>
                  <a:pt x="355" y="91"/>
                  <a:pt x="490" y="238"/>
                  <a:pt x="534" y="421"/>
                </a:cubicBezTo>
                <a:cubicBezTo>
                  <a:pt x="544" y="462"/>
                  <a:pt x="549" y="505"/>
                  <a:pt x="549" y="550"/>
                </a:cubicBezTo>
                <a:close/>
              </a:path>
            </a:pathLst>
          </a:custGeom>
          <a:solidFill>
            <a:srgbClr val="DD4A9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9DBE0E8B-7E35-4A5D-AB2F-10CD04008463}"/>
              </a:ext>
            </a:extLst>
          </p:cNvPr>
          <p:cNvSpPr>
            <a:spLocks/>
          </p:cNvSpPr>
          <p:nvPr/>
        </p:nvSpPr>
        <p:spPr bwMode="auto">
          <a:xfrm>
            <a:off x="5981701" y="922338"/>
            <a:ext cx="2071688" cy="2406650"/>
          </a:xfrm>
          <a:custGeom>
            <a:avLst/>
            <a:gdLst>
              <a:gd name="T0" fmla="*/ 549 w 549"/>
              <a:gd name="T1" fmla="*/ 550 h 638"/>
              <a:gd name="T2" fmla="*/ 363 w 549"/>
              <a:gd name="T3" fmla="*/ 550 h 638"/>
              <a:gd name="T4" fmla="*/ 273 w 549"/>
              <a:gd name="T5" fmla="*/ 638 h 638"/>
              <a:gd name="T6" fmla="*/ 183 w 549"/>
              <a:gd name="T7" fmla="*/ 550 h 638"/>
              <a:gd name="T8" fmla="*/ 0 w 549"/>
              <a:gd name="T9" fmla="*/ 550 h 638"/>
              <a:gd name="T10" fmla="*/ 0 w 549"/>
              <a:gd name="T11" fmla="*/ 386 h 638"/>
              <a:gd name="T12" fmla="*/ 87 w 549"/>
              <a:gd name="T13" fmla="*/ 296 h 638"/>
              <a:gd name="T14" fmla="*/ 0 w 549"/>
              <a:gd name="T15" fmla="*/ 206 h 638"/>
              <a:gd name="T16" fmla="*/ 0 w 549"/>
              <a:gd name="T17" fmla="*/ 0 h 638"/>
              <a:gd name="T18" fmla="*/ 179 w 549"/>
              <a:gd name="T19" fmla="*/ 30 h 638"/>
              <a:gd name="T20" fmla="*/ 534 w 549"/>
              <a:gd name="T21" fmla="*/ 421 h 638"/>
              <a:gd name="T22" fmla="*/ 549 w 549"/>
              <a:gd name="T23" fmla="*/ 550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9" h="638">
                <a:moveTo>
                  <a:pt x="549" y="550"/>
                </a:moveTo>
                <a:cubicBezTo>
                  <a:pt x="363" y="550"/>
                  <a:pt x="363" y="550"/>
                  <a:pt x="363" y="550"/>
                </a:cubicBezTo>
                <a:cubicBezTo>
                  <a:pt x="362" y="599"/>
                  <a:pt x="322" y="638"/>
                  <a:pt x="273" y="638"/>
                </a:cubicBezTo>
                <a:cubicBezTo>
                  <a:pt x="224" y="638"/>
                  <a:pt x="184" y="599"/>
                  <a:pt x="183" y="550"/>
                </a:cubicBezTo>
                <a:cubicBezTo>
                  <a:pt x="0" y="550"/>
                  <a:pt x="0" y="550"/>
                  <a:pt x="0" y="550"/>
                </a:cubicBezTo>
                <a:cubicBezTo>
                  <a:pt x="0" y="386"/>
                  <a:pt x="0" y="386"/>
                  <a:pt x="0" y="386"/>
                </a:cubicBezTo>
                <a:cubicBezTo>
                  <a:pt x="48" y="384"/>
                  <a:pt x="87" y="344"/>
                  <a:pt x="87" y="296"/>
                </a:cubicBezTo>
                <a:cubicBezTo>
                  <a:pt x="87" y="247"/>
                  <a:pt x="48" y="208"/>
                  <a:pt x="0" y="206"/>
                </a:cubicBezTo>
                <a:cubicBezTo>
                  <a:pt x="0" y="0"/>
                  <a:pt x="0" y="0"/>
                  <a:pt x="0" y="0"/>
                </a:cubicBezTo>
                <a:cubicBezTo>
                  <a:pt x="63" y="0"/>
                  <a:pt x="123" y="11"/>
                  <a:pt x="179" y="30"/>
                </a:cubicBezTo>
                <a:cubicBezTo>
                  <a:pt x="355" y="91"/>
                  <a:pt x="490" y="238"/>
                  <a:pt x="534" y="421"/>
                </a:cubicBezTo>
                <a:cubicBezTo>
                  <a:pt x="544" y="462"/>
                  <a:pt x="549" y="505"/>
                  <a:pt x="549" y="550"/>
                </a:cubicBezTo>
                <a:close/>
              </a:path>
            </a:pathLst>
          </a:custGeom>
          <a:solidFill>
            <a:srgbClr val="D371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a:extLst>
              <a:ext uri="{FF2B5EF4-FFF2-40B4-BE49-F238E27FC236}">
                <a16:creationId xmlns:a16="http://schemas.microsoft.com/office/drawing/2014/main" id="{4750F9E2-4120-403F-B14A-500A765EDFEC}"/>
              </a:ext>
            </a:extLst>
          </p:cNvPr>
          <p:cNvSpPr>
            <a:spLocks/>
          </p:cNvSpPr>
          <p:nvPr/>
        </p:nvSpPr>
        <p:spPr bwMode="auto">
          <a:xfrm>
            <a:off x="6230938" y="1036638"/>
            <a:ext cx="1765300" cy="1908175"/>
          </a:xfrm>
          <a:custGeom>
            <a:avLst/>
            <a:gdLst>
              <a:gd name="T0" fmla="*/ 468 w 468"/>
              <a:gd name="T1" fmla="*/ 391 h 506"/>
              <a:gd name="T2" fmla="*/ 78 w 468"/>
              <a:gd name="T3" fmla="*/ 392 h 506"/>
              <a:gd name="T4" fmla="*/ 113 w 468"/>
              <a:gd name="T5" fmla="*/ 0 h 506"/>
              <a:gd name="T6" fmla="*/ 468 w 468"/>
              <a:gd name="T7" fmla="*/ 391 h 506"/>
            </a:gdLst>
            <a:ahLst/>
            <a:cxnLst>
              <a:cxn ang="0">
                <a:pos x="T0" y="T1"/>
              </a:cxn>
              <a:cxn ang="0">
                <a:pos x="T2" y="T3"/>
              </a:cxn>
              <a:cxn ang="0">
                <a:pos x="T4" y="T5"/>
              </a:cxn>
              <a:cxn ang="0">
                <a:pos x="T6" y="T7"/>
              </a:cxn>
            </a:cxnLst>
            <a:rect l="0" t="0" r="r" b="b"/>
            <a:pathLst>
              <a:path w="468" h="506">
                <a:moveTo>
                  <a:pt x="468" y="391"/>
                </a:moveTo>
                <a:cubicBezTo>
                  <a:pt x="362" y="468"/>
                  <a:pt x="166" y="506"/>
                  <a:pt x="78" y="392"/>
                </a:cubicBezTo>
                <a:cubicBezTo>
                  <a:pt x="0" y="290"/>
                  <a:pt x="40" y="87"/>
                  <a:pt x="113" y="0"/>
                </a:cubicBezTo>
                <a:cubicBezTo>
                  <a:pt x="289" y="61"/>
                  <a:pt x="424" y="208"/>
                  <a:pt x="468" y="391"/>
                </a:cubicBezTo>
                <a:close/>
              </a:path>
            </a:pathLst>
          </a:custGeom>
          <a:solidFill>
            <a:srgbClr val="F4B0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5">
            <a:extLst>
              <a:ext uri="{FF2B5EF4-FFF2-40B4-BE49-F238E27FC236}">
                <a16:creationId xmlns:a16="http://schemas.microsoft.com/office/drawing/2014/main" id="{BA38C48F-1A31-4433-9990-1A5A767AAD5E}"/>
              </a:ext>
            </a:extLst>
          </p:cNvPr>
          <p:cNvSpPr>
            <a:spLocks/>
          </p:cNvSpPr>
          <p:nvPr/>
        </p:nvSpPr>
        <p:spPr bwMode="auto">
          <a:xfrm>
            <a:off x="3548063" y="2978150"/>
            <a:ext cx="2071688" cy="2422525"/>
          </a:xfrm>
          <a:custGeom>
            <a:avLst/>
            <a:gdLst>
              <a:gd name="T0" fmla="*/ 475 w 549"/>
              <a:gd name="T1" fmla="*/ 312 h 642"/>
              <a:gd name="T2" fmla="*/ 457 w 549"/>
              <a:gd name="T3" fmla="*/ 366 h 642"/>
              <a:gd name="T4" fmla="*/ 547 w 549"/>
              <a:gd name="T5" fmla="*/ 456 h 642"/>
              <a:gd name="T6" fmla="*/ 549 w 549"/>
              <a:gd name="T7" fmla="*/ 456 h 642"/>
              <a:gd name="T8" fmla="*/ 549 w 549"/>
              <a:gd name="T9" fmla="*/ 642 h 642"/>
              <a:gd name="T10" fmla="*/ 148 w 549"/>
              <a:gd name="T11" fmla="*/ 467 h 642"/>
              <a:gd name="T12" fmla="*/ 0 w 549"/>
              <a:gd name="T13" fmla="*/ 92 h 642"/>
              <a:gd name="T14" fmla="*/ 185 w 549"/>
              <a:gd name="T15" fmla="*/ 92 h 642"/>
              <a:gd name="T16" fmla="*/ 185 w 549"/>
              <a:gd name="T17" fmla="*/ 90 h 642"/>
              <a:gd name="T18" fmla="*/ 275 w 549"/>
              <a:gd name="T19" fmla="*/ 0 h 642"/>
              <a:gd name="T20" fmla="*/ 365 w 549"/>
              <a:gd name="T21" fmla="*/ 90 h 642"/>
              <a:gd name="T22" fmla="*/ 365 w 549"/>
              <a:gd name="T23" fmla="*/ 92 h 642"/>
              <a:gd name="T24" fmla="*/ 549 w 549"/>
              <a:gd name="T25" fmla="*/ 92 h 642"/>
              <a:gd name="T26" fmla="*/ 549 w 549"/>
              <a:gd name="T27" fmla="*/ 276 h 642"/>
              <a:gd name="T28" fmla="*/ 547 w 549"/>
              <a:gd name="T29" fmla="*/ 276 h 642"/>
              <a:gd name="T30" fmla="*/ 475 w 549"/>
              <a:gd name="T31" fmla="*/ 312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642">
                <a:moveTo>
                  <a:pt x="475" y="312"/>
                </a:moveTo>
                <a:cubicBezTo>
                  <a:pt x="463" y="327"/>
                  <a:pt x="457" y="346"/>
                  <a:pt x="457" y="366"/>
                </a:cubicBezTo>
                <a:cubicBezTo>
                  <a:pt x="457" y="416"/>
                  <a:pt x="497" y="456"/>
                  <a:pt x="547" y="456"/>
                </a:cubicBezTo>
                <a:cubicBezTo>
                  <a:pt x="547" y="456"/>
                  <a:pt x="548" y="456"/>
                  <a:pt x="549" y="456"/>
                </a:cubicBezTo>
                <a:cubicBezTo>
                  <a:pt x="549" y="642"/>
                  <a:pt x="549" y="642"/>
                  <a:pt x="549" y="642"/>
                </a:cubicBezTo>
                <a:cubicBezTo>
                  <a:pt x="390" y="642"/>
                  <a:pt x="248" y="575"/>
                  <a:pt x="148" y="467"/>
                </a:cubicBezTo>
                <a:cubicBezTo>
                  <a:pt x="56" y="369"/>
                  <a:pt x="0" y="237"/>
                  <a:pt x="0" y="92"/>
                </a:cubicBezTo>
                <a:cubicBezTo>
                  <a:pt x="185" y="92"/>
                  <a:pt x="185" y="92"/>
                  <a:pt x="185" y="92"/>
                </a:cubicBezTo>
                <a:cubicBezTo>
                  <a:pt x="185" y="92"/>
                  <a:pt x="185" y="91"/>
                  <a:pt x="185" y="90"/>
                </a:cubicBezTo>
                <a:cubicBezTo>
                  <a:pt x="185" y="41"/>
                  <a:pt x="226" y="0"/>
                  <a:pt x="275" y="0"/>
                </a:cubicBezTo>
                <a:cubicBezTo>
                  <a:pt x="325" y="0"/>
                  <a:pt x="365" y="41"/>
                  <a:pt x="365" y="90"/>
                </a:cubicBezTo>
                <a:cubicBezTo>
                  <a:pt x="365" y="91"/>
                  <a:pt x="365" y="92"/>
                  <a:pt x="365" y="92"/>
                </a:cubicBezTo>
                <a:cubicBezTo>
                  <a:pt x="549" y="92"/>
                  <a:pt x="549" y="92"/>
                  <a:pt x="549" y="92"/>
                </a:cubicBezTo>
                <a:cubicBezTo>
                  <a:pt x="549" y="276"/>
                  <a:pt x="549" y="276"/>
                  <a:pt x="549" y="276"/>
                </a:cubicBezTo>
                <a:cubicBezTo>
                  <a:pt x="548" y="276"/>
                  <a:pt x="547" y="276"/>
                  <a:pt x="547" y="276"/>
                </a:cubicBezTo>
                <a:cubicBezTo>
                  <a:pt x="517" y="276"/>
                  <a:pt x="491" y="290"/>
                  <a:pt x="475" y="312"/>
                </a:cubicBezTo>
                <a:close/>
              </a:path>
            </a:pathLst>
          </a:custGeom>
          <a:solidFill>
            <a:srgbClr val="D3980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6">
            <a:extLst>
              <a:ext uri="{FF2B5EF4-FFF2-40B4-BE49-F238E27FC236}">
                <a16:creationId xmlns:a16="http://schemas.microsoft.com/office/drawing/2014/main" id="{13047AE3-5CBB-4A2F-96A2-56D38D22C69F}"/>
              </a:ext>
            </a:extLst>
          </p:cNvPr>
          <p:cNvSpPr>
            <a:spLocks/>
          </p:cNvSpPr>
          <p:nvPr/>
        </p:nvSpPr>
        <p:spPr bwMode="auto">
          <a:xfrm>
            <a:off x="3548063" y="2865438"/>
            <a:ext cx="2071688" cy="2422525"/>
          </a:xfrm>
          <a:custGeom>
            <a:avLst/>
            <a:gdLst>
              <a:gd name="T0" fmla="*/ 475 w 549"/>
              <a:gd name="T1" fmla="*/ 313 h 642"/>
              <a:gd name="T2" fmla="*/ 457 w 549"/>
              <a:gd name="T3" fmla="*/ 366 h 642"/>
              <a:gd name="T4" fmla="*/ 547 w 549"/>
              <a:gd name="T5" fmla="*/ 456 h 642"/>
              <a:gd name="T6" fmla="*/ 549 w 549"/>
              <a:gd name="T7" fmla="*/ 456 h 642"/>
              <a:gd name="T8" fmla="*/ 549 w 549"/>
              <a:gd name="T9" fmla="*/ 642 h 642"/>
              <a:gd name="T10" fmla="*/ 148 w 549"/>
              <a:gd name="T11" fmla="*/ 467 h 642"/>
              <a:gd name="T12" fmla="*/ 0 w 549"/>
              <a:gd name="T13" fmla="*/ 92 h 642"/>
              <a:gd name="T14" fmla="*/ 185 w 549"/>
              <a:gd name="T15" fmla="*/ 92 h 642"/>
              <a:gd name="T16" fmla="*/ 185 w 549"/>
              <a:gd name="T17" fmla="*/ 90 h 642"/>
              <a:gd name="T18" fmla="*/ 275 w 549"/>
              <a:gd name="T19" fmla="*/ 0 h 642"/>
              <a:gd name="T20" fmla="*/ 365 w 549"/>
              <a:gd name="T21" fmla="*/ 90 h 642"/>
              <a:gd name="T22" fmla="*/ 365 w 549"/>
              <a:gd name="T23" fmla="*/ 92 h 642"/>
              <a:gd name="T24" fmla="*/ 549 w 549"/>
              <a:gd name="T25" fmla="*/ 92 h 642"/>
              <a:gd name="T26" fmla="*/ 549 w 549"/>
              <a:gd name="T27" fmla="*/ 277 h 642"/>
              <a:gd name="T28" fmla="*/ 547 w 549"/>
              <a:gd name="T29" fmla="*/ 276 h 642"/>
              <a:gd name="T30" fmla="*/ 475 w 549"/>
              <a:gd name="T31" fmla="*/ 313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9" h="642">
                <a:moveTo>
                  <a:pt x="475" y="313"/>
                </a:moveTo>
                <a:cubicBezTo>
                  <a:pt x="463" y="328"/>
                  <a:pt x="457" y="346"/>
                  <a:pt x="457" y="366"/>
                </a:cubicBezTo>
                <a:cubicBezTo>
                  <a:pt x="457" y="416"/>
                  <a:pt x="497" y="456"/>
                  <a:pt x="547" y="456"/>
                </a:cubicBezTo>
                <a:cubicBezTo>
                  <a:pt x="547" y="456"/>
                  <a:pt x="548" y="456"/>
                  <a:pt x="549" y="456"/>
                </a:cubicBezTo>
                <a:cubicBezTo>
                  <a:pt x="549" y="642"/>
                  <a:pt x="549" y="642"/>
                  <a:pt x="549" y="642"/>
                </a:cubicBezTo>
                <a:cubicBezTo>
                  <a:pt x="390" y="642"/>
                  <a:pt x="248" y="575"/>
                  <a:pt x="148" y="467"/>
                </a:cubicBezTo>
                <a:cubicBezTo>
                  <a:pt x="56" y="369"/>
                  <a:pt x="0" y="237"/>
                  <a:pt x="0" y="92"/>
                </a:cubicBezTo>
                <a:cubicBezTo>
                  <a:pt x="185" y="92"/>
                  <a:pt x="185" y="92"/>
                  <a:pt x="185" y="92"/>
                </a:cubicBezTo>
                <a:cubicBezTo>
                  <a:pt x="185" y="92"/>
                  <a:pt x="185" y="91"/>
                  <a:pt x="185" y="90"/>
                </a:cubicBezTo>
                <a:cubicBezTo>
                  <a:pt x="185" y="41"/>
                  <a:pt x="226" y="0"/>
                  <a:pt x="275" y="0"/>
                </a:cubicBezTo>
                <a:cubicBezTo>
                  <a:pt x="325" y="0"/>
                  <a:pt x="365" y="41"/>
                  <a:pt x="365" y="90"/>
                </a:cubicBezTo>
                <a:cubicBezTo>
                  <a:pt x="365" y="91"/>
                  <a:pt x="365" y="92"/>
                  <a:pt x="365" y="92"/>
                </a:cubicBezTo>
                <a:cubicBezTo>
                  <a:pt x="549" y="92"/>
                  <a:pt x="549" y="92"/>
                  <a:pt x="549" y="92"/>
                </a:cubicBezTo>
                <a:cubicBezTo>
                  <a:pt x="549" y="277"/>
                  <a:pt x="549" y="277"/>
                  <a:pt x="549" y="277"/>
                </a:cubicBezTo>
                <a:cubicBezTo>
                  <a:pt x="548" y="276"/>
                  <a:pt x="547" y="276"/>
                  <a:pt x="547" y="276"/>
                </a:cubicBezTo>
                <a:cubicBezTo>
                  <a:pt x="517" y="276"/>
                  <a:pt x="491" y="291"/>
                  <a:pt x="475" y="313"/>
                </a:cubicBezTo>
                <a:close/>
              </a:path>
            </a:pathLst>
          </a:custGeom>
          <a:solidFill>
            <a:srgbClr val="EFC2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7">
            <a:extLst>
              <a:ext uri="{FF2B5EF4-FFF2-40B4-BE49-F238E27FC236}">
                <a16:creationId xmlns:a16="http://schemas.microsoft.com/office/drawing/2014/main" id="{FCA305BC-62C4-4EC4-BF43-39A033584B0D}"/>
              </a:ext>
            </a:extLst>
          </p:cNvPr>
          <p:cNvSpPr>
            <a:spLocks/>
          </p:cNvSpPr>
          <p:nvPr/>
        </p:nvSpPr>
        <p:spPr bwMode="auto">
          <a:xfrm>
            <a:off x="3898901" y="3884613"/>
            <a:ext cx="1720850" cy="1403350"/>
          </a:xfrm>
          <a:custGeom>
            <a:avLst/>
            <a:gdLst>
              <a:gd name="T0" fmla="*/ 456 w 456"/>
              <a:gd name="T1" fmla="*/ 186 h 372"/>
              <a:gd name="T2" fmla="*/ 456 w 456"/>
              <a:gd name="T3" fmla="*/ 372 h 372"/>
              <a:gd name="T4" fmla="*/ 55 w 456"/>
              <a:gd name="T5" fmla="*/ 197 h 372"/>
              <a:gd name="T6" fmla="*/ 252 w 456"/>
              <a:gd name="T7" fmla="*/ 0 h 372"/>
              <a:gd name="T8" fmla="*/ 382 w 456"/>
              <a:gd name="T9" fmla="*/ 43 h 372"/>
              <a:gd name="T10" fmla="*/ 364 w 456"/>
              <a:gd name="T11" fmla="*/ 96 h 372"/>
              <a:gd name="T12" fmla="*/ 454 w 456"/>
              <a:gd name="T13" fmla="*/ 186 h 372"/>
              <a:gd name="T14" fmla="*/ 456 w 456"/>
              <a:gd name="T15" fmla="*/ 186 h 3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6" h="372">
                <a:moveTo>
                  <a:pt x="456" y="186"/>
                </a:moveTo>
                <a:cubicBezTo>
                  <a:pt x="456" y="372"/>
                  <a:pt x="456" y="372"/>
                  <a:pt x="456" y="372"/>
                </a:cubicBezTo>
                <a:cubicBezTo>
                  <a:pt x="297" y="372"/>
                  <a:pt x="155" y="305"/>
                  <a:pt x="55" y="197"/>
                </a:cubicBezTo>
                <a:cubicBezTo>
                  <a:pt x="0" y="81"/>
                  <a:pt x="135" y="0"/>
                  <a:pt x="252" y="0"/>
                </a:cubicBezTo>
                <a:cubicBezTo>
                  <a:pt x="281" y="0"/>
                  <a:pt x="355" y="34"/>
                  <a:pt x="382" y="43"/>
                </a:cubicBezTo>
                <a:cubicBezTo>
                  <a:pt x="370" y="58"/>
                  <a:pt x="364" y="76"/>
                  <a:pt x="364" y="96"/>
                </a:cubicBezTo>
                <a:cubicBezTo>
                  <a:pt x="364" y="146"/>
                  <a:pt x="404" y="186"/>
                  <a:pt x="454" y="186"/>
                </a:cubicBezTo>
                <a:cubicBezTo>
                  <a:pt x="454" y="186"/>
                  <a:pt x="455" y="186"/>
                  <a:pt x="456" y="186"/>
                </a:cubicBezTo>
                <a:close/>
              </a:path>
            </a:pathLst>
          </a:custGeom>
          <a:solidFill>
            <a:srgbClr val="FFD3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cxnSp>
        <p:nvCxnSpPr>
          <p:cNvPr id="56" name="Conector recto 55">
            <a:extLst>
              <a:ext uri="{FF2B5EF4-FFF2-40B4-BE49-F238E27FC236}">
                <a16:creationId xmlns:a16="http://schemas.microsoft.com/office/drawing/2014/main" id="{1F84378C-BBBC-48C1-AE0C-F63B53F39433}"/>
              </a:ext>
            </a:extLst>
          </p:cNvPr>
          <p:cNvCxnSpPr/>
          <p:nvPr/>
        </p:nvCxnSpPr>
        <p:spPr>
          <a:xfrm>
            <a:off x="2457450" y="1541463"/>
            <a:ext cx="1441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6E84A8A6-C55C-48AB-90D1-90178822D096}"/>
              </a:ext>
            </a:extLst>
          </p:cNvPr>
          <p:cNvCxnSpPr/>
          <p:nvPr/>
        </p:nvCxnSpPr>
        <p:spPr>
          <a:xfrm>
            <a:off x="7515565" y="1541463"/>
            <a:ext cx="1441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4" name="Conector recto 63">
            <a:extLst>
              <a:ext uri="{FF2B5EF4-FFF2-40B4-BE49-F238E27FC236}">
                <a16:creationId xmlns:a16="http://schemas.microsoft.com/office/drawing/2014/main" id="{3C6ABB1A-4599-4CCD-BDE4-1927B23B9853}"/>
              </a:ext>
            </a:extLst>
          </p:cNvPr>
          <p:cNvCxnSpPr/>
          <p:nvPr/>
        </p:nvCxnSpPr>
        <p:spPr>
          <a:xfrm>
            <a:off x="2640238" y="4451350"/>
            <a:ext cx="1441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3256956F-320E-4128-906C-C05DC03927F8}"/>
              </a:ext>
            </a:extLst>
          </p:cNvPr>
          <p:cNvCxnSpPr/>
          <p:nvPr/>
        </p:nvCxnSpPr>
        <p:spPr>
          <a:xfrm>
            <a:off x="7294562" y="4586288"/>
            <a:ext cx="1441451" cy="0"/>
          </a:xfrm>
          <a:prstGeom prst="line">
            <a:avLst/>
          </a:prstGeom>
          <a:ln w="28575">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67" name="TextBox 30">
            <a:extLst>
              <a:ext uri="{FF2B5EF4-FFF2-40B4-BE49-F238E27FC236}">
                <a16:creationId xmlns:a16="http://schemas.microsoft.com/office/drawing/2014/main" id="{ADAFE24C-3D35-4F82-AC8F-9ACB897B46FC}"/>
              </a:ext>
            </a:extLst>
          </p:cNvPr>
          <p:cNvSpPr txBox="1">
            <a:spLocks noChangeArrowheads="1"/>
          </p:cNvSpPr>
          <p:nvPr/>
        </p:nvSpPr>
        <p:spPr bwMode="auto">
          <a:xfrm>
            <a:off x="8973471" y="2118243"/>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69" name="CuadroTexto 68">
            <a:extLst>
              <a:ext uri="{FF2B5EF4-FFF2-40B4-BE49-F238E27FC236}">
                <a16:creationId xmlns:a16="http://schemas.microsoft.com/office/drawing/2014/main" id="{35EC4E53-CAA9-4456-986E-8C46B527B79D}"/>
              </a:ext>
            </a:extLst>
          </p:cNvPr>
          <p:cNvSpPr txBox="1"/>
          <p:nvPr/>
        </p:nvSpPr>
        <p:spPr>
          <a:xfrm>
            <a:off x="8957016" y="1518086"/>
            <a:ext cx="3089563" cy="584775"/>
          </a:xfrm>
          <a:prstGeom prst="rect">
            <a:avLst/>
          </a:prstGeom>
          <a:noFill/>
        </p:spPr>
        <p:txBody>
          <a:bodyPr wrap="square" rtlCol="0">
            <a:spAutoFit/>
          </a:bodyPr>
          <a:lstStyle/>
          <a:p>
            <a:r>
              <a:rPr lang="en-US" sz="3200" dirty="0">
                <a:solidFill>
                  <a:schemeClr val="bg1"/>
                </a:solidFill>
              </a:rPr>
              <a:t>Title here</a:t>
            </a:r>
          </a:p>
        </p:txBody>
      </p:sp>
      <p:sp>
        <p:nvSpPr>
          <p:cNvPr id="71" name="CuadroTexto 70">
            <a:extLst>
              <a:ext uri="{FF2B5EF4-FFF2-40B4-BE49-F238E27FC236}">
                <a16:creationId xmlns:a16="http://schemas.microsoft.com/office/drawing/2014/main" id="{0A8C2A41-B26A-4DAA-9331-3D9CAE0166C2}"/>
              </a:ext>
            </a:extLst>
          </p:cNvPr>
          <p:cNvSpPr txBox="1"/>
          <p:nvPr/>
        </p:nvSpPr>
        <p:spPr>
          <a:xfrm>
            <a:off x="8957016" y="759639"/>
            <a:ext cx="1306843" cy="923330"/>
          </a:xfrm>
          <a:prstGeom prst="rect">
            <a:avLst/>
          </a:prstGeom>
          <a:noFill/>
        </p:spPr>
        <p:txBody>
          <a:bodyPr wrap="square" rtlCol="0">
            <a:spAutoFit/>
          </a:bodyPr>
          <a:lstStyle/>
          <a:p>
            <a:r>
              <a:rPr lang="en-US" sz="5400" dirty="0">
                <a:solidFill>
                  <a:schemeClr val="bg1"/>
                </a:solidFill>
                <a:latin typeface="+mj-lt"/>
              </a:rPr>
              <a:t>02</a:t>
            </a:r>
          </a:p>
        </p:txBody>
      </p:sp>
      <p:sp>
        <p:nvSpPr>
          <p:cNvPr id="73" name="TextBox 30">
            <a:extLst>
              <a:ext uri="{FF2B5EF4-FFF2-40B4-BE49-F238E27FC236}">
                <a16:creationId xmlns:a16="http://schemas.microsoft.com/office/drawing/2014/main" id="{13EC7B61-D79F-4644-B870-47655356F1FF}"/>
              </a:ext>
            </a:extLst>
          </p:cNvPr>
          <p:cNvSpPr txBox="1">
            <a:spLocks noChangeArrowheads="1"/>
          </p:cNvSpPr>
          <p:nvPr/>
        </p:nvSpPr>
        <p:spPr bwMode="auto">
          <a:xfrm>
            <a:off x="287856" y="2230142"/>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75" name="CuadroTexto 74">
            <a:extLst>
              <a:ext uri="{FF2B5EF4-FFF2-40B4-BE49-F238E27FC236}">
                <a16:creationId xmlns:a16="http://schemas.microsoft.com/office/drawing/2014/main" id="{BF8A86E0-8F5A-4476-8318-64244746081B}"/>
              </a:ext>
            </a:extLst>
          </p:cNvPr>
          <p:cNvSpPr txBox="1"/>
          <p:nvPr/>
        </p:nvSpPr>
        <p:spPr>
          <a:xfrm>
            <a:off x="271401" y="1629985"/>
            <a:ext cx="3089563" cy="584775"/>
          </a:xfrm>
          <a:prstGeom prst="rect">
            <a:avLst/>
          </a:prstGeom>
          <a:noFill/>
        </p:spPr>
        <p:txBody>
          <a:bodyPr wrap="square" rtlCol="0">
            <a:spAutoFit/>
          </a:bodyPr>
          <a:lstStyle/>
          <a:p>
            <a:r>
              <a:rPr lang="en-US" sz="3200" dirty="0">
                <a:solidFill>
                  <a:schemeClr val="bg1"/>
                </a:solidFill>
              </a:rPr>
              <a:t>Title here</a:t>
            </a:r>
          </a:p>
        </p:txBody>
      </p:sp>
      <p:sp>
        <p:nvSpPr>
          <p:cNvPr id="77" name="CuadroTexto 76">
            <a:extLst>
              <a:ext uri="{FF2B5EF4-FFF2-40B4-BE49-F238E27FC236}">
                <a16:creationId xmlns:a16="http://schemas.microsoft.com/office/drawing/2014/main" id="{2A1D2A76-F468-48F3-AA2C-417120664014}"/>
              </a:ext>
            </a:extLst>
          </p:cNvPr>
          <p:cNvSpPr txBox="1"/>
          <p:nvPr/>
        </p:nvSpPr>
        <p:spPr>
          <a:xfrm>
            <a:off x="271401" y="871538"/>
            <a:ext cx="1306843" cy="923330"/>
          </a:xfrm>
          <a:prstGeom prst="rect">
            <a:avLst/>
          </a:prstGeom>
          <a:noFill/>
        </p:spPr>
        <p:txBody>
          <a:bodyPr wrap="square" rtlCol="0">
            <a:spAutoFit/>
          </a:bodyPr>
          <a:lstStyle/>
          <a:p>
            <a:r>
              <a:rPr lang="en-US" sz="5400" dirty="0">
                <a:solidFill>
                  <a:schemeClr val="bg1"/>
                </a:solidFill>
                <a:latin typeface="+mj-lt"/>
              </a:rPr>
              <a:t>01</a:t>
            </a:r>
          </a:p>
        </p:txBody>
      </p:sp>
      <p:sp>
        <p:nvSpPr>
          <p:cNvPr id="79" name="TextBox 30">
            <a:extLst>
              <a:ext uri="{FF2B5EF4-FFF2-40B4-BE49-F238E27FC236}">
                <a16:creationId xmlns:a16="http://schemas.microsoft.com/office/drawing/2014/main" id="{DDC82056-EEAF-4C7B-B4D6-C138CE1CB415}"/>
              </a:ext>
            </a:extLst>
          </p:cNvPr>
          <p:cNvSpPr txBox="1">
            <a:spLocks noChangeArrowheads="1"/>
          </p:cNvSpPr>
          <p:nvPr/>
        </p:nvSpPr>
        <p:spPr bwMode="auto">
          <a:xfrm>
            <a:off x="325874" y="5051507"/>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81" name="CuadroTexto 80">
            <a:extLst>
              <a:ext uri="{FF2B5EF4-FFF2-40B4-BE49-F238E27FC236}">
                <a16:creationId xmlns:a16="http://schemas.microsoft.com/office/drawing/2014/main" id="{24691DAE-4B6B-4CC6-866A-B454EF8B7DB9}"/>
              </a:ext>
            </a:extLst>
          </p:cNvPr>
          <p:cNvSpPr txBox="1"/>
          <p:nvPr/>
        </p:nvSpPr>
        <p:spPr>
          <a:xfrm>
            <a:off x="309419" y="4451350"/>
            <a:ext cx="3089563" cy="584775"/>
          </a:xfrm>
          <a:prstGeom prst="rect">
            <a:avLst/>
          </a:prstGeom>
          <a:noFill/>
        </p:spPr>
        <p:txBody>
          <a:bodyPr wrap="square" rtlCol="0">
            <a:spAutoFit/>
          </a:bodyPr>
          <a:lstStyle/>
          <a:p>
            <a:r>
              <a:rPr lang="en-US" sz="3200" dirty="0">
                <a:solidFill>
                  <a:schemeClr val="bg1"/>
                </a:solidFill>
              </a:rPr>
              <a:t>Title here</a:t>
            </a:r>
          </a:p>
        </p:txBody>
      </p:sp>
      <p:sp>
        <p:nvSpPr>
          <p:cNvPr id="83" name="CuadroTexto 82">
            <a:extLst>
              <a:ext uri="{FF2B5EF4-FFF2-40B4-BE49-F238E27FC236}">
                <a16:creationId xmlns:a16="http://schemas.microsoft.com/office/drawing/2014/main" id="{E17D6F20-EB77-47FF-89D4-290FDF0D00FC}"/>
              </a:ext>
            </a:extLst>
          </p:cNvPr>
          <p:cNvSpPr txBox="1"/>
          <p:nvPr/>
        </p:nvSpPr>
        <p:spPr>
          <a:xfrm>
            <a:off x="309419" y="3692903"/>
            <a:ext cx="1306843" cy="923330"/>
          </a:xfrm>
          <a:prstGeom prst="rect">
            <a:avLst/>
          </a:prstGeom>
          <a:noFill/>
        </p:spPr>
        <p:txBody>
          <a:bodyPr wrap="square" rtlCol="0">
            <a:spAutoFit/>
          </a:bodyPr>
          <a:lstStyle/>
          <a:p>
            <a:r>
              <a:rPr lang="en-US" sz="5400" dirty="0">
                <a:solidFill>
                  <a:schemeClr val="bg1"/>
                </a:solidFill>
                <a:latin typeface="+mj-lt"/>
              </a:rPr>
              <a:t>03</a:t>
            </a:r>
          </a:p>
        </p:txBody>
      </p:sp>
      <p:sp>
        <p:nvSpPr>
          <p:cNvPr id="85" name="TextBox 30">
            <a:extLst>
              <a:ext uri="{FF2B5EF4-FFF2-40B4-BE49-F238E27FC236}">
                <a16:creationId xmlns:a16="http://schemas.microsoft.com/office/drawing/2014/main" id="{5E2168D9-C7E6-4BF7-AD16-EC1177D19A08}"/>
              </a:ext>
            </a:extLst>
          </p:cNvPr>
          <p:cNvSpPr txBox="1">
            <a:spLocks noChangeArrowheads="1"/>
          </p:cNvSpPr>
          <p:nvPr/>
        </p:nvSpPr>
        <p:spPr bwMode="auto">
          <a:xfrm>
            <a:off x="8973471" y="5051507"/>
            <a:ext cx="3096468"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gn="just" eaLnBrk="0" hangingPunct="0"/>
            <a:r>
              <a:rPr lang="en-US" altLang="es-MX" sz="1400" b="1" dirty="0">
                <a:solidFill>
                  <a:schemeClr val="bg1"/>
                </a:solidFill>
                <a:latin typeface="+mn-lt"/>
                <a:cs typeface="Calibri Light" panose="020F0302020204030204" pitchFamily="34" charset="0"/>
              </a:rPr>
              <a:t>Lorem ipsum dolor </a:t>
            </a:r>
            <a:r>
              <a:rPr lang="en-US" altLang="es-MX" sz="1400" dirty="0">
                <a:solidFill>
                  <a:schemeClr val="bg1"/>
                </a:solidFill>
                <a:latin typeface="+mn-lt"/>
                <a:cs typeface="Calibri Light" panose="020F0302020204030204" pitchFamily="34" charset="0"/>
              </a:rPr>
              <a:t>sit amet, consectetur adipiscing elit. Aliquam tincidunt ante nec sem congue convallis. Pellentesque vel mauris quis nisl ornare rutrum in id risus. </a:t>
            </a:r>
          </a:p>
        </p:txBody>
      </p:sp>
      <p:sp>
        <p:nvSpPr>
          <p:cNvPr id="87" name="CuadroTexto 86">
            <a:extLst>
              <a:ext uri="{FF2B5EF4-FFF2-40B4-BE49-F238E27FC236}">
                <a16:creationId xmlns:a16="http://schemas.microsoft.com/office/drawing/2014/main" id="{249986E2-B370-4B82-88A0-93BFEAA182E3}"/>
              </a:ext>
            </a:extLst>
          </p:cNvPr>
          <p:cNvSpPr txBox="1"/>
          <p:nvPr/>
        </p:nvSpPr>
        <p:spPr>
          <a:xfrm>
            <a:off x="8957016" y="4451350"/>
            <a:ext cx="3089563" cy="584775"/>
          </a:xfrm>
          <a:prstGeom prst="rect">
            <a:avLst/>
          </a:prstGeom>
          <a:noFill/>
        </p:spPr>
        <p:txBody>
          <a:bodyPr wrap="square" rtlCol="0">
            <a:spAutoFit/>
          </a:bodyPr>
          <a:lstStyle/>
          <a:p>
            <a:r>
              <a:rPr lang="en-US" sz="3200" dirty="0">
                <a:solidFill>
                  <a:schemeClr val="bg1"/>
                </a:solidFill>
              </a:rPr>
              <a:t>Title here</a:t>
            </a:r>
          </a:p>
        </p:txBody>
      </p:sp>
      <p:sp>
        <p:nvSpPr>
          <p:cNvPr id="89" name="CuadroTexto 88">
            <a:extLst>
              <a:ext uri="{FF2B5EF4-FFF2-40B4-BE49-F238E27FC236}">
                <a16:creationId xmlns:a16="http://schemas.microsoft.com/office/drawing/2014/main" id="{5589622D-A5E1-4063-9E1B-AA74B418BBE8}"/>
              </a:ext>
            </a:extLst>
          </p:cNvPr>
          <p:cNvSpPr txBox="1"/>
          <p:nvPr/>
        </p:nvSpPr>
        <p:spPr>
          <a:xfrm>
            <a:off x="8957016" y="3692903"/>
            <a:ext cx="1306843" cy="923330"/>
          </a:xfrm>
          <a:prstGeom prst="rect">
            <a:avLst/>
          </a:prstGeom>
          <a:noFill/>
        </p:spPr>
        <p:txBody>
          <a:bodyPr wrap="square" rtlCol="0">
            <a:spAutoFit/>
          </a:bodyPr>
          <a:lstStyle/>
          <a:p>
            <a:r>
              <a:rPr lang="en-US" sz="5400" dirty="0">
                <a:solidFill>
                  <a:schemeClr val="bg1"/>
                </a:solidFill>
                <a:latin typeface="+mj-lt"/>
              </a:rPr>
              <a:t>04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4139</TotalTime>
  <Words>888</Words>
  <Application>Microsoft Office PowerPoint</Application>
  <PresentationFormat>Widescreen</PresentationFormat>
  <Paragraphs>77</Paragraphs>
  <Slides>14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Gill Sans</vt:lpstr>
      <vt:lpstr>Lato Black</vt:lpstr>
      <vt:lpstr>Lato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Jolie Nayibe Serrano</dc:creator>
  <cp:lastModifiedBy>Jolie Serrano Delgado</cp:lastModifiedBy>
  <cp:revision>197</cp:revision>
  <dcterms:created xsi:type="dcterms:W3CDTF">2020-04-22T15:34:04Z</dcterms:created>
  <dcterms:modified xsi:type="dcterms:W3CDTF">2025-06-09T15:52:05Z</dcterms:modified>
</cp:coreProperties>
</file>